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
  </p:notesMasterIdLst>
  <p:sldIdLst>
    <p:sldId id="454" r:id="rId2"/>
    <p:sldId id="496" r:id="rId3"/>
    <p:sldId id="675" r:id="rId4"/>
    <p:sldId id="676" r:id="rId5"/>
    <p:sldId id="677" r:id="rId6"/>
    <p:sldId id="505" r:id="rId7"/>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06" d="100"/>
          <a:sy n="106" d="100"/>
        </p:scale>
        <p:origin x="1936" y="17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rif Khattab" userId="c83b1e15-36f3-4f46-aceb-05aac24c545e" providerId="ADAL" clId="{D1F8C7F8-B63D-426F-B9AE-033C1F2663EE}"/>
    <pc:docChg chg="custSel addSld delSld modSld">
      <pc:chgData name="Sherif Khattab" userId="c83b1e15-36f3-4f46-aceb-05aac24c545e" providerId="ADAL" clId="{D1F8C7F8-B63D-426F-B9AE-033C1F2663EE}" dt="2021-02-18T15:58:02.150" v="261" actId="207"/>
      <pc:docMkLst>
        <pc:docMk/>
      </pc:docMkLst>
      <pc:sldChg chg="add">
        <pc:chgData name="Sherif Khattab" userId="c83b1e15-36f3-4f46-aceb-05aac24c545e" providerId="ADAL" clId="{D1F8C7F8-B63D-426F-B9AE-033C1F2663EE}" dt="2021-02-18T06:36:50.686" v="44"/>
        <pc:sldMkLst>
          <pc:docMk/>
          <pc:sldMk cId="1920820884" sldId="273"/>
        </pc:sldMkLst>
      </pc:sldChg>
      <pc:sldChg chg="add">
        <pc:chgData name="Sherif Khattab" userId="c83b1e15-36f3-4f46-aceb-05aac24c545e" providerId="ADAL" clId="{D1F8C7F8-B63D-426F-B9AE-033C1F2663EE}" dt="2021-02-18T06:36:50.686" v="44"/>
        <pc:sldMkLst>
          <pc:docMk/>
          <pc:sldMk cId="2017417480" sldId="277"/>
        </pc:sldMkLst>
      </pc:sldChg>
      <pc:sldChg chg="add">
        <pc:chgData name="Sherif Khattab" userId="c83b1e15-36f3-4f46-aceb-05aac24c545e" providerId="ADAL" clId="{D1F8C7F8-B63D-426F-B9AE-033C1F2663EE}" dt="2021-02-18T06:36:50.686" v="44"/>
        <pc:sldMkLst>
          <pc:docMk/>
          <pc:sldMk cId="2773510753" sldId="280"/>
        </pc:sldMkLst>
      </pc:sldChg>
      <pc:sldChg chg="add">
        <pc:chgData name="Sherif Khattab" userId="c83b1e15-36f3-4f46-aceb-05aac24c545e" providerId="ADAL" clId="{D1F8C7F8-B63D-426F-B9AE-033C1F2663EE}" dt="2021-02-18T06:36:50.686" v="44"/>
        <pc:sldMkLst>
          <pc:docMk/>
          <pc:sldMk cId="171235497" sldId="283"/>
        </pc:sldMkLst>
      </pc:sldChg>
      <pc:sldChg chg="add">
        <pc:chgData name="Sherif Khattab" userId="c83b1e15-36f3-4f46-aceb-05aac24c545e" providerId="ADAL" clId="{D1F8C7F8-B63D-426F-B9AE-033C1F2663EE}" dt="2021-02-18T06:36:50.686" v="44"/>
        <pc:sldMkLst>
          <pc:docMk/>
          <pc:sldMk cId="2099089282" sldId="284"/>
        </pc:sldMkLst>
      </pc:sldChg>
      <pc:sldChg chg="add">
        <pc:chgData name="Sherif Khattab" userId="c83b1e15-36f3-4f46-aceb-05aac24c545e" providerId="ADAL" clId="{D1F8C7F8-B63D-426F-B9AE-033C1F2663EE}" dt="2021-02-18T06:36:50.686" v="44"/>
        <pc:sldMkLst>
          <pc:docMk/>
          <pc:sldMk cId="1136622862" sldId="285"/>
        </pc:sldMkLst>
      </pc:sldChg>
      <pc:sldChg chg="modSp">
        <pc:chgData name="Sherif Khattab" userId="c83b1e15-36f3-4f46-aceb-05aac24c545e" providerId="ADAL" clId="{D1F8C7F8-B63D-426F-B9AE-033C1F2663EE}" dt="2021-02-18T15:58:02.150" v="261" actId="207"/>
        <pc:sldMkLst>
          <pc:docMk/>
          <pc:sldMk cId="463012687" sldId="289"/>
        </pc:sldMkLst>
        <pc:spChg chg="mod">
          <ac:chgData name="Sherif Khattab" userId="c83b1e15-36f3-4f46-aceb-05aac24c545e" providerId="ADAL" clId="{D1F8C7F8-B63D-426F-B9AE-033C1F2663EE}" dt="2021-02-18T15:58:02.150" v="261" actId="207"/>
          <ac:spMkLst>
            <pc:docMk/>
            <pc:sldMk cId="463012687" sldId="289"/>
            <ac:spMk id="103" creationId="{4F76D617-EEBD-4B8B-B82A-EA3BF2585492}"/>
          </ac:spMkLst>
        </pc:spChg>
      </pc:sldChg>
      <pc:sldChg chg="add">
        <pc:chgData name="Sherif Khattab" userId="c83b1e15-36f3-4f46-aceb-05aac24c545e" providerId="ADAL" clId="{D1F8C7F8-B63D-426F-B9AE-033C1F2663EE}" dt="2021-02-18T06:36:50.686" v="44"/>
        <pc:sldMkLst>
          <pc:docMk/>
          <pc:sldMk cId="442392580" sldId="290"/>
        </pc:sldMkLst>
      </pc:sldChg>
      <pc:sldChg chg="del">
        <pc:chgData name="Sherif Khattab" userId="c83b1e15-36f3-4f46-aceb-05aac24c545e" providerId="ADAL" clId="{D1F8C7F8-B63D-426F-B9AE-033C1F2663EE}" dt="2021-02-18T06:35:56.761" v="43" actId="47"/>
        <pc:sldMkLst>
          <pc:docMk/>
          <pc:sldMk cId="3851230975" sldId="382"/>
        </pc:sldMkLst>
      </pc:sldChg>
      <pc:sldChg chg="del">
        <pc:chgData name="Sherif Khattab" userId="c83b1e15-36f3-4f46-aceb-05aac24c545e" providerId="ADAL" clId="{D1F8C7F8-B63D-426F-B9AE-033C1F2663EE}" dt="2021-02-18T06:35:52.792" v="42" actId="47"/>
        <pc:sldMkLst>
          <pc:docMk/>
          <pc:sldMk cId="1898410716" sldId="385"/>
        </pc:sldMkLst>
      </pc:sldChg>
      <pc:sldChg chg="add">
        <pc:chgData name="Sherif Khattab" userId="c83b1e15-36f3-4f46-aceb-05aac24c545e" providerId="ADAL" clId="{D1F8C7F8-B63D-426F-B9AE-033C1F2663EE}" dt="2021-02-18T06:36:50.686" v="44"/>
        <pc:sldMkLst>
          <pc:docMk/>
          <pc:sldMk cId="574001865" sldId="464"/>
        </pc:sldMkLst>
      </pc:sldChg>
      <pc:sldChg chg="add">
        <pc:chgData name="Sherif Khattab" userId="c83b1e15-36f3-4f46-aceb-05aac24c545e" providerId="ADAL" clId="{D1F8C7F8-B63D-426F-B9AE-033C1F2663EE}" dt="2021-02-18T06:36:50.686" v="44"/>
        <pc:sldMkLst>
          <pc:docMk/>
          <pc:sldMk cId="2156977365" sldId="465"/>
        </pc:sldMkLst>
      </pc:sldChg>
      <pc:sldChg chg="add">
        <pc:chgData name="Sherif Khattab" userId="c83b1e15-36f3-4f46-aceb-05aac24c545e" providerId="ADAL" clId="{D1F8C7F8-B63D-426F-B9AE-033C1F2663EE}" dt="2021-02-18T06:36:50.686" v="44"/>
        <pc:sldMkLst>
          <pc:docMk/>
          <pc:sldMk cId="117329803" sldId="466"/>
        </pc:sldMkLst>
      </pc:sldChg>
      <pc:sldChg chg="add">
        <pc:chgData name="Sherif Khattab" userId="c83b1e15-36f3-4f46-aceb-05aac24c545e" providerId="ADAL" clId="{D1F8C7F8-B63D-426F-B9AE-033C1F2663EE}" dt="2021-02-18T06:36:50.686" v="44"/>
        <pc:sldMkLst>
          <pc:docMk/>
          <pc:sldMk cId="3643915362" sldId="467"/>
        </pc:sldMkLst>
      </pc:sldChg>
      <pc:sldChg chg="add">
        <pc:chgData name="Sherif Khattab" userId="c83b1e15-36f3-4f46-aceb-05aac24c545e" providerId="ADAL" clId="{D1F8C7F8-B63D-426F-B9AE-033C1F2663EE}" dt="2021-02-18T06:36:50.686" v="44"/>
        <pc:sldMkLst>
          <pc:docMk/>
          <pc:sldMk cId="1593910045" sldId="468"/>
        </pc:sldMkLst>
      </pc:sldChg>
      <pc:sldChg chg="add">
        <pc:chgData name="Sherif Khattab" userId="c83b1e15-36f3-4f46-aceb-05aac24c545e" providerId="ADAL" clId="{D1F8C7F8-B63D-426F-B9AE-033C1F2663EE}" dt="2021-02-18T06:36:50.686" v="44"/>
        <pc:sldMkLst>
          <pc:docMk/>
          <pc:sldMk cId="3392020218" sldId="469"/>
        </pc:sldMkLst>
      </pc:sldChg>
      <pc:sldChg chg="modSp mod modAnim">
        <pc:chgData name="Sherif Khattab" userId="c83b1e15-36f3-4f46-aceb-05aac24c545e" providerId="ADAL" clId="{D1F8C7F8-B63D-426F-B9AE-033C1F2663EE}" dt="2021-02-18T06:49:33.301" v="256" actId="27636"/>
        <pc:sldMkLst>
          <pc:docMk/>
          <pc:sldMk cId="4202616107" sldId="500"/>
        </pc:sldMkLst>
        <pc:spChg chg="mod">
          <ac:chgData name="Sherif Khattab" userId="c83b1e15-36f3-4f46-aceb-05aac24c545e" providerId="ADAL" clId="{D1F8C7F8-B63D-426F-B9AE-033C1F2663EE}" dt="2021-02-18T06:49:33.301" v="256" actId="27636"/>
          <ac:spMkLst>
            <pc:docMk/>
            <pc:sldMk cId="4202616107" sldId="500"/>
            <ac:spMk id="3" creationId="{443F42C8-5750-0341-86AA-B64ED9D37EB6}"/>
          </ac:spMkLst>
        </pc:spChg>
      </pc:sldChg>
      <pc:sldChg chg="modSp mod">
        <pc:chgData name="Sherif Khattab" userId="c83b1e15-36f3-4f46-aceb-05aac24c545e" providerId="ADAL" clId="{D1F8C7F8-B63D-426F-B9AE-033C1F2663EE}" dt="2021-02-18T06:35:48.192" v="41"/>
        <pc:sldMkLst>
          <pc:docMk/>
          <pc:sldMk cId="2116864396" sldId="505"/>
        </pc:sldMkLst>
        <pc:spChg chg="mod">
          <ac:chgData name="Sherif Khattab" userId="c83b1e15-36f3-4f46-aceb-05aac24c545e" providerId="ADAL" clId="{D1F8C7F8-B63D-426F-B9AE-033C1F2663EE}" dt="2021-02-18T06:35:48.192" v="41"/>
          <ac:spMkLst>
            <pc:docMk/>
            <pc:sldMk cId="2116864396" sldId="505"/>
            <ac:spMk id="3" creationId="{9FDE3B14-90B9-4B5A-83C7-6E633E32EA28}"/>
          </ac:spMkLst>
        </pc:spChg>
      </pc:sldChg>
      <pc:sldChg chg="modSp mod">
        <pc:chgData name="Sherif Khattab" userId="c83b1e15-36f3-4f46-aceb-05aac24c545e" providerId="ADAL" clId="{D1F8C7F8-B63D-426F-B9AE-033C1F2663EE}" dt="2021-02-18T06:35:21.237" v="40" actId="20577"/>
        <pc:sldMkLst>
          <pc:docMk/>
          <pc:sldMk cId="3652489610" sldId="506"/>
        </pc:sldMkLst>
        <pc:spChg chg="mod">
          <ac:chgData name="Sherif Khattab" userId="c83b1e15-36f3-4f46-aceb-05aac24c545e" providerId="ADAL" clId="{D1F8C7F8-B63D-426F-B9AE-033C1F2663EE}" dt="2021-02-18T06:35:21.237" v="40" actId="20577"/>
          <ac:spMkLst>
            <pc:docMk/>
            <pc:sldMk cId="3652489610" sldId="506"/>
            <ac:spMk id="3" creationId="{9FDE3B14-90B9-4B5A-83C7-6E633E32EA28}"/>
          </ac:spMkLst>
        </pc:spChg>
      </pc:sldChg>
      <pc:sldChg chg="modSp modAnim">
        <pc:chgData name="Sherif Khattab" userId="c83b1e15-36f3-4f46-aceb-05aac24c545e" providerId="ADAL" clId="{D1F8C7F8-B63D-426F-B9AE-033C1F2663EE}" dt="2021-02-18T06:49:41.395" v="258"/>
        <pc:sldMkLst>
          <pc:docMk/>
          <pc:sldMk cId="2487721040" sldId="516"/>
        </pc:sldMkLst>
        <pc:spChg chg="mod">
          <ac:chgData name="Sherif Khattab" userId="c83b1e15-36f3-4f46-aceb-05aac24c545e" providerId="ADAL" clId="{D1F8C7F8-B63D-426F-B9AE-033C1F2663EE}" dt="2021-02-18T06:49:41.395" v="258"/>
          <ac:spMkLst>
            <pc:docMk/>
            <pc:sldMk cId="2487721040" sldId="516"/>
            <ac:spMk id="3" creationId="{CBB5D1A1-A1C5-4D4A-9051-CB104F0E3B4F}"/>
          </ac:spMkLst>
        </pc:spChg>
      </pc:sldChg>
      <pc:sldChg chg="del">
        <pc:chgData name="Sherif Khattab" userId="c83b1e15-36f3-4f46-aceb-05aac24c545e" providerId="ADAL" clId="{D1F8C7F8-B63D-426F-B9AE-033C1F2663EE}" dt="2021-02-18T06:49:38.556" v="257" actId="47"/>
        <pc:sldMkLst>
          <pc:docMk/>
          <pc:sldMk cId="3504930043" sldId="519"/>
        </pc:sldMkLst>
      </pc:sldChg>
      <pc:sldChg chg="modSp mod modAnim">
        <pc:chgData name="Sherif Khattab" userId="c83b1e15-36f3-4f46-aceb-05aac24c545e" providerId="ADAL" clId="{D1F8C7F8-B63D-426F-B9AE-033C1F2663EE}" dt="2021-02-18T06:48:49.773" v="216" actId="27636"/>
        <pc:sldMkLst>
          <pc:docMk/>
          <pc:sldMk cId="2126070970" sldId="520"/>
        </pc:sldMkLst>
        <pc:spChg chg="mod">
          <ac:chgData name="Sherif Khattab" userId="c83b1e15-36f3-4f46-aceb-05aac24c545e" providerId="ADAL" clId="{D1F8C7F8-B63D-426F-B9AE-033C1F2663EE}" dt="2021-02-18T06:48:49.773" v="216" actId="27636"/>
          <ac:spMkLst>
            <pc:docMk/>
            <pc:sldMk cId="2126070970" sldId="520"/>
            <ac:spMk id="3" creationId="{D7399D59-7ED8-4451-AEDE-1AC4DE33563A}"/>
          </ac:spMkLst>
        </pc:spChg>
      </pc:sldChg>
    </pc:docChg>
  </pc:docChgLst>
  <pc:docChgLst>
    <pc:chgData name="Khattab, Sherif" userId="c83b1e15-36f3-4f46-aceb-05aac24c545e" providerId="ADAL" clId="{BC8551F7-F333-DF49-B8A6-4BBA7E0DFE2D}"/>
    <pc:docChg chg="undo redo custSel addSld delSld modSld sldOrd">
      <pc:chgData name="Khattab, Sherif" userId="c83b1e15-36f3-4f46-aceb-05aac24c545e" providerId="ADAL" clId="{BC8551F7-F333-DF49-B8A6-4BBA7E0DFE2D}" dt="2021-03-09T15:23:13.281" v="518"/>
      <pc:docMkLst>
        <pc:docMk/>
      </pc:docMkLst>
      <pc:sldChg chg="add del">
        <pc:chgData name="Khattab, Sherif" userId="c83b1e15-36f3-4f46-aceb-05aac24c545e" providerId="ADAL" clId="{BC8551F7-F333-DF49-B8A6-4BBA7E0DFE2D}" dt="2021-03-09T15:23:13.281" v="518"/>
        <pc:sldMkLst>
          <pc:docMk/>
          <pc:sldMk cId="741449065" sldId="257"/>
        </pc:sldMkLst>
      </pc:sldChg>
      <pc:sldChg chg="modSp add del mod ord chgLayout">
        <pc:chgData name="Khattab, Sherif" userId="c83b1e15-36f3-4f46-aceb-05aac24c545e" providerId="ADAL" clId="{BC8551F7-F333-DF49-B8A6-4BBA7E0DFE2D}" dt="2021-03-09T15:21:13.620" v="418" actId="2696"/>
        <pc:sldMkLst>
          <pc:docMk/>
          <pc:sldMk cId="2659639271" sldId="257"/>
        </pc:sldMkLst>
        <pc:spChg chg="mod ord">
          <ac:chgData name="Khattab, Sherif" userId="c83b1e15-36f3-4f46-aceb-05aac24c545e" providerId="ADAL" clId="{BC8551F7-F333-DF49-B8A6-4BBA7E0DFE2D}" dt="2021-03-09T15:20:26.202" v="413" actId="207"/>
          <ac:spMkLst>
            <pc:docMk/>
            <pc:sldMk cId="2659639271" sldId="257"/>
            <ac:spMk id="4" creationId="{F86888FD-447E-F646-B2C5-FFD54872700E}"/>
          </ac:spMkLst>
        </pc:spChg>
        <pc:spChg chg="mod ord">
          <ac:chgData name="Khattab, Sherif" userId="c83b1e15-36f3-4f46-aceb-05aac24c545e" providerId="ADAL" clId="{BC8551F7-F333-DF49-B8A6-4BBA7E0DFE2D}" dt="2021-03-09T15:19:30.109" v="410" actId="700"/>
          <ac:spMkLst>
            <pc:docMk/>
            <pc:sldMk cId="2659639271" sldId="257"/>
            <ac:spMk id="5" creationId="{9BEF5BF5-9244-6747-87AA-D993F718F2AB}"/>
          </ac:spMkLst>
        </pc:spChg>
        <pc:spChg chg="mod ord">
          <ac:chgData name="Khattab, Sherif" userId="c83b1e15-36f3-4f46-aceb-05aac24c545e" providerId="ADAL" clId="{BC8551F7-F333-DF49-B8A6-4BBA7E0DFE2D}" dt="2021-03-09T15:19:30.109" v="410" actId="700"/>
          <ac:spMkLst>
            <pc:docMk/>
            <pc:sldMk cId="2659639271" sldId="257"/>
            <ac:spMk id="1031" creationId="{3D2CA376-7D87-DB41-A053-D4EA85541D19}"/>
          </ac:spMkLst>
        </pc:spChg>
        <pc:spChg chg="mod ord">
          <ac:chgData name="Khattab, Sherif" userId="c83b1e15-36f3-4f46-aceb-05aac24c545e" providerId="ADAL" clId="{BC8551F7-F333-DF49-B8A6-4BBA7E0DFE2D}" dt="2021-03-09T15:19:30.109" v="410" actId="700"/>
          <ac:spMkLst>
            <pc:docMk/>
            <pc:sldMk cId="2659639271" sldId="257"/>
            <ac:spMk id="1032" creationId="{D4D3F7D6-B8F3-994E-A4EC-03D55CF2D77F}"/>
          </ac:spMkLst>
        </pc:spChg>
      </pc:sldChg>
      <pc:sldChg chg="modSp add del">
        <pc:chgData name="Khattab, Sherif" userId="c83b1e15-36f3-4f46-aceb-05aac24c545e" providerId="ADAL" clId="{BC8551F7-F333-DF49-B8A6-4BBA7E0DFE2D}" dt="2021-03-09T15:21:38.370" v="477"/>
        <pc:sldMkLst>
          <pc:docMk/>
          <pc:sldMk cId="3298660913" sldId="257"/>
        </pc:sldMkLst>
        <pc:spChg chg="mod">
          <ac:chgData name="Khattab, Sherif" userId="c83b1e15-36f3-4f46-aceb-05aac24c545e" providerId="ADAL" clId="{BC8551F7-F333-DF49-B8A6-4BBA7E0DFE2D}" dt="2021-03-09T15:21:31.399" v="468"/>
          <ac:spMkLst>
            <pc:docMk/>
            <pc:sldMk cId="3298660913" sldId="257"/>
            <ac:spMk id="4" creationId="{F86888FD-447E-F646-B2C5-FFD54872700E}"/>
          </ac:spMkLst>
        </pc:spChg>
      </pc:sldChg>
      <pc:sldChg chg="modSp add del mod ord chgLayout">
        <pc:chgData name="Khattab, Sherif" userId="c83b1e15-36f3-4f46-aceb-05aac24c545e" providerId="ADAL" clId="{BC8551F7-F333-DF49-B8A6-4BBA7E0DFE2D}" dt="2021-03-09T15:21:13.421" v="417" actId="2696"/>
        <pc:sldMkLst>
          <pc:docMk/>
          <pc:sldMk cId="332445408" sldId="258"/>
        </pc:sldMkLst>
        <pc:spChg chg="mod ord">
          <ac:chgData name="Khattab, Sherif" userId="c83b1e15-36f3-4f46-aceb-05aac24c545e" providerId="ADAL" clId="{BC8551F7-F333-DF49-B8A6-4BBA7E0DFE2D}" dt="2021-03-09T15:19:30.109" v="410" actId="700"/>
          <ac:spMkLst>
            <pc:docMk/>
            <pc:sldMk cId="332445408" sldId="258"/>
            <ac:spMk id="4" creationId="{962AAE68-F2C3-F54B-9852-9D218E74AA8D}"/>
          </ac:spMkLst>
        </pc:spChg>
        <pc:spChg chg="mod ord">
          <ac:chgData name="Khattab, Sherif" userId="c83b1e15-36f3-4f46-aceb-05aac24c545e" providerId="ADAL" clId="{BC8551F7-F333-DF49-B8A6-4BBA7E0DFE2D}" dt="2021-03-09T15:19:30.109" v="410" actId="700"/>
          <ac:spMkLst>
            <pc:docMk/>
            <pc:sldMk cId="332445408" sldId="258"/>
            <ac:spMk id="5" creationId="{2384A088-3845-824A-A857-00B8ED185F79}"/>
          </ac:spMkLst>
        </pc:spChg>
        <pc:spChg chg="mod ord">
          <ac:chgData name="Khattab, Sherif" userId="c83b1e15-36f3-4f46-aceb-05aac24c545e" providerId="ADAL" clId="{BC8551F7-F333-DF49-B8A6-4BBA7E0DFE2D}" dt="2021-03-09T15:19:30.109" v="410" actId="700"/>
          <ac:spMkLst>
            <pc:docMk/>
            <pc:sldMk cId="332445408" sldId="258"/>
            <ac:spMk id="5124" creationId="{4422A6BA-C980-BA4E-9493-0AA211005C0C}"/>
          </ac:spMkLst>
        </pc:spChg>
        <pc:spChg chg="mod ord">
          <ac:chgData name="Khattab, Sherif" userId="c83b1e15-36f3-4f46-aceb-05aac24c545e" providerId="ADAL" clId="{BC8551F7-F333-DF49-B8A6-4BBA7E0DFE2D}" dt="2021-03-09T15:19:30.109" v="410" actId="700"/>
          <ac:spMkLst>
            <pc:docMk/>
            <pc:sldMk cId="332445408" sldId="258"/>
            <ac:spMk id="5125" creationId="{86FF3396-776C-334F-987F-EDFCFF67731E}"/>
          </ac:spMkLst>
        </pc:spChg>
      </pc:sldChg>
      <pc:sldChg chg="add del">
        <pc:chgData name="Khattab, Sherif" userId="c83b1e15-36f3-4f46-aceb-05aac24c545e" providerId="ADAL" clId="{BC8551F7-F333-DF49-B8A6-4BBA7E0DFE2D}" dt="2021-03-09T15:23:13.281" v="518"/>
        <pc:sldMkLst>
          <pc:docMk/>
          <pc:sldMk cId="530278779" sldId="258"/>
        </pc:sldMkLst>
      </pc:sldChg>
      <pc:sldChg chg="modSp add del">
        <pc:chgData name="Khattab, Sherif" userId="c83b1e15-36f3-4f46-aceb-05aac24c545e" providerId="ADAL" clId="{BC8551F7-F333-DF49-B8A6-4BBA7E0DFE2D}" dt="2021-03-09T15:21:38.370" v="477"/>
        <pc:sldMkLst>
          <pc:docMk/>
          <pc:sldMk cId="3205772120" sldId="258"/>
        </pc:sldMkLst>
        <pc:spChg chg="mod">
          <ac:chgData name="Khattab, Sherif" userId="c83b1e15-36f3-4f46-aceb-05aac24c545e" providerId="ADAL" clId="{BC8551F7-F333-DF49-B8A6-4BBA7E0DFE2D}" dt="2021-03-09T15:21:31.399" v="468"/>
          <ac:spMkLst>
            <pc:docMk/>
            <pc:sldMk cId="3205772120" sldId="258"/>
            <ac:spMk id="4" creationId="{962AAE68-F2C3-F54B-9852-9D218E74AA8D}"/>
          </ac:spMkLst>
        </pc:spChg>
      </pc:sldChg>
      <pc:sldChg chg="modSp add del mod chgLayout">
        <pc:chgData name="Khattab, Sherif" userId="c83b1e15-36f3-4f46-aceb-05aac24c545e" providerId="ADAL" clId="{BC8551F7-F333-DF49-B8A6-4BBA7E0DFE2D}" dt="2021-03-09T15:23:07.749" v="512" actId="2696"/>
        <pc:sldMkLst>
          <pc:docMk/>
          <pc:sldMk cId="255986024" sldId="259"/>
        </pc:sldMkLst>
        <pc:spChg chg="mod ord">
          <ac:chgData name="Khattab, Sherif" userId="c83b1e15-36f3-4f46-aceb-05aac24c545e" providerId="ADAL" clId="{BC8551F7-F333-DF49-B8A6-4BBA7E0DFE2D}" dt="2021-03-09T15:19:30.109" v="410" actId="700"/>
          <ac:spMkLst>
            <pc:docMk/>
            <pc:sldMk cId="255986024" sldId="259"/>
            <ac:spMk id="17" creationId="{42355C79-BD0B-B24C-BAAB-6624CA6D9EA1}"/>
          </ac:spMkLst>
        </pc:spChg>
        <pc:spChg chg="mod ord">
          <ac:chgData name="Khattab, Sherif" userId="c83b1e15-36f3-4f46-aceb-05aac24c545e" providerId="ADAL" clId="{BC8551F7-F333-DF49-B8A6-4BBA7E0DFE2D}" dt="2021-03-09T15:19:30.109" v="410" actId="700"/>
          <ac:spMkLst>
            <pc:docMk/>
            <pc:sldMk cId="255986024" sldId="259"/>
            <ac:spMk id="18" creationId="{C185B494-090B-8647-BA51-60B9240BEA5E}"/>
          </ac:spMkLst>
        </pc:spChg>
        <pc:spChg chg="mod ord">
          <ac:chgData name="Khattab, Sherif" userId="c83b1e15-36f3-4f46-aceb-05aac24c545e" providerId="ADAL" clId="{BC8551F7-F333-DF49-B8A6-4BBA7E0DFE2D}" dt="2021-03-09T15:19:30.109" v="410" actId="700"/>
          <ac:spMkLst>
            <pc:docMk/>
            <pc:sldMk cId="255986024" sldId="259"/>
            <ac:spMk id="6153" creationId="{FC8B15CF-9C98-2A49-BC70-FCC1516C7CA8}"/>
          </ac:spMkLst>
        </pc:spChg>
        <pc:spChg chg="mod ord">
          <ac:chgData name="Khattab, Sherif" userId="c83b1e15-36f3-4f46-aceb-05aac24c545e" providerId="ADAL" clId="{BC8551F7-F333-DF49-B8A6-4BBA7E0DFE2D}" dt="2021-03-09T15:19:30.109" v="410" actId="700"/>
          <ac:spMkLst>
            <pc:docMk/>
            <pc:sldMk cId="255986024" sldId="259"/>
            <ac:spMk id="6154" creationId="{E8ADFAFE-65CA-734C-BF52-9815E9CCA331}"/>
          </ac:spMkLst>
        </pc:spChg>
      </pc:sldChg>
      <pc:sldChg chg="modSp add del">
        <pc:chgData name="Khattab, Sherif" userId="c83b1e15-36f3-4f46-aceb-05aac24c545e" providerId="ADAL" clId="{BC8551F7-F333-DF49-B8A6-4BBA7E0DFE2D}" dt="2021-03-09T15:21:38.370" v="477"/>
        <pc:sldMkLst>
          <pc:docMk/>
          <pc:sldMk cId="666239798" sldId="259"/>
        </pc:sldMkLst>
        <pc:spChg chg="mod">
          <ac:chgData name="Khattab, Sherif" userId="c83b1e15-36f3-4f46-aceb-05aac24c545e" providerId="ADAL" clId="{BC8551F7-F333-DF49-B8A6-4BBA7E0DFE2D}" dt="2021-03-09T15:21:31.399" v="468"/>
          <ac:spMkLst>
            <pc:docMk/>
            <pc:sldMk cId="666239798" sldId="259"/>
            <ac:spMk id="17" creationId="{42355C79-BD0B-B24C-BAAB-6624CA6D9EA1}"/>
          </ac:spMkLst>
        </pc:spChg>
      </pc:sldChg>
      <pc:sldChg chg="add del">
        <pc:chgData name="Khattab, Sherif" userId="c83b1e15-36f3-4f46-aceb-05aac24c545e" providerId="ADAL" clId="{BC8551F7-F333-DF49-B8A6-4BBA7E0DFE2D}" dt="2021-03-09T15:23:13.281" v="518"/>
        <pc:sldMkLst>
          <pc:docMk/>
          <pc:sldMk cId="2964626202" sldId="259"/>
        </pc:sldMkLst>
      </pc:sldChg>
      <pc:sldChg chg="modSp add del">
        <pc:chgData name="Khattab, Sherif" userId="c83b1e15-36f3-4f46-aceb-05aac24c545e" providerId="ADAL" clId="{BC8551F7-F333-DF49-B8A6-4BBA7E0DFE2D}" dt="2021-03-09T15:21:38.370" v="477"/>
        <pc:sldMkLst>
          <pc:docMk/>
          <pc:sldMk cId="2562683804" sldId="260"/>
        </pc:sldMkLst>
        <pc:spChg chg="mod">
          <ac:chgData name="Khattab, Sherif" userId="c83b1e15-36f3-4f46-aceb-05aac24c545e" providerId="ADAL" clId="{BC8551F7-F333-DF49-B8A6-4BBA7E0DFE2D}" dt="2021-03-09T15:21:31.399" v="468"/>
          <ac:spMkLst>
            <pc:docMk/>
            <pc:sldMk cId="2562683804" sldId="260"/>
            <ac:spMk id="43" creationId="{C7892F81-1A43-734E-B2A5-957E6D41E8BA}"/>
          </ac:spMkLst>
        </pc:spChg>
      </pc:sldChg>
      <pc:sldChg chg="modSp add del mod chgLayout">
        <pc:chgData name="Khattab, Sherif" userId="c83b1e15-36f3-4f46-aceb-05aac24c545e" providerId="ADAL" clId="{BC8551F7-F333-DF49-B8A6-4BBA7E0DFE2D}" dt="2021-03-09T15:23:08.025" v="513" actId="2696"/>
        <pc:sldMkLst>
          <pc:docMk/>
          <pc:sldMk cId="2637159385" sldId="260"/>
        </pc:sldMkLst>
        <pc:spChg chg="mod ord">
          <ac:chgData name="Khattab, Sherif" userId="c83b1e15-36f3-4f46-aceb-05aac24c545e" providerId="ADAL" clId="{BC8551F7-F333-DF49-B8A6-4BBA7E0DFE2D}" dt="2021-03-09T15:19:30.109" v="410" actId="700"/>
          <ac:spMkLst>
            <pc:docMk/>
            <pc:sldMk cId="2637159385" sldId="260"/>
            <ac:spMk id="43" creationId="{C7892F81-1A43-734E-B2A5-957E6D41E8BA}"/>
          </ac:spMkLst>
        </pc:spChg>
        <pc:spChg chg="mod ord">
          <ac:chgData name="Khattab, Sherif" userId="c83b1e15-36f3-4f46-aceb-05aac24c545e" providerId="ADAL" clId="{BC8551F7-F333-DF49-B8A6-4BBA7E0DFE2D}" dt="2021-03-09T15:19:30.109" v="410" actId="700"/>
          <ac:spMkLst>
            <pc:docMk/>
            <pc:sldMk cId="2637159385" sldId="260"/>
            <ac:spMk id="44" creationId="{1B5F4BB1-47B7-DF4F-AED9-254FB961F6F9}"/>
          </ac:spMkLst>
        </pc:spChg>
        <pc:spChg chg="mod ord">
          <ac:chgData name="Khattab, Sherif" userId="c83b1e15-36f3-4f46-aceb-05aac24c545e" providerId="ADAL" clId="{BC8551F7-F333-DF49-B8A6-4BBA7E0DFE2D}" dt="2021-03-09T15:19:30.109" v="410" actId="700"/>
          <ac:spMkLst>
            <pc:docMk/>
            <pc:sldMk cId="2637159385" sldId="260"/>
            <ac:spMk id="7174" creationId="{560544CD-B370-5C4A-92F7-6A8DDA5071A9}"/>
          </ac:spMkLst>
        </pc:spChg>
        <pc:spChg chg="mod ord">
          <ac:chgData name="Khattab, Sherif" userId="c83b1e15-36f3-4f46-aceb-05aac24c545e" providerId="ADAL" clId="{BC8551F7-F333-DF49-B8A6-4BBA7E0DFE2D}" dt="2021-03-09T15:19:30.109" v="410" actId="700"/>
          <ac:spMkLst>
            <pc:docMk/>
            <pc:sldMk cId="2637159385" sldId="260"/>
            <ac:spMk id="7175" creationId="{7861B8B0-EFE3-DA4F-B1CF-39E9F3C553A2}"/>
          </ac:spMkLst>
        </pc:spChg>
      </pc:sldChg>
      <pc:sldChg chg="add del">
        <pc:chgData name="Khattab, Sherif" userId="c83b1e15-36f3-4f46-aceb-05aac24c545e" providerId="ADAL" clId="{BC8551F7-F333-DF49-B8A6-4BBA7E0DFE2D}" dt="2021-03-09T15:23:13.281" v="518"/>
        <pc:sldMkLst>
          <pc:docMk/>
          <pc:sldMk cId="3936872045" sldId="260"/>
        </pc:sldMkLst>
      </pc:sldChg>
      <pc:sldChg chg="modSp add del">
        <pc:chgData name="Khattab, Sherif" userId="c83b1e15-36f3-4f46-aceb-05aac24c545e" providerId="ADAL" clId="{BC8551F7-F333-DF49-B8A6-4BBA7E0DFE2D}" dt="2021-03-09T15:21:38.370" v="477"/>
        <pc:sldMkLst>
          <pc:docMk/>
          <pc:sldMk cId="252868055" sldId="264"/>
        </pc:sldMkLst>
        <pc:spChg chg="mod">
          <ac:chgData name="Khattab, Sherif" userId="c83b1e15-36f3-4f46-aceb-05aac24c545e" providerId="ADAL" clId="{BC8551F7-F333-DF49-B8A6-4BBA7E0DFE2D}" dt="2021-03-09T15:21:31.399" v="468"/>
          <ac:spMkLst>
            <pc:docMk/>
            <pc:sldMk cId="252868055" sldId="264"/>
            <ac:spMk id="40" creationId="{AB83DC32-5460-6C47-A802-86D8BF16ED0B}"/>
          </ac:spMkLst>
        </pc:spChg>
      </pc:sldChg>
      <pc:sldChg chg="modSp add del mod chgLayout">
        <pc:chgData name="Khattab, Sherif" userId="c83b1e15-36f3-4f46-aceb-05aac24c545e" providerId="ADAL" clId="{BC8551F7-F333-DF49-B8A6-4BBA7E0DFE2D}" dt="2021-03-09T15:23:10.343" v="517" actId="2696"/>
        <pc:sldMkLst>
          <pc:docMk/>
          <pc:sldMk cId="2564692149" sldId="264"/>
        </pc:sldMkLst>
        <pc:spChg chg="mod ord">
          <ac:chgData name="Khattab, Sherif" userId="c83b1e15-36f3-4f46-aceb-05aac24c545e" providerId="ADAL" clId="{BC8551F7-F333-DF49-B8A6-4BBA7E0DFE2D}" dt="2021-03-09T15:19:30.109" v="410" actId="700"/>
          <ac:spMkLst>
            <pc:docMk/>
            <pc:sldMk cId="2564692149" sldId="264"/>
            <ac:spMk id="40" creationId="{AB83DC32-5460-6C47-A802-86D8BF16ED0B}"/>
          </ac:spMkLst>
        </pc:spChg>
        <pc:spChg chg="mod ord">
          <ac:chgData name="Khattab, Sherif" userId="c83b1e15-36f3-4f46-aceb-05aac24c545e" providerId="ADAL" clId="{BC8551F7-F333-DF49-B8A6-4BBA7E0DFE2D}" dt="2021-03-09T15:19:30.109" v="410" actId="700"/>
          <ac:spMkLst>
            <pc:docMk/>
            <pc:sldMk cId="2564692149" sldId="264"/>
            <ac:spMk id="41" creationId="{79D9F811-A50E-744F-A425-68FC46278E06}"/>
          </ac:spMkLst>
        </pc:spChg>
        <pc:spChg chg="mod ord">
          <ac:chgData name="Khattab, Sherif" userId="c83b1e15-36f3-4f46-aceb-05aac24c545e" providerId="ADAL" clId="{BC8551F7-F333-DF49-B8A6-4BBA7E0DFE2D}" dt="2021-03-09T15:19:30.109" v="410" actId="700"/>
          <ac:spMkLst>
            <pc:docMk/>
            <pc:sldMk cId="2564692149" sldId="264"/>
            <ac:spMk id="11270" creationId="{A14946C5-8174-9740-BAC6-2EDF3DE75616}"/>
          </ac:spMkLst>
        </pc:spChg>
        <pc:spChg chg="mod ord">
          <ac:chgData name="Khattab, Sherif" userId="c83b1e15-36f3-4f46-aceb-05aac24c545e" providerId="ADAL" clId="{BC8551F7-F333-DF49-B8A6-4BBA7E0DFE2D}" dt="2021-03-09T15:19:30.109" v="410" actId="700"/>
          <ac:spMkLst>
            <pc:docMk/>
            <pc:sldMk cId="2564692149" sldId="264"/>
            <ac:spMk id="11272" creationId="{6942583D-224A-774F-A4A5-EE83000F43BF}"/>
          </ac:spMkLst>
        </pc:spChg>
      </pc:sldChg>
      <pc:sldChg chg="add del">
        <pc:chgData name="Khattab, Sherif" userId="c83b1e15-36f3-4f46-aceb-05aac24c545e" providerId="ADAL" clId="{BC8551F7-F333-DF49-B8A6-4BBA7E0DFE2D}" dt="2021-03-09T15:23:13.281" v="518"/>
        <pc:sldMkLst>
          <pc:docMk/>
          <pc:sldMk cId="3101524373" sldId="264"/>
        </pc:sldMkLst>
      </pc:sldChg>
      <pc:sldChg chg="modSp add del mod chgLayout">
        <pc:chgData name="Khattab, Sherif" userId="c83b1e15-36f3-4f46-aceb-05aac24c545e" providerId="ADAL" clId="{BC8551F7-F333-DF49-B8A6-4BBA7E0DFE2D}" dt="2021-03-09T15:23:07.214" v="511" actId="2696"/>
        <pc:sldMkLst>
          <pc:docMk/>
          <pc:sldMk cId="63636627" sldId="265"/>
        </pc:sldMkLst>
        <pc:spChg chg="mod ord">
          <ac:chgData name="Khattab, Sherif" userId="c83b1e15-36f3-4f46-aceb-05aac24c545e" providerId="ADAL" clId="{BC8551F7-F333-DF49-B8A6-4BBA7E0DFE2D}" dt="2021-03-09T15:19:30.109" v="410" actId="700"/>
          <ac:spMkLst>
            <pc:docMk/>
            <pc:sldMk cId="63636627" sldId="265"/>
            <ac:spMk id="26" creationId="{F7616BCE-BE12-F749-BB2F-48658A1F91A5}"/>
          </ac:spMkLst>
        </pc:spChg>
        <pc:spChg chg="mod ord">
          <ac:chgData name="Khattab, Sherif" userId="c83b1e15-36f3-4f46-aceb-05aac24c545e" providerId="ADAL" clId="{BC8551F7-F333-DF49-B8A6-4BBA7E0DFE2D}" dt="2021-03-09T15:19:30.109" v="410" actId="700"/>
          <ac:spMkLst>
            <pc:docMk/>
            <pc:sldMk cId="63636627" sldId="265"/>
            <ac:spMk id="27" creationId="{21A69D43-BB09-DB46-AE4B-D827C03AC521}"/>
          </ac:spMkLst>
        </pc:spChg>
        <pc:spChg chg="mod ord">
          <ac:chgData name="Khattab, Sherif" userId="c83b1e15-36f3-4f46-aceb-05aac24c545e" providerId="ADAL" clId="{BC8551F7-F333-DF49-B8A6-4BBA7E0DFE2D}" dt="2021-03-09T15:19:30.109" v="410" actId="700"/>
          <ac:spMkLst>
            <pc:docMk/>
            <pc:sldMk cId="63636627" sldId="265"/>
            <ac:spMk id="12294" creationId="{3E70475F-EC42-444A-99F5-F2F4156502C3}"/>
          </ac:spMkLst>
        </pc:spChg>
        <pc:spChg chg="mod ord">
          <ac:chgData name="Khattab, Sherif" userId="c83b1e15-36f3-4f46-aceb-05aac24c545e" providerId="ADAL" clId="{BC8551F7-F333-DF49-B8A6-4BBA7E0DFE2D}" dt="2021-03-09T15:19:30.109" v="410" actId="700"/>
          <ac:spMkLst>
            <pc:docMk/>
            <pc:sldMk cId="63636627" sldId="265"/>
            <ac:spMk id="12295" creationId="{EBEF78FE-0E36-A14D-870F-AF3F310BECA7}"/>
          </ac:spMkLst>
        </pc:spChg>
      </pc:sldChg>
      <pc:sldChg chg="add del">
        <pc:chgData name="Khattab, Sherif" userId="c83b1e15-36f3-4f46-aceb-05aac24c545e" providerId="ADAL" clId="{BC8551F7-F333-DF49-B8A6-4BBA7E0DFE2D}" dt="2021-03-09T15:23:13.281" v="518"/>
        <pc:sldMkLst>
          <pc:docMk/>
          <pc:sldMk cId="1987170174" sldId="265"/>
        </pc:sldMkLst>
      </pc:sldChg>
      <pc:sldChg chg="modSp add del">
        <pc:chgData name="Khattab, Sherif" userId="c83b1e15-36f3-4f46-aceb-05aac24c545e" providerId="ADAL" clId="{BC8551F7-F333-DF49-B8A6-4BBA7E0DFE2D}" dt="2021-03-09T15:21:38.370" v="477"/>
        <pc:sldMkLst>
          <pc:docMk/>
          <pc:sldMk cId="2625129013" sldId="265"/>
        </pc:sldMkLst>
        <pc:spChg chg="mod">
          <ac:chgData name="Khattab, Sherif" userId="c83b1e15-36f3-4f46-aceb-05aac24c545e" providerId="ADAL" clId="{BC8551F7-F333-DF49-B8A6-4BBA7E0DFE2D}" dt="2021-03-09T15:21:31.399" v="468"/>
          <ac:spMkLst>
            <pc:docMk/>
            <pc:sldMk cId="2625129013" sldId="265"/>
            <ac:spMk id="26" creationId="{F7616BCE-BE12-F749-BB2F-48658A1F91A5}"/>
          </ac:spMkLst>
        </pc:spChg>
      </pc:sldChg>
      <pc:sldChg chg="modSp add del modTransition">
        <pc:chgData name="Khattab, Sherif" userId="c83b1e15-36f3-4f46-aceb-05aac24c545e" providerId="ADAL" clId="{BC8551F7-F333-DF49-B8A6-4BBA7E0DFE2D}" dt="2021-03-09T15:21:38.370" v="477"/>
        <pc:sldMkLst>
          <pc:docMk/>
          <pc:sldMk cId="1511627595" sldId="266"/>
        </pc:sldMkLst>
        <pc:spChg chg="mod">
          <ac:chgData name="Khattab, Sherif" userId="c83b1e15-36f3-4f46-aceb-05aac24c545e" providerId="ADAL" clId="{BC8551F7-F333-DF49-B8A6-4BBA7E0DFE2D}" dt="2021-03-09T15:21:31.399" v="468"/>
          <ac:spMkLst>
            <pc:docMk/>
            <pc:sldMk cId="1511627595" sldId="266"/>
            <ac:spMk id="4" creationId="{713A9018-A689-CB41-AB47-3465F825F83F}"/>
          </ac:spMkLst>
        </pc:spChg>
      </pc:sldChg>
      <pc:sldChg chg="add del">
        <pc:chgData name="Khattab, Sherif" userId="c83b1e15-36f3-4f46-aceb-05aac24c545e" providerId="ADAL" clId="{BC8551F7-F333-DF49-B8A6-4BBA7E0DFE2D}" dt="2021-03-09T15:23:13.281" v="518"/>
        <pc:sldMkLst>
          <pc:docMk/>
          <pc:sldMk cId="2377821666" sldId="266"/>
        </pc:sldMkLst>
      </pc:sldChg>
      <pc:sldChg chg="modSp add del mod ord modTransition chgLayout">
        <pc:chgData name="Khattab, Sherif" userId="c83b1e15-36f3-4f46-aceb-05aac24c545e" providerId="ADAL" clId="{BC8551F7-F333-DF49-B8A6-4BBA7E0DFE2D}" dt="2021-03-09T15:21:12.905" v="416" actId="2696"/>
        <pc:sldMkLst>
          <pc:docMk/>
          <pc:sldMk cId="3564174041" sldId="266"/>
        </pc:sldMkLst>
        <pc:spChg chg="mod ord">
          <ac:chgData name="Khattab, Sherif" userId="c83b1e15-36f3-4f46-aceb-05aac24c545e" providerId="ADAL" clId="{BC8551F7-F333-DF49-B8A6-4BBA7E0DFE2D}" dt="2021-03-09T15:19:30.109" v="410" actId="700"/>
          <ac:spMkLst>
            <pc:docMk/>
            <pc:sldMk cId="3564174041" sldId="266"/>
            <ac:spMk id="4" creationId="{713A9018-A689-CB41-AB47-3465F825F83F}"/>
          </ac:spMkLst>
        </pc:spChg>
        <pc:spChg chg="mod ord">
          <ac:chgData name="Khattab, Sherif" userId="c83b1e15-36f3-4f46-aceb-05aac24c545e" providerId="ADAL" clId="{BC8551F7-F333-DF49-B8A6-4BBA7E0DFE2D}" dt="2021-03-09T15:19:30.109" v="410" actId="700"/>
          <ac:spMkLst>
            <pc:docMk/>
            <pc:sldMk cId="3564174041" sldId="266"/>
            <ac:spMk id="5" creationId="{7FFF9373-4161-0841-AD72-120D46A62247}"/>
          </ac:spMkLst>
        </pc:spChg>
        <pc:spChg chg="mod ord">
          <ac:chgData name="Khattab, Sherif" userId="c83b1e15-36f3-4f46-aceb-05aac24c545e" providerId="ADAL" clId="{BC8551F7-F333-DF49-B8A6-4BBA7E0DFE2D}" dt="2021-03-09T15:19:30.109" v="410" actId="700"/>
          <ac:spMkLst>
            <pc:docMk/>
            <pc:sldMk cId="3564174041" sldId="266"/>
            <ac:spMk id="15362" creationId="{67D69A21-3ECD-7240-882A-C622A44A6659}"/>
          </ac:spMkLst>
        </pc:spChg>
        <pc:spChg chg="mod ord">
          <ac:chgData name="Khattab, Sherif" userId="c83b1e15-36f3-4f46-aceb-05aac24c545e" providerId="ADAL" clId="{BC8551F7-F333-DF49-B8A6-4BBA7E0DFE2D}" dt="2021-03-09T15:19:30.109" v="410" actId="700"/>
          <ac:spMkLst>
            <pc:docMk/>
            <pc:sldMk cId="3564174041" sldId="266"/>
            <ac:spMk id="15363" creationId="{6163E8B3-DE1E-C54B-B7B9-F130A3D35F31}"/>
          </ac:spMkLst>
        </pc:spChg>
      </pc:sldChg>
      <pc:sldChg chg="add del">
        <pc:chgData name="Khattab, Sherif" userId="c83b1e15-36f3-4f46-aceb-05aac24c545e" providerId="ADAL" clId="{BC8551F7-F333-DF49-B8A6-4BBA7E0DFE2D}" dt="2021-03-09T15:23:13.281" v="518"/>
        <pc:sldMkLst>
          <pc:docMk/>
          <pc:sldMk cId="1762877546" sldId="267"/>
        </pc:sldMkLst>
      </pc:sldChg>
      <pc:sldChg chg="modSp add del mod modTransition">
        <pc:chgData name="Khattab, Sherif" userId="c83b1e15-36f3-4f46-aceb-05aac24c545e" providerId="ADAL" clId="{BC8551F7-F333-DF49-B8A6-4BBA7E0DFE2D}" dt="2021-03-09T15:21:38.370" v="477"/>
        <pc:sldMkLst>
          <pc:docMk/>
          <pc:sldMk cId="1871030802" sldId="267"/>
        </pc:sldMkLst>
        <pc:spChg chg="mod">
          <ac:chgData name="Khattab, Sherif" userId="c83b1e15-36f3-4f46-aceb-05aac24c545e" providerId="ADAL" clId="{BC8551F7-F333-DF49-B8A6-4BBA7E0DFE2D}" dt="2021-03-09T15:21:31.399" v="468"/>
          <ac:spMkLst>
            <pc:docMk/>
            <pc:sldMk cId="1871030802" sldId="267"/>
            <ac:spMk id="5" creationId="{8D103DB3-D9B4-7F49-A12B-66B4A0C08FAA}"/>
          </ac:spMkLst>
        </pc:spChg>
        <pc:spChg chg="mod">
          <ac:chgData name="Khattab, Sherif" userId="c83b1e15-36f3-4f46-aceb-05aac24c545e" providerId="ADAL" clId="{BC8551F7-F333-DF49-B8A6-4BBA7E0DFE2D}" dt="2021-03-09T15:21:38.370" v="477"/>
          <ac:spMkLst>
            <pc:docMk/>
            <pc:sldMk cId="1871030802" sldId="267"/>
            <ac:spMk id="20483" creationId="{3AC6EFFC-1847-6941-8D99-8ECA2D1F9FFD}"/>
          </ac:spMkLst>
        </pc:spChg>
      </pc:sldChg>
      <pc:sldChg chg="modSp add del mod modTransition chgLayout">
        <pc:chgData name="Khattab, Sherif" userId="c83b1e15-36f3-4f46-aceb-05aac24c545e" providerId="ADAL" clId="{BC8551F7-F333-DF49-B8A6-4BBA7E0DFE2D}" dt="2021-03-09T15:23:08.863" v="515" actId="2696"/>
        <pc:sldMkLst>
          <pc:docMk/>
          <pc:sldMk cId="4099542174" sldId="267"/>
        </pc:sldMkLst>
        <pc:spChg chg="mod ord">
          <ac:chgData name="Khattab, Sherif" userId="c83b1e15-36f3-4f46-aceb-05aac24c545e" providerId="ADAL" clId="{BC8551F7-F333-DF49-B8A6-4BBA7E0DFE2D}" dt="2021-03-09T15:19:30.109" v="410" actId="700"/>
          <ac:spMkLst>
            <pc:docMk/>
            <pc:sldMk cId="4099542174" sldId="267"/>
            <ac:spMk id="5" creationId="{8D103DB3-D9B4-7F49-A12B-66B4A0C08FAA}"/>
          </ac:spMkLst>
        </pc:spChg>
        <pc:spChg chg="mod ord">
          <ac:chgData name="Khattab, Sherif" userId="c83b1e15-36f3-4f46-aceb-05aac24c545e" providerId="ADAL" clId="{BC8551F7-F333-DF49-B8A6-4BBA7E0DFE2D}" dt="2021-03-09T15:19:30.109" v="410" actId="700"/>
          <ac:spMkLst>
            <pc:docMk/>
            <pc:sldMk cId="4099542174" sldId="267"/>
            <ac:spMk id="6" creationId="{8F078BEB-73AB-B648-8F7D-766412DD391B}"/>
          </ac:spMkLst>
        </pc:spChg>
        <pc:spChg chg="mod ord">
          <ac:chgData name="Khattab, Sherif" userId="c83b1e15-36f3-4f46-aceb-05aac24c545e" providerId="ADAL" clId="{BC8551F7-F333-DF49-B8A6-4BBA7E0DFE2D}" dt="2021-03-09T15:19:30.109" v="410" actId="700"/>
          <ac:spMkLst>
            <pc:docMk/>
            <pc:sldMk cId="4099542174" sldId="267"/>
            <ac:spMk id="20482" creationId="{B15ED9D3-04E8-6844-9F9F-25960A38757D}"/>
          </ac:spMkLst>
        </pc:spChg>
        <pc:spChg chg="mod ord">
          <ac:chgData name="Khattab, Sherif" userId="c83b1e15-36f3-4f46-aceb-05aac24c545e" providerId="ADAL" clId="{BC8551F7-F333-DF49-B8A6-4BBA7E0DFE2D}" dt="2021-03-09T15:19:30.327" v="411" actId="27636"/>
          <ac:spMkLst>
            <pc:docMk/>
            <pc:sldMk cId="4099542174" sldId="267"/>
            <ac:spMk id="20483" creationId="{3AC6EFFC-1847-6941-8D99-8ECA2D1F9FFD}"/>
          </ac:spMkLst>
        </pc:spChg>
      </pc:sldChg>
      <pc:sldChg chg="modSp add del mod modTransition chgLayout">
        <pc:chgData name="Khattab, Sherif" userId="c83b1e15-36f3-4f46-aceb-05aac24c545e" providerId="ADAL" clId="{BC8551F7-F333-DF49-B8A6-4BBA7E0DFE2D}" dt="2021-03-09T15:23:08.353" v="514" actId="2696"/>
        <pc:sldMkLst>
          <pc:docMk/>
          <pc:sldMk cId="1029065241" sldId="268"/>
        </pc:sldMkLst>
        <pc:spChg chg="mod ord">
          <ac:chgData name="Khattab, Sherif" userId="c83b1e15-36f3-4f46-aceb-05aac24c545e" providerId="ADAL" clId="{BC8551F7-F333-DF49-B8A6-4BBA7E0DFE2D}" dt="2021-03-09T15:19:30.109" v="410" actId="700"/>
          <ac:spMkLst>
            <pc:docMk/>
            <pc:sldMk cId="1029065241" sldId="268"/>
            <ac:spMk id="4" creationId="{5E83345C-FDAE-D542-99CA-5CF2112A409A}"/>
          </ac:spMkLst>
        </pc:spChg>
        <pc:spChg chg="mod ord">
          <ac:chgData name="Khattab, Sherif" userId="c83b1e15-36f3-4f46-aceb-05aac24c545e" providerId="ADAL" clId="{BC8551F7-F333-DF49-B8A6-4BBA7E0DFE2D}" dt="2021-03-09T15:19:30.109" v="410" actId="700"/>
          <ac:spMkLst>
            <pc:docMk/>
            <pc:sldMk cId="1029065241" sldId="268"/>
            <ac:spMk id="5" creationId="{4B61AC4C-68AC-A940-9366-0965AFFA2C1B}"/>
          </ac:spMkLst>
        </pc:spChg>
        <pc:spChg chg="mod ord">
          <ac:chgData name="Khattab, Sherif" userId="c83b1e15-36f3-4f46-aceb-05aac24c545e" providerId="ADAL" clId="{BC8551F7-F333-DF49-B8A6-4BBA7E0DFE2D}" dt="2021-03-09T15:19:30.109" v="410" actId="700"/>
          <ac:spMkLst>
            <pc:docMk/>
            <pc:sldMk cId="1029065241" sldId="268"/>
            <ac:spMk id="21506" creationId="{8F8483ED-31C6-DA44-A5DC-E17CF7873B12}"/>
          </ac:spMkLst>
        </pc:spChg>
        <pc:spChg chg="mod ord">
          <ac:chgData name="Khattab, Sherif" userId="c83b1e15-36f3-4f46-aceb-05aac24c545e" providerId="ADAL" clId="{BC8551F7-F333-DF49-B8A6-4BBA7E0DFE2D}" dt="2021-03-09T15:19:30.109" v="410" actId="700"/>
          <ac:spMkLst>
            <pc:docMk/>
            <pc:sldMk cId="1029065241" sldId="268"/>
            <ac:spMk id="21507" creationId="{55E408D6-3705-BD46-A062-19FC68B8E55C}"/>
          </ac:spMkLst>
        </pc:spChg>
      </pc:sldChg>
      <pc:sldChg chg="modSp add del modTransition">
        <pc:chgData name="Khattab, Sherif" userId="c83b1e15-36f3-4f46-aceb-05aac24c545e" providerId="ADAL" clId="{BC8551F7-F333-DF49-B8A6-4BBA7E0DFE2D}" dt="2021-03-09T15:21:38.370" v="477"/>
        <pc:sldMkLst>
          <pc:docMk/>
          <pc:sldMk cId="1705990895" sldId="268"/>
        </pc:sldMkLst>
        <pc:spChg chg="mod">
          <ac:chgData name="Khattab, Sherif" userId="c83b1e15-36f3-4f46-aceb-05aac24c545e" providerId="ADAL" clId="{BC8551F7-F333-DF49-B8A6-4BBA7E0DFE2D}" dt="2021-03-09T15:21:31.399" v="468"/>
          <ac:spMkLst>
            <pc:docMk/>
            <pc:sldMk cId="1705990895" sldId="268"/>
            <ac:spMk id="4" creationId="{5E83345C-FDAE-D542-99CA-5CF2112A409A}"/>
          </ac:spMkLst>
        </pc:spChg>
      </pc:sldChg>
      <pc:sldChg chg="add del">
        <pc:chgData name="Khattab, Sherif" userId="c83b1e15-36f3-4f46-aceb-05aac24c545e" providerId="ADAL" clId="{BC8551F7-F333-DF49-B8A6-4BBA7E0DFE2D}" dt="2021-03-09T15:23:13.281" v="518"/>
        <pc:sldMkLst>
          <pc:docMk/>
          <pc:sldMk cId="1964584242" sldId="268"/>
        </pc:sldMkLst>
      </pc:sldChg>
      <pc:sldChg chg="modSp add del mod modTransition">
        <pc:chgData name="Khattab, Sherif" userId="c83b1e15-36f3-4f46-aceb-05aac24c545e" providerId="ADAL" clId="{BC8551F7-F333-DF49-B8A6-4BBA7E0DFE2D}" dt="2021-03-09T15:21:38.370" v="477"/>
        <pc:sldMkLst>
          <pc:docMk/>
          <pc:sldMk cId="242977234" sldId="269"/>
        </pc:sldMkLst>
        <pc:spChg chg="mod">
          <ac:chgData name="Khattab, Sherif" userId="c83b1e15-36f3-4f46-aceb-05aac24c545e" providerId="ADAL" clId="{BC8551F7-F333-DF49-B8A6-4BBA7E0DFE2D}" dt="2021-03-09T15:21:31.399" v="468"/>
          <ac:spMkLst>
            <pc:docMk/>
            <pc:sldMk cId="242977234" sldId="269"/>
            <ac:spMk id="19" creationId="{383DB0F7-229F-1744-B3C9-18FE8C8C0FDD}"/>
          </ac:spMkLst>
        </pc:spChg>
        <pc:spChg chg="mod">
          <ac:chgData name="Khattab, Sherif" userId="c83b1e15-36f3-4f46-aceb-05aac24c545e" providerId="ADAL" clId="{BC8551F7-F333-DF49-B8A6-4BBA7E0DFE2D}" dt="2021-03-09T15:21:38.370" v="477"/>
          <ac:spMkLst>
            <pc:docMk/>
            <pc:sldMk cId="242977234" sldId="269"/>
            <ac:spMk id="23555" creationId="{5F47E982-A6AB-324A-B90F-B0510EA2AB3E}"/>
          </ac:spMkLst>
        </pc:spChg>
      </pc:sldChg>
      <pc:sldChg chg="add del">
        <pc:chgData name="Khattab, Sherif" userId="c83b1e15-36f3-4f46-aceb-05aac24c545e" providerId="ADAL" clId="{BC8551F7-F333-DF49-B8A6-4BBA7E0DFE2D}" dt="2021-03-09T15:23:13.281" v="518"/>
        <pc:sldMkLst>
          <pc:docMk/>
          <pc:sldMk cId="3420719142" sldId="269"/>
        </pc:sldMkLst>
      </pc:sldChg>
      <pc:sldChg chg="modSp add del mod modTransition chgLayout">
        <pc:chgData name="Khattab, Sherif" userId="c83b1e15-36f3-4f46-aceb-05aac24c545e" providerId="ADAL" clId="{BC8551F7-F333-DF49-B8A6-4BBA7E0DFE2D}" dt="2021-03-09T15:23:09.548" v="516" actId="2696"/>
        <pc:sldMkLst>
          <pc:docMk/>
          <pc:sldMk cId="4220445554" sldId="269"/>
        </pc:sldMkLst>
        <pc:spChg chg="mod ord">
          <ac:chgData name="Khattab, Sherif" userId="c83b1e15-36f3-4f46-aceb-05aac24c545e" providerId="ADAL" clId="{BC8551F7-F333-DF49-B8A6-4BBA7E0DFE2D}" dt="2021-03-09T15:19:30.109" v="410" actId="700"/>
          <ac:spMkLst>
            <pc:docMk/>
            <pc:sldMk cId="4220445554" sldId="269"/>
            <ac:spMk id="19" creationId="{383DB0F7-229F-1744-B3C9-18FE8C8C0FDD}"/>
          </ac:spMkLst>
        </pc:spChg>
        <pc:spChg chg="mod ord">
          <ac:chgData name="Khattab, Sherif" userId="c83b1e15-36f3-4f46-aceb-05aac24c545e" providerId="ADAL" clId="{BC8551F7-F333-DF49-B8A6-4BBA7E0DFE2D}" dt="2021-03-09T15:19:30.109" v="410" actId="700"/>
          <ac:spMkLst>
            <pc:docMk/>
            <pc:sldMk cId="4220445554" sldId="269"/>
            <ac:spMk id="20" creationId="{3E9C30A3-0AB2-4A42-A1CB-674BA42B78CB}"/>
          </ac:spMkLst>
        </pc:spChg>
        <pc:spChg chg="mod ord">
          <ac:chgData name="Khattab, Sherif" userId="c83b1e15-36f3-4f46-aceb-05aac24c545e" providerId="ADAL" clId="{BC8551F7-F333-DF49-B8A6-4BBA7E0DFE2D}" dt="2021-03-09T15:19:30.109" v="410" actId="700"/>
          <ac:spMkLst>
            <pc:docMk/>
            <pc:sldMk cId="4220445554" sldId="269"/>
            <ac:spMk id="23554" creationId="{BDD0BBBF-5CBF-6E40-8293-ED076BF23B2C}"/>
          </ac:spMkLst>
        </pc:spChg>
        <pc:spChg chg="mod ord">
          <ac:chgData name="Khattab, Sherif" userId="c83b1e15-36f3-4f46-aceb-05aac24c545e" providerId="ADAL" clId="{BC8551F7-F333-DF49-B8A6-4BBA7E0DFE2D}" dt="2021-03-09T15:19:30.352" v="412" actId="27636"/>
          <ac:spMkLst>
            <pc:docMk/>
            <pc:sldMk cId="4220445554" sldId="269"/>
            <ac:spMk id="23555" creationId="{5F47E982-A6AB-324A-B90F-B0510EA2AB3E}"/>
          </ac:spMkLst>
        </pc:spChg>
      </pc:sldChg>
      <pc:sldChg chg="add del">
        <pc:chgData name="Khattab, Sherif" userId="c83b1e15-36f3-4f46-aceb-05aac24c545e" providerId="ADAL" clId="{BC8551F7-F333-DF49-B8A6-4BBA7E0DFE2D}" dt="2021-03-09T15:23:13.281" v="518"/>
        <pc:sldMkLst>
          <pc:docMk/>
          <pc:sldMk cId="2400270920" sldId="270"/>
        </pc:sldMkLst>
      </pc:sldChg>
      <pc:sldChg chg="modSp add del mod modTransition chgLayout">
        <pc:chgData name="Khattab, Sherif" userId="c83b1e15-36f3-4f46-aceb-05aac24c545e" providerId="ADAL" clId="{BC8551F7-F333-DF49-B8A6-4BBA7E0DFE2D}" dt="2021-03-09T15:23:06.786" v="510" actId="2696"/>
        <pc:sldMkLst>
          <pc:docMk/>
          <pc:sldMk cId="2864032733" sldId="270"/>
        </pc:sldMkLst>
        <pc:spChg chg="mod ord">
          <ac:chgData name="Khattab, Sherif" userId="c83b1e15-36f3-4f46-aceb-05aac24c545e" providerId="ADAL" clId="{BC8551F7-F333-DF49-B8A6-4BBA7E0DFE2D}" dt="2021-03-09T15:19:30.109" v="410" actId="700"/>
          <ac:spMkLst>
            <pc:docMk/>
            <pc:sldMk cId="2864032733" sldId="270"/>
            <ac:spMk id="62" creationId="{C90C2AB3-09F0-1249-82DD-41F4C2B24BC5}"/>
          </ac:spMkLst>
        </pc:spChg>
        <pc:spChg chg="mod ord">
          <ac:chgData name="Khattab, Sherif" userId="c83b1e15-36f3-4f46-aceb-05aac24c545e" providerId="ADAL" clId="{BC8551F7-F333-DF49-B8A6-4BBA7E0DFE2D}" dt="2021-03-09T15:19:30.109" v="410" actId="700"/>
          <ac:spMkLst>
            <pc:docMk/>
            <pc:sldMk cId="2864032733" sldId="270"/>
            <ac:spMk id="63" creationId="{80FA2621-289A-A544-9A42-DF2A9CCDE496}"/>
          </ac:spMkLst>
        </pc:spChg>
        <pc:spChg chg="mod ord">
          <ac:chgData name="Khattab, Sherif" userId="c83b1e15-36f3-4f46-aceb-05aac24c545e" providerId="ADAL" clId="{BC8551F7-F333-DF49-B8A6-4BBA7E0DFE2D}" dt="2021-03-09T15:19:30.109" v="410" actId="700"/>
          <ac:spMkLst>
            <pc:docMk/>
            <pc:sldMk cId="2864032733" sldId="270"/>
            <ac:spMk id="27650" creationId="{33E29D4B-90E5-FD42-A079-BFBDB764C0BA}"/>
          </ac:spMkLst>
        </pc:spChg>
        <pc:spChg chg="mod ord">
          <ac:chgData name="Khattab, Sherif" userId="c83b1e15-36f3-4f46-aceb-05aac24c545e" providerId="ADAL" clId="{BC8551F7-F333-DF49-B8A6-4BBA7E0DFE2D}" dt="2021-03-09T15:19:30.109" v="410" actId="700"/>
          <ac:spMkLst>
            <pc:docMk/>
            <pc:sldMk cId="2864032733" sldId="270"/>
            <ac:spMk id="27651" creationId="{9D0B272E-5791-5144-910B-531252A33F28}"/>
          </ac:spMkLst>
        </pc:spChg>
      </pc:sldChg>
      <pc:sldChg chg="modSp add del modTransition">
        <pc:chgData name="Khattab, Sherif" userId="c83b1e15-36f3-4f46-aceb-05aac24c545e" providerId="ADAL" clId="{BC8551F7-F333-DF49-B8A6-4BBA7E0DFE2D}" dt="2021-03-09T15:21:38.370" v="477"/>
        <pc:sldMkLst>
          <pc:docMk/>
          <pc:sldMk cId="3434761570" sldId="270"/>
        </pc:sldMkLst>
        <pc:spChg chg="mod">
          <ac:chgData name="Khattab, Sherif" userId="c83b1e15-36f3-4f46-aceb-05aac24c545e" providerId="ADAL" clId="{BC8551F7-F333-DF49-B8A6-4BBA7E0DFE2D}" dt="2021-03-09T15:21:31.399" v="468"/>
          <ac:spMkLst>
            <pc:docMk/>
            <pc:sldMk cId="3434761570" sldId="270"/>
            <ac:spMk id="62" creationId="{C90C2AB3-09F0-1249-82DD-41F4C2B24BC5}"/>
          </ac:spMkLst>
        </pc:spChg>
      </pc:sldChg>
      <pc:sldChg chg="add del">
        <pc:chgData name="Khattab, Sherif" userId="c83b1e15-36f3-4f46-aceb-05aac24c545e" providerId="ADAL" clId="{BC8551F7-F333-DF49-B8A6-4BBA7E0DFE2D}" dt="2021-03-09T15:23:13.281" v="518"/>
        <pc:sldMkLst>
          <pc:docMk/>
          <pc:sldMk cId="958726580" sldId="271"/>
        </pc:sldMkLst>
      </pc:sldChg>
      <pc:sldChg chg="modSp add del modTransition">
        <pc:chgData name="Khattab, Sherif" userId="c83b1e15-36f3-4f46-aceb-05aac24c545e" providerId="ADAL" clId="{BC8551F7-F333-DF49-B8A6-4BBA7E0DFE2D}" dt="2021-03-09T15:21:38.370" v="477"/>
        <pc:sldMkLst>
          <pc:docMk/>
          <pc:sldMk cId="2074639940" sldId="271"/>
        </pc:sldMkLst>
        <pc:spChg chg="mod">
          <ac:chgData name="Khattab, Sherif" userId="c83b1e15-36f3-4f46-aceb-05aac24c545e" providerId="ADAL" clId="{BC8551F7-F333-DF49-B8A6-4BBA7E0DFE2D}" dt="2021-03-09T15:21:31.399" v="468"/>
          <ac:spMkLst>
            <pc:docMk/>
            <pc:sldMk cId="2074639940" sldId="271"/>
            <ac:spMk id="76" creationId="{335D088A-355F-3140-B5D6-0525BA4E6652}"/>
          </ac:spMkLst>
        </pc:spChg>
      </pc:sldChg>
      <pc:sldChg chg="modSp add del mod modTransition chgLayout">
        <pc:chgData name="Khattab, Sherif" userId="c83b1e15-36f3-4f46-aceb-05aac24c545e" providerId="ADAL" clId="{BC8551F7-F333-DF49-B8A6-4BBA7E0DFE2D}" dt="2021-03-09T15:23:06.383" v="509" actId="2696"/>
        <pc:sldMkLst>
          <pc:docMk/>
          <pc:sldMk cId="3709016083" sldId="271"/>
        </pc:sldMkLst>
        <pc:spChg chg="mod ord">
          <ac:chgData name="Khattab, Sherif" userId="c83b1e15-36f3-4f46-aceb-05aac24c545e" providerId="ADAL" clId="{BC8551F7-F333-DF49-B8A6-4BBA7E0DFE2D}" dt="2021-03-09T15:19:30.109" v="410" actId="700"/>
          <ac:spMkLst>
            <pc:docMk/>
            <pc:sldMk cId="3709016083" sldId="271"/>
            <ac:spMk id="76" creationId="{335D088A-355F-3140-B5D6-0525BA4E6652}"/>
          </ac:spMkLst>
        </pc:spChg>
        <pc:spChg chg="mod ord">
          <ac:chgData name="Khattab, Sherif" userId="c83b1e15-36f3-4f46-aceb-05aac24c545e" providerId="ADAL" clId="{BC8551F7-F333-DF49-B8A6-4BBA7E0DFE2D}" dt="2021-03-09T15:19:30.109" v="410" actId="700"/>
          <ac:spMkLst>
            <pc:docMk/>
            <pc:sldMk cId="3709016083" sldId="271"/>
            <ac:spMk id="77" creationId="{D0C444D8-52AA-6D4F-AABB-849661C0117E}"/>
          </ac:spMkLst>
        </pc:spChg>
        <pc:spChg chg="mod ord">
          <ac:chgData name="Khattab, Sherif" userId="c83b1e15-36f3-4f46-aceb-05aac24c545e" providerId="ADAL" clId="{BC8551F7-F333-DF49-B8A6-4BBA7E0DFE2D}" dt="2021-03-09T15:19:30.109" v="410" actId="700"/>
          <ac:spMkLst>
            <pc:docMk/>
            <pc:sldMk cId="3709016083" sldId="271"/>
            <ac:spMk id="29698" creationId="{227750E4-D535-B740-A167-DF183A8D2F3A}"/>
          </ac:spMkLst>
        </pc:spChg>
        <pc:spChg chg="mod ord">
          <ac:chgData name="Khattab, Sherif" userId="c83b1e15-36f3-4f46-aceb-05aac24c545e" providerId="ADAL" clId="{BC8551F7-F333-DF49-B8A6-4BBA7E0DFE2D}" dt="2021-03-09T15:19:30.109" v="410" actId="700"/>
          <ac:spMkLst>
            <pc:docMk/>
            <pc:sldMk cId="3709016083" sldId="271"/>
            <ac:spMk id="29699" creationId="{30F6758B-2E55-7E40-88D4-79B27149E2DB}"/>
          </ac:spMkLst>
        </pc:spChg>
      </pc:sldChg>
      <pc:sldChg chg="modSp add del modTransition">
        <pc:chgData name="Khattab, Sherif" userId="c83b1e15-36f3-4f46-aceb-05aac24c545e" providerId="ADAL" clId="{BC8551F7-F333-DF49-B8A6-4BBA7E0DFE2D}" dt="2021-03-09T15:21:38.370" v="477"/>
        <pc:sldMkLst>
          <pc:docMk/>
          <pc:sldMk cId="99211978" sldId="272"/>
        </pc:sldMkLst>
        <pc:spChg chg="mod">
          <ac:chgData name="Khattab, Sherif" userId="c83b1e15-36f3-4f46-aceb-05aac24c545e" providerId="ADAL" clId="{BC8551F7-F333-DF49-B8A6-4BBA7E0DFE2D}" dt="2021-03-09T15:21:31.399" v="468"/>
          <ac:spMkLst>
            <pc:docMk/>
            <pc:sldMk cId="99211978" sldId="272"/>
            <ac:spMk id="55" creationId="{FDA78BF8-F7B8-0746-B1D7-4B36E1229F8B}"/>
          </ac:spMkLst>
        </pc:spChg>
      </pc:sldChg>
      <pc:sldChg chg="add del">
        <pc:chgData name="Khattab, Sherif" userId="c83b1e15-36f3-4f46-aceb-05aac24c545e" providerId="ADAL" clId="{BC8551F7-F333-DF49-B8A6-4BBA7E0DFE2D}" dt="2021-03-09T15:23:13.281" v="518"/>
        <pc:sldMkLst>
          <pc:docMk/>
          <pc:sldMk cId="2872089159" sldId="272"/>
        </pc:sldMkLst>
      </pc:sldChg>
      <pc:sldChg chg="modSp add del mod modTransition chgLayout">
        <pc:chgData name="Khattab, Sherif" userId="c83b1e15-36f3-4f46-aceb-05aac24c545e" providerId="ADAL" clId="{BC8551F7-F333-DF49-B8A6-4BBA7E0DFE2D}" dt="2021-03-09T15:23:06.194" v="508" actId="2696"/>
        <pc:sldMkLst>
          <pc:docMk/>
          <pc:sldMk cId="3638318738" sldId="272"/>
        </pc:sldMkLst>
        <pc:spChg chg="mod ord">
          <ac:chgData name="Khattab, Sherif" userId="c83b1e15-36f3-4f46-aceb-05aac24c545e" providerId="ADAL" clId="{BC8551F7-F333-DF49-B8A6-4BBA7E0DFE2D}" dt="2021-03-09T15:19:30.109" v="410" actId="700"/>
          <ac:spMkLst>
            <pc:docMk/>
            <pc:sldMk cId="3638318738" sldId="272"/>
            <ac:spMk id="55" creationId="{FDA78BF8-F7B8-0746-B1D7-4B36E1229F8B}"/>
          </ac:spMkLst>
        </pc:spChg>
        <pc:spChg chg="mod ord">
          <ac:chgData name="Khattab, Sherif" userId="c83b1e15-36f3-4f46-aceb-05aac24c545e" providerId="ADAL" clId="{BC8551F7-F333-DF49-B8A6-4BBA7E0DFE2D}" dt="2021-03-09T15:19:30.109" v="410" actId="700"/>
          <ac:spMkLst>
            <pc:docMk/>
            <pc:sldMk cId="3638318738" sldId="272"/>
            <ac:spMk id="56" creationId="{36386DB8-98CD-AB4F-8312-FB790B5E81F9}"/>
          </ac:spMkLst>
        </pc:spChg>
        <pc:spChg chg="mod ord">
          <ac:chgData name="Khattab, Sherif" userId="c83b1e15-36f3-4f46-aceb-05aac24c545e" providerId="ADAL" clId="{BC8551F7-F333-DF49-B8A6-4BBA7E0DFE2D}" dt="2021-03-09T15:19:30.109" v="410" actId="700"/>
          <ac:spMkLst>
            <pc:docMk/>
            <pc:sldMk cId="3638318738" sldId="272"/>
            <ac:spMk id="30725" creationId="{11CA164B-FDE7-6D4F-A498-1574160C4B2A}"/>
          </ac:spMkLst>
        </pc:spChg>
        <pc:spChg chg="mod ord">
          <ac:chgData name="Khattab, Sherif" userId="c83b1e15-36f3-4f46-aceb-05aac24c545e" providerId="ADAL" clId="{BC8551F7-F333-DF49-B8A6-4BBA7E0DFE2D}" dt="2021-03-09T15:19:30.109" v="410" actId="700"/>
          <ac:spMkLst>
            <pc:docMk/>
            <pc:sldMk cId="3638318738" sldId="272"/>
            <ac:spMk id="30726" creationId="{14C46CE5-7912-514F-94BB-C47EE7B3D18E}"/>
          </ac:spMkLst>
        </pc:spChg>
      </pc:sldChg>
      <pc:sldChg chg="modSp add del mod modTransition chgLayout">
        <pc:chgData name="Khattab, Sherif" userId="c83b1e15-36f3-4f46-aceb-05aac24c545e" providerId="ADAL" clId="{BC8551F7-F333-DF49-B8A6-4BBA7E0DFE2D}" dt="2021-03-09T15:23:05.357" v="507" actId="2696"/>
        <pc:sldMkLst>
          <pc:docMk/>
          <pc:sldMk cId="298320384" sldId="273"/>
        </pc:sldMkLst>
        <pc:spChg chg="mod ord">
          <ac:chgData name="Khattab, Sherif" userId="c83b1e15-36f3-4f46-aceb-05aac24c545e" providerId="ADAL" clId="{BC8551F7-F333-DF49-B8A6-4BBA7E0DFE2D}" dt="2021-03-09T15:19:30.109" v="410" actId="700"/>
          <ac:spMkLst>
            <pc:docMk/>
            <pc:sldMk cId="298320384" sldId="273"/>
            <ac:spMk id="28" creationId="{23ED52AE-8CC2-394A-8733-55D14E8AC8A2}"/>
          </ac:spMkLst>
        </pc:spChg>
        <pc:spChg chg="mod ord">
          <ac:chgData name="Khattab, Sherif" userId="c83b1e15-36f3-4f46-aceb-05aac24c545e" providerId="ADAL" clId="{BC8551F7-F333-DF49-B8A6-4BBA7E0DFE2D}" dt="2021-03-09T15:19:30.109" v="410" actId="700"/>
          <ac:spMkLst>
            <pc:docMk/>
            <pc:sldMk cId="298320384" sldId="273"/>
            <ac:spMk id="29" creationId="{A8029013-BECC-1841-824C-01D701B79AD4}"/>
          </ac:spMkLst>
        </pc:spChg>
        <pc:spChg chg="mod ord">
          <ac:chgData name="Khattab, Sherif" userId="c83b1e15-36f3-4f46-aceb-05aac24c545e" providerId="ADAL" clId="{BC8551F7-F333-DF49-B8A6-4BBA7E0DFE2D}" dt="2021-03-09T15:19:30.109" v="410" actId="700"/>
          <ac:spMkLst>
            <pc:docMk/>
            <pc:sldMk cId="298320384" sldId="273"/>
            <ac:spMk id="31746" creationId="{93AD8012-53BD-2A44-94F2-A9D4B28EB4D7}"/>
          </ac:spMkLst>
        </pc:spChg>
        <pc:spChg chg="mod ord">
          <ac:chgData name="Khattab, Sherif" userId="c83b1e15-36f3-4f46-aceb-05aac24c545e" providerId="ADAL" clId="{BC8551F7-F333-DF49-B8A6-4BBA7E0DFE2D}" dt="2021-03-09T15:19:30.109" v="410" actId="700"/>
          <ac:spMkLst>
            <pc:docMk/>
            <pc:sldMk cId="298320384" sldId="273"/>
            <ac:spMk id="31747" creationId="{E5640B7F-C7C8-A149-B82B-BD4586D7A05F}"/>
          </ac:spMkLst>
        </pc:spChg>
      </pc:sldChg>
      <pc:sldChg chg="add del">
        <pc:chgData name="Khattab, Sherif" userId="c83b1e15-36f3-4f46-aceb-05aac24c545e" providerId="ADAL" clId="{BC8551F7-F333-DF49-B8A6-4BBA7E0DFE2D}" dt="2021-03-09T15:23:13.281" v="518"/>
        <pc:sldMkLst>
          <pc:docMk/>
          <pc:sldMk cId="1290114436" sldId="273"/>
        </pc:sldMkLst>
      </pc:sldChg>
      <pc:sldChg chg="modSp add del modTransition">
        <pc:chgData name="Khattab, Sherif" userId="c83b1e15-36f3-4f46-aceb-05aac24c545e" providerId="ADAL" clId="{BC8551F7-F333-DF49-B8A6-4BBA7E0DFE2D}" dt="2021-03-09T15:21:38.370" v="477"/>
        <pc:sldMkLst>
          <pc:docMk/>
          <pc:sldMk cId="3985628977" sldId="273"/>
        </pc:sldMkLst>
        <pc:spChg chg="mod">
          <ac:chgData name="Khattab, Sherif" userId="c83b1e15-36f3-4f46-aceb-05aac24c545e" providerId="ADAL" clId="{BC8551F7-F333-DF49-B8A6-4BBA7E0DFE2D}" dt="2021-03-09T15:21:31.399" v="468"/>
          <ac:spMkLst>
            <pc:docMk/>
            <pc:sldMk cId="3985628977" sldId="273"/>
            <ac:spMk id="28" creationId="{23ED52AE-8CC2-394A-8733-55D14E8AC8A2}"/>
          </ac:spMkLst>
        </pc:spChg>
      </pc:sldChg>
      <pc:sldChg chg="modSp add del modTransition">
        <pc:chgData name="Khattab, Sherif" userId="c83b1e15-36f3-4f46-aceb-05aac24c545e" providerId="ADAL" clId="{BC8551F7-F333-DF49-B8A6-4BBA7E0DFE2D}" dt="2021-03-09T15:21:38.370" v="477"/>
        <pc:sldMkLst>
          <pc:docMk/>
          <pc:sldMk cId="666200868" sldId="274"/>
        </pc:sldMkLst>
        <pc:spChg chg="mod">
          <ac:chgData name="Khattab, Sherif" userId="c83b1e15-36f3-4f46-aceb-05aac24c545e" providerId="ADAL" clId="{BC8551F7-F333-DF49-B8A6-4BBA7E0DFE2D}" dt="2021-03-09T15:21:31.399" v="468"/>
          <ac:spMkLst>
            <pc:docMk/>
            <pc:sldMk cId="666200868" sldId="274"/>
            <ac:spMk id="4" creationId="{CBDADE07-D6AB-A24D-83CF-6015E53C4194}"/>
          </ac:spMkLst>
        </pc:spChg>
      </pc:sldChg>
      <pc:sldChg chg="modSp add del mod modTransition chgLayout">
        <pc:chgData name="Khattab, Sherif" userId="c83b1e15-36f3-4f46-aceb-05aac24c545e" providerId="ADAL" clId="{BC8551F7-F333-DF49-B8A6-4BBA7E0DFE2D}" dt="2021-03-09T15:23:04.604" v="506" actId="2696"/>
        <pc:sldMkLst>
          <pc:docMk/>
          <pc:sldMk cId="2672593568" sldId="274"/>
        </pc:sldMkLst>
        <pc:spChg chg="mod ord">
          <ac:chgData name="Khattab, Sherif" userId="c83b1e15-36f3-4f46-aceb-05aac24c545e" providerId="ADAL" clId="{BC8551F7-F333-DF49-B8A6-4BBA7E0DFE2D}" dt="2021-03-09T15:19:30.109" v="410" actId="700"/>
          <ac:spMkLst>
            <pc:docMk/>
            <pc:sldMk cId="2672593568" sldId="274"/>
            <ac:spMk id="4" creationId="{CBDADE07-D6AB-A24D-83CF-6015E53C4194}"/>
          </ac:spMkLst>
        </pc:spChg>
        <pc:spChg chg="mod ord">
          <ac:chgData name="Khattab, Sherif" userId="c83b1e15-36f3-4f46-aceb-05aac24c545e" providerId="ADAL" clId="{BC8551F7-F333-DF49-B8A6-4BBA7E0DFE2D}" dt="2021-03-09T15:19:30.109" v="410" actId="700"/>
          <ac:spMkLst>
            <pc:docMk/>
            <pc:sldMk cId="2672593568" sldId="274"/>
            <ac:spMk id="5" creationId="{41E43D5D-90E6-1441-89F7-EC01560FB261}"/>
          </ac:spMkLst>
        </pc:spChg>
        <pc:spChg chg="mod ord">
          <ac:chgData name="Khattab, Sherif" userId="c83b1e15-36f3-4f46-aceb-05aac24c545e" providerId="ADAL" clId="{BC8551F7-F333-DF49-B8A6-4BBA7E0DFE2D}" dt="2021-03-09T15:19:30.109" v="410" actId="700"/>
          <ac:spMkLst>
            <pc:docMk/>
            <pc:sldMk cId="2672593568" sldId="274"/>
            <ac:spMk id="32770" creationId="{6D9876D4-7D9C-CC4D-8C7B-0EEF25519FDA}"/>
          </ac:spMkLst>
        </pc:spChg>
        <pc:spChg chg="mod ord">
          <ac:chgData name="Khattab, Sherif" userId="c83b1e15-36f3-4f46-aceb-05aac24c545e" providerId="ADAL" clId="{BC8551F7-F333-DF49-B8A6-4BBA7E0DFE2D}" dt="2021-03-09T15:19:30.109" v="410" actId="700"/>
          <ac:spMkLst>
            <pc:docMk/>
            <pc:sldMk cId="2672593568" sldId="274"/>
            <ac:spMk id="32771" creationId="{933F21ED-F9EB-7944-89F7-0AB550545CE2}"/>
          </ac:spMkLst>
        </pc:spChg>
      </pc:sldChg>
      <pc:sldChg chg="add del">
        <pc:chgData name="Khattab, Sherif" userId="c83b1e15-36f3-4f46-aceb-05aac24c545e" providerId="ADAL" clId="{BC8551F7-F333-DF49-B8A6-4BBA7E0DFE2D}" dt="2021-03-09T15:23:13.281" v="518"/>
        <pc:sldMkLst>
          <pc:docMk/>
          <pc:sldMk cId="4072084408" sldId="274"/>
        </pc:sldMkLst>
      </pc:sldChg>
      <pc:sldChg chg="modSp add del mod modTransition chgLayout">
        <pc:chgData name="Khattab, Sherif" userId="c83b1e15-36f3-4f46-aceb-05aac24c545e" providerId="ADAL" clId="{BC8551F7-F333-DF49-B8A6-4BBA7E0DFE2D}" dt="2021-03-09T15:23:03.870" v="505" actId="2696"/>
        <pc:sldMkLst>
          <pc:docMk/>
          <pc:sldMk cId="428754349" sldId="275"/>
        </pc:sldMkLst>
        <pc:spChg chg="mod ord">
          <ac:chgData name="Khattab, Sherif" userId="c83b1e15-36f3-4f46-aceb-05aac24c545e" providerId="ADAL" clId="{BC8551F7-F333-DF49-B8A6-4BBA7E0DFE2D}" dt="2021-03-09T15:19:30.109" v="410" actId="700"/>
          <ac:spMkLst>
            <pc:docMk/>
            <pc:sldMk cId="428754349" sldId="275"/>
            <ac:spMk id="4" creationId="{36965CE1-D918-6C4F-A4B9-6DB54CA23E84}"/>
          </ac:spMkLst>
        </pc:spChg>
        <pc:spChg chg="mod ord">
          <ac:chgData name="Khattab, Sherif" userId="c83b1e15-36f3-4f46-aceb-05aac24c545e" providerId="ADAL" clId="{BC8551F7-F333-DF49-B8A6-4BBA7E0DFE2D}" dt="2021-03-09T15:19:30.109" v="410" actId="700"/>
          <ac:spMkLst>
            <pc:docMk/>
            <pc:sldMk cId="428754349" sldId="275"/>
            <ac:spMk id="5" creationId="{5F48741D-0633-064C-8A82-1E69646496D6}"/>
          </ac:spMkLst>
        </pc:spChg>
        <pc:spChg chg="mod ord">
          <ac:chgData name="Khattab, Sherif" userId="c83b1e15-36f3-4f46-aceb-05aac24c545e" providerId="ADAL" clId="{BC8551F7-F333-DF49-B8A6-4BBA7E0DFE2D}" dt="2021-03-09T15:19:30.109" v="410" actId="700"/>
          <ac:spMkLst>
            <pc:docMk/>
            <pc:sldMk cId="428754349" sldId="275"/>
            <ac:spMk id="33794" creationId="{FD0EA1C2-BB7A-E049-B841-8413048331C0}"/>
          </ac:spMkLst>
        </pc:spChg>
        <pc:spChg chg="mod ord">
          <ac:chgData name="Khattab, Sherif" userId="c83b1e15-36f3-4f46-aceb-05aac24c545e" providerId="ADAL" clId="{BC8551F7-F333-DF49-B8A6-4BBA7E0DFE2D}" dt="2021-03-09T15:19:30.109" v="410" actId="700"/>
          <ac:spMkLst>
            <pc:docMk/>
            <pc:sldMk cId="428754349" sldId="275"/>
            <ac:spMk id="33795" creationId="{010CE387-5024-164F-A929-D5E4FF749466}"/>
          </ac:spMkLst>
        </pc:spChg>
      </pc:sldChg>
      <pc:sldChg chg="add del">
        <pc:chgData name="Khattab, Sherif" userId="c83b1e15-36f3-4f46-aceb-05aac24c545e" providerId="ADAL" clId="{BC8551F7-F333-DF49-B8A6-4BBA7E0DFE2D}" dt="2021-03-09T15:23:13.281" v="518"/>
        <pc:sldMkLst>
          <pc:docMk/>
          <pc:sldMk cId="2133180735" sldId="275"/>
        </pc:sldMkLst>
      </pc:sldChg>
      <pc:sldChg chg="modSp add del modTransition">
        <pc:chgData name="Khattab, Sherif" userId="c83b1e15-36f3-4f46-aceb-05aac24c545e" providerId="ADAL" clId="{BC8551F7-F333-DF49-B8A6-4BBA7E0DFE2D}" dt="2021-03-09T15:21:38.370" v="477"/>
        <pc:sldMkLst>
          <pc:docMk/>
          <pc:sldMk cId="4016368864" sldId="275"/>
        </pc:sldMkLst>
        <pc:spChg chg="mod">
          <ac:chgData name="Khattab, Sherif" userId="c83b1e15-36f3-4f46-aceb-05aac24c545e" providerId="ADAL" clId="{BC8551F7-F333-DF49-B8A6-4BBA7E0DFE2D}" dt="2021-03-09T15:21:31.399" v="468"/>
          <ac:spMkLst>
            <pc:docMk/>
            <pc:sldMk cId="4016368864" sldId="275"/>
            <ac:spMk id="4" creationId="{36965CE1-D918-6C4F-A4B9-6DB54CA23E84}"/>
          </ac:spMkLst>
        </pc:spChg>
      </pc:sldChg>
      <pc:sldChg chg="add del">
        <pc:chgData name="Khattab, Sherif" userId="c83b1e15-36f3-4f46-aceb-05aac24c545e" providerId="ADAL" clId="{BC8551F7-F333-DF49-B8A6-4BBA7E0DFE2D}" dt="2021-03-09T15:23:13.281" v="518"/>
        <pc:sldMkLst>
          <pc:docMk/>
          <pc:sldMk cId="731436851" sldId="276"/>
        </pc:sldMkLst>
      </pc:sldChg>
      <pc:sldChg chg="modSp add del modTransition">
        <pc:chgData name="Khattab, Sherif" userId="c83b1e15-36f3-4f46-aceb-05aac24c545e" providerId="ADAL" clId="{BC8551F7-F333-DF49-B8A6-4BBA7E0DFE2D}" dt="2021-03-09T15:21:38.370" v="477"/>
        <pc:sldMkLst>
          <pc:docMk/>
          <pc:sldMk cId="731464812" sldId="276"/>
        </pc:sldMkLst>
        <pc:spChg chg="mod">
          <ac:chgData name="Khattab, Sherif" userId="c83b1e15-36f3-4f46-aceb-05aac24c545e" providerId="ADAL" clId="{BC8551F7-F333-DF49-B8A6-4BBA7E0DFE2D}" dt="2021-03-09T15:21:31.399" v="468"/>
          <ac:spMkLst>
            <pc:docMk/>
            <pc:sldMk cId="731464812" sldId="276"/>
            <ac:spMk id="24" creationId="{759F36B5-0414-1049-84AF-F91B1D1EE8C7}"/>
          </ac:spMkLst>
        </pc:spChg>
      </pc:sldChg>
      <pc:sldChg chg="modSp add del mod modTransition chgLayout">
        <pc:chgData name="Khattab, Sherif" userId="c83b1e15-36f3-4f46-aceb-05aac24c545e" providerId="ADAL" clId="{BC8551F7-F333-DF49-B8A6-4BBA7E0DFE2D}" dt="2021-03-09T15:23:03.491" v="504" actId="2696"/>
        <pc:sldMkLst>
          <pc:docMk/>
          <pc:sldMk cId="2785031238" sldId="276"/>
        </pc:sldMkLst>
        <pc:spChg chg="mod ord">
          <ac:chgData name="Khattab, Sherif" userId="c83b1e15-36f3-4f46-aceb-05aac24c545e" providerId="ADAL" clId="{BC8551F7-F333-DF49-B8A6-4BBA7E0DFE2D}" dt="2021-03-09T15:19:30.109" v="410" actId="700"/>
          <ac:spMkLst>
            <pc:docMk/>
            <pc:sldMk cId="2785031238" sldId="276"/>
            <ac:spMk id="24" creationId="{759F36B5-0414-1049-84AF-F91B1D1EE8C7}"/>
          </ac:spMkLst>
        </pc:spChg>
        <pc:spChg chg="mod ord">
          <ac:chgData name="Khattab, Sherif" userId="c83b1e15-36f3-4f46-aceb-05aac24c545e" providerId="ADAL" clId="{BC8551F7-F333-DF49-B8A6-4BBA7E0DFE2D}" dt="2021-03-09T15:19:30.109" v="410" actId="700"/>
          <ac:spMkLst>
            <pc:docMk/>
            <pc:sldMk cId="2785031238" sldId="276"/>
            <ac:spMk id="25" creationId="{6E34D3E4-9386-CF49-8C1D-1B4AC2FEF334}"/>
          </ac:spMkLst>
        </pc:spChg>
        <pc:spChg chg="mod ord">
          <ac:chgData name="Khattab, Sherif" userId="c83b1e15-36f3-4f46-aceb-05aac24c545e" providerId="ADAL" clId="{BC8551F7-F333-DF49-B8A6-4BBA7E0DFE2D}" dt="2021-03-09T15:19:30.109" v="410" actId="700"/>
          <ac:spMkLst>
            <pc:docMk/>
            <pc:sldMk cId="2785031238" sldId="276"/>
            <ac:spMk id="34818" creationId="{E90E363A-B0F3-CD4C-B8E2-9DC69F849399}"/>
          </ac:spMkLst>
        </pc:spChg>
        <pc:spChg chg="mod ord">
          <ac:chgData name="Khattab, Sherif" userId="c83b1e15-36f3-4f46-aceb-05aac24c545e" providerId="ADAL" clId="{BC8551F7-F333-DF49-B8A6-4BBA7E0DFE2D}" dt="2021-03-09T15:19:30.109" v="410" actId="700"/>
          <ac:spMkLst>
            <pc:docMk/>
            <pc:sldMk cId="2785031238" sldId="276"/>
            <ac:spMk id="34819" creationId="{70D9E4BD-C385-A748-9E77-18A3D898E3CD}"/>
          </ac:spMkLst>
        </pc:spChg>
      </pc:sldChg>
      <pc:sldChg chg="modSp add del modTransition">
        <pc:chgData name="Khattab, Sherif" userId="c83b1e15-36f3-4f46-aceb-05aac24c545e" providerId="ADAL" clId="{BC8551F7-F333-DF49-B8A6-4BBA7E0DFE2D}" dt="2021-03-09T15:21:38.370" v="477"/>
        <pc:sldMkLst>
          <pc:docMk/>
          <pc:sldMk cId="166383087" sldId="277"/>
        </pc:sldMkLst>
        <pc:spChg chg="mod">
          <ac:chgData name="Khattab, Sherif" userId="c83b1e15-36f3-4f46-aceb-05aac24c545e" providerId="ADAL" clId="{BC8551F7-F333-DF49-B8A6-4BBA7E0DFE2D}" dt="2021-03-09T15:21:31.399" v="468"/>
          <ac:spMkLst>
            <pc:docMk/>
            <pc:sldMk cId="166383087" sldId="277"/>
            <ac:spMk id="61" creationId="{C2AFBFD7-2F9A-4D4B-A478-5E703FDDE272}"/>
          </ac:spMkLst>
        </pc:spChg>
      </pc:sldChg>
      <pc:sldChg chg="modSp add del mod modTransition chgLayout">
        <pc:chgData name="Khattab, Sherif" userId="c83b1e15-36f3-4f46-aceb-05aac24c545e" providerId="ADAL" clId="{BC8551F7-F333-DF49-B8A6-4BBA7E0DFE2D}" dt="2021-03-09T15:23:03.032" v="503" actId="2696"/>
        <pc:sldMkLst>
          <pc:docMk/>
          <pc:sldMk cId="2833103056" sldId="277"/>
        </pc:sldMkLst>
        <pc:spChg chg="mod ord">
          <ac:chgData name="Khattab, Sherif" userId="c83b1e15-36f3-4f46-aceb-05aac24c545e" providerId="ADAL" clId="{BC8551F7-F333-DF49-B8A6-4BBA7E0DFE2D}" dt="2021-03-09T15:19:30.109" v="410" actId="700"/>
          <ac:spMkLst>
            <pc:docMk/>
            <pc:sldMk cId="2833103056" sldId="277"/>
            <ac:spMk id="61" creationId="{C2AFBFD7-2F9A-4D4B-A478-5E703FDDE272}"/>
          </ac:spMkLst>
        </pc:spChg>
        <pc:spChg chg="mod ord">
          <ac:chgData name="Khattab, Sherif" userId="c83b1e15-36f3-4f46-aceb-05aac24c545e" providerId="ADAL" clId="{BC8551F7-F333-DF49-B8A6-4BBA7E0DFE2D}" dt="2021-03-09T15:19:30.109" v="410" actId="700"/>
          <ac:spMkLst>
            <pc:docMk/>
            <pc:sldMk cId="2833103056" sldId="277"/>
            <ac:spMk id="62" creationId="{57FB894D-9D27-A247-B1A6-4AE51486837F}"/>
          </ac:spMkLst>
        </pc:spChg>
        <pc:spChg chg="mod ord">
          <ac:chgData name="Khattab, Sherif" userId="c83b1e15-36f3-4f46-aceb-05aac24c545e" providerId="ADAL" clId="{BC8551F7-F333-DF49-B8A6-4BBA7E0DFE2D}" dt="2021-03-09T15:19:30.109" v="410" actId="700"/>
          <ac:spMkLst>
            <pc:docMk/>
            <pc:sldMk cId="2833103056" sldId="277"/>
            <ac:spMk id="36866" creationId="{D46B3423-A3E0-0C4B-96F3-9404175B2D42}"/>
          </ac:spMkLst>
        </pc:spChg>
        <pc:spChg chg="mod ord">
          <ac:chgData name="Khattab, Sherif" userId="c83b1e15-36f3-4f46-aceb-05aac24c545e" providerId="ADAL" clId="{BC8551F7-F333-DF49-B8A6-4BBA7E0DFE2D}" dt="2021-03-09T15:19:30.109" v="410" actId="700"/>
          <ac:spMkLst>
            <pc:docMk/>
            <pc:sldMk cId="2833103056" sldId="277"/>
            <ac:spMk id="36867" creationId="{613463CE-198E-A14F-8EA8-AE74CF179278}"/>
          </ac:spMkLst>
        </pc:spChg>
      </pc:sldChg>
      <pc:sldChg chg="add del">
        <pc:chgData name="Khattab, Sherif" userId="c83b1e15-36f3-4f46-aceb-05aac24c545e" providerId="ADAL" clId="{BC8551F7-F333-DF49-B8A6-4BBA7E0DFE2D}" dt="2021-03-09T15:23:13.281" v="518"/>
        <pc:sldMkLst>
          <pc:docMk/>
          <pc:sldMk cId="4072270220" sldId="277"/>
        </pc:sldMkLst>
      </pc:sldChg>
      <pc:sldChg chg="modSp add del">
        <pc:chgData name="Khattab, Sherif" userId="c83b1e15-36f3-4f46-aceb-05aac24c545e" providerId="ADAL" clId="{BC8551F7-F333-DF49-B8A6-4BBA7E0DFE2D}" dt="2021-03-09T15:21:38.370" v="477"/>
        <pc:sldMkLst>
          <pc:docMk/>
          <pc:sldMk cId="2536114595" sldId="280"/>
        </pc:sldMkLst>
        <pc:spChg chg="mod">
          <ac:chgData name="Khattab, Sherif" userId="c83b1e15-36f3-4f46-aceb-05aac24c545e" providerId="ADAL" clId="{BC8551F7-F333-DF49-B8A6-4BBA7E0DFE2D}" dt="2021-03-09T15:21:31.399" v="468"/>
          <ac:spMkLst>
            <pc:docMk/>
            <pc:sldMk cId="2536114595" sldId="280"/>
            <ac:spMk id="17" creationId="{11CC8A1E-BC7F-4647-A05F-50E57F2A7C63}"/>
          </ac:spMkLst>
        </pc:spChg>
      </pc:sldChg>
      <pc:sldChg chg="modSp add del mod chgLayout">
        <pc:chgData name="Khattab, Sherif" userId="c83b1e15-36f3-4f46-aceb-05aac24c545e" providerId="ADAL" clId="{BC8551F7-F333-DF49-B8A6-4BBA7E0DFE2D}" dt="2021-03-09T15:21:18.941" v="451" actId="2696"/>
        <pc:sldMkLst>
          <pc:docMk/>
          <pc:sldMk cId="3476345677" sldId="280"/>
        </pc:sldMkLst>
        <pc:spChg chg="mod ord">
          <ac:chgData name="Khattab, Sherif" userId="c83b1e15-36f3-4f46-aceb-05aac24c545e" providerId="ADAL" clId="{BC8551F7-F333-DF49-B8A6-4BBA7E0DFE2D}" dt="2021-03-09T15:19:30.109" v="410" actId="700"/>
          <ac:spMkLst>
            <pc:docMk/>
            <pc:sldMk cId="3476345677" sldId="280"/>
            <ac:spMk id="17" creationId="{11CC8A1E-BC7F-4647-A05F-50E57F2A7C63}"/>
          </ac:spMkLst>
        </pc:spChg>
        <pc:spChg chg="mod ord">
          <ac:chgData name="Khattab, Sherif" userId="c83b1e15-36f3-4f46-aceb-05aac24c545e" providerId="ADAL" clId="{BC8551F7-F333-DF49-B8A6-4BBA7E0DFE2D}" dt="2021-03-09T15:19:30.109" v="410" actId="700"/>
          <ac:spMkLst>
            <pc:docMk/>
            <pc:sldMk cId="3476345677" sldId="280"/>
            <ac:spMk id="18" creationId="{9E02BFEC-8318-6045-BA66-CDA1A643A617}"/>
          </ac:spMkLst>
        </pc:spChg>
        <pc:spChg chg="mod ord">
          <ac:chgData name="Khattab, Sherif" userId="c83b1e15-36f3-4f46-aceb-05aac24c545e" providerId="ADAL" clId="{BC8551F7-F333-DF49-B8A6-4BBA7E0DFE2D}" dt="2021-03-09T15:19:30.109" v="410" actId="700"/>
          <ac:spMkLst>
            <pc:docMk/>
            <pc:sldMk cId="3476345677" sldId="280"/>
            <ac:spMk id="40977" creationId="{07FF1D31-52E4-8F41-B910-26EE779DED3D}"/>
          </ac:spMkLst>
        </pc:spChg>
        <pc:spChg chg="mod ord">
          <ac:chgData name="Khattab, Sherif" userId="c83b1e15-36f3-4f46-aceb-05aac24c545e" providerId="ADAL" clId="{BC8551F7-F333-DF49-B8A6-4BBA7E0DFE2D}" dt="2021-03-09T15:19:30.109" v="410" actId="700"/>
          <ac:spMkLst>
            <pc:docMk/>
            <pc:sldMk cId="3476345677" sldId="280"/>
            <ac:spMk id="40978" creationId="{BAD9C935-A57B-D04C-A415-82291C7422F8}"/>
          </ac:spMkLst>
        </pc:spChg>
      </pc:sldChg>
      <pc:sldChg chg="add del">
        <pc:chgData name="Khattab, Sherif" userId="c83b1e15-36f3-4f46-aceb-05aac24c545e" providerId="ADAL" clId="{BC8551F7-F333-DF49-B8A6-4BBA7E0DFE2D}" dt="2021-03-09T15:23:13.281" v="518"/>
        <pc:sldMkLst>
          <pc:docMk/>
          <pc:sldMk cId="4217920703" sldId="280"/>
        </pc:sldMkLst>
      </pc:sldChg>
      <pc:sldChg chg="modSp add del">
        <pc:chgData name="Khattab, Sherif" userId="c83b1e15-36f3-4f46-aceb-05aac24c545e" providerId="ADAL" clId="{BC8551F7-F333-DF49-B8A6-4BBA7E0DFE2D}" dt="2021-03-09T15:21:38.370" v="477"/>
        <pc:sldMkLst>
          <pc:docMk/>
          <pc:sldMk cId="827015536" sldId="281"/>
        </pc:sldMkLst>
        <pc:spChg chg="mod">
          <ac:chgData name="Khattab, Sherif" userId="c83b1e15-36f3-4f46-aceb-05aac24c545e" providerId="ADAL" clId="{BC8551F7-F333-DF49-B8A6-4BBA7E0DFE2D}" dt="2021-03-09T15:21:31.399" v="468"/>
          <ac:spMkLst>
            <pc:docMk/>
            <pc:sldMk cId="827015536" sldId="281"/>
            <ac:spMk id="55" creationId="{3070EB66-7C1D-554F-B4F8-460F106EB491}"/>
          </ac:spMkLst>
        </pc:spChg>
      </pc:sldChg>
      <pc:sldChg chg="addSp delSp modSp add del mod chgLayout">
        <pc:chgData name="Khattab, Sherif" userId="c83b1e15-36f3-4f46-aceb-05aac24c545e" providerId="ADAL" clId="{BC8551F7-F333-DF49-B8A6-4BBA7E0DFE2D}" dt="2021-03-09T15:21:18.705" v="450" actId="2696"/>
        <pc:sldMkLst>
          <pc:docMk/>
          <pc:sldMk cId="2366007434" sldId="281"/>
        </pc:sldMkLst>
        <pc:spChg chg="del">
          <ac:chgData name="Khattab, Sherif" userId="c83b1e15-36f3-4f46-aceb-05aac24c545e" providerId="ADAL" clId="{BC8551F7-F333-DF49-B8A6-4BBA7E0DFE2D}" dt="2021-03-09T15:19:30.109" v="410" actId="700"/>
          <ac:spMkLst>
            <pc:docMk/>
            <pc:sldMk cId="2366007434" sldId="281"/>
            <ac:spMk id="2" creationId="{0ADE8DB4-8FE8-7C47-AC40-5EEB4FC49198}"/>
          </ac:spMkLst>
        </pc:spChg>
        <pc:spChg chg="add mod ord">
          <ac:chgData name="Khattab, Sherif" userId="c83b1e15-36f3-4f46-aceb-05aac24c545e" providerId="ADAL" clId="{BC8551F7-F333-DF49-B8A6-4BBA7E0DFE2D}" dt="2021-03-09T15:19:30.109" v="410" actId="700"/>
          <ac:spMkLst>
            <pc:docMk/>
            <pc:sldMk cId="2366007434" sldId="281"/>
            <ac:spMk id="3" creationId="{9010C543-3029-8B4F-834C-251CCB357330}"/>
          </ac:spMkLst>
        </pc:spChg>
        <pc:spChg chg="mod ord">
          <ac:chgData name="Khattab, Sherif" userId="c83b1e15-36f3-4f46-aceb-05aac24c545e" providerId="ADAL" clId="{BC8551F7-F333-DF49-B8A6-4BBA7E0DFE2D}" dt="2021-03-09T15:19:30.109" v="410" actId="700"/>
          <ac:spMkLst>
            <pc:docMk/>
            <pc:sldMk cId="2366007434" sldId="281"/>
            <ac:spMk id="55" creationId="{3070EB66-7C1D-554F-B4F8-460F106EB491}"/>
          </ac:spMkLst>
        </pc:spChg>
        <pc:spChg chg="mod ord">
          <ac:chgData name="Khattab, Sherif" userId="c83b1e15-36f3-4f46-aceb-05aac24c545e" providerId="ADAL" clId="{BC8551F7-F333-DF49-B8A6-4BBA7E0DFE2D}" dt="2021-03-09T15:19:30.109" v="410" actId="700"/>
          <ac:spMkLst>
            <pc:docMk/>
            <pc:sldMk cId="2366007434" sldId="281"/>
            <ac:spMk id="56" creationId="{A53F2323-5A40-9C4E-89A9-739B444D0045}"/>
          </ac:spMkLst>
        </pc:spChg>
        <pc:spChg chg="mod ord">
          <ac:chgData name="Khattab, Sherif" userId="c83b1e15-36f3-4f46-aceb-05aac24c545e" providerId="ADAL" clId="{BC8551F7-F333-DF49-B8A6-4BBA7E0DFE2D}" dt="2021-03-09T15:19:30.109" v="410" actId="700"/>
          <ac:spMkLst>
            <pc:docMk/>
            <pc:sldMk cId="2366007434" sldId="281"/>
            <ac:spMk id="42039" creationId="{F4875458-D921-3C42-9C38-64DE6C0A73ED}"/>
          </ac:spMkLst>
        </pc:spChg>
      </pc:sldChg>
      <pc:sldChg chg="add del">
        <pc:chgData name="Khattab, Sherif" userId="c83b1e15-36f3-4f46-aceb-05aac24c545e" providerId="ADAL" clId="{BC8551F7-F333-DF49-B8A6-4BBA7E0DFE2D}" dt="2021-03-09T15:23:13.281" v="518"/>
        <pc:sldMkLst>
          <pc:docMk/>
          <pc:sldMk cId="3458028039" sldId="281"/>
        </pc:sldMkLst>
      </pc:sldChg>
      <pc:sldChg chg="modSp add del">
        <pc:chgData name="Khattab, Sherif" userId="c83b1e15-36f3-4f46-aceb-05aac24c545e" providerId="ADAL" clId="{BC8551F7-F333-DF49-B8A6-4BBA7E0DFE2D}" dt="2021-03-09T15:21:38.370" v="477"/>
        <pc:sldMkLst>
          <pc:docMk/>
          <pc:sldMk cId="241213365" sldId="282"/>
        </pc:sldMkLst>
        <pc:spChg chg="mod">
          <ac:chgData name="Khattab, Sherif" userId="c83b1e15-36f3-4f46-aceb-05aac24c545e" providerId="ADAL" clId="{BC8551F7-F333-DF49-B8A6-4BBA7E0DFE2D}" dt="2021-03-09T15:21:31.399" v="468"/>
          <ac:spMkLst>
            <pc:docMk/>
            <pc:sldMk cId="241213365" sldId="282"/>
            <ac:spMk id="48" creationId="{5CA8A13A-76FE-204A-8E84-35B422BD37D2}"/>
          </ac:spMkLst>
        </pc:spChg>
      </pc:sldChg>
      <pc:sldChg chg="addSp delSp modSp add del mod chgLayout">
        <pc:chgData name="Khattab, Sherif" userId="c83b1e15-36f3-4f46-aceb-05aac24c545e" providerId="ADAL" clId="{BC8551F7-F333-DF49-B8A6-4BBA7E0DFE2D}" dt="2021-03-09T15:21:18.592" v="449" actId="2696"/>
        <pc:sldMkLst>
          <pc:docMk/>
          <pc:sldMk cId="1989358658" sldId="282"/>
        </pc:sldMkLst>
        <pc:spChg chg="del">
          <ac:chgData name="Khattab, Sherif" userId="c83b1e15-36f3-4f46-aceb-05aac24c545e" providerId="ADAL" clId="{BC8551F7-F333-DF49-B8A6-4BBA7E0DFE2D}" dt="2021-03-09T15:19:30.109" v="410" actId="700"/>
          <ac:spMkLst>
            <pc:docMk/>
            <pc:sldMk cId="1989358658" sldId="282"/>
            <ac:spMk id="2" creationId="{95DE6A2E-C353-8B4E-A371-5E5C2799AE8F}"/>
          </ac:spMkLst>
        </pc:spChg>
        <pc:spChg chg="add mod ord">
          <ac:chgData name="Khattab, Sherif" userId="c83b1e15-36f3-4f46-aceb-05aac24c545e" providerId="ADAL" clId="{BC8551F7-F333-DF49-B8A6-4BBA7E0DFE2D}" dt="2021-03-09T15:19:30.109" v="410" actId="700"/>
          <ac:spMkLst>
            <pc:docMk/>
            <pc:sldMk cId="1989358658" sldId="282"/>
            <ac:spMk id="3" creationId="{91AB8E27-1F45-D440-B9D4-A28B205402CD}"/>
          </ac:spMkLst>
        </pc:spChg>
        <pc:spChg chg="mod ord">
          <ac:chgData name="Khattab, Sherif" userId="c83b1e15-36f3-4f46-aceb-05aac24c545e" providerId="ADAL" clId="{BC8551F7-F333-DF49-B8A6-4BBA7E0DFE2D}" dt="2021-03-09T15:19:30.109" v="410" actId="700"/>
          <ac:spMkLst>
            <pc:docMk/>
            <pc:sldMk cId="1989358658" sldId="282"/>
            <ac:spMk id="48" creationId="{5CA8A13A-76FE-204A-8E84-35B422BD37D2}"/>
          </ac:spMkLst>
        </pc:spChg>
        <pc:spChg chg="mod ord">
          <ac:chgData name="Khattab, Sherif" userId="c83b1e15-36f3-4f46-aceb-05aac24c545e" providerId="ADAL" clId="{BC8551F7-F333-DF49-B8A6-4BBA7E0DFE2D}" dt="2021-03-09T15:19:30.109" v="410" actId="700"/>
          <ac:spMkLst>
            <pc:docMk/>
            <pc:sldMk cId="1989358658" sldId="282"/>
            <ac:spMk id="49" creationId="{5E710828-6999-F442-94D5-545CD360B61A}"/>
          </ac:spMkLst>
        </pc:spChg>
        <pc:spChg chg="mod ord">
          <ac:chgData name="Khattab, Sherif" userId="c83b1e15-36f3-4f46-aceb-05aac24c545e" providerId="ADAL" clId="{BC8551F7-F333-DF49-B8A6-4BBA7E0DFE2D}" dt="2021-03-09T15:19:30.109" v="410" actId="700"/>
          <ac:spMkLst>
            <pc:docMk/>
            <pc:sldMk cId="1989358658" sldId="282"/>
            <ac:spMk id="43056" creationId="{B4563DD8-5DB2-D64B-8315-E3C997EA0271}"/>
          </ac:spMkLst>
        </pc:spChg>
      </pc:sldChg>
      <pc:sldChg chg="add del">
        <pc:chgData name="Khattab, Sherif" userId="c83b1e15-36f3-4f46-aceb-05aac24c545e" providerId="ADAL" clId="{BC8551F7-F333-DF49-B8A6-4BBA7E0DFE2D}" dt="2021-03-09T15:23:13.281" v="518"/>
        <pc:sldMkLst>
          <pc:docMk/>
          <pc:sldMk cId="3665817636" sldId="282"/>
        </pc:sldMkLst>
      </pc:sldChg>
      <pc:sldChg chg="modSp add del mod chgLayout">
        <pc:chgData name="Khattab, Sherif" userId="c83b1e15-36f3-4f46-aceb-05aac24c545e" providerId="ADAL" clId="{BC8551F7-F333-DF49-B8A6-4BBA7E0DFE2D}" dt="2021-03-09T15:21:17.427" v="444" actId="2696"/>
        <pc:sldMkLst>
          <pc:docMk/>
          <pc:sldMk cId="2447986242" sldId="283"/>
        </pc:sldMkLst>
        <pc:spChg chg="mod ord">
          <ac:chgData name="Khattab, Sherif" userId="c83b1e15-36f3-4f46-aceb-05aac24c545e" providerId="ADAL" clId="{BC8551F7-F333-DF49-B8A6-4BBA7E0DFE2D}" dt="2021-03-09T15:19:30.109" v="410" actId="700"/>
          <ac:spMkLst>
            <pc:docMk/>
            <pc:sldMk cId="2447986242" sldId="283"/>
            <ac:spMk id="4" creationId="{65EEFF2D-E516-1945-BC72-4C19AFD4DAA6}"/>
          </ac:spMkLst>
        </pc:spChg>
        <pc:spChg chg="mod ord">
          <ac:chgData name="Khattab, Sherif" userId="c83b1e15-36f3-4f46-aceb-05aac24c545e" providerId="ADAL" clId="{BC8551F7-F333-DF49-B8A6-4BBA7E0DFE2D}" dt="2021-03-09T15:19:30.109" v="410" actId="700"/>
          <ac:spMkLst>
            <pc:docMk/>
            <pc:sldMk cId="2447986242" sldId="283"/>
            <ac:spMk id="5" creationId="{62A604FC-65E3-F545-B6F0-1D8C0FD3C346}"/>
          </ac:spMkLst>
        </pc:spChg>
        <pc:spChg chg="mod ord">
          <ac:chgData name="Khattab, Sherif" userId="c83b1e15-36f3-4f46-aceb-05aac24c545e" providerId="ADAL" clId="{BC8551F7-F333-DF49-B8A6-4BBA7E0DFE2D}" dt="2021-03-09T15:19:30.109" v="410" actId="700"/>
          <ac:spMkLst>
            <pc:docMk/>
            <pc:sldMk cId="2447986242" sldId="283"/>
            <ac:spMk id="44036" creationId="{BCED4FF8-F6B7-854E-B11B-B1299FABD5A5}"/>
          </ac:spMkLst>
        </pc:spChg>
        <pc:spChg chg="mod ord">
          <ac:chgData name="Khattab, Sherif" userId="c83b1e15-36f3-4f46-aceb-05aac24c545e" providerId="ADAL" clId="{BC8551F7-F333-DF49-B8A6-4BBA7E0DFE2D}" dt="2021-03-09T15:19:30.109" v="410" actId="700"/>
          <ac:spMkLst>
            <pc:docMk/>
            <pc:sldMk cId="2447986242" sldId="283"/>
            <ac:spMk id="44037" creationId="{859CA027-4DFA-DC4D-846A-1B2A51C664CD}"/>
          </ac:spMkLst>
        </pc:spChg>
      </pc:sldChg>
      <pc:sldChg chg="modSp add del">
        <pc:chgData name="Khattab, Sherif" userId="c83b1e15-36f3-4f46-aceb-05aac24c545e" providerId="ADAL" clId="{BC8551F7-F333-DF49-B8A6-4BBA7E0DFE2D}" dt="2021-03-09T15:21:38.370" v="477"/>
        <pc:sldMkLst>
          <pc:docMk/>
          <pc:sldMk cId="2650165450" sldId="283"/>
        </pc:sldMkLst>
        <pc:spChg chg="mod">
          <ac:chgData name="Khattab, Sherif" userId="c83b1e15-36f3-4f46-aceb-05aac24c545e" providerId="ADAL" clId="{BC8551F7-F333-DF49-B8A6-4BBA7E0DFE2D}" dt="2021-03-09T15:21:31.399" v="468"/>
          <ac:spMkLst>
            <pc:docMk/>
            <pc:sldMk cId="2650165450" sldId="283"/>
            <ac:spMk id="4" creationId="{65EEFF2D-E516-1945-BC72-4C19AFD4DAA6}"/>
          </ac:spMkLst>
        </pc:spChg>
      </pc:sldChg>
      <pc:sldChg chg="add del">
        <pc:chgData name="Khattab, Sherif" userId="c83b1e15-36f3-4f46-aceb-05aac24c545e" providerId="ADAL" clId="{BC8551F7-F333-DF49-B8A6-4BBA7E0DFE2D}" dt="2021-03-09T15:23:13.281" v="518"/>
        <pc:sldMkLst>
          <pc:docMk/>
          <pc:sldMk cId="4127952582" sldId="283"/>
        </pc:sldMkLst>
      </pc:sldChg>
      <pc:sldChg chg="add del">
        <pc:chgData name="Khattab, Sherif" userId="c83b1e15-36f3-4f46-aceb-05aac24c545e" providerId="ADAL" clId="{BC8551F7-F333-DF49-B8A6-4BBA7E0DFE2D}" dt="2021-03-09T15:23:13.281" v="518"/>
        <pc:sldMkLst>
          <pc:docMk/>
          <pc:sldMk cId="1395211604" sldId="284"/>
        </pc:sldMkLst>
      </pc:sldChg>
      <pc:sldChg chg="modSp add del mod chgLayout">
        <pc:chgData name="Khattab, Sherif" userId="c83b1e15-36f3-4f46-aceb-05aac24c545e" providerId="ADAL" clId="{BC8551F7-F333-DF49-B8A6-4BBA7E0DFE2D}" dt="2021-03-09T15:21:17.372" v="443" actId="2696"/>
        <pc:sldMkLst>
          <pc:docMk/>
          <pc:sldMk cId="1547612067" sldId="284"/>
        </pc:sldMkLst>
        <pc:spChg chg="mod ord">
          <ac:chgData name="Khattab, Sherif" userId="c83b1e15-36f3-4f46-aceb-05aac24c545e" providerId="ADAL" clId="{BC8551F7-F333-DF49-B8A6-4BBA7E0DFE2D}" dt="2021-03-09T15:19:30.109" v="410" actId="700"/>
          <ac:spMkLst>
            <pc:docMk/>
            <pc:sldMk cId="1547612067" sldId="284"/>
            <ac:spMk id="23" creationId="{040A2820-3F5C-914B-9CD3-0E2B7ED4C7BF}"/>
          </ac:spMkLst>
        </pc:spChg>
        <pc:spChg chg="mod ord">
          <ac:chgData name="Khattab, Sherif" userId="c83b1e15-36f3-4f46-aceb-05aac24c545e" providerId="ADAL" clId="{BC8551F7-F333-DF49-B8A6-4BBA7E0DFE2D}" dt="2021-03-09T15:19:30.109" v="410" actId="700"/>
          <ac:spMkLst>
            <pc:docMk/>
            <pc:sldMk cId="1547612067" sldId="284"/>
            <ac:spMk id="24" creationId="{A222AFBE-40DE-A441-9C04-27D00C13B5C6}"/>
          </ac:spMkLst>
        </pc:spChg>
        <pc:spChg chg="mod ord">
          <ac:chgData name="Khattab, Sherif" userId="c83b1e15-36f3-4f46-aceb-05aac24c545e" providerId="ADAL" clId="{BC8551F7-F333-DF49-B8A6-4BBA7E0DFE2D}" dt="2021-03-09T15:19:30.109" v="410" actId="700"/>
          <ac:spMkLst>
            <pc:docMk/>
            <pc:sldMk cId="1547612067" sldId="284"/>
            <ac:spMk id="45079" creationId="{FDAD25FE-388D-BC45-A370-11171EE2C585}"/>
          </ac:spMkLst>
        </pc:spChg>
        <pc:spChg chg="mod ord">
          <ac:chgData name="Khattab, Sherif" userId="c83b1e15-36f3-4f46-aceb-05aac24c545e" providerId="ADAL" clId="{BC8551F7-F333-DF49-B8A6-4BBA7E0DFE2D}" dt="2021-03-09T15:19:30.109" v="410" actId="700"/>
          <ac:spMkLst>
            <pc:docMk/>
            <pc:sldMk cId="1547612067" sldId="284"/>
            <ac:spMk id="45080" creationId="{680B4546-F2AE-7A4B-9489-77A04A5EE300}"/>
          </ac:spMkLst>
        </pc:spChg>
      </pc:sldChg>
      <pc:sldChg chg="modSp add del">
        <pc:chgData name="Khattab, Sherif" userId="c83b1e15-36f3-4f46-aceb-05aac24c545e" providerId="ADAL" clId="{BC8551F7-F333-DF49-B8A6-4BBA7E0DFE2D}" dt="2021-03-09T15:21:38.370" v="477"/>
        <pc:sldMkLst>
          <pc:docMk/>
          <pc:sldMk cId="1949321754" sldId="284"/>
        </pc:sldMkLst>
        <pc:spChg chg="mod">
          <ac:chgData name="Khattab, Sherif" userId="c83b1e15-36f3-4f46-aceb-05aac24c545e" providerId="ADAL" clId="{BC8551F7-F333-DF49-B8A6-4BBA7E0DFE2D}" dt="2021-03-09T15:21:31.399" v="468"/>
          <ac:spMkLst>
            <pc:docMk/>
            <pc:sldMk cId="1949321754" sldId="284"/>
            <ac:spMk id="23" creationId="{040A2820-3F5C-914B-9CD3-0E2B7ED4C7BF}"/>
          </ac:spMkLst>
        </pc:spChg>
      </pc:sldChg>
      <pc:sldChg chg="add del">
        <pc:chgData name="Khattab, Sherif" userId="c83b1e15-36f3-4f46-aceb-05aac24c545e" providerId="ADAL" clId="{BC8551F7-F333-DF49-B8A6-4BBA7E0DFE2D}" dt="2021-03-09T15:23:13.281" v="518"/>
        <pc:sldMkLst>
          <pc:docMk/>
          <pc:sldMk cId="1124028409" sldId="285"/>
        </pc:sldMkLst>
      </pc:sldChg>
      <pc:sldChg chg="modSp add del">
        <pc:chgData name="Khattab, Sherif" userId="c83b1e15-36f3-4f46-aceb-05aac24c545e" providerId="ADAL" clId="{BC8551F7-F333-DF49-B8A6-4BBA7E0DFE2D}" dt="2021-03-09T15:21:38.370" v="477"/>
        <pc:sldMkLst>
          <pc:docMk/>
          <pc:sldMk cId="1616359382" sldId="285"/>
        </pc:sldMkLst>
        <pc:spChg chg="mod">
          <ac:chgData name="Khattab, Sherif" userId="c83b1e15-36f3-4f46-aceb-05aac24c545e" providerId="ADAL" clId="{BC8551F7-F333-DF49-B8A6-4BBA7E0DFE2D}" dt="2021-03-09T15:21:31.399" v="468"/>
          <ac:spMkLst>
            <pc:docMk/>
            <pc:sldMk cId="1616359382" sldId="285"/>
            <ac:spMk id="4" creationId="{148EDC61-FA6C-D54F-8609-BEF99361E629}"/>
          </ac:spMkLst>
        </pc:spChg>
      </pc:sldChg>
      <pc:sldChg chg="modSp add del mod chgLayout">
        <pc:chgData name="Khattab, Sherif" userId="c83b1e15-36f3-4f46-aceb-05aac24c545e" providerId="ADAL" clId="{BC8551F7-F333-DF49-B8A6-4BBA7E0DFE2D}" dt="2021-03-09T15:21:17.097" v="442" actId="2696"/>
        <pc:sldMkLst>
          <pc:docMk/>
          <pc:sldMk cId="2326737287" sldId="285"/>
        </pc:sldMkLst>
        <pc:spChg chg="mod ord">
          <ac:chgData name="Khattab, Sherif" userId="c83b1e15-36f3-4f46-aceb-05aac24c545e" providerId="ADAL" clId="{BC8551F7-F333-DF49-B8A6-4BBA7E0DFE2D}" dt="2021-03-09T15:19:30.109" v="410" actId="700"/>
          <ac:spMkLst>
            <pc:docMk/>
            <pc:sldMk cId="2326737287" sldId="285"/>
            <ac:spMk id="4" creationId="{148EDC61-FA6C-D54F-8609-BEF99361E629}"/>
          </ac:spMkLst>
        </pc:spChg>
        <pc:spChg chg="mod ord">
          <ac:chgData name="Khattab, Sherif" userId="c83b1e15-36f3-4f46-aceb-05aac24c545e" providerId="ADAL" clId="{BC8551F7-F333-DF49-B8A6-4BBA7E0DFE2D}" dt="2021-03-09T15:19:30.109" v="410" actId="700"/>
          <ac:spMkLst>
            <pc:docMk/>
            <pc:sldMk cId="2326737287" sldId="285"/>
            <ac:spMk id="5" creationId="{E3C024A9-F851-A648-B82B-4E015FC2F89C}"/>
          </ac:spMkLst>
        </pc:spChg>
        <pc:spChg chg="mod ord">
          <ac:chgData name="Khattab, Sherif" userId="c83b1e15-36f3-4f46-aceb-05aac24c545e" providerId="ADAL" clId="{BC8551F7-F333-DF49-B8A6-4BBA7E0DFE2D}" dt="2021-03-09T15:19:30.109" v="410" actId="700"/>
          <ac:spMkLst>
            <pc:docMk/>
            <pc:sldMk cId="2326737287" sldId="285"/>
            <ac:spMk id="46084" creationId="{383A83AC-B41C-8B4D-A52F-0D9D1A97D13D}"/>
          </ac:spMkLst>
        </pc:spChg>
        <pc:spChg chg="mod ord">
          <ac:chgData name="Khattab, Sherif" userId="c83b1e15-36f3-4f46-aceb-05aac24c545e" providerId="ADAL" clId="{BC8551F7-F333-DF49-B8A6-4BBA7E0DFE2D}" dt="2021-03-09T15:19:30.109" v="410" actId="700"/>
          <ac:spMkLst>
            <pc:docMk/>
            <pc:sldMk cId="2326737287" sldId="285"/>
            <ac:spMk id="46085" creationId="{E136B452-F50D-C64E-AC4B-55BDAA260F73}"/>
          </ac:spMkLst>
        </pc:spChg>
      </pc:sldChg>
      <pc:sldChg chg="modSp add del mod chgLayout">
        <pc:chgData name="Khattab, Sherif" userId="c83b1e15-36f3-4f46-aceb-05aac24c545e" providerId="ADAL" clId="{BC8551F7-F333-DF49-B8A6-4BBA7E0DFE2D}" dt="2021-03-09T15:21:16.985" v="441" actId="2696"/>
        <pc:sldMkLst>
          <pc:docMk/>
          <pc:sldMk cId="1093118900" sldId="286"/>
        </pc:sldMkLst>
        <pc:spChg chg="mod ord">
          <ac:chgData name="Khattab, Sherif" userId="c83b1e15-36f3-4f46-aceb-05aac24c545e" providerId="ADAL" clId="{BC8551F7-F333-DF49-B8A6-4BBA7E0DFE2D}" dt="2021-03-09T15:19:30.109" v="410" actId="700"/>
          <ac:spMkLst>
            <pc:docMk/>
            <pc:sldMk cId="1093118900" sldId="286"/>
            <ac:spMk id="4" creationId="{2E015DEC-B4B1-2945-AD36-35937445080F}"/>
          </ac:spMkLst>
        </pc:spChg>
        <pc:spChg chg="mod ord">
          <ac:chgData name="Khattab, Sherif" userId="c83b1e15-36f3-4f46-aceb-05aac24c545e" providerId="ADAL" clId="{BC8551F7-F333-DF49-B8A6-4BBA7E0DFE2D}" dt="2021-03-09T15:19:30.109" v="410" actId="700"/>
          <ac:spMkLst>
            <pc:docMk/>
            <pc:sldMk cId="1093118900" sldId="286"/>
            <ac:spMk id="5" creationId="{569F3FA2-D603-344C-8702-87CFEAB81A7C}"/>
          </ac:spMkLst>
        </pc:spChg>
        <pc:spChg chg="mod ord">
          <ac:chgData name="Khattab, Sherif" userId="c83b1e15-36f3-4f46-aceb-05aac24c545e" providerId="ADAL" clId="{BC8551F7-F333-DF49-B8A6-4BBA7E0DFE2D}" dt="2021-03-09T15:19:30.109" v="410" actId="700"/>
          <ac:spMkLst>
            <pc:docMk/>
            <pc:sldMk cId="1093118900" sldId="286"/>
            <ac:spMk id="47108" creationId="{66FBDCE9-F4FB-AB4F-B90D-EFB680AB64C6}"/>
          </ac:spMkLst>
        </pc:spChg>
        <pc:spChg chg="mod ord">
          <ac:chgData name="Khattab, Sherif" userId="c83b1e15-36f3-4f46-aceb-05aac24c545e" providerId="ADAL" clId="{BC8551F7-F333-DF49-B8A6-4BBA7E0DFE2D}" dt="2021-03-09T15:19:30.109" v="410" actId="700"/>
          <ac:spMkLst>
            <pc:docMk/>
            <pc:sldMk cId="1093118900" sldId="286"/>
            <ac:spMk id="47109" creationId="{FB210B6F-E62B-E643-91CC-C8E449D48984}"/>
          </ac:spMkLst>
        </pc:spChg>
      </pc:sldChg>
      <pc:sldChg chg="add del">
        <pc:chgData name="Khattab, Sherif" userId="c83b1e15-36f3-4f46-aceb-05aac24c545e" providerId="ADAL" clId="{BC8551F7-F333-DF49-B8A6-4BBA7E0DFE2D}" dt="2021-03-09T15:23:13.281" v="518"/>
        <pc:sldMkLst>
          <pc:docMk/>
          <pc:sldMk cId="2045172050" sldId="286"/>
        </pc:sldMkLst>
      </pc:sldChg>
      <pc:sldChg chg="modSp add del">
        <pc:chgData name="Khattab, Sherif" userId="c83b1e15-36f3-4f46-aceb-05aac24c545e" providerId="ADAL" clId="{BC8551F7-F333-DF49-B8A6-4BBA7E0DFE2D}" dt="2021-03-09T15:21:38.370" v="477"/>
        <pc:sldMkLst>
          <pc:docMk/>
          <pc:sldMk cId="3470824588" sldId="286"/>
        </pc:sldMkLst>
        <pc:spChg chg="mod">
          <ac:chgData name="Khattab, Sherif" userId="c83b1e15-36f3-4f46-aceb-05aac24c545e" providerId="ADAL" clId="{BC8551F7-F333-DF49-B8A6-4BBA7E0DFE2D}" dt="2021-03-09T15:21:31.399" v="468"/>
          <ac:spMkLst>
            <pc:docMk/>
            <pc:sldMk cId="3470824588" sldId="286"/>
            <ac:spMk id="4" creationId="{2E015DEC-B4B1-2945-AD36-35937445080F}"/>
          </ac:spMkLst>
        </pc:spChg>
      </pc:sldChg>
      <pc:sldChg chg="add del">
        <pc:chgData name="Khattab, Sherif" userId="c83b1e15-36f3-4f46-aceb-05aac24c545e" providerId="ADAL" clId="{BC8551F7-F333-DF49-B8A6-4BBA7E0DFE2D}" dt="2021-03-09T15:23:13.281" v="518"/>
        <pc:sldMkLst>
          <pc:docMk/>
          <pc:sldMk cId="1601442099" sldId="287"/>
        </pc:sldMkLst>
      </pc:sldChg>
      <pc:sldChg chg="modSp add del mod chgLayout">
        <pc:chgData name="Khattab, Sherif" userId="c83b1e15-36f3-4f46-aceb-05aac24c545e" providerId="ADAL" clId="{BC8551F7-F333-DF49-B8A6-4BBA7E0DFE2D}" dt="2021-03-09T15:21:18.451" v="448" actId="2696"/>
        <pc:sldMkLst>
          <pc:docMk/>
          <pc:sldMk cId="2112976756" sldId="287"/>
        </pc:sldMkLst>
        <pc:spChg chg="mod ord">
          <ac:chgData name="Khattab, Sherif" userId="c83b1e15-36f3-4f46-aceb-05aac24c545e" providerId="ADAL" clId="{BC8551F7-F333-DF49-B8A6-4BBA7E0DFE2D}" dt="2021-03-09T15:19:30.109" v="410" actId="700"/>
          <ac:spMkLst>
            <pc:docMk/>
            <pc:sldMk cId="2112976756" sldId="287"/>
            <ac:spMk id="71" creationId="{A5BFC97F-4AE6-7344-BA26-EBD50D951F30}"/>
          </ac:spMkLst>
        </pc:spChg>
        <pc:spChg chg="mod ord">
          <ac:chgData name="Khattab, Sherif" userId="c83b1e15-36f3-4f46-aceb-05aac24c545e" providerId="ADAL" clId="{BC8551F7-F333-DF49-B8A6-4BBA7E0DFE2D}" dt="2021-03-09T15:19:30.109" v="410" actId="700"/>
          <ac:spMkLst>
            <pc:docMk/>
            <pc:sldMk cId="2112976756" sldId="287"/>
            <ac:spMk id="72" creationId="{C26038B4-F6C8-B548-AE10-9AC88FE0C5F4}"/>
          </ac:spMkLst>
        </pc:spChg>
        <pc:spChg chg="mod ord">
          <ac:chgData name="Khattab, Sherif" userId="c83b1e15-36f3-4f46-aceb-05aac24c545e" providerId="ADAL" clId="{BC8551F7-F333-DF49-B8A6-4BBA7E0DFE2D}" dt="2021-03-09T15:19:30.109" v="410" actId="700"/>
          <ac:spMkLst>
            <pc:docMk/>
            <pc:sldMk cId="2112976756" sldId="287"/>
            <ac:spMk id="49223" creationId="{92F996F9-41A5-1E4F-8A71-56930189F98A}"/>
          </ac:spMkLst>
        </pc:spChg>
        <pc:spChg chg="mod ord">
          <ac:chgData name="Khattab, Sherif" userId="c83b1e15-36f3-4f46-aceb-05aac24c545e" providerId="ADAL" clId="{BC8551F7-F333-DF49-B8A6-4BBA7E0DFE2D}" dt="2021-03-09T15:19:30.109" v="410" actId="700"/>
          <ac:spMkLst>
            <pc:docMk/>
            <pc:sldMk cId="2112976756" sldId="287"/>
            <ac:spMk id="49224" creationId="{CF02A81A-251A-9845-8098-78F4F58F3C5A}"/>
          </ac:spMkLst>
        </pc:spChg>
      </pc:sldChg>
      <pc:sldChg chg="modSp add del">
        <pc:chgData name="Khattab, Sherif" userId="c83b1e15-36f3-4f46-aceb-05aac24c545e" providerId="ADAL" clId="{BC8551F7-F333-DF49-B8A6-4BBA7E0DFE2D}" dt="2021-03-09T15:21:38.370" v="477"/>
        <pc:sldMkLst>
          <pc:docMk/>
          <pc:sldMk cId="2753278460" sldId="287"/>
        </pc:sldMkLst>
        <pc:spChg chg="mod">
          <ac:chgData name="Khattab, Sherif" userId="c83b1e15-36f3-4f46-aceb-05aac24c545e" providerId="ADAL" clId="{BC8551F7-F333-DF49-B8A6-4BBA7E0DFE2D}" dt="2021-03-09T15:21:31.399" v="468"/>
          <ac:spMkLst>
            <pc:docMk/>
            <pc:sldMk cId="2753278460" sldId="287"/>
            <ac:spMk id="71" creationId="{A5BFC97F-4AE6-7344-BA26-EBD50D951F30}"/>
          </ac:spMkLst>
        </pc:spChg>
      </pc:sldChg>
      <pc:sldChg chg="modSp add del">
        <pc:chgData name="Khattab, Sherif" userId="c83b1e15-36f3-4f46-aceb-05aac24c545e" providerId="ADAL" clId="{BC8551F7-F333-DF49-B8A6-4BBA7E0DFE2D}" dt="2021-03-09T15:21:38.370" v="477"/>
        <pc:sldMkLst>
          <pc:docMk/>
          <pc:sldMk cId="1730254086" sldId="288"/>
        </pc:sldMkLst>
        <pc:spChg chg="mod">
          <ac:chgData name="Khattab, Sherif" userId="c83b1e15-36f3-4f46-aceb-05aac24c545e" providerId="ADAL" clId="{BC8551F7-F333-DF49-B8A6-4BBA7E0DFE2D}" dt="2021-03-09T15:21:31.399" v="468"/>
          <ac:spMkLst>
            <pc:docMk/>
            <pc:sldMk cId="1730254086" sldId="288"/>
            <ac:spMk id="4" creationId="{C462BEB7-B7D7-9E42-AF26-7340B38BBC5F}"/>
          </ac:spMkLst>
        </pc:spChg>
      </pc:sldChg>
      <pc:sldChg chg="add del">
        <pc:chgData name="Khattab, Sherif" userId="c83b1e15-36f3-4f46-aceb-05aac24c545e" providerId="ADAL" clId="{BC8551F7-F333-DF49-B8A6-4BBA7E0DFE2D}" dt="2021-03-09T15:23:13.281" v="518"/>
        <pc:sldMkLst>
          <pc:docMk/>
          <pc:sldMk cId="2522792431" sldId="288"/>
        </pc:sldMkLst>
      </pc:sldChg>
      <pc:sldChg chg="modSp add del mod chgLayout">
        <pc:chgData name="Khattab, Sherif" userId="c83b1e15-36f3-4f46-aceb-05aac24c545e" providerId="ADAL" clId="{BC8551F7-F333-DF49-B8A6-4BBA7E0DFE2D}" dt="2021-03-09T15:21:17.998" v="447" actId="2696"/>
        <pc:sldMkLst>
          <pc:docMk/>
          <pc:sldMk cId="4126516199" sldId="288"/>
        </pc:sldMkLst>
        <pc:spChg chg="mod ord">
          <ac:chgData name="Khattab, Sherif" userId="c83b1e15-36f3-4f46-aceb-05aac24c545e" providerId="ADAL" clId="{BC8551F7-F333-DF49-B8A6-4BBA7E0DFE2D}" dt="2021-03-09T15:19:30.109" v="410" actId="700"/>
          <ac:spMkLst>
            <pc:docMk/>
            <pc:sldMk cId="4126516199" sldId="288"/>
            <ac:spMk id="4" creationId="{C462BEB7-B7D7-9E42-AF26-7340B38BBC5F}"/>
          </ac:spMkLst>
        </pc:spChg>
        <pc:spChg chg="mod ord">
          <ac:chgData name="Khattab, Sherif" userId="c83b1e15-36f3-4f46-aceb-05aac24c545e" providerId="ADAL" clId="{BC8551F7-F333-DF49-B8A6-4BBA7E0DFE2D}" dt="2021-03-09T15:19:30.109" v="410" actId="700"/>
          <ac:spMkLst>
            <pc:docMk/>
            <pc:sldMk cId="4126516199" sldId="288"/>
            <ac:spMk id="5" creationId="{82841C8E-EF71-3342-8263-0011A85775A5}"/>
          </ac:spMkLst>
        </pc:spChg>
        <pc:spChg chg="mod ord">
          <ac:chgData name="Khattab, Sherif" userId="c83b1e15-36f3-4f46-aceb-05aac24c545e" providerId="ADAL" clId="{BC8551F7-F333-DF49-B8A6-4BBA7E0DFE2D}" dt="2021-03-09T15:19:30.109" v="410" actId="700"/>
          <ac:spMkLst>
            <pc:docMk/>
            <pc:sldMk cId="4126516199" sldId="288"/>
            <ac:spMk id="50178" creationId="{C86020A2-4284-7D4C-A213-10EE010A9F87}"/>
          </ac:spMkLst>
        </pc:spChg>
        <pc:spChg chg="mod ord">
          <ac:chgData name="Khattab, Sherif" userId="c83b1e15-36f3-4f46-aceb-05aac24c545e" providerId="ADAL" clId="{BC8551F7-F333-DF49-B8A6-4BBA7E0DFE2D}" dt="2021-03-09T15:19:30.109" v="410" actId="700"/>
          <ac:spMkLst>
            <pc:docMk/>
            <pc:sldMk cId="4126516199" sldId="288"/>
            <ac:spMk id="50179" creationId="{D631BDEF-CA93-954B-B2AD-C75918D616D9}"/>
          </ac:spMkLst>
        </pc:spChg>
      </pc:sldChg>
      <pc:sldChg chg="add del">
        <pc:chgData name="Khattab, Sherif" userId="c83b1e15-36f3-4f46-aceb-05aac24c545e" providerId="ADAL" clId="{BC8551F7-F333-DF49-B8A6-4BBA7E0DFE2D}" dt="2021-03-09T15:23:13.281" v="518"/>
        <pc:sldMkLst>
          <pc:docMk/>
          <pc:sldMk cId="432103208" sldId="289"/>
        </pc:sldMkLst>
      </pc:sldChg>
      <pc:sldChg chg="modSp add del mod chgLayout">
        <pc:chgData name="Khattab, Sherif" userId="c83b1e15-36f3-4f46-aceb-05aac24c545e" providerId="ADAL" clId="{BC8551F7-F333-DF49-B8A6-4BBA7E0DFE2D}" dt="2021-03-09T15:21:17.953" v="446" actId="2696"/>
        <pc:sldMkLst>
          <pc:docMk/>
          <pc:sldMk cId="1541481693" sldId="289"/>
        </pc:sldMkLst>
        <pc:spChg chg="mod ord">
          <ac:chgData name="Khattab, Sherif" userId="c83b1e15-36f3-4f46-aceb-05aac24c545e" providerId="ADAL" clId="{BC8551F7-F333-DF49-B8A6-4BBA7E0DFE2D}" dt="2021-03-09T15:19:30.109" v="410" actId="700"/>
          <ac:spMkLst>
            <pc:docMk/>
            <pc:sldMk cId="1541481693" sldId="289"/>
            <ac:spMk id="13" creationId="{A8EDC9CB-1C47-C845-BC1F-9E9691475B7E}"/>
          </ac:spMkLst>
        </pc:spChg>
        <pc:spChg chg="mod ord">
          <ac:chgData name="Khattab, Sherif" userId="c83b1e15-36f3-4f46-aceb-05aac24c545e" providerId="ADAL" clId="{BC8551F7-F333-DF49-B8A6-4BBA7E0DFE2D}" dt="2021-03-09T15:19:30.109" v="410" actId="700"/>
          <ac:spMkLst>
            <pc:docMk/>
            <pc:sldMk cId="1541481693" sldId="289"/>
            <ac:spMk id="14" creationId="{3847CA77-E2D5-DE4D-B157-7E4B104DF85E}"/>
          </ac:spMkLst>
        </pc:spChg>
        <pc:spChg chg="mod ord">
          <ac:chgData name="Khattab, Sherif" userId="c83b1e15-36f3-4f46-aceb-05aac24c545e" providerId="ADAL" clId="{BC8551F7-F333-DF49-B8A6-4BBA7E0DFE2D}" dt="2021-03-09T15:19:30.109" v="410" actId="700"/>
          <ac:spMkLst>
            <pc:docMk/>
            <pc:sldMk cId="1541481693" sldId="289"/>
            <ac:spMk id="51214" creationId="{2730052A-2D99-3744-B09E-DAFE150A72E2}"/>
          </ac:spMkLst>
        </pc:spChg>
        <pc:spChg chg="mod ord">
          <ac:chgData name="Khattab, Sherif" userId="c83b1e15-36f3-4f46-aceb-05aac24c545e" providerId="ADAL" clId="{BC8551F7-F333-DF49-B8A6-4BBA7E0DFE2D}" dt="2021-03-09T15:19:30.109" v="410" actId="700"/>
          <ac:spMkLst>
            <pc:docMk/>
            <pc:sldMk cId="1541481693" sldId="289"/>
            <ac:spMk id="51215" creationId="{8F62DC9E-4348-5945-B8AF-BEC3D59DDC1D}"/>
          </ac:spMkLst>
        </pc:spChg>
      </pc:sldChg>
      <pc:sldChg chg="modSp add del">
        <pc:chgData name="Khattab, Sherif" userId="c83b1e15-36f3-4f46-aceb-05aac24c545e" providerId="ADAL" clId="{BC8551F7-F333-DF49-B8A6-4BBA7E0DFE2D}" dt="2021-03-09T15:21:38.370" v="477"/>
        <pc:sldMkLst>
          <pc:docMk/>
          <pc:sldMk cId="2450170092" sldId="289"/>
        </pc:sldMkLst>
        <pc:spChg chg="mod">
          <ac:chgData name="Khattab, Sherif" userId="c83b1e15-36f3-4f46-aceb-05aac24c545e" providerId="ADAL" clId="{BC8551F7-F333-DF49-B8A6-4BBA7E0DFE2D}" dt="2021-03-09T15:21:31.399" v="468"/>
          <ac:spMkLst>
            <pc:docMk/>
            <pc:sldMk cId="2450170092" sldId="289"/>
            <ac:spMk id="13" creationId="{A8EDC9CB-1C47-C845-BC1F-9E9691475B7E}"/>
          </ac:spMkLst>
        </pc:spChg>
      </pc:sldChg>
      <pc:sldChg chg="add del">
        <pc:chgData name="Khattab, Sherif" userId="c83b1e15-36f3-4f46-aceb-05aac24c545e" providerId="ADAL" clId="{BC8551F7-F333-DF49-B8A6-4BBA7E0DFE2D}" dt="2021-03-09T15:23:13.281" v="518"/>
        <pc:sldMkLst>
          <pc:docMk/>
          <pc:sldMk cId="854989116" sldId="290"/>
        </pc:sldMkLst>
      </pc:sldChg>
      <pc:sldChg chg="addSp delSp modSp add del mod chgLayout">
        <pc:chgData name="Khattab, Sherif" userId="c83b1e15-36f3-4f46-aceb-05aac24c545e" providerId="ADAL" clId="{BC8551F7-F333-DF49-B8A6-4BBA7E0DFE2D}" dt="2021-03-09T15:21:17.869" v="445" actId="2696"/>
        <pc:sldMkLst>
          <pc:docMk/>
          <pc:sldMk cId="1862550954" sldId="290"/>
        </pc:sldMkLst>
        <pc:spChg chg="del">
          <ac:chgData name="Khattab, Sherif" userId="c83b1e15-36f3-4f46-aceb-05aac24c545e" providerId="ADAL" clId="{BC8551F7-F333-DF49-B8A6-4BBA7E0DFE2D}" dt="2021-03-09T15:19:30.109" v="410" actId="700"/>
          <ac:spMkLst>
            <pc:docMk/>
            <pc:sldMk cId="1862550954" sldId="290"/>
            <ac:spMk id="2" creationId="{9D1AEDFE-1E83-4744-BAC0-CDC6F10DE256}"/>
          </ac:spMkLst>
        </pc:spChg>
        <pc:spChg chg="add mod ord">
          <ac:chgData name="Khattab, Sherif" userId="c83b1e15-36f3-4f46-aceb-05aac24c545e" providerId="ADAL" clId="{BC8551F7-F333-DF49-B8A6-4BBA7E0DFE2D}" dt="2021-03-09T15:19:30.109" v="410" actId="700"/>
          <ac:spMkLst>
            <pc:docMk/>
            <pc:sldMk cId="1862550954" sldId="290"/>
            <ac:spMk id="3" creationId="{E9CBC1F6-B409-DB4E-9D13-57FA4C36D287}"/>
          </ac:spMkLst>
        </pc:spChg>
        <pc:spChg chg="mod ord">
          <ac:chgData name="Khattab, Sherif" userId="c83b1e15-36f3-4f46-aceb-05aac24c545e" providerId="ADAL" clId="{BC8551F7-F333-DF49-B8A6-4BBA7E0DFE2D}" dt="2021-03-09T15:19:30.109" v="410" actId="700"/>
          <ac:spMkLst>
            <pc:docMk/>
            <pc:sldMk cId="1862550954" sldId="290"/>
            <ac:spMk id="53" creationId="{AB0BD055-4A34-CF4E-8605-2309EE696606}"/>
          </ac:spMkLst>
        </pc:spChg>
        <pc:spChg chg="mod ord">
          <ac:chgData name="Khattab, Sherif" userId="c83b1e15-36f3-4f46-aceb-05aac24c545e" providerId="ADAL" clId="{BC8551F7-F333-DF49-B8A6-4BBA7E0DFE2D}" dt="2021-03-09T15:19:30.109" v="410" actId="700"/>
          <ac:spMkLst>
            <pc:docMk/>
            <pc:sldMk cId="1862550954" sldId="290"/>
            <ac:spMk id="54" creationId="{9EBE2200-50E9-FE44-B92C-9F63C605E803}"/>
          </ac:spMkLst>
        </pc:spChg>
        <pc:spChg chg="mod ord">
          <ac:chgData name="Khattab, Sherif" userId="c83b1e15-36f3-4f46-aceb-05aac24c545e" providerId="ADAL" clId="{BC8551F7-F333-DF49-B8A6-4BBA7E0DFE2D}" dt="2021-03-09T15:19:30.109" v="410" actId="700"/>
          <ac:spMkLst>
            <pc:docMk/>
            <pc:sldMk cId="1862550954" sldId="290"/>
            <ac:spMk id="52232" creationId="{632FEAE1-AB80-CA43-8496-99E0413E0845}"/>
          </ac:spMkLst>
        </pc:spChg>
      </pc:sldChg>
      <pc:sldChg chg="modSp add del">
        <pc:chgData name="Khattab, Sherif" userId="c83b1e15-36f3-4f46-aceb-05aac24c545e" providerId="ADAL" clId="{BC8551F7-F333-DF49-B8A6-4BBA7E0DFE2D}" dt="2021-03-09T15:21:38.370" v="477"/>
        <pc:sldMkLst>
          <pc:docMk/>
          <pc:sldMk cId="3286868998" sldId="290"/>
        </pc:sldMkLst>
        <pc:spChg chg="mod">
          <ac:chgData name="Khattab, Sherif" userId="c83b1e15-36f3-4f46-aceb-05aac24c545e" providerId="ADAL" clId="{BC8551F7-F333-DF49-B8A6-4BBA7E0DFE2D}" dt="2021-03-09T15:21:31.399" v="468"/>
          <ac:spMkLst>
            <pc:docMk/>
            <pc:sldMk cId="3286868998" sldId="290"/>
            <ac:spMk id="53" creationId="{AB0BD055-4A34-CF4E-8605-2309EE696606}"/>
          </ac:spMkLst>
        </pc:spChg>
      </pc:sldChg>
      <pc:sldChg chg="modSp add del">
        <pc:chgData name="Khattab, Sherif" userId="c83b1e15-36f3-4f46-aceb-05aac24c545e" providerId="ADAL" clId="{BC8551F7-F333-DF49-B8A6-4BBA7E0DFE2D}" dt="2021-03-09T15:21:38.370" v="477"/>
        <pc:sldMkLst>
          <pc:docMk/>
          <pc:sldMk cId="305350533" sldId="292"/>
        </pc:sldMkLst>
        <pc:spChg chg="mod">
          <ac:chgData name="Khattab, Sherif" userId="c83b1e15-36f3-4f46-aceb-05aac24c545e" providerId="ADAL" clId="{BC8551F7-F333-DF49-B8A6-4BBA7E0DFE2D}" dt="2021-03-09T15:21:31.399" v="468"/>
          <ac:spMkLst>
            <pc:docMk/>
            <pc:sldMk cId="305350533" sldId="292"/>
            <ac:spMk id="4" creationId="{D8914E21-DD4E-E043-B65F-15D6AFB672C4}"/>
          </ac:spMkLst>
        </pc:spChg>
      </pc:sldChg>
      <pc:sldChg chg="add del">
        <pc:chgData name="Khattab, Sherif" userId="c83b1e15-36f3-4f46-aceb-05aac24c545e" providerId="ADAL" clId="{BC8551F7-F333-DF49-B8A6-4BBA7E0DFE2D}" dt="2021-03-09T15:23:13.281" v="518"/>
        <pc:sldMkLst>
          <pc:docMk/>
          <pc:sldMk cId="1110710663" sldId="292"/>
        </pc:sldMkLst>
      </pc:sldChg>
      <pc:sldChg chg="modSp add del mod chgLayout">
        <pc:chgData name="Khattab, Sherif" userId="c83b1e15-36f3-4f46-aceb-05aac24c545e" providerId="ADAL" clId="{BC8551F7-F333-DF49-B8A6-4BBA7E0DFE2D}" dt="2021-03-09T15:21:16.929" v="440" actId="2696"/>
        <pc:sldMkLst>
          <pc:docMk/>
          <pc:sldMk cId="1161813218" sldId="292"/>
        </pc:sldMkLst>
        <pc:spChg chg="mod ord">
          <ac:chgData name="Khattab, Sherif" userId="c83b1e15-36f3-4f46-aceb-05aac24c545e" providerId="ADAL" clId="{BC8551F7-F333-DF49-B8A6-4BBA7E0DFE2D}" dt="2021-03-09T15:19:30.109" v="410" actId="700"/>
          <ac:spMkLst>
            <pc:docMk/>
            <pc:sldMk cId="1161813218" sldId="292"/>
            <ac:spMk id="4" creationId="{D8914E21-DD4E-E043-B65F-15D6AFB672C4}"/>
          </ac:spMkLst>
        </pc:spChg>
        <pc:spChg chg="mod ord">
          <ac:chgData name="Khattab, Sherif" userId="c83b1e15-36f3-4f46-aceb-05aac24c545e" providerId="ADAL" clId="{BC8551F7-F333-DF49-B8A6-4BBA7E0DFE2D}" dt="2021-03-09T15:19:30.109" v="410" actId="700"/>
          <ac:spMkLst>
            <pc:docMk/>
            <pc:sldMk cId="1161813218" sldId="292"/>
            <ac:spMk id="5" creationId="{D5FBD289-DBE9-4641-8C27-D21A5EE8A631}"/>
          </ac:spMkLst>
        </pc:spChg>
        <pc:spChg chg="mod ord">
          <ac:chgData name="Khattab, Sherif" userId="c83b1e15-36f3-4f46-aceb-05aac24c545e" providerId="ADAL" clId="{BC8551F7-F333-DF49-B8A6-4BBA7E0DFE2D}" dt="2021-03-09T15:19:30.109" v="410" actId="700"/>
          <ac:spMkLst>
            <pc:docMk/>
            <pc:sldMk cId="1161813218" sldId="292"/>
            <ac:spMk id="54276" creationId="{375C2356-6ADE-FC4E-9BA3-8B2755AC7C8D}"/>
          </ac:spMkLst>
        </pc:spChg>
        <pc:spChg chg="mod ord">
          <ac:chgData name="Khattab, Sherif" userId="c83b1e15-36f3-4f46-aceb-05aac24c545e" providerId="ADAL" clId="{BC8551F7-F333-DF49-B8A6-4BBA7E0DFE2D}" dt="2021-03-09T15:19:30.109" v="410" actId="700"/>
          <ac:spMkLst>
            <pc:docMk/>
            <pc:sldMk cId="1161813218" sldId="292"/>
            <ac:spMk id="54277" creationId="{6BA541B7-55A3-F84D-8725-48D8A5D033F6}"/>
          </ac:spMkLst>
        </pc:spChg>
      </pc:sldChg>
      <pc:sldChg chg="addSp delSp modSp add del mod chgLayout">
        <pc:chgData name="Khattab, Sherif" userId="c83b1e15-36f3-4f46-aceb-05aac24c545e" providerId="ADAL" clId="{BC8551F7-F333-DF49-B8A6-4BBA7E0DFE2D}" dt="2021-03-09T15:21:16.873" v="439" actId="2696"/>
        <pc:sldMkLst>
          <pc:docMk/>
          <pc:sldMk cId="994348194" sldId="293"/>
        </pc:sldMkLst>
        <pc:spChg chg="del">
          <ac:chgData name="Khattab, Sherif" userId="c83b1e15-36f3-4f46-aceb-05aac24c545e" providerId="ADAL" clId="{BC8551F7-F333-DF49-B8A6-4BBA7E0DFE2D}" dt="2021-03-09T15:19:30.109" v="410" actId="700"/>
          <ac:spMkLst>
            <pc:docMk/>
            <pc:sldMk cId="994348194" sldId="293"/>
            <ac:spMk id="2" creationId="{FE5442DA-9015-F14F-A706-BD78569B3D01}"/>
          </ac:spMkLst>
        </pc:spChg>
        <pc:spChg chg="add mod ord">
          <ac:chgData name="Khattab, Sherif" userId="c83b1e15-36f3-4f46-aceb-05aac24c545e" providerId="ADAL" clId="{BC8551F7-F333-DF49-B8A6-4BBA7E0DFE2D}" dt="2021-03-09T15:19:30.109" v="410" actId="700"/>
          <ac:spMkLst>
            <pc:docMk/>
            <pc:sldMk cId="994348194" sldId="293"/>
            <ac:spMk id="3" creationId="{FEE50028-4F54-EE47-87CF-0CC94B71C158}"/>
          </ac:spMkLst>
        </pc:spChg>
        <pc:spChg chg="mod ord">
          <ac:chgData name="Khattab, Sherif" userId="c83b1e15-36f3-4f46-aceb-05aac24c545e" providerId="ADAL" clId="{BC8551F7-F333-DF49-B8A6-4BBA7E0DFE2D}" dt="2021-03-09T15:19:30.109" v="410" actId="700"/>
          <ac:spMkLst>
            <pc:docMk/>
            <pc:sldMk cId="994348194" sldId="293"/>
            <ac:spMk id="51" creationId="{605B1666-9B68-7B4A-ABBD-04BFFCD7E96F}"/>
          </ac:spMkLst>
        </pc:spChg>
        <pc:spChg chg="mod ord">
          <ac:chgData name="Khattab, Sherif" userId="c83b1e15-36f3-4f46-aceb-05aac24c545e" providerId="ADAL" clId="{BC8551F7-F333-DF49-B8A6-4BBA7E0DFE2D}" dt="2021-03-09T15:19:30.109" v="410" actId="700"/>
          <ac:spMkLst>
            <pc:docMk/>
            <pc:sldMk cId="994348194" sldId="293"/>
            <ac:spMk id="52" creationId="{6390229D-8363-5241-97CB-7A4F53107ACC}"/>
          </ac:spMkLst>
        </pc:spChg>
        <pc:spChg chg="mod ord">
          <ac:chgData name="Khattab, Sherif" userId="c83b1e15-36f3-4f46-aceb-05aac24c545e" providerId="ADAL" clId="{BC8551F7-F333-DF49-B8A6-4BBA7E0DFE2D}" dt="2021-03-09T15:19:30.109" v="410" actId="700"/>
          <ac:spMkLst>
            <pc:docMk/>
            <pc:sldMk cId="994348194" sldId="293"/>
            <ac:spMk id="55302" creationId="{9A98075C-C04F-D646-B051-5A86408425D9}"/>
          </ac:spMkLst>
        </pc:spChg>
      </pc:sldChg>
      <pc:sldChg chg="add del">
        <pc:chgData name="Khattab, Sherif" userId="c83b1e15-36f3-4f46-aceb-05aac24c545e" providerId="ADAL" clId="{BC8551F7-F333-DF49-B8A6-4BBA7E0DFE2D}" dt="2021-03-09T15:23:13.281" v="518"/>
        <pc:sldMkLst>
          <pc:docMk/>
          <pc:sldMk cId="1290418159" sldId="293"/>
        </pc:sldMkLst>
      </pc:sldChg>
      <pc:sldChg chg="modSp add del">
        <pc:chgData name="Khattab, Sherif" userId="c83b1e15-36f3-4f46-aceb-05aac24c545e" providerId="ADAL" clId="{BC8551F7-F333-DF49-B8A6-4BBA7E0DFE2D}" dt="2021-03-09T15:21:38.370" v="477"/>
        <pc:sldMkLst>
          <pc:docMk/>
          <pc:sldMk cId="4192540569" sldId="293"/>
        </pc:sldMkLst>
        <pc:spChg chg="mod">
          <ac:chgData name="Khattab, Sherif" userId="c83b1e15-36f3-4f46-aceb-05aac24c545e" providerId="ADAL" clId="{BC8551F7-F333-DF49-B8A6-4BBA7E0DFE2D}" dt="2021-03-09T15:21:31.399" v="468"/>
          <ac:spMkLst>
            <pc:docMk/>
            <pc:sldMk cId="4192540569" sldId="293"/>
            <ac:spMk id="51" creationId="{605B1666-9B68-7B4A-ABBD-04BFFCD7E96F}"/>
          </ac:spMkLst>
        </pc:spChg>
      </pc:sldChg>
      <pc:sldChg chg="modSp add del mod modTransition chgLayout">
        <pc:chgData name="Khattab, Sherif" userId="c83b1e15-36f3-4f46-aceb-05aac24c545e" providerId="ADAL" clId="{BC8551F7-F333-DF49-B8A6-4BBA7E0DFE2D}" dt="2021-03-09T15:23:02.582" v="502" actId="2696"/>
        <pc:sldMkLst>
          <pc:docMk/>
          <pc:sldMk cId="523001465" sldId="294"/>
        </pc:sldMkLst>
        <pc:spChg chg="mod ord">
          <ac:chgData name="Khattab, Sherif" userId="c83b1e15-36f3-4f46-aceb-05aac24c545e" providerId="ADAL" clId="{BC8551F7-F333-DF49-B8A6-4BBA7E0DFE2D}" dt="2021-03-09T15:19:30.109" v="410" actId="700"/>
          <ac:spMkLst>
            <pc:docMk/>
            <pc:sldMk cId="523001465" sldId="294"/>
            <ac:spMk id="15" creationId="{E11F4B18-8147-7E43-9F98-27ABF884DDC6}"/>
          </ac:spMkLst>
        </pc:spChg>
        <pc:spChg chg="mod ord">
          <ac:chgData name="Khattab, Sherif" userId="c83b1e15-36f3-4f46-aceb-05aac24c545e" providerId="ADAL" clId="{BC8551F7-F333-DF49-B8A6-4BBA7E0DFE2D}" dt="2021-03-09T15:19:30.109" v="410" actId="700"/>
          <ac:spMkLst>
            <pc:docMk/>
            <pc:sldMk cId="523001465" sldId="294"/>
            <ac:spMk id="16" creationId="{87D4C29E-4AD8-EC4F-AA7C-4709110FD3AC}"/>
          </ac:spMkLst>
        </pc:spChg>
        <pc:spChg chg="mod ord">
          <ac:chgData name="Khattab, Sherif" userId="c83b1e15-36f3-4f46-aceb-05aac24c545e" providerId="ADAL" clId="{BC8551F7-F333-DF49-B8A6-4BBA7E0DFE2D}" dt="2021-03-09T15:19:30.109" v="410" actId="700"/>
          <ac:spMkLst>
            <pc:docMk/>
            <pc:sldMk cId="523001465" sldId="294"/>
            <ac:spMk id="57346" creationId="{061C996D-34FC-3240-B0D4-54B01ACAF8CC}"/>
          </ac:spMkLst>
        </pc:spChg>
        <pc:spChg chg="mod ord">
          <ac:chgData name="Khattab, Sherif" userId="c83b1e15-36f3-4f46-aceb-05aac24c545e" providerId="ADAL" clId="{BC8551F7-F333-DF49-B8A6-4BBA7E0DFE2D}" dt="2021-03-09T15:19:30.109" v="410" actId="700"/>
          <ac:spMkLst>
            <pc:docMk/>
            <pc:sldMk cId="523001465" sldId="294"/>
            <ac:spMk id="57347" creationId="{96A41932-A504-E242-A393-7977BB16E268}"/>
          </ac:spMkLst>
        </pc:spChg>
      </pc:sldChg>
      <pc:sldChg chg="modSp add del modTransition">
        <pc:chgData name="Khattab, Sherif" userId="c83b1e15-36f3-4f46-aceb-05aac24c545e" providerId="ADAL" clId="{BC8551F7-F333-DF49-B8A6-4BBA7E0DFE2D}" dt="2021-03-09T15:21:38.370" v="477"/>
        <pc:sldMkLst>
          <pc:docMk/>
          <pc:sldMk cId="1178444692" sldId="294"/>
        </pc:sldMkLst>
        <pc:spChg chg="mod">
          <ac:chgData name="Khattab, Sherif" userId="c83b1e15-36f3-4f46-aceb-05aac24c545e" providerId="ADAL" clId="{BC8551F7-F333-DF49-B8A6-4BBA7E0DFE2D}" dt="2021-03-09T15:21:31.399" v="468"/>
          <ac:spMkLst>
            <pc:docMk/>
            <pc:sldMk cId="1178444692" sldId="294"/>
            <ac:spMk id="15" creationId="{E11F4B18-8147-7E43-9F98-27ABF884DDC6}"/>
          </ac:spMkLst>
        </pc:spChg>
      </pc:sldChg>
      <pc:sldChg chg="add del">
        <pc:chgData name="Khattab, Sherif" userId="c83b1e15-36f3-4f46-aceb-05aac24c545e" providerId="ADAL" clId="{BC8551F7-F333-DF49-B8A6-4BBA7E0DFE2D}" dt="2021-03-09T15:23:13.281" v="518"/>
        <pc:sldMkLst>
          <pc:docMk/>
          <pc:sldMk cId="4127073533" sldId="294"/>
        </pc:sldMkLst>
      </pc:sldChg>
      <pc:sldChg chg="modSp add del modTransition">
        <pc:chgData name="Khattab, Sherif" userId="c83b1e15-36f3-4f46-aceb-05aac24c545e" providerId="ADAL" clId="{BC8551F7-F333-DF49-B8A6-4BBA7E0DFE2D}" dt="2021-03-09T15:21:38.370" v="477"/>
        <pc:sldMkLst>
          <pc:docMk/>
          <pc:sldMk cId="90282877" sldId="296"/>
        </pc:sldMkLst>
        <pc:spChg chg="mod">
          <ac:chgData name="Khattab, Sherif" userId="c83b1e15-36f3-4f46-aceb-05aac24c545e" providerId="ADAL" clId="{BC8551F7-F333-DF49-B8A6-4BBA7E0DFE2D}" dt="2021-03-09T15:21:31.399" v="468"/>
          <ac:spMkLst>
            <pc:docMk/>
            <pc:sldMk cId="90282877" sldId="296"/>
            <ac:spMk id="4" creationId="{DC995CA8-8DE2-CE4D-B6B0-B8623774ECDC}"/>
          </ac:spMkLst>
        </pc:spChg>
      </pc:sldChg>
      <pc:sldChg chg="add del">
        <pc:chgData name="Khattab, Sherif" userId="c83b1e15-36f3-4f46-aceb-05aac24c545e" providerId="ADAL" clId="{BC8551F7-F333-DF49-B8A6-4BBA7E0DFE2D}" dt="2021-03-09T15:23:13.281" v="518"/>
        <pc:sldMkLst>
          <pc:docMk/>
          <pc:sldMk cId="404151404" sldId="296"/>
        </pc:sldMkLst>
      </pc:sldChg>
      <pc:sldChg chg="modSp add del mod modTransition chgLayout">
        <pc:chgData name="Khattab, Sherif" userId="c83b1e15-36f3-4f46-aceb-05aac24c545e" providerId="ADAL" clId="{BC8551F7-F333-DF49-B8A6-4BBA7E0DFE2D}" dt="2021-03-09T15:21:16.491" v="438" actId="2696"/>
        <pc:sldMkLst>
          <pc:docMk/>
          <pc:sldMk cId="3966262980" sldId="296"/>
        </pc:sldMkLst>
        <pc:spChg chg="mod ord">
          <ac:chgData name="Khattab, Sherif" userId="c83b1e15-36f3-4f46-aceb-05aac24c545e" providerId="ADAL" clId="{BC8551F7-F333-DF49-B8A6-4BBA7E0DFE2D}" dt="2021-03-09T15:19:30.109" v="410" actId="700"/>
          <ac:spMkLst>
            <pc:docMk/>
            <pc:sldMk cId="3966262980" sldId="296"/>
            <ac:spMk id="4" creationId="{DC995CA8-8DE2-CE4D-B6B0-B8623774ECDC}"/>
          </ac:spMkLst>
        </pc:spChg>
        <pc:spChg chg="mod ord">
          <ac:chgData name="Khattab, Sherif" userId="c83b1e15-36f3-4f46-aceb-05aac24c545e" providerId="ADAL" clId="{BC8551F7-F333-DF49-B8A6-4BBA7E0DFE2D}" dt="2021-03-09T15:19:30.109" v="410" actId="700"/>
          <ac:spMkLst>
            <pc:docMk/>
            <pc:sldMk cId="3966262980" sldId="296"/>
            <ac:spMk id="5" creationId="{33CD24D7-B73A-8E4A-8785-EEB35F9105D6}"/>
          </ac:spMkLst>
        </pc:spChg>
        <pc:spChg chg="mod ord">
          <ac:chgData name="Khattab, Sherif" userId="c83b1e15-36f3-4f46-aceb-05aac24c545e" providerId="ADAL" clId="{BC8551F7-F333-DF49-B8A6-4BBA7E0DFE2D}" dt="2021-03-09T15:19:30.109" v="410" actId="700"/>
          <ac:spMkLst>
            <pc:docMk/>
            <pc:sldMk cId="3966262980" sldId="296"/>
            <ac:spMk id="59394" creationId="{B16C0CFF-4218-7D46-AC92-F29056443675}"/>
          </ac:spMkLst>
        </pc:spChg>
        <pc:spChg chg="mod ord">
          <ac:chgData name="Khattab, Sherif" userId="c83b1e15-36f3-4f46-aceb-05aac24c545e" providerId="ADAL" clId="{BC8551F7-F333-DF49-B8A6-4BBA7E0DFE2D}" dt="2021-03-09T15:19:30.109" v="410" actId="700"/>
          <ac:spMkLst>
            <pc:docMk/>
            <pc:sldMk cId="3966262980" sldId="296"/>
            <ac:spMk id="59395" creationId="{23591D88-79F7-9541-85D0-6E1923327BB5}"/>
          </ac:spMkLst>
        </pc:spChg>
      </pc:sldChg>
      <pc:sldChg chg="modSp add del mod modTransition chgLayout">
        <pc:chgData name="Khattab, Sherif" userId="c83b1e15-36f3-4f46-aceb-05aac24c545e" providerId="ADAL" clId="{BC8551F7-F333-DF49-B8A6-4BBA7E0DFE2D}" dt="2021-03-09T15:21:16.373" v="437" actId="2696"/>
        <pc:sldMkLst>
          <pc:docMk/>
          <pc:sldMk cId="807097972" sldId="297"/>
        </pc:sldMkLst>
        <pc:spChg chg="mod ord">
          <ac:chgData name="Khattab, Sherif" userId="c83b1e15-36f3-4f46-aceb-05aac24c545e" providerId="ADAL" clId="{BC8551F7-F333-DF49-B8A6-4BBA7E0DFE2D}" dt="2021-03-09T15:19:30.109" v="410" actId="700"/>
          <ac:spMkLst>
            <pc:docMk/>
            <pc:sldMk cId="807097972" sldId="297"/>
            <ac:spMk id="4" creationId="{329CD28B-4CF0-3248-91AD-D0156E017542}"/>
          </ac:spMkLst>
        </pc:spChg>
        <pc:spChg chg="mod ord">
          <ac:chgData name="Khattab, Sherif" userId="c83b1e15-36f3-4f46-aceb-05aac24c545e" providerId="ADAL" clId="{BC8551F7-F333-DF49-B8A6-4BBA7E0DFE2D}" dt="2021-03-09T15:19:30.109" v="410" actId="700"/>
          <ac:spMkLst>
            <pc:docMk/>
            <pc:sldMk cId="807097972" sldId="297"/>
            <ac:spMk id="5" creationId="{1BC04F91-41FA-4D41-AFA3-F17AF2E52593}"/>
          </ac:spMkLst>
        </pc:spChg>
        <pc:spChg chg="mod ord">
          <ac:chgData name="Khattab, Sherif" userId="c83b1e15-36f3-4f46-aceb-05aac24c545e" providerId="ADAL" clId="{BC8551F7-F333-DF49-B8A6-4BBA7E0DFE2D}" dt="2021-03-09T15:19:30.109" v="410" actId="700"/>
          <ac:spMkLst>
            <pc:docMk/>
            <pc:sldMk cId="807097972" sldId="297"/>
            <ac:spMk id="60418" creationId="{4C1A1A27-50CB-4646-B9F0-8F9B51BE06EF}"/>
          </ac:spMkLst>
        </pc:spChg>
        <pc:spChg chg="mod ord">
          <ac:chgData name="Khattab, Sherif" userId="c83b1e15-36f3-4f46-aceb-05aac24c545e" providerId="ADAL" clId="{BC8551F7-F333-DF49-B8A6-4BBA7E0DFE2D}" dt="2021-03-09T15:19:30.109" v="410" actId="700"/>
          <ac:spMkLst>
            <pc:docMk/>
            <pc:sldMk cId="807097972" sldId="297"/>
            <ac:spMk id="60419" creationId="{70BA9A28-79C4-B842-A17D-1B04CBB8D303}"/>
          </ac:spMkLst>
        </pc:spChg>
      </pc:sldChg>
      <pc:sldChg chg="modSp add del modTransition">
        <pc:chgData name="Khattab, Sherif" userId="c83b1e15-36f3-4f46-aceb-05aac24c545e" providerId="ADAL" clId="{BC8551F7-F333-DF49-B8A6-4BBA7E0DFE2D}" dt="2021-03-09T15:21:38.370" v="477"/>
        <pc:sldMkLst>
          <pc:docMk/>
          <pc:sldMk cId="1099687417" sldId="297"/>
        </pc:sldMkLst>
        <pc:spChg chg="mod">
          <ac:chgData name="Khattab, Sherif" userId="c83b1e15-36f3-4f46-aceb-05aac24c545e" providerId="ADAL" clId="{BC8551F7-F333-DF49-B8A6-4BBA7E0DFE2D}" dt="2021-03-09T15:21:31.399" v="468"/>
          <ac:spMkLst>
            <pc:docMk/>
            <pc:sldMk cId="1099687417" sldId="297"/>
            <ac:spMk id="4" creationId="{329CD28B-4CF0-3248-91AD-D0156E017542}"/>
          </ac:spMkLst>
        </pc:spChg>
      </pc:sldChg>
      <pc:sldChg chg="add del">
        <pc:chgData name="Khattab, Sherif" userId="c83b1e15-36f3-4f46-aceb-05aac24c545e" providerId="ADAL" clId="{BC8551F7-F333-DF49-B8A6-4BBA7E0DFE2D}" dt="2021-03-09T15:23:13.281" v="518"/>
        <pc:sldMkLst>
          <pc:docMk/>
          <pc:sldMk cId="4196686006" sldId="297"/>
        </pc:sldMkLst>
      </pc:sldChg>
      <pc:sldChg chg="add del">
        <pc:chgData name="Khattab, Sherif" userId="c83b1e15-36f3-4f46-aceb-05aac24c545e" providerId="ADAL" clId="{BC8551F7-F333-DF49-B8A6-4BBA7E0DFE2D}" dt="2021-03-09T15:23:13.281" v="518"/>
        <pc:sldMkLst>
          <pc:docMk/>
          <pc:sldMk cId="2399762591" sldId="298"/>
        </pc:sldMkLst>
      </pc:sldChg>
      <pc:sldChg chg="modSp add del mod modTransition">
        <pc:chgData name="Khattab, Sherif" userId="c83b1e15-36f3-4f46-aceb-05aac24c545e" providerId="ADAL" clId="{BC8551F7-F333-DF49-B8A6-4BBA7E0DFE2D}" dt="2021-03-09T15:21:38.370" v="477"/>
        <pc:sldMkLst>
          <pc:docMk/>
          <pc:sldMk cId="2438076012" sldId="298"/>
        </pc:sldMkLst>
        <pc:spChg chg="mod">
          <ac:chgData name="Khattab, Sherif" userId="c83b1e15-36f3-4f46-aceb-05aac24c545e" providerId="ADAL" clId="{BC8551F7-F333-DF49-B8A6-4BBA7E0DFE2D}" dt="2021-03-09T15:21:31.399" v="468"/>
          <ac:spMkLst>
            <pc:docMk/>
            <pc:sldMk cId="2438076012" sldId="298"/>
            <ac:spMk id="4" creationId="{AB0BC469-8EE4-1345-BFA5-EF4EE46DB062}"/>
          </ac:spMkLst>
        </pc:spChg>
        <pc:spChg chg="mod">
          <ac:chgData name="Khattab, Sherif" userId="c83b1e15-36f3-4f46-aceb-05aac24c545e" providerId="ADAL" clId="{BC8551F7-F333-DF49-B8A6-4BBA7E0DFE2D}" dt="2021-03-09T15:21:38.370" v="477"/>
          <ac:spMkLst>
            <pc:docMk/>
            <pc:sldMk cId="2438076012" sldId="298"/>
            <ac:spMk id="61443" creationId="{5AF4C3BF-CA58-F946-944A-B77E93D83484}"/>
          </ac:spMkLst>
        </pc:spChg>
      </pc:sldChg>
      <pc:sldChg chg="modSp add del mod modTransition chgLayout">
        <pc:chgData name="Khattab, Sherif" userId="c83b1e15-36f3-4f46-aceb-05aac24c545e" providerId="ADAL" clId="{BC8551F7-F333-DF49-B8A6-4BBA7E0DFE2D}" dt="2021-03-09T15:21:16.221" v="436" actId="2696"/>
        <pc:sldMkLst>
          <pc:docMk/>
          <pc:sldMk cId="3587277899" sldId="298"/>
        </pc:sldMkLst>
        <pc:spChg chg="mod ord">
          <ac:chgData name="Khattab, Sherif" userId="c83b1e15-36f3-4f46-aceb-05aac24c545e" providerId="ADAL" clId="{BC8551F7-F333-DF49-B8A6-4BBA7E0DFE2D}" dt="2021-03-09T15:19:30.109" v="410" actId="700"/>
          <ac:spMkLst>
            <pc:docMk/>
            <pc:sldMk cId="3587277899" sldId="298"/>
            <ac:spMk id="4" creationId="{AB0BC469-8EE4-1345-BFA5-EF4EE46DB062}"/>
          </ac:spMkLst>
        </pc:spChg>
        <pc:spChg chg="mod ord">
          <ac:chgData name="Khattab, Sherif" userId="c83b1e15-36f3-4f46-aceb-05aac24c545e" providerId="ADAL" clId="{BC8551F7-F333-DF49-B8A6-4BBA7E0DFE2D}" dt="2021-03-09T15:19:30.109" v="410" actId="700"/>
          <ac:spMkLst>
            <pc:docMk/>
            <pc:sldMk cId="3587277899" sldId="298"/>
            <ac:spMk id="5" creationId="{7B68F01D-F71D-B947-9B17-3C4D442B3198}"/>
          </ac:spMkLst>
        </pc:spChg>
        <pc:spChg chg="mod ord">
          <ac:chgData name="Khattab, Sherif" userId="c83b1e15-36f3-4f46-aceb-05aac24c545e" providerId="ADAL" clId="{BC8551F7-F333-DF49-B8A6-4BBA7E0DFE2D}" dt="2021-03-09T15:19:30.109" v="410" actId="700"/>
          <ac:spMkLst>
            <pc:docMk/>
            <pc:sldMk cId="3587277899" sldId="298"/>
            <ac:spMk id="61442" creationId="{E4D440DA-5E43-0A43-91F2-834395965325}"/>
          </ac:spMkLst>
        </pc:spChg>
        <pc:spChg chg="mod ord">
          <ac:chgData name="Khattab, Sherif" userId="c83b1e15-36f3-4f46-aceb-05aac24c545e" providerId="ADAL" clId="{BC8551F7-F333-DF49-B8A6-4BBA7E0DFE2D}" dt="2021-03-09T15:19:30.109" v="410" actId="700"/>
          <ac:spMkLst>
            <pc:docMk/>
            <pc:sldMk cId="3587277899" sldId="298"/>
            <ac:spMk id="61443" creationId="{5AF4C3BF-CA58-F946-944A-B77E93D83484}"/>
          </ac:spMkLst>
        </pc:spChg>
      </pc:sldChg>
      <pc:sldChg chg="modSp add del mod modTransition chgLayout">
        <pc:chgData name="Khattab, Sherif" userId="c83b1e15-36f3-4f46-aceb-05aac24c545e" providerId="ADAL" clId="{BC8551F7-F333-DF49-B8A6-4BBA7E0DFE2D}" dt="2021-03-09T15:21:16.177" v="435" actId="2696"/>
        <pc:sldMkLst>
          <pc:docMk/>
          <pc:sldMk cId="1101676549" sldId="299"/>
        </pc:sldMkLst>
        <pc:spChg chg="mod ord">
          <ac:chgData name="Khattab, Sherif" userId="c83b1e15-36f3-4f46-aceb-05aac24c545e" providerId="ADAL" clId="{BC8551F7-F333-DF49-B8A6-4BBA7E0DFE2D}" dt="2021-03-09T15:19:30.109" v="410" actId="700"/>
          <ac:spMkLst>
            <pc:docMk/>
            <pc:sldMk cId="1101676549" sldId="299"/>
            <ac:spMk id="4" creationId="{15C7EF66-19BF-B44A-A0B6-FA8D0532F2AA}"/>
          </ac:spMkLst>
        </pc:spChg>
        <pc:spChg chg="mod ord">
          <ac:chgData name="Khattab, Sherif" userId="c83b1e15-36f3-4f46-aceb-05aac24c545e" providerId="ADAL" clId="{BC8551F7-F333-DF49-B8A6-4BBA7E0DFE2D}" dt="2021-03-09T15:19:30.109" v="410" actId="700"/>
          <ac:spMkLst>
            <pc:docMk/>
            <pc:sldMk cId="1101676549" sldId="299"/>
            <ac:spMk id="5" creationId="{7859BAD0-46D9-1B46-87C1-4F78898B9BF8}"/>
          </ac:spMkLst>
        </pc:spChg>
        <pc:spChg chg="mod ord">
          <ac:chgData name="Khattab, Sherif" userId="c83b1e15-36f3-4f46-aceb-05aac24c545e" providerId="ADAL" clId="{BC8551F7-F333-DF49-B8A6-4BBA7E0DFE2D}" dt="2021-03-09T15:19:30.109" v="410" actId="700"/>
          <ac:spMkLst>
            <pc:docMk/>
            <pc:sldMk cId="1101676549" sldId="299"/>
            <ac:spMk id="62466" creationId="{FE63BB62-EBCA-9C42-BA00-58054044DCFC}"/>
          </ac:spMkLst>
        </pc:spChg>
        <pc:spChg chg="mod ord">
          <ac:chgData name="Khattab, Sherif" userId="c83b1e15-36f3-4f46-aceb-05aac24c545e" providerId="ADAL" clId="{BC8551F7-F333-DF49-B8A6-4BBA7E0DFE2D}" dt="2021-03-09T15:19:30.109" v="410" actId="700"/>
          <ac:spMkLst>
            <pc:docMk/>
            <pc:sldMk cId="1101676549" sldId="299"/>
            <ac:spMk id="62467" creationId="{A67BE0AD-391A-2647-AC33-68B46627EEC3}"/>
          </ac:spMkLst>
        </pc:spChg>
      </pc:sldChg>
      <pc:sldChg chg="modSp add del modTransition">
        <pc:chgData name="Khattab, Sherif" userId="c83b1e15-36f3-4f46-aceb-05aac24c545e" providerId="ADAL" clId="{BC8551F7-F333-DF49-B8A6-4BBA7E0DFE2D}" dt="2021-03-09T15:21:38.370" v="477"/>
        <pc:sldMkLst>
          <pc:docMk/>
          <pc:sldMk cId="3247554447" sldId="299"/>
        </pc:sldMkLst>
        <pc:spChg chg="mod">
          <ac:chgData name="Khattab, Sherif" userId="c83b1e15-36f3-4f46-aceb-05aac24c545e" providerId="ADAL" clId="{BC8551F7-F333-DF49-B8A6-4BBA7E0DFE2D}" dt="2021-03-09T15:21:31.399" v="468"/>
          <ac:spMkLst>
            <pc:docMk/>
            <pc:sldMk cId="3247554447" sldId="299"/>
            <ac:spMk id="4" creationId="{15C7EF66-19BF-B44A-A0B6-FA8D0532F2AA}"/>
          </ac:spMkLst>
        </pc:spChg>
      </pc:sldChg>
      <pc:sldChg chg="add del">
        <pc:chgData name="Khattab, Sherif" userId="c83b1e15-36f3-4f46-aceb-05aac24c545e" providerId="ADAL" clId="{BC8551F7-F333-DF49-B8A6-4BBA7E0DFE2D}" dt="2021-03-09T15:23:13.281" v="518"/>
        <pc:sldMkLst>
          <pc:docMk/>
          <pc:sldMk cId="3537317818" sldId="299"/>
        </pc:sldMkLst>
      </pc:sldChg>
      <pc:sldChg chg="modSp add del modTransition">
        <pc:chgData name="Khattab, Sherif" userId="c83b1e15-36f3-4f46-aceb-05aac24c545e" providerId="ADAL" clId="{BC8551F7-F333-DF49-B8A6-4BBA7E0DFE2D}" dt="2021-03-09T15:21:38.370" v="477"/>
        <pc:sldMkLst>
          <pc:docMk/>
          <pc:sldMk cId="1977643562" sldId="300"/>
        </pc:sldMkLst>
        <pc:spChg chg="mod">
          <ac:chgData name="Khattab, Sherif" userId="c83b1e15-36f3-4f46-aceb-05aac24c545e" providerId="ADAL" clId="{BC8551F7-F333-DF49-B8A6-4BBA7E0DFE2D}" dt="2021-03-09T15:21:31.399" v="468"/>
          <ac:spMkLst>
            <pc:docMk/>
            <pc:sldMk cId="1977643562" sldId="300"/>
            <ac:spMk id="23" creationId="{F4D29084-1026-E54B-BF3E-E7E6CBF47B90}"/>
          </ac:spMkLst>
        </pc:spChg>
      </pc:sldChg>
      <pc:sldChg chg="modSp add del mod modTransition chgLayout">
        <pc:chgData name="Khattab, Sherif" userId="c83b1e15-36f3-4f46-aceb-05aac24c545e" providerId="ADAL" clId="{BC8551F7-F333-DF49-B8A6-4BBA7E0DFE2D}" dt="2021-03-09T15:21:16.128" v="434" actId="2696"/>
        <pc:sldMkLst>
          <pc:docMk/>
          <pc:sldMk cId="2575481131" sldId="300"/>
        </pc:sldMkLst>
        <pc:spChg chg="mod ord">
          <ac:chgData name="Khattab, Sherif" userId="c83b1e15-36f3-4f46-aceb-05aac24c545e" providerId="ADAL" clId="{BC8551F7-F333-DF49-B8A6-4BBA7E0DFE2D}" dt="2021-03-09T15:19:30.109" v="410" actId="700"/>
          <ac:spMkLst>
            <pc:docMk/>
            <pc:sldMk cId="2575481131" sldId="300"/>
            <ac:spMk id="23" creationId="{F4D29084-1026-E54B-BF3E-E7E6CBF47B90}"/>
          </ac:spMkLst>
        </pc:spChg>
        <pc:spChg chg="mod ord">
          <ac:chgData name="Khattab, Sherif" userId="c83b1e15-36f3-4f46-aceb-05aac24c545e" providerId="ADAL" clId="{BC8551F7-F333-DF49-B8A6-4BBA7E0DFE2D}" dt="2021-03-09T15:19:30.109" v="410" actId="700"/>
          <ac:spMkLst>
            <pc:docMk/>
            <pc:sldMk cId="2575481131" sldId="300"/>
            <ac:spMk id="24" creationId="{FB02C6B2-C0CE-C94C-BFC1-03608A708BE0}"/>
          </ac:spMkLst>
        </pc:spChg>
        <pc:spChg chg="mod ord">
          <ac:chgData name="Khattab, Sherif" userId="c83b1e15-36f3-4f46-aceb-05aac24c545e" providerId="ADAL" clId="{BC8551F7-F333-DF49-B8A6-4BBA7E0DFE2D}" dt="2021-03-09T15:19:30.109" v="410" actId="700"/>
          <ac:spMkLst>
            <pc:docMk/>
            <pc:sldMk cId="2575481131" sldId="300"/>
            <ac:spMk id="63490" creationId="{1A5EF7B0-C34D-4D4F-A329-2E404543BB7A}"/>
          </ac:spMkLst>
        </pc:spChg>
        <pc:spChg chg="mod ord">
          <ac:chgData name="Khattab, Sherif" userId="c83b1e15-36f3-4f46-aceb-05aac24c545e" providerId="ADAL" clId="{BC8551F7-F333-DF49-B8A6-4BBA7E0DFE2D}" dt="2021-03-09T15:19:30.109" v="410" actId="700"/>
          <ac:spMkLst>
            <pc:docMk/>
            <pc:sldMk cId="2575481131" sldId="300"/>
            <ac:spMk id="63491" creationId="{9F9D7E68-5785-B54D-8B78-AD97AB85F301}"/>
          </ac:spMkLst>
        </pc:spChg>
      </pc:sldChg>
      <pc:sldChg chg="add del">
        <pc:chgData name="Khattab, Sherif" userId="c83b1e15-36f3-4f46-aceb-05aac24c545e" providerId="ADAL" clId="{BC8551F7-F333-DF49-B8A6-4BBA7E0DFE2D}" dt="2021-03-09T15:23:13.281" v="518"/>
        <pc:sldMkLst>
          <pc:docMk/>
          <pc:sldMk cId="3011171885" sldId="300"/>
        </pc:sldMkLst>
      </pc:sldChg>
      <pc:sldChg chg="add del">
        <pc:chgData name="Khattab, Sherif" userId="c83b1e15-36f3-4f46-aceb-05aac24c545e" providerId="ADAL" clId="{BC8551F7-F333-DF49-B8A6-4BBA7E0DFE2D}" dt="2021-03-09T15:23:13.281" v="518"/>
        <pc:sldMkLst>
          <pc:docMk/>
          <pc:sldMk cId="197129254" sldId="301"/>
        </pc:sldMkLst>
      </pc:sldChg>
      <pc:sldChg chg="modSp add del mod modTransition chgLayout">
        <pc:chgData name="Khattab, Sherif" userId="c83b1e15-36f3-4f46-aceb-05aac24c545e" providerId="ADAL" clId="{BC8551F7-F333-DF49-B8A6-4BBA7E0DFE2D}" dt="2021-03-09T15:21:16.032" v="433" actId="2696"/>
        <pc:sldMkLst>
          <pc:docMk/>
          <pc:sldMk cId="2533626735" sldId="301"/>
        </pc:sldMkLst>
        <pc:spChg chg="mod ord">
          <ac:chgData name="Khattab, Sherif" userId="c83b1e15-36f3-4f46-aceb-05aac24c545e" providerId="ADAL" clId="{BC8551F7-F333-DF49-B8A6-4BBA7E0DFE2D}" dt="2021-03-09T15:19:30.109" v="410" actId="700"/>
          <ac:spMkLst>
            <pc:docMk/>
            <pc:sldMk cId="2533626735" sldId="301"/>
            <ac:spMk id="24" creationId="{091F4296-004E-CE49-AAFA-55B15C5F45C4}"/>
          </ac:spMkLst>
        </pc:spChg>
        <pc:spChg chg="mod ord">
          <ac:chgData name="Khattab, Sherif" userId="c83b1e15-36f3-4f46-aceb-05aac24c545e" providerId="ADAL" clId="{BC8551F7-F333-DF49-B8A6-4BBA7E0DFE2D}" dt="2021-03-09T15:19:30.109" v="410" actId="700"/>
          <ac:spMkLst>
            <pc:docMk/>
            <pc:sldMk cId="2533626735" sldId="301"/>
            <ac:spMk id="25" creationId="{B998CABE-41D9-634C-8409-C508A8ED69C9}"/>
          </ac:spMkLst>
        </pc:spChg>
        <pc:spChg chg="mod ord">
          <ac:chgData name="Khattab, Sherif" userId="c83b1e15-36f3-4f46-aceb-05aac24c545e" providerId="ADAL" clId="{BC8551F7-F333-DF49-B8A6-4BBA7E0DFE2D}" dt="2021-03-09T15:19:30.109" v="410" actId="700"/>
          <ac:spMkLst>
            <pc:docMk/>
            <pc:sldMk cId="2533626735" sldId="301"/>
            <ac:spMk id="64514" creationId="{3CBDB83A-640E-3A4F-937E-45C10DDE6625}"/>
          </ac:spMkLst>
        </pc:spChg>
        <pc:spChg chg="mod ord">
          <ac:chgData name="Khattab, Sherif" userId="c83b1e15-36f3-4f46-aceb-05aac24c545e" providerId="ADAL" clId="{BC8551F7-F333-DF49-B8A6-4BBA7E0DFE2D}" dt="2021-03-09T15:19:30.109" v="410" actId="700"/>
          <ac:spMkLst>
            <pc:docMk/>
            <pc:sldMk cId="2533626735" sldId="301"/>
            <ac:spMk id="64515" creationId="{8B281096-3FF6-BA4A-B6AD-D2C747648A6E}"/>
          </ac:spMkLst>
        </pc:spChg>
      </pc:sldChg>
      <pc:sldChg chg="modSp add del modTransition">
        <pc:chgData name="Khattab, Sherif" userId="c83b1e15-36f3-4f46-aceb-05aac24c545e" providerId="ADAL" clId="{BC8551F7-F333-DF49-B8A6-4BBA7E0DFE2D}" dt="2021-03-09T15:21:38.370" v="477"/>
        <pc:sldMkLst>
          <pc:docMk/>
          <pc:sldMk cId="3327155135" sldId="301"/>
        </pc:sldMkLst>
        <pc:spChg chg="mod">
          <ac:chgData name="Khattab, Sherif" userId="c83b1e15-36f3-4f46-aceb-05aac24c545e" providerId="ADAL" clId="{BC8551F7-F333-DF49-B8A6-4BBA7E0DFE2D}" dt="2021-03-09T15:21:31.399" v="468"/>
          <ac:spMkLst>
            <pc:docMk/>
            <pc:sldMk cId="3327155135" sldId="301"/>
            <ac:spMk id="24" creationId="{091F4296-004E-CE49-AAFA-55B15C5F45C4}"/>
          </ac:spMkLst>
        </pc:spChg>
      </pc:sldChg>
      <pc:sldChg chg="modSp add del mod modTransition">
        <pc:chgData name="Khattab, Sherif" userId="c83b1e15-36f3-4f46-aceb-05aac24c545e" providerId="ADAL" clId="{BC8551F7-F333-DF49-B8A6-4BBA7E0DFE2D}" dt="2021-03-09T15:21:38.370" v="477"/>
        <pc:sldMkLst>
          <pc:docMk/>
          <pc:sldMk cId="1729695282" sldId="302"/>
        </pc:sldMkLst>
        <pc:spChg chg="mod">
          <ac:chgData name="Khattab, Sherif" userId="c83b1e15-36f3-4f46-aceb-05aac24c545e" providerId="ADAL" clId="{BC8551F7-F333-DF49-B8A6-4BBA7E0DFE2D}" dt="2021-03-09T15:21:31.399" v="468"/>
          <ac:spMkLst>
            <pc:docMk/>
            <pc:sldMk cId="1729695282" sldId="302"/>
            <ac:spMk id="4" creationId="{5FF29D30-1BC8-214D-8C77-0015442872E5}"/>
          </ac:spMkLst>
        </pc:spChg>
        <pc:spChg chg="mod">
          <ac:chgData name="Khattab, Sherif" userId="c83b1e15-36f3-4f46-aceb-05aac24c545e" providerId="ADAL" clId="{BC8551F7-F333-DF49-B8A6-4BBA7E0DFE2D}" dt="2021-03-09T15:21:38.370" v="477"/>
          <ac:spMkLst>
            <pc:docMk/>
            <pc:sldMk cId="1729695282" sldId="302"/>
            <ac:spMk id="65539" creationId="{1743E249-B634-F84F-8890-BC07F8AC8CD0}"/>
          </ac:spMkLst>
        </pc:spChg>
      </pc:sldChg>
      <pc:sldChg chg="modSp add del mod modTransition chgLayout">
        <pc:chgData name="Khattab, Sherif" userId="c83b1e15-36f3-4f46-aceb-05aac24c545e" providerId="ADAL" clId="{BC8551F7-F333-DF49-B8A6-4BBA7E0DFE2D}" dt="2021-03-09T15:21:15.687" v="432" actId="2696"/>
        <pc:sldMkLst>
          <pc:docMk/>
          <pc:sldMk cId="3635172108" sldId="302"/>
        </pc:sldMkLst>
        <pc:spChg chg="mod ord">
          <ac:chgData name="Khattab, Sherif" userId="c83b1e15-36f3-4f46-aceb-05aac24c545e" providerId="ADAL" clId="{BC8551F7-F333-DF49-B8A6-4BBA7E0DFE2D}" dt="2021-03-09T15:19:30.109" v="410" actId="700"/>
          <ac:spMkLst>
            <pc:docMk/>
            <pc:sldMk cId="3635172108" sldId="302"/>
            <ac:spMk id="4" creationId="{5FF29D30-1BC8-214D-8C77-0015442872E5}"/>
          </ac:spMkLst>
        </pc:spChg>
        <pc:spChg chg="mod ord">
          <ac:chgData name="Khattab, Sherif" userId="c83b1e15-36f3-4f46-aceb-05aac24c545e" providerId="ADAL" clId="{BC8551F7-F333-DF49-B8A6-4BBA7E0DFE2D}" dt="2021-03-09T15:19:30.109" v="410" actId="700"/>
          <ac:spMkLst>
            <pc:docMk/>
            <pc:sldMk cId="3635172108" sldId="302"/>
            <ac:spMk id="5" creationId="{181DA452-B6E5-384A-8270-6D22C22C971B}"/>
          </ac:spMkLst>
        </pc:spChg>
        <pc:spChg chg="mod ord">
          <ac:chgData name="Khattab, Sherif" userId="c83b1e15-36f3-4f46-aceb-05aac24c545e" providerId="ADAL" clId="{BC8551F7-F333-DF49-B8A6-4BBA7E0DFE2D}" dt="2021-03-09T15:19:30.109" v="410" actId="700"/>
          <ac:spMkLst>
            <pc:docMk/>
            <pc:sldMk cId="3635172108" sldId="302"/>
            <ac:spMk id="65538" creationId="{0FA8CCE5-70A1-D741-A33A-3E05081E4746}"/>
          </ac:spMkLst>
        </pc:spChg>
        <pc:spChg chg="mod ord">
          <ac:chgData name="Khattab, Sherif" userId="c83b1e15-36f3-4f46-aceb-05aac24c545e" providerId="ADAL" clId="{BC8551F7-F333-DF49-B8A6-4BBA7E0DFE2D}" dt="2021-03-09T15:19:30.109" v="410" actId="700"/>
          <ac:spMkLst>
            <pc:docMk/>
            <pc:sldMk cId="3635172108" sldId="302"/>
            <ac:spMk id="65539" creationId="{1743E249-B634-F84F-8890-BC07F8AC8CD0}"/>
          </ac:spMkLst>
        </pc:spChg>
      </pc:sldChg>
      <pc:sldChg chg="add del">
        <pc:chgData name="Khattab, Sherif" userId="c83b1e15-36f3-4f46-aceb-05aac24c545e" providerId="ADAL" clId="{BC8551F7-F333-DF49-B8A6-4BBA7E0DFE2D}" dt="2021-03-09T15:23:13.281" v="518"/>
        <pc:sldMkLst>
          <pc:docMk/>
          <pc:sldMk cId="3725943932" sldId="302"/>
        </pc:sldMkLst>
      </pc:sldChg>
      <pc:sldChg chg="modSp add del mod modTransition chgLayout">
        <pc:chgData name="Khattab, Sherif" userId="c83b1e15-36f3-4f46-aceb-05aac24c545e" providerId="ADAL" clId="{BC8551F7-F333-DF49-B8A6-4BBA7E0DFE2D}" dt="2021-03-09T15:21:15.550" v="431" actId="2696"/>
        <pc:sldMkLst>
          <pc:docMk/>
          <pc:sldMk cId="1928348446" sldId="303"/>
        </pc:sldMkLst>
        <pc:spChg chg="mod ord">
          <ac:chgData name="Khattab, Sherif" userId="c83b1e15-36f3-4f46-aceb-05aac24c545e" providerId="ADAL" clId="{BC8551F7-F333-DF49-B8A6-4BBA7E0DFE2D}" dt="2021-03-09T15:19:30.109" v="410" actId="700"/>
          <ac:spMkLst>
            <pc:docMk/>
            <pc:sldMk cId="1928348446" sldId="303"/>
            <ac:spMk id="4" creationId="{E92F30EE-CE36-0547-8017-ED02DDC868D7}"/>
          </ac:spMkLst>
        </pc:spChg>
        <pc:spChg chg="mod ord">
          <ac:chgData name="Khattab, Sherif" userId="c83b1e15-36f3-4f46-aceb-05aac24c545e" providerId="ADAL" clId="{BC8551F7-F333-DF49-B8A6-4BBA7E0DFE2D}" dt="2021-03-09T15:19:30.109" v="410" actId="700"/>
          <ac:spMkLst>
            <pc:docMk/>
            <pc:sldMk cId="1928348446" sldId="303"/>
            <ac:spMk id="5" creationId="{5B8365AF-67AB-2F4C-9202-A343610B29E1}"/>
          </ac:spMkLst>
        </pc:spChg>
        <pc:spChg chg="mod ord">
          <ac:chgData name="Khattab, Sherif" userId="c83b1e15-36f3-4f46-aceb-05aac24c545e" providerId="ADAL" clId="{BC8551F7-F333-DF49-B8A6-4BBA7E0DFE2D}" dt="2021-03-09T15:19:30.109" v="410" actId="700"/>
          <ac:spMkLst>
            <pc:docMk/>
            <pc:sldMk cId="1928348446" sldId="303"/>
            <ac:spMk id="66562" creationId="{8381C4D7-7A71-FF4B-8A81-A6CE4BCC003A}"/>
          </ac:spMkLst>
        </pc:spChg>
        <pc:spChg chg="mod ord">
          <ac:chgData name="Khattab, Sherif" userId="c83b1e15-36f3-4f46-aceb-05aac24c545e" providerId="ADAL" clId="{BC8551F7-F333-DF49-B8A6-4BBA7E0DFE2D}" dt="2021-03-09T15:19:30.109" v="410" actId="700"/>
          <ac:spMkLst>
            <pc:docMk/>
            <pc:sldMk cId="1928348446" sldId="303"/>
            <ac:spMk id="66563" creationId="{DCA6B586-27BD-9340-845C-D7720A3F92DA}"/>
          </ac:spMkLst>
        </pc:spChg>
      </pc:sldChg>
      <pc:sldChg chg="modSp add del mod modTransition">
        <pc:chgData name="Khattab, Sherif" userId="c83b1e15-36f3-4f46-aceb-05aac24c545e" providerId="ADAL" clId="{BC8551F7-F333-DF49-B8A6-4BBA7E0DFE2D}" dt="2021-03-09T15:21:38.370" v="477"/>
        <pc:sldMkLst>
          <pc:docMk/>
          <pc:sldMk cId="3027516172" sldId="303"/>
        </pc:sldMkLst>
        <pc:spChg chg="mod">
          <ac:chgData name="Khattab, Sherif" userId="c83b1e15-36f3-4f46-aceb-05aac24c545e" providerId="ADAL" clId="{BC8551F7-F333-DF49-B8A6-4BBA7E0DFE2D}" dt="2021-03-09T15:21:31.399" v="468"/>
          <ac:spMkLst>
            <pc:docMk/>
            <pc:sldMk cId="3027516172" sldId="303"/>
            <ac:spMk id="4" creationId="{E92F30EE-CE36-0547-8017-ED02DDC868D7}"/>
          </ac:spMkLst>
        </pc:spChg>
        <pc:spChg chg="mod">
          <ac:chgData name="Khattab, Sherif" userId="c83b1e15-36f3-4f46-aceb-05aac24c545e" providerId="ADAL" clId="{BC8551F7-F333-DF49-B8A6-4BBA7E0DFE2D}" dt="2021-03-09T15:21:38.370" v="477"/>
          <ac:spMkLst>
            <pc:docMk/>
            <pc:sldMk cId="3027516172" sldId="303"/>
            <ac:spMk id="66563" creationId="{DCA6B586-27BD-9340-845C-D7720A3F92DA}"/>
          </ac:spMkLst>
        </pc:spChg>
      </pc:sldChg>
      <pc:sldChg chg="add del">
        <pc:chgData name="Khattab, Sherif" userId="c83b1e15-36f3-4f46-aceb-05aac24c545e" providerId="ADAL" clId="{BC8551F7-F333-DF49-B8A6-4BBA7E0DFE2D}" dt="2021-03-09T15:23:13.281" v="518"/>
        <pc:sldMkLst>
          <pc:docMk/>
          <pc:sldMk cId="3675313416" sldId="303"/>
        </pc:sldMkLst>
      </pc:sldChg>
      <pc:sldChg chg="add del">
        <pc:chgData name="Khattab, Sherif" userId="c83b1e15-36f3-4f46-aceb-05aac24c545e" providerId="ADAL" clId="{BC8551F7-F333-DF49-B8A6-4BBA7E0DFE2D}" dt="2021-03-09T15:23:13.281" v="518"/>
        <pc:sldMkLst>
          <pc:docMk/>
          <pc:sldMk cId="1485301007" sldId="304"/>
        </pc:sldMkLst>
      </pc:sldChg>
      <pc:sldChg chg="modSp add del modTransition">
        <pc:chgData name="Khattab, Sherif" userId="c83b1e15-36f3-4f46-aceb-05aac24c545e" providerId="ADAL" clId="{BC8551F7-F333-DF49-B8A6-4BBA7E0DFE2D}" dt="2021-03-09T15:21:38.370" v="477"/>
        <pc:sldMkLst>
          <pc:docMk/>
          <pc:sldMk cId="2415038693" sldId="304"/>
        </pc:sldMkLst>
        <pc:spChg chg="mod">
          <ac:chgData name="Khattab, Sherif" userId="c83b1e15-36f3-4f46-aceb-05aac24c545e" providerId="ADAL" clId="{BC8551F7-F333-DF49-B8A6-4BBA7E0DFE2D}" dt="2021-03-09T15:21:31.399" v="468"/>
          <ac:spMkLst>
            <pc:docMk/>
            <pc:sldMk cId="2415038693" sldId="304"/>
            <ac:spMk id="55" creationId="{66C99394-0F40-314C-B56B-DE6569C19673}"/>
          </ac:spMkLst>
        </pc:spChg>
      </pc:sldChg>
      <pc:sldChg chg="modSp add del mod modTransition chgLayout">
        <pc:chgData name="Khattab, Sherif" userId="c83b1e15-36f3-4f46-aceb-05aac24c545e" providerId="ADAL" clId="{BC8551F7-F333-DF49-B8A6-4BBA7E0DFE2D}" dt="2021-03-09T15:21:15.353" v="430" actId="2696"/>
        <pc:sldMkLst>
          <pc:docMk/>
          <pc:sldMk cId="3313100883" sldId="304"/>
        </pc:sldMkLst>
        <pc:spChg chg="mod ord">
          <ac:chgData name="Khattab, Sherif" userId="c83b1e15-36f3-4f46-aceb-05aac24c545e" providerId="ADAL" clId="{BC8551F7-F333-DF49-B8A6-4BBA7E0DFE2D}" dt="2021-03-09T15:19:30.109" v="410" actId="700"/>
          <ac:spMkLst>
            <pc:docMk/>
            <pc:sldMk cId="3313100883" sldId="304"/>
            <ac:spMk id="55" creationId="{66C99394-0F40-314C-B56B-DE6569C19673}"/>
          </ac:spMkLst>
        </pc:spChg>
        <pc:spChg chg="mod ord">
          <ac:chgData name="Khattab, Sherif" userId="c83b1e15-36f3-4f46-aceb-05aac24c545e" providerId="ADAL" clId="{BC8551F7-F333-DF49-B8A6-4BBA7E0DFE2D}" dt="2021-03-09T15:19:30.109" v="410" actId="700"/>
          <ac:spMkLst>
            <pc:docMk/>
            <pc:sldMk cId="3313100883" sldId="304"/>
            <ac:spMk id="56" creationId="{9B05387C-06AC-824A-907F-B54D48774C9B}"/>
          </ac:spMkLst>
        </pc:spChg>
        <pc:spChg chg="mod ord">
          <ac:chgData name="Khattab, Sherif" userId="c83b1e15-36f3-4f46-aceb-05aac24c545e" providerId="ADAL" clId="{BC8551F7-F333-DF49-B8A6-4BBA7E0DFE2D}" dt="2021-03-09T15:19:30.109" v="410" actId="700"/>
          <ac:spMkLst>
            <pc:docMk/>
            <pc:sldMk cId="3313100883" sldId="304"/>
            <ac:spMk id="67586" creationId="{64D0ABAB-B4DF-1948-B986-C5E2D2007591}"/>
          </ac:spMkLst>
        </pc:spChg>
        <pc:spChg chg="mod ord">
          <ac:chgData name="Khattab, Sherif" userId="c83b1e15-36f3-4f46-aceb-05aac24c545e" providerId="ADAL" clId="{BC8551F7-F333-DF49-B8A6-4BBA7E0DFE2D}" dt="2021-03-09T15:19:30.109" v="410" actId="700"/>
          <ac:spMkLst>
            <pc:docMk/>
            <pc:sldMk cId="3313100883" sldId="304"/>
            <ac:spMk id="67587" creationId="{BD136614-4568-8442-B28F-001336038006}"/>
          </ac:spMkLst>
        </pc:spChg>
      </pc:sldChg>
      <pc:sldChg chg="add del">
        <pc:chgData name="Khattab, Sherif" userId="c83b1e15-36f3-4f46-aceb-05aac24c545e" providerId="ADAL" clId="{BC8551F7-F333-DF49-B8A6-4BBA7E0DFE2D}" dt="2021-03-09T15:23:13.281" v="518"/>
        <pc:sldMkLst>
          <pc:docMk/>
          <pc:sldMk cId="638473689" sldId="305"/>
        </pc:sldMkLst>
      </pc:sldChg>
      <pc:sldChg chg="modSp add del mod modTransition chgLayout">
        <pc:chgData name="Khattab, Sherif" userId="c83b1e15-36f3-4f46-aceb-05aac24c545e" providerId="ADAL" clId="{BC8551F7-F333-DF49-B8A6-4BBA7E0DFE2D}" dt="2021-03-09T15:21:15.237" v="429" actId="2696"/>
        <pc:sldMkLst>
          <pc:docMk/>
          <pc:sldMk cId="941462347" sldId="305"/>
        </pc:sldMkLst>
        <pc:spChg chg="mod ord">
          <ac:chgData name="Khattab, Sherif" userId="c83b1e15-36f3-4f46-aceb-05aac24c545e" providerId="ADAL" clId="{BC8551F7-F333-DF49-B8A6-4BBA7E0DFE2D}" dt="2021-03-09T15:19:30.109" v="410" actId="700"/>
          <ac:spMkLst>
            <pc:docMk/>
            <pc:sldMk cId="941462347" sldId="305"/>
            <ac:spMk id="4" creationId="{B9869718-6FB0-9941-82B1-4B59A4DE8E5B}"/>
          </ac:spMkLst>
        </pc:spChg>
        <pc:spChg chg="mod ord">
          <ac:chgData name="Khattab, Sherif" userId="c83b1e15-36f3-4f46-aceb-05aac24c545e" providerId="ADAL" clId="{BC8551F7-F333-DF49-B8A6-4BBA7E0DFE2D}" dt="2021-03-09T15:19:30.109" v="410" actId="700"/>
          <ac:spMkLst>
            <pc:docMk/>
            <pc:sldMk cId="941462347" sldId="305"/>
            <ac:spMk id="5" creationId="{49510CEA-B4CC-7446-A104-8C3218D4D74E}"/>
          </ac:spMkLst>
        </pc:spChg>
        <pc:spChg chg="mod ord">
          <ac:chgData name="Khattab, Sherif" userId="c83b1e15-36f3-4f46-aceb-05aac24c545e" providerId="ADAL" clId="{BC8551F7-F333-DF49-B8A6-4BBA7E0DFE2D}" dt="2021-03-09T15:19:30.109" v="410" actId="700"/>
          <ac:spMkLst>
            <pc:docMk/>
            <pc:sldMk cId="941462347" sldId="305"/>
            <ac:spMk id="68610" creationId="{15E18E49-F169-784B-B04A-AC343EDD8225}"/>
          </ac:spMkLst>
        </pc:spChg>
        <pc:spChg chg="mod ord">
          <ac:chgData name="Khattab, Sherif" userId="c83b1e15-36f3-4f46-aceb-05aac24c545e" providerId="ADAL" clId="{BC8551F7-F333-DF49-B8A6-4BBA7E0DFE2D}" dt="2021-03-09T15:19:30.109" v="410" actId="700"/>
          <ac:spMkLst>
            <pc:docMk/>
            <pc:sldMk cId="941462347" sldId="305"/>
            <ac:spMk id="68611" creationId="{B733C6B2-F4AA-8A40-9EB2-C636662E40D8}"/>
          </ac:spMkLst>
        </pc:spChg>
      </pc:sldChg>
      <pc:sldChg chg="modSp add del mod modTransition">
        <pc:chgData name="Khattab, Sherif" userId="c83b1e15-36f3-4f46-aceb-05aac24c545e" providerId="ADAL" clId="{BC8551F7-F333-DF49-B8A6-4BBA7E0DFE2D}" dt="2021-03-09T15:21:38.370" v="477"/>
        <pc:sldMkLst>
          <pc:docMk/>
          <pc:sldMk cId="3546630543" sldId="305"/>
        </pc:sldMkLst>
        <pc:spChg chg="mod">
          <ac:chgData name="Khattab, Sherif" userId="c83b1e15-36f3-4f46-aceb-05aac24c545e" providerId="ADAL" clId="{BC8551F7-F333-DF49-B8A6-4BBA7E0DFE2D}" dt="2021-03-09T15:21:31.399" v="468"/>
          <ac:spMkLst>
            <pc:docMk/>
            <pc:sldMk cId="3546630543" sldId="305"/>
            <ac:spMk id="4" creationId="{B9869718-6FB0-9941-82B1-4B59A4DE8E5B}"/>
          </ac:spMkLst>
        </pc:spChg>
        <pc:spChg chg="mod">
          <ac:chgData name="Khattab, Sherif" userId="c83b1e15-36f3-4f46-aceb-05aac24c545e" providerId="ADAL" clId="{BC8551F7-F333-DF49-B8A6-4BBA7E0DFE2D}" dt="2021-03-09T15:21:38.370" v="477"/>
          <ac:spMkLst>
            <pc:docMk/>
            <pc:sldMk cId="3546630543" sldId="305"/>
            <ac:spMk id="68611" creationId="{B733C6B2-F4AA-8A40-9EB2-C636662E40D8}"/>
          </ac:spMkLst>
        </pc:spChg>
      </pc:sldChg>
      <pc:sldChg chg="modSp add del mod modTransition chgLayout">
        <pc:chgData name="Khattab, Sherif" userId="c83b1e15-36f3-4f46-aceb-05aac24c545e" providerId="ADAL" clId="{BC8551F7-F333-DF49-B8A6-4BBA7E0DFE2D}" dt="2021-03-09T15:21:15.090" v="428" actId="2696"/>
        <pc:sldMkLst>
          <pc:docMk/>
          <pc:sldMk cId="1287064345" sldId="306"/>
        </pc:sldMkLst>
        <pc:spChg chg="mod ord">
          <ac:chgData name="Khattab, Sherif" userId="c83b1e15-36f3-4f46-aceb-05aac24c545e" providerId="ADAL" clId="{BC8551F7-F333-DF49-B8A6-4BBA7E0DFE2D}" dt="2021-03-09T15:19:30.109" v="410" actId="700"/>
          <ac:spMkLst>
            <pc:docMk/>
            <pc:sldMk cId="1287064345" sldId="306"/>
            <ac:spMk id="7" creationId="{A8397ACB-E0F4-FE42-BFD3-36927CFF1860}"/>
          </ac:spMkLst>
        </pc:spChg>
        <pc:spChg chg="mod ord">
          <ac:chgData name="Khattab, Sherif" userId="c83b1e15-36f3-4f46-aceb-05aac24c545e" providerId="ADAL" clId="{BC8551F7-F333-DF49-B8A6-4BBA7E0DFE2D}" dt="2021-03-09T15:19:30.109" v="410" actId="700"/>
          <ac:spMkLst>
            <pc:docMk/>
            <pc:sldMk cId="1287064345" sldId="306"/>
            <ac:spMk id="8" creationId="{98146C4D-B898-AA4F-959B-64D625A995FA}"/>
          </ac:spMkLst>
        </pc:spChg>
        <pc:spChg chg="mod ord">
          <ac:chgData name="Khattab, Sherif" userId="c83b1e15-36f3-4f46-aceb-05aac24c545e" providerId="ADAL" clId="{BC8551F7-F333-DF49-B8A6-4BBA7E0DFE2D}" dt="2021-03-09T15:19:30.109" v="410" actId="700"/>
          <ac:spMkLst>
            <pc:docMk/>
            <pc:sldMk cId="1287064345" sldId="306"/>
            <ac:spMk id="69634" creationId="{165450AE-581B-4D4F-B4B0-80B34B6CD490}"/>
          </ac:spMkLst>
        </pc:spChg>
        <pc:spChg chg="mod ord">
          <ac:chgData name="Khattab, Sherif" userId="c83b1e15-36f3-4f46-aceb-05aac24c545e" providerId="ADAL" clId="{BC8551F7-F333-DF49-B8A6-4BBA7E0DFE2D}" dt="2021-03-09T15:19:30.109" v="410" actId="700"/>
          <ac:spMkLst>
            <pc:docMk/>
            <pc:sldMk cId="1287064345" sldId="306"/>
            <ac:spMk id="69635" creationId="{1EA3765E-DA51-9E4A-B6A8-17C825B47DE2}"/>
          </ac:spMkLst>
        </pc:spChg>
      </pc:sldChg>
      <pc:sldChg chg="modSp add del modTransition">
        <pc:chgData name="Khattab, Sherif" userId="c83b1e15-36f3-4f46-aceb-05aac24c545e" providerId="ADAL" clId="{BC8551F7-F333-DF49-B8A6-4BBA7E0DFE2D}" dt="2021-03-09T15:21:38.370" v="477"/>
        <pc:sldMkLst>
          <pc:docMk/>
          <pc:sldMk cId="1897864826" sldId="306"/>
        </pc:sldMkLst>
        <pc:spChg chg="mod">
          <ac:chgData name="Khattab, Sherif" userId="c83b1e15-36f3-4f46-aceb-05aac24c545e" providerId="ADAL" clId="{BC8551F7-F333-DF49-B8A6-4BBA7E0DFE2D}" dt="2021-03-09T15:21:31.399" v="468"/>
          <ac:spMkLst>
            <pc:docMk/>
            <pc:sldMk cId="1897864826" sldId="306"/>
            <ac:spMk id="7" creationId="{A8397ACB-E0F4-FE42-BFD3-36927CFF1860}"/>
          </ac:spMkLst>
        </pc:spChg>
      </pc:sldChg>
      <pc:sldChg chg="add del">
        <pc:chgData name="Khattab, Sherif" userId="c83b1e15-36f3-4f46-aceb-05aac24c545e" providerId="ADAL" clId="{BC8551F7-F333-DF49-B8A6-4BBA7E0DFE2D}" dt="2021-03-09T15:23:13.281" v="518"/>
        <pc:sldMkLst>
          <pc:docMk/>
          <pc:sldMk cId="2275314897" sldId="306"/>
        </pc:sldMkLst>
      </pc:sldChg>
      <pc:sldChg chg="add del">
        <pc:chgData name="Khattab, Sherif" userId="c83b1e15-36f3-4f46-aceb-05aac24c545e" providerId="ADAL" clId="{BC8551F7-F333-DF49-B8A6-4BBA7E0DFE2D}" dt="2021-03-09T15:23:13.281" v="518"/>
        <pc:sldMkLst>
          <pc:docMk/>
          <pc:sldMk cId="2810140743" sldId="307"/>
        </pc:sldMkLst>
      </pc:sldChg>
      <pc:sldChg chg="modSp add del mod modTransition">
        <pc:chgData name="Khattab, Sherif" userId="c83b1e15-36f3-4f46-aceb-05aac24c545e" providerId="ADAL" clId="{BC8551F7-F333-DF49-B8A6-4BBA7E0DFE2D}" dt="2021-03-09T15:21:38.370" v="477"/>
        <pc:sldMkLst>
          <pc:docMk/>
          <pc:sldMk cId="3065746683" sldId="307"/>
        </pc:sldMkLst>
        <pc:spChg chg="mod">
          <ac:chgData name="Khattab, Sherif" userId="c83b1e15-36f3-4f46-aceb-05aac24c545e" providerId="ADAL" clId="{BC8551F7-F333-DF49-B8A6-4BBA7E0DFE2D}" dt="2021-03-09T15:21:31.399" v="468"/>
          <ac:spMkLst>
            <pc:docMk/>
            <pc:sldMk cId="3065746683" sldId="307"/>
            <ac:spMk id="4" creationId="{752F9353-BB1A-C042-AF8D-874DAD8B043F}"/>
          </ac:spMkLst>
        </pc:spChg>
        <pc:spChg chg="mod">
          <ac:chgData name="Khattab, Sherif" userId="c83b1e15-36f3-4f46-aceb-05aac24c545e" providerId="ADAL" clId="{BC8551F7-F333-DF49-B8A6-4BBA7E0DFE2D}" dt="2021-03-09T15:21:38.370" v="477"/>
          <ac:spMkLst>
            <pc:docMk/>
            <pc:sldMk cId="3065746683" sldId="307"/>
            <ac:spMk id="70658" creationId="{51232B28-397F-FD45-89DD-5AE99EC4BEEB}"/>
          </ac:spMkLst>
        </pc:spChg>
      </pc:sldChg>
      <pc:sldChg chg="addSp modSp add del mod modTransition chgLayout">
        <pc:chgData name="Khattab, Sherif" userId="c83b1e15-36f3-4f46-aceb-05aac24c545e" providerId="ADAL" clId="{BC8551F7-F333-DF49-B8A6-4BBA7E0DFE2D}" dt="2021-03-09T15:21:14.899" v="427" actId="2696"/>
        <pc:sldMkLst>
          <pc:docMk/>
          <pc:sldMk cId="3711219599" sldId="307"/>
        </pc:sldMkLst>
        <pc:spChg chg="add mod ord">
          <ac:chgData name="Khattab, Sherif" userId="c83b1e15-36f3-4f46-aceb-05aac24c545e" providerId="ADAL" clId="{BC8551F7-F333-DF49-B8A6-4BBA7E0DFE2D}" dt="2021-03-09T15:19:30.109" v="410" actId="700"/>
          <ac:spMkLst>
            <pc:docMk/>
            <pc:sldMk cId="3711219599" sldId="307"/>
            <ac:spMk id="2" creationId="{4E3206B0-D2C3-4246-9DAC-C11E71B5DDB6}"/>
          </ac:spMkLst>
        </pc:spChg>
        <pc:spChg chg="mod ord">
          <ac:chgData name="Khattab, Sherif" userId="c83b1e15-36f3-4f46-aceb-05aac24c545e" providerId="ADAL" clId="{BC8551F7-F333-DF49-B8A6-4BBA7E0DFE2D}" dt="2021-03-09T15:19:30.109" v="410" actId="700"/>
          <ac:spMkLst>
            <pc:docMk/>
            <pc:sldMk cId="3711219599" sldId="307"/>
            <ac:spMk id="4" creationId="{752F9353-BB1A-C042-AF8D-874DAD8B043F}"/>
          </ac:spMkLst>
        </pc:spChg>
        <pc:spChg chg="mod ord">
          <ac:chgData name="Khattab, Sherif" userId="c83b1e15-36f3-4f46-aceb-05aac24c545e" providerId="ADAL" clId="{BC8551F7-F333-DF49-B8A6-4BBA7E0DFE2D}" dt="2021-03-09T15:19:30.109" v="410" actId="700"/>
          <ac:spMkLst>
            <pc:docMk/>
            <pc:sldMk cId="3711219599" sldId="307"/>
            <ac:spMk id="5" creationId="{7EB6E2E2-B699-B943-A3EF-83569EFBEBBC}"/>
          </ac:spMkLst>
        </pc:spChg>
        <pc:spChg chg="mod ord">
          <ac:chgData name="Khattab, Sherif" userId="c83b1e15-36f3-4f46-aceb-05aac24c545e" providerId="ADAL" clId="{BC8551F7-F333-DF49-B8A6-4BBA7E0DFE2D}" dt="2021-03-09T15:19:30.109" v="410" actId="700"/>
          <ac:spMkLst>
            <pc:docMk/>
            <pc:sldMk cId="3711219599" sldId="307"/>
            <ac:spMk id="70658" creationId="{51232B28-397F-FD45-89DD-5AE99EC4BEEB}"/>
          </ac:spMkLst>
        </pc:spChg>
      </pc:sldChg>
      <pc:sldChg chg="modSp add del mod modTransition chgLayout">
        <pc:chgData name="Khattab, Sherif" userId="c83b1e15-36f3-4f46-aceb-05aac24c545e" providerId="ADAL" clId="{BC8551F7-F333-DF49-B8A6-4BBA7E0DFE2D}" dt="2021-03-09T15:21:14.847" v="426" actId="2696"/>
        <pc:sldMkLst>
          <pc:docMk/>
          <pc:sldMk cId="935550977" sldId="322"/>
        </pc:sldMkLst>
        <pc:spChg chg="mod ord">
          <ac:chgData name="Khattab, Sherif" userId="c83b1e15-36f3-4f46-aceb-05aac24c545e" providerId="ADAL" clId="{BC8551F7-F333-DF49-B8A6-4BBA7E0DFE2D}" dt="2021-03-09T15:19:30.109" v="410" actId="700"/>
          <ac:spMkLst>
            <pc:docMk/>
            <pc:sldMk cId="935550977" sldId="322"/>
            <ac:spMk id="41" creationId="{7DE61244-624F-224D-B913-B6BEB9108FB1}"/>
          </ac:spMkLst>
        </pc:spChg>
        <pc:spChg chg="mod ord">
          <ac:chgData name="Khattab, Sherif" userId="c83b1e15-36f3-4f46-aceb-05aac24c545e" providerId="ADAL" clId="{BC8551F7-F333-DF49-B8A6-4BBA7E0DFE2D}" dt="2021-03-09T15:19:30.109" v="410" actId="700"/>
          <ac:spMkLst>
            <pc:docMk/>
            <pc:sldMk cId="935550977" sldId="322"/>
            <ac:spMk id="42" creationId="{A1319276-E0EB-6A41-B9E8-AF0DB3A0E9F4}"/>
          </ac:spMkLst>
        </pc:spChg>
        <pc:spChg chg="mod ord">
          <ac:chgData name="Khattab, Sherif" userId="c83b1e15-36f3-4f46-aceb-05aac24c545e" providerId="ADAL" clId="{BC8551F7-F333-DF49-B8A6-4BBA7E0DFE2D}" dt="2021-03-09T15:19:30.109" v="410" actId="700"/>
          <ac:spMkLst>
            <pc:docMk/>
            <pc:sldMk cId="935550977" sldId="322"/>
            <ac:spMk id="86018" creationId="{FFC024A6-AFCF-4E49-B85D-185FD647B85B}"/>
          </ac:spMkLst>
        </pc:spChg>
        <pc:graphicFrameChg chg="mod ord modGraphic">
          <ac:chgData name="Khattab, Sherif" userId="c83b1e15-36f3-4f46-aceb-05aac24c545e" providerId="ADAL" clId="{BC8551F7-F333-DF49-B8A6-4BBA7E0DFE2D}" dt="2021-03-09T15:19:30.109" v="410" actId="700"/>
          <ac:graphicFrameMkLst>
            <pc:docMk/>
            <pc:sldMk cId="935550977" sldId="322"/>
            <ac:graphicFrameMk id="86019" creationId="{C40C6EF8-B406-FD4C-B771-14CD35031001}"/>
          </ac:graphicFrameMkLst>
        </pc:graphicFrameChg>
      </pc:sldChg>
      <pc:sldChg chg="modSp add del modTransition">
        <pc:chgData name="Khattab, Sherif" userId="c83b1e15-36f3-4f46-aceb-05aac24c545e" providerId="ADAL" clId="{BC8551F7-F333-DF49-B8A6-4BBA7E0DFE2D}" dt="2021-03-09T15:21:38.370" v="477"/>
        <pc:sldMkLst>
          <pc:docMk/>
          <pc:sldMk cId="2361461216" sldId="322"/>
        </pc:sldMkLst>
        <pc:spChg chg="mod">
          <ac:chgData name="Khattab, Sherif" userId="c83b1e15-36f3-4f46-aceb-05aac24c545e" providerId="ADAL" clId="{BC8551F7-F333-DF49-B8A6-4BBA7E0DFE2D}" dt="2021-03-09T15:21:31.399" v="468"/>
          <ac:spMkLst>
            <pc:docMk/>
            <pc:sldMk cId="2361461216" sldId="322"/>
            <ac:spMk id="41" creationId="{7DE61244-624F-224D-B913-B6BEB9108FB1}"/>
          </ac:spMkLst>
        </pc:spChg>
      </pc:sldChg>
      <pc:sldChg chg="add del">
        <pc:chgData name="Khattab, Sherif" userId="c83b1e15-36f3-4f46-aceb-05aac24c545e" providerId="ADAL" clId="{BC8551F7-F333-DF49-B8A6-4BBA7E0DFE2D}" dt="2021-03-09T15:23:13.281" v="518"/>
        <pc:sldMkLst>
          <pc:docMk/>
          <pc:sldMk cId="3150368142" sldId="322"/>
        </pc:sldMkLst>
      </pc:sldChg>
      <pc:sldChg chg="modSp add del modTransition">
        <pc:chgData name="Khattab, Sherif" userId="c83b1e15-36f3-4f46-aceb-05aac24c545e" providerId="ADAL" clId="{BC8551F7-F333-DF49-B8A6-4BBA7E0DFE2D}" dt="2021-03-09T15:21:38.370" v="477"/>
        <pc:sldMkLst>
          <pc:docMk/>
          <pc:sldMk cId="192650222" sldId="323"/>
        </pc:sldMkLst>
        <pc:spChg chg="mod">
          <ac:chgData name="Khattab, Sherif" userId="c83b1e15-36f3-4f46-aceb-05aac24c545e" providerId="ADAL" clId="{BC8551F7-F333-DF49-B8A6-4BBA7E0DFE2D}" dt="2021-03-09T15:21:31.399" v="468"/>
          <ac:spMkLst>
            <pc:docMk/>
            <pc:sldMk cId="192650222" sldId="323"/>
            <ac:spMk id="4" creationId="{E753EC89-1EB2-2544-B99B-802A30867E26}"/>
          </ac:spMkLst>
        </pc:spChg>
      </pc:sldChg>
      <pc:sldChg chg="modSp add del mod modTransition chgLayout">
        <pc:chgData name="Khattab, Sherif" userId="c83b1e15-36f3-4f46-aceb-05aac24c545e" providerId="ADAL" clId="{BC8551F7-F333-DF49-B8A6-4BBA7E0DFE2D}" dt="2021-03-09T15:21:14.769" v="425" actId="2696"/>
        <pc:sldMkLst>
          <pc:docMk/>
          <pc:sldMk cId="3214057726" sldId="323"/>
        </pc:sldMkLst>
        <pc:spChg chg="mod ord">
          <ac:chgData name="Khattab, Sherif" userId="c83b1e15-36f3-4f46-aceb-05aac24c545e" providerId="ADAL" clId="{BC8551F7-F333-DF49-B8A6-4BBA7E0DFE2D}" dt="2021-03-09T15:19:30.109" v="410" actId="700"/>
          <ac:spMkLst>
            <pc:docMk/>
            <pc:sldMk cId="3214057726" sldId="323"/>
            <ac:spMk id="4" creationId="{E753EC89-1EB2-2544-B99B-802A30867E26}"/>
          </ac:spMkLst>
        </pc:spChg>
        <pc:spChg chg="mod ord">
          <ac:chgData name="Khattab, Sherif" userId="c83b1e15-36f3-4f46-aceb-05aac24c545e" providerId="ADAL" clId="{BC8551F7-F333-DF49-B8A6-4BBA7E0DFE2D}" dt="2021-03-09T15:19:30.109" v="410" actId="700"/>
          <ac:spMkLst>
            <pc:docMk/>
            <pc:sldMk cId="3214057726" sldId="323"/>
            <ac:spMk id="5" creationId="{33897189-8D08-5343-A7CF-D51A354BD697}"/>
          </ac:spMkLst>
        </pc:spChg>
        <pc:spChg chg="mod ord">
          <ac:chgData name="Khattab, Sherif" userId="c83b1e15-36f3-4f46-aceb-05aac24c545e" providerId="ADAL" clId="{BC8551F7-F333-DF49-B8A6-4BBA7E0DFE2D}" dt="2021-03-09T15:19:30.109" v="410" actId="700"/>
          <ac:spMkLst>
            <pc:docMk/>
            <pc:sldMk cId="3214057726" sldId="323"/>
            <ac:spMk id="87042" creationId="{E371AE6F-E86B-F340-8305-D7F3FA976375}"/>
          </ac:spMkLst>
        </pc:spChg>
        <pc:spChg chg="mod ord">
          <ac:chgData name="Khattab, Sherif" userId="c83b1e15-36f3-4f46-aceb-05aac24c545e" providerId="ADAL" clId="{BC8551F7-F333-DF49-B8A6-4BBA7E0DFE2D}" dt="2021-03-09T15:19:30.109" v="410" actId="700"/>
          <ac:spMkLst>
            <pc:docMk/>
            <pc:sldMk cId="3214057726" sldId="323"/>
            <ac:spMk id="87043" creationId="{30CE7E06-A120-404E-B809-40A1D1A0CF66}"/>
          </ac:spMkLst>
        </pc:spChg>
      </pc:sldChg>
      <pc:sldChg chg="add del">
        <pc:chgData name="Khattab, Sherif" userId="c83b1e15-36f3-4f46-aceb-05aac24c545e" providerId="ADAL" clId="{BC8551F7-F333-DF49-B8A6-4BBA7E0DFE2D}" dt="2021-03-09T15:23:13.281" v="518"/>
        <pc:sldMkLst>
          <pc:docMk/>
          <pc:sldMk cId="3329139193" sldId="323"/>
        </pc:sldMkLst>
      </pc:sldChg>
      <pc:sldChg chg="modSp add del mod modTransition chgLayout">
        <pc:chgData name="Khattab, Sherif" userId="c83b1e15-36f3-4f46-aceb-05aac24c545e" providerId="ADAL" clId="{BC8551F7-F333-DF49-B8A6-4BBA7E0DFE2D}" dt="2021-03-09T15:21:14.700" v="424" actId="2696"/>
        <pc:sldMkLst>
          <pc:docMk/>
          <pc:sldMk cId="1653522231" sldId="324"/>
        </pc:sldMkLst>
        <pc:spChg chg="mod ord">
          <ac:chgData name="Khattab, Sherif" userId="c83b1e15-36f3-4f46-aceb-05aac24c545e" providerId="ADAL" clId="{BC8551F7-F333-DF49-B8A6-4BBA7E0DFE2D}" dt="2021-03-09T15:19:30.109" v="410" actId="700"/>
          <ac:spMkLst>
            <pc:docMk/>
            <pc:sldMk cId="1653522231" sldId="324"/>
            <ac:spMk id="110" creationId="{10D9F2C4-A5AC-0442-9913-32D5CE205C31}"/>
          </ac:spMkLst>
        </pc:spChg>
        <pc:spChg chg="mod ord">
          <ac:chgData name="Khattab, Sherif" userId="c83b1e15-36f3-4f46-aceb-05aac24c545e" providerId="ADAL" clId="{BC8551F7-F333-DF49-B8A6-4BBA7E0DFE2D}" dt="2021-03-09T15:19:30.109" v="410" actId="700"/>
          <ac:spMkLst>
            <pc:docMk/>
            <pc:sldMk cId="1653522231" sldId="324"/>
            <ac:spMk id="111" creationId="{02DF15F3-6E31-8A4F-AC02-F3862E889888}"/>
          </ac:spMkLst>
        </pc:spChg>
        <pc:spChg chg="mod ord">
          <ac:chgData name="Khattab, Sherif" userId="c83b1e15-36f3-4f46-aceb-05aac24c545e" providerId="ADAL" clId="{BC8551F7-F333-DF49-B8A6-4BBA7E0DFE2D}" dt="2021-03-09T15:19:30.109" v="410" actId="700"/>
          <ac:spMkLst>
            <pc:docMk/>
            <pc:sldMk cId="1653522231" sldId="324"/>
            <ac:spMk id="88172" creationId="{497ED6D3-82F2-5648-AA96-0A2A24F11B55}"/>
          </ac:spMkLst>
        </pc:spChg>
        <pc:spChg chg="mod ord">
          <ac:chgData name="Khattab, Sherif" userId="c83b1e15-36f3-4f46-aceb-05aac24c545e" providerId="ADAL" clId="{BC8551F7-F333-DF49-B8A6-4BBA7E0DFE2D}" dt="2021-03-09T15:19:30.109" v="410" actId="700"/>
          <ac:spMkLst>
            <pc:docMk/>
            <pc:sldMk cId="1653522231" sldId="324"/>
            <ac:spMk id="88173" creationId="{53F4F09E-AA95-2040-B94E-0F0A45585DDD}"/>
          </ac:spMkLst>
        </pc:spChg>
      </pc:sldChg>
      <pc:sldChg chg="modSp add del modTransition">
        <pc:chgData name="Khattab, Sherif" userId="c83b1e15-36f3-4f46-aceb-05aac24c545e" providerId="ADAL" clId="{BC8551F7-F333-DF49-B8A6-4BBA7E0DFE2D}" dt="2021-03-09T15:21:38.370" v="477"/>
        <pc:sldMkLst>
          <pc:docMk/>
          <pc:sldMk cId="3476802990" sldId="324"/>
        </pc:sldMkLst>
        <pc:spChg chg="mod">
          <ac:chgData name="Khattab, Sherif" userId="c83b1e15-36f3-4f46-aceb-05aac24c545e" providerId="ADAL" clId="{BC8551F7-F333-DF49-B8A6-4BBA7E0DFE2D}" dt="2021-03-09T15:21:31.399" v="468"/>
          <ac:spMkLst>
            <pc:docMk/>
            <pc:sldMk cId="3476802990" sldId="324"/>
            <ac:spMk id="110" creationId="{10D9F2C4-A5AC-0442-9913-32D5CE205C31}"/>
          </ac:spMkLst>
        </pc:spChg>
      </pc:sldChg>
      <pc:sldChg chg="add del">
        <pc:chgData name="Khattab, Sherif" userId="c83b1e15-36f3-4f46-aceb-05aac24c545e" providerId="ADAL" clId="{BC8551F7-F333-DF49-B8A6-4BBA7E0DFE2D}" dt="2021-03-09T15:23:13.281" v="518"/>
        <pc:sldMkLst>
          <pc:docMk/>
          <pc:sldMk cId="3681558773" sldId="324"/>
        </pc:sldMkLst>
      </pc:sldChg>
      <pc:sldChg chg="modSp add del modTransition">
        <pc:chgData name="Khattab, Sherif" userId="c83b1e15-36f3-4f46-aceb-05aac24c545e" providerId="ADAL" clId="{BC8551F7-F333-DF49-B8A6-4BBA7E0DFE2D}" dt="2021-03-09T15:21:38.370" v="477"/>
        <pc:sldMkLst>
          <pc:docMk/>
          <pc:sldMk cId="1023357202" sldId="325"/>
        </pc:sldMkLst>
        <pc:spChg chg="mod">
          <ac:chgData name="Khattab, Sherif" userId="c83b1e15-36f3-4f46-aceb-05aac24c545e" providerId="ADAL" clId="{BC8551F7-F333-DF49-B8A6-4BBA7E0DFE2D}" dt="2021-03-09T15:21:31.399" v="468"/>
          <ac:spMkLst>
            <pc:docMk/>
            <pc:sldMk cId="1023357202" sldId="325"/>
            <ac:spMk id="125" creationId="{51B034F3-8E6A-6542-8405-5BB382E80D0A}"/>
          </ac:spMkLst>
        </pc:spChg>
      </pc:sldChg>
      <pc:sldChg chg="modSp add del mod modTransition chgLayout">
        <pc:chgData name="Khattab, Sherif" userId="c83b1e15-36f3-4f46-aceb-05aac24c545e" providerId="ADAL" clId="{BC8551F7-F333-DF49-B8A6-4BBA7E0DFE2D}" dt="2021-03-09T15:21:14.393" v="423" actId="2696"/>
        <pc:sldMkLst>
          <pc:docMk/>
          <pc:sldMk cId="1538505610" sldId="325"/>
        </pc:sldMkLst>
        <pc:spChg chg="mod ord">
          <ac:chgData name="Khattab, Sherif" userId="c83b1e15-36f3-4f46-aceb-05aac24c545e" providerId="ADAL" clId="{BC8551F7-F333-DF49-B8A6-4BBA7E0DFE2D}" dt="2021-03-09T15:19:30.109" v="410" actId="700"/>
          <ac:spMkLst>
            <pc:docMk/>
            <pc:sldMk cId="1538505610" sldId="325"/>
            <ac:spMk id="125" creationId="{51B034F3-8E6A-6542-8405-5BB382E80D0A}"/>
          </ac:spMkLst>
        </pc:spChg>
        <pc:spChg chg="mod ord">
          <ac:chgData name="Khattab, Sherif" userId="c83b1e15-36f3-4f46-aceb-05aac24c545e" providerId="ADAL" clId="{BC8551F7-F333-DF49-B8A6-4BBA7E0DFE2D}" dt="2021-03-09T15:19:30.109" v="410" actId="700"/>
          <ac:spMkLst>
            <pc:docMk/>
            <pc:sldMk cId="1538505610" sldId="325"/>
            <ac:spMk id="126" creationId="{3A0CF51B-CB3C-0D4E-9F9D-E133E7C5F170}"/>
          </ac:spMkLst>
        </pc:spChg>
        <pc:spChg chg="mod ord">
          <ac:chgData name="Khattab, Sherif" userId="c83b1e15-36f3-4f46-aceb-05aac24c545e" providerId="ADAL" clId="{BC8551F7-F333-DF49-B8A6-4BBA7E0DFE2D}" dt="2021-03-09T15:19:30.109" v="410" actId="700"/>
          <ac:spMkLst>
            <pc:docMk/>
            <pc:sldMk cId="1538505610" sldId="325"/>
            <ac:spMk id="89211" creationId="{2A341B00-AD74-3A40-B7DA-14E951B21A62}"/>
          </ac:spMkLst>
        </pc:spChg>
        <pc:spChg chg="mod ord">
          <ac:chgData name="Khattab, Sherif" userId="c83b1e15-36f3-4f46-aceb-05aac24c545e" providerId="ADAL" clId="{BC8551F7-F333-DF49-B8A6-4BBA7E0DFE2D}" dt="2021-03-09T15:19:30.109" v="410" actId="700"/>
          <ac:spMkLst>
            <pc:docMk/>
            <pc:sldMk cId="1538505610" sldId="325"/>
            <ac:spMk id="89212" creationId="{61D708AF-D2A4-CC45-A024-D1C5ADF36B95}"/>
          </ac:spMkLst>
        </pc:spChg>
      </pc:sldChg>
      <pc:sldChg chg="add del">
        <pc:chgData name="Khattab, Sherif" userId="c83b1e15-36f3-4f46-aceb-05aac24c545e" providerId="ADAL" clId="{BC8551F7-F333-DF49-B8A6-4BBA7E0DFE2D}" dt="2021-03-09T15:23:13.281" v="518"/>
        <pc:sldMkLst>
          <pc:docMk/>
          <pc:sldMk cId="1832034141" sldId="325"/>
        </pc:sldMkLst>
      </pc:sldChg>
      <pc:sldChg chg="modSp add del mod modTransition chgLayout">
        <pc:chgData name="Khattab, Sherif" userId="c83b1e15-36f3-4f46-aceb-05aac24c545e" providerId="ADAL" clId="{BC8551F7-F333-DF49-B8A6-4BBA7E0DFE2D}" dt="2021-03-09T15:21:14.293" v="422" actId="2696"/>
        <pc:sldMkLst>
          <pc:docMk/>
          <pc:sldMk cId="343660050" sldId="326"/>
        </pc:sldMkLst>
        <pc:spChg chg="mod ord">
          <ac:chgData name="Khattab, Sherif" userId="c83b1e15-36f3-4f46-aceb-05aac24c545e" providerId="ADAL" clId="{BC8551F7-F333-DF49-B8A6-4BBA7E0DFE2D}" dt="2021-03-09T15:19:30.109" v="410" actId="700"/>
          <ac:spMkLst>
            <pc:docMk/>
            <pc:sldMk cId="343660050" sldId="326"/>
            <ac:spMk id="4" creationId="{DAB91284-1D8B-204E-8583-15360BFEFCCB}"/>
          </ac:spMkLst>
        </pc:spChg>
        <pc:spChg chg="mod ord">
          <ac:chgData name="Khattab, Sherif" userId="c83b1e15-36f3-4f46-aceb-05aac24c545e" providerId="ADAL" clId="{BC8551F7-F333-DF49-B8A6-4BBA7E0DFE2D}" dt="2021-03-09T15:19:30.109" v="410" actId="700"/>
          <ac:spMkLst>
            <pc:docMk/>
            <pc:sldMk cId="343660050" sldId="326"/>
            <ac:spMk id="5" creationId="{B4BE849E-C9F8-374C-94E0-A6FE4F532BB5}"/>
          </ac:spMkLst>
        </pc:spChg>
        <pc:spChg chg="mod ord">
          <ac:chgData name="Khattab, Sherif" userId="c83b1e15-36f3-4f46-aceb-05aac24c545e" providerId="ADAL" clId="{BC8551F7-F333-DF49-B8A6-4BBA7E0DFE2D}" dt="2021-03-09T15:19:30.109" v="410" actId="700"/>
          <ac:spMkLst>
            <pc:docMk/>
            <pc:sldMk cId="343660050" sldId="326"/>
            <ac:spMk id="90114" creationId="{CEEC4CEE-B6D7-3C48-A7E8-E8CF479D74DF}"/>
          </ac:spMkLst>
        </pc:spChg>
        <pc:spChg chg="mod ord">
          <ac:chgData name="Khattab, Sherif" userId="c83b1e15-36f3-4f46-aceb-05aac24c545e" providerId="ADAL" clId="{BC8551F7-F333-DF49-B8A6-4BBA7E0DFE2D}" dt="2021-03-09T15:19:30.109" v="410" actId="700"/>
          <ac:spMkLst>
            <pc:docMk/>
            <pc:sldMk cId="343660050" sldId="326"/>
            <ac:spMk id="90115" creationId="{24B7D955-836F-F443-88A5-4C4DB40B9C1D}"/>
          </ac:spMkLst>
        </pc:spChg>
      </pc:sldChg>
      <pc:sldChg chg="modSp add del modTransition">
        <pc:chgData name="Khattab, Sherif" userId="c83b1e15-36f3-4f46-aceb-05aac24c545e" providerId="ADAL" clId="{BC8551F7-F333-DF49-B8A6-4BBA7E0DFE2D}" dt="2021-03-09T15:21:38.370" v="477"/>
        <pc:sldMkLst>
          <pc:docMk/>
          <pc:sldMk cId="3458021696" sldId="326"/>
        </pc:sldMkLst>
        <pc:spChg chg="mod">
          <ac:chgData name="Khattab, Sherif" userId="c83b1e15-36f3-4f46-aceb-05aac24c545e" providerId="ADAL" clId="{BC8551F7-F333-DF49-B8A6-4BBA7E0DFE2D}" dt="2021-03-09T15:21:31.399" v="468"/>
          <ac:spMkLst>
            <pc:docMk/>
            <pc:sldMk cId="3458021696" sldId="326"/>
            <ac:spMk id="4" creationId="{DAB91284-1D8B-204E-8583-15360BFEFCCB}"/>
          </ac:spMkLst>
        </pc:spChg>
      </pc:sldChg>
      <pc:sldChg chg="add del">
        <pc:chgData name="Khattab, Sherif" userId="c83b1e15-36f3-4f46-aceb-05aac24c545e" providerId="ADAL" clId="{BC8551F7-F333-DF49-B8A6-4BBA7E0DFE2D}" dt="2021-03-09T15:23:13.281" v="518"/>
        <pc:sldMkLst>
          <pc:docMk/>
          <pc:sldMk cId="3749946994" sldId="326"/>
        </pc:sldMkLst>
      </pc:sldChg>
      <pc:sldChg chg="modSp add del modTransition">
        <pc:chgData name="Khattab, Sherif" userId="c83b1e15-36f3-4f46-aceb-05aac24c545e" providerId="ADAL" clId="{BC8551F7-F333-DF49-B8A6-4BBA7E0DFE2D}" dt="2021-03-09T15:21:38.370" v="477"/>
        <pc:sldMkLst>
          <pc:docMk/>
          <pc:sldMk cId="159711195" sldId="327"/>
        </pc:sldMkLst>
        <pc:spChg chg="mod">
          <ac:chgData name="Khattab, Sherif" userId="c83b1e15-36f3-4f46-aceb-05aac24c545e" providerId="ADAL" clId="{BC8551F7-F333-DF49-B8A6-4BBA7E0DFE2D}" dt="2021-03-09T15:21:31.399" v="468"/>
          <ac:spMkLst>
            <pc:docMk/>
            <pc:sldMk cId="159711195" sldId="327"/>
            <ac:spMk id="292" creationId="{C13D240D-F0A0-3841-884C-711F5A23EC23}"/>
          </ac:spMkLst>
        </pc:spChg>
      </pc:sldChg>
      <pc:sldChg chg="add del">
        <pc:chgData name="Khattab, Sherif" userId="c83b1e15-36f3-4f46-aceb-05aac24c545e" providerId="ADAL" clId="{BC8551F7-F333-DF49-B8A6-4BBA7E0DFE2D}" dt="2021-03-09T15:23:13.281" v="518"/>
        <pc:sldMkLst>
          <pc:docMk/>
          <pc:sldMk cId="1510547112" sldId="327"/>
        </pc:sldMkLst>
      </pc:sldChg>
      <pc:sldChg chg="modSp add del mod modTransition chgLayout">
        <pc:chgData name="Khattab, Sherif" userId="c83b1e15-36f3-4f46-aceb-05aac24c545e" providerId="ADAL" clId="{BC8551F7-F333-DF49-B8A6-4BBA7E0DFE2D}" dt="2021-03-09T15:21:14.210" v="421" actId="2696"/>
        <pc:sldMkLst>
          <pc:docMk/>
          <pc:sldMk cId="1685933343" sldId="327"/>
        </pc:sldMkLst>
        <pc:spChg chg="mod ord">
          <ac:chgData name="Khattab, Sherif" userId="c83b1e15-36f3-4f46-aceb-05aac24c545e" providerId="ADAL" clId="{BC8551F7-F333-DF49-B8A6-4BBA7E0DFE2D}" dt="2021-03-09T15:19:30.109" v="410" actId="700"/>
          <ac:spMkLst>
            <pc:docMk/>
            <pc:sldMk cId="1685933343" sldId="327"/>
            <ac:spMk id="292" creationId="{C13D240D-F0A0-3841-884C-711F5A23EC23}"/>
          </ac:spMkLst>
        </pc:spChg>
        <pc:spChg chg="mod ord">
          <ac:chgData name="Khattab, Sherif" userId="c83b1e15-36f3-4f46-aceb-05aac24c545e" providerId="ADAL" clId="{BC8551F7-F333-DF49-B8A6-4BBA7E0DFE2D}" dt="2021-03-09T15:19:30.109" v="410" actId="700"/>
          <ac:spMkLst>
            <pc:docMk/>
            <pc:sldMk cId="1685933343" sldId="327"/>
            <ac:spMk id="293" creationId="{CBA3F80A-5F91-624A-998F-32AB96289A96}"/>
          </ac:spMkLst>
        </pc:spChg>
        <pc:spChg chg="mod ord">
          <ac:chgData name="Khattab, Sherif" userId="c83b1e15-36f3-4f46-aceb-05aac24c545e" providerId="ADAL" clId="{BC8551F7-F333-DF49-B8A6-4BBA7E0DFE2D}" dt="2021-03-09T15:19:30.109" v="410" actId="700"/>
          <ac:spMkLst>
            <pc:docMk/>
            <pc:sldMk cId="1685933343" sldId="327"/>
            <ac:spMk id="91138" creationId="{A308C4C6-FA8B-7242-BB54-6F696FC5E863}"/>
          </ac:spMkLst>
        </pc:spChg>
        <pc:spChg chg="mod ord">
          <ac:chgData name="Khattab, Sherif" userId="c83b1e15-36f3-4f46-aceb-05aac24c545e" providerId="ADAL" clId="{BC8551F7-F333-DF49-B8A6-4BBA7E0DFE2D}" dt="2021-03-09T15:19:30.109" v="410" actId="700"/>
          <ac:spMkLst>
            <pc:docMk/>
            <pc:sldMk cId="1685933343" sldId="327"/>
            <ac:spMk id="91139" creationId="{F688453B-22BC-814A-8D07-64C996A806BE}"/>
          </ac:spMkLst>
        </pc:spChg>
      </pc:sldChg>
      <pc:sldChg chg="add del">
        <pc:chgData name="Khattab, Sherif" userId="c83b1e15-36f3-4f46-aceb-05aac24c545e" providerId="ADAL" clId="{BC8551F7-F333-DF49-B8A6-4BBA7E0DFE2D}" dt="2021-03-09T15:23:13.281" v="518"/>
        <pc:sldMkLst>
          <pc:docMk/>
          <pc:sldMk cId="51228256" sldId="328"/>
        </pc:sldMkLst>
      </pc:sldChg>
      <pc:sldChg chg="modSp add del mod modTransition chgLayout">
        <pc:chgData name="Khattab, Sherif" userId="c83b1e15-36f3-4f46-aceb-05aac24c545e" providerId="ADAL" clId="{BC8551F7-F333-DF49-B8A6-4BBA7E0DFE2D}" dt="2021-03-09T15:21:13.956" v="420" actId="2696"/>
        <pc:sldMkLst>
          <pc:docMk/>
          <pc:sldMk cId="789414794" sldId="328"/>
        </pc:sldMkLst>
        <pc:spChg chg="mod ord">
          <ac:chgData name="Khattab, Sherif" userId="c83b1e15-36f3-4f46-aceb-05aac24c545e" providerId="ADAL" clId="{BC8551F7-F333-DF49-B8A6-4BBA7E0DFE2D}" dt="2021-03-09T15:19:30.109" v="410" actId="700"/>
          <ac:spMkLst>
            <pc:docMk/>
            <pc:sldMk cId="789414794" sldId="328"/>
            <ac:spMk id="4" creationId="{361C86D4-783D-9B4E-BB82-DDFF38B1349C}"/>
          </ac:spMkLst>
        </pc:spChg>
        <pc:spChg chg="mod ord">
          <ac:chgData name="Khattab, Sherif" userId="c83b1e15-36f3-4f46-aceb-05aac24c545e" providerId="ADAL" clId="{BC8551F7-F333-DF49-B8A6-4BBA7E0DFE2D}" dt="2021-03-09T15:19:30.109" v="410" actId="700"/>
          <ac:spMkLst>
            <pc:docMk/>
            <pc:sldMk cId="789414794" sldId="328"/>
            <ac:spMk id="5" creationId="{A526DEC9-A78A-EA4B-8E5A-C8C9728661E2}"/>
          </ac:spMkLst>
        </pc:spChg>
        <pc:spChg chg="mod ord">
          <ac:chgData name="Khattab, Sherif" userId="c83b1e15-36f3-4f46-aceb-05aac24c545e" providerId="ADAL" clId="{BC8551F7-F333-DF49-B8A6-4BBA7E0DFE2D}" dt="2021-03-09T15:19:30.109" v="410" actId="700"/>
          <ac:spMkLst>
            <pc:docMk/>
            <pc:sldMk cId="789414794" sldId="328"/>
            <ac:spMk id="92162" creationId="{F600C797-217D-8C45-897E-6B19F8235E3F}"/>
          </ac:spMkLst>
        </pc:spChg>
        <pc:spChg chg="mod ord">
          <ac:chgData name="Khattab, Sherif" userId="c83b1e15-36f3-4f46-aceb-05aac24c545e" providerId="ADAL" clId="{BC8551F7-F333-DF49-B8A6-4BBA7E0DFE2D}" dt="2021-03-09T15:19:30.109" v="410" actId="700"/>
          <ac:spMkLst>
            <pc:docMk/>
            <pc:sldMk cId="789414794" sldId="328"/>
            <ac:spMk id="92163" creationId="{D610531E-62F6-F841-B62B-109FB5F50EC7}"/>
          </ac:spMkLst>
        </pc:spChg>
      </pc:sldChg>
      <pc:sldChg chg="modSp add del modTransition">
        <pc:chgData name="Khattab, Sherif" userId="c83b1e15-36f3-4f46-aceb-05aac24c545e" providerId="ADAL" clId="{BC8551F7-F333-DF49-B8A6-4BBA7E0DFE2D}" dt="2021-03-09T15:21:38.370" v="477"/>
        <pc:sldMkLst>
          <pc:docMk/>
          <pc:sldMk cId="847394702" sldId="328"/>
        </pc:sldMkLst>
        <pc:spChg chg="mod">
          <ac:chgData name="Khattab, Sherif" userId="c83b1e15-36f3-4f46-aceb-05aac24c545e" providerId="ADAL" clId="{BC8551F7-F333-DF49-B8A6-4BBA7E0DFE2D}" dt="2021-03-09T15:21:31.399" v="468"/>
          <ac:spMkLst>
            <pc:docMk/>
            <pc:sldMk cId="847394702" sldId="328"/>
            <ac:spMk id="4" creationId="{361C86D4-783D-9B4E-BB82-DDFF38B1349C}"/>
          </ac:spMkLst>
        </pc:spChg>
      </pc:sldChg>
      <pc:sldChg chg="add del">
        <pc:chgData name="Khattab, Sherif" userId="c83b1e15-36f3-4f46-aceb-05aac24c545e" providerId="ADAL" clId="{BC8551F7-F333-DF49-B8A6-4BBA7E0DFE2D}" dt="2021-03-09T15:23:13.281" v="518"/>
        <pc:sldMkLst>
          <pc:docMk/>
          <pc:sldMk cId="299752380" sldId="329"/>
        </pc:sldMkLst>
      </pc:sldChg>
      <pc:sldChg chg="modSp add del mod modTransition chgLayout">
        <pc:chgData name="Khattab, Sherif" userId="c83b1e15-36f3-4f46-aceb-05aac24c545e" providerId="ADAL" clId="{BC8551F7-F333-DF49-B8A6-4BBA7E0DFE2D}" dt="2021-03-09T15:21:13.791" v="419" actId="2696"/>
        <pc:sldMkLst>
          <pc:docMk/>
          <pc:sldMk cId="3582787523" sldId="329"/>
        </pc:sldMkLst>
        <pc:spChg chg="mod ord">
          <ac:chgData name="Khattab, Sherif" userId="c83b1e15-36f3-4f46-aceb-05aac24c545e" providerId="ADAL" clId="{BC8551F7-F333-DF49-B8A6-4BBA7E0DFE2D}" dt="2021-03-09T15:19:30.109" v="410" actId="700"/>
          <ac:spMkLst>
            <pc:docMk/>
            <pc:sldMk cId="3582787523" sldId="329"/>
            <ac:spMk id="4" creationId="{5300FDFC-A255-3447-AA90-9E768A857964}"/>
          </ac:spMkLst>
        </pc:spChg>
        <pc:spChg chg="mod ord">
          <ac:chgData name="Khattab, Sherif" userId="c83b1e15-36f3-4f46-aceb-05aac24c545e" providerId="ADAL" clId="{BC8551F7-F333-DF49-B8A6-4BBA7E0DFE2D}" dt="2021-03-09T15:19:30.109" v="410" actId="700"/>
          <ac:spMkLst>
            <pc:docMk/>
            <pc:sldMk cId="3582787523" sldId="329"/>
            <ac:spMk id="5" creationId="{B6E68AC1-5EB1-EE46-9CE8-D089590BBC48}"/>
          </ac:spMkLst>
        </pc:spChg>
        <pc:spChg chg="mod ord">
          <ac:chgData name="Khattab, Sherif" userId="c83b1e15-36f3-4f46-aceb-05aac24c545e" providerId="ADAL" clId="{BC8551F7-F333-DF49-B8A6-4BBA7E0DFE2D}" dt="2021-03-09T15:19:30.109" v="410" actId="700"/>
          <ac:spMkLst>
            <pc:docMk/>
            <pc:sldMk cId="3582787523" sldId="329"/>
            <ac:spMk id="93186" creationId="{64B9863C-1574-3E49-9ABA-1103C42C5C12}"/>
          </ac:spMkLst>
        </pc:spChg>
        <pc:spChg chg="mod ord">
          <ac:chgData name="Khattab, Sherif" userId="c83b1e15-36f3-4f46-aceb-05aac24c545e" providerId="ADAL" clId="{BC8551F7-F333-DF49-B8A6-4BBA7E0DFE2D}" dt="2021-03-09T15:19:30.109" v="410" actId="700"/>
          <ac:spMkLst>
            <pc:docMk/>
            <pc:sldMk cId="3582787523" sldId="329"/>
            <ac:spMk id="93187" creationId="{3F280EAA-6EDD-1440-AE40-5E270DEC94EE}"/>
          </ac:spMkLst>
        </pc:spChg>
      </pc:sldChg>
      <pc:sldChg chg="modSp add del modTransition">
        <pc:chgData name="Khattab, Sherif" userId="c83b1e15-36f3-4f46-aceb-05aac24c545e" providerId="ADAL" clId="{BC8551F7-F333-DF49-B8A6-4BBA7E0DFE2D}" dt="2021-03-09T15:21:38.370" v="477"/>
        <pc:sldMkLst>
          <pc:docMk/>
          <pc:sldMk cId="4076911232" sldId="329"/>
        </pc:sldMkLst>
        <pc:spChg chg="mod">
          <ac:chgData name="Khattab, Sherif" userId="c83b1e15-36f3-4f46-aceb-05aac24c545e" providerId="ADAL" clId="{BC8551F7-F333-DF49-B8A6-4BBA7E0DFE2D}" dt="2021-03-09T15:21:31.399" v="468"/>
          <ac:spMkLst>
            <pc:docMk/>
            <pc:sldMk cId="4076911232" sldId="329"/>
            <ac:spMk id="4" creationId="{5300FDFC-A255-3447-AA90-9E768A857964}"/>
          </ac:spMkLst>
        </pc:spChg>
      </pc:sldChg>
      <pc:sldChg chg="del">
        <pc:chgData name="Khattab, Sherif" userId="c83b1e15-36f3-4f46-aceb-05aac24c545e" providerId="ADAL" clId="{BC8551F7-F333-DF49-B8A6-4BBA7E0DFE2D}" dt="2021-03-09T15:04:22.872" v="159" actId="2696"/>
        <pc:sldMkLst>
          <pc:docMk/>
          <pc:sldMk cId="1298367991" sldId="479"/>
        </pc:sldMkLst>
      </pc:sldChg>
      <pc:sldChg chg="del">
        <pc:chgData name="Khattab, Sherif" userId="c83b1e15-36f3-4f46-aceb-05aac24c545e" providerId="ADAL" clId="{BC8551F7-F333-DF49-B8A6-4BBA7E0DFE2D}" dt="2021-03-09T15:04:22.872" v="159" actId="2696"/>
        <pc:sldMkLst>
          <pc:docMk/>
          <pc:sldMk cId="1218690417" sldId="480"/>
        </pc:sldMkLst>
      </pc:sldChg>
      <pc:sldChg chg="del">
        <pc:chgData name="Khattab, Sherif" userId="c83b1e15-36f3-4f46-aceb-05aac24c545e" providerId="ADAL" clId="{BC8551F7-F333-DF49-B8A6-4BBA7E0DFE2D}" dt="2021-03-09T15:04:22.872" v="159" actId="2696"/>
        <pc:sldMkLst>
          <pc:docMk/>
          <pc:sldMk cId="4050025745" sldId="481"/>
        </pc:sldMkLst>
      </pc:sldChg>
      <pc:sldChg chg="del">
        <pc:chgData name="Khattab, Sherif" userId="c83b1e15-36f3-4f46-aceb-05aac24c545e" providerId="ADAL" clId="{BC8551F7-F333-DF49-B8A6-4BBA7E0DFE2D}" dt="2021-03-09T15:04:22.872" v="159" actId="2696"/>
        <pc:sldMkLst>
          <pc:docMk/>
          <pc:sldMk cId="3033252372" sldId="483"/>
        </pc:sldMkLst>
      </pc:sldChg>
      <pc:sldChg chg="del">
        <pc:chgData name="Khattab, Sherif" userId="c83b1e15-36f3-4f46-aceb-05aac24c545e" providerId="ADAL" clId="{BC8551F7-F333-DF49-B8A6-4BBA7E0DFE2D}" dt="2021-03-09T15:04:22.872" v="159" actId="2696"/>
        <pc:sldMkLst>
          <pc:docMk/>
          <pc:sldMk cId="892110939" sldId="484"/>
        </pc:sldMkLst>
      </pc:sldChg>
      <pc:sldChg chg="del">
        <pc:chgData name="Khattab, Sherif" userId="c83b1e15-36f3-4f46-aceb-05aac24c545e" providerId="ADAL" clId="{BC8551F7-F333-DF49-B8A6-4BBA7E0DFE2D}" dt="2021-03-09T15:04:22.872" v="159" actId="2696"/>
        <pc:sldMkLst>
          <pc:docMk/>
          <pc:sldMk cId="1412671351" sldId="485"/>
        </pc:sldMkLst>
      </pc:sldChg>
      <pc:sldChg chg="del">
        <pc:chgData name="Khattab, Sherif" userId="c83b1e15-36f3-4f46-aceb-05aac24c545e" providerId="ADAL" clId="{BC8551F7-F333-DF49-B8A6-4BBA7E0DFE2D}" dt="2021-03-09T15:04:22.872" v="159" actId="2696"/>
        <pc:sldMkLst>
          <pc:docMk/>
          <pc:sldMk cId="236669778" sldId="486"/>
        </pc:sldMkLst>
      </pc:sldChg>
      <pc:sldChg chg="modSp modAnim">
        <pc:chgData name="Khattab, Sherif" userId="c83b1e15-36f3-4f46-aceb-05aac24c545e" providerId="ADAL" clId="{BC8551F7-F333-DF49-B8A6-4BBA7E0DFE2D}" dt="2021-03-09T15:02:57.568" v="28" actId="20577"/>
        <pc:sldMkLst>
          <pc:docMk/>
          <pc:sldMk cId="702367729" sldId="496"/>
        </pc:sldMkLst>
        <pc:spChg chg="mod">
          <ac:chgData name="Khattab, Sherif" userId="c83b1e15-36f3-4f46-aceb-05aac24c545e" providerId="ADAL" clId="{BC8551F7-F333-DF49-B8A6-4BBA7E0DFE2D}" dt="2021-03-09T15:02:57.568" v="28" actId="20577"/>
          <ac:spMkLst>
            <pc:docMk/>
            <pc:sldMk cId="702367729" sldId="496"/>
            <ac:spMk id="3" creationId="{2466C52D-9A48-4683-BE7F-268D8DB7FAAD}"/>
          </ac:spMkLst>
        </pc:spChg>
      </pc:sldChg>
      <pc:sldChg chg="modSp mod modAnim">
        <pc:chgData name="Khattab, Sherif" userId="c83b1e15-36f3-4f46-aceb-05aac24c545e" providerId="ADAL" clId="{BC8551F7-F333-DF49-B8A6-4BBA7E0DFE2D}" dt="2021-03-09T15:22:25.876" v="484"/>
        <pc:sldMkLst>
          <pc:docMk/>
          <pc:sldMk cId="4202616107" sldId="500"/>
        </pc:sldMkLst>
        <pc:spChg chg="mod">
          <ac:chgData name="Khattab, Sherif" userId="c83b1e15-36f3-4f46-aceb-05aac24c545e" providerId="ADAL" clId="{BC8551F7-F333-DF49-B8A6-4BBA7E0DFE2D}" dt="2021-03-09T15:16:23.520" v="400" actId="403"/>
          <ac:spMkLst>
            <pc:docMk/>
            <pc:sldMk cId="4202616107" sldId="500"/>
            <ac:spMk id="3" creationId="{443F42C8-5750-0341-86AA-B64ED9D37EB6}"/>
          </ac:spMkLst>
        </pc:spChg>
      </pc:sldChg>
      <pc:sldChg chg="modSp mod">
        <pc:chgData name="Khattab, Sherif" userId="c83b1e15-36f3-4f46-aceb-05aac24c545e" providerId="ADAL" clId="{BC8551F7-F333-DF49-B8A6-4BBA7E0DFE2D}" dt="2021-03-09T15:03:38.687" v="81" actId="20577"/>
        <pc:sldMkLst>
          <pc:docMk/>
          <pc:sldMk cId="2116864396" sldId="505"/>
        </pc:sldMkLst>
        <pc:spChg chg="mod">
          <ac:chgData name="Khattab, Sherif" userId="c83b1e15-36f3-4f46-aceb-05aac24c545e" providerId="ADAL" clId="{BC8551F7-F333-DF49-B8A6-4BBA7E0DFE2D}" dt="2021-03-09T15:03:38.687" v="81" actId="20577"/>
          <ac:spMkLst>
            <pc:docMk/>
            <pc:sldMk cId="2116864396" sldId="505"/>
            <ac:spMk id="3" creationId="{9FDE3B14-90B9-4B5A-83C7-6E633E32EA28}"/>
          </ac:spMkLst>
        </pc:spChg>
      </pc:sldChg>
      <pc:sldChg chg="modSp mod">
        <pc:chgData name="Khattab, Sherif" userId="c83b1e15-36f3-4f46-aceb-05aac24c545e" providerId="ADAL" clId="{BC8551F7-F333-DF49-B8A6-4BBA7E0DFE2D}" dt="2021-03-09T15:04:06.860" v="158" actId="20577"/>
        <pc:sldMkLst>
          <pc:docMk/>
          <pc:sldMk cId="3652489610" sldId="506"/>
        </pc:sldMkLst>
        <pc:spChg chg="mod">
          <ac:chgData name="Khattab, Sherif" userId="c83b1e15-36f3-4f46-aceb-05aac24c545e" providerId="ADAL" clId="{BC8551F7-F333-DF49-B8A6-4BBA7E0DFE2D}" dt="2021-03-09T15:04:06.860" v="158" actId="20577"/>
          <ac:spMkLst>
            <pc:docMk/>
            <pc:sldMk cId="3652489610" sldId="506"/>
            <ac:spMk id="3" creationId="{9FDE3B14-90B9-4B5A-83C7-6E633E32EA28}"/>
          </ac:spMkLst>
        </pc:spChg>
      </pc:sldChg>
      <pc:sldChg chg="modSp mod modAnim">
        <pc:chgData name="Khattab, Sherif" userId="c83b1e15-36f3-4f46-aceb-05aac24c545e" providerId="ADAL" clId="{BC8551F7-F333-DF49-B8A6-4BBA7E0DFE2D}" dt="2021-03-09T15:16:14.200" v="386" actId="27636"/>
        <pc:sldMkLst>
          <pc:docMk/>
          <pc:sldMk cId="3106578269" sldId="548"/>
        </pc:sldMkLst>
        <pc:spChg chg="mod">
          <ac:chgData name="Khattab, Sherif" userId="c83b1e15-36f3-4f46-aceb-05aac24c545e" providerId="ADAL" clId="{BC8551F7-F333-DF49-B8A6-4BBA7E0DFE2D}" dt="2021-03-09T15:16:14.200" v="386" actId="27636"/>
          <ac:spMkLst>
            <pc:docMk/>
            <pc:sldMk cId="3106578269" sldId="548"/>
            <ac:spMk id="3" creationId="{8A6E32F3-197B-3B45-8FE6-0B7FD2891934}"/>
          </ac:spMkLst>
        </pc:spChg>
      </pc:sldChg>
      <pc:sldChg chg="add">
        <pc:chgData name="Khattab, Sherif" userId="c83b1e15-36f3-4f46-aceb-05aac24c545e" providerId="ADAL" clId="{BC8551F7-F333-DF49-B8A6-4BBA7E0DFE2D}" dt="2021-03-09T15:17:16.705" v="401"/>
        <pc:sldMkLst>
          <pc:docMk/>
          <pc:sldMk cId="1561128005" sldId="557"/>
        </pc:sldMkLst>
      </pc:sldChg>
      <pc:sldChg chg="del">
        <pc:chgData name="Khattab, Sherif" userId="c83b1e15-36f3-4f46-aceb-05aac24c545e" providerId="ADAL" clId="{BC8551F7-F333-DF49-B8A6-4BBA7E0DFE2D}" dt="2021-03-09T15:04:22.872" v="159" actId="2696"/>
        <pc:sldMkLst>
          <pc:docMk/>
          <pc:sldMk cId="1938775688" sldId="557"/>
        </pc:sldMkLst>
      </pc:sldChg>
      <pc:sldChg chg="add">
        <pc:chgData name="Khattab, Sherif" userId="c83b1e15-36f3-4f46-aceb-05aac24c545e" providerId="ADAL" clId="{BC8551F7-F333-DF49-B8A6-4BBA7E0DFE2D}" dt="2021-03-09T15:17:16.705" v="401"/>
        <pc:sldMkLst>
          <pc:docMk/>
          <pc:sldMk cId="3015280144" sldId="558"/>
        </pc:sldMkLst>
      </pc:sldChg>
      <pc:sldChg chg="del">
        <pc:chgData name="Khattab, Sherif" userId="c83b1e15-36f3-4f46-aceb-05aac24c545e" providerId="ADAL" clId="{BC8551F7-F333-DF49-B8A6-4BBA7E0DFE2D}" dt="2021-03-09T15:04:22.872" v="159" actId="2696"/>
        <pc:sldMkLst>
          <pc:docMk/>
          <pc:sldMk cId="3925931934" sldId="558"/>
        </pc:sldMkLst>
      </pc:sldChg>
      <pc:sldChg chg="del">
        <pc:chgData name="Khattab, Sherif" userId="c83b1e15-36f3-4f46-aceb-05aac24c545e" providerId="ADAL" clId="{BC8551F7-F333-DF49-B8A6-4BBA7E0DFE2D}" dt="2021-03-09T15:04:22.872" v="159" actId="2696"/>
        <pc:sldMkLst>
          <pc:docMk/>
          <pc:sldMk cId="3283012382" sldId="559"/>
        </pc:sldMkLst>
      </pc:sldChg>
      <pc:sldChg chg="add">
        <pc:chgData name="Khattab, Sherif" userId="c83b1e15-36f3-4f46-aceb-05aac24c545e" providerId="ADAL" clId="{BC8551F7-F333-DF49-B8A6-4BBA7E0DFE2D}" dt="2021-03-09T15:17:16.705" v="401"/>
        <pc:sldMkLst>
          <pc:docMk/>
          <pc:sldMk cId="3511679490" sldId="559"/>
        </pc:sldMkLst>
      </pc:sldChg>
      <pc:sldChg chg="del">
        <pc:chgData name="Khattab, Sherif" userId="c83b1e15-36f3-4f46-aceb-05aac24c545e" providerId="ADAL" clId="{BC8551F7-F333-DF49-B8A6-4BBA7E0DFE2D}" dt="2021-03-09T15:04:22.872" v="159" actId="2696"/>
        <pc:sldMkLst>
          <pc:docMk/>
          <pc:sldMk cId="68515591" sldId="560"/>
        </pc:sldMkLst>
      </pc:sldChg>
      <pc:sldChg chg="add">
        <pc:chgData name="Khattab, Sherif" userId="c83b1e15-36f3-4f46-aceb-05aac24c545e" providerId="ADAL" clId="{BC8551F7-F333-DF49-B8A6-4BBA7E0DFE2D}" dt="2021-03-09T15:17:16.705" v="401"/>
        <pc:sldMkLst>
          <pc:docMk/>
          <pc:sldMk cId="2403963479" sldId="560"/>
        </pc:sldMkLst>
      </pc:sldChg>
      <pc:sldChg chg="del">
        <pc:chgData name="Khattab, Sherif" userId="c83b1e15-36f3-4f46-aceb-05aac24c545e" providerId="ADAL" clId="{BC8551F7-F333-DF49-B8A6-4BBA7E0DFE2D}" dt="2021-03-09T15:04:22.872" v="159" actId="2696"/>
        <pc:sldMkLst>
          <pc:docMk/>
          <pc:sldMk cId="1287194210" sldId="561"/>
        </pc:sldMkLst>
      </pc:sldChg>
      <pc:sldChg chg="add">
        <pc:chgData name="Khattab, Sherif" userId="c83b1e15-36f3-4f46-aceb-05aac24c545e" providerId="ADAL" clId="{BC8551F7-F333-DF49-B8A6-4BBA7E0DFE2D}" dt="2021-03-09T15:17:16.705" v="401"/>
        <pc:sldMkLst>
          <pc:docMk/>
          <pc:sldMk cId="3204705229" sldId="561"/>
        </pc:sldMkLst>
      </pc:sldChg>
      <pc:sldChg chg="add">
        <pc:chgData name="Khattab, Sherif" userId="c83b1e15-36f3-4f46-aceb-05aac24c545e" providerId="ADAL" clId="{BC8551F7-F333-DF49-B8A6-4BBA7E0DFE2D}" dt="2021-03-09T15:17:16.705" v="401"/>
        <pc:sldMkLst>
          <pc:docMk/>
          <pc:sldMk cId="2317113505" sldId="562"/>
        </pc:sldMkLst>
      </pc:sldChg>
      <pc:sldChg chg="del">
        <pc:chgData name="Khattab, Sherif" userId="c83b1e15-36f3-4f46-aceb-05aac24c545e" providerId="ADAL" clId="{BC8551F7-F333-DF49-B8A6-4BBA7E0DFE2D}" dt="2021-03-09T15:04:22.872" v="159" actId="2696"/>
        <pc:sldMkLst>
          <pc:docMk/>
          <pc:sldMk cId="3311359803" sldId="562"/>
        </pc:sldMkLst>
      </pc:sldChg>
      <pc:sldChg chg="add">
        <pc:chgData name="Khattab, Sherif" userId="c83b1e15-36f3-4f46-aceb-05aac24c545e" providerId="ADAL" clId="{BC8551F7-F333-DF49-B8A6-4BBA7E0DFE2D}" dt="2021-03-09T15:17:16.705" v="401"/>
        <pc:sldMkLst>
          <pc:docMk/>
          <pc:sldMk cId="579405355" sldId="563"/>
        </pc:sldMkLst>
      </pc:sldChg>
      <pc:sldChg chg="del">
        <pc:chgData name="Khattab, Sherif" userId="c83b1e15-36f3-4f46-aceb-05aac24c545e" providerId="ADAL" clId="{BC8551F7-F333-DF49-B8A6-4BBA7E0DFE2D}" dt="2021-03-09T15:04:22.872" v="159" actId="2696"/>
        <pc:sldMkLst>
          <pc:docMk/>
          <pc:sldMk cId="2378700803" sldId="563"/>
        </pc:sldMkLst>
      </pc:sldChg>
      <pc:sldChg chg="add">
        <pc:chgData name="Khattab, Sherif" userId="c83b1e15-36f3-4f46-aceb-05aac24c545e" providerId="ADAL" clId="{BC8551F7-F333-DF49-B8A6-4BBA7E0DFE2D}" dt="2021-03-09T15:17:16.705" v="401"/>
        <pc:sldMkLst>
          <pc:docMk/>
          <pc:sldMk cId="1391830557" sldId="564"/>
        </pc:sldMkLst>
      </pc:sldChg>
      <pc:sldChg chg="del">
        <pc:chgData name="Khattab, Sherif" userId="c83b1e15-36f3-4f46-aceb-05aac24c545e" providerId="ADAL" clId="{BC8551F7-F333-DF49-B8A6-4BBA7E0DFE2D}" dt="2021-03-09T15:04:22.872" v="159" actId="2696"/>
        <pc:sldMkLst>
          <pc:docMk/>
          <pc:sldMk cId="3036780415" sldId="564"/>
        </pc:sldMkLst>
      </pc:sldChg>
      <pc:sldChg chg="del">
        <pc:chgData name="Khattab, Sherif" userId="c83b1e15-36f3-4f46-aceb-05aac24c545e" providerId="ADAL" clId="{BC8551F7-F333-DF49-B8A6-4BBA7E0DFE2D}" dt="2021-03-09T15:04:22.872" v="159" actId="2696"/>
        <pc:sldMkLst>
          <pc:docMk/>
          <pc:sldMk cId="868814156" sldId="565"/>
        </pc:sldMkLst>
      </pc:sldChg>
      <pc:sldChg chg="add">
        <pc:chgData name="Khattab, Sherif" userId="c83b1e15-36f3-4f46-aceb-05aac24c545e" providerId="ADAL" clId="{BC8551F7-F333-DF49-B8A6-4BBA7E0DFE2D}" dt="2021-03-09T15:17:16.705" v="401"/>
        <pc:sldMkLst>
          <pc:docMk/>
          <pc:sldMk cId="3791947110" sldId="565"/>
        </pc:sldMkLst>
      </pc:sldChg>
      <pc:sldChg chg="add">
        <pc:chgData name="Khattab, Sherif" userId="c83b1e15-36f3-4f46-aceb-05aac24c545e" providerId="ADAL" clId="{BC8551F7-F333-DF49-B8A6-4BBA7E0DFE2D}" dt="2021-03-09T15:17:16.705" v="401"/>
        <pc:sldMkLst>
          <pc:docMk/>
          <pc:sldMk cId="898320993" sldId="566"/>
        </pc:sldMkLst>
      </pc:sldChg>
      <pc:sldChg chg="del">
        <pc:chgData name="Khattab, Sherif" userId="c83b1e15-36f3-4f46-aceb-05aac24c545e" providerId="ADAL" clId="{BC8551F7-F333-DF49-B8A6-4BBA7E0DFE2D}" dt="2021-03-09T15:04:22.872" v="159" actId="2696"/>
        <pc:sldMkLst>
          <pc:docMk/>
          <pc:sldMk cId="1099529074" sldId="566"/>
        </pc:sldMkLst>
      </pc:sldChg>
      <pc:sldChg chg="add">
        <pc:chgData name="Khattab, Sherif" userId="c83b1e15-36f3-4f46-aceb-05aac24c545e" providerId="ADAL" clId="{BC8551F7-F333-DF49-B8A6-4BBA7E0DFE2D}" dt="2021-03-09T15:17:16.705" v="401"/>
        <pc:sldMkLst>
          <pc:docMk/>
          <pc:sldMk cId="265296978" sldId="567"/>
        </pc:sldMkLst>
      </pc:sldChg>
      <pc:sldChg chg="del">
        <pc:chgData name="Khattab, Sherif" userId="c83b1e15-36f3-4f46-aceb-05aac24c545e" providerId="ADAL" clId="{BC8551F7-F333-DF49-B8A6-4BBA7E0DFE2D}" dt="2021-03-09T15:04:22.872" v="159" actId="2696"/>
        <pc:sldMkLst>
          <pc:docMk/>
          <pc:sldMk cId="1747732605" sldId="567"/>
        </pc:sldMkLst>
      </pc:sldChg>
      <pc:sldChg chg="del">
        <pc:chgData name="Khattab, Sherif" userId="c83b1e15-36f3-4f46-aceb-05aac24c545e" providerId="ADAL" clId="{BC8551F7-F333-DF49-B8A6-4BBA7E0DFE2D}" dt="2021-03-09T15:04:22.872" v="159" actId="2696"/>
        <pc:sldMkLst>
          <pc:docMk/>
          <pc:sldMk cId="388662114" sldId="568"/>
        </pc:sldMkLst>
      </pc:sldChg>
      <pc:sldChg chg="add">
        <pc:chgData name="Khattab, Sherif" userId="c83b1e15-36f3-4f46-aceb-05aac24c545e" providerId="ADAL" clId="{BC8551F7-F333-DF49-B8A6-4BBA7E0DFE2D}" dt="2021-03-09T15:17:16.705" v="401"/>
        <pc:sldMkLst>
          <pc:docMk/>
          <pc:sldMk cId="3696933530" sldId="568"/>
        </pc:sldMkLst>
      </pc:sldChg>
      <pc:sldChg chg="add">
        <pc:chgData name="Khattab, Sherif" userId="c83b1e15-36f3-4f46-aceb-05aac24c545e" providerId="ADAL" clId="{BC8551F7-F333-DF49-B8A6-4BBA7E0DFE2D}" dt="2021-03-09T15:17:16.705" v="401"/>
        <pc:sldMkLst>
          <pc:docMk/>
          <pc:sldMk cId="1464668508" sldId="569"/>
        </pc:sldMkLst>
      </pc:sldChg>
      <pc:sldChg chg="del">
        <pc:chgData name="Khattab, Sherif" userId="c83b1e15-36f3-4f46-aceb-05aac24c545e" providerId="ADAL" clId="{BC8551F7-F333-DF49-B8A6-4BBA7E0DFE2D}" dt="2021-03-09T15:04:22.872" v="159" actId="2696"/>
        <pc:sldMkLst>
          <pc:docMk/>
          <pc:sldMk cId="3390924536" sldId="569"/>
        </pc:sldMkLst>
      </pc:sldChg>
      <pc:sldChg chg="del">
        <pc:chgData name="Khattab, Sherif" userId="c83b1e15-36f3-4f46-aceb-05aac24c545e" providerId="ADAL" clId="{BC8551F7-F333-DF49-B8A6-4BBA7E0DFE2D}" dt="2021-03-09T15:04:22.872" v="159" actId="2696"/>
        <pc:sldMkLst>
          <pc:docMk/>
          <pc:sldMk cId="1377651607" sldId="570"/>
        </pc:sldMkLst>
      </pc:sldChg>
      <pc:sldChg chg="add">
        <pc:chgData name="Khattab, Sherif" userId="c83b1e15-36f3-4f46-aceb-05aac24c545e" providerId="ADAL" clId="{BC8551F7-F333-DF49-B8A6-4BBA7E0DFE2D}" dt="2021-03-09T15:17:16.705" v="401"/>
        <pc:sldMkLst>
          <pc:docMk/>
          <pc:sldMk cId="1640387091" sldId="570"/>
        </pc:sldMkLst>
      </pc:sldChg>
      <pc:sldChg chg="del">
        <pc:chgData name="Khattab, Sherif" userId="c83b1e15-36f3-4f46-aceb-05aac24c545e" providerId="ADAL" clId="{BC8551F7-F333-DF49-B8A6-4BBA7E0DFE2D}" dt="2021-03-09T15:04:22.872" v="159" actId="2696"/>
        <pc:sldMkLst>
          <pc:docMk/>
          <pc:sldMk cId="1670379455" sldId="571"/>
        </pc:sldMkLst>
      </pc:sldChg>
      <pc:sldChg chg="add">
        <pc:chgData name="Khattab, Sherif" userId="c83b1e15-36f3-4f46-aceb-05aac24c545e" providerId="ADAL" clId="{BC8551F7-F333-DF49-B8A6-4BBA7E0DFE2D}" dt="2021-03-09T15:17:16.705" v="401"/>
        <pc:sldMkLst>
          <pc:docMk/>
          <pc:sldMk cId="3846477590" sldId="571"/>
        </pc:sldMkLst>
      </pc:sldChg>
      <pc:sldChg chg="del">
        <pc:chgData name="Khattab, Sherif" userId="c83b1e15-36f3-4f46-aceb-05aac24c545e" providerId="ADAL" clId="{BC8551F7-F333-DF49-B8A6-4BBA7E0DFE2D}" dt="2021-03-09T15:04:22.872" v="159" actId="2696"/>
        <pc:sldMkLst>
          <pc:docMk/>
          <pc:sldMk cId="3115630515" sldId="572"/>
        </pc:sldMkLst>
      </pc:sldChg>
      <pc:sldChg chg="add">
        <pc:chgData name="Khattab, Sherif" userId="c83b1e15-36f3-4f46-aceb-05aac24c545e" providerId="ADAL" clId="{BC8551F7-F333-DF49-B8A6-4BBA7E0DFE2D}" dt="2021-03-09T15:17:16.705" v="401"/>
        <pc:sldMkLst>
          <pc:docMk/>
          <pc:sldMk cId="3835879386" sldId="572"/>
        </pc:sldMkLst>
      </pc:sldChg>
      <pc:sldChg chg="add">
        <pc:chgData name="Khattab, Sherif" userId="c83b1e15-36f3-4f46-aceb-05aac24c545e" providerId="ADAL" clId="{BC8551F7-F333-DF49-B8A6-4BBA7E0DFE2D}" dt="2021-03-09T15:17:16.705" v="401"/>
        <pc:sldMkLst>
          <pc:docMk/>
          <pc:sldMk cId="2111677508" sldId="573"/>
        </pc:sldMkLst>
      </pc:sldChg>
      <pc:sldChg chg="del">
        <pc:chgData name="Khattab, Sherif" userId="c83b1e15-36f3-4f46-aceb-05aac24c545e" providerId="ADAL" clId="{BC8551F7-F333-DF49-B8A6-4BBA7E0DFE2D}" dt="2021-03-09T15:04:22.872" v="159" actId="2696"/>
        <pc:sldMkLst>
          <pc:docMk/>
          <pc:sldMk cId="3693182178" sldId="573"/>
        </pc:sldMkLst>
      </pc:sldChg>
      <pc:sldChg chg="del">
        <pc:chgData name="Khattab, Sherif" userId="c83b1e15-36f3-4f46-aceb-05aac24c545e" providerId="ADAL" clId="{BC8551F7-F333-DF49-B8A6-4BBA7E0DFE2D}" dt="2021-03-09T15:04:22.872" v="159" actId="2696"/>
        <pc:sldMkLst>
          <pc:docMk/>
          <pc:sldMk cId="1917878205" sldId="574"/>
        </pc:sldMkLst>
      </pc:sldChg>
      <pc:sldChg chg="add">
        <pc:chgData name="Khattab, Sherif" userId="c83b1e15-36f3-4f46-aceb-05aac24c545e" providerId="ADAL" clId="{BC8551F7-F333-DF49-B8A6-4BBA7E0DFE2D}" dt="2021-03-09T15:17:16.705" v="401"/>
        <pc:sldMkLst>
          <pc:docMk/>
          <pc:sldMk cId="3533479965" sldId="574"/>
        </pc:sldMkLst>
      </pc:sldChg>
      <pc:sldChg chg="del">
        <pc:chgData name="Khattab, Sherif" userId="c83b1e15-36f3-4f46-aceb-05aac24c545e" providerId="ADAL" clId="{BC8551F7-F333-DF49-B8A6-4BBA7E0DFE2D}" dt="2021-03-09T15:04:22.872" v="159" actId="2696"/>
        <pc:sldMkLst>
          <pc:docMk/>
          <pc:sldMk cId="86902699" sldId="575"/>
        </pc:sldMkLst>
      </pc:sldChg>
      <pc:sldChg chg="add">
        <pc:chgData name="Khattab, Sherif" userId="c83b1e15-36f3-4f46-aceb-05aac24c545e" providerId="ADAL" clId="{BC8551F7-F333-DF49-B8A6-4BBA7E0DFE2D}" dt="2021-03-09T15:17:16.705" v="401"/>
        <pc:sldMkLst>
          <pc:docMk/>
          <pc:sldMk cId="488723801" sldId="575"/>
        </pc:sldMkLst>
      </pc:sldChg>
    </pc:docChg>
  </pc:docChgLst>
  <pc:docChgLst>
    <pc:chgData name="Khattab, Sherif" userId="c83b1e15-36f3-4f46-aceb-05aac24c545e" providerId="ADAL" clId="{CCBA98CA-D928-264B-BDA4-877EDF5A8B56}"/>
    <pc:docChg chg="undo custSel addSld delSld modSld sldOrd">
      <pc:chgData name="Khattab, Sherif" userId="c83b1e15-36f3-4f46-aceb-05aac24c545e" providerId="ADAL" clId="{CCBA98CA-D928-264B-BDA4-877EDF5A8B56}" dt="2021-02-25T15:24:55.560" v="441" actId="5793"/>
      <pc:docMkLst>
        <pc:docMk/>
      </pc:docMkLst>
      <pc:sldChg chg="del">
        <pc:chgData name="Khattab, Sherif" userId="c83b1e15-36f3-4f46-aceb-05aac24c545e" providerId="ADAL" clId="{CCBA98CA-D928-264B-BDA4-877EDF5A8B56}" dt="2021-02-25T15:19:26.754" v="381" actId="2696"/>
        <pc:sldMkLst>
          <pc:docMk/>
          <pc:sldMk cId="3681208715" sldId="257"/>
        </pc:sldMkLst>
      </pc:sldChg>
      <pc:sldChg chg="add">
        <pc:chgData name="Khattab, Sherif" userId="c83b1e15-36f3-4f46-aceb-05aac24c545e" providerId="ADAL" clId="{CCBA98CA-D928-264B-BDA4-877EDF5A8B56}" dt="2021-02-25T15:20:50.617" v="393"/>
        <pc:sldMkLst>
          <pc:docMk/>
          <pc:sldMk cId="712558247" sldId="266"/>
        </pc:sldMkLst>
      </pc:sldChg>
      <pc:sldChg chg="del">
        <pc:chgData name="Khattab, Sherif" userId="c83b1e15-36f3-4f46-aceb-05aac24c545e" providerId="ADAL" clId="{CCBA98CA-D928-264B-BDA4-877EDF5A8B56}" dt="2021-02-25T15:19:29.566" v="386" actId="2696"/>
        <pc:sldMkLst>
          <pc:docMk/>
          <pc:sldMk cId="3949722242" sldId="286"/>
        </pc:sldMkLst>
      </pc:sldChg>
      <pc:sldChg chg="delSp add del">
        <pc:chgData name="Khattab, Sherif" userId="c83b1e15-36f3-4f46-aceb-05aac24c545e" providerId="ADAL" clId="{CCBA98CA-D928-264B-BDA4-877EDF5A8B56}" dt="2021-02-25T15:24:30.231" v="439" actId="2696"/>
        <pc:sldMkLst>
          <pc:docMk/>
          <pc:sldMk cId="122444407" sldId="287"/>
        </pc:sldMkLst>
        <pc:spChg chg="del">
          <ac:chgData name="Khattab, Sherif" userId="c83b1e15-36f3-4f46-aceb-05aac24c545e" providerId="ADAL" clId="{CCBA98CA-D928-264B-BDA4-877EDF5A8B56}" dt="2021-02-25T15:23:19.555" v="426" actId="21"/>
          <ac:spMkLst>
            <pc:docMk/>
            <pc:sldMk cId="122444407" sldId="287"/>
            <ac:spMk id="41991" creationId="{3B09519B-42DA-41D4-8DFA-91675AB71EB5}"/>
          </ac:spMkLst>
        </pc:spChg>
      </pc:sldChg>
      <pc:sldChg chg="del">
        <pc:chgData name="Khattab, Sherif" userId="c83b1e15-36f3-4f46-aceb-05aac24c545e" providerId="ADAL" clId="{CCBA98CA-D928-264B-BDA4-877EDF5A8B56}" dt="2021-02-25T15:19:47.583" v="390" actId="2696"/>
        <pc:sldMkLst>
          <pc:docMk/>
          <pc:sldMk cId="1032220564" sldId="287"/>
        </pc:sldMkLst>
      </pc:sldChg>
      <pc:sldChg chg="del">
        <pc:chgData name="Khattab, Sherif" userId="c83b1e15-36f3-4f46-aceb-05aac24c545e" providerId="ADAL" clId="{CCBA98CA-D928-264B-BDA4-877EDF5A8B56}" dt="2021-02-25T15:20:00.167" v="392" actId="2696"/>
        <pc:sldMkLst>
          <pc:docMk/>
          <pc:sldMk cId="1268007695" sldId="288"/>
        </pc:sldMkLst>
      </pc:sldChg>
      <pc:sldChg chg="modSp mod">
        <pc:chgData name="Khattab, Sherif" userId="c83b1e15-36f3-4f46-aceb-05aac24c545e" providerId="ADAL" clId="{CCBA98CA-D928-264B-BDA4-877EDF5A8B56}" dt="2021-02-25T15:24:55.560" v="441" actId="5793"/>
        <pc:sldMkLst>
          <pc:docMk/>
          <pc:sldMk cId="463012687" sldId="289"/>
        </pc:sldMkLst>
        <pc:spChg chg="mod">
          <ac:chgData name="Khattab, Sherif" userId="c83b1e15-36f3-4f46-aceb-05aac24c545e" providerId="ADAL" clId="{CCBA98CA-D928-264B-BDA4-877EDF5A8B56}" dt="2021-02-25T15:24:55.560" v="441" actId="5793"/>
          <ac:spMkLst>
            <pc:docMk/>
            <pc:sldMk cId="463012687" sldId="289"/>
            <ac:spMk id="3" creationId="{A796DF92-F102-4646-A298-BB70F5017AAE}"/>
          </ac:spMkLst>
        </pc:spChg>
        <pc:spChg chg="mod">
          <ac:chgData name="Khattab, Sherif" userId="c83b1e15-36f3-4f46-aceb-05aac24c545e" providerId="ADAL" clId="{CCBA98CA-D928-264B-BDA4-877EDF5A8B56}" dt="2021-02-25T15:24:50.098" v="440" actId="20577"/>
          <ac:spMkLst>
            <pc:docMk/>
            <pc:sldMk cId="463012687" sldId="289"/>
            <ac:spMk id="46282" creationId="{E7A6F565-6797-41A4-9E37-DE763723D06D}"/>
          </ac:spMkLst>
        </pc:spChg>
      </pc:sldChg>
      <pc:sldChg chg="del">
        <pc:chgData name="Khattab, Sherif" userId="c83b1e15-36f3-4f46-aceb-05aac24c545e" providerId="ADAL" clId="{CCBA98CA-D928-264B-BDA4-877EDF5A8B56}" dt="2021-02-25T15:19:27.204" v="382" actId="2696"/>
        <pc:sldMkLst>
          <pc:docMk/>
          <pc:sldMk cId="3400641916" sldId="456"/>
        </pc:sldMkLst>
      </pc:sldChg>
      <pc:sldChg chg="del">
        <pc:chgData name="Khattab, Sherif" userId="c83b1e15-36f3-4f46-aceb-05aac24c545e" providerId="ADAL" clId="{CCBA98CA-D928-264B-BDA4-877EDF5A8B56}" dt="2021-02-25T15:19:27.725" v="383" actId="2696"/>
        <pc:sldMkLst>
          <pc:docMk/>
          <pc:sldMk cId="2840639230" sldId="457"/>
        </pc:sldMkLst>
      </pc:sldChg>
      <pc:sldChg chg="del">
        <pc:chgData name="Khattab, Sherif" userId="c83b1e15-36f3-4f46-aceb-05aac24c545e" providerId="ADAL" clId="{CCBA98CA-D928-264B-BDA4-877EDF5A8B56}" dt="2021-02-25T15:19:28.260" v="384" actId="2696"/>
        <pc:sldMkLst>
          <pc:docMk/>
          <pc:sldMk cId="2116012598" sldId="458"/>
        </pc:sldMkLst>
      </pc:sldChg>
      <pc:sldChg chg="del">
        <pc:chgData name="Khattab, Sherif" userId="c83b1e15-36f3-4f46-aceb-05aac24c545e" providerId="ADAL" clId="{CCBA98CA-D928-264B-BDA4-877EDF5A8B56}" dt="2021-02-25T15:19:28.915" v="385" actId="2696"/>
        <pc:sldMkLst>
          <pc:docMk/>
          <pc:sldMk cId="4107670357" sldId="460"/>
        </pc:sldMkLst>
      </pc:sldChg>
      <pc:sldChg chg="del">
        <pc:chgData name="Khattab, Sherif" userId="c83b1e15-36f3-4f46-aceb-05aac24c545e" providerId="ADAL" clId="{CCBA98CA-D928-264B-BDA4-877EDF5A8B56}" dt="2021-02-25T15:19:30.429" v="387" actId="2696"/>
        <pc:sldMkLst>
          <pc:docMk/>
          <pc:sldMk cId="3714784862" sldId="461"/>
        </pc:sldMkLst>
      </pc:sldChg>
      <pc:sldChg chg="addSp delSp modSp add mod">
        <pc:chgData name="Khattab, Sherif" userId="c83b1e15-36f3-4f46-aceb-05aac24c545e" providerId="ADAL" clId="{CCBA98CA-D928-264B-BDA4-877EDF5A8B56}" dt="2021-02-25T15:24:16.382" v="438" actId="1076"/>
        <pc:sldMkLst>
          <pc:docMk/>
          <pc:sldMk cId="30550501" sldId="462"/>
        </pc:sldMkLst>
        <pc:spChg chg="add del mod">
          <ac:chgData name="Khattab, Sherif" userId="c83b1e15-36f3-4f46-aceb-05aac24c545e" providerId="ADAL" clId="{CCBA98CA-D928-264B-BDA4-877EDF5A8B56}" dt="2021-02-25T15:23:13.037" v="425" actId="478"/>
          <ac:spMkLst>
            <pc:docMk/>
            <pc:sldMk cId="30550501" sldId="462"/>
            <ac:spMk id="2" creationId="{2E7FE488-5352-E64F-BA34-E021360CCC03}"/>
          </ac:spMkLst>
        </pc:spChg>
        <pc:spChg chg="add mod">
          <ac:chgData name="Khattab, Sherif" userId="c83b1e15-36f3-4f46-aceb-05aac24c545e" providerId="ADAL" clId="{CCBA98CA-D928-264B-BDA4-877EDF5A8B56}" dt="2021-02-25T15:24:16.382" v="438" actId="1076"/>
          <ac:spMkLst>
            <pc:docMk/>
            <pc:sldMk cId="30550501" sldId="462"/>
            <ac:spMk id="34" creationId="{66F29630-8D57-824B-B00D-EA0408B80622}"/>
          </ac:spMkLst>
        </pc:spChg>
        <pc:spChg chg="mod">
          <ac:chgData name="Khattab, Sherif" userId="c83b1e15-36f3-4f46-aceb-05aac24c545e" providerId="ADAL" clId="{CCBA98CA-D928-264B-BDA4-877EDF5A8B56}" dt="2021-02-25T15:23:36.356" v="431" actId="1076"/>
          <ac:spMkLst>
            <pc:docMk/>
            <pc:sldMk cId="30550501" sldId="462"/>
            <ac:spMk id="69" creationId="{C528BF96-5199-4A59-B9E4-7E72C35DA246}"/>
          </ac:spMkLst>
        </pc:spChg>
        <pc:spChg chg="del">
          <ac:chgData name="Khattab, Sherif" userId="c83b1e15-36f3-4f46-aceb-05aac24c545e" providerId="ADAL" clId="{CCBA98CA-D928-264B-BDA4-877EDF5A8B56}" dt="2021-02-25T15:23:10.220" v="424" actId="478"/>
          <ac:spMkLst>
            <pc:docMk/>
            <pc:sldMk cId="30550501" sldId="462"/>
            <ac:spMk id="15367" creationId="{C682B606-36D1-4D20-A0B5-489B0D19F6CB}"/>
          </ac:spMkLst>
        </pc:spChg>
        <pc:spChg chg="mod">
          <ac:chgData name="Khattab, Sherif" userId="c83b1e15-36f3-4f46-aceb-05aac24c545e" providerId="ADAL" clId="{CCBA98CA-D928-264B-BDA4-877EDF5A8B56}" dt="2021-02-25T15:23:58.230" v="434" actId="1076"/>
          <ac:spMkLst>
            <pc:docMk/>
            <pc:sldMk cId="30550501" sldId="462"/>
            <ac:spMk id="15370" creationId="{10960EB8-7CBF-4864-9F04-14ADD6E3CE4C}"/>
          </ac:spMkLst>
        </pc:spChg>
        <pc:spChg chg="mod">
          <ac:chgData name="Khattab, Sherif" userId="c83b1e15-36f3-4f46-aceb-05aac24c545e" providerId="ADAL" clId="{CCBA98CA-D928-264B-BDA4-877EDF5A8B56}" dt="2021-02-25T15:23:58.230" v="434" actId="1076"/>
          <ac:spMkLst>
            <pc:docMk/>
            <pc:sldMk cId="30550501" sldId="462"/>
            <ac:spMk id="15371" creationId="{2F6A9377-8E87-429E-804C-541C52E74552}"/>
          </ac:spMkLst>
        </pc:spChg>
        <pc:spChg chg="mod">
          <ac:chgData name="Khattab, Sherif" userId="c83b1e15-36f3-4f46-aceb-05aac24c545e" providerId="ADAL" clId="{CCBA98CA-D928-264B-BDA4-877EDF5A8B56}" dt="2021-02-25T15:23:58.230" v="434" actId="1076"/>
          <ac:spMkLst>
            <pc:docMk/>
            <pc:sldMk cId="30550501" sldId="462"/>
            <ac:spMk id="15373" creationId="{88A830AA-F338-489B-9C2C-A13FBE807D9C}"/>
          </ac:spMkLst>
        </pc:spChg>
        <pc:spChg chg="mod">
          <ac:chgData name="Khattab, Sherif" userId="c83b1e15-36f3-4f46-aceb-05aac24c545e" providerId="ADAL" clId="{CCBA98CA-D928-264B-BDA4-877EDF5A8B56}" dt="2021-02-25T15:23:58.230" v="434" actId="1076"/>
          <ac:spMkLst>
            <pc:docMk/>
            <pc:sldMk cId="30550501" sldId="462"/>
            <ac:spMk id="15374" creationId="{84F833D6-F4AA-4D55-A2C2-E4AE1CB89299}"/>
          </ac:spMkLst>
        </pc:spChg>
        <pc:spChg chg="mod">
          <ac:chgData name="Khattab, Sherif" userId="c83b1e15-36f3-4f46-aceb-05aac24c545e" providerId="ADAL" clId="{CCBA98CA-D928-264B-BDA4-877EDF5A8B56}" dt="2021-02-25T15:23:58.230" v="434" actId="1076"/>
          <ac:spMkLst>
            <pc:docMk/>
            <pc:sldMk cId="30550501" sldId="462"/>
            <ac:spMk id="15375" creationId="{B2C14D48-2AAA-4018-B2DC-8ECE4527D670}"/>
          </ac:spMkLst>
        </pc:spChg>
        <pc:spChg chg="mod">
          <ac:chgData name="Khattab, Sherif" userId="c83b1e15-36f3-4f46-aceb-05aac24c545e" providerId="ADAL" clId="{CCBA98CA-D928-264B-BDA4-877EDF5A8B56}" dt="2021-02-25T15:23:58.230" v="434" actId="1076"/>
          <ac:spMkLst>
            <pc:docMk/>
            <pc:sldMk cId="30550501" sldId="462"/>
            <ac:spMk id="15376" creationId="{69E0A646-87AD-4FBE-914E-D2484E6FEFC3}"/>
          </ac:spMkLst>
        </pc:spChg>
        <pc:spChg chg="mod">
          <ac:chgData name="Khattab, Sherif" userId="c83b1e15-36f3-4f46-aceb-05aac24c545e" providerId="ADAL" clId="{CCBA98CA-D928-264B-BDA4-877EDF5A8B56}" dt="2021-02-25T15:23:58.230" v="434" actId="1076"/>
          <ac:spMkLst>
            <pc:docMk/>
            <pc:sldMk cId="30550501" sldId="462"/>
            <ac:spMk id="15440" creationId="{3ADB356A-E862-42A8-8D6A-3E725A391B0B}"/>
          </ac:spMkLst>
        </pc:spChg>
        <pc:spChg chg="mod">
          <ac:chgData name="Khattab, Sherif" userId="c83b1e15-36f3-4f46-aceb-05aac24c545e" providerId="ADAL" clId="{CCBA98CA-D928-264B-BDA4-877EDF5A8B56}" dt="2021-02-25T15:23:58.230" v="434" actId="1076"/>
          <ac:spMkLst>
            <pc:docMk/>
            <pc:sldMk cId="30550501" sldId="462"/>
            <ac:spMk id="15441" creationId="{06F8BAC1-609D-456D-A2AC-5960F6E5553C}"/>
          </ac:spMkLst>
        </pc:spChg>
        <pc:spChg chg="mod">
          <ac:chgData name="Khattab, Sherif" userId="c83b1e15-36f3-4f46-aceb-05aac24c545e" providerId="ADAL" clId="{CCBA98CA-D928-264B-BDA4-877EDF5A8B56}" dt="2021-02-25T15:23:58.230" v="434" actId="1076"/>
          <ac:spMkLst>
            <pc:docMk/>
            <pc:sldMk cId="30550501" sldId="462"/>
            <ac:spMk id="15442" creationId="{8C74E55C-C07F-4B52-800E-85A7DE3ABE8F}"/>
          </ac:spMkLst>
        </pc:spChg>
        <pc:spChg chg="mod">
          <ac:chgData name="Khattab, Sherif" userId="c83b1e15-36f3-4f46-aceb-05aac24c545e" providerId="ADAL" clId="{CCBA98CA-D928-264B-BDA4-877EDF5A8B56}" dt="2021-02-25T15:23:58.230" v="434" actId="1076"/>
          <ac:spMkLst>
            <pc:docMk/>
            <pc:sldMk cId="30550501" sldId="462"/>
            <ac:spMk id="15443" creationId="{278AFF7D-3B72-4762-BE22-9E2B44EC4A6C}"/>
          </ac:spMkLst>
        </pc:spChg>
        <pc:spChg chg="mod">
          <ac:chgData name="Khattab, Sherif" userId="c83b1e15-36f3-4f46-aceb-05aac24c545e" providerId="ADAL" clId="{CCBA98CA-D928-264B-BDA4-877EDF5A8B56}" dt="2021-02-25T15:23:58.230" v="434" actId="1076"/>
          <ac:spMkLst>
            <pc:docMk/>
            <pc:sldMk cId="30550501" sldId="462"/>
            <ac:spMk id="15444" creationId="{92C01B71-7A47-4C92-AACB-849C68453456}"/>
          </ac:spMkLst>
        </pc:spChg>
        <pc:spChg chg="mod">
          <ac:chgData name="Khattab, Sherif" userId="c83b1e15-36f3-4f46-aceb-05aac24c545e" providerId="ADAL" clId="{CCBA98CA-D928-264B-BDA4-877EDF5A8B56}" dt="2021-02-25T15:23:58.230" v="434" actId="1076"/>
          <ac:spMkLst>
            <pc:docMk/>
            <pc:sldMk cId="30550501" sldId="462"/>
            <ac:spMk id="15445" creationId="{82717D57-0F04-42F4-BF6B-6708DA085B67}"/>
          </ac:spMkLst>
        </pc:spChg>
        <pc:spChg chg="mod">
          <ac:chgData name="Khattab, Sherif" userId="c83b1e15-36f3-4f46-aceb-05aac24c545e" providerId="ADAL" clId="{CCBA98CA-D928-264B-BDA4-877EDF5A8B56}" dt="2021-02-25T15:23:58.230" v="434" actId="1076"/>
          <ac:spMkLst>
            <pc:docMk/>
            <pc:sldMk cId="30550501" sldId="462"/>
            <ac:spMk id="15451" creationId="{E9BC0A36-3D1A-48BD-B3C2-4340B2971B80}"/>
          </ac:spMkLst>
        </pc:spChg>
        <pc:graphicFrameChg chg="mod">
          <ac:chgData name="Khattab, Sherif" userId="c83b1e15-36f3-4f46-aceb-05aac24c545e" providerId="ADAL" clId="{CCBA98CA-D928-264B-BDA4-877EDF5A8B56}" dt="2021-02-25T15:24:04.381" v="435" actId="1076"/>
          <ac:graphicFrameMkLst>
            <pc:docMk/>
            <pc:sldMk cId="30550501" sldId="462"/>
            <ac:graphicFrameMk id="15434" creationId="{9BDAD108-8745-49F7-A745-5930453D7CFC}"/>
          </ac:graphicFrameMkLst>
        </pc:graphicFrameChg>
        <pc:cxnChg chg="mod">
          <ac:chgData name="Khattab, Sherif" userId="c83b1e15-36f3-4f46-aceb-05aac24c545e" providerId="ADAL" clId="{CCBA98CA-D928-264B-BDA4-877EDF5A8B56}" dt="2021-02-25T15:23:58.230" v="434" actId="1076"/>
          <ac:cxnSpMkLst>
            <pc:docMk/>
            <pc:sldMk cId="30550501" sldId="462"/>
            <ac:cxnSpMk id="15435" creationId="{EAB014E5-7383-4357-9EF8-FEDE0ED97AF4}"/>
          </ac:cxnSpMkLst>
        </pc:cxnChg>
        <pc:cxnChg chg="mod">
          <ac:chgData name="Khattab, Sherif" userId="c83b1e15-36f3-4f46-aceb-05aac24c545e" providerId="ADAL" clId="{CCBA98CA-D928-264B-BDA4-877EDF5A8B56}" dt="2021-02-25T15:23:58.230" v="434" actId="1076"/>
          <ac:cxnSpMkLst>
            <pc:docMk/>
            <pc:sldMk cId="30550501" sldId="462"/>
            <ac:cxnSpMk id="15436" creationId="{DAB83A1B-AA94-4502-9E34-B6E5EC9E0B96}"/>
          </ac:cxnSpMkLst>
        </pc:cxnChg>
        <pc:cxnChg chg="mod">
          <ac:chgData name="Khattab, Sherif" userId="c83b1e15-36f3-4f46-aceb-05aac24c545e" providerId="ADAL" clId="{CCBA98CA-D928-264B-BDA4-877EDF5A8B56}" dt="2021-02-25T15:23:58.230" v="434" actId="1076"/>
          <ac:cxnSpMkLst>
            <pc:docMk/>
            <pc:sldMk cId="30550501" sldId="462"/>
            <ac:cxnSpMk id="15437" creationId="{219AC73F-DF4D-4C12-88C3-F69CE9864F37}"/>
          </ac:cxnSpMkLst>
        </pc:cxnChg>
        <pc:cxnChg chg="mod">
          <ac:chgData name="Khattab, Sherif" userId="c83b1e15-36f3-4f46-aceb-05aac24c545e" providerId="ADAL" clId="{CCBA98CA-D928-264B-BDA4-877EDF5A8B56}" dt="2021-02-25T15:23:58.230" v="434" actId="1076"/>
          <ac:cxnSpMkLst>
            <pc:docMk/>
            <pc:sldMk cId="30550501" sldId="462"/>
            <ac:cxnSpMk id="15438" creationId="{EB064ACF-3534-46F6-A362-17045B4F4A93}"/>
          </ac:cxnSpMkLst>
        </pc:cxnChg>
        <pc:cxnChg chg="mod">
          <ac:chgData name="Khattab, Sherif" userId="c83b1e15-36f3-4f46-aceb-05aac24c545e" providerId="ADAL" clId="{CCBA98CA-D928-264B-BDA4-877EDF5A8B56}" dt="2021-02-25T15:23:58.230" v="434" actId="1076"/>
          <ac:cxnSpMkLst>
            <pc:docMk/>
            <pc:sldMk cId="30550501" sldId="462"/>
            <ac:cxnSpMk id="15439" creationId="{52074E4C-3649-46B8-9A15-687B2251B9D9}"/>
          </ac:cxnSpMkLst>
        </pc:cxnChg>
        <pc:cxnChg chg="mod">
          <ac:chgData name="Khattab, Sherif" userId="c83b1e15-36f3-4f46-aceb-05aac24c545e" providerId="ADAL" clId="{CCBA98CA-D928-264B-BDA4-877EDF5A8B56}" dt="2021-02-25T15:23:58.230" v="434" actId="1076"/>
          <ac:cxnSpMkLst>
            <pc:docMk/>
            <pc:sldMk cId="30550501" sldId="462"/>
            <ac:cxnSpMk id="15446" creationId="{5A663216-B249-4211-892C-B481E718F2DF}"/>
          </ac:cxnSpMkLst>
        </pc:cxnChg>
        <pc:cxnChg chg="mod">
          <ac:chgData name="Khattab, Sherif" userId="c83b1e15-36f3-4f46-aceb-05aac24c545e" providerId="ADAL" clId="{CCBA98CA-D928-264B-BDA4-877EDF5A8B56}" dt="2021-02-25T15:23:58.230" v="434" actId="1076"/>
          <ac:cxnSpMkLst>
            <pc:docMk/>
            <pc:sldMk cId="30550501" sldId="462"/>
            <ac:cxnSpMk id="15447" creationId="{7809CEC5-DBA8-4921-8BA1-6ACA76963746}"/>
          </ac:cxnSpMkLst>
        </pc:cxnChg>
        <pc:cxnChg chg="mod">
          <ac:chgData name="Khattab, Sherif" userId="c83b1e15-36f3-4f46-aceb-05aac24c545e" providerId="ADAL" clId="{CCBA98CA-D928-264B-BDA4-877EDF5A8B56}" dt="2021-02-25T15:23:58.230" v="434" actId="1076"/>
          <ac:cxnSpMkLst>
            <pc:docMk/>
            <pc:sldMk cId="30550501" sldId="462"/>
            <ac:cxnSpMk id="15448" creationId="{9B8F5093-0B70-42A9-8825-E4E4AB5C8E8B}"/>
          </ac:cxnSpMkLst>
        </pc:cxnChg>
        <pc:cxnChg chg="mod">
          <ac:chgData name="Khattab, Sherif" userId="c83b1e15-36f3-4f46-aceb-05aac24c545e" providerId="ADAL" clId="{CCBA98CA-D928-264B-BDA4-877EDF5A8B56}" dt="2021-02-25T15:23:58.230" v="434" actId="1076"/>
          <ac:cxnSpMkLst>
            <pc:docMk/>
            <pc:sldMk cId="30550501" sldId="462"/>
            <ac:cxnSpMk id="15449" creationId="{597B19A8-F8BD-4E80-9090-6D2AAF0D7A3A}"/>
          </ac:cxnSpMkLst>
        </pc:cxnChg>
        <pc:cxnChg chg="mod">
          <ac:chgData name="Khattab, Sherif" userId="c83b1e15-36f3-4f46-aceb-05aac24c545e" providerId="ADAL" clId="{CCBA98CA-D928-264B-BDA4-877EDF5A8B56}" dt="2021-02-25T15:23:58.230" v="434" actId="1076"/>
          <ac:cxnSpMkLst>
            <pc:docMk/>
            <pc:sldMk cId="30550501" sldId="462"/>
            <ac:cxnSpMk id="15450" creationId="{5E2D026C-4BEF-467A-BA9D-ABCF07C1990B}"/>
          </ac:cxnSpMkLst>
        </pc:cxnChg>
        <pc:cxnChg chg="mod">
          <ac:chgData name="Khattab, Sherif" userId="c83b1e15-36f3-4f46-aceb-05aac24c545e" providerId="ADAL" clId="{CCBA98CA-D928-264B-BDA4-877EDF5A8B56}" dt="2021-02-25T15:23:58.230" v="434" actId="1076"/>
          <ac:cxnSpMkLst>
            <pc:docMk/>
            <pc:sldMk cId="30550501" sldId="462"/>
            <ac:cxnSpMk id="15452" creationId="{62F4E21D-24B4-4DB4-B97E-BEA56275D3C4}"/>
          </ac:cxnSpMkLst>
        </pc:cxnChg>
        <pc:cxnChg chg="mod">
          <ac:chgData name="Khattab, Sherif" userId="c83b1e15-36f3-4f46-aceb-05aac24c545e" providerId="ADAL" clId="{CCBA98CA-D928-264B-BDA4-877EDF5A8B56}" dt="2021-02-25T15:23:58.230" v="434" actId="1076"/>
          <ac:cxnSpMkLst>
            <pc:docMk/>
            <pc:sldMk cId="30550501" sldId="462"/>
            <ac:cxnSpMk id="15453" creationId="{0079FA74-3E7C-4CAA-98EE-29A5F7BC637F}"/>
          </ac:cxnSpMkLst>
        </pc:cxnChg>
        <pc:cxnChg chg="mod">
          <ac:chgData name="Khattab, Sherif" userId="c83b1e15-36f3-4f46-aceb-05aac24c545e" providerId="ADAL" clId="{CCBA98CA-D928-264B-BDA4-877EDF5A8B56}" dt="2021-02-25T15:23:58.230" v="434" actId="1076"/>
          <ac:cxnSpMkLst>
            <pc:docMk/>
            <pc:sldMk cId="30550501" sldId="462"/>
            <ac:cxnSpMk id="15454" creationId="{A0402E6C-29BC-4EC1-8324-F05E0FEB0779}"/>
          </ac:cxnSpMkLst>
        </pc:cxnChg>
      </pc:sldChg>
      <pc:sldChg chg="add del">
        <pc:chgData name="Khattab, Sherif" userId="c83b1e15-36f3-4f46-aceb-05aac24c545e" providerId="ADAL" clId="{CCBA98CA-D928-264B-BDA4-877EDF5A8B56}" dt="2021-02-25T15:19:47.583" v="390" actId="2696"/>
        <pc:sldMkLst>
          <pc:docMk/>
          <pc:sldMk cId="931898487" sldId="462"/>
        </pc:sldMkLst>
      </pc:sldChg>
      <pc:sldChg chg="add">
        <pc:chgData name="Khattab, Sherif" userId="c83b1e15-36f3-4f46-aceb-05aac24c545e" providerId="ADAL" clId="{CCBA98CA-D928-264B-BDA4-877EDF5A8B56}" dt="2021-02-25T15:20:50.617" v="393"/>
        <pc:sldMkLst>
          <pc:docMk/>
          <pc:sldMk cId="1215068544" sldId="470"/>
        </pc:sldMkLst>
      </pc:sldChg>
      <pc:sldChg chg="add">
        <pc:chgData name="Khattab, Sherif" userId="c83b1e15-36f3-4f46-aceb-05aac24c545e" providerId="ADAL" clId="{CCBA98CA-D928-264B-BDA4-877EDF5A8B56}" dt="2021-02-25T15:20:50.617" v="393"/>
        <pc:sldMkLst>
          <pc:docMk/>
          <pc:sldMk cId="3388432277" sldId="471"/>
        </pc:sldMkLst>
      </pc:sldChg>
      <pc:sldChg chg="add">
        <pc:chgData name="Khattab, Sherif" userId="c83b1e15-36f3-4f46-aceb-05aac24c545e" providerId="ADAL" clId="{CCBA98CA-D928-264B-BDA4-877EDF5A8B56}" dt="2021-02-25T15:20:50.617" v="393"/>
        <pc:sldMkLst>
          <pc:docMk/>
          <pc:sldMk cId="3899682656" sldId="472"/>
        </pc:sldMkLst>
      </pc:sldChg>
      <pc:sldChg chg="add">
        <pc:chgData name="Khattab, Sherif" userId="c83b1e15-36f3-4f46-aceb-05aac24c545e" providerId="ADAL" clId="{CCBA98CA-D928-264B-BDA4-877EDF5A8B56}" dt="2021-02-25T15:20:50.617" v="393"/>
        <pc:sldMkLst>
          <pc:docMk/>
          <pc:sldMk cId="1416205421" sldId="473"/>
        </pc:sldMkLst>
      </pc:sldChg>
      <pc:sldChg chg="add">
        <pc:chgData name="Khattab, Sherif" userId="c83b1e15-36f3-4f46-aceb-05aac24c545e" providerId="ADAL" clId="{CCBA98CA-D928-264B-BDA4-877EDF5A8B56}" dt="2021-02-25T15:20:50.617" v="393"/>
        <pc:sldMkLst>
          <pc:docMk/>
          <pc:sldMk cId="2922282012" sldId="474"/>
        </pc:sldMkLst>
      </pc:sldChg>
      <pc:sldChg chg="add">
        <pc:chgData name="Khattab, Sherif" userId="c83b1e15-36f3-4f46-aceb-05aac24c545e" providerId="ADAL" clId="{CCBA98CA-D928-264B-BDA4-877EDF5A8B56}" dt="2021-02-25T15:20:50.617" v="393"/>
        <pc:sldMkLst>
          <pc:docMk/>
          <pc:sldMk cId="4191706530" sldId="475"/>
        </pc:sldMkLst>
      </pc:sldChg>
      <pc:sldChg chg="add">
        <pc:chgData name="Khattab, Sherif" userId="c83b1e15-36f3-4f46-aceb-05aac24c545e" providerId="ADAL" clId="{CCBA98CA-D928-264B-BDA4-877EDF5A8B56}" dt="2021-02-25T15:20:50.617" v="393"/>
        <pc:sldMkLst>
          <pc:docMk/>
          <pc:sldMk cId="1155444083" sldId="476"/>
        </pc:sldMkLst>
      </pc:sldChg>
      <pc:sldChg chg="add">
        <pc:chgData name="Khattab, Sherif" userId="c83b1e15-36f3-4f46-aceb-05aac24c545e" providerId="ADAL" clId="{CCBA98CA-D928-264B-BDA4-877EDF5A8B56}" dt="2021-02-25T15:20:50.617" v="393"/>
        <pc:sldMkLst>
          <pc:docMk/>
          <pc:sldMk cId="2699784146" sldId="477"/>
        </pc:sldMkLst>
      </pc:sldChg>
      <pc:sldChg chg="add">
        <pc:chgData name="Khattab, Sherif" userId="c83b1e15-36f3-4f46-aceb-05aac24c545e" providerId="ADAL" clId="{CCBA98CA-D928-264B-BDA4-877EDF5A8B56}" dt="2021-02-25T15:20:50.617" v="393"/>
        <pc:sldMkLst>
          <pc:docMk/>
          <pc:sldMk cId="3905532786" sldId="478"/>
        </pc:sldMkLst>
      </pc:sldChg>
      <pc:sldChg chg="add">
        <pc:chgData name="Khattab, Sherif" userId="c83b1e15-36f3-4f46-aceb-05aac24c545e" providerId="ADAL" clId="{CCBA98CA-D928-264B-BDA4-877EDF5A8B56}" dt="2021-02-25T15:20:50.617" v="393"/>
        <pc:sldMkLst>
          <pc:docMk/>
          <pc:sldMk cId="1298367991" sldId="479"/>
        </pc:sldMkLst>
      </pc:sldChg>
      <pc:sldChg chg="add">
        <pc:chgData name="Khattab, Sherif" userId="c83b1e15-36f3-4f46-aceb-05aac24c545e" providerId="ADAL" clId="{CCBA98CA-D928-264B-BDA4-877EDF5A8B56}" dt="2021-02-25T15:20:50.617" v="393"/>
        <pc:sldMkLst>
          <pc:docMk/>
          <pc:sldMk cId="1218690417" sldId="480"/>
        </pc:sldMkLst>
      </pc:sldChg>
      <pc:sldChg chg="add">
        <pc:chgData name="Khattab, Sherif" userId="c83b1e15-36f3-4f46-aceb-05aac24c545e" providerId="ADAL" clId="{CCBA98CA-D928-264B-BDA4-877EDF5A8B56}" dt="2021-02-25T15:20:50.617" v="393"/>
        <pc:sldMkLst>
          <pc:docMk/>
          <pc:sldMk cId="3535438083" sldId="481"/>
        </pc:sldMkLst>
      </pc:sldChg>
      <pc:sldChg chg="add">
        <pc:chgData name="Khattab, Sherif" userId="c83b1e15-36f3-4f46-aceb-05aac24c545e" providerId="ADAL" clId="{CCBA98CA-D928-264B-BDA4-877EDF5A8B56}" dt="2021-02-25T15:20:50.617" v="393"/>
        <pc:sldMkLst>
          <pc:docMk/>
          <pc:sldMk cId="2057102088" sldId="482"/>
        </pc:sldMkLst>
      </pc:sldChg>
      <pc:sldChg chg="add">
        <pc:chgData name="Khattab, Sherif" userId="c83b1e15-36f3-4f46-aceb-05aac24c545e" providerId="ADAL" clId="{CCBA98CA-D928-264B-BDA4-877EDF5A8B56}" dt="2021-02-25T15:20:50.617" v="393"/>
        <pc:sldMkLst>
          <pc:docMk/>
          <pc:sldMk cId="2447634280" sldId="483"/>
        </pc:sldMkLst>
      </pc:sldChg>
      <pc:sldChg chg="add">
        <pc:chgData name="Khattab, Sherif" userId="c83b1e15-36f3-4f46-aceb-05aac24c545e" providerId="ADAL" clId="{CCBA98CA-D928-264B-BDA4-877EDF5A8B56}" dt="2021-02-25T15:20:50.617" v="393"/>
        <pc:sldMkLst>
          <pc:docMk/>
          <pc:sldMk cId="153139649" sldId="484"/>
        </pc:sldMkLst>
      </pc:sldChg>
      <pc:sldChg chg="add">
        <pc:chgData name="Khattab, Sherif" userId="c83b1e15-36f3-4f46-aceb-05aac24c545e" providerId="ADAL" clId="{CCBA98CA-D928-264B-BDA4-877EDF5A8B56}" dt="2021-02-25T15:20:50.617" v="393"/>
        <pc:sldMkLst>
          <pc:docMk/>
          <pc:sldMk cId="3525073586" sldId="485"/>
        </pc:sldMkLst>
      </pc:sldChg>
      <pc:sldChg chg="add">
        <pc:chgData name="Khattab, Sherif" userId="c83b1e15-36f3-4f46-aceb-05aac24c545e" providerId="ADAL" clId="{CCBA98CA-D928-264B-BDA4-877EDF5A8B56}" dt="2021-02-25T15:20:50.617" v="393"/>
        <pc:sldMkLst>
          <pc:docMk/>
          <pc:sldMk cId="3383821824" sldId="486"/>
        </pc:sldMkLst>
      </pc:sldChg>
      <pc:sldChg chg="add">
        <pc:chgData name="Khattab, Sherif" userId="c83b1e15-36f3-4f46-aceb-05aac24c545e" providerId="ADAL" clId="{CCBA98CA-D928-264B-BDA4-877EDF5A8B56}" dt="2021-02-25T15:20:50.617" v="393"/>
        <pc:sldMkLst>
          <pc:docMk/>
          <pc:sldMk cId="1452566324" sldId="487"/>
        </pc:sldMkLst>
      </pc:sldChg>
      <pc:sldChg chg="add">
        <pc:chgData name="Khattab, Sherif" userId="c83b1e15-36f3-4f46-aceb-05aac24c545e" providerId="ADAL" clId="{CCBA98CA-D928-264B-BDA4-877EDF5A8B56}" dt="2021-02-25T15:20:50.617" v="393"/>
        <pc:sldMkLst>
          <pc:docMk/>
          <pc:sldMk cId="944056640" sldId="488"/>
        </pc:sldMkLst>
      </pc:sldChg>
      <pc:sldChg chg="add">
        <pc:chgData name="Khattab, Sherif" userId="c83b1e15-36f3-4f46-aceb-05aac24c545e" providerId="ADAL" clId="{CCBA98CA-D928-264B-BDA4-877EDF5A8B56}" dt="2021-02-25T15:20:50.617" v="393"/>
        <pc:sldMkLst>
          <pc:docMk/>
          <pc:sldMk cId="3287903914" sldId="489"/>
        </pc:sldMkLst>
      </pc:sldChg>
      <pc:sldChg chg="add">
        <pc:chgData name="Khattab, Sherif" userId="c83b1e15-36f3-4f46-aceb-05aac24c545e" providerId="ADAL" clId="{CCBA98CA-D928-264B-BDA4-877EDF5A8B56}" dt="2021-02-25T15:20:50.617" v="393"/>
        <pc:sldMkLst>
          <pc:docMk/>
          <pc:sldMk cId="798407738" sldId="490"/>
        </pc:sldMkLst>
      </pc:sldChg>
      <pc:sldChg chg="add">
        <pc:chgData name="Khattab, Sherif" userId="c83b1e15-36f3-4f46-aceb-05aac24c545e" providerId="ADAL" clId="{CCBA98CA-D928-264B-BDA4-877EDF5A8B56}" dt="2021-02-25T15:20:50.617" v="393"/>
        <pc:sldMkLst>
          <pc:docMk/>
          <pc:sldMk cId="756847625" sldId="491"/>
        </pc:sldMkLst>
      </pc:sldChg>
      <pc:sldChg chg="add">
        <pc:chgData name="Khattab, Sherif" userId="c83b1e15-36f3-4f46-aceb-05aac24c545e" providerId="ADAL" clId="{CCBA98CA-D928-264B-BDA4-877EDF5A8B56}" dt="2021-02-25T15:20:50.617" v="393"/>
        <pc:sldMkLst>
          <pc:docMk/>
          <pc:sldMk cId="2724765287" sldId="492"/>
        </pc:sldMkLst>
      </pc:sldChg>
      <pc:sldChg chg="add">
        <pc:chgData name="Khattab, Sherif" userId="c83b1e15-36f3-4f46-aceb-05aac24c545e" providerId="ADAL" clId="{CCBA98CA-D928-264B-BDA4-877EDF5A8B56}" dt="2021-02-25T15:20:50.617" v="393"/>
        <pc:sldMkLst>
          <pc:docMk/>
          <pc:sldMk cId="4152191741" sldId="493"/>
        </pc:sldMkLst>
      </pc:sldChg>
      <pc:sldChg chg="add">
        <pc:chgData name="Khattab, Sherif" userId="c83b1e15-36f3-4f46-aceb-05aac24c545e" providerId="ADAL" clId="{CCBA98CA-D928-264B-BDA4-877EDF5A8B56}" dt="2021-02-25T15:20:50.617" v="393"/>
        <pc:sldMkLst>
          <pc:docMk/>
          <pc:sldMk cId="3631551235" sldId="494"/>
        </pc:sldMkLst>
      </pc:sldChg>
      <pc:sldChg chg="add">
        <pc:chgData name="Khattab, Sherif" userId="c83b1e15-36f3-4f46-aceb-05aac24c545e" providerId="ADAL" clId="{CCBA98CA-D928-264B-BDA4-877EDF5A8B56}" dt="2021-02-25T15:20:50.617" v="393"/>
        <pc:sldMkLst>
          <pc:docMk/>
          <pc:sldMk cId="2502517520" sldId="495"/>
        </pc:sldMkLst>
      </pc:sldChg>
      <pc:sldChg chg="modSp mod modAnim">
        <pc:chgData name="Khattab, Sherif" userId="c83b1e15-36f3-4f46-aceb-05aac24c545e" providerId="ADAL" clId="{CCBA98CA-D928-264B-BDA4-877EDF5A8B56}" dt="2021-02-25T15:22:09.726" v="395"/>
        <pc:sldMkLst>
          <pc:docMk/>
          <pc:sldMk cId="702367729" sldId="496"/>
        </pc:sldMkLst>
        <pc:spChg chg="mod">
          <ac:chgData name="Khattab, Sherif" userId="c83b1e15-36f3-4f46-aceb-05aac24c545e" providerId="ADAL" clId="{CCBA98CA-D928-264B-BDA4-877EDF5A8B56}" dt="2021-02-25T15:10:54.021" v="164" actId="20577"/>
          <ac:spMkLst>
            <pc:docMk/>
            <pc:sldMk cId="702367729" sldId="496"/>
            <ac:spMk id="3" creationId="{2466C52D-9A48-4683-BE7F-268D8DB7FAAD}"/>
          </ac:spMkLst>
        </pc:spChg>
      </pc:sldChg>
      <pc:sldChg chg="modSp mod modAnim">
        <pc:chgData name="Khattab, Sherif" userId="c83b1e15-36f3-4f46-aceb-05aac24c545e" providerId="ADAL" clId="{CCBA98CA-D928-264B-BDA4-877EDF5A8B56}" dt="2021-02-25T15:22:32.312" v="407"/>
        <pc:sldMkLst>
          <pc:docMk/>
          <pc:sldMk cId="4202616107" sldId="500"/>
        </pc:sldMkLst>
        <pc:spChg chg="mod">
          <ac:chgData name="Khattab, Sherif" userId="c83b1e15-36f3-4f46-aceb-05aac24c545e" providerId="ADAL" clId="{CCBA98CA-D928-264B-BDA4-877EDF5A8B56}" dt="2021-02-25T15:18:40.421" v="346" actId="20577"/>
          <ac:spMkLst>
            <pc:docMk/>
            <pc:sldMk cId="4202616107" sldId="500"/>
            <ac:spMk id="2" creationId="{6BF01C35-B7E9-AD43-99C8-95170559C8A0}"/>
          </ac:spMkLst>
        </pc:spChg>
        <pc:spChg chg="mod">
          <ac:chgData name="Khattab, Sherif" userId="c83b1e15-36f3-4f46-aceb-05aac24c545e" providerId="ADAL" clId="{CCBA98CA-D928-264B-BDA4-877EDF5A8B56}" dt="2021-02-25T15:22:24.546" v="405" actId="6549"/>
          <ac:spMkLst>
            <pc:docMk/>
            <pc:sldMk cId="4202616107" sldId="500"/>
            <ac:spMk id="3" creationId="{443F42C8-5750-0341-86AA-B64ED9D37EB6}"/>
          </ac:spMkLst>
        </pc:spChg>
      </pc:sldChg>
      <pc:sldChg chg="modSp">
        <pc:chgData name="Khattab, Sherif" userId="c83b1e15-36f3-4f46-aceb-05aac24c545e" providerId="ADAL" clId="{CCBA98CA-D928-264B-BDA4-877EDF5A8B56}" dt="2021-02-25T15:09:15.297" v="83"/>
        <pc:sldMkLst>
          <pc:docMk/>
          <pc:sldMk cId="2116864396" sldId="505"/>
        </pc:sldMkLst>
        <pc:spChg chg="mod">
          <ac:chgData name="Khattab, Sherif" userId="c83b1e15-36f3-4f46-aceb-05aac24c545e" providerId="ADAL" clId="{CCBA98CA-D928-264B-BDA4-877EDF5A8B56}" dt="2021-02-25T15:09:15.297" v="83"/>
          <ac:spMkLst>
            <pc:docMk/>
            <pc:sldMk cId="2116864396" sldId="505"/>
            <ac:spMk id="3" creationId="{9FDE3B14-90B9-4B5A-83C7-6E633E32EA28}"/>
          </ac:spMkLst>
        </pc:spChg>
      </pc:sldChg>
      <pc:sldChg chg="modSp mod">
        <pc:chgData name="Khattab, Sherif" userId="c83b1e15-36f3-4f46-aceb-05aac24c545e" providerId="ADAL" clId="{CCBA98CA-D928-264B-BDA4-877EDF5A8B56}" dt="2021-02-25T15:19:21.920" v="379" actId="20577"/>
        <pc:sldMkLst>
          <pc:docMk/>
          <pc:sldMk cId="3652489610" sldId="506"/>
        </pc:sldMkLst>
        <pc:spChg chg="mod">
          <ac:chgData name="Khattab, Sherif" userId="c83b1e15-36f3-4f46-aceb-05aac24c545e" providerId="ADAL" clId="{CCBA98CA-D928-264B-BDA4-877EDF5A8B56}" dt="2021-02-25T15:19:21.920" v="379" actId="20577"/>
          <ac:spMkLst>
            <pc:docMk/>
            <pc:sldMk cId="3652489610" sldId="506"/>
            <ac:spMk id="3" creationId="{9FDE3B14-90B9-4B5A-83C7-6E633E32EA28}"/>
          </ac:spMkLst>
        </pc:spChg>
      </pc:sldChg>
      <pc:sldChg chg="del">
        <pc:chgData name="Khattab, Sherif" userId="c83b1e15-36f3-4f46-aceb-05aac24c545e" providerId="ADAL" clId="{CCBA98CA-D928-264B-BDA4-877EDF5A8B56}" dt="2021-02-25T15:18:37.130" v="344" actId="2696"/>
        <pc:sldMkLst>
          <pc:docMk/>
          <pc:sldMk cId="2487721040" sldId="516"/>
        </pc:sldMkLst>
      </pc:sldChg>
      <pc:sldChg chg="del">
        <pc:chgData name="Khattab, Sherif" userId="c83b1e15-36f3-4f46-aceb-05aac24c545e" providerId="ADAL" clId="{CCBA98CA-D928-264B-BDA4-877EDF5A8B56}" dt="2021-02-25T15:19:24.604" v="380" actId="2696"/>
        <pc:sldMkLst>
          <pc:docMk/>
          <pc:sldMk cId="1616471687" sldId="518"/>
        </pc:sldMkLst>
      </pc:sldChg>
      <pc:sldChg chg="modSp mod modAnim">
        <pc:chgData name="Khattab, Sherif" userId="c83b1e15-36f3-4f46-aceb-05aac24c545e" providerId="ADAL" clId="{CCBA98CA-D928-264B-BDA4-877EDF5A8B56}" dt="2021-02-25T15:22:47.821" v="422"/>
        <pc:sldMkLst>
          <pc:docMk/>
          <pc:sldMk cId="2126070970" sldId="520"/>
        </pc:sldMkLst>
        <pc:spChg chg="mod">
          <ac:chgData name="Khattab, Sherif" userId="c83b1e15-36f3-4f46-aceb-05aac24c545e" providerId="ADAL" clId="{CCBA98CA-D928-264B-BDA4-877EDF5A8B56}" dt="2021-02-25T15:18:43.446" v="348" actId="20577"/>
          <ac:spMkLst>
            <pc:docMk/>
            <pc:sldMk cId="2126070970" sldId="520"/>
            <ac:spMk id="2" creationId="{08235729-9B80-4A9E-BC29-C4B6E026AAF2}"/>
          </ac:spMkLst>
        </pc:spChg>
        <pc:spChg chg="mod">
          <ac:chgData name="Khattab, Sherif" userId="c83b1e15-36f3-4f46-aceb-05aac24c545e" providerId="ADAL" clId="{CCBA98CA-D928-264B-BDA4-877EDF5A8B56}" dt="2021-02-25T15:22:38.779" v="419" actId="6549"/>
          <ac:spMkLst>
            <pc:docMk/>
            <pc:sldMk cId="2126070970" sldId="520"/>
            <ac:spMk id="3" creationId="{D7399D59-7ED8-4451-AEDE-1AC4DE33563A}"/>
          </ac:spMkLst>
        </pc:spChg>
      </pc:sldChg>
      <pc:sldChg chg="add ord modAnim">
        <pc:chgData name="Khattab, Sherif" userId="c83b1e15-36f3-4f46-aceb-05aac24c545e" providerId="ADAL" clId="{CCBA98CA-D928-264B-BDA4-877EDF5A8B56}" dt="2021-02-25T15:22:56.635" v="423" actId="20578"/>
        <pc:sldMkLst>
          <pc:docMk/>
          <pc:sldMk cId="3688450523" sldId="521"/>
        </pc:sldMkLst>
      </pc:sldChg>
      <pc:sldChg chg="add ord">
        <pc:chgData name="Khattab, Sherif" userId="c83b1e15-36f3-4f46-aceb-05aac24c545e" providerId="ADAL" clId="{CCBA98CA-D928-264B-BDA4-877EDF5A8B56}" dt="2021-02-25T15:22:56.635" v="423" actId="20578"/>
        <pc:sldMkLst>
          <pc:docMk/>
          <pc:sldMk cId="2393077361" sldId="522"/>
        </pc:sldMkLst>
      </pc:sldChg>
    </pc:docChg>
  </pc:docChgLst>
  <pc:docChgLst>
    <pc:chgData name="Sherif Khattab" userId="c83b1e15-36f3-4f46-aceb-05aac24c545e" providerId="ADAL" clId="{ABB67501-56CA-48C9-9ECA-2EC04BBE2D49}"/>
    <pc:docChg chg="undo custSel addSld delSld modSld">
      <pc:chgData name="Sherif Khattab" userId="c83b1e15-36f3-4f46-aceb-05aac24c545e" providerId="ADAL" clId="{ABB67501-56CA-48C9-9ECA-2EC04BBE2D49}" dt="2021-03-23T21:17:34.228" v="684" actId="1076"/>
      <pc:docMkLst>
        <pc:docMk/>
      </pc:docMkLst>
      <pc:sldChg chg="del">
        <pc:chgData name="Sherif Khattab" userId="c83b1e15-36f3-4f46-aceb-05aac24c545e" providerId="ADAL" clId="{ABB67501-56CA-48C9-9ECA-2EC04BBE2D49}" dt="2021-03-23T13:50:17.601" v="180" actId="47"/>
        <pc:sldMkLst>
          <pc:docMk/>
          <pc:sldMk cId="4217920703" sldId="280"/>
        </pc:sldMkLst>
      </pc:sldChg>
      <pc:sldChg chg="del">
        <pc:chgData name="Sherif Khattab" userId="c83b1e15-36f3-4f46-aceb-05aac24c545e" providerId="ADAL" clId="{ABB67501-56CA-48C9-9ECA-2EC04BBE2D49}" dt="2021-03-23T13:50:17.601" v="180" actId="47"/>
        <pc:sldMkLst>
          <pc:docMk/>
          <pc:sldMk cId="3458028039" sldId="281"/>
        </pc:sldMkLst>
      </pc:sldChg>
      <pc:sldChg chg="del">
        <pc:chgData name="Sherif Khattab" userId="c83b1e15-36f3-4f46-aceb-05aac24c545e" providerId="ADAL" clId="{ABB67501-56CA-48C9-9ECA-2EC04BBE2D49}" dt="2021-03-23T13:50:17.601" v="180" actId="47"/>
        <pc:sldMkLst>
          <pc:docMk/>
          <pc:sldMk cId="3665817636" sldId="282"/>
        </pc:sldMkLst>
      </pc:sldChg>
      <pc:sldChg chg="del">
        <pc:chgData name="Sherif Khattab" userId="c83b1e15-36f3-4f46-aceb-05aac24c545e" providerId="ADAL" clId="{ABB67501-56CA-48C9-9ECA-2EC04BBE2D49}" dt="2021-03-23T13:50:17.601" v="180" actId="47"/>
        <pc:sldMkLst>
          <pc:docMk/>
          <pc:sldMk cId="1685913677" sldId="325"/>
        </pc:sldMkLst>
      </pc:sldChg>
      <pc:sldChg chg="del">
        <pc:chgData name="Sherif Khattab" userId="c83b1e15-36f3-4f46-aceb-05aac24c545e" providerId="ADAL" clId="{ABB67501-56CA-48C9-9ECA-2EC04BBE2D49}" dt="2021-03-23T13:50:17.601" v="180" actId="47"/>
        <pc:sldMkLst>
          <pc:docMk/>
          <pc:sldMk cId="4145898815" sldId="326"/>
        </pc:sldMkLst>
      </pc:sldChg>
      <pc:sldChg chg="del">
        <pc:chgData name="Sherif Khattab" userId="c83b1e15-36f3-4f46-aceb-05aac24c545e" providerId="ADAL" clId="{ABB67501-56CA-48C9-9ECA-2EC04BBE2D49}" dt="2021-03-23T13:50:17.601" v="180" actId="47"/>
        <pc:sldMkLst>
          <pc:docMk/>
          <pc:sldMk cId="2678529084" sldId="327"/>
        </pc:sldMkLst>
      </pc:sldChg>
      <pc:sldChg chg="del">
        <pc:chgData name="Sherif Khattab" userId="c83b1e15-36f3-4f46-aceb-05aac24c545e" providerId="ADAL" clId="{ABB67501-56CA-48C9-9ECA-2EC04BBE2D49}" dt="2021-03-23T13:50:17.601" v="180" actId="47"/>
        <pc:sldMkLst>
          <pc:docMk/>
          <pc:sldMk cId="1616275" sldId="328"/>
        </pc:sldMkLst>
      </pc:sldChg>
      <pc:sldChg chg="del">
        <pc:chgData name="Sherif Khattab" userId="c83b1e15-36f3-4f46-aceb-05aac24c545e" providerId="ADAL" clId="{ABB67501-56CA-48C9-9ECA-2EC04BBE2D49}" dt="2021-03-23T13:50:17.601" v="180" actId="47"/>
        <pc:sldMkLst>
          <pc:docMk/>
          <pc:sldMk cId="3998173857" sldId="329"/>
        </pc:sldMkLst>
      </pc:sldChg>
      <pc:sldChg chg="modSp modAnim">
        <pc:chgData name="Sherif Khattab" userId="c83b1e15-36f3-4f46-aceb-05aac24c545e" providerId="ADAL" clId="{ABB67501-56CA-48C9-9ECA-2EC04BBE2D49}" dt="2021-03-23T13:48:35.057" v="45" actId="20577"/>
        <pc:sldMkLst>
          <pc:docMk/>
          <pc:sldMk cId="702367729" sldId="496"/>
        </pc:sldMkLst>
        <pc:spChg chg="mod">
          <ac:chgData name="Sherif Khattab" userId="c83b1e15-36f3-4f46-aceb-05aac24c545e" providerId="ADAL" clId="{ABB67501-56CA-48C9-9ECA-2EC04BBE2D49}" dt="2021-03-23T13:48:35.057" v="45" actId="20577"/>
          <ac:spMkLst>
            <pc:docMk/>
            <pc:sldMk cId="702367729" sldId="496"/>
            <ac:spMk id="3" creationId="{2466C52D-9A48-4683-BE7F-268D8DB7FAAD}"/>
          </ac:spMkLst>
        </pc:spChg>
      </pc:sldChg>
      <pc:sldChg chg="modSp mod modAnim">
        <pc:chgData name="Sherif Khattab" userId="c83b1e15-36f3-4f46-aceb-05aac24c545e" providerId="ADAL" clId="{ABB67501-56CA-48C9-9ECA-2EC04BBE2D49}" dt="2021-03-23T14:30:52.499" v="476" actId="6549"/>
        <pc:sldMkLst>
          <pc:docMk/>
          <pc:sldMk cId="4202616107" sldId="500"/>
        </pc:sldMkLst>
        <pc:spChg chg="mod">
          <ac:chgData name="Sherif Khattab" userId="c83b1e15-36f3-4f46-aceb-05aac24c545e" providerId="ADAL" clId="{ABB67501-56CA-48C9-9ECA-2EC04BBE2D49}" dt="2021-03-23T14:30:52.499" v="476" actId="6549"/>
          <ac:spMkLst>
            <pc:docMk/>
            <pc:sldMk cId="4202616107" sldId="500"/>
            <ac:spMk id="3" creationId="{443F42C8-5750-0341-86AA-B64ED9D37EB6}"/>
          </ac:spMkLst>
        </pc:spChg>
      </pc:sldChg>
      <pc:sldChg chg="modSp mod">
        <pc:chgData name="Sherif Khattab" userId="c83b1e15-36f3-4f46-aceb-05aac24c545e" providerId="ADAL" clId="{ABB67501-56CA-48C9-9ECA-2EC04BBE2D49}" dt="2021-03-23T13:49:33.059" v="134" actId="20577"/>
        <pc:sldMkLst>
          <pc:docMk/>
          <pc:sldMk cId="2116864396" sldId="505"/>
        </pc:sldMkLst>
        <pc:spChg chg="mod">
          <ac:chgData name="Sherif Khattab" userId="c83b1e15-36f3-4f46-aceb-05aac24c545e" providerId="ADAL" clId="{ABB67501-56CA-48C9-9ECA-2EC04BBE2D49}" dt="2021-03-23T13:49:33.059" v="134" actId="20577"/>
          <ac:spMkLst>
            <pc:docMk/>
            <pc:sldMk cId="2116864396" sldId="505"/>
            <ac:spMk id="3" creationId="{9FDE3B14-90B9-4B5A-83C7-6E633E32EA28}"/>
          </ac:spMkLst>
        </pc:spChg>
      </pc:sldChg>
      <pc:sldChg chg="modSp mod">
        <pc:chgData name="Sherif Khattab" userId="c83b1e15-36f3-4f46-aceb-05aac24c545e" providerId="ADAL" clId="{ABB67501-56CA-48C9-9ECA-2EC04BBE2D49}" dt="2021-03-23T13:50:02.610" v="179" actId="20577"/>
        <pc:sldMkLst>
          <pc:docMk/>
          <pc:sldMk cId="3652489610" sldId="506"/>
        </pc:sldMkLst>
        <pc:spChg chg="mod">
          <ac:chgData name="Sherif Khattab" userId="c83b1e15-36f3-4f46-aceb-05aac24c545e" providerId="ADAL" clId="{ABB67501-56CA-48C9-9ECA-2EC04BBE2D49}" dt="2021-03-23T13:50:02.610" v="179" actId="20577"/>
          <ac:spMkLst>
            <pc:docMk/>
            <pc:sldMk cId="3652489610" sldId="506"/>
            <ac:spMk id="3" creationId="{9FDE3B14-90B9-4B5A-83C7-6E633E32EA28}"/>
          </ac:spMkLst>
        </pc:spChg>
      </pc:sldChg>
      <pc:sldChg chg="modSp mod modAnim">
        <pc:chgData name="Sherif Khattab" userId="c83b1e15-36f3-4f46-aceb-05aac24c545e" providerId="ADAL" clId="{ABB67501-56CA-48C9-9ECA-2EC04BBE2D49}" dt="2021-03-23T14:31:11.909" v="496" actId="20577"/>
        <pc:sldMkLst>
          <pc:docMk/>
          <pc:sldMk cId="3106578269" sldId="548"/>
        </pc:sldMkLst>
        <pc:spChg chg="mod">
          <ac:chgData name="Sherif Khattab" userId="c83b1e15-36f3-4f46-aceb-05aac24c545e" providerId="ADAL" clId="{ABB67501-56CA-48C9-9ECA-2EC04BBE2D49}" dt="2021-03-23T14:31:11.909" v="496" actId="20577"/>
          <ac:spMkLst>
            <pc:docMk/>
            <pc:sldMk cId="3106578269" sldId="548"/>
            <ac:spMk id="3" creationId="{8A6E32F3-197B-3B45-8FE6-0B7FD2891934}"/>
          </ac:spMkLst>
        </pc:spChg>
      </pc:sldChg>
      <pc:sldChg chg="addSp modSp new mod">
        <pc:chgData name="Sherif Khattab" userId="c83b1e15-36f3-4f46-aceb-05aac24c545e" providerId="ADAL" clId="{ABB67501-56CA-48C9-9ECA-2EC04BBE2D49}" dt="2021-03-23T21:10:56.577" v="536" actId="1076"/>
        <pc:sldMkLst>
          <pc:docMk/>
          <pc:sldMk cId="428283555" sldId="549"/>
        </pc:sldMkLst>
        <pc:spChg chg="mod">
          <ac:chgData name="Sherif Khattab" userId="c83b1e15-36f3-4f46-aceb-05aac24c545e" providerId="ADAL" clId="{ABB67501-56CA-48C9-9ECA-2EC04BBE2D49}" dt="2021-03-23T21:10:50.229" v="533" actId="20577"/>
          <ac:spMkLst>
            <pc:docMk/>
            <pc:sldMk cId="428283555" sldId="549"/>
            <ac:spMk id="2" creationId="{01EAC1CE-4716-4377-940B-64885BE6E415}"/>
          </ac:spMkLst>
        </pc:spChg>
        <pc:picChg chg="add mod">
          <ac:chgData name="Sherif Khattab" userId="c83b1e15-36f3-4f46-aceb-05aac24c545e" providerId="ADAL" clId="{ABB67501-56CA-48C9-9ECA-2EC04BBE2D49}" dt="2021-03-23T21:10:56.577" v="536" actId="1076"/>
          <ac:picMkLst>
            <pc:docMk/>
            <pc:sldMk cId="428283555" sldId="549"/>
            <ac:picMk id="7" creationId="{748BD98A-B7E7-49C0-B083-C77FF028E93A}"/>
          </ac:picMkLst>
        </pc:picChg>
      </pc:sldChg>
      <pc:sldChg chg="del">
        <pc:chgData name="Sherif Khattab" userId="c83b1e15-36f3-4f46-aceb-05aac24c545e" providerId="ADAL" clId="{ABB67501-56CA-48C9-9ECA-2EC04BBE2D49}" dt="2021-03-23T13:48:46.109" v="46" actId="47"/>
        <pc:sldMkLst>
          <pc:docMk/>
          <pc:sldMk cId="1152972563" sldId="549"/>
        </pc:sldMkLst>
      </pc:sldChg>
      <pc:sldChg chg="addSp modSp new mod">
        <pc:chgData name="Sherif Khattab" userId="c83b1e15-36f3-4f46-aceb-05aac24c545e" providerId="ADAL" clId="{ABB67501-56CA-48C9-9ECA-2EC04BBE2D49}" dt="2021-03-23T21:11:45.228" v="583" actId="1076"/>
        <pc:sldMkLst>
          <pc:docMk/>
          <pc:sldMk cId="260112464" sldId="550"/>
        </pc:sldMkLst>
        <pc:spChg chg="mod">
          <ac:chgData name="Sherif Khattab" userId="c83b1e15-36f3-4f46-aceb-05aac24c545e" providerId="ADAL" clId="{ABB67501-56CA-48C9-9ECA-2EC04BBE2D49}" dt="2021-03-23T21:11:39.059" v="580" actId="20577"/>
          <ac:spMkLst>
            <pc:docMk/>
            <pc:sldMk cId="260112464" sldId="550"/>
            <ac:spMk id="2" creationId="{77C691EC-34DD-4168-A6E5-60DF944D7568}"/>
          </ac:spMkLst>
        </pc:spChg>
        <pc:picChg chg="add mod">
          <ac:chgData name="Sherif Khattab" userId="c83b1e15-36f3-4f46-aceb-05aac24c545e" providerId="ADAL" clId="{ABB67501-56CA-48C9-9ECA-2EC04BBE2D49}" dt="2021-03-23T21:11:45.228" v="583" actId="1076"/>
          <ac:picMkLst>
            <pc:docMk/>
            <pc:sldMk cId="260112464" sldId="550"/>
            <ac:picMk id="7" creationId="{12EB6F70-A5FF-44C4-B29D-68B767E28C32}"/>
          </ac:picMkLst>
        </pc:picChg>
      </pc:sldChg>
      <pc:sldChg chg="del">
        <pc:chgData name="Sherif Khattab" userId="c83b1e15-36f3-4f46-aceb-05aac24c545e" providerId="ADAL" clId="{ABB67501-56CA-48C9-9ECA-2EC04BBE2D49}" dt="2021-03-23T13:48:46.109" v="46" actId="47"/>
        <pc:sldMkLst>
          <pc:docMk/>
          <pc:sldMk cId="817296558" sldId="550"/>
        </pc:sldMkLst>
      </pc:sldChg>
      <pc:sldChg chg="addSp delSp modSp new mod">
        <pc:chgData name="Sherif Khattab" userId="c83b1e15-36f3-4f46-aceb-05aac24c545e" providerId="ADAL" clId="{ABB67501-56CA-48C9-9ECA-2EC04BBE2D49}" dt="2021-03-23T21:12:52.560" v="619" actId="1076"/>
        <pc:sldMkLst>
          <pc:docMk/>
          <pc:sldMk cId="2345527345" sldId="551"/>
        </pc:sldMkLst>
        <pc:spChg chg="mod">
          <ac:chgData name="Sherif Khattab" userId="c83b1e15-36f3-4f46-aceb-05aac24c545e" providerId="ADAL" clId="{ABB67501-56CA-48C9-9ECA-2EC04BBE2D49}" dt="2021-03-23T21:12:19.240" v="614" actId="20577"/>
          <ac:spMkLst>
            <pc:docMk/>
            <pc:sldMk cId="2345527345" sldId="551"/>
            <ac:spMk id="2" creationId="{A5A46C4B-8311-459C-96B7-86C029AABA30}"/>
          </ac:spMkLst>
        </pc:spChg>
        <pc:picChg chg="add mod">
          <ac:chgData name="Sherif Khattab" userId="c83b1e15-36f3-4f46-aceb-05aac24c545e" providerId="ADAL" clId="{ABB67501-56CA-48C9-9ECA-2EC04BBE2D49}" dt="2021-03-23T21:12:52.560" v="619" actId="1076"/>
          <ac:picMkLst>
            <pc:docMk/>
            <pc:sldMk cId="2345527345" sldId="551"/>
            <ac:picMk id="8" creationId="{7D2264EE-41BF-4FDF-8C91-6CB53FB6D7B6}"/>
          </ac:picMkLst>
        </pc:picChg>
        <pc:inkChg chg="add del">
          <ac:chgData name="Sherif Khattab" userId="c83b1e15-36f3-4f46-aceb-05aac24c545e" providerId="ADAL" clId="{ABB67501-56CA-48C9-9ECA-2EC04BBE2D49}" dt="2021-03-23T21:12:22.614" v="616"/>
          <ac:inkMkLst>
            <pc:docMk/>
            <pc:sldMk cId="2345527345" sldId="551"/>
            <ac:inkMk id="6" creationId="{06A5A3D0-9568-4F1B-82C6-A32168EA1997}"/>
          </ac:inkMkLst>
        </pc:inkChg>
      </pc:sldChg>
      <pc:sldChg chg="del">
        <pc:chgData name="Sherif Khattab" userId="c83b1e15-36f3-4f46-aceb-05aac24c545e" providerId="ADAL" clId="{ABB67501-56CA-48C9-9ECA-2EC04BBE2D49}" dt="2021-03-23T13:48:46.109" v="46" actId="47"/>
        <pc:sldMkLst>
          <pc:docMk/>
          <pc:sldMk cId="3946314330" sldId="551"/>
        </pc:sldMkLst>
      </pc:sldChg>
      <pc:sldChg chg="del">
        <pc:chgData name="Sherif Khattab" userId="c83b1e15-36f3-4f46-aceb-05aac24c545e" providerId="ADAL" clId="{ABB67501-56CA-48C9-9ECA-2EC04BBE2D49}" dt="2021-03-23T13:48:47.935" v="47" actId="47"/>
        <pc:sldMkLst>
          <pc:docMk/>
          <pc:sldMk cId="1029481760" sldId="552"/>
        </pc:sldMkLst>
      </pc:sldChg>
      <pc:sldChg chg="addSp modSp new mod">
        <pc:chgData name="Sherif Khattab" userId="c83b1e15-36f3-4f46-aceb-05aac24c545e" providerId="ADAL" clId="{ABB67501-56CA-48C9-9ECA-2EC04BBE2D49}" dt="2021-03-23T21:13:37.501" v="631" actId="1076"/>
        <pc:sldMkLst>
          <pc:docMk/>
          <pc:sldMk cId="2710081899" sldId="552"/>
        </pc:sldMkLst>
        <pc:spChg chg="mod">
          <ac:chgData name="Sherif Khattab" userId="c83b1e15-36f3-4f46-aceb-05aac24c545e" providerId="ADAL" clId="{ABB67501-56CA-48C9-9ECA-2EC04BBE2D49}" dt="2021-03-23T21:13:31.238" v="627" actId="20577"/>
          <ac:spMkLst>
            <pc:docMk/>
            <pc:sldMk cId="2710081899" sldId="552"/>
            <ac:spMk id="2" creationId="{2B691CB9-8960-42D1-A3A6-642BF013F53F}"/>
          </ac:spMkLst>
        </pc:spChg>
        <pc:picChg chg="add mod">
          <ac:chgData name="Sherif Khattab" userId="c83b1e15-36f3-4f46-aceb-05aac24c545e" providerId="ADAL" clId="{ABB67501-56CA-48C9-9ECA-2EC04BBE2D49}" dt="2021-03-23T21:13:37.501" v="631" actId="1076"/>
          <ac:picMkLst>
            <pc:docMk/>
            <pc:sldMk cId="2710081899" sldId="552"/>
            <ac:picMk id="7" creationId="{9CA173C7-CFE1-43A8-B90F-EAD9CEA44BA0}"/>
          </ac:picMkLst>
        </pc:picChg>
      </pc:sldChg>
      <pc:sldChg chg="addSp delSp modSp new mod">
        <pc:chgData name="Sherif Khattab" userId="c83b1e15-36f3-4f46-aceb-05aac24c545e" providerId="ADAL" clId="{ABB67501-56CA-48C9-9ECA-2EC04BBE2D49}" dt="2021-03-23T21:17:34.228" v="684" actId="1076"/>
        <pc:sldMkLst>
          <pc:docMk/>
          <pc:sldMk cId="610468400" sldId="553"/>
        </pc:sldMkLst>
        <pc:spChg chg="mod">
          <ac:chgData name="Sherif Khattab" userId="c83b1e15-36f3-4f46-aceb-05aac24c545e" providerId="ADAL" clId="{ABB67501-56CA-48C9-9ECA-2EC04BBE2D49}" dt="2021-03-23T21:14:01.418" v="641" actId="20577"/>
          <ac:spMkLst>
            <pc:docMk/>
            <pc:sldMk cId="610468400" sldId="553"/>
            <ac:spMk id="2" creationId="{F81FC823-7F2D-4AFA-8BEA-9D376863D28A}"/>
          </ac:spMkLst>
        </pc:spChg>
        <pc:picChg chg="add del mod">
          <ac:chgData name="Sherif Khattab" userId="c83b1e15-36f3-4f46-aceb-05aac24c545e" providerId="ADAL" clId="{ABB67501-56CA-48C9-9ECA-2EC04BBE2D49}" dt="2021-03-23T21:17:15.136" v="681" actId="478"/>
          <ac:picMkLst>
            <pc:docMk/>
            <pc:sldMk cId="610468400" sldId="553"/>
            <ac:picMk id="7" creationId="{38573E59-0DF1-45A0-B843-E63C6D332361}"/>
          </ac:picMkLst>
        </pc:picChg>
        <pc:picChg chg="add mod">
          <ac:chgData name="Sherif Khattab" userId="c83b1e15-36f3-4f46-aceb-05aac24c545e" providerId="ADAL" clId="{ABB67501-56CA-48C9-9ECA-2EC04BBE2D49}" dt="2021-03-23T21:17:34.228" v="684" actId="1076"/>
          <ac:picMkLst>
            <pc:docMk/>
            <pc:sldMk cId="610468400" sldId="553"/>
            <ac:picMk id="9" creationId="{41C8A7CC-BBC8-4C03-A79C-1438FBEAAC04}"/>
          </ac:picMkLst>
        </pc:picChg>
      </pc:sldChg>
      <pc:sldChg chg="del">
        <pc:chgData name="Sherif Khattab" userId="c83b1e15-36f3-4f46-aceb-05aac24c545e" providerId="ADAL" clId="{ABB67501-56CA-48C9-9ECA-2EC04BBE2D49}" dt="2021-03-23T13:49:41.717" v="135" actId="47"/>
        <pc:sldMkLst>
          <pc:docMk/>
          <pc:sldMk cId="2119743574" sldId="553"/>
        </pc:sldMkLst>
      </pc:sldChg>
      <pc:sldChg chg="del">
        <pc:chgData name="Sherif Khattab" userId="c83b1e15-36f3-4f46-aceb-05aac24c545e" providerId="ADAL" clId="{ABB67501-56CA-48C9-9ECA-2EC04BBE2D49}" dt="2021-03-23T13:49:41.717" v="135" actId="47"/>
        <pc:sldMkLst>
          <pc:docMk/>
          <pc:sldMk cId="2339589969" sldId="554"/>
        </pc:sldMkLst>
      </pc:sldChg>
      <pc:sldChg chg="addSp modSp new mod">
        <pc:chgData name="Sherif Khattab" userId="c83b1e15-36f3-4f46-aceb-05aac24c545e" providerId="ADAL" clId="{ABB67501-56CA-48C9-9ECA-2EC04BBE2D49}" dt="2021-03-23T21:14:35.179" v="680" actId="1076"/>
        <pc:sldMkLst>
          <pc:docMk/>
          <pc:sldMk cId="3409659747" sldId="554"/>
        </pc:sldMkLst>
        <pc:spChg chg="mod">
          <ac:chgData name="Sherif Khattab" userId="c83b1e15-36f3-4f46-aceb-05aac24c545e" providerId="ADAL" clId="{ABB67501-56CA-48C9-9ECA-2EC04BBE2D49}" dt="2021-03-23T21:14:29.298" v="677" actId="20577"/>
          <ac:spMkLst>
            <pc:docMk/>
            <pc:sldMk cId="3409659747" sldId="554"/>
            <ac:spMk id="2" creationId="{EC313659-8880-4DDA-93B7-85BCBDB8768C}"/>
          </ac:spMkLst>
        </pc:spChg>
        <pc:picChg chg="add mod">
          <ac:chgData name="Sherif Khattab" userId="c83b1e15-36f3-4f46-aceb-05aac24c545e" providerId="ADAL" clId="{ABB67501-56CA-48C9-9ECA-2EC04BBE2D49}" dt="2021-03-23T21:14:35.179" v="680" actId="1076"/>
          <ac:picMkLst>
            <pc:docMk/>
            <pc:sldMk cId="3409659747" sldId="554"/>
            <ac:picMk id="7" creationId="{F4128190-26C4-41BF-98AA-E468CE1CAE9D}"/>
          </ac:picMkLst>
        </pc:picChg>
      </pc:sldChg>
      <pc:sldChg chg="del">
        <pc:chgData name="Sherif Khattab" userId="c83b1e15-36f3-4f46-aceb-05aac24c545e" providerId="ADAL" clId="{ABB67501-56CA-48C9-9ECA-2EC04BBE2D49}" dt="2021-03-23T13:50:17.601" v="180" actId="47"/>
        <pc:sldMkLst>
          <pc:docMk/>
          <pc:sldMk cId="812759976" sldId="555"/>
        </pc:sldMkLst>
      </pc:sldChg>
      <pc:sldChg chg="del">
        <pc:chgData name="Sherif Khattab" userId="c83b1e15-36f3-4f46-aceb-05aac24c545e" providerId="ADAL" clId="{ABB67501-56CA-48C9-9ECA-2EC04BBE2D49}" dt="2021-03-23T13:50:17.601" v="180" actId="47"/>
        <pc:sldMkLst>
          <pc:docMk/>
          <pc:sldMk cId="2070430566" sldId="556"/>
        </pc:sldMkLst>
      </pc:sldChg>
    </pc:docChg>
  </pc:docChgLst>
  <pc:docChgLst>
    <pc:chgData name="Khattab, Sherif" userId="c83b1e15-36f3-4f46-aceb-05aac24c545e" providerId="ADAL" clId="{F211250E-BB3C-6A46-8CD0-5CF62C997D8E}"/>
    <pc:docChg chg="undo custSel addSld delSld modSld">
      <pc:chgData name="Khattab, Sherif" userId="c83b1e15-36f3-4f46-aceb-05aac24c545e" providerId="ADAL" clId="{F211250E-BB3C-6A46-8CD0-5CF62C997D8E}" dt="2021-03-16T03:21:33.060" v="580"/>
      <pc:docMkLst>
        <pc:docMk/>
      </pc:docMkLst>
      <pc:sldChg chg="del">
        <pc:chgData name="Khattab, Sherif" userId="c83b1e15-36f3-4f46-aceb-05aac24c545e" providerId="ADAL" clId="{F211250E-BB3C-6A46-8CD0-5CF62C997D8E}" dt="2021-03-16T03:06:11.745" v="143" actId="2696"/>
        <pc:sldMkLst>
          <pc:docMk/>
          <pc:sldMk cId="741449065" sldId="257"/>
        </pc:sldMkLst>
      </pc:sldChg>
      <pc:sldChg chg="del">
        <pc:chgData name="Khattab, Sherif" userId="c83b1e15-36f3-4f46-aceb-05aac24c545e" providerId="ADAL" clId="{F211250E-BB3C-6A46-8CD0-5CF62C997D8E}" dt="2021-03-16T03:06:11.745" v="143" actId="2696"/>
        <pc:sldMkLst>
          <pc:docMk/>
          <pc:sldMk cId="530278779" sldId="258"/>
        </pc:sldMkLst>
      </pc:sldChg>
      <pc:sldChg chg="del">
        <pc:chgData name="Khattab, Sherif" userId="c83b1e15-36f3-4f46-aceb-05aac24c545e" providerId="ADAL" clId="{F211250E-BB3C-6A46-8CD0-5CF62C997D8E}" dt="2021-03-16T03:06:11.745" v="143" actId="2696"/>
        <pc:sldMkLst>
          <pc:docMk/>
          <pc:sldMk cId="2964626202" sldId="259"/>
        </pc:sldMkLst>
      </pc:sldChg>
      <pc:sldChg chg="del">
        <pc:chgData name="Khattab, Sherif" userId="c83b1e15-36f3-4f46-aceb-05aac24c545e" providerId="ADAL" clId="{F211250E-BB3C-6A46-8CD0-5CF62C997D8E}" dt="2021-03-16T03:06:11.745" v="143" actId="2696"/>
        <pc:sldMkLst>
          <pc:docMk/>
          <pc:sldMk cId="3936872045" sldId="260"/>
        </pc:sldMkLst>
      </pc:sldChg>
      <pc:sldChg chg="del">
        <pc:chgData name="Khattab, Sherif" userId="c83b1e15-36f3-4f46-aceb-05aac24c545e" providerId="ADAL" clId="{F211250E-BB3C-6A46-8CD0-5CF62C997D8E}" dt="2021-03-16T03:09:44.132" v="177" actId="2696"/>
        <pc:sldMkLst>
          <pc:docMk/>
          <pc:sldMk cId="3101524373" sldId="264"/>
        </pc:sldMkLst>
      </pc:sldChg>
      <pc:sldChg chg="del">
        <pc:chgData name="Khattab, Sherif" userId="c83b1e15-36f3-4f46-aceb-05aac24c545e" providerId="ADAL" clId="{F211250E-BB3C-6A46-8CD0-5CF62C997D8E}" dt="2021-03-16T03:09:44.132" v="177" actId="2696"/>
        <pc:sldMkLst>
          <pc:docMk/>
          <pc:sldMk cId="1987170174" sldId="265"/>
        </pc:sldMkLst>
      </pc:sldChg>
      <pc:sldChg chg="del">
        <pc:chgData name="Khattab, Sherif" userId="c83b1e15-36f3-4f46-aceb-05aac24c545e" providerId="ADAL" clId="{F211250E-BB3C-6A46-8CD0-5CF62C997D8E}" dt="2021-03-16T03:06:11.745" v="143" actId="2696"/>
        <pc:sldMkLst>
          <pc:docMk/>
          <pc:sldMk cId="2377821666" sldId="266"/>
        </pc:sldMkLst>
      </pc:sldChg>
      <pc:sldChg chg="del">
        <pc:chgData name="Khattab, Sherif" userId="c83b1e15-36f3-4f46-aceb-05aac24c545e" providerId="ADAL" clId="{F211250E-BB3C-6A46-8CD0-5CF62C997D8E}" dt="2021-03-16T03:06:35.829" v="145" actId="2696"/>
        <pc:sldMkLst>
          <pc:docMk/>
          <pc:sldMk cId="1762877546" sldId="267"/>
        </pc:sldMkLst>
      </pc:sldChg>
      <pc:sldChg chg="del">
        <pc:chgData name="Khattab, Sherif" userId="c83b1e15-36f3-4f46-aceb-05aac24c545e" providerId="ADAL" clId="{F211250E-BB3C-6A46-8CD0-5CF62C997D8E}" dt="2021-03-16T03:06:35.138" v="144" actId="2696"/>
        <pc:sldMkLst>
          <pc:docMk/>
          <pc:sldMk cId="1964584242" sldId="268"/>
        </pc:sldMkLst>
      </pc:sldChg>
      <pc:sldChg chg="del">
        <pc:chgData name="Khattab, Sherif" userId="c83b1e15-36f3-4f46-aceb-05aac24c545e" providerId="ADAL" clId="{F211250E-BB3C-6A46-8CD0-5CF62C997D8E}" dt="2021-03-16T03:06:36.471" v="146" actId="2696"/>
        <pc:sldMkLst>
          <pc:docMk/>
          <pc:sldMk cId="3420719142" sldId="269"/>
        </pc:sldMkLst>
      </pc:sldChg>
      <pc:sldChg chg="del">
        <pc:chgData name="Khattab, Sherif" userId="c83b1e15-36f3-4f46-aceb-05aac24c545e" providerId="ADAL" clId="{F211250E-BB3C-6A46-8CD0-5CF62C997D8E}" dt="2021-03-16T03:09:44.132" v="177" actId="2696"/>
        <pc:sldMkLst>
          <pc:docMk/>
          <pc:sldMk cId="2400270920" sldId="270"/>
        </pc:sldMkLst>
      </pc:sldChg>
      <pc:sldChg chg="del">
        <pc:chgData name="Khattab, Sherif" userId="c83b1e15-36f3-4f46-aceb-05aac24c545e" providerId="ADAL" clId="{F211250E-BB3C-6A46-8CD0-5CF62C997D8E}" dt="2021-03-16T03:09:44.132" v="177" actId="2696"/>
        <pc:sldMkLst>
          <pc:docMk/>
          <pc:sldMk cId="958726580" sldId="271"/>
        </pc:sldMkLst>
      </pc:sldChg>
      <pc:sldChg chg="del">
        <pc:chgData name="Khattab, Sherif" userId="c83b1e15-36f3-4f46-aceb-05aac24c545e" providerId="ADAL" clId="{F211250E-BB3C-6A46-8CD0-5CF62C997D8E}" dt="2021-03-16T03:09:44.132" v="177" actId="2696"/>
        <pc:sldMkLst>
          <pc:docMk/>
          <pc:sldMk cId="2872089159" sldId="272"/>
        </pc:sldMkLst>
      </pc:sldChg>
      <pc:sldChg chg="del">
        <pc:chgData name="Khattab, Sherif" userId="c83b1e15-36f3-4f46-aceb-05aac24c545e" providerId="ADAL" clId="{F211250E-BB3C-6A46-8CD0-5CF62C997D8E}" dt="2021-03-16T03:09:44.132" v="177" actId="2696"/>
        <pc:sldMkLst>
          <pc:docMk/>
          <pc:sldMk cId="1290114436" sldId="273"/>
        </pc:sldMkLst>
      </pc:sldChg>
      <pc:sldChg chg="del">
        <pc:chgData name="Khattab, Sherif" userId="c83b1e15-36f3-4f46-aceb-05aac24c545e" providerId="ADAL" clId="{F211250E-BB3C-6A46-8CD0-5CF62C997D8E}" dt="2021-03-16T03:09:44.132" v="177" actId="2696"/>
        <pc:sldMkLst>
          <pc:docMk/>
          <pc:sldMk cId="4072084408" sldId="274"/>
        </pc:sldMkLst>
      </pc:sldChg>
      <pc:sldChg chg="del">
        <pc:chgData name="Khattab, Sherif" userId="c83b1e15-36f3-4f46-aceb-05aac24c545e" providerId="ADAL" clId="{F211250E-BB3C-6A46-8CD0-5CF62C997D8E}" dt="2021-03-16T03:07:00.128" v="151" actId="2696"/>
        <pc:sldMkLst>
          <pc:docMk/>
          <pc:sldMk cId="2133180735" sldId="275"/>
        </pc:sldMkLst>
      </pc:sldChg>
      <pc:sldChg chg="del">
        <pc:chgData name="Khattab, Sherif" userId="c83b1e15-36f3-4f46-aceb-05aac24c545e" providerId="ADAL" clId="{F211250E-BB3C-6A46-8CD0-5CF62C997D8E}" dt="2021-03-16T03:06:58.659" v="150" actId="2696"/>
        <pc:sldMkLst>
          <pc:docMk/>
          <pc:sldMk cId="731436851" sldId="276"/>
        </pc:sldMkLst>
      </pc:sldChg>
      <pc:sldChg chg="del">
        <pc:chgData name="Khattab, Sherif" userId="c83b1e15-36f3-4f46-aceb-05aac24c545e" providerId="ADAL" clId="{F211250E-BB3C-6A46-8CD0-5CF62C997D8E}" dt="2021-03-16T03:06:56.069" v="149" actId="2696"/>
        <pc:sldMkLst>
          <pc:docMk/>
          <pc:sldMk cId="4072270220" sldId="277"/>
        </pc:sldMkLst>
      </pc:sldChg>
      <pc:sldChg chg="del">
        <pc:chgData name="Khattab, Sherif" userId="c83b1e15-36f3-4f46-aceb-05aac24c545e" providerId="ADAL" clId="{F211250E-BB3C-6A46-8CD0-5CF62C997D8E}" dt="2021-03-16T03:06:50.527" v="147" actId="2696"/>
        <pc:sldMkLst>
          <pc:docMk/>
          <pc:sldMk cId="4127952582" sldId="283"/>
        </pc:sldMkLst>
      </pc:sldChg>
      <pc:sldChg chg="del">
        <pc:chgData name="Khattab, Sherif" userId="c83b1e15-36f3-4f46-aceb-05aac24c545e" providerId="ADAL" clId="{F211250E-BB3C-6A46-8CD0-5CF62C997D8E}" dt="2021-03-16T03:06:54.368" v="148" actId="2696"/>
        <pc:sldMkLst>
          <pc:docMk/>
          <pc:sldMk cId="4127073533" sldId="294"/>
        </pc:sldMkLst>
      </pc:sldChg>
      <pc:sldChg chg="del">
        <pc:chgData name="Khattab, Sherif" userId="c83b1e15-36f3-4f46-aceb-05aac24c545e" providerId="ADAL" clId="{F211250E-BB3C-6A46-8CD0-5CF62C997D8E}" dt="2021-03-16T03:07:14.730" v="152" actId="2696"/>
        <pc:sldMkLst>
          <pc:docMk/>
          <pc:sldMk cId="404151404" sldId="296"/>
        </pc:sldMkLst>
      </pc:sldChg>
      <pc:sldChg chg="del">
        <pc:chgData name="Khattab, Sherif" userId="c83b1e15-36f3-4f46-aceb-05aac24c545e" providerId="ADAL" clId="{F211250E-BB3C-6A46-8CD0-5CF62C997D8E}" dt="2021-03-16T03:07:14.730" v="152" actId="2696"/>
        <pc:sldMkLst>
          <pc:docMk/>
          <pc:sldMk cId="4196686006" sldId="297"/>
        </pc:sldMkLst>
      </pc:sldChg>
      <pc:sldChg chg="del">
        <pc:chgData name="Khattab, Sherif" userId="c83b1e15-36f3-4f46-aceb-05aac24c545e" providerId="ADAL" clId="{F211250E-BB3C-6A46-8CD0-5CF62C997D8E}" dt="2021-03-16T03:07:14.730" v="152" actId="2696"/>
        <pc:sldMkLst>
          <pc:docMk/>
          <pc:sldMk cId="2399762591" sldId="298"/>
        </pc:sldMkLst>
      </pc:sldChg>
      <pc:sldChg chg="del">
        <pc:chgData name="Khattab, Sherif" userId="c83b1e15-36f3-4f46-aceb-05aac24c545e" providerId="ADAL" clId="{F211250E-BB3C-6A46-8CD0-5CF62C997D8E}" dt="2021-03-16T03:07:14.730" v="152" actId="2696"/>
        <pc:sldMkLst>
          <pc:docMk/>
          <pc:sldMk cId="3537317818" sldId="299"/>
        </pc:sldMkLst>
      </pc:sldChg>
      <pc:sldChg chg="del">
        <pc:chgData name="Khattab, Sherif" userId="c83b1e15-36f3-4f46-aceb-05aac24c545e" providerId="ADAL" clId="{F211250E-BB3C-6A46-8CD0-5CF62C997D8E}" dt="2021-03-16T03:07:20.933" v="153" actId="2696"/>
        <pc:sldMkLst>
          <pc:docMk/>
          <pc:sldMk cId="3011171885" sldId="300"/>
        </pc:sldMkLst>
      </pc:sldChg>
      <pc:sldChg chg="modSp add modTransition">
        <pc:chgData name="Khattab, Sherif" userId="c83b1e15-36f3-4f46-aceb-05aac24c545e" providerId="ADAL" clId="{F211250E-BB3C-6A46-8CD0-5CF62C997D8E}" dt="2021-03-16T03:07:28.823" v="154"/>
        <pc:sldMkLst>
          <pc:docMk/>
          <pc:sldMk cId="4008305597" sldId="300"/>
        </pc:sldMkLst>
        <pc:spChg chg="mod">
          <ac:chgData name="Khattab, Sherif" userId="c83b1e15-36f3-4f46-aceb-05aac24c545e" providerId="ADAL" clId="{F211250E-BB3C-6A46-8CD0-5CF62C997D8E}" dt="2021-03-16T03:07:28.823" v="154"/>
          <ac:spMkLst>
            <pc:docMk/>
            <pc:sldMk cId="4008305597" sldId="300"/>
            <ac:spMk id="23" creationId="{F4D29084-1026-E54B-BF3E-E7E6CBF47B90}"/>
          </ac:spMkLst>
        </pc:spChg>
      </pc:sldChg>
      <pc:sldChg chg="del">
        <pc:chgData name="Khattab, Sherif" userId="c83b1e15-36f3-4f46-aceb-05aac24c545e" providerId="ADAL" clId="{F211250E-BB3C-6A46-8CD0-5CF62C997D8E}" dt="2021-03-16T03:07:20.933" v="153" actId="2696"/>
        <pc:sldMkLst>
          <pc:docMk/>
          <pc:sldMk cId="197129254" sldId="301"/>
        </pc:sldMkLst>
      </pc:sldChg>
      <pc:sldChg chg="modSp add modTransition">
        <pc:chgData name="Khattab, Sherif" userId="c83b1e15-36f3-4f46-aceb-05aac24c545e" providerId="ADAL" clId="{F211250E-BB3C-6A46-8CD0-5CF62C997D8E}" dt="2021-03-16T03:07:28.823" v="154"/>
        <pc:sldMkLst>
          <pc:docMk/>
          <pc:sldMk cId="997127518" sldId="301"/>
        </pc:sldMkLst>
        <pc:spChg chg="mod">
          <ac:chgData name="Khattab, Sherif" userId="c83b1e15-36f3-4f46-aceb-05aac24c545e" providerId="ADAL" clId="{F211250E-BB3C-6A46-8CD0-5CF62C997D8E}" dt="2021-03-16T03:07:28.823" v="154"/>
          <ac:spMkLst>
            <pc:docMk/>
            <pc:sldMk cId="997127518" sldId="301"/>
            <ac:spMk id="24" creationId="{091F4296-004E-CE49-AAFA-55B15C5F45C4}"/>
          </ac:spMkLst>
        </pc:spChg>
      </pc:sldChg>
      <pc:sldChg chg="modSp add mod modTransition">
        <pc:chgData name="Khattab, Sherif" userId="c83b1e15-36f3-4f46-aceb-05aac24c545e" providerId="ADAL" clId="{F211250E-BB3C-6A46-8CD0-5CF62C997D8E}" dt="2021-03-16T03:07:29.384" v="155" actId="27636"/>
        <pc:sldMkLst>
          <pc:docMk/>
          <pc:sldMk cId="3326577638" sldId="302"/>
        </pc:sldMkLst>
        <pc:spChg chg="mod">
          <ac:chgData name="Khattab, Sherif" userId="c83b1e15-36f3-4f46-aceb-05aac24c545e" providerId="ADAL" clId="{F211250E-BB3C-6A46-8CD0-5CF62C997D8E}" dt="2021-03-16T03:07:28.823" v="154"/>
          <ac:spMkLst>
            <pc:docMk/>
            <pc:sldMk cId="3326577638" sldId="302"/>
            <ac:spMk id="4" creationId="{5FF29D30-1BC8-214D-8C77-0015442872E5}"/>
          </ac:spMkLst>
        </pc:spChg>
        <pc:spChg chg="mod">
          <ac:chgData name="Khattab, Sherif" userId="c83b1e15-36f3-4f46-aceb-05aac24c545e" providerId="ADAL" clId="{F211250E-BB3C-6A46-8CD0-5CF62C997D8E}" dt="2021-03-16T03:07:29.384" v="155" actId="27636"/>
          <ac:spMkLst>
            <pc:docMk/>
            <pc:sldMk cId="3326577638" sldId="302"/>
            <ac:spMk id="65539" creationId="{1743E249-B634-F84F-8890-BC07F8AC8CD0}"/>
          </ac:spMkLst>
        </pc:spChg>
      </pc:sldChg>
      <pc:sldChg chg="del">
        <pc:chgData name="Khattab, Sherif" userId="c83b1e15-36f3-4f46-aceb-05aac24c545e" providerId="ADAL" clId="{F211250E-BB3C-6A46-8CD0-5CF62C997D8E}" dt="2021-03-16T03:07:20.933" v="153" actId="2696"/>
        <pc:sldMkLst>
          <pc:docMk/>
          <pc:sldMk cId="3725943932" sldId="302"/>
        </pc:sldMkLst>
      </pc:sldChg>
      <pc:sldChg chg="del">
        <pc:chgData name="Khattab, Sherif" userId="c83b1e15-36f3-4f46-aceb-05aac24c545e" providerId="ADAL" clId="{F211250E-BB3C-6A46-8CD0-5CF62C997D8E}" dt="2021-03-16T03:07:20.933" v="153" actId="2696"/>
        <pc:sldMkLst>
          <pc:docMk/>
          <pc:sldMk cId="3675313416" sldId="303"/>
        </pc:sldMkLst>
      </pc:sldChg>
      <pc:sldChg chg="modSp add mod modTransition">
        <pc:chgData name="Khattab, Sherif" userId="c83b1e15-36f3-4f46-aceb-05aac24c545e" providerId="ADAL" clId="{F211250E-BB3C-6A46-8CD0-5CF62C997D8E}" dt="2021-03-16T03:07:29.451" v="156" actId="27636"/>
        <pc:sldMkLst>
          <pc:docMk/>
          <pc:sldMk cId="4070646933" sldId="303"/>
        </pc:sldMkLst>
        <pc:spChg chg="mod">
          <ac:chgData name="Khattab, Sherif" userId="c83b1e15-36f3-4f46-aceb-05aac24c545e" providerId="ADAL" clId="{F211250E-BB3C-6A46-8CD0-5CF62C997D8E}" dt="2021-03-16T03:07:28.823" v="154"/>
          <ac:spMkLst>
            <pc:docMk/>
            <pc:sldMk cId="4070646933" sldId="303"/>
            <ac:spMk id="4" creationId="{E92F30EE-CE36-0547-8017-ED02DDC868D7}"/>
          </ac:spMkLst>
        </pc:spChg>
        <pc:spChg chg="mod">
          <ac:chgData name="Khattab, Sherif" userId="c83b1e15-36f3-4f46-aceb-05aac24c545e" providerId="ADAL" clId="{F211250E-BB3C-6A46-8CD0-5CF62C997D8E}" dt="2021-03-16T03:07:29.451" v="156" actId="27636"/>
          <ac:spMkLst>
            <pc:docMk/>
            <pc:sldMk cId="4070646933" sldId="303"/>
            <ac:spMk id="66563" creationId="{DCA6B586-27BD-9340-845C-D7720A3F92DA}"/>
          </ac:spMkLst>
        </pc:spChg>
      </pc:sldChg>
      <pc:sldChg chg="modSp add modTransition">
        <pc:chgData name="Khattab, Sherif" userId="c83b1e15-36f3-4f46-aceb-05aac24c545e" providerId="ADAL" clId="{F211250E-BB3C-6A46-8CD0-5CF62C997D8E}" dt="2021-03-16T03:07:28.823" v="154"/>
        <pc:sldMkLst>
          <pc:docMk/>
          <pc:sldMk cId="507094966" sldId="304"/>
        </pc:sldMkLst>
        <pc:spChg chg="mod">
          <ac:chgData name="Khattab, Sherif" userId="c83b1e15-36f3-4f46-aceb-05aac24c545e" providerId="ADAL" clId="{F211250E-BB3C-6A46-8CD0-5CF62C997D8E}" dt="2021-03-16T03:07:28.823" v="154"/>
          <ac:spMkLst>
            <pc:docMk/>
            <pc:sldMk cId="507094966" sldId="304"/>
            <ac:spMk id="55" creationId="{66C99394-0F40-314C-B56B-DE6569C19673}"/>
          </ac:spMkLst>
        </pc:spChg>
      </pc:sldChg>
      <pc:sldChg chg="del">
        <pc:chgData name="Khattab, Sherif" userId="c83b1e15-36f3-4f46-aceb-05aac24c545e" providerId="ADAL" clId="{F211250E-BB3C-6A46-8CD0-5CF62C997D8E}" dt="2021-03-16T03:07:20.933" v="153" actId="2696"/>
        <pc:sldMkLst>
          <pc:docMk/>
          <pc:sldMk cId="1485301007" sldId="304"/>
        </pc:sldMkLst>
      </pc:sldChg>
      <pc:sldChg chg="del">
        <pc:chgData name="Khattab, Sherif" userId="c83b1e15-36f3-4f46-aceb-05aac24c545e" providerId="ADAL" clId="{F211250E-BB3C-6A46-8CD0-5CF62C997D8E}" dt="2021-03-16T03:07:20.933" v="153" actId="2696"/>
        <pc:sldMkLst>
          <pc:docMk/>
          <pc:sldMk cId="638473689" sldId="305"/>
        </pc:sldMkLst>
      </pc:sldChg>
      <pc:sldChg chg="modSp add mod modTransition">
        <pc:chgData name="Khattab, Sherif" userId="c83b1e15-36f3-4f46-aceb-05aac24c545e" providerId="ADAL" clId="{F211250E-BB3C-6A46-8CD0-5CF62C997D8E}" dt="2021-03-16T03:07:29.483" v="157" actId="27636"/>
        <pc:sldMkLst>
          <pc:docMk/>
          <pc:sldMk cId="1421422092" sldId="305"/>
        </pc:sldMkLst>
        <pc:spChg chg="mod">
          <ac:chgData name="Khattab, Sherif" userId="c83b1e15-36f3-4f46-aceb-05aac24c545e" providerId="ADAL" clId="{F211250E-BB3C-6A46-8CD0-5CF62C997D8E}" dt="2021-03-16T03:07:28.823" v="154"/>
          <ac:spMkLst>
            <pc:docMk/>
            <pc:sldMk cId="1421422092" sldId="305"/>
            <ac:spMk id="4" creationId="{B9869718-6FB0-9941-82B1-4B59A4DE8E5B}"/>
          </ac:spMkLst>
        </pc:spChg>
        <pc:spChg chg="mod">
          <ac:chgData name="Khattab, Sherif" userId="c83b1e15-36f3-4f46-aceb-05aac24c545e" providerId="ADAL" clId="{F211250E-BB3C-6A46-8CD0-5CF62C997D8E}" dt="2021-03-16T03:07:29.483" v="157" actId="27636"/>
          <ac:spMkLst>
            <pc:docMk/>
            <pc:sldMk cId="1421422092" sldId="305"/>
            <ac:spMk id="68611" creationId="{B733C6B2-F4AA-8A40-9EB2-C636662E40D8}"/>
          </ac:spMkLst>
        </pc:spChg>
      </pc:sldChg>
      <pc:sldChg chg="del">
        <pc:chgData name="Khattab, Sherif" userId="c83b1e15-36f3-4f46-aceb-05aac24c545e" providerId="ADAL" clId="{F211250E-BB3C-6A46-8CD0-5CF62C997D8E}" dt="2021-03-16T03:07:20.933" v="153" actId="2696"/>
        <pc:sldMkLst>
          <pc:docMk/>
          <pc:sldMk cId="2275314897" sldId="306"/>
        </pc:sldMkLst>
      </pc:sldChg>
      <pc:sldChg chg="modSp add modTransition">
        <pc:chgData name="Khattab, Sherif" userId="c83b1e15-36f3-4f46-aceb-05aac24c545e" providerId="ADAL" clId="{F211250E-BB3C-6A46-8CD0-5CF62C997D8E}" dt="2021-03-16T03:07:28.823" v="154"/>
        <pc:sldMkLst>
          <pc:docMk/>
          <pc:sldMk cId="2546125415" sldId="306"/>
        </pc:sldMkLst>
        <pc:spChg chg="mod">
          <ac:chgData name="Khattab, Sherif" userId="c83b1e15-36f3-4f46-aceb-05aac24c545e" providerId="ADAL" clId="{F211250E-BB3C-6A46-8CD0-5CF62C997D8E}" dt="2021-03-16T03:07:28.823" v="154"/>
          <ac:spMkLst>
            <pc:docMk/>
            <pc:sldMk cId="2546125415" sldId="306"/>
            <ac:spMk id="7" creationId="{A8397ACB-E0F4-FE42-BFD3-36927CFF1860}"/>
          </ac:spMkLst>
        </pc:spChg>
      </pc:sldChg>
      <pc:sldChg chg="modSp add mod modTransition">
        <pc:chgData name="Khattab, Sherif" userId="c83b1e15-36f3-4f46-aceb-05aac24c545e" providerId="ADAL" clId="{F211250E-BB3C-6A46-8CD0-5CF62C997D8E}" dt="2021-03-16T03:07:29.507" v="158" actId="27636"/>
        <pc:sldMkLst>
          <pc:docMk/>
          <pc:sldMk cId="1253961903" sldId="307"/>
        </pc:sldMkLst>
        <pc:spChg chg="mod">
          <ac:chgData name="Khattab, Sherif" userId="c83b1e15-36f3-4f46-aceb-05aac24c545e" providerId="ADAL" clId="{F211250E-BB3C-6A46-8CD0-5CF62C997D8E}" dt="2021-03-16T03:07:28.823" v="154"/>
          <ac:spMkLst>
            <pc:docMk/>
            <pc:sldMk cId="1253961903" sldId="307"/>
            <ac:spMk id="4" creationId="{752F9353-BB1A-C042-AF8D-874DAD8B043F}"/>
          </ac:spMkLst>
        </pc:spChg>
        <pc:spChg chg="mod">
          <ac:chgData name="Khattab, Sherif" userId="c83b1e15-36f3-4f46-aceb-05aac24c545e" providerId="ADAL" clId="{F211250E-BB3C-6A46-8CD0-5CF62C997D8E}" dt="2021-03-16T03:07:29.507" v="158" actId="27636"/>
          <ac:spMkLst>
            <pc:docMk/>
            <pc:sldMk cId="1253961903" sldId="307"/>
            <ac:spMk id="70658" creationId="{51232B28-397F-FD45-89DD-5AE99EC4BEEB}"/>
          </ac:spMkLst>
        </pc:spChg>
      </pc:sldChg>
      <pc:sldChg chg="del">
        <pc:chgData name="Khattab, Sherif" userId="c83b1e15-36f3-4f46-aceb-05aac24c545e" providerId="ADAL" clId="{F211250E-BB3C-6A46-8CD0-5CF62C997D8E}" dt="2021-03-16T03:07:20.933" v="153" actId="2696"/>
        <pc:sldMkLst>
          <pc:docMk/>
          <pc:sldMk cId="2810140743" sldId="307"/>
        </pc:sldMkLst>
      </pc:sldChg>
      <pc:sldChg chg="modSp add modTransition">
        <pc:chgData name="Khattab, Sherif" userId="c83b1e15-36f3-4f46-aceb-05aac24c545e" providerId="ADAL" clId="{F211250E-BB3C-6A46-8CD0-5CF62C997D8E}" dt="2021-03-16T03:07:28.823" v="154"/>
        <pc:sldMkLst>
          <pc:docMk/>
          <pc:sldMk cId="2333191966" sldId="322"/>
        </pc:sldMkLst>
        <pc:spChg chg="mod">
          <ac:chgData name="Khattab, Sherif" userId="c83b1e15-36f3-4f46-aceb-05aac24c545e" providerId="ADAL" clId="{F211250E-BB3C-6A46-8CD0-5CF62C997D8E}" dt="2021-03-16T03:07:28.823" v="154"/>
          <ac:spMkLst>
            <pc:docMk/>
            <pc:sldMk cId="2333191966" sldId="322"/>
            <ac:spMk id="41" creationId="{7DE61244-624F-224D-B913-B6BEB9108FB1}"/>
          </ac:spMkLst>
        </pc:spChg>
      </pc:sldChg>
      <pc:sldChg chg="del">
        <pc:chgData name="Khattab, Sherif" userId="c83b1e15-36f3-4f46-aceb-05aac24c545e" providerId="ADAL" clId="{F211250E-BB3C-6A46-8CD0-5CF62C997D8E}" dt="2021-03-16T03:07:20.933" v="153" actId="2696"/>
        <pc:sldMkLst>
          <pc:docMk/>
          <pc:sldMk cId="3150368142" sldId="322"/>
        </pc:sldMkLst>
      </pc:sldChg>
      <pc:sldChg chg="modSp add modTransition">
        <pc:chgData name="Khattab, Sherif" userId="c83b1e15-36f3-4f46-aceb-05aac24c545e" providerId="ADAL" clId="{F211250E-BB3C-6A46-8CD0-5CF62C997D8E}" dt="2021-03-16T03:07:28.823" v="154"/>
        <pc:sldMkLst>
          <pc:docMk/>
          <pc:sldMk cId="1711733204" sldId="323"/>
        </pc:sldMkLst>
        <pc:spChg chg="mod">
          <ac:chgData name="Khattab, Sherif" userId="c83b1e15-36f3-4f46-aceb-05aac24c545e" providerId="ADAL" clId="{F211250E-BB3C-6A46-8CD0-5CF62C997D8E}" dt="2021-03-16T03:07:28.823" v="154"/>
          <ac:spMkLst>
            <pc:docMk/>
            <pc:sldMk cId="1711733204" sldId="323"/>
            <ac:spMk id="4" creationId="{E753EC89-1EB2-2544-B99B-802A30867E26}"/>
          </ac:spMkLst>
        </pc:spChg>
      </pc:sldChg>
      <pc:sldChg chg="del">
        <pc:chgData name="Khattab, Sherif" userId="c83b1e15-36f3-4f46-aceb-05aac24c545e" providerId="ADAL" clId="{F211250E-BB3C-6A46-8CD0-5CF62C997D8E}" dt="2021-03-16T03:07:20.933" v="153" actId="2696"/>
        <pc:sldMkLst>
          <pc:docMk/>
          <pc:sldMk cId="3329139193" sldId="323"/>
        </pc:sldMkLst>
      </pc:sldChg>
      <pc:sldChg chg="modSp add modTransition">
        <pc:chgData name="Khattab, Sherif" userId="c83b1e15-36f3-4f46-aceb-05aac24c545e" providerId="ADAL" clId="{F211250E-BB3C-6A46-8CD0-5CF62C997D8E}" dt="2021-03-16T03:07:28.823" v="154"/>
        <pc:sldMkLst>
          <pc:docMk/>
          <pc:sldMk cId="1202787909" sldId="324"/>
        </pc:sldMkLst>
        <pc:spChg chg="mod">
          <ac:chgData name="Khattab, Sherif" userId="c83b1e15-36f3-4f46-aceb-05aac24c545e" providerId="ADAL" clId="{F211250E-BB3C-6A46-8CD0-5CF62C997D8E}" dt="2021-03-16T03:07:28.823" v="154"/>
          <ac:spMkLst>
            <pc:docMk/>
            <pc:sldMk cId="1202787909" sldId="324"/>
            <ac:spMk id="110" creationId="{10D9F2C4-A5AC-0442-9913-32D5CE205C31}"/>
          </ac:spMkLst>
        </pc:spChg>
      </pc:sldChg>
      <pc:sldChg chg="del">
        <pc:chgData name="Khattab, Sherif" userId="c83b1e15-36f3-4f46-aceb-05aac24c545e" providerId="ADAL" clId="{F211250E-BB3C-6A46-8CD0-5CF62C997D8E}" dt="2021-03-16T03:07:20.933" v="153" actId="2696"/>
        <pc:sldMkLst>
          <pc:docMk/>
          <pc:sldMk cId="3681558773" sldId="324"/>
        </pc:sldMkLst>
      </pc:sldChg>
      <pc:sldChg chg="modSp add modTransition">
        <pc:chgData name="Khattab, Sherif" userId="c83b1e15-36f3-4f46-aceb-05aac24c545e" providerId="ADAL" clId="{F211250E-BB3C-6A46-8CD0-5CF62C997D8E}" dt="2021-03-16T03:07:28.823" v="154"/>
        <pc:sldMkLst>
          <pc:docMk/>
          <pc:sldMk cId="1685913677" sldId="325"/>
        </pc:sldMkLst>
        <pc:spChg chg="mod">
          <ac:chgData name="Khattab, Sherif" userId="c83b1e15-36f3-4f46-aceb-05aac24c545e" providerId="ADAL" clId="{F211250E-BB3C-6A46-8CD0-5CF62C997D8E}" dt="2021-03-16T03:07:28.823" v="154"/>
          <ac:spMkLst>
            <pc:docMk/>
            <pc:sldMk cId="1685913677" sldId="325"/>
            <ac:spMk id="125" creationId="{51B034F3-8E6A-6542-8405-5BB382E80D0A}"/>
          </ac:spMkLst>
        </pc:spChg>
      </pc:sldChg>
      <pc:sldChg chg="del">
        <pc:chgData name="Khattab, Sherif" userId="c83b1e15-36f3-4f46-aceb-05aac24c545e" providerId="ADAL" clId="{F211250E-BB3C-6A46-8CD0-5CF62C997D8E}" dt="2021-03-16T03:07:20.933" v="153" actId="2696"/>
        <pc:sldMkLst>
          <pc:docMk/>
          <pc:sldMk cId="1832034141" sldId="325"/>
        </pc:sldMkLst>
      </pc:sldChg>
      <pc:sldChg chg="del">
        <pc:chgData name="Khattab, Sherif" userId="c83b1e15-36f3-4f46-aceb-05aac24c545e" providerId="ADAL" clId="{F211250E-BB3C-6A46-8CD0-5CF62C997D8E}" dt="2021-03-16T03:07:20.933" v="153" actId="2696"/>
        <pc:sldMkLst>
          <pc:docMk/>
          <pc:sldMk cId="3749946994" sldId="326"/>
        </pc:sldMkLst>
      </pc:sldChg>
      <pc:sldChg chg="modSp add modTransition">
        <pc:chgData name="Khattab, Sherif" userId="c83b1e15-36f3-4f46-aceb-05aac24c545e" providerId="ADAL" clId="{F211250E-BB3C-6A46-8CD0-5CF62C997D8E}" dt="2021-03-16T03:07:28.823" v="154"/>
        <pc:sldMkLst>
          <pc:docMk/>
          <pc:sldMk cId="4145898815" sldId="326"/>
        </pc:sldMkLst>
        <pc:spChg chg="mod">
          <ac:chgData name="Khattab, Sherif" userId="c83b1e15-36f3-4f46-aceb-05aac24c545e" providerId="ADAL" clId="{F211250E-BB3C-6A46-8CD0-5CF62C997D8E}" dt="2021-03-16T03:07:28.823" v="154"/>
          <ac:spMkLst>
            <pc:docMk/>
            <pc:sldMk cId="4145898815" sldId="326"/>
            <ac:spMk id="4" creationId="{DAB91284-1D8B-204E-8583-15360BFEFCCB}"/>
          </ac:spMkLst>
        </pc:spChg>
      </pc:sldChg>
      <pc:sldChg chg="del">
        <pc:chgData name="Khattab, Sherif" userId="c83b1e15-36f3-4f46-aceb-05aac24c545e" providerId="ADAL" clId="{F211250E-BB3C-6A46-8CD0-5CF62C997D8E}" dt="2021-03-16T03:07:20.933" v="153" actId="2696"/>
        <pc:sldMkLst>
          <pc:docMk/>
          <pc:sldMk cId="1510547112" sldId="327"/>
        </pc:sldMkLst>
      </pc:sldChg>
      <pc:sldChg chg="modSp add modTransition">
        <pc:chgData name="Khattab, Sherif" userId="c83b1e15-36f3-4f46-aceb-05aac24c545e" providerId="ADAL" clId="{F211250E-BB3C-6A46-8CD0-5CF62C997D8E}" dt="2021-03-16T03:07:28.823" v="154"/>
        <pc:sldMkLst>
          <pc:docMk/>
          <pc:sldMk cId="2678529084" sldId="327"/>
        </pc:sldMkLst>
        <pc:spChg chg="mod">
          <ac:chgData name="Khattab, Sherif" userId="c83b1e15-36f3-4f46-aceb-05aac24c545e" providerId="ADAL" clId="{F211250E-BB3C-6A46-8CD0-5CF62C997D8E}" dt="2021-03-16T03:07:28.823" v="154"/>
          <ac:spMkLst>
            <pc:docMk/>
            <pc:sldMk cId="2678529084" sldId="327"/>
            <ac:spMk id="292" creationId="{C13D240D-F0A0-3841-884C-711F5A23EC23}"/>
          </ac:spMkLst>
        </pc:spChg>
      </pc:sldChg>
      <pc:sldChg chg="modSp add modTransition">
        <pc:chgData name="Khattab, Sherif" userId="c83b1e15-36f3-4f46-aceb-05aac24c545e" providerId="ADAL" clId="{F211250E-BB3C-6A46-8CD0-5CF62C997D8E}" dt="2021-03-16T03:07:28.823" v="154"/>
        <pc:sldMkLst>
          <pc:docMk/>
          <pc:sldMk cId="1616275" sldId="328"/>
        </pc:sldMkLst>
        <pc:spChg chg="mod">
          <ac:chgData name="Khattab, Sherif" userId="c83b1e15-36f3-4f46-aceb-05aac24c545e" providerId="ADAL" clId="{F211250E-BB3C-6A46-8CD0-5CF62C997D8E}" dt="2021-03-16T03:07:28.823" v="154"/>
          <ac:spMkLst>
            <pc:docMk/>
            <pc:sldMk cId="1616275" sldId="328"/>
            <ac:spMk id="4" creationId="{361C86D4-783D-9B4E-BB82-DDFF38B1349C}"/>
          </ac:spMkLst>
        </pc:spChg>
      </pc:sldChg>
      <pc:sldChg chg="del">
        <pc:chgData name="Khattab, Sherif" userId="c83b1e15-36f3-4f46-aceb-05aac24c545e" providerId="ADAL" clId="{F211250E-BB3C-6A46-8CD0-5CF62C997D8E}" dt="2021-03-16T03:07:20.933" v="153" actId="2696"/>
        <pc:sldMkLst>
          <pc:docMk/>
          <pc:sldMk cId="51228256" sldId="328"/>
        </pc:sldMkLst>
      </pc:sldChg>
      <pc:sldChg chg="del">
        <pc:chgData name="Khattab, Sherif" userId="c83b1e15-36f3-4f46-aceb-05aac24c545e" providerId="ADAL" clId="{F211250E-BB3C-6A46-8CD0-5CF62C997D8E}" dt="2021-03-16T03:07:20.933" v="153" actId="2696"/>
        <pc:sldMkLst>
          <pc:docMk/>
          <pc:sldMk cId="299752380" sldId="329"/>
        </pc:sldMkLst>
      </pc:sldChg>
      <pc:sldChg chg="modSp add modTransition">
        <pc:chgData name="Khattab, Sherif" userId="c83b1e15-36f3-4f46-aceb-05aac24c545e" providerId="ADAL" clId="{F211250E-BB3C-6A46-8CD0-5CF62C997D8E}" dt="2021-03-16T03:07:28.823" v="154"/>
        <pc:sldMkLst>
          <pc:docMk/>
          <pc:sldMk cId="3998173857" sldId="329"/>
        </pc:sldMkLst>
        <pc:spChg chg="mod">
          <ac:chgData name="Khattab, Sherif" userId="c83b1e15-36f3-4f46-aceb-05aac24c545e" providerId="ADAL" clId="{F211250E-BB3C-6A46-8CD0-5CF62C997D8E}" dt="2021-03-16T03:07:28.823" v="154"/>
          <ac:spMkLst>
            <pc:docMk/>
            <pc:sldMk cId="3998173857" sldId="329"/>
            <ac:spMk id="4" creationId="{5300FDFC-A255-3447-AA90-9E768A857964}"/>
          </ac:spMkLst>
        </pc:spChg>
      </pc:sldChg>
      <pc:sldChg chg="del">
        <pc:chgData name="Khattab, Sherif" userId="c83b1e15-36f3-4f46-aceb-05aac24c545e" providerId="ADAL" clId="{F211250E-BB3C-6A46-8CD0-5CF62C997D8E}" dt="2021-03-16T03:05:54.543" v="131" actId="2696"/>
        <pc:sldMkLst>
          <pc:docMk/>
          <pc:sldMk cId="2482587836" sldId="487"/>
        </pc:sldMkLst>
      </pc:sldChg>
      <pc:sldChg chg="del">
        <pc:chgData name="Khattab, Sherif" userId="c83b1e15-36f3-4f46-aceb-05aac24c545e" providerId="ADAL" clId="{F211250E-BB3C-6A46-8CD0-5CF62C997D8E}" dt="2021-03-16T03:05:54.917" v="132" actId="2696"/>
        <pc:sldMkLst>
          <pc:docMk/>
          <pc:sldMk cId="3936848013" sldId="488"/>
        </pc:sldMkLst>
      </pc:sldChg>
      <pc:sldChg chg="del">
        <pc:chgData name="Khattab, Sherif" userId="c83b1e15-36f3-4f46-aceb-05aac24c545e" providerId="ADAL" clId="{F211250E-BB3C-6A46-8CD0-5CF62C997D8E}" dt="2021-03-16T03:05:55.239" v="133" actId="2696"/>
        <pc:sldMkLst>
          <pc:docMk/>
          <pc:sldMk cId="4132993662" sldId="489"/>
        </pc:sldMkLst>
      </pc:sldChg>
      <pc:sldChg chg="del">
        <pc:chgData name="Khattab, Sherif" userId="c83b1e15-36f3-4f46-aceb-05aac24c545e" providerId="ADAL" clId="{F211250E-BB3C-6A46-8CD0-5CF62C997D8E}" dt="2021-03-16T03:06:11.745" v="143" actId="2696"/>
        <pc:sldMkLst>
          <pc:docMk/>
          <pc:sldMk cId="1537398195" sldId="490"/>
        </pc:sldMkLst>
      </pc:sldChg>
      <pc:sldChg chg="del">
        <pc:chgData name="Khattab, Sherif" userId="c83b1e15-36f3-4f46-aceb-05aac24c545e" providerId="ADAL" clId="{F211250E-BB3C-6A46-8CD0-5CF62C997D8E}" dt="2021-03-16T03:06:11.745" v="143" actId="2696"/>
        <pc:sldMkLst>
          <pc:docMk/>
          <pc:sldMk cId="1907216448" sldId="491"/>
        </pc:sldMkLst>
      </pc:sldChg>
      <pc:sldChg chg="del">
        <pc:chgData name="Khattab, Sherif" userId="c83b1e15-36f3-4f46-aceb-05aac24c545e" providerId="ADAL" clId="{F211250E-BB3C-6A46-8CD0-5CF62C997D8E}" dt="2021-03-16T03:06:11.745" v="143" actId="2696"/>
        <pc:sldMkLst>
          <pc:docMk/>
          <pc:sldMk cId="1636025134" sldId="492"/>
        </pc:sldMkLst>
      </pc:sldChg>
      <pc:sldChg chg="del">
        <pc:chgData name="Khattab, Sherif" userId="c83b1e15-36f3-4f46-aceb-05aac24c545e" providerId="ADAL" clId="{F211250E-BB3C-6A46-8CD0-5CF62C997D8E}" dt="2021-03-16T03:06:11.745" v="143" actId="2696"/>
        <pc:sldMkLst>
          <pc:docMk/>
          <pc:sldMk cId="3231356886" sldId="493"/>
        </pc:sldMkLst>
      </pc:sldChg>
      <pc:sldChg chg="del">
        <pc:chgData name="Khattab, Sherif" userId="c83b1e15-36f3-4f46-aceb-05aac24c545e" providerId="ADAL" clId="{F211250E-BB3C-6A46-8CD0-5CF62C997D8E}" dt="2021-03-16T03:06:11.745" v="143" actId="2696"/>
        <pc:sldMkLst>
          <pc:docMk/>
          <pc:sldMk cId="3872131497" sldId="494"/>
        </pc:sldMkLst>
      </pc:sldChg>
      <pc:sldChg chg="del">
        <pc:chgData name="Khattab, Sherif" userId="c83b1e15-36f3-4f46-aceb-05aac24c545e" providerId="ADAL" clId="{F211250E-BB3C-6A46-8CD0-5CF62C997D8E}" dt="2021-03-16T03:06:11.745" v="143" actId="2696"/>
        <pc:sldMkLst>
          <pc:docMk/>
          <pc:sldMk cId="1089473434" sldId="495"/>
        </pc:sldMkLst>
      </pc:sldChg>
      <pc:sldChg chg="modSp modAnim">
        <pc:chgData name="Khattab, Sherif" userId="c83b1e15-36f3-4f46-aceb-05aac24c545e" providerId="ADAL" clId="{F211250E-BB3C-6A46-8CD0-5CF62C997D8E}" dt="2021-03-16T03:03:38.837" v="19" actId="20577"/>
        <pc:sldMkLst>
          <pc:docMk/>
          <pc:sldMk cId="702367729" sldId="496"/>
        </pc:sldMkLst>
        <pc:spChg chg="mod">
          <ac:chgData name="Khattab, Sherif" userId="c83b1e15-36f3-4f46-aceb-05aac24c545e" providerId="ADAL" clId="{F211250E-BB3C-6A46-8CD0-5CF62C997D8E}" dt="2021-03-16T03:03:38.837" v="19" actId="20577"/>
          <ac:spMkLst>
            <pc:docMk/>
            <pc:sldMk cId="702367729" sldId="496"/>
            <ac:spMk id="3" creationId="{2466C52D-9A48-4683-BE7F-268D8DB7FAAD}"/>
          </ac:spMkLst>
        </pc:spChg>
      </pc:sldChg>
      <pc:sldChg chg="modSp mod modAnim">
        <pc:chgData name="Khattab, Sherif" userId="c83b1e15-36f3-4f46-aceb-05aac24c545e" providerId="ADAL" clId="{F211250E-BB3C-6A46-8CD0-5CF62C997D8E}" dt="2021-03-16T03:21:14.181" v="575"/>
        <pc:sldMkLst>
          <pc:docMk/>
          <pc:sldMk cId="4202616107" sldId="500"/>
        </pc:sldMkLst>
        <pc:spChg chg="mod">
          <ac:chgData name="Khattab, Sherif" userId="c83b1e15-36f3-4f46-aceb-05aac24c545e" providerId="ADAL" clId="{F211250E-BB3C-6A46-8CD0-5CF62C997D8E}" dt="2021-03-16T03:20:59.557" v="572" actId="20577"/>
          <ac:spMkLst>
            <pc:docMk/>
            <pc:sldMk cId="4202616107" sldId="500"/>
            <ac:spMk id="2" creationId="{6BF01C35-B7E9-AD43-99C8-95170559C8A0}"/>
          </ac:spMkLst>
        </pc:spChg>
        <pc:spChg chg="mod">
          <ac:chgData name="Khattab, Sherif" userId="c83b1e15-36f3-4f46-aceb-05aac24c545e" providerId="ADAL" clId="{F211250E-BB3C-6A46-8CD0-5CF62C997D8E}" dt="2021-03-16T03:20:29.946" v="530" actId="27636"/>
          <ac:spMkLst>
            <pc:docMk/>
            <pc:sldMk cId="4202616107" sldId="500"/>
            <ac:spMk id="3" creationId="{443F42C8-5750-0341-86AA-B64ED9D37EB6}"/>
          </ac:spMkLst>
        </pc:spChg>
      </pc:sldChg>
      <pc:sldChg chg="modSp mod">
        <pc:chgData name="Khattab, Sherif" userId="c83b1e15-36f3-4f46-aceb-05aac24c545e" providerId="ADAL" clId="{F211250E-BB3C-6A46-8CD0-5CF62C997D8E}" dt="2021-03-16T03:08:43.182" v="174" actId="20577"/>
        <pc:sldMkLst>
          <pc:docMk/>
          <pc:sldMk cId="2116864396" sldId="505"/>
        </pc:sldMkLst>
        <pc:spChg chg="mod">
          <ac:chgData name="Khattab, Sherif" userId="c83b1e15-36f3-4f46-aceb-05aac24c545e" providerId="ADAL" clId="{F211250E-BB3C-6A46-8CD0-5CF62C997D8E}" dt="2021-03-16T03:08:43.182" v="174" actId="20577"/>
          <ac:spMkLst>
            <pc:docMk/>
            <pc:sldMk cId="2116864396" sldId="505"/>
            <ac:spMk id="3" creationId="{9FDE3B14-90B9-4B5A-83C7-6E633E32EA28}"/>
          </ac:spMkLst>
        </pc:spChg>
      </pc:sldChg>
      <pc:sldChg chg="modSp mod">
        <pc:chgData name="Khattab, Sherif" userId="c83b1e15-36f3-4f46-aceb-05aac24c545e" providerId="ADAL" clId="{F211250E-BB3C-6A46-8CD0-5CF62C997D8E}" dt="2021-03-16T03:10:10.044" v="200" actId="20577"/>
        <pc:sldMkLst>
          <pc:docMk/>
          <pc:sldMk cId="3652489610" sldId="506"/>
        </pc:sldMkLst>
        <pc:spChg chg="mod">
          <ac:chgData name="Khattab, Sherif" userId="c83b1e15-36f3-4f46-aceb-05aac24c545e" providerId="ADAL" clId="{F211250E-BB3C-6A46-8CD0-5CF62C997D8E}" dt="2021-03-16T03:10:10.044" v="200" actId="20577"/>
          <ac:spMkLst>
            <pc:docMk/>
            <pc:sldMk cId="3652489610" sldId="506"/>
            <ac:spMk id="3" creationId="{9FDE3B14-90B9-4B5A-83C7-6E633E32EA28}"/>
          </ac:spMkLst>
        </pc:spChg>
      </pc:sldChg>
      <pc:sldChg chg="modSp add del mod modAnim">
        <pc:chgData name="Khattab, Sherif" userId="c83b1e15-36f3-4f46-aceb-05aac24c545e" providerId="ADAL" clId="{F211250E-BB3C-6A46-8CD0-5CF62C997D8E}" dt="2021-03-16T03:21:24.582" v="578"/>
        <pc:sldMkLst>
          <pc:docMk/>
          <pc:sldMk cId="3106578269" sldId="548"/>
        </pc:sldMkLst>
        <pc:spChg chg="mod">
          <ac:chgData name="Khattab, Sherif" userId="c83b1e15-36f3-4f46-aceb-05aac24c545e" providerId="ADAL" clId="{F211250E-BB3C-6A46-8CD0-5CF62C997D8E}" dt="2021-03-16T03:20:56.189" v="570" actId="20577"/>
          <ac:spMkLst>
            <pc:docMk/>
            <pc:sldMk cId="3106578269" sldId="548"/>
            <ac:spMk id="2" creationId="{D9354C77-2A5A-3248-B8B5-26713450198B}"/>
          </ac:spMkLst>
        </pc:spChg>
        <pc:spChg chg="mod">
          <ac:chgData name="Khattab, Sherif" userId="c83b1e15-36f3-4f46-aceb-05aac24c545e" providerId="ADAL" clId="{F211250E-BB3C-6A46-8CD0-5CF62C997D8E}" dt="2021-03-16T03:20:39.858" v="537" actId="20577"/>
          <ac:spMkLst>
            <pc:docMk/>
            <pc:sldMk cId="3106578269" sldId="548"/>
            <ac:spMk id="3" creationId="{8A6E32F3-197B-3B45-8FE6-0B7FD2891934}"/>
          </ac:spMkLst>
        </pc:spChg>
      </pc:sldChg>
      <pc:sldChg chg="modSp new mod modAnim">
        <pc:chgData name="Khattab, Sherif" userId="c83b1e15-36f3-4f46-aceb-05aac24c545e" providerId="ADAL" clId="{F211250E-BB3C-6A46-8CD0-5CF62C997D8E}" dt="2021-03-16T03:21:33.060" v="580"/>
        <pc:sldMkLst>
          <pc:docMk/>
          <pc:sldMk cId="2591193417" sldId="549"/>
        </pc:sldMkLst>
        <pc:spChg chg="mod">
          <ac:chgData name="Khattab, Sherif" userId="c83b1e15-36f3-4f46-aceb-05aac24c545e" providerId="ADAL" clId="{F211250E-BB3C-6A46-8CD0-5CF62C997D8E}" dt="2021-03-16T03:20:50.571" v="565" actId="20577"/>
          <ac:spMkLst>
            <pc:docMk/>
            <pc:sldMk cId="2591193417" sldId="549"/>
            <ac:spMk id="2" creationId="{EEFB916A-40A7-074E-ADDB-7F3FE7EB586C}"/>
          </ac:spMkLst>
        </pc:spChg>
        <pc:spChg chg="mod">
          <ac:chgData name="Khattab, Sherif" userId="c83b1e15-36f3-4f46-aceb-05aac24c545e" providerId="ADAL" clId="{F211250E-BB3C-6A46-8CD0-5CF62C997D8E}" dt="2021-03-16T03:20:52.824" v="568" actId="20577"/>
          <ac:spMkLst>
            <pc:docMk/>
            <pc:sldMk cId="2591193417" sldId="549"/>
            <ac:spMk id="3" creationId="{F9036E6D-4367-BA4C-8F4E-21DD295BF6D3}"/>
          </ac:spMkLst>
        </pc:spChg>
      </pc:sldChg>
      <pc:sldChg chg="del">
        <pc:chgData name="Khattab, Sherif" userId="c83b1e15-36f3-4f46-aceb-05aac24c545e" providerId="ADAL" clId="{F211250E-BB3C-6A46-8CD0-5CF62C997D8E}" dt="2021-03-16T03:04:08.673" v="29" actId="2696"/>
        <pc:sldMkLst>
          <pc:docMk/>
          <pc:sldMk cId="1561128005" sldId="557"/>
        </pc:sldMkLst>
      </pc:sldChg>
      <pc:sldChg chg="del">
        <pc:chgData name="Khattab, Sherif" userId="c83b1e15-36f3-4f46-aceb-05aac24c545e" providerId="ADAL" clId="{F211250E-BB3C-6A46-8CD0-5CF62C997D8E}" dt="2021-03-16T03:04:09.029" v="30" actId="2696"/>
        <pc:sldMkLst>
          <pc:docMk/>
          <pc:sldMk cId="3015280144" sldId="558"/>
        </pc:sldMkLst>
      </pc:sldChg>
      <pc:sldChg chg="del">
        <pc:chgData name="Khattab, Sherif" userId="c83b1e15-36f3-4f46-aceb-05aac24c545e" providerId="ADAL" clId="{F211250E-BB3C-6A46-8CD0-5CF62C997D8E}" dt="2021-03-16T03:04:09.135" v="31" actId="2696"/>
        <pc:sldMkLst>
          <pc:docMk/>
          <pc:sldMk cId="3511679490" sldId="559"/>
        </pc:sldMkLst>
      </pc:sldChg>
      <pc:sldChg chg="del">
        <pc:chgData name="Khattab, Sherif" userId="c83b1e15-36f3-4f46-aceb-05aac24c545e" providerId="ADAL" clId="{F211250E-BB3C-6A46-8CD0-5CF62C997D8E}" dt="2021-03-16T03:04:09.503" v="32" actId="2696"/>
        <pc:sldMkLst>
          <pc:docMk/>
          <pc:sldMk cId="2403963479" sldId="560"/>
        </pc:sldMkLst>
      </pc:sldChg>
      <pc:sldChg chg="del">
        <pc:chgData name="Khattab, Sherif" userId="c83b1e15-36f3-4f46-aceb-05aac24c545e" providerId="ADAL" clId="{F211250E-BB3C-6A46-8CD0-5CF62C997D8E}" dt="2021-03-16T03:04:09.831" v="33" actId="2696"/>
        <pc:sldMkLst>
          <pc:docMk/>
          <pc:sldMk cId="3204705229" sldId="561"/>
        </pc:sldMkLst>
      </pc:sldChg>
      <pc:sldChg chg="del">
        <pc:chgData name="Khattab, Sherif" userId="c83b1e15-36f3-4f46-aceb-05aac24c545e" providerId="ADAL" clId="{F211250E-BB3C-6A46-8CD0-5CF62C997D8E}" dt="2021-03-16T03:04:10.258" v="34" actId="2696"/>
        <pc:sldMkLst>
          <pc:docMk/>
          <pc:sldMk cId="2317113505" sldId="562"/>
        </pc:sldMkLst>
      </pc:sldChg>
      <pc:sldChg chg="del">
        <pc:chgData name="Khattab, Sherif" userId="c83b1e15-36f3-4f46-aceb-05aac24c545e" providerId="ADAL" clId="{F211250E-BB3C-6A46-8CD0-5CF62C997D8E}" dt="2021-03-16T03:04:10.587" v="35" actId="2696"/>
        <pc:sldMkLst>
          <pc:docMk/>
          <pc:sldMk cId="579405355" sldId="563"/>
        </pc:sldMkLst>
      </pc:sldChg>
      <pc:sldChg chg="del">
        <pc:chgData name="Khattab, Sherif" userId="c83b1e15-36f3-4f46-aceb-05aac24c545e" providerId="ADAL" clId="{F211250E-BB3C-6A46-8CD0-5CF62C997D8E}" dt="2021-03-16T03:04:10.984" v="36" actId="2696"/>
        <pc:sldMkLst>
          <pc:docMk/>
          <pc:sldMk cId="1391830557" sldId="564"/>
        </pc:sldMkLst>
      </pc:sldChg>
      <pc:sldChg chg="del">
        <pc:chgData name="Khattab, Sherif" userId="c83b1e15-36f3-4f46-aceb-05aac24c545e" providerId="ADAL" clId="{F211250E-BB3C-6A46-8CD0-5CF62C997D8E}" dt="2021-03-16T03:04:11.366" v="37" actId="2696"/>
        <pc:sldMkLst>
          <pc:docMk/>
          <pc:sldMk cId="3791947110" sldId="565"/>
        </pc:sldMkLst>
      </pc:sldChg>
      <pc:sldChg chg="del">
        <pc:chgData name="Khattab, Sherif" userId="c83b1e15-36f3-4f46-aceb-05aac24c545e" providerId="ADAL" clId="{F211250E-BB3C-6A46-8CD0-5CF62C997D8E}" dt="2021-03-16T03:04:11.709" v="38" actId="2696"/>
        <pc:sldMkLst>
          <pc:docMk/>
          <pc:sldMk cId="898320993" sldId="566"/>
        </pc:sldMkLst>
      </pc:sldChg>
      <pc:sldChg chg="del">
        <pc:chgData name="Khattab, Sherif" userId="c83b1e15-36f3-4f46-aceb-05aac24c545e" providerId="ADAL" clId="{F211250E-BB3C-6A46-8CD0-5CF62C997D8E}" dt="2021-03-16T03:04:08.565" v="28" actId="2696"/>
        <pc:sldMkLst>
          <pc:docMk/>
          <pc:sldMk cId="265296978" sldId="567"/>
        </pc:sldMkLst>
      </pc:sldChg>
      <pc:sldChg chg="del">
        <pc:chgData name="Khattab, Sherif" userId="c83b1e15-36f3-4f46-aceb-05aac24c545e" providerId="ADAL" clId="{F211250E-BB3C-6A46-8CD0-5CF62C997D8E}" dt="2021-03-16T03:04:07.896" v="26" actId="2696"/>
        <pc:sldMkLst>
          <pc:docMk/>
          <pc:sldMk cId="3696933530" sldId="568"/>
        </pc:sldMkLst>
      </pc:sldChg>
      <pc:sldChg chg="del">
        <pc:chgData name="Khattab, Sherif" userId="c83b1e15-36f3-4f46-aceb-05aac24c545e" providerId="ADAL" clId="{F211250E-BB3C-6A46-8CD0-5CF62C997D8E}" dt="2021-03-16T03:04:07.605" v="25" actId="2696"/>
        <pc:sldMkLst>
          <pc:docMk/>
          <pc:sldMk cId="1464668508" sldId="569"/>
        </pc:sldMkLst>
      </pc:sldChg>
      <pc:sldChg chg="del">
        <pc:chgData name="Khattab, Sherif" userId="c83b1e15-36f3-4f46-aceb-05aac24c545e" providerId="ADAL" clId="{F211250E-BB3C-6A46-8CD0-5CF62C997D8E}" dt="2021-03-16T03:04:05.508" v="20" actId="2696"/>
        <pc:sldMkLst>
          <pc:docMk/>
          <pc:sldMk cId="1640387091" sldId="570"/>
        </pc:sldMkLst>
      </pc:sldChg>
      <pc:sldChg chg="del">
        <pc:chgData name="Khattab, Sherif" userId="c83b1e15-36f3-4f46-aceb-05aac24c545e" providerId="ADAL" clId="{F211250E-BB3C-6A46-8CD0-5CF62C997D8E}" dt="2021-03-16T03:04:07.204" v="24" actId="2696"/>
        <pc:sldMkLst>
          <pc:docMk/>
          <pc:sldMk cId="3846477590" sldId="571"/>
        </pc:sldMkLst>
      </pc:sldChg>
      <pc:sldChg chg="del">
        <pc:chgData name="Khattab, Sherif" userId="c83b1e15-36f3-4f46-aceb-05aac24c545e" providerId="ADAL" clId="{F211250E-BB3C-6A46-8CD0-5CF62C997D8E}" dt="2021-03-16T03:04:06.877" v="23" actId="2696"/>
        <pc:sldMkLst>
          <pc:docMk/>
          <pc:sldMk cId="3835879386" sldId="572"/>
        </pc:sldMkLst>
      </pc:sldChg>
      <pc:sldChg chg="del">
        <pc:chgData name="Khattab, Sherif" userId="c83b1e15-36f3-4f46-aceb-05aac24c545e" providerId="ADAL" clId="{F211250E-BB3C-6A46-8CD0-5CF62C997D8E}" dt="2021-03-16T03:04:06.399" v="22" actId="2696"/>
        <pc:sldMkLst>
          <pc:docMk/>
          <pc:sldMk cId="2111677508" sldId="573"/>
        </pc:sldMkLst>
      </pc:sldChg>
      <pc:sldChg chg="del">
        <pc:chgData name="Khattab, Sherif" userId="c83b1e15-36f3-4f46-aceb-05aac24c545e" providerId="ADAL" clId="{F211250E-BB3C-6A46-8CD0-5CF62C997D8E}" dt="2021-03-16T03:04:05.832" v="21" actId="2696"/>
        <pc:sldMkLst>
          <pc:docMk/>
          <pc:sldMk cId="3533479965" sldId="574"/>
        </pc:sldMkLst>
      </pc:sldChg>
      <pc:sldChg chg="del">
        <pc:chgData name="Khattab, Sherif" userId="c83b1e15-36f3-4f46-aceb-05aac24c545e" providerId="ADAL" clId="{F211250E-BB3C-6A46-8CD0-5CF62C997D8E}" dt="2021-03-16T03:04:08.201" v="27" actId="2696"/>
        <pc:sldMkLst>
          <pc:docMk/>
          <pc:sldMk cId="488723801" sldId="575"/>
        </pc:sldMkLst>
      </pc:sldChg>
      <pc:sldChg chg="del">
        <pc:chgData name="Khattab, Sherif" userId="c83b1e15-36f3-4f46-aceb-05aac24c545e" providerId="ADAL" clId="{F211250E-BB3C-6A46-8CD0-5CF62C997D8E}" dt="2021-03-16T03:06:11.745" v="143" actId="2696"/>
        <pc:sldMkLst>
          <pc:docMk/>
          <pc:sldMk cId="1417188528" sldId="576"/>
        </pc:sldMkLst>
      </pc:sldChg>
      <pc:sldChg chg="del">
        <pc:chgData name="Khattab, Sherif" userId="c83b1e15-36f3-4f46-aceb-05aac24c545e" providerId="ADAL" clId="{F211250E-BB3C-6A46-8CD0-5CF62C997D8E}" dt="2021-03-16T03:06:11.745" v="143" actId="2696"/>
        <pc:sldMkLst>
          <pc:docMk/>
          <pc:sldMk cId="3517715337" sldId="577"/>
        </pc:sldMkLst>
      </pc:sldChg>
      <pc:sldChg chg="del">
        <pc:chgData name="Khattab, Sherif" userId="c83b1e15-36f3-4f46-aceb-05aac24c545e" providerId="ADAL" clId="{F211250E-BB3C-6A46-8CD0-5CF62C997D8E}" dt="2021-03-16T03:06:11.745" v="143" actId="2696"/>
        <pc:sldMkLst>
          <pc:docMk/>
          <pc:sldMk cId="3183407000" sldId="578"/>
        </pc:sldMkLst>
      </pc:sldChg>
      <pc:sldChg chg="del">
        <pc:chgData name="Khattab, Sherif" userId="c83b1e15-36f3-4f46-aceb-05aac24c545e" providerId="ADAL" clId="{F211250E-BB3C-6A46-8CD0-5CF62C997D8E}" dt="2021-03-16T03:06:11.745" v="143" actId="2696"/>
        <pc:sldMkLst>
          <pc:docMk/>
          <pc:sldMk cId="1432894990" sldId="579"/>
        </pc:sldMkLst>
      </pc:sldChg>
      <pc:sldChg chg="del">
        <pc:chgData name="Khattab, Sherif" userId="c83b1e15-36f3-4f46-aceb-05aac24c545e" providerId="ADAL" clId="{F211250E-BB3C-6A46-8CD0-5CF62C997D8E}" dt="2021-03-16T03:05:56.876" v="142" actId="2696"/>
        <pc:sldMkLst>
          <pc:docMk/>
          <pc:sldMk cId="1883612794" sldId="580"/>
        </pc:sldMkLst>
      </pc:sldChg>
      <pc:sldChg chg="del">
        <pc:chgData name="Khattab, Sherif" userId="c83b1e15-36f3-4f46-aceb-05aac24c545e" providerId="ADAL" clId="{F211250E-BB3C-6A46-8CD0-5CF62C997D8E}" dt="2021-03-16T03:05:56.555" v="141" actId="2696"/>
        <pc:sldMkLst>
          <pc:docMk/>
          <pc:sldMk cId="1594120570" sldId="581"/>
        </pc:sldMkLst>
      </pc:sldChg>
      <pc:sldChg chg="del">
        <pc:chgData name="Khattab, Sherif" userId="c83b1e15-36f3-4f46-aceb-05aac24c545e" providerId="ADAL" clId="{F211250E-BB3C-6A46-8CD0-5CF62C997D8E}" dt="2021-03-16T03:05:56.461" v="140" actId="2696"/>
        <pc:sldMkLst>
          <pc:docMk/>
          <pc:sldMk cId="3049654475" sldId="582"/>
        </pc:sldMkLst>
      </pc:sldChg>
      <pc:sldChg chg="del">
        <pc:chgData name="Khattab, Sherif" userId="c83b1e15-36f3-4f46-aceb-05aac24c545e" providerId="ADAL" clId="{F211250E-BB3C-6A46-8CD0-5CF62C997D8E}" dt="2021-03-16T03:05:56.368" v="139" actId="2696"/>
        <pc:sldMkLst>
          <pc:docMk/>
          <pc:sldMk cId="2799572395" sldId="583"/>
        </pc:sldMkLst>
      </pc:sldChg>
      <pc:sldChg chg="del">
        <pc:chgData name="Khattab, Sherif" userId="c83b1e15-36f3-4f46-aceb-05aac24c545e" providerId="ADAL" clId="{F211250E-BB3C-6A46-8CD0-5CF62C997D8E}" dt="2021-03-16T03:05:56.276" v="138" actId="2696"/>
        <pc:sldMkLst>
          <pc:docMk/>
          <pc:sldMk cId="1377987034" sldId="584"/>
        </pc:sldMkLst>
      </pc:sldChg>
      <pc:sldChg chg="del">
        <pc:chgData name="Khattab, Sherif" userId="c83b1e15-36f3-4f46-aceb-05aac24c545e" providerId="ADAL" clId="{F211250E-BB3C-6A46-8CD0-5CF62C997D8E}" dt="2021-03-16T03:05:56.171" v="137" actId="2696"/>
        <pc:sldMkLst>
          <pc:docMk/>
          <pc:sldMk cId="2782214765" sldId="585"/>
        </pc:sldMkLst>
      </pc:sldChg>
      <pc:sldChg chg="del">
        <pc:chgData name="Khattab, Sherif" userId="c83b1e15-36f3-4f46-aceb-05aac24c545e" providerId="ADAL" clId="{F211250E-BB3C-6A46-8CD0-5CF62C997D8E}" dt="2021-03-16T03:05:55.762" v="136" actId="2696"/>
        <pc:sldMkLst>
          <pc:docMk/>
          <pc:sldMk cId="3635695113" sldId="586"/>
        </pc:sldMkLst>
      </pc:sldChg>
      <pc:sldChg chg="del">
        <pc:chgData name="Khattab, Sherif" userId="c83b1e15-36f3-4f46-aceb-05aac24c545e" providerId="ADAL" clId="{F211250E-BB3C-6A46-8CD0-5CF62C997D8E}" dt="2021-03-16T03:05:55.664" v="135" actId="2696"/>
        <pc:sldMkLst>
          <pc:docMk/>
          <pc:sldMk cId="2826360827" sldId="587"/>
        </pc:sldMkLst>
      </pc:sldChg>
      <pc:sldChg chg="del">
        <pc:chgData name="Khattab, Sherif" userId="c83b1e15-36f3-4f46-aceb-05aac24c545e" providerId="ADAL" clId="{F211250E-BB3C-6A46-8CD0-5CF62C997D8E}" dt="2021-03-16T03:05:55.573" v="134" actId="2696"/>
        <pc:sldMkLst>
          <pc:docMk/>
          <pc:sldMk cId="2768941197" sldId="588"/>
        </pc:sldMkLst>
      </pc:sldChg>
    </pc:docChg>
  </pc:docChgLst>
  <pc:docChgLst>
    <pc:chgData name="Khattab, Sherif" userId="c83b1e15-36f3-4f46-aceb-05aac24c545e" providerId="ADAL" clId="{7374F18A-FB69-FC41-A853-C586E61CC8AB}"/>
    <pc:docChg chg="custSel addSld delSld modSld">
      <pc:chgData name="Khattab, Sherif" userId="c83b1e15-36f3-4f46-aceb-05aac24c545e" providerId="ADAL" clId="{7374F18A-FB69-FC41-A853-C586E61CC8AB}" dt="2021-03-02T05:31:51.720" v="404"/>
      <pc:docMkLst>
        <pc:docMk/>
      </pc:docMkLst>
      <pc:sldChg chg="del">
        <pc:chgData name="Khattab, Sherif" userId="c83b1e15-36f3-4f46-aceb-05aac24c545e" providerId="ADAL" clId="{7374F18A-FB69-FC41-A853-C586E61CC8AB}" dt="2021-03-02T05:20:47.899" v="13" actId="2696"/>
        <pc:sldMkLst>
          <pc:docMk/>
          <pc:sldMk cId="1920820884" sldId="273"/>
        </pc:sldMkLst>
      </pc:sldChg>
      <pc:sldChg chg="del">
        <pc:chgData name="Khattab, Sherif" userId="c83b1e15-36f3-4f46-aceb-05aac24c545e" providerId="ADAL" clId="{7374F18A-FB69-FC41-A853-C586E61CC8AB}" dt="2021-03-02T05:20:56.543" v="26" actId="2696"/>
        <pc:sldMkLst>
          <pc:docMk/>
          <pc:sldMk cId="2017417480" sldId="277"/>
        </pc:sldMkLst>
      </pc:sldChg>
      <pc:sldChg chg="del">
        <pc:chgData name="Khattab, Sherif" userId="c83b1e15-36f3-4f46-aceb-05aac24c545e" providerId="ADAL" clId="{7374F18A-FB69-FC41-A853-C586E61CC8AB}" dt="2021-03-02T05:20:44.903" v="0" actId="2696"/>
        <pc:sldMkLst>
          <pc:docMk/>
          <pc:sldMk cId="463012687" sldId="289"/>
        </pc:sldMkLst>
      </pc:sldChg>
      <pc:sldChg chg="del">
        <pc:chgData name="Khattab, Sherif" userId="c83b1e15-36f3-4f46-aceb-05aac24c545e" providerId="ADAL" clId="{7374F18A-FB69-FC41-A853-C586E61CC8AB}" dt="2021-03-02T05:22:37.603" v="188" actId="2696"/>
        <pc:sldMkLst>
          <pc:docMk/>
          <pc:sldMk cId="30550501" sldId="462"/>
        </pc:sldMkLst>
      </pc:sldChg>
      <pc:sldChg chg="del">
        <pc:chgData name="Khattab, Sherif" userId="c83b1e15-36f3-4f46-aceb-05aac24c545e" providerId="ADAL" clId="{7374F18A-FB69-FC41-A853-C586E61CC8AB}" dt="2021-03-02T05:20:52.072" v="22" actId="2696"/>
        <pc:sldMkLst>
          <pc:docMk/>
          <pc:sldMk cId="574001865" sldId="464"/>
        </pc:sldMkLst>
      </pc:sldChg>
      <pc:sldChg chg="del">
        <pc:chgData name="Khattab, Sherif" userId="c83b1e15-36f3-4f46-aceb-05aac24c545e" providerId="ADAL" clId="{7374F18A-FB69-FC41-A853-C586E61CC8AB}" dt="2021-03-02T05:20:54.439" v="23" actId="2696"/>
        <pc:sldMkLst>
          <pc:docMk/>
          <pc:sldMk cId="2156977365" sldId="465"/>
        </pc:sldMkLst>
      </pc:sldChg>
      <pc:sldChg chg="add">
        <pc:chgData name="Khattab, Sherif" userId="c83b1e15-36f3-4f46-aceb-05aac24c545e" providerId="ADAL" clId="{7374F18A-FB69-FC41-A853-C586E61CC8AB}" dt="2021-03-02T05:23:33.692" v="192"/>
        <pc:sldMkLst>
          <pc:docMk/>
          <pc:sldMk cId="4050025745" sldId="481"/>
        </pc:sldMkLst>
      </pc:sldChg>
      <pc:sldChg chg="add">
        <pc:chgData name="Khattab, Sherif" userId="c83b1e15-36f3-4f46-aceb-05aac24c545e" providerId="ADAL" clId="{7374F18A-FB69-FC41-A853-C586E61CC8AB}" dt="2021-03-02T05:23:33.692" v="192"/>
        <pc:sldMkLst>
          <pc:docMk/>
          <pc:sldMk cId="1642669177" sldId="482"/>
        </pc:sldMkLst>
      </pc:sldChg>
      <pc:sldChg chg="add">
        <pc:chgData name="Khattab, Sherif" userId="c83b1e15-36f3-4f46-aceb-05aac24c545e" providerId="ADAL" clId="{7374F18A-FB69-FC41-A853-C586E61CC8AB}" dt="2021-03-02T05:23:33.692" v="192"/>
        <pc:sldMkLst>
          <pc:docMk/>
          <pc:sldMk cId="3033252372" sldId="483"/>
        </pc:sldMkLst>
      </pc:sldChg>
      <pc:sldChg chg="add">
        <pc:chgData name="Khattab, Sherif" userId="c83b1e15-36f3-4f46-aceb-05aac24c545e" providerId="ADAL" clId="{7374F18A-FB69-FC41-A853-C586E61CC8AB}" dt="2021-03-02T05:23:33.692" v="192"/>
        <pc:sldMkLst>
          <pc:docMk/>
          <pc:sldMk cId="892110939" sldId="484"/>
        </pc:sldMkLst>
      </pc:sldChg>
      <pc:sldChg chg="add">
        <pc:chgData name="Khattab, Sherif" userId="c83b1e15-36f3-4f46-aceb-05aac24c545e" providerId="ADAL" clId="{7374F18A-FB69-FC41-A853-C586E61CC8AB}" dt="2021-03-02T05:23:33.692" v="192"/>
        <pc:sldMkLst>
          <pc:docMk/>
          <pc:sldMk cId="1412671351" sldId="485"/>
        </pc:sldMkLst>
      </pc:sldChg>
      <pc:sldChg chg="add">
        <pc:chgData name="Khattab, Sherif" userId="c83b1e15-36f3-4f46-aceb-05aac24c545e" providerId="ADAL" clId="{7374F18A-FB69-FC41-A853-C586E61CC8AB}" dt="2021-03-02T05:23:33.692" v="192"/>
        <pc:sldMkLst>
          <pc:docMk/>
          <pc:sldMk cId="236669778" sldId="486"/>
        </pc:sldMkLst>
      </pc:sldChg>
      <pc:sldChg chg="add">
        <pc:chgData name="Khattab, Sherif" userId="c83b1e15-36f3-4f46-aceb-05aac24c545e" providerId="ADAL" clId="{7374F18A-FB69-FC41-A853-C586E61CC8AB}" dt="2021-03-02T05:23:33.692" v="192"/>
        <pc:sldMkLst>
          <pc:docMk/>
          <pc:sldMk cId="2482587836" sldId="487"/>
        </pc:sldMkLst>
      </pc:sldChg>
      <pc:sldChg chg="add">
        <pc:chgData name="Khattab, Sherif" userId="c83b1e15-36f3-4f46-aceb-05aac24c545e" providerId="ADAL" clId="{7374F18A-FB69-FC41-A853-C586E61CC8AB}" dt="2021-03-02T05:23:33.692" v="192"/>
        <pc:sldMkLst>
          <pc:docMk/>
          <pc:sldMk cId="3936848013" sldId="488"/>
        </pc:sldMkLst>
      </pc:sldChg>
      <pc:sldChg chg="add">
        <pc:chgData name="Khattab, Sherif" userId="c83b1e15-36f3-4f46-aceb-05aac24c545e" providerId="ADAL" clId="{7374F18A-FB69-FC41-A853-C586E61CC8AB}" dt="2021-03-02T05:23:33.692" v="192"/>
        <pc:sldMkLst>
          <pc:docMk/>
          <pc:sldMk cId="4132993662" sldId="489"/>
        </pc:sldMkLst>
      </pc:sldChg>
      <pc:sldChg chg="add">
        <pc:chgData name="Khattab, Sherif" userId="c83b1e15-36f3-4f46-aceb-05aac24c545e" providerId="ADAL" clId="{7374F18A-FB69-FC41-A853-C586E61CC8AB}" dt="2021-03-02T05:23:33.692" v="192"/>
        <pc:sldMkLst>
          <pc:docMk/>
          <pc:sldMk cId="1537398195" sldId="490"/>
        </pc:sldMkLst>
      </pc:sldChg>
      <pc:sldChg chg="add">
        <pc:chgData name="Khattab, Sherif" userId="c83b1e15-36f3-4f46-aceb-05aac24c545e" providerId="ADAL" clId="{7374F18A-FB69-FC41-A853-C586E61CC8AB}" dt="2021-03-02T05:23:33.692" v="192"/>
        <pc:sldMkLst>
          <pc:docMk/>
          <pc:sldMk cId="1907216448" sldId="491"/>
        </pc:sldMkLst>
      </pc:sldChg>
      <pc:sldChg chg="add">
        <pc:chgData name="Khattab, Sherif" userId="c83b1e15-36f3-4f46-aceb-05aac24c545e" providerId="ADAL" clId="{7374F18A-FB69-FC41-A853-C586E61CC8AB}" dt="2021-03-02T05:23:33.692" v="192"/>
        <pc:sldMkLst>
          <pc:docMk/>
          <pc:sldMk cId="1636025134" sldId="492"/>
        </pc:sldMkLst>
      </pc:sldChg>
      <pc:sldChg chg="add">
        <pc:chgData name="Khattab, Sherif" userId="c83b1e15-36f3-4f46-aceb-05aac24c545e" providerId="ADAL" clId="{7374F18A-FB69-FC41-A853-C586E61CC8AB}" dt="2021-03-02T05:23:33.692" v="192"/>
        <pc:sldMkLst>
          <pc:docMk/>
          <pc:sldMk cId="3231356886" sldId="493"/>
        </pc:sldMkLst>
      </pc:sldChg>
      <pc:sldChg chg="add">
        <pc:chgData name="Khattab, Sherif" userId="c83b1e15-36f3-4f46-aceb-05aac24c545e" providerId="ADAL" clId="{7374F18A-FB69-FC41-A853-C586E61CC8AB}" dt="2021-03-02T05:23:33.692" v="192"/>
        <pc:sldMkLst>
          <pc:docMk/>
          <pc:sldMk cId="3872131497" sldId="494"/>
        </pc:sldMkLst>
      </pc:sldChg>
      <pc:sldChg chg="add">
        <pc:chgData name="Khattab, Sherif" userId="c83b1e15-36f3-4f46-aceb-05aac24c545e" providerId="ADAL" clId="{7374F18A-FB69-FC41-A853-C586E61CC8AB}" dt="2021-03-02T05:23:33.692" v="192"/>
        <pc:sldMkLst>
          <pc:docMk/>
          <pc:sldMk cId="1089473434" sldId="495"/>
        </pc:sldMkLst>
      </pc:sldChg>
      <pc:sldChg chg="modSp mod modAnim">
        <pc:chgData name="Khattab, Sherif" userId="c83b1e15-36f3-4f46-aceb-05aac24c545e" providerId="ADAL" clId="{7374F18A-FB69-FC41-A853-C586E61CC8AB}" dt="2021-03-02T05:22:23.732" v="184" actId="33524"/>
        <pc:sldMkLst>
          <pc:docMk/>
          <pc:sldMk cId="702367729" sldId="496"/>
        </pc:sldMkLst>
        <pc:spChg chg="mod">
          <ac:chgData name="Khattab, Sherif" userId="c83b1e15-36f3-4f46-aceb-05aac24c545e" providerId="ADAL" clId="{7374F18A-FB69-FC41-A853-C586E61CC8AB}" dt="2021-03-02T05:22:23.732" v="184" actId="33524"/>
          <ac:spMkLst>
            <pc:docMk/>
            <pc:sldMk cId="702367729" sldId="496"/>
            <ac:spMk id="3" creationId="{2466C52D-9A48-4683-BE7F-268D8DB7FAAD}"/>
          </ac:spMkLst>
        </pc:spChg>
      </pc:sldChg>
      <pc:sldChg chg="modSp mod modAnim">
        <pc:chgData name="Khattab, Sherif" userId="c83b1e15-36f3-4f46-aceb-05aac24c545e" providerId="ADAL" clId="{7374F18A-FB69-FC41-A853-C586E61CC8AB}" dt="2021-03-02T05:31:36.669" v="400"/>
        <pc:sldMkLst>
          <pc:docMk/>
          <pc:sldMk cId="4202616107" sldId="500"/>
        </pc:sldMkLst>
        <pc:spChg chg="mod">
          <ac:chgData name="Khattab, Sherif" userId="c83b1e15-36f3-4f46-aceb-05aac24c545e" providerId="ADAL" clId="{7374F18A-FB69-FC41-A853-C586E61CC8AB}" dt="2021-03-02T05:30:43.234" v="362" actId="20577"/>
          <ac:spMkLst>
            <pc:docMk/>
            <pc:sldMk cId="4202616107" sldId="500"/>
            <ac:spMk id="2" creationId="{6BF01C35-B7E9-AD43-99C8-95170559C8A0}"/>
          </ac:spMkLst>
        </pc:spChg>
        <pc:spChg chg="mod">
          <ac:chgData name="Khattab, Sherif" userId="c83b1e15-36f3-4f46-aceb-05aac24c545e" providerId="ADAL" clId="{7374F18A-FB69-FC41-A853-C586E61CC8AB}" dt="2021-03-02T05:31:07.383" v="391" actId="27636"/>
          <ac:spMkLst>
            <pc:docMk/>
            <pc:sldMk cId="4202616107" sldId="500"/>
            <ac:spMk id="3" creationId="{443F42C8-5750-0341-86AA-B64ED9D37EB6}"/>
          </ac:spMkLst>
        </pc:spChg>
      </pc:sldChg>
      <pc:sldChg chg="modSp mod">
        <pc:chgData name="Khattab, Sherif" userId="c83b1e15-36f3-4f46-aceb-05aac24c545e" providerId="ADAL" clId="{7374F18A-FB69-FC41-A853-C586E61CC8AB}" dt="2021-03-02T05:22:50.071" v="190" actId="21"/>
        <pc:sldMkLst>
          <pc:docMk/>
          <pc:sldMk cId="2116864396" sldId="505"/>
        </pc:sldMkLst>
        <pc:spChg chg="mod">
          <ac:chgData name="Khattab, Sherif" userId="c83b1e15-36f3-4f46-aceb-05aac24c545e" providerId="ADAL" clId="{7374F18A-FB69-FC41-A853-C586E61CC8AB}" dt="2021-03-02T05:22:50.071" v="190" actId="21"/>
          <ac:spMkLst>
            <pc:docMk/>
            <pc:sldMk cId="2116864396" sldId="505"/>
            <ac:spMk id="3" creationId="{9FDE3B14-90B9-4B5A-83C7-6E633E32EA28}"/>
          </ac:spMkLst>
        </pc:spChg>
      </pc:sldChg>
      <pc:sldChg chg="modSp mod">
        <pc:chgData name="Khattab, Sherif" userId="c83b1e15-36f3-4f46-aceb-05aac24c545e" providerId="ADAL" clId="{7374F18A-FB69-FC41-A853-C586E61CC8AB}" dt="2021-03-02T05:22:54.264" v="191" actId="20577"/>
        <pc:sldMkLst>
          <pc:docMk/>
          <pc:sldMk cId="3652489610" sldId="506"/>
        </pc:sldMkLst>
        <pc:spChg chg="mod">
          <ac:chgData name="Khattab, Sherif" userId="c83b1e15-36f3-4f46-aceb-05aac24c545e" providerId="ADAL" clId="{7374F18A-FB69-FC41-A853-C586E61CC8AB}" dt="2021-03-02T05:22:54.264" v="191" actId="20577"/>
          <ac:spMkLst>
            <pc:docMk/>
            <pc:sldMk cId="3652489610" sldId="506"/>
            <ac:spMk id="3" creationId="{9FDE3B14-90B9-4B5A-83C7-6E633E32EA28}"/>
          </ac:spMkLst>
        </pc:spChg>
      </pc:sldChg>
      <pc:sldChg chg="del">
        <pc:chgData name="Khattab, Sherif" userId="c83b1e15-36f3-4f46-aceb-05aac24c545e" providerId="ADAL" clId="{7374F18A-FB69-FC41-A853-C586E61CC8AB}" dt="2021-03-02T05:22:36.274" v="187" actId="2696"/>
        <pc:sldMkLst>
          <pc:docMk/>
          <pc:sldMk cId="2126070970" sldId="520"/>
        </pc:sldMkLst>
      </pc:sldChg>
      <pc:sldChg chg="del">
        <pc:chgData name="Khattab, Sherif" userId="c83b1e15-36f3-4f46-aceb-05aac24c545e" providerId="ADAL" clId="{7374F18A-FB69-FC41-A853-C586E61CC8AB}" dt="2021-03-02T05:22:36" v="186" actId="2696"/>
        <pc:sldMkLst>
          <pc:docMk/>
          <pc:sldMk cId="3688450523" sldId="521"/>
        </pc:sldMkLst>
      </pc:sldChg>
      <pc:sldChg chg="del">
        <pc:chgData name="Khattab, Sherif" userId="c83b1e15-36f3-4f46-aceb-05aac24c545e" providerId="ADAL" clId="{7374F18A-FB69-FC41-A853-C586E61CC8AB}" dt="2021-03-02T05:22:35.373" v="185" actId="2696"/>
        <pc:sldMkLst>
          <pc:docMk/>
          <pc:sldMk cId="2393077361" sldId="522"/>
        </pc:sldMkLst>
      </pc:sldChg>
      <pc:sldChg chg="del">
        <pc:chgData name="Khattab, Sherif" userId="c83b1e15-36f3-4f46-aceb-05aac24c545e" providerId="ADAL" clId="{7374F18A-FB69-FC41-A853-C586E61CC8AB}" dt="2021-03-02T05:20:45.821" v="2" actId="2696"/>
        <pc:sldMkLst>
          <pc:docMk/>
          <pc:sldMk cId="2987249071" sldId="523"/>
        </pc:sldMkLst>
      </pc:sldChg>
      <pc:sldChg chg="del">
        <pc:chgData name="Khattab, Sherif" userId="c83b1e15-36f3-4f46-aceb-05aac24c545e" providerId="ADAL" clId="{7374F18A-FB69-FC41-A853-C586E61CC8AB}" dt="2021-03-02T05:20:45.953" v="3" actId="2696"/>
        <pc:sldMkLst>
          <pc:docMk/>
          <pc:sldMk cId="1810255753" sldId="524"/>
        </pc:sldMkLst>
      </pc:sldChg>
      <pc:sldChg chg="del">
        <pc:chgData name="Khattab, Sherif" userId="c83b1e15-36f3-4f46-aceb-05aac24c545e" providerId="ADAL" clId="{7374F18A-FB69-FC41-A853-C586E61CC8AB}" dt="2021-03-02T05:20:46.369" v="4" actId="2696"/>
        <pc:sldMkLst>
          <pc:docMk/>
          <pc:sldMk cId="1613586742" sldId="525"/>
        </pc:sldMkLst>
      </pc:sldChg>
      <pc:sldChg chg="del">
        <pc:chgData name="Khattab, Sherif" userId="c83b1e15-36f3-4f46-aceb-05aac24c545e" providerId="ADAL" clId="{7374F18A-FB69-FC41-A853-C586E61CC8AB}" dt="2021-03-02T05:20:46.485" v="5" actId="2696"/>
        <pc:sldMkLst>
          <pc:docMk/>
          <pc:sldMk cId="1883276906" sldId="526"/>
        </pc:sldMkLst>
      </pc:sldChg>
      <pc:sldChg chg="del">
        <pc:chgData name="Khattab, Sherif" userId="c83b1e15-36f3-4f46-aceb-05aac24c545e" providerId="ADAL" clId="{7374F18A-FB69-FC41-A853-C586E61CC8AB}" dt="2021-03-02T05:20:45.410" v="1" actId="2696"/>
        <pc:sldMkLst>
          <pc:docMk/>
          <pc:sldMk cId="725852215" sldId="527"/>
        </pc:sldMkLst>
      </pc:sldChg>
      <pc:sldChg chg="del">
        <pc:chgData name="Khattab, Sherif" userId="c83b1e15-36f3-4f46-aceb-05aac24c545e" providerId="ADAL" clId="{7374F18A-FB69-FC41-A853-C586E61CC8AB}" dt="2021-03-02T05:20:46.596" v="6" actId="2696"/>
        <pc:sldMkLst>
          <pc:docMk/>
          <pc:sldMk cId="2733511410" sldId="528"/>
        </pc:sldMkLst>
      </pc:sldChg>
      <pc:sldChg chg="del">
        <pc:chgData name="Khattab, Sherif" userId="c83b1e15-36f3-4f46-aceb-05aac24c545e" providerId="ADAL" clId="{7374F18A-FB69-FC41-A853-C586E61CC8AB}" dt="2021-03-02T05:20:47.010" v="7" actId="2696"/>
        <pc:sldMkLst>
          <pc:docMk/>
          <pc:sldMk cId="2369676605" sldId="529"/>
        </pc:sldMkLst>
      </pc:sldChg>
      <pc:sldChg chg="del">
        <pc:chgData name="Khattab, Sherif" userId="c83b1e15-36f3-4f46-aceb-05aac24c545e" providerId="ADAL" clId="{7374F18A-FB69-FC41-A853-C586E61CC8AB}" dt="2021-03-02T05:20:47.135" v="8" actId="2696"/>
        <pc:sldMkLst>
          <pc:docMk/>
          <pc:sldMk cId="2849079961" sldId="530"/>
        </pc:sldMkLst>
      </pc:sldChg>
      <pc:sldChg chg="del">
        <pc:chgData name="Khattab, Sherif" userId="c83b1e15-36f3-4f46-aceb-05aac24c545e" providerId="ADAL" clId="{7374F18A-FB69-FC41-A853-C586E61CC8AB}" dt="2021-03-02T05:20:47.258" v="9" actId="2696"/>
        <pc:sldMkLst>
          <pc:docMk/>
          <pc:sldMk cId="198862008" sldId="531"/>
        </pc:sldMkLst>
      </pc:sldChg>
      <pc:sldChg chg="del">
        <pc:chgData name="Khattab, Sherif" userId="c83b1e15-36f3-4f46-aceb-05aac24c545e" providerId="ADAL" clId="{7374F18A-FB69-FC41-A853-C586E61CC8AB}" dt="2021-03-02T05:20:47.396" v="10" actId="2696"/>
        <pc:sldMkLst>
          <pc:docMk/>
          <pc:sldMk cId="3242586881" sldId="532"/>
        </pc:sldMkLst>
      </pc:sldChg>
      <pc:sldChg chg="del">
        <pc:chgData name="Khattab, Sherif" userId="c83b1e15-36f3-4f46-aceb-05aac24c545e" providerId="ADAL" clId="{7374F18A-FB69-FC41-A853-C586E61CC8AB}" dt="2021-03-02T05:20:47.807" v="11" actId="2696"/>
        <pc:sldMkLst>
          <pc:docMk/>
          <pc:sldMk cId="202149894" sldId="533"/>
        </pc:sldMkLst>
      </pc:sldChg>
      <pc:sldChg chg="del">
        <pc:chgData name="Khattab, Sherif" userId="c83b1e15-36f3-4f46-aceb-05aac24c545e" providerId="ADAL" clId="{7374F18A-FB69-FC41-A853-C586E61CC8AB}" dt="2021-03-02T05:20:47.871" v="12" actId="2696"/>
        <pc:sldMkLst>
          <pc:docMk/>
          <pc:sldMk cId="1862553252" sldId="534"/>
        </pc:sldMkLst>
      </pc:sldChg>
      <pc:sldChg chg="del">
        <pc:chgData name="Khattab, Sherif" userId="c83b1e15-36f3-4f46-aceb-05aac24c545e" providerId="ADAL" clId="{7374F18A-FB69-FC41-A853-C586E61CC8AB}" dt="2021-03-02T05:20:48.109" v="14" actId="2696"/>
        <pc:sldMkLst>
          <pc:docMk/>
          <pc:sldMk cId="2560037637" sldId="535"/>
        </pc:sldMkLst>
      </pc:sldChg>
      <pc:sldChg chg="del">
        <pc:chgData name="Khattab, Sherif" userId="c83b1e15-36f3-4f46-aceb-05aac24c545e" providerId="ADAL" clId="{7374F18A-FB69-FC41-A853-C586E61CC8AB}" dt="2021-03-02T05:20:49.009" v="15" actId="2696"/>
        <pc:sldMkLst>
          <pc:docMk/>
          <pc:sldMk cId="2261657990" sldId="536"/>
        </pc:sldMkLst>
      </pc:sldChg>
      <pc:sldChg chg="del">
        <pc:chgData name="Khattab, Sherif" userId="c83b1e15-36f3-4f46-aceb-05aac24c545e" providerId="ADAL" clId="{7374F18A-FB69-FC41-A853-C586E61CC8AB}" dt="2021-03-02T05:20:49.837" v="17" actId="2696"/>
        <pc:sldMkLst>
          <pc:docMk/>
          <pc:sldMk cId="3968698010" sldId="537"/>
        </pc:sldMkLst>
      </pc:sldChg>
      <pc:sldChg chg="del">
        <pc:chgData name="Khattab, Sherif" userId="c83b1e15-36f3-4f46-aceb-05aac24c545e" providerId="ADAL" clId="{7374F18A-FB69-FC41-A853-C586E61CC8AB}" dt="2021-03-02T05:20:49.474" v="16" actId="2696"/>
        <pc:sldMkLst>
          <pc:docMk/>
          <pc:sldMk cId="2645502707" sldId="538"/>
        </pc:sldMkLst>
      </pc:sldChg>
      <pc:sldChg chg="del">
        <pc:chgData name="Khattab, Sherif" userId="c83b1e15-36f3-4f46-aceb-05aac24c545e" providerId="ADAL" clId="{7374F18A-FB69-FC41-A853-C586E61CC8AB}" dt="2021-03-02T05:20:50.119" v="18" actId="2696"/>
        <pc:sldMkLst>
          <pc:docMk/>
          <pc:sldMk cId="2730445920" sldId="539"/>
        </pc:sldMkLst>
      </pc:sldChg>
      <pc:sldChg chg="del">
        <pc:chgData name="Khattab, Sherif" userId="c83b1e15-36f3-4f46-aceb-05aac24c545e" providerId="ADAL" clId="{7374F18A-FB69-FC41-A853-C586E61CC8AB}" dt="2021-03-02T05:20:50.436" v="19" actId="2696"/>
        <pc:sldMkLst>
          <pc:docMk/>
          <pc:sldMk cId="2782470152" sldId="540"/>
        </pc:sldMkLst>
      </pc:sldChg>
      <pc:sldChg chg="del">
        <pc:chgData name="Khattab, Sherif" userId="c83b1e15-36f3-4f46-aceb-05aac24c545e" providerId="ADAL" clId="{7374F18A-FB69-FC41-A853-C586E61CC8AB}" dt="2021-03-02T05:20:50.769" v="20" actId="2696"/>
        <pc:sldMkLst>
          <pc:docMk/>
          <pc:sldMk cId="2036122529" sldId="541"/>
        </pc:sldMkLst>
      </pc:sldChg>
      <pc:sldChg chg="del">
        <pc:chgData name="Khattab, Sherif" userId="c83b1e15-36f3-4f46-aceb-05aac24c545e" providerId="ADAL" clId="{7374F18A-FB69-FC41-A853-C586E61CC8AB}" dt="2021-03-02T05:20:51.263" v="21" actId="2696"/>
        <pc:sldMkLst>
          <pc:docMk/>
          <pc:sldMk cId="3103852141" sldId="542"/>
        </pc:sldMkLst>
      </pc:sldChg>
      <pc:sldChg chg="del">
        <pc:chgData name="Khattab, Sherif" userId="c83b1e15-36f3-4f46-aceb-05aac24c545e" providerId="ADAL" clId="{7374F18A-FB69-FC41-A853-C586E61CC8AB}" dt="2021-03-02T05:20:54.875" v="24" actId="2696"/>
        <pc:sldMkLst>
          <pc:docMk/>
          <pc:sldMk cId="3587680791" sldId="543"/>
        </pc:sldMkLst>
      </pc:sldChg>
      <pc:sldChg chg="del">
        <pc:chgData name="Khattab, Sherif" userId="c83b1e15-36f3-4f46-aceb-05aac24c545e" providerId="ADAL" clId="{7374F18A-FB69-FC41-A853-C586E61CC8AB}" dt="2021-03-02T05:20:55.205" v="25" actId="2696"/>
        <pc:sldMkLst>
          <pc:docMk/>
          <pc:sldMk cId="2971477576" sldId="544"/>
        </pc:sldMkLst>
      </pc:sldChg>
      <pc:sldChg chg="modSp new mod modAnim">
        <pc:chgData name="Khattab, Sherif" userId="c83b1e15-36f3-4f46-aceb-05aac24c545e" providerId="ADAL" clId="{7374F18A-FB69-FC41-A853-C586E61CC8AB}" dt="2021-03-02T05:31:44.998" v="402"/>
        <pc:sldMkLst>
          <pc:docMk/>
          <pc:sldMk cId="3106578269" sldId="548"/>
        </pc:sldMkLst>
        <pc:spChg chg="mod">
          <ac:chgData name="Khattab, Sherif" userId="c83b1e15-36f3-4f46-aceb-05aac24c545e" providerId="ADAL" clId="{7374F18A-FB69-FC41-A853-C586E61CC8AB}" dt="2021-03-02T05:30:46.378" v="364" actId="20577"/>
          <ac:spMkLst>
            <pc:docMk/>
            <pc:sldMk cId="3106578269" sldId="548"/>
            <ac:spMk id="2" creationId="{D9354C77-2A5A-3248-B8B5-26713450198B}"/>
          </ac:spMkLst>
        </pc:spChg>
        <pc:spChg chg="mod">
          <ac:chgData name="Khattab, Sherif" userId="c83b1e15-36f3-4f46-aceb-05aac24c545e" providerId="ADAL" clId="{7374F18A-FB69-FC41-A853-C586E61CC8AB}" dt="2021-03-02T05:30:27.240" v="356" actId="20577"/>
          <ac:spMkLst>
            <pc:docMk/>
            <pc:sldMk cId="3106578269" sldId="548"/>
            <ac:spMk id="3" creationId="{8A6E32F3-197B-3B45-8FE6-0B7FD2891934}"/>
          </ac:spMkLst>
        </pc:spChg>
      </pc:sldChg>
      <pc:sldChg chg="modSp new mod modAnim">
        <pc:chgData name="Khattab, Sherif" userId="c83b1e15-36f3-4f46-aceb-05aac24c545e" providerId="ADAL" clId="{7374F18A-FB69-FC41-A853-C586E61CC8AB}" dt="2021-03-02T05:31:51.720" v="404"/>
        <pc:sldMkLst>
          <pc:docMk/>
          <pc:sldMk cId="1239345036" sldId="549"/>
        </pc:sldMkLst>
        <pc:spChg chg="mod">
          <ac:chgData name="Khattab, Sherif" userId="c83b1e15-36f3-4f46-aceb-05aac24c545e" providerId="ADAL" clId="{7374F18A-FB69-FC41-A853-C586E61CC8AB}" dt="2021-03-02T05:30:56.092" v="388" actId="20577"/>
          <ac:spMkLst>
            <pc:docMk/>
            <pc:sldMk cId="1239345036" sldId="549"/>
            <ac:spMk id="2" creationId="{0DB18247-0756-CA4C-BC3C-5A4110013643}"/>
          </ac:spMkLst>
        </pc:spChg>
        <pc:spChg chg="mod">
          <ac:chgData name="Khattab, Sherif" userId="c83b1e15-36f3-4f46-aceb-05aac24c545e" providerId="ADAL" clId="{7374F18A-FB69-FC41-A853-C586E61CC8AB}" dt="2021-03-02T05:31:12.972" v="395" actId="20577"/>
          <ac:spMkLst>
            <pc:docMk/>
            <pc:sldMk cId="1239345036" sldId="549"/>
            <ac:spMk id="3" creationId="{705BFC18-C6F9-D945-A303-7702B57829A6}"/>
          </ac:spMkLst>
        </pc:spChg>
      </pc:sldChg>
    </pc:docChg>
  </pc:docChgLst>
  <pc:docChgLst>
    <pc:chgData name="Sherif Khattab" userId="c83b1e15-36f3-4f46-aceb-05aac24c545e" providerId="ADAL" clId="{32C2E2D0-6A36-4E17-AAB4-1C60A1AA03DA}"/>
    <pc:docChg chg="modSld">
      <pc:chgData name="Sherif Khattab" userId="c83b1e15-36f3-4f46-aceb-05aac24c545e" providerId="ADAL" clId="{32C2E2D0-6A36-4E17-AAB4-1C60A1AA03DA}" dt="2021-03-16T13:31:26.631" v="42" actId="20577"/>
      <pc:docMkLst>
        <pc:docMk/>
      </pc:docMkLst>
      <pc:sldChg chg="modSp modAnim">
        <pc:chgData name="Sherif Khattab" userId="c83b1e15-36f3-4f46-aceb-05aac24c545e" providerId="ADAL" clId="{32C2E2D0-6A36-4E17-AAB4-1C60A1AA03DA}" dt="2021-03-16T13:31:26.631" v="42" actId="20577"/>
        <pc:sldMkLst>
          <pc:docMk/>
          <pc:sldMk cId="702367729" sldId="496"/>
        </pc:sldMkLst>
        <pc:spChg chg="mod">
          <ac:chgData name="Sherif Khattab" userId="c83b1e15-36f3-4f46-aceb-05aac24c545e" providerId="ADAL" clId="{32C2E2D0-6A36-4E17-AAB4-1C60A1AA03DA}" dt="2021-03-16T13:31:26.631" v="42" actId="20577"/>
          <ac:spMkLst>
            <pc:docMk/>
            <pc:sldMk cId="702367729" sldId="496"/>
            <ac:spMk id="3" creationId="{2466C52D-9A48-4683-BE7F-268D8DB7FAAD}"/>
          </ac:spMkLst>
        </pc:spChg>
      </pc:sldChg>
    </pc:docChg>
  </pc:docChgLst>
  <pc:docChgLst>
    <pc:chgData name="Sherif Khattab" userId="c83b1e15-36f3-4f46-aceb-05aac24c545e" providerId="ADAL" clId="{B3734109-7497-4176-B8B4-8D96BA065BFC}"/>
    <pc:docChg chg="custSel delSld modSld">
      <pc:chgData name="Sherif Khattab" userId="c83b1e15-36f3-4f46-aceb-05aac24c545e" providerId="ADAL" clId="{B3734109-7497-4176-B8B4-8D96BA065BFC}" dt="2021-03-04T15:10:54.920" v="188"/>
      <pc:docMkLst>
        <pc:docMk/>
      </pc:docMkLst>
      <pc:sldChg chg="del">
        <pc:chgData name="Sherif Khattab" userId="c83b1e15-36f3-4f46-aceb-05aac24c545e" providerId="ADAL" clId="{B3734109-7497-4176-B8B4-8D96BA065BFC}" dt="2021-03-04T14:51:14.193" v="11" actId="47"/>
        <pc:sldMkLst>
          <pc:docMk/>
          <pc:sldMk cId="712558247" sldId="266"/>
        </pc:sldMkLst>
      </pc:sldChg>
      <pc:sldChg chg="del">
        <pc:chgData name="Sherif Khattab" userId="c83b1e15-36f3-4f46-aceb-05aac24c545e" providerId="ADAL" clId="{B3734109-7497-4176-B8B4-8D96BA065BFC}" dt="2021-03-04T14:51:14.193" v="11" actId="47"/>
        <pc:sldMkLst>
          <pc:docMk/>
          <pc:sldMk cId="2773510753" sldId="280"/>
        </pc:sldMkLst>
      </pc:sldChg>
      <pc:sldChg chg="del">
        <pc:chgData name="Sherif Khattab" userId="c83b1e15-36f3-4f46-aceb-05aac24c545e" providerId="ADAL" clId="{B3734109-7497-4176-B8B4-8D96BA065BFC}" dt="2021-03-04T14:51:14.193" v="11" actId="47"/>
        <pc:sldMkLst>
          <pc:docMk/>
          <pc:sldMk cId="171235497" sldId="283"/>
        </pc:sldMkLst>
      </pc:sldChg>
      <pc:sldChg chg="del">
        <pc:chgData name="Sherif Khattab" userId="c83b1e15-36f3-4f46-aceb-05aac24c545e" providerId="ADAL" clId="{B3734109-7497-4176-B8B4-8D96BA065BFC}" dt="2021-03-04T14:51:14.193" v="11" actId="47"/>
        <pc:sldMkLst>
          <pc:docMk/>
          <pc:sldMk cId="2099089282" sldId="284"/>
        </pc:sldMkLst>
      </pc:sldChg>
      <pc:sldChg chg="del">
        <pc:chgData name="Sherif Khattab" userId="c83b1e15-36f3-4f46-aceb-05aac24c545e" providerId="ADAL" clId="{B3734109-7497-4176-B8B4-8D96BA065BFC}" dt="2021-03-04T14:51:14.193" v="11" actId="47"/>
        <pc:sldMkLst>
          <pc:docMk/>
          <pc:sldMk cId="1136622862" sldId="285"/>
        </pc:sldMkLst>
      </pc:sldChg>
      <pc:sldChg chg="del">
        <pc:chgData name="Sherif Khattab" userId="c83b1e15-36f3-4f46-aceb-05aac24c545e" providerId="ADAL" clId="{B3734109-7497-4176-B8B4-8D96BA065BFC}" dt="2021-03-04T14:51:14.193" v="11" actId="47"/>
        <pc:sldMkLst>
          <pc:docMk/>
          <pc:sldMk cId="442392580" sldId="290"/>
        </pc:sldMkLst>
      </pc:sldChg>
      <pc:sldChg chg="del">
        <pc:chgData name="Sherif Khattab" userId="c83b1e15-36f3-4f46-aceb-05aac24c545e" providerId="ADAL" clId="{B3734109-7497-4176-B8B4-8D96BA065BFC}" dt="2021-03-04T14:51:14.193" v="11" actId="47"/>
        <pc:sldMkLst>
          <pc:docMk/>
          <pc:sldMk cId="117329803" sldId="466"/>
        </pc:sldMkLst>
      </pc:sldChg>
      <pc:sldChg chg="del">
        <pc:chgData name="Sherif Khattab" userId="c83b1e15-36f3-4f46-aceb-05aac24c545e" providerId="ADAL" clId="{B3734109-7497-4176-B8B4-8D96BA065BFC}" dt="2021-03-04T14:51:14.193" v="11" actId="47"/>
        <pc:sldMkLst>
          <pc:docMk/>
          <pc:sldMk cId="3643915362" sldId="467"/>
        </pc:sldMkLst>
      </pc:sldChg>
      <pc:sldChg chg="del">
        <pc:chgData name="Sherif Khattab" userId="c83b1e15-36f3-4f46-aceb-05aac24c545e" providerId="ADAL" clId="{B3734109-7497-4176-B8B4-8D96BA065BFC}" dt="2021-03-04T14:51:14.193" v="11" actId="47"/>
        <pc:sldMkLst>
          <pc:docMk/>
          <pc:sldMk cId="1593910045" sldId="468"/>
        </pc:sldMkLst>
      </pc:sldChg>
      <pc:sldChg chg="del">
        <pc:chgData name="Sherif Khattab" userId="c83b1e15-36f3-4f46-aceb-05aac24c545e" providerId="ADAL" clId="{B3734109-7497-4176-B8B4-8D96BA065BFC}" dt="2021-03-04T14:51:14.193" v="11" actId="47"/>
        <pc:sldMkLst>
          <pc:docMk/>
          <pc:sldMk cId="3392020218" sldId="469"/>
        </pc:sldMkLst>
      </pc:sldChg>
      <pc:sldChg chg="del">
        <pc:chgData name="Sherif Khattab" userId="c83b1e15-36f3-4f46-aceb-05aac24c545e" providerId="ADAL" clId="{B3734109-7497-4176-B8B4-8D96BA065BFC}" dt="2021-03-04T14:51:14.193" v="11" actId="47"/>
        <pc:sldMkLst>
          <pc:docMk/>
          <pc:sldMk cId="1215068544" sldId="470"/>
        </pc:sldMkLst>
      </pc:sldChg>
      <pc:sldChg chg="del">
        <pc:chgData name="Sherif Khattab" userId="c83b1e15-36f3-4f46-aceb-05aac24c545e" providerId="ADAL" clId="{B3734109-7497-4176-B8B4-8D96BA065BFC}" dt="2021-03-04T14:51:14.193" v="11" actId="47"/>
        <pc:sldMkLst>
          <pc:docMk/>
          <pc:sldMk cId="1416205421" sldId="473"/>
        </pc:sldMkLst>
      </pc:sldChg>
      <pc:sldChg chg="del">
        <pc:chgData name="Sherif Khattab" userId="c83b1e15-36f3-4f46-aceb-05aac24c545e" providerId="ADAL" clId="{B3734109-7497-4176-B8B4-8D96BA065BFC}" dt="2021-03-04T14:51:14.193" v="11" actId="47"/>
        <pc:sldMkLst>
          <pc:docMk/>
          <pc:sldMk cId="2922282012" sldId="474"/>
        </pc:sldMkLst>
      </pc:sldChg>
      <pc:sldChg chg="del">
        <pc:chgData name="Sherif Khattab" userId="c83b1e15-36f3-4f46-aceb-05aac24c545e" providerId="ADAL" clId="{B3734109-7497-4176-B8B4-8D96BA065BFC}" dt="2021-03-04T14:51:14.193" v="11" actId="47"/>
        <pc:sldMkLst>
          <pc:docMk/>
          <pc:sldMk cId="4191706530" sldId="475"/>
        </pc:sldMkLst>
      </pc:sldChg>
      <pc:sldChg chg="del">
        <pc:chgData name="Sherif Khattab" userId="c83b1e15-36f3-4f46-aceb-05aac24c545e" providerId="ADAL" clId="{B3734109-7497-4176-B8B4-8D96BA065BFC}" dt="2021-03-04T14:51:14.193" v="11" actId="47"/>
        <pc:sldMkLst>
          <pc:docMk/>
          <pc:sldMk cId="1155444083" sldId="476"/>
        </pc:sldMkLst>
      </pc:sldChg>
      <pc:sldChg chg="del">
        <pc:chgData name="Sherif Khattab" userId="c83b1e15-36f3-4f46-aceb-05aac24c545e" providerId="ADAL" clId="{B3734109-7497-4176-B8B4-8D96BA065BFC}" dt="2021-03-04T14:51:14.193" v="11" actId="47"/>
        <pc:sldMkLst>
          <pc:docMk/>
          <pc:sldMk cId="2699784146" sldId="477"/>
        </pc:sldMkLst>
      </pc:sldChg>
      <pc:sldChg chg="del">
        <pc:chgData name="Sherif Khattab" userId="c83b1e15-36f3-4f46-aceb-05aac24c545e" providerId="ADAL" clId="{B3734109-7497-4176-B8B4-8D96BA065BFC}" dt="2021-03-04T14:51:14.193" v="11" actId="47"/>
        <pc:sldMkLst>
          <pc:docMk/>
          <pc:sldMk cId="3905532786" sldId="478"/>
        </pc:sldMkLst>
      </pc:sldChg>
      <pc:sldChg chg="modSp modAnim">
        <pc:chgData name="Sherif Khattab" userId="c83b1e15-36f3-4f46-aceb-05aac24c545e" providerId="ADAL" clId="{B3734109-7497-4176-B8B4-8D96BA065BFC}" dt="2021-03-04T14:40:18.436" v="8" actId="20577"/>
        <pc:sldMkLst>
          <pc:docMk/>
          <pc:sldMk cId="702367729" sldId="496"/>
        </pc:sldMkLst>
        <pc:spChg chg="mod">
          <ac:chgData name="Sherif Khattab" userId="c83b1e15-36f3-4f46-aceb-05aac24c545e" providerId="ADAL" clId="{B3734109-7497-4176-B8B4-8D96BA065BFC}" dt="2021-03-04T14:40:18.436" v="8" actId="20577"/>
          <ac:spMkLst>
            <pc:docMk/>
            <pc:sldMk cId="702367729" sldId="496"/>
            <ac:spMk id="3" creationId="{2466C52D-9A48-4683-BE7F-268D8DB7FAAD}"/>
          </ac:spMkLst>
        </pc:spChg>
      </pc:sldChg>
      <pc:sldChg chg="modSp mod modAnim">
        <pc:chgData name="Sherif Khattab" userId="c83b1e15-36f3-4f46-aceb-05aac24c545e" providerId="ADAL" clId="{B3734109-7497-4176-B8B4-8D96BA065BFC}" dt="2021-03-04T15:10:43.633" v="185"/>
        <pc:sldMkLst>
          <pc:docMk/>
          <pc:sldMk cId="4202616107" sldId="500"/>
        </pc:sldMkLst>
        <pc:spChg chg="mod">
          <ac:chgData name="Sherif Khattab" userId="c83b1e15-36f3-4f46-aceb-05aac24c545e" providerId="ADAL" clId="{B3734109-7497-4176-B8B4-8D96BA065BFC}" dt="2021-03-04T15:10:15.033" v="177" actId="20577"/>
          <ac:spMkLst>
            <pc:docMk/>
            <pc:sldMk cId="4202616107" sldId="500"/>
            <ac:spMk id="2" creationId="{6BF01C35-B7E9-AD43-99C8-95170559C8A0}"/>
          </ac:spMkLst>
        </pc:spChg>
        <pc:spChg chg="mod">
          <ac:chgData name="Sherif Khattab" userId="c83b1e15-36f3-4f46-aceb-05aac24c545e" providerId="ADAL" clId="{B3734109-7497-4176-B8B4-8D96BA065BFC}" dt="2021-03-04T15:09:59.062" v="162" actId="6549"/>
          <ac:spMkLst>
            <pc:docMk/>
            <pc:sldMk cId="4202616107" sldId="500"/>
            <ac:spMk id="3" creationId="{443F42C8-5750-0341-86AA-B64ED9D37EB6}"/>
          </ac:spMkLst>
        </pc:spChg>
      </pc:sldChg>
      <pc:sldChg chg="modSp mod">
        <pc:chgData name="Sherif Khattab" userId="c83b1e15-36f3-4f46-aceb-05aac24c545e" providerId="ADAL" clId="{B3734109-7497-4176-B8B4-8D96BA065BFC}" dt="2021-03-04T14:49:55.659" v="9"/>
        <pc:sldMkLst>
          <pc:docMk/>
          <pc:sldMk cId="2116864396" sldId="505"/>
        </pc:sldMkLst>
        <pc:spChg chg="mod">
          <ac:chgData name="Sherif Khattab" userId="c83b1e15-36f3-4f46-aceb-05aac24c545e" providerId="ADAL" clId="{B3734109-7497-4176-B8B4-8D96BA065BFC}" dt="2021-03-04T14:49:55.659" v="9"/>
          <ac:spMkLst>
            <pc:docMk/>
            <pc:sldMk cId="2116864396" sldId="505"/>
            <ac:spMk id="3" creationId="{9FDE3B14-90B9-4B5A-83C7-6E633E32EA28}"/>
          </ac:spMkLst>
        </pc:spChg>
      </pc:sldChg>
      <pc:sldChg chg="modSp mod">
        <pc:chgData name="Sherif Khattab" userId="c83b1e15-36f3-4f46-aceb-05aac24c545e" providerId="ADAL" clId="{B3734109-7497-4176-B8B4-8D96BA065BFC}" dt="2021-03-04T14:50:08.358" v="10" actId="6549"/>
        <pc:sldMkLst>
          <pc:docMk/>
          <pc:sldMk cId="3652489610" sldId="506"/>
        </pc:sldMkLst>
        <pc:spChg chg="mod">
          <ac:chgData name="Sherif Khattab" userId="c83b1e15-36f3-4f46-aceb-05aac24c545e" providerId="ADAL" clId="{B3734109-7497-4176-B8B4-8D96BA065BFC}" dt="2021-03-04T14:50:08.358" v="10" actId="6549"/>
          <ac:spMkLst>
            <pc:docMk/>
            <pc:sldMk cId="3652489610" sldId="506"/>
            <ac:spMk id="3" creationId="{9FDE3B14-90B9-4B5A-83C7-6E633E32EA28}"/>
          </ac:spMkLst>
        </pc:spChg>
      </pc:sldChg>
      <pc:sldChg chg="del">
        <pc:chgData name="Sherif Khattab" userId="c83b1e15-36f3-4f46-aceb-05aac24c545e" providerId="ADAL" clId="{B3734109-7497-4176-B8B4-8D96BA065BFC}" dt="2021-03-04T14:51:14.193" v="11" actId="47"/>
        <pc:sldMkLst>
          <pc:docMk/>
          <pc:sldMk cId="1621208385" sldId="545"/>
        </pc:sldMkLst>
      </pc:sldChg>
      <pc:sldChg chg="del">
        <pc:chgData name="Sherif Khattab" userId="c83b1e15-36f3-4f46-aceb-05aac24c545e" providerId="ADAL" clId="{B3734109-7497-4176-B8B4-8D96BA065BFC}" dt="2021-03-04T14:51:14.193" v="11" actId="47"/>
        <pc:sldMkLst>
          <pc:docMk/>
          <pc:sldMk cId="563809780" sldId="546"/>
        </pc:sldMkLst>
      </pc:sldChg>
      <pc:sldChg chg="del">
        <pc:chgData name="Sherif Khattab" userId="c83b1e15-36f3-4f46-aceb-05aac24c545e" providerId="ADAL" clId="{B3734109-7497-4176-B8B4-8D96BA065BFC}" dt="2021-03-04T14:51:14.193" v="11" actId="47"/>
        <pc:sldMkLst>
          <pc:docMk/>
          <pc:sldMk cId="2982848977" sldId="547"/>
        </pc:sldMkLst>
      </pc:sldChg>
      <pc:sldChg chg="modSp mod modAnim">
        <pc:chgData name="Sherif Khattab" userId="c83b1e15-36f3-4f46-aceb-05aac24c545e" providerId="ADAL" clId="{B3734109-7497-4176-B8B4-8D96BA065BFC}" dt="2021-03-04T15:10:54.920" v="188"/>
        <pc:sldMkLst>
          <pc:docMk/>
          <pc:sldMk cId="3106578269" sldId="548"/>
        </pc:sldMkLst>
        <pc:spChg chg="mod">
          <ac:chgData name="Sherif Khattab" userId="c83b1e15-36f3-4f46-aceb-05aac24c545e" providerId="ADAL" clId="{B3734109-7497-4176-B8B4-8D96BA065BFC}" dt="2021-03-04T15:10:18.784" v="179" actId="20577"/>
          <ac:spMkLst>
            <pc:docMk/>
            <pc:sldMk cId="3106578269" sldId="548"/>
            <ac:spMk id="2" creationId="{D9354C77-2A5A-3248-B8B5-26713450198B}"/>
          </ac:spMkLst>
        </pc:spChg>
        <pc:spChg chg="mod">
          <ac:chgData name="Sherif Khattab" userId="c83b1e15-36f3-4f46-aceb-05aac24c545e" providerId="ADAL" clId="{B3734109-7497-4176-B8B4-8D96BA065BFC}" dt="2021-03-04T15:10:08.212" v="175" actId="6549"/>
          <ac:spMkLst>
            <pc:docMk/>
            <pc:sldMk cId="3106578269" sldId="548"/>
            <ac:spMk id="3" creationId="{8A6E32F3-197B-3B45-8FE6-0B7FD2891934}"/>
          </ac:spMkLst>
        </pc:spChg>
      </pc:sldChg>
      <pc:sldChg chg="del">
        <pc:chgData name="Sherif Khattab" userId="c83b1e15-36f3-4f46-aceb-05aac24c545e" providerId="ADAL" clId="{B3734109-7497-4176-B8B4-8D96BA065BFC}" dt="2021-03-04T15:10:21.270" v="180" actId="47"/>
        <pc:sldMkLst>
          <pc:docMk/>
          <pc:sldMk cId="1239345036" sldId="549"/>
        </pc:sldMkLst>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Sherif Khattab" userId="c83b1e15-36f3-4f46-aceb-05aac24c545e" providerId="ADAL" clId="{68922303-928D-411F-A7C3-3BB84E857E8F}"/>
    <pc:docChg chg="undo redo custSel addSld delSld modSld">
      <pc:chgData name="Sherif Khattab" userId="c83b1e15-36f3-4f46-aceb-05aac24c545e" providerId="ADAL" clId="{68922303-928D-411F-A7C3-3BB84E857E8F}" dt="2021-02-25T15:58:51.005" v="494" actId="47"/>
      <pc:docMkLst>
        <pc:docMk/>
      </pc:docMkLst>
      <pc:sldChg chg="addSp delSp modSp mod">
        <pc:chgData name="Sherif Khattab" userId="c83b1e15-36f3-4f46-aceb-05aac24c545e" providerId="ADAL" clId="{68922303-928D-411F-A7C3-3BB84E857E8F}" dt="2021-02-25T15:50:22.136" v="299"/>
        <pc:sldMkLst>
          <pc:docMk/>
          <pc:sldMk cId="712558247" sldId="266"/>
        </pc:sldMkLst>
        <pc:grpChg chg="del mod">
          <ac:chgData name="Sherif Khattab" userId="c83b1e15-36f3-4f46-aceb-05aac24c545e" providerId="ADAL" clId="{68922303-928D-411F-A7C3-3BB84E857E8F}" dt="2021-02-25T15:50:02.994" v="274"/>
          <ac:grpSpMkLst>
            <pc:docMk/>
            <pc:sldMk cId="712558247" sldId="266"/>
            <ac:grpSpMk id="6" creationId="{B2275FE3-3432-46EB-83C3-7FAB6F3E6F6C}"/>
          </ac:grpSpMkLst>
        </pc:grpChg>
        <pc:grpChg chg="mod">
          <ac:chgData name="Sherif Khattab" userId="c83b1e15-36f3-4f46-aceb-05aac24c545e" providerId="ADAL" clId="{68922303-928D-411F-A7C3-3BB84E857E8F}" dt="2021-02-25T15:50:02.994" v="274"/>
          <ac:grpSpMkLst>
            <pc:docMk/>
            <pc:sldMk cId="712558247" sldId="266"/>
            <ac:grpSpMk id="11" creationId="{B148CE91-B69A-499D-AD74-F7B7CC4B663F}"/>
          </ac:grpSpMkLst>
        </pc:grpChg>
        <pc:grpChg chg="mod">
          <ac:chgData name="Sherif Khattab" userId="c83b1e15-36f3-4f46-aceb-05aac24c545e" providerId="ADAL" clId="{68922303-928D-411F-A7C3-3BB84E857E8F}" dt="2021-02-25T15:50:07.362" v="281"/>
          <ac:grpSpMkLst>
            <pc:docMk/>
            <pc:sldMk cId="712558247" sldId="266"/>
            <ac:grpSpMk id="18" creationId="{3E4C0ABD-AA1F-4E7B-A0E6-B96518D12822}"/>
          </ac:grpSpMkLst>
        </pc:grpChg>
        <pc:grpChg chg="mod">
          <ac:chgData name="Sherif Khattab" userId="c83b1e15-36f3-4f46-aceb-05aac24c545e" providerId="ADAL" clId="{68922303-928D-411F-A7C3-3BB84E857E8F}" dt="2021-02-25T15:50:11.713" v="285"/>
          <ac:grpSpMkLst>
            <pc:docMk/>
            <pc:sldMk cId="712558247" sldId="266"/>
            <ac:grpSpMk id="22" creationId="{F13AFDD5-48C6-419E-9459-07EB37AA4EF7}"/>
          </ac:grpSpMkLst>
        </pc:grpChg>
        <pc:grpChg chg="mod">
          <ac:chgData name="Sherif Khattab" userId="c83b1e15-36f3-4f46-aceb-05aac24c545e" providerId="ADAL" clId="{68922303-928D-411F-A7C3-3BB84E857E8F}" dt="2021-02-25T15:50:15.628" v="292"/>
          <ac:grpSpMkLst>
            <pc:docMk/>
            <pc:sldMk cId="712558247" sldId="266"/>
            <ac:grpSpMk id="29" creationId="{7DC8434B-D47F-4F84-B0DB-2B81A5A51359}"/>
          </ac:grpSpMkLst>
        </pc:grpChg>
        <pc:grpChg chg="mod">
          <ac:chgData name="Sherif Khattab" userId="c83b1e15-36f3-4f46-aceb-05aac24c545e" providerId="ADAL" clId="{68922303-928D-411F-A7C3-3BB84E857E8F}" dt="2021-02-25T15:50:22.136" v="299"/>
          <ac:grpSpMkLst>
            <pc:docMk/>
            <pc:sldMk cId="712558247" sldId="266"/>
            <ac:grpSpMk id="36" creationId="{3822D740-4098-4DB6-A294-F75B40C1F670}"/>
          </ac:grpSpMkLst>
        </pc:grpChg>
        <pc:inkChg chg="add mod">
          <ac:chgData name="Sherif Khattab" userId="c83b1e15-36f3-4f46-aceb-05aac24c545e" providerId="ADAL" clId="{68922303-928D-411F-A7C3-3BB84E857E8F}" dt="2021-02-25T15:50:02.994" v="274"/>
          <ac:inkMkLst>
            <pc:docMk/>
            <pc:sldMk cId="712558247" sldId="266"/>
            <ac:inkMk id="3" creationId="{45B1F85F-8E89-4156-B1A5-234A3071336E}"/>
          </ac:inkMkLst>
        </pc:inkChg>
        <pc:inkChg chg="add mod">
          <ac:chgData name="Sherif Khattab" userId="c83b1e15-36f3-4f46-aceb-05aac24c545e" providerId="ADAL" clId="{68922303-928D-411F-A7C3-3BB84E857E8F}" dt="2021-02-25T15:50:02.994" v="274"/>
          <ac:inkMkLst>
            <pc:docMk/>
            <pc:sldMk cId="712558247" sldId="266"/>
            <ac:inkMk id="5" creationId="{5181A8F8-B103-40BD-96C2-4BC1794F4714}"/>
          </ac:inkMkLst>
        </pc:inkChg>
        <pc:inkChg chg="add mod">
          <ac:chgData name="Sherif Khattab" userId="c83b1e15-36f3-4f46-aceb-05aac24c545e" providerId="ADAL" clId="{68922303-928D-411F-A7C3-3BB84E857E8F}" dt="2021-02-25T15:50:02.994" v="274"/>
          <ac:inkMkLst>
            <pc:docMk/>
            <pc:sldMk cId="712558247" sldId="266"/>
            <ac:inkMk id="7" creationId="{CD71A373-3B0C-47D2-9A2A-3E5BFFBC34C6}"/>
          </ac:inkMkLst>
        </pc:inkChg>
        <pc:inkChg chg="add mod">
          <ac:chgData name="Sherif Khattab" userId="c83b1e15-36f3-4f46-aceb-05aac24c545e" providerId="ADAL" clId="{68922303-928D-411F-A7C3-3BB84E857E8F}" dt="2021-02-25T15:50:02.994" v="274"/>
          <ac:inkMkLst>
            <pc:docMk/>
            <pc:sldMk cId="712558247" sldId="266"/>
            <ac:inkMk id="8" creationId="{2D99F822-0788-4CD9-91D7-20727D952BE6}"/>
          </ac:inkMkLst>
        </pc:inkChg>
        <pc:inkChg chg="add mod">
          <ac:chgData name="Sherif Khattab" userId="c83b1e15-36f3-4f46-aceb-05aac24c545e" providerId="ADAL" clId="{68922303-928D-411F-A7C3-3BB84E857E8F}" dt="2021-02-25T15:50:02.994" v="274"/>
          <ac:inkMkLst>
            <pc:docMk/>
            <pc:sldMk cId="712558247" sldId="266"/>
            <ac:inkMk id="9" creationId="{38062CBE-BC55-4844-A93C-1B15741A943D}"/>
          </ac:inkMkLst>
        </pc:inkChg>
        <pc:inkChg chg="add mod">
          <ac:chgData name="Sherif Khattab" userId="c83b1e15-36f3-4f46-aceb-05aac24c545e" providerId="ADAL" clId="{68922303-928D-411F-A7C3-3BB84E857E8F}" dt="2021-02-25T15:50:02.994" v="274"/>
          <ac:inkMkLst>
            <pc:docMk/>
            <pc:sldMk cId="712558247" sldId="266"/>
            <ac:inkMk id="10" creationId="{3FA39A50-EAD1-4B08-A3D8-402404496F9C}"/>
          </ac:inkMkLst>
        </pc:inkChg>
        <pc:inkChg chg="add mod">
          <ac:chgData name="Sherif Khattab" userId="c83b1e15-36f3-4f46-aceb-05aac24c545e" providerId="ADAL" clId="{68922303-928D-411F-A7C3-3BB84E857E8F}" dt="2021-02-25T15:50:07.362" v="281"/>
          <ac:inkMkLst>
            <pc:docMk/>
            <pc:sldMk cId="712558247" sldId="266"/>
            <ac:inkMk id="12" creationId="{3B71DC39-AADD-428C-B1B2-467A7020F1A7}"/>
          </ac:inkMkLst>
        </pc:inkChg>
        <pc:inkChg chg="add mod">
          <ac:chgData name="Sherif Khattab" userId="c83b1e15-36f3-4f46-aceb-05aac24c545e" providerId="ADAL" clId="{68922303-928D-411F-A7C3-3BB84E857E8F}" dt="2021-02-25T15:50:07.362" v="281"/>
          <ac:inkMkLst>
            <pc:docMk/>
            <pc:sldMk cId="712558247" sldId="266"/>
            <ac:inkMk id="13" creationId="{3BFE6415-7C9F-4619-8A51-E54757FB6015}"/>
          </ac:inkMkLst>
        </pc:inkChg>
        <pc:inkChg chg="add mod">
          <ac:chgData name="Sherif Khattab" userId="c83b1e15-36f3-4f46-aceb-05aac24c545e" providerId="ADAL" clId="{68922303-928D-411F-A7C3-3BB84E857E8F}" dt="2021-02-25T15:50:07.362" v="281"/>
          <ac:inkMkLst>
            <pc:docMk/>
            <pc:sldMk cId="712558247" sldId="266"/>
            <ac:inkMk id="14" creationId="{9F01A05D-ED32-4F7C-8412-31420535CC14}"/>
          </ac:inkMkLst>
        </pc:inkChg>
        <pc:inkChg chg="add mod">
          <ac:chgData name="Sherif Khattab" userId="c83b1e15-36f3-4f46-aceb-05aac24c545e" providerId="ADAL" clId="{68922303-928D-411F-A7C3-3BB84E857E8F}" dt="2021-02-25T15:50:07.362" v="281"/>
          <ac:inkMkLst>
            <pc:docMk/>
            <pc:sldMk cId="712558247" sldId="266"/>
            <ac:inkMk id="15" creationId="{E7A06600-726A-4642-99A3-1A87DD273DD4}"/>
          </ac:inkMkLst>
        </pc:inkChg>
        <pc:inkChg chg="add mod">
          <ac:chgData name="Sherif Khattab" userId="c83b1e15-36f3-4f46-aceb-05aac24c545e" providerId="ADAL" clId="{68922303-928D-411F-A7C3-3BB84E857E8F}" dt="2021-02-25T15:50:07.362" v="281"/>
          <ac:inkMkLst>
            <pc:docMk/>
            <pc:sldMk cId="712558247" sldId="266"/>
            <ac:inkMk id="16" creationId="{ADEA8BF5-B8FB-45CF-899F-F7DCCD38BA43}"/>
          </ac:inkMkLst>
        </pc:inkChg>
        <pc:inkChg chg="add mod">
          <ac:chgData name="Sherif Khattab" userId="c83b1e15-36f3-4f46-aceb-05aac24c545e" providerId="ADAL" clId="{68922303-928D-411F-A7C3-3BB84E857E8F}" dt="2021-02-25T15:50:07.362" v="281"/>
          <ac:inkMkLst>
            <pc:docMk/>
            <pc:sldMk cId="712558247" sldId="266"/>
            <ac:inkMk id="17" creationId="{4239F05F-C6F4-451E-A595-62697A9F4594}"/>
          </ac:inkMkLst>
        </pc:inkChg>
        <pc:inkChg chg="add mod">
          <ac:chgData name="Sherif Khattab" userId="c83b1e15-36f3-4f46-aceb-05aac24c545e" providerId="ADAL" clId="{68922303-928D-411F-A7C3-3BB84E857E8F}" dt="2021-02-25T15:50:11.713" v="285"/>
          <ac:inkMkLst>
            <pc:docMk/>
            <pc:sldMk cId="712558247" sldId="266"/>
            <ac:inkMk id="19" creationId="{8061E5E0-0C6E-4F65-8DD1-6A48343D9D35}"/>
          </ac:inkMkLst>
        </pc:inkChg>
        <pc:inkChg chg="add mod">
          <ac:chgData name="Sherif Khattab" userId="c83b1e15-36f3-4f46-aceb-05aac24c545e" providerId="ADAL" clId="{68922303-928D-411F-A7C3-3BB84E857E8F}" dt="2021-02-25T15:50:11.713" v="285"/>
          <ac:inkMkLst>
            <pc:docMk/>
            <pc:sldMk cId="712558247" sldId="266"/>
            <ac:inkMk id="20" creationId="{3178B822-4B8D-4209-91F1-7472E0F99A11}"/>
          </ac:inkMkLst>
        </pc:inkChg>
        <pc:inkChg chg="add mod">
          <ac:chgData name="Sherif Khattab" userId="c83b1e15-36f3-4f46-aceb-05aac24c545e" providerId="ADAL" clId="{68922303-928D-411F-A7C3-3BB84E857E8F}" dt="2021-02-25T15:50:11.713" v="285"/>
          <ac:inkMkLst>
            <pc:docMk/>
            <pc:sldMk cId="712558247" sldId="266"/>
            <ac:inkMk id="21" creationId="{BD2077B3-2D83-45D7-8B6B-AE2683A36374}"/>
          </ac:inkMkLst>
        </pc:inkChg>
        <pc:inkChg chg="add mod">
          <ac:chgData name="Sherif Khattab" userId="c83b1e15-36f3-4f46-aceb-05aac24c545e" providerId="ADAL" clId="{68922303-928D-411F-A7C3-3BB84E857E8F}" dt="2021-02-25T15:50:15.628" v="292"/>
          <ac:inkMkLst>
            <pc:docMk/>
            <pc:sldMk cId="712558247" sldId="266"/>
            <ac:inkMk id="23" creationId="{6BB44C3A-74D6-49DD-8FB8-1AB242FC05CC}"/>
          </ac:inkMkLst>
        </pc:inkChg>
        <pc:inkChg chg="add mod">
          <ac:chgData name="Sherif Khattab" userId="c83b1e15-36f3-4f46-aceb-05aac24c545e" providerId="ADAL" clId="{68922303-928D-411F-A7C3-3BB84E857E8F}" dt="2021-02-25T15:50:15.628" v="292"/>
          <ac:inkMkLst>
            <pc:docMk/>
            <pc:sldMk cId="712558247" sldId="266"/>
            <ac:inkMk id="24" creationId="{8253F759-0DAC-45AC-8B36-951912D7E5B1}"/>
          </ac:inkMkLst>
        </pc:inkChg>
        <pc:inkChg chg="add mod">
          <ac:chgData name="Sherif Khattab" userId="c83b1e15-36f3-4f46-aceb-05aac24c545e" providerId="ADAL" clId="{68922303-928D-411F-A7C3-3BB84E857E8F}" dt="2021-02-25T15:50:15.628" v="292"/>
          <ac:inkMkLst>
            <pc:docMk/>
            <pc:sldMk cId="712558247" sldId="266"/>
            <ac:inkMk id="25" creationId="{26D83465-2DDA-4407-BCE5-0B30242EA559}"/>
          </ac:inkMkLst>
        </pc:inkChg>
        <pc:inkChg chg="add mod">
          <ac:chgData name="Sherif Khattab" userId="c83b1e15-36f3-4f46-aceb-05aac24c545e" providerId="ADAL" clId="{68922303-928D-411F-A7C3-3BB84E857E8F}" dt="2021-02-25T15:50:15.628" v="292"/>
          <ac:inkMkLst>
            <pc:docMk/>
            <pc:sldMk cId="712558247" sldId="266"/>
            <ac:inkMk id="26" creationId="{7ADE09A1-B1F6-49FD-8513-AC79C729A55C}"/>
          </ac:inkMkLst>
        </pc:inkChg>
        <pc:inkChg chg="add mod">
          <ac:chgData name="Sherif Khattab" userId="c83b1e15-36f3-4f46-aceb-05aac24c545e" providerId="ADAL" clId="{68922303-928D-411F-A7C3-3BB84E857E8F}" dt="2021-02-25T15:50:15.628" v="292"/>
          <ac:inkMkLst>
            <pc:docMk/>
            <pc:sldMk cId="712558247" sldId="266"/>
            <ac:inkMk id="27" creationId="{D67C35D0-A305-4D01-9CB5-5C9AC1871770}"/>
          </ac:inkMkLst>
        </pc:inkChg>
        <pc:inkChg chg="add mod">
          <ac:chgData name="Sherif Khattab" userId="c83b1e15-36f3-4f46-aceb-05aac24c545e" providerId="ADAL" clId="{68922303-928D-411F-A7C3-3BB84E857E8F}" dt="2021-02-25T15:50:15.628" v="292"/>
          <ac:inkMkLst>
            <pc:docMk/>
            <pc:sldMk cId="712558247" sldId="266"/>
            <ac:inkMk id="28" creationId="{C1133A13-E77D-4B96-B065-07F2E51EC215}"/>
          </ac:inkMkLst>
        </pc:inkChg>
        <pc:inkChg chg="add mod">
          <ac:chgData name="Sherif Khattab" userId="c83b1e15-36f3-4f46-aceb-05aac24c545e" providerId="ADAL" clId="{68922303-928D-411F-A7C3-3BB84E857E8F}" dt="2021-02-25T15:50:22.136" v="299"/>
          <ac:inkMkLst>
            <pc:docMk/>
            <pc:sldMk cId="712558247" sldId="266"/>
            <ac:inkMk id="30" creationId="{5A4C5E97-670D-42CC-89AA-B553445A3BF5}"/>
          </ac:inkMkLst>
        </pc:inkChg>
        <pc:inkChg chg="add mod">
          <ac:chgData name="Sherif Khattab" userId="c83b1e15-36f3-4f46-aceb-05aac24c545e" providerId="ADAL" clId="{68922303-928D-411F-A7C3-3BB84E857E8F}" dt="2021-02-25T15:50:22.136" v="299"/>
          <ac:inkMkLst>
            <pc:docMk/>
            <pc:sldMk cId="712558247" sldId="266"/>
            <ac:inkMk id="31" creationId="{F4FD93B1-4877-4255-BC15-A962929EDC45}"/>
          </ac:inkMkLst>
        </pc:inkChg>
        <pc:inkChg chg="add mod">
          <ac:chgData name="Sherif Khattab" userId="c83b1e15-36f3-4f46-aceb-05aac24c545e" providerId="ADAL" clId="{68922303-928D-411F-A7C3-3BB84E857E8F}" dt="2021-02-25T15:50:22.136" v="299"/>
          <ac:inkMkLst>
            <pc:docMk/>
            <pc:sldMk cId="712558247" sldId="266"/>
            <ac:inkMk id="32" creationId="{F2D11DAF-A7A7-4DA1-89CE-9B9B380A1F60}"/>
          </ac:inkMkLst>
        </pc:inkChg>
        <pc:inkChg chg="add mod">
          <ac:chgData name="Sherif Khattab" userId="c83b1e15-36f3-4f46-aceb-05aac24c545e" providerId="ADAL" clId="{68922303-928D-411F-A7C3-3BB84E857E8F}" dt="2021-02-25T15:50:22.136" v="299"/>
          <ac:inkMkLst>
            <pc:docMk/>
            <pc:sldMk cId="712558247" sldId="266"/>
            <ac:inkMk id="33" creationId="{7293AC57-6ADE-4761-A1C7-48F8E319F887}"/>
          </ac:inkMkLst>
        </pc:inkChg>
        <pc:inkChg chg="add mod">
          <ac:chgData name="Sherif Khattab" userId="c83b1e15-36f3-4f46-aceb-05aac24c545e" providerId="ADAL" clId="{68922303-928D-411F-A7C3-3BB84E857E8F}" dt="2021-02-25T15:50:22.136" v="299"/>
          <ac:inkMkLst>
            <pc:docMk/>
            <pc:sldMk cId="712558247" sldId="266"/>
            <ac:inkMk id="34" creationId="{88713AFC-A746-44B8-9B74-817A8C8691E9}"/>
          </ac:inkMkLst>
        </pc:inkChg>
        <pc:inkChg chg="add mod">
          <ac:chgData name="Sherif Khattab" userId="c83b1e15-36f3-4f46-aceb-05aac24c545e" providerId="ADAL" clId="{68922303-928D-411F-A7C3-3BB84E857E8F}" dt="2021-02-25T15:50:22.136" v="299"/>
          <ac:inkMkLst>
            <pc:docMk/>
            <pc:sldMk cId="712558247" sldId="266"/>
            <ac:inkMk id="35" creationId="{40DE8186-37C1-40C2-B49C-D365CC108225}"/>
          </ac:inkMkLst>
        </pc:inkChg>
      </pc:sldChg>
      <pc:sldChg chg="modAnim">
        <pc:chgData name="Sherif Khattab" userId="c83b1e15-36f3-4f46-aceb-05aac24c545e" providerId="ADAL" clId="{68922303-928D-411F-A7C3-3BB84E857E8F}" dt="2021-02-25T15:49:15.537" v="262"/>
        <pc:sldMkLst>
          <pc:docMk/>
          <pc:sldMk cId="171235497" sldId="283"/>
        </pc:sldMkLst>
      </pc:sldChg>
      <pc:sldChg chg="modAnim">
        <pc:chgData name="Sherif Khattab" userId="c83b1e15-36f3-4f46-aceb-05aac24c545e" providerId="ADAL" clId="{68922303-928D-411F-A7C3-3BB84E857E8F}" dt="2021-02-25T15:49:24.265" v="264"/>
        <pc:sldMkLst>
          <pc:docMk/>
          <pc:sldMk cId="2099089282" sldId="284"/>
        </pc:sldMkLst>
      </pc:sldChg>
      <pc:sldChg chg="addSp delSp modSp mod">
        <pc:chgData name="Sherif Khattab" userId="c83b1e15-36f3-4f46-aceb-05aac24c545e" providerId="ADAL" clId="{68922303-928D-411F-A7C3-3BB84E857E8F}" dt="2021-02-25T15:34:27.027" v="88"/>
        <pc:sldMkLst>
          <pc:docMk/>
          <pc:sldMk cId="463012687" sldId="289"/>
        </pc:sldMkLst>
        <pc:spChg chg="mod">
          <ac:chgData name="Sherif Khattab" userId="c83b1e15-36f3-4f46-aceb-05aac24c545e" providerId="ADAL" clId="{68922303-928D-411F-A7C3-3BB84E857E8F}" dt="2021-02-25T15:26:37.086" v="0" actId="1076"/>
          <ac:spMkLst>
            <pc:docMk/>
            <pc:sldMk cId="463012687" sldId="289"/>
            <ac:spMk id="46282" creationId="{E7A6F565-6797-41A4-9E37-DE763723D06D}"/>
          </ac:spMkLst>
        </pc:spChg>
        <pc:spChg chg="mod">
          <ac:chgData name="Sherif Khattab" userId="c83b1e15-36f3-4f46-aceb-05aac24c545e" providerId="ADAL" clId="{68922303-928D-411F-A7C3-3BB84E857E8F}" dt="2021-02-25T15:26:37.086" v="0" actId="1076"/>
          <ac:spMkLst>
            <pc:docMk/>
            <pc:sldMk cId="463012687" sldId="289"/>
            <ac:spMk id="46283" creationId="{3F42026E-385F-48A6-8000-7D34E9DD210A}"/>
          </ac:spMkLst>
        </pc:spChg>
        <pc:grpChg chg="mod">
          <ac:chgData name="Sherif Khattab" userId="c83b1e15-36f3-4f46-aceb-05aac24c545e" providerId="ADAL" clId="{68922303-928D-411F-A7C3-3BB84E857E8F}" dt="2021-02-25T15:28:27.382" v="3"/>
          <ac:grpSpMkLst>
            <pc:docMk/>
            <pc:sldMk cId="463012687" sldId="289"/>
            <ac:grpSpMk id="5" creationId="{07EE03A1-8A90-4B73-A932-362DDC4DAE68}"/>
          </ac:grpSpMkLst>
        </pc:grpChg>
        <pc:grpChg chg="mod">
          <ac:chgData name="Sherif Khattab" userId="c83b1e15-36f3-4f46-aceb-05aac24c545e" providerId="ADAL" clId="{68922303-928D-411F-A7C3-3BB84E857E8F}" dt="2021-02-25T15:28:39.933" v="6"/>
          <ac:grpSpMkLst>
            <pc:docMk/>
            <pc:sldMk cId="463012687" sldId="289"/>
            <ac:grpSpMk id="8" creationId="{FD2C3776-ED61-4F82-A7E4-1CD1A4DD5B67}"/>
          </ac:grpSpMkLst>
        </pc:grpChg>
        <pc:grpChg chg="add del mod">
          <ac:chgData name="Sherif Khattab" userId="c83b1e15-36f3-4f46-aceb-05aac24c545e" providerId="ADAL" clId="{68922303-928D-411F-A7C3-3BB84E857E8F}" dt="2021-02-25T15:34:27.027" v="88"/>
          <ac:grpSpMkLst>
            <pc:docMk/>
            <pc:sldMk cId="463012687" sldId="289"/>
            <ac:grpSpMk id="19" creationId="{3F599FE0-19D3-4080-9F8E-438967F21A4A}"/>
          </ac:grpSpMkLst>
        </pc:grpChg>
        <pc:inkChg chg="add mod">
          <ac:chgData name="Sherif Khattab" userId="c83b1e15-36f3-4f46-aceb-05aac24c545e" providerId="ADAL" clId="{68922303-928D-411F-A7C3-3BB84E857E8F}" dt="2021-02-25T15:28:27.382" v="3"/>
          <ac:inkMkLst>
            <pc:docMk/>
            <pc:sldMk cId="463012687" sldId="289"/>
            <ac:inkMk id="2" creationId="{95FC7BE5-961F-4782-84B2-7D2967B931A2}"/>
          </ac:inkMkLst>
        </pc:inkChg>
        <pc:inkChg chg="add mod">
          <ac:chgData name="Sherif Khattab" userId="c83b1e15-36f3-4f46-aceb-05aac24c545e" providerId="ADAL" clId="{68922303-928D-411F-A7C3-3BB84E857E8F}" dt="2021-02-25T15:28:27.382" v="3"/>
          <ac:inkMkLst>
            <pc:docMk/>
            <pc:sldMk cId="463012687" sldId="289"/>
            <ac:inkMk id="4" creationId="{0A4622D2-040D-4D85-8CCD-ED32DF43489E}"/>
          </ac:inkMkLst>
        </pc:inkChg>
        <pc:inkChg chg="add mod">
          <ac:chgData name="Sherif Khattab" userId="c83b1e15-36f3-4f46-aceb-05aac24c545e" providerId="ADAL" clId="{68922303-928D-411F-A7C3-3BB84E857E8F}" dt="2021-02-25T15:28:39.933" v="6"/>
          <ac:inkMkLst>
            <pc:docMk/>
            <pc:sldMk cId="463012687" sldId="289"/>
            <ac:inkMk id="6" creationId="{5BF6C2E5-70C7-4DBE-9059-06FE36AD560F}"/>
          </ac:inkMkLst>
        </pc:inkChg>
        <pc:inkChg chg="add mod">
          <ac:chgData name="Sherif Khattab" userId="c83b1e15-36f3-4f46-aceb-05aac24c545e" providerId="ADAL" clId="{68922303-928D-411F-A7C3-3BB84E857E8F}" dt="2021-02-25T15:28:39.933" v="6"/>
          <ac:inkMkLst>
            <pc:docMk/>
            <pc:sldMk cId="463012687" sldId="289"/>
            <ac:inkMk id="7" creationId="{73FC8A87-0656-4326-AFFF-145FC3A58E78}"/>
          </ac:inkMkLst>
        </pc:inkChg>
        <pc:inkChg chg="mod">
          <ac:chgData name="Sherif Khattab" userId="c83b1e15-36f3-4f46-aceb-05aac24c545e" providerId="ADAL" clId="{68922303-928D-411F-A7C3-3BB84E857E8F}" dt="2021-02-25T15:34:24.559" v="87"/>
          <ac:inkMkLst>
            <pc:docMk/>
            <pc:sldMk cId="463012687" sldId="289"/>
            <ac:inkMk id="20" creationId="{9F21670E-8AAB-4961-BC9B-9B238D6EF704}"/>
          </ac:inkMkLst>
        </pc:inkChg>
        <pc:inkChg chg="mod">
          <ac:chgData name="Sherif Khattab" userId="c83b1e15-36f3-4f46-aceb-05aac24c545e" providerId="ADAL" clId="{68922303-928D-411F-A7C3-3BB84E857E8F}" dt="2021-02-25T15:34:24.559" v="87"/>
          <ac:inkMkLst>
            <pc:docMk/>
            <pc:sldMk cId="463012687" sldId="289"/>
            <ac:inkMk id="21" creationId="{8EC1AF88-E978-46F0-BFDA-4047148D6C14}"/>
          </ac:inkMkLst>
        </pc:inkChg>
        <pc:inkChg chg="mod">
          <ac:chgData name="Sherif Khattab" userId="c83b1e15-36f3-4f46-aceb-05aac24c545e" providerId="ADAL" clId="{68922303-928D-411F-A7C3-3BB84E857E8F}" dt="2021-02-25T15:34:24.559" v="87"/>
          <ac:inkMkLst>
            <pc:docMk/>
            <pc:sldMk cId="463012687" sldId="289"/>
            <ac:inkMk id="22" creationId="{C1EAE497-178F-43E7-944B-14030608E455}"/>
          </ac:inkMkLst>
        </pc:inkChg>
      </pc:sldChg>
      <pc:sldChg chg="modAnim">
        <pc:chgData name="Sherif Khattab" userId="c83b1e15-36f3-4f46-aceb-05aac24c545e" providerId="ADAL" clId="{68922303-928D-411F-A7C3-3BB84E857E8F}" dt="2021-02-25T15:45:57.483" v="226"/>
        <pc:sldMkLst>
          <pc:docMk/>
          <pc:sldMk cId="442392580" sldId="290"/>
        </pc:sldMkLst>
      </pc:sldChg>
      <pc:sldChg chg="modAnim">
        <pc:chgData name="Sherif Khattab" userId="c83b1e15-36f3-4f46-aceb-05aac24c545e" providerId="ADAL" clId="{68922303-928D-411F-A7C3-3BB84E857E8F}" dt="2021-02-25T15:43:29.539" v="206"/>
        <pc:sldMkLst>
          <pc:docMk/>
          <pc:sldMk cId="574001865" sldId="464"/>
        </pc:sldMkLst>
      </pc:sldChg>
      <pc:sldChg chg="delSp modSp mod modAnim">
        <pc:chgData name="Sherif Khattab" userId="c83b1e15-36f3-4f46-aceb-05aac24c545e" providerId="ADAL" clId="{68922303-928D-411F-A7C3-3BB84E857E8F}" dt="2021-02-25T15:44:45.302" v="215" actId="478"/>
        <pc:sldMkLst>
          <pc:docMk/>
          <pc:sldMk cId="2156977365" sldId="465"/>
        </pc:sldMkLst>
        <pc:spChg chg="mod">
          <ac:chgData name="Sherif Khattab" userId="c83b1e15-36f3-4f46-aceb-05aac24c545e" providerId="ADAL" clId="{68922303-928D-411F-A7C3-3BB84E857E8F}" dt="2021-02-25T15:43:53.345" v="207" actId="113"/>
          <ac:spMkLst>
            <pc:docMk/>
            <pc:sldMk cId="2156977365" sldId="465"/>
            <ac:spMk id="23674" creationId="{4D76BCDC-27B9-4D4B-B937-8F5D4916D535}"/>
          </ac:spMkLst>
        </pc:spChg>
        <pc:spChg chg="del">
          <ac:chgData name="Sherif Khattab" userId="c83b1e15-36f3-4f46-aceb-05aac24c545e" providerId="ADAL" clId="{68922303-928D-411F-A7C3-3BB84E857E8F}" dt="2021-02-25T15:44:37.269" v="212" actId="478"/>
          <ac:spMkLst>
            <pc:docMk/>
            <pc:sldMk cId="2156977365" sldId="465"/>
            <ac:spMk id="23676" creationId="{355D98EB-B321-40F2-9AA1-DAA3A7A0AA61}"/>
          </ac:spMkLst>
        </pc:spChg>
        <pc:spChg chg="del">
          <ac:chgData name="Sherif Khattab" userId="c83b1e15-36f3-4f46-aceb-05aac24c545e" providerId="ADAL" clId="{68922303-928D-411F-A7C3-3BB84E857E8F}" dt="2021-02-25T15:44:45.302" v="215" actId="478"/>
          <ac:spMkLst>
            <pc:docMk/>
            <pc:sldMk cId="2156977365" sldId="465"/>
            <ac:spMk id="23677" creationId="{E18AD9C6-511C-489C-AEAA-D7EAC45A4AF5}"/>
          </ac:spMkLst>
        </pc:spChg>
        <pc:graphicFrameChg chg="del modGraphic">
          <ac:chgData name="Sherif Khattab" userId="c83b1e15-36f3-4f46-aceb-05aac24c545e" providerId="ADAL" clId="{68922303-928D-411F-A7C3-3BB84E857E8F}" dt="2021-02-25T15:44:42.397" v="214" actId="478"/>
          <ac:graphicFrameMkLst>
            <pc:docMk/>
            <pc:sldMk cId="2156977365" sldId="465"/>
            <ac:graphicFrameMk id="23669" creationId="{29723A6E-6397-40B3-A499-6EB6AFF1BED9}"/>
          </ac:graphicFrameMkLst>
        </pc:graphicFrameChg>
      </pc:sldChg>
      <pc:sldChg chg="delSp modSp modAnim">
        <pc:chgData name="Sherif Khattab" userId="c83b1e15-36f3-4f46-aceb-05aac24c545e" providerId="ADAL" clId="{68922303-928D-411F-A7C3-3BB84E857E8F}" dt="2021-02-25T15:47:50.471" v="245" actId="478"/>
        <pc:sldMkLst>
          <pc:docMk/>
          <pc:sldMk cId="1593910045" sldId="468"/>
        </pc:sldMkLst>
        <pc:spChg chg="mod">
          <ac:chgData name="Sherif Khattab" userId="c83b1e15-36f3-4f46-aceb-05aac24c545e" providerId="ADAL" clId="{68922303-928D-411F-A7C3-3BB84E857E8F}" dt="2021-02-25T15:47:16.790" v="236" actId="1076"/>
          <ac:spMkLst>
            <pc:docMk/>
            <pc:sldMk cId="1593910045" sldId="468"/>
            <ac:spMk id="28686" creationId="{2C086B6A-1ED8-40F5-BCAF-F33E78E16329}"/>
          </ac:spMkLst>
        </pc:spChg>
        <pc:spChg chg="mod">
          <ac:chgData name="Sherif Khattab" userId="c83b1e15-36f3-4f46-aceb-05aac24c545e" providerId="ADAL" clId="{68922303-928D-411F-A7C3-3BB84E857E8F}" dt="2021-02-25T15:47:39.205" v="239" actId="1076"/>
          <ac:spMkLst>
            <pc:docMk/>
            <pc:sldMk cId="1593910045" sldId="468"/>
            <ac:spMk id="28717" creationId="{65836439-78E8-4455-A276-A88D6A2179F8}"/>
          </ac:spMkLst>
        </pc:spChg>
        <pc:spChg chg="mod">
          <ac:chgData name="Sherif Khattab" userId="c83b1e15-36f3-4f46-aceb-05aac24c545e" providerId="ADAL" clId="{68922303-928D-411F-A7C3-3BB84E857E8F}" dt="2021-02-25T15:47:42.834" v="240" actId="1076"/>
          <ac:spMkLst>
            <pc:docMk/>
            <pc:sldMk cId="1593910045" sldId="468"/>
            <ac:spMk id="28718" creationId="{FC8D50AF-002E-470B-ACB9-7FB7BEB9E1FF}"/>
          </ac:spMkLst>
        </pc:spChg>
        <pc:cxnChg chg="mod">
          <ac:chgData name="Sherif Khattab" userId="c83b1e15-36f3-4f46-aceb-05aac24c545e" providerId="ADAL" clId="{68922303-928D-411F-A7C3-3BB84E857E8F}" dt="2021-02-25T15:47:16.790" v="236" actId="1076"/>
          <ac:cxnSpMkLst>
            <pc:docMk/>
            <pc:sldMk cId="1593910045" sldId="468"/>
            <ac:cxnSpMk id="28720" creationId="{E8375A5B-8A59-40EF-B15B-CAC95158E2DA}"/>
          </ac:cxnSpMkLst>
        </pc:cxnChg>
        <pc:cxnChg chg="mod">
          <ac:chgData name="Sherif Khattab" userId="c83b1e15-36f3-4f46-aceb-05aac24c545e" providerId="ADAL" clId="{68922303-928D-411F-A7C3-3BB84E857E8F}" dt="2021-02-25T15:47:16.790" v="236" actId="1076"/>
          <ac:cxnSpMkLst>
            <pc:docMk/>
            <pc:sldMk cId="1593910045" sldId="468"/>
            <ac:cxnSpMk id="28721" creationId="{99F1050E-A1AD-4284-B78C-21F78A3318E4}"/>
          </ac:cxnSpMkLst>
        </pc:cxnChg>
        <pc:cxnChg chg="del mod">
          <ac:chgData name="Sherif Khattab" userId="c83b1e15-36f3-4f46-aceb-05aac24c545e" providerId="ADAL" clId="{68922303-928D-411F-A7C3-3BB84E857E8F}" dt="2021-02-25T15:47:50.471" v="245" actId="478"/>
          <ac:cxnSpMkLst>
            <pc:docMk/>
            <pc:sldMk cId="1593910045" sldId="468"/>
            <ac:cxnSpMk id="28722" creationId="{83EC386E-60C3-4B0F-AAC6-1DEE298F26BA}"/>
          </ac:cxnSpMkLst>
        </pc:cxnChg>
        <pc:cxnChg chg="del mod">
          <ac:chgData name="Sherif Khattab" userId="c83b1e15-36f3-4f46-aceb-05aac24c545e" providerId="ADAL" clId="{68922303-928D-411F-A7C3-3BB84E857E8F}" dt="2021-02-25T15:47:48.251" v="244" actId="478"/>
          <ac:cxnSpMkLst>
            <pc:docMk/>
            <pc:sldMk cId="1593910045" sldId="468"/>
            <ac:cxnSpMk id="28723" creationId="{07636F23-6B5B-4D60-8ED6-4B0F8B48F859}"/>
          </ac:cxnSpMkLst>
        </pc:cxnChg>
        <pc:cxnChg chg="del mod">
          <ac:chgData name="Sherif Khattab" userId="c83b1e15-36f3-4f46-aceb-05aac24c545e" providerId="ADAL" clId="{68922303-928D-411F-A7C3-3BB84E857E8F}" dt="2021-02-25T15:47:45.903" v="242" actId="478"/>
          <ac:cxnSpMkLst>
            <pc:docMk/>
            <pc:sldMk cId="1593910045" sldId="468"/>
            <ac:cxnSpMk id="28724" creationId="{4CAC54C3-3E8E-4C56-A2F9-EC039220E56C}"/>
          </ac:cxnSpMkLst>
        </pc:cxnChg>
        <pc:cxnChg chg="del mod">
          <ac:chgData name="Sherif Khattab" userId="c83b1e15-36f3-4f46-aceb-05aac24c545e" providerId="ADAL" clId="{68922303-928D-411F-A7C3-3BB84E857E8F}" dt="2021-02-25T15:47:44.491" v="241" actId="478"/>
          <ac:cxnSpMkLst>
            <pc:docMk/>
            <pc:sldMk cId="1593910045" sldId="468"/>
            <ac:cxnSpMk id="28725" creationId="{3A105430-E387-4460-9D9D-5BAA4D979997}"/>
          </ac:cxnSpMkLst>
        </pc:cxnChg>
        <pc:cxnChg chg="del mod">
          <ac:chgData name="Sherif Khattab" userId="c83b1e15-36f3-4f46-aceb-05aac24c545e" providerId="ADAL" clId="{68922303-928D-411F-A7C3-3BB84E857E8F}" dt="2021-02-25T15:47:46.961" v="243" actId="478"/>
          <ac:cxnSpMkLst>
            <pc:docMk/>
            <pc:sldMk cId="1593910045" sldId="468"/>
            <ac:cxnSpMk id="28726" creationId="{4F6EA0F1-1245-4403-9078-8889A1086600}"/>
          </ac:cxnSpMkLst>
        </pc:cxnChg>
      </pc:sldChg>
      <pc:sldChg chg="del">
        <pc:chgData name="Sherif Khattab" userId="c83b1e15-36f3-4f46-aceb-05aac24c545e" providerId="ADAL" clId="{68922303-928D-411F-A7C3-3BB84E857E8F}" dt="2021-02-25T15:49:35.434" v="265" actId="47"/>
        <pc:sldMkLst>
          <pc:docMk/>
          <pc:sldMk cId="3388432277" sldId="471"/>
        </pc:sldMkLst>
      </pc:sldChg>
      <pc:sldChg chg="del">
        <pc:chgData name="Sherif Khattab" userId="c83b1e15-36f3-4f46-aceb-05aac24c545e" providerId="ADAL" clId="{68922303-928D-411F-A7C3-3BB84E857E8F}" dt="2021-02-25T15:49:36.184" v="266" actId="47"/>
        <pc:sldMkLst>
          <pc:docMk/>
          <pc:sldMk cId="3899682656" sldId="472"/>
        </pc:sldMkLst>
      </pc:sldChg>
      <pc:sldChg chg="addSp modSp">
        <pc:chgData name="Sherif Khattab" userId="c83b1e15-36f3-4f46-aceb-05aac24c545e" providerId="ADAL" clId="{68922303-928D-411F-A7C3-3BB84E857E8F}" dt="2021-02-25T15:53:21.449" v="347" actId="164"/>
        <pc:sldMkLst>
          <pc:docMk/>
          <pc:sldMk cId="1155444083" sldId="476"/>
        </pc:sldMkLst>
        <pc:spChg chg="mod">
          <ac:chgData name="Sherif Khattab" userId="c83b1e15-36f3-4f46-aceb-05aac24c545e" providerId="ADAL" clId="{68922303-928D-411F-A7C3-3BB84E857E8F}" dt="2021-02-25T15:53:21.449" v="347" actId="164"/>
          <ac:spMkLst>
            <pc:docMk/>
            <pc:sldMk cId="1155444083" sldId="476"/>
            <ac:spMk id="15362" creationId="{9EE1E519-72D4-4A5C-A1BC-54BDBE91735C}"/>
          </ac:spMkLst>
        </pc:spChg>
        <pc:spChg chg="mod">
          <ac:chgData name="Sherif Khattab" userId="c83b1e15-36f3-4f46-aceb-05aac24c545e" providerId="ADAL" clId="{68922303-928D-411F-A7C3-3BB84E857E8F}" dt="2021-02-25T15:53:21.449" v="347" actId="164"/>
          <ac:spMkLst>
            <pc:docMk/>
            <pc:sldMk cId="1155444083" sldId="476"/>
            <ac:spMk id="15363" creationId="{3B7F1674-4983-4D55-A5DC-4DBE4C058CC8}"/>
          </ac:spMkLst>
        </pc:spChg>
        <pc:spChg chg="mod">
          <ac:chgData name="Sherif Khattab" userId="c83b1e15-36f3-4f46-aceb-05aac24c545e" providerId="ADAL" clId="{68922303-928D-411F-A7C3-3BB84E857E8F}" dt="2021-02-25T15:53:21.449" v="347" actId="164"/>
          <ac:spMkLst>
            <pc:docMk/>
            <pc:sldMk cId="1155444083" sldId="476"/>
            <ac:spMk id="15364" creationId="{C319B432-6CE9-44F7-AD7F-F6BAF0737CF6}"/>
          </ac:spMkLst>
        </pc:spChg>
        <pc:spChg chg="mod">
          <ac:chgData name="Sherif Khattab" userId="c83b1e15-36f3-4f46-aceb-05aac24c545e" providerId="ADAL" clId="{68922303-928D-411F-A7C3-3BB84E857E8F}" dt="2021-02-25T15:53:21.449" v="347" actId="164"/>
          <ac:spMkLst>
            <pc:docMk/>
            <pc:sldMk cId="1155444083" sldId="476"/>
            <ac:spMk id="15365" creationId="{1EC819C5-8F1C-4E16-9973-13633ED5FEE7}"/>
          </ac:spMkLst>
        </pc:spChg>
        <pc:spChg chg="mod">
          <ac:chgData name="Sherif Khattab" userId="c83b1e15-36f3-4f46-aceb-05aac24c545e" providerId="ADAL" clId="{68922303-928D-411F-A7C3-3BB84E857E8F}" dt="2021-02-25T15:53:21.449" v="347" actId="164"/>
          <ac:spMkLst>
            <pc:docMk/>
            <pc:sldMk cId="1155444083" sldId="476"/>
            <ac:spMk id="15366" creationId="{1B6064B4-EEC4-4DA7-A2DF-92FE5D1C04D0}"/>
          </ac:spMkLst>
        </pc:spChg>
        <pc:spChg chg="mod">
          <ac:chgData name="Sherif Khattab" userId="c83b1e15-36f3-4f46-aceb-05aac24c545e" providerId="ADAL" clId="{68922303-928D-411F-A7C3-3BB84E857E8F}" dt="2021-02-25T15:53:21.449" v="347" actId="164"/>
          <ac:spMkLst>
            <pc:docMk/>
            <pc:sldMk cId="1155444083" sldId="476"/>
            <ac:spMk id="15367" creationId="{F0EF7ECA-3328-4CFB-843C-F52CD92148B6}"/>
          </ac:spMkLst>
        </pc:spChg>
        <pc:spChg chg="mod">
          <ac:chgData name="Sherif Khattab" userId="c83b1e15-36f3-4f46-aceb-05aac24c545e" providerId="ADAL" clId="{68922303-928D-411F-A7C3-3BB84E857E8F}" dt="2021-02-25T15:53:21.449" v="347" actId="164"/>
          <ac:spMkLst>
            <pc:docMk/>
            <pc:sldMk cId="1155444083" sldId="476"/>
            <ac:spMk id="15368" creationId="{8AAA5D01-E803-4C09-95A4-D40CBB2B1499}"/>
          </ac:spMkLst>
        </pc:spChg>
        <pc:spChg chg="mod">
          <ac:chgData name="Sherif Khattab" userId="c83b1e15-36f3-4f46-aceb-05aac24c545e" providerId="ADAL" clId="{68922303-928D-411F-A7C3-3BB84E857E8F}" dt="2021-02-25T15:53:21.449" v="347" actId="164"/>
          <ac:spMkLst>
            <pc:docMk/>
            <pc:sldMk cId="1155444083" sldId="476"/>
            <ac:spMk id="15369" creationId="{6190BFFE-790F-40EB-952D-D5E1DF83A8B0}"/>
          </ac:spMkLst>
        </pc:spChg>
        <pc:spChg chg="mod">
          <ac:chgData name="Sherif Khattab" userId="c83b1e15-36f3-4f46-aceb-05aac24c545e" providerId="ADAL" clId="{68922303-928D-411F-A7C3-3BB84E857E8F}" dt="2021-02-25T15:53:21.449" v="347" actId="164"/>
          <ac:spMkLst>
            <pc:docMk/>
            <pc:sldMk cId="1155444083" sldId="476"/>
            <ac:spMk id="15370" creationId="{ACF3477B-F811-4A16-87E6-008D17D1F872}"/>
          </ac:spMkLst>
        </pc:spChg>
        <pc:spChg chg="mod">
          <ac:chgData name="Sherif Khattab" userId="c83b1e15-36f3-4f46-aceb-05aac24c545e" providerId="ADAL" clId="{68922303-928D-411F-A7C3-3BB84E857E8F}" dt="2021-02-25T15:53:21.449" v="347" actId="164"/>
          <ac:spMkLst>
            <pc:docMk/>
            <pc:sldMk cId="1155444083" sldId="476"/>
            <ac:spMk id="15371" creationId="{D3E61DC4-AF79-4373-AAB9-CFAC0867340E}"/>
          </ac:spMkLst>
        </pc:spChg>
        <pc:spChg chg="mod">
          <ac:chgData name="Sherif Khattab" userId="c83b1e15-36f3-4f46-aceb-05aac24c545e" providerId="ADAL" clId="{68922303-928D-411F-A7C3-3BB84E857E8F}" dt="2021-02-25T15:53:21.449" v="347" actId="164"/>
          <ac:spMkLst>
            <pc:docMk/>
            <pc:sldMk cId="1155444083" sldId="476"/>
            <ac:spMk id="15372" creationId="{F11E10CF-0CBC-4BF8-BF22-C1CC5D1C7370}"/>
          </ac:spMkLst>
        </pc:spChg>
        <pc:spChg chg="mod">
          <ac:chgData name="Sherif Khattab" userId="c83b1e15-36f3-4f46-aceb-05aac24c545e" providerId="ADAL" clId="{68922303-928D-411F-A7C3-3BB84E857E8F}" dt="2021-02-25T15:53:21.449" v="347" actId="164"/>
          <ac:spMkLst>
            <pc:docMk/>
            <pc:sldMk cId="1155444083" sldId="476"/>
            <ac:spMk id="15373" creationId="{07718FC3-F7E5-4F5C-8CAF-81AB285B186E}"/>
          </ac:spMkLst>
        </pc:spChg>
        <pc:spChg chg="mod">
          <ac:chgData name="Sherif Khattab" userId="c83b1e15-36f3-4f46-aceb-05aac24c545e" providerId="ADAL" clId="{68922303-928D-411F-A7C3-3BB84E857E8F}" dt="2021-02-25T15:53:21.449" v="347" actId="164"/>
          <ac:spMkLst>
            <pc:docMk/>
            <pc:sldMk cId="1155444083" sldId="476"/>
            <ac:spMk id="15374" creationId="{4469632C-E59E-4C1B-8D19-F3DC927FD957}"/>
          </ac:spMkLst>
        </pc:spChg>
        <pc:spChg chg="mod">
          <ac:chgData name="Sherif Khattab" userId="c83b1e15-36f3-4f46-aceb-05aac24c545e" providerId="ADAL" clId="{68922303-928D-411F-A7C3-3BB84E857E8F}" dt="2021-02-25T15:53:21.449" v="347" actId="164"/>
          <ac:spMkLst>
            <pc:docMk/>
            <pc:sldMk cId="1155444083" sldId="476"/>
            <ac:spMk id="15375" creationId="{EF82CC15-A16C-43E2-8DC5-F44AE2F0EC00}"/>
          </ac:spMkLst>
        </pc:spChg>
        <pc:spChg chg="mod">
          <ac:chgData name="Sherif Khattab" userId="c83b1e15-36f3-4f46-aceb-05aac24c545e" providerId="ADAL" clId="{68922303-928D-411F-A7C3-3BB84E857E8F}" dt="2021-02-25T15:53:21.449" v="347" actId="164"/>
          <ac:spMkLst>
            <pc:docMk/>
            <pc:sldMk cId="1155444083" sldId="476"/>
            <ac:spMk id="15376" creationId="{33203DA8-7A53-4509-9927-D0D973EADA69}"/>
          </ac:spMkLst>
        </pc:spChg>
        <pc:spChg chg="mod">
          <ac:chgData name="Sherif Khattab" userId="c83b1e15-36f3-4f46-aceb-05aac24c545e" providerId="ADAL" clId="{68922303-928D-411F-A7C3-3BB84E857E8F}" dt="2021-02-25T15:53:21.449" v="347" actId="164"/>
          <ac:spMkLst>
            <pc:docMk/>
            <pc:sldMk cId="1155444083" sldId="476"/>
            <ac:spMk id="15377" creationId="{F283CEB2-FFBD-4E4B-A9C0-AF413AAC185C}"/>
          </ac:spMkLst>
        </pc:spChg>
        <pc:spChg chg="mod">
          <ac:chgData name="Sherif Khattab" userId="c83b1e15-36f3-4f46-aceb-05aac24c545e" providerId="ADAL" clId="{68922303-928D-411F-A7C3-3BB84E857E8F}" dt="2021-02-25T15:53:21.449" v="347" actId="164"/>
          <ac:spMkLst>
            <pc:docMk/>
            <pc:sldMk cId="1155444083" sldId="476"/>
            <ac:spMk id="15378" creationId="{1C05A9C5-0D24-4874-8451-BF56F329B5FA}"/>
          </ac:spMkLst>
        </pc:spChg>
        <pc:spChg chg="mod">
          <ac:chgData name="Sherif Khattab" userId="c83b1e15-36f3-4f46-aceb-05aac24c545e" providerId="ADAL" clId="{68922303-928D-411F-A7C3-3BB84E857E8F}" dt="2021-02-25T15:53:21.449" v="347" actId="164"/>
          <ac:spMkLst>
            <pc:docMk/>
            <pc:sldMk cId="1155444083" sldId="476"/>
            <ac:spMk id="15379" creationId="{2FAA3126-DE60-4E9A-8CFE-40F2918257EB}"/>
          </ac:spMkLst>
        </pc:spChg>
        <pc:spChg chg="mod">
          <ac:chgData name="Sherif Khattab" userId="c83b1e15-36f3-4f46-aceb-05aac24c545e" providerId="ADAL" clId="{68922303-928D-411F-A7C3-3BB84E857E8F}" dt="2021-02-25T15:53:21.449" v="347" actId="164"/>
          <ac:spMkLst>
            <pc:docMk/>
            <pc:sldMk cId="1155444083" sldId="476"/>
            <ac:spMk id="15380" creationId="{EA45CBD1-7F7C-4F95-B72E-F0A2444464B6}"/>
          </ac:spMkLst>
        </pc:spChg>
        <pc:spChg chg="mod">
          <ac:chgData name="Sherif Khattab" userId="c83b1e15-36f3-4f46-aceb-05aac24c545e" providerId="ADAL" clId="{68922303-928D-411F-A7C3-3BB84E857E8F}" dt="2021-02-25T15:53:21.449" v="347" actId="164"/>
          <ac:spMkLst>
            <pc:docMk/>
            <pc:sldMk cId="1155444083" sldId="476"/>
            <ac:spMk id="15381" creationId="{5968A63A-13F4-446D-9E71-A4EFD9374D55}"/>
          </ac:spMkLst>
        </pc:spChg>
        <pc:spChg chg="mod">
          <ac:chgData name="Sherif Khattab" userId="c83b1e15-36f3-4f46-aceb-05aac24c545e" providerId="ADAL" clId="{68922303-928D-411F-A7C3-3BB84E857E8F}" dt="2021-02-25T15:53:21.449" v="347" actId="164"/>
          <ac:spMkLst>
            <pc:docMk/>
            <pc:sldMk cId="1155444083" sldId="476"/>
            <ac:spMk id="15382" creationId="{CA276496-CA0A-4D41-A212-F33AF61207DE}"/>
          </ac:spMkLst>
        </pc:spChg>
        <pc:spChg chg="mod">
          <ac:chgData name="Sherif Khattab" userId="c83b1e15-36f3-4f46-aceb-05aac24c545e" providerId="ADAL" clId="{68922303-928D-411F-A7C3-3BB84E857E8F}" dt="2021-02-25T15:53:21.449" v="347" actId="164"/>
          <ac:spMkLst>
            <pc:docMk/>
            <pc:sldMk cId="1155444083" sldId="476"/>
            <ac:spMk id="15383" creationId="{E5AF1205-5A8B-493B-94C6-922142D813A6}"/>
          </ac:spMkLst>
        </pc:spChg>
        <pc:spChg chg="mod">
          <ac:chgData name="Sherif Khattab" userId="c83b1e15-36f3-4f46-aceb-05aac24c545e" providerId="ADAL" clId="{68922303-928D-411F-A7C3-3BB84E857E8F}" dt="2021-02-25T15:53:21.449" v="347" actId="164"/>
          <ac:spMkLst>
            <pc:docMk/>
            <pc:sldMk cId="1155444083" sldId="476"/>
            <ac:spMk id="15384" creationId="{E7CEFAE6-4690-4846-967C-D7891367EB12}"/>
          </ac:spMkLst>
        </pc:spChg>
        <pc:spChg chg="mod">
          <ac:chgData name="Sherif Khattab" userId="c83b1e15-36f3-4f46-aceb-05aac24c545e" providerId="ADAL" clId="{68922303-928D-411F-A7C3-3BB84E857E8F}" dt="2021-02-25T15:53:21.449" v="347" actId="164"/>
          <ac:spMkLst>
            <pc:docMk/>
            <pc:sldMk cId="1155444083" sldId="476"/>
            <ac:spMk id="15385" creationId="{5F37B972-1F09-4CA3-84B9-D3C9B64B5436}"/>
          </ac:spMkLst>
        </pc:spChg>
        <pc:spChg chg="mod">
          <ac:chgData name="Sherif Khattab" userId="c83b1e15-36f3-4f46-aceb-05aac24c545e" providerId="ADAL" clId="{68922303-928D-411F-A7C3-3BB84E857E8F}" dt="2021-02-25T15:53:21.449" v="347" actId="164"/>
          <ac:spMkLst>
            <pc:docMk/>
            <pc:sldMk cId="1155444083" sldId="476"/>
            <ac:spMk id="15386" creationId="{08E221BC-1DED-4B22-B5FD-669C52DB7B69}"/>
          </ac:spMkLst>
        </pc:spChg>
        <pc:spChg chg="mod">
          <ac:chgData name="Sherif Khattab" userId="c83b1e15-36f3-4f46-aceb-05aac24c545e" providerId="ADAL" clId="{68922303-928D-411F-A7C3-3BB84E857E8F}" dt="2021-02-25T15:53:21.449" v="347" actId="164"/>
          <ac:spMkLst>
            <pc:docMk/>
            <pc:sldMk cId="1155444083" sldId="476"/>
            <ac:spMk id="15387" creationId="{5A2C119C-97E3-492C-A4C7-C931FB930F52}"/>
          </ac:spMkLst>
        </pc:spChg>
        <pc:grpChg chg="add mod">
          <ac:chgData name="Sherif Khattab" userId="c83b1e15-36f3-4f46-aceb-05aac24c545e" providerId="ADAL" clId="{68922303-928D-411F-A7C3-3BB84E857E8F}" dt="2021-02-25T15:53:21.449" v="347" actId="164"/>
          <ac:grpSpMkLst>
            <pc:docMk/>
            <pc:sldMk cId="1155444083" sldId="476"/>
            <ac:grpSpMk id="2" creationId="{D7D38671-CD43-4DAF-A576-A40F174F994B}"/>
          </ac:grpSpMkLst>
        </pc:grpChg>
      </pc:sldChg>
      <pc:sldChg chg="addSp delSp modSp mod modAnim">
        <pc:chgData name="Sherif Khattab" userId="c83b1e15-36f3-4f46-aceb-05aac24c545e" providerId="ADAL" clId="{68922303-928D-411F-A7C3-3BB84E857E8F}" dt="2021-02-25T15:53:50.186" v="360" actId="1076"/>
        <pc:sldMkLst>
          <pc:docMk/>
          <pc:sldMk cId="2699784146" sldId="477"/>
        </pc:sldMkLst>
        <pc:spChg chg="add del mod">
          <ac:chgData name="Sherif Khattab" userId="c83b1e15-36f3-4f46-aceb-05aac24c545e" providerId="ADAL" clId="{68922303-928D-411F-A7C3-3BB84E857E8F}" dt="2021-02-25T15:53:04.471" v="346" actId="478"/>
          <ac:spMkLst>
            <pc:docMk/>
            <pc:sldMk cId="2699784146" sldId="477"/>
            <ac:spMk id="46" creationId="{FEBB95A3-DDA4-46B6-98CF-B2B46D508DD9}"/>
          </ac:spMkLst>
        </pc:spChg>
        <pc:spChg chg="add mod">
          <ac:chgData name="Sherif Khattab" userId="c83b1e15-36f3-4f46-aceb-05aac24c545e" providerId="ADAL" clId="{68922303-928D-411F-A7C3-3BB84E857E8F}" dt="2021-02-25T15:53:50.186" v="360" actId="1076"/>
          <ac:spMkLst>
            <pc:docMk/>
            <pc:sldMk cId="2699784146" sldId="477"/>
            <ac:spMk id="47" creationId="{70478B86-BE7A-4828-91E3-1CFE5358E74F}"/>
          </ac:spMkLst>
        </pc:spChg>
        <pc:spChg chg="add mod">
          <ac:chgData name="Sherif Khattab" userId="c83b1e15-36f3-4f46-aceb-05aac24c545e" providerId="ADAL" clId="{68922303-928D-411F-A7C3-3BB84E857E8F}" dt="2021-02-25T15:53:50.186" v="360" actId="1076"/>
          <ac:spMkLst>
            <pc:docMk/>
            <pc:sldMk cId="2699784146" sldId="477"/>
            <ac:spMk id="48" creationId="{2CF631FF-A8AA-4A03-8283-182B574ED194}"/>
          </ac:spMkLst>
        </pc:spChg>
        <pc:spChg chg="add mod">
          <ac:chgData name="Sherif Khattab" userId="c83b1e15-36f3-4f46-aceb-05aac24c545e" providerId="ADAL" clId="{68922303-928D-411F-A7C3-3BB84E857E8F}" dt="2021-02-25T15:53:50.186" v="360" actId="1076"/>
          <ac:spMkLst>
            <pc:docMk/>
            <pc:sldMk cId="2699784146" sldId="477"/>
            <ac:spMk id="49" creationId="{F74A2888-3D85-47E2-B7D3-8473C2D94231}"/>
          </ac:spMkLst>
        </pc:spChg>
        <pc:spChg chg="add mod">
          <ac:chgData name="Sherif Khattab" userId="c83b1e15-36f3-4f46-aceb-05aac24c545e" providerId="ADAL" clId="{68922303-928D-411F-A7C3-3BB84E857E8F}" dt="2021-02-25T15:53:50.186" v="360" actId="1076"/>
          <ac:spMkLst>
            <pc:docMk/>
            <pc:sldMk cId="2699784146" sldId="477"/>
            <ac:spMk id="50" creationId="{EBDB909D-0417-4FC9-BD5E-EE7408BE5A8B}"/>
          </ac:spMkLst>
        </pc:spChg>
        <pc:spChg chg="add mod">
          <ac:chgData name="Sherif Khattab" userId="c83b1e15-36f3-4f46-aceb-05aac24c545e" providerId="ADAL" clId="{68922303-928D-411F-A7C3-3BB84E857E8F}" dt="2021-02-25T15:53:50.186" v="360" actId="1076"/>
          <ac:spMkLst>
            <pc:docMk/>
            <pc:sldMk cId="2699784146" sldId="477"/>
            <ac:spMk id="51" creationId="{EB43FF9E-708E-4007-A741-6556D00C99F1}"/>
          </ac:spMkLst>
        </pc:spChg>
        <pc:spChg chg="add mod">
          <ac:chgData name="Sherif Khattab" userId="c83b1e15-36f3-4f46-aceb-05aac24c545e" providerId="ADAL" clId="{68922303-928D-411F-A7C3-3BB84E857E8F}" dt="2021-02-25T15:53:50.186" v="360" actId="1076"/>
          <ac:spMkLst>
            <pc:docMk/>
            <pc:sldMk cId="2699784146" sldId="477"/>
            <ac:spMk id="52" creationId="{602FFF44-E1A7-4F08-947C-FCEDB44B1573}"/>
          </ac:spMkLst>
        </pc:spChg>
        <pc:spChg chg="add mod">
          <ac:chgData name="Sherif Khattab" userId="c83b1e15-36f3-4f46-aceb-05aac24c545e" providerId="ADAL" clId="{68922303-928D-411F-A7C3-3BB84E857E8F}" dt="2021-02-25T15:53:50.186" v="360" actId="1076"/>
          <ac:spMkLst>
            <pc:docMk/>
            <pc:sldMk cId="2699784146" sldId="477"/>
            <ac:spMk id="53" creationId="{715B2B2F-4EE5-469D-9CF4-FAD8B81B2D8A}"/>
          </ac:spMkLst>
        </pc:spChg>
        <pc:spChg chg="add mod">
          <ac:chgData name="Sherif Khattab" userId="c83b1e15-36f3-4f46-aceb-05aac24c545e" providerId="ADAL" clId="{68922303-928D-411F-A7C3-3BB84E857E8F}" dt="2021-02-25T15:53:50.186" v="360" actId="1076"/>
          <ac:spMkLst>
            <pc:docMk/>
            <pc:sldMk cId="2699784146" sldId="477"/>
            <ac:spMk id="54" creationId="{A5F8627F-EC55-4728-8A90-2F3DC4971467}"/>
          </ac:spMkLst>
        </pc:spChg>
        <pc:spChg chg="add mod">
          <ac:chgData name="Sherif Khattab" userId="c83b1e15-36f3-4f46-aceb-05aac24c545e" providerId="ADAL" clId="{68922303-928D-411F-A7C3-3BB84E857E8F}" dt="2021-02-25T15:53:50.186" v="360" actId="1076"/>
          <ac:spMkLst>
            <pc:docMk/>
            <pc:sldMk cId="2699784146" sldId="477"/>
            <ac:spMk id="55" creationId="{C609B494-ABD1-49AF-BF4D-8838EA5B2534}"/>
          </ac:spMkLst>
        </pc:spChg>
        <pc:spChg chg="add mod">
          <ac:chgData name="Sherif Khattab" userId="c83b1e15-36f3-4f46-aceb-05aac24c545e" providerId="ADAL" clId="{68922303-928D-411F-A7C3-3BB84E857E8F}" dt="2021-02-25T15:53:50.186" v="360" actId="1076"/>
          <ac:spMkLst>
            <pc:docMk/>
            <pc:sldMk cId="2699784146" sldId="477"/>
            <ac:spMk id="56" creationId="{7D889010-B299-466D-82B4-177C24431B77}"/>
          </ac:spMkLst>
        </pc:spChg>
        <pc:spChg chg="add mod">
          <ac:chgData name="Sherif Khattab" userId="c83b1e15-36f3-4f46-aceb-05aac24c545e" providerId="ADAL" clId="{68922303-928D-411F-A7C3-3BB84E857E8F}" dt="2021-02-25T15:53:50.186" v="360" actId="1076"/>
          <ac:spMkLst>
            <pc:docMk/>
            <pc:sldMk cId="2699784146" sldId="477"/>
            <ac:spMk id="57" creationId="{042AE578-9853-41C1-9FEE-2BDC954750B2}"/>
          </ac:spMkLst>
        </pc:spChg>
        <pc:spChg chg="add mod">
          <ac:chgData name="Sherif Khattab" userId="c83b1e15-36f3-4f46-aceb-05aac24c545e" providerId="ADAL" clId="{68922303-928D-411F-A7C3-3BB84E857E8F}" dt="2021-02-25T15:53:50.186" v="360" actId="1076"/>
          <ac:spMkLst>
            <pc:docMk/>
            <pc:sldMk cId="2699784146" sldId="477"/>
            <ac:spMk id="58" creationId="{3F05F2F3-9971-434B-933D-3540CC1FA7B6}"/>
          </ac:spMkLst>
        </pc:spChg>
        <pc:spChg chg="add mod">
          <ac:chgData name="Sherif Khattab" userId="c83b1e15-36f3-4f46-aceb-05aac24c545e" providerId="ADAL" clId="{68922303-928D-411F-A7C3-3BB84E857E8F}" dt="2021-02-25T15:53:50.186" v="360" actId="1076"/>
          <ac:spMkLst>
            <pc:docMk/>
            <pc:sldMk cId="2699784146" sldId="477"/>
            <ac:spMk id="59" creationId="{3628C920-6348-4060-A082-303D78D4ECEB}"/>
          </ac:spMkLst>
        </pc:spChg>
        <pc:spChg chg="add mod">
          <ac:chgData name="Sherif Khattab" userId="c83b1e15-36f3-4f46-aceb-05aac24c545e" providerId="ADAL" clId="{68922303-928D-411F-A7C3-3BB84E857E8F}" dt="2021-02-25T15:53:50.186" v="360" actId="1076"/>
          <ac:spMkLst>
            <pc:docMk/>
            <pc:sldMk cId="2699784146" sldId="477"/>
            <ac:spMk id="60" creationId="{FCF1BB4B-3271-40FE-8A7A-56EA02CA6499}"/>
          </ac:spMkLst>
        </pc:spChg>
        <pc:spChg chg="add mod">
          <ac:chgData name="Sherif Khattab" userId="c83b1e15-36f3-4f46-aceb-05aac24c545e" providerId="ADAL" clId="{68922303-928D-411F-A7C3-3BB84E857E8F}" dt="2021-02-25T15:53:50.186" v="360" actId="1076"/>
          <ac:spMkLst>
            <pc:docMk/>
            <pc:sldMk cId="2699784146" sldId="477"/>
            <ac:spMk id="61" creationId="{97DD194B-BADF-47D0-A7BB-101BA9FDCC34}"/>
          </ac:spMkLst>
        </pc:spChg>
        <pc:spChg chg="add mod">
          <ac:chgData name="Sherif Khattab" userId="c83b1e15-36f3-4f46-aceb-05aac24c545e" providerId="ADAL" clId="{68922303-928D-411F-A7C3-3BB84E857E8F}" dt="2021-02-25T15:53:50.186" v="360" actId="1076"/>
          <ac:spMkLst>
            <pc:docMk/>
            <pc:sldMk cId="2699784146" sldId="477"/>
            <ac:spMk id="62" creationId="{66FE219A-452F-437D-A047-CFA1EDAE2E66}"/>
          </ac:spMkLst>
        </pc:spChg>
        <pc:spChg chg="add mod">
          <ac:chgData name="Sherif Khattab" userId="c83b1e15-36f3-4f46-aceb-05aac24c545e" providerId="ADAL" clId="{68922303-928D-411F-A7C3-3BB84E857E8F}" dt="2021-02-25T15:53:50.186" v="360" actId="1076"/>
          <ac:spMkLst>
            <pc:docMk/>
            <pc:sldMk cId="2699784146" sldId="477"/>
            <ac:spMk id="63" creationId="{6EA06320-50FB-478D-BBAF-E714A581E7BF}"/>
          </ac:spMkLst>
        </pc:spChg>
        <pc:spChg chg="add mod">
          <ac:chgData name="Sherif Khattab" userId="c83b1e15-36f3-4f46-aceb-05aac24c545e" providerId="ADAL" clId="{68922303-928D-411F-A7C3-3BB84E857E8F}" dt="2021-02-25T15:53:50.186" v="360" actId="1076"/>
          <ac:spMkLst>
            <pc:docMk/>
            <pc:sldMk cId="2699784146" sldId="477"/>
            <ac:spMk id="64" creationId="{B3A86F32-A86E-4B09-9488-0B074923A446}"/>
          </ac:spMkLst>
        </pc:spChg>
        <pc:spChg chg="add mod">
          <ac:chgData name="Sherif Khattab" userId="c83b1e15-36f3-4f46-aceb-05aac24c545e" providerId="ADAL" clId="{68922303-928D-411F-A7C3-3BB84E857E8F}" dt="2021-02-25T15:53:50.186" v="360" actId="1076"/>
          <ac:spMkLst>
            <pc:docMk/>
            <pc:sldMk cId="2699784146" sldId="477"/>
            <ac:spMk id="65" creationId="{424C984F-1DC3-41CA-9F3A-926FBB8C73C2}"/>
          </ac:spMkLst>
        </pc:spChg>
        <pc:spChg chg="add mod">
          <ac:chgData name="Sherif Khattab" userId="c83b1e15-36f3-4f46-aceb-05aac24c545e" providerId="ADAL" clId="{68922303-928D-411F-A7C3-3BB84E857E8F}" dt="2021-02-25T15:53:50.186" v="360" actId="1076"/>
          <ac:spMkLst>
            <pc:docMk/>
            <pc:sldMk cId="2699784146" sldId="477"/>
            <ac:spMk id="66" creationId="{5F590AB0-3600-4B82-B3AE-A641C997615F}"/>
          </ac:spMkLst>
        </pc:spChg>
        <pc:spChg chg="add mod">
          <ac:chgData name="Sherif Khattab" userId="c83b1e15-36f3-4f46-aceb-05aac24c545e" providerId="ADAL" clId="{68922303-928D-411F-A7C3-3BB84E857E8F}" dt="2021-02-25T15:53:50.186" v="360" actId="1076"/>
          <ac:spMkLst>
            <pc:docMk/>
            <pc:sldMk cId="2699784146" sldId="477"/>
            <ac:spMk id="67" creationId="{41E7CC6C-2857-4C8A-9198-ECD1F085B750}"/>
          </ac:spMkLst>
        </pc:spChg>
        <pc:spChg chg="add mod">
          <ac:chgData name="Sherif Khattab" userId="c83b1e15-36f3-4f46-aceb-05aac24c545e" providerId="ADAL" clId="{68922303-928D-411F-A7C3-3BB84E857E8F}" dt="2021-02-25T15:53:50.186" v="360" actId="1076"/>
          <ac:spMkLst>
            <pc:docMk/>
            <pc:sldMk cId="2699784146" sldId="477"/>
            <ac:spMk id="68" creationId="{135582FE-2245-4240-8C43-586AD6A39865}"/>
          </ac:spMkLst>
        </pc:spChg>
        <pc:spChg chg="add mod">
          <ac:chgData name="Sherif Khattab" userId="c83b1e15-36f3-4f46-aceb-05aac24c545e" providerId="ADAL" clId="{68922303-928D-411F-A7C3-3BB84E857E8F}" dt="2021-02-25T15:53:50.186" v="360" actId="1076"/>
          <ac:spMkLst>
            <pc:docMk/>
            <pc:sldMk cId="2699784146" sldId="477"/>
            <ac:spMk id="69" creationId="{BCE5CEED-A5E9-4C70-9BFF-5129642DDBE2}"/>
          </ac:spMkLst>
        </pc:spChg>
        <pc:spChg chg="add mod">
          <ac:chgData name="Sherif Khattab" userId="c83b1e15-36f3-4f46-aceb-05aac24c545e" providerId="ADAL" clId="{68922303-928D-411F-A7C3-3BB84E857E8F}" dt="2021-02-25T15:53:50.186" v="360" actId="1076"/>
          <ac:spMkLst>
            <pc:docMk/>
            <pc:sldMk cId="2699784146" sldId="477"/>
            <ac:spMk id="70" creationId="{2A4F9820-B9F2-4947-8565-F69BCCB719C5}"/>
          </ac:spMkLst>
        </pc:spChg>
        <pc:spChg chg="add mod">
          <ac:chgData name="Sherif Khattab" userId="c83b1e15-36f3-4f46-aceb-05aac24c545e" providerId="ADAL" clId="{68922303-928D-411F-A7C3-3BB84E857E8F}" dt="2021-02-25T15:53:50.186" v="360" actId="1076"/>
          <ac:spMkLst>
            <pc:docMk/>
            <pc:sldMk cId="2699784146" sldId="477"/>
            <ac:spMk id="71" creationId="{86D67011-A301-4B85-9A0E-9BFF2444E0E1}"/>
          </ac:spMkLst>
        </pc:spChg>
        <pc:spChg chg="add mod">
          <ac:chgData name="Sherif Khattab" userId="c83b1e15-36f3-4f46-aceb-05aac24c545e" providerId="ADAL" clId="{68922303-928D-411F-A7C3-3BB84E857E8F}" dt="2021-02-25T15:53:50.186" v="360" actId="1076"/>
          <ac:spMkLst>
            <pc:docMk/>
            <pc:sldMk cId="2699784146" sldId="477"/>
            <ac:spMk id="72" creationId="{11BB157E-C005-420B-BC93-6F14A2B09F81}"/>
          </ac:spMkLst>
        </pc:spChg>
        <pc:grpChg chg="del mod">
          <ac:chgData name="Sherif Khattab" userId="c83b1e15-36f3-4f46-aceb-05aac24c545e" providerId="ADAL" clId="{68922303-928D-411F-A7C3-3BB84E857E8F}" dt="2021-02-25T15:51:40.813" v="308"/>
          <ac:grpSpMkLst>
            <pc:docMk/>
            <pc:sldMk cId="2699784146" sldId="477"/>
            <ac:grpSpMk id="6" creationId="{0B376B8D-39C1-4A22-92CC-C6DBBE92EAE0}"/>
          </ac:grpSpMkLst>
        </pc:grpChg>
        <pc:grpChg chg="mod">
          <ac:chgData name="Sherif Khattab" userId="c83b1e15-36f3-4f46-aceb-05aac24c545e" providerId="ADAL" clId="{68922303-928D-411F-A7C3-3BB84E857E8F}" dt="2021-02-25T15:51:40.813" v="308"/>
          <ac:grpSpMkLst>
            <pc:docMk/>
            <pc:sldMk cId="2699784146" sldId="477"/>
            <ac:grpSpMk id="11" creationId="{71F90F41-E169-4459-BFD6-31D4484907B1}"/>
          </ac:grpSpMkLst>
        </pc:grpChg>
        <pc:grpChg chg="mod">
          <ac:chgData name="Sherif Khattab" userId="c83b1e15-36f3-4f46-aceb-05aac24c545e" providerId="ADAL" clId="{68922303-928D-411F-A7C3-3BB84E857E8F}" dt="2021-02-25T15:51:47.831" v="314"/>
          <ac:grpSpMkLst>
            <pc:docMk/>
            <pc:sldMk cId="2699784146" sldId="477"/>
            <ac:grpSpMk id="17" creationId="{72855525-F083-4FAD-A3E5-80E2943332C5}"/>
          </ac:grpSpMkLst>
        </pc:grpChg>
        <pc:grpChg chg="del mod">
          <ac:chgData name="Sherif Khattab" userId="c83b1e15-36f3-4f46-aceb-05aac24c545e" providerId="ADAL" clId="{68922303-928D-411F-A7C3-3BB84E857E8F}" dt="2021-02-25T15:52:05.791" v="329"/>
          <ac:grpSpMkLst>
            <pc:docMk/>
            <pc:sldMk cId="2699784146" sldId="477"/>
            <ac:grpSpMk id="23" creationId="{9DFC7C7B-4DA5-48A1-8D62-EA4E49F379B6}"/>
          </ac:grpSpMkLst>
        </pc:grpChg>
        <pc:grpChg chg="del mod">
          <ac:chgData name="Sherif Khattab" userId="c83b1e15-36f3-4f46-aceb-05aac24c545e" providerId="ADAL" clId="{68922303-928D-411F-A7C3-3BB84E857E8F}" dt="2021-02-25T15:52:05.791" v="329"/>
          <ac:grpSpMkLst>
            <pc:docMk/>
            <pc:sldMk cId="2699784146" sldId="477"/>
            <ac:grpSpMk id="26" creationId="{06672422-823E-40F4-BF94-94E55D15C274}"/>
          </ac:grpSpMkLst>
        </pc:grpChg>
        <pc:grpChg chg="mod">
          <ac:chgData name="Sherif Khattab" userId="c83b1e15-36f3-4f46-aceb-05aac24c545e" providerId="ADAL" clId="{68922303-928D-411F-A7C3-3BB84E857E8F}" dt="2021-02-25T15:52:05.791" v="329"/>
          <ac:grpSpMkLst>
            <pc:docMk/>
            <pc:sldMk cId="2699784146" sldId="477"/>
            <ac:grpSpMk id="32" creationId="{EDDC31E5-2494-4323-8E16-7D7B56C61631}"/>
          </ac:grpSpMkLst>
        </pc:grpChg>
        <pc:grpChg chg="del mod">
          <ac:chgData name="Sherif Khattab" userId="c83b1e15-36f3-4f46-aceb-05aac24c545e" providerId="ADAL" clId="{68922303-928D-411F-A7C3-3BB84E857E8F}" dt="2021-02-25T15:52:13.146" v="339"/>
          <ac:grpSpMkLst>
            <pc:docMk/>
            <pc:sldMk cId="2699784146" sldId="477"/>
            <ac:grpSpMk id="35" creationId="{0BD41DD2-D3A9-4174-BFC2-6FDDDFFA5633}"/>
          </ac:grpSpMkLst>
        </pc:grpChg>
        <pc:grpChg chg="mod">
          <ac:chgData name="Sherif Khattab" userId="c83b1e15-36f3-4f46-aceb-05aac24c545e" providerId="ADAL" clId="{68922303-928D-411F-A7C3-3BB84E857E8F}" dt="2021-02-25T15:52:13.146" v="339"/>
          <ac:grpSpMkLst>
            <pc:docMk/>
            <pc:sldMk cId="2699784146" sldId="477"/>
            <ac:grpSpMk id="42" creationId="{5107D812-A225-4FBA-AC51-6DC66E026A44}"/>
          </ac:grpSpMkLst>
        </pc:grpChg>
        <pc:grpChg chg="add mod">
          <ac:chgData name="Sherif Khattab" userId="c83b1e15-36f3-4f46-aceb-05aac24c545e" providerId="ADAL" clId="{68922303-928D-411F-A7C3-3BB84E857E8F}" dt="2021-02-25T15:53:50.186" v="360" actId="1076"/>
          <ac:grpSpMkLst>
            <pc:docMk/>
            <pc:sldMk cId="2699784146" sldId="477"/>
            <ac:grpSpMk id="43" creationId="{F4D65B6A-CC20-443F-96DB-2A17C149AE19}"/>
          </ac:grpSpMkLst>
        </pc:grpChg>
        <pc:graphicFrameChg chg="del mod">
          <ac:chgData name="Sherif Khattab" userId="c83b1e15-36f3-4f46-aceb-05aac24c545e" providerId="ADAL" clId="{68922303-928D-411F-A7C3-3BB84E857E8F}" dt="2021-02-25T15:52:23.321" v="340" actId="478"/>
          <ac:graphicFrameMkLst>
            <pc:docMk/>
            <pc:sldMk cId="2699784146" sldId="477"/>
            <ac:graphicFrameMk id="16387" creationId="{AF2F8ED8-16A1-4F89-BDB6-8C2730B36B52}"/>
          </ac:graphicFrameMkLst>
        </pc:graphicFrameChg>
        <pc:inkChg chg="add mod">
          <ac:chgData name="Sherif Khattab" userId="c83b1e15-36f3-4f46-aceb-05aac24c545e" providerId="ADAL" clId="{68922303-928D-411F-A7C3-3BB84E857E8F}" dt="2021-02-25T15:51:40.813" v="308"/>
          <ac:inkMkLst>
            <pc:docMk/>
            <pc:sldMk cId="2699784146" sldId="477"/>
            <ac:inkMk id="3" creationId="{B7F64E05-0DD5-42F1-8308-9DD6318F18F6}"/>
          </ac:inkMkLst>
        </pc:inkChg>
        <pc:inkChg chg="add mod">
          <ac:chgData name="Sherif Khattab" userId="c83b1e15-36f3-4f46-aceb-05aac24c545e" providerId="ADAL" clId="{68922303-928D-411F-A7C3-3BB84E857E8F}" dt="2021-02-25T15:51:40.813" v="308"/>
          <ac:inkMkLst>
            <pc:docMk/>
            <pc:sldMk cId="2699784146" sldId="477"/>
            <ac:inkMk id="5" creationId="{1DB42B41-D6D5-4610-94BD-A3DA69D641F7}"/>
          </ac:inkMkLst>
        </pc:inkChg>
        <pc:inkChg chg="add mod">
          <ac:chgData name="Sherif Khattab" userId="c83b1e15-36f3-4f46-aceb-05aac24c545e" providerId="ADAL" clId="{68922303-928D-411F-A7C3-3BB84E857E8F}" dt="2021-02-25T15:51:40.813" v="308"/>
          <ac:inkMkLst>
            <pc:docMk/>
            <pc:sldMk cId="2699784146" sldId="477"/>
            <ac:inkMk id="7" creationId="{DFCAF876-FE82-47DC-874E-7AE58B24ADF4}"/>
          </ac:inkMkLst>
        </pc:inkChg>
        <pc:inkChg chg="add mod">
          <ac:chgData name="Sherif Khattab" userId="c83b1e15-36f3-4f46-aceb-05aac24c545e" providerId="ADAL" clId="{68922303-928D-411F-A7C3-3BB84E857E8F}" dt="2021-02-25T15:51:40.813" v="308"/>
          <ac:inkMkLst>
            <pc:docMk/>
            <pc:sldMk cId="2699784146" sldId="477"/>
            <ac:inkMk id="8" creationId="{8EF62B12-FACB-46BD-A507-0E84C2377D80}"/>
          </ac:inkMkLst>
        </pc:inkChg>
        <pc:inkChg chg="add mod">
          <ac:chgData name="Sherif Khattab" userId="c83b1e15-36f3-4f46-aceb-05aac24c545e" providerId="ADAL" clId="{68922303-928D-411F-A7C3-3BB84E857E8F}" dt="2021-02-25T15:51:40.813" v="308"/>
          <ac:inkMkLst>
            <pc:docMk/>
            <pc:sldMk cId="2699784146" sldId="477"/>
            <ac:inkMk id="9" creationId="{A29A46CF-60CF-4733-BE6A-B618605D9BE5}"/>
          </ac:inkMkLst>
        </pc:inkChg>
        <pc:inkChg chg="add mod">
          <ac:chgData name="Sherif Khattab" userId="c83b1e15-36f3-4f46-aceb-05aac24c545e" providerId="ADAL" clId="{68922303-928D-411F-A7C3-3BB84E857E8F}" dt="2021-02-25T15:51:40.813" v="308"/>
          <ac:inkMkLst>
            <pc:docMk/>
            <pc:sldMk cId="2699784146" sldId="477"/>
            <ac:inkMk id="10" creationId="{C4976F4B-818A-4BDE-BE5C-487E2E92A1C1}"/>
          </ac:inkMkLst>
        </pc:inkChg>
        <pc:inkChg chg="add">
          <ac:chgData name="Sherif Khattab" userId="c83b1e15-36f3-4f46-aceb-05aac24c545e" providerId="ADAL" clId="{68922303-928D-411F-A7C3-3BB84E857E8F}" dt="2021-02-25T15:51:41.781" v="309" actId="9405"/>
          <ac:inkMkLst>
            <pc:docMk/>
            <pc:sldMk cId="2699784146" sldId="477"/>
            <ac:inkMk id="12" creationId="{9CF30C49-5B1D-4C2A-89B6-81E6D6EF44F3}"/>
          </ac:inkMkLst>
        </pc:inkChg>
        <pc:inkChg chg="add mod">
          <ac:chgData name="Sherif Khattab" userId="c83b1e15-36f3-4f46-aceb-05aac24c545e" providerId="ADAL" clId="{68922303-928D-411F-A7C3-3BB84E857E8F}" dt="2021-02-25T15:51:47.831" v="314"/>
          <ac:inkMkLst>
            <pc:docMk/>
            <pc:sldMk cId="2699784146" sldId="477"/>
            <ac:inkMk id="13" creationId="{27E7B734-C597-4C13-AC40-B1BC846D69CE}"/>
          </ac:inkMkLst>
        </pc:inkChg>
        <pc:inkChg chg="add mod">
          <ac:chgData name="Sherif Khattab" userId="c83b1e15-36f3-4f46-aceb-05aac24c545e" providerId="ADAL" clId="{68922303-928D-411F-A7C3-3BB84E857E8F}" dt="2021-02-25T15:51:47.831" v="314"/>
          <ac:inkMkLst>
            <pc:docMk/>
            <pc:sldMk cId="2699784146" sldId="477"/>
            <ac:inkMk id="14" creationId="{07CAF6FB-C295-4352-B3D0-746A05B9F166}"/>
          </ac:inkMkLst>
        </pc:inkChg>
        <pc:inkChg chg="add mod">
          <ac:chgData name="Sherif Khattab" userId="c83b1e15-36f3-4f46-aceb-05aac24c545e" providerId="ADAL" clId="{68922303-928D-411F-A7C3-3BB84E857E8F}" dt="2021-02-25T15:51:47.831" v="314"/>
          <ac:inkMkLst>
            <pc:docMk/>
            <pc:sldMk cId="2699784146" sldId="477"/>
            <ac:inkMk id="15" creationId="{885DD685-F52A-42A7-9421-B14597CACF91}"/>
          </ac:inkMkLst>
        </pc:inkChg>
        <pc:inkChg chg="add mod">
          <ac:chgData name="Sherif Khattab" userId="c83b1e15-36f3-4f46-aceb-05aac24c545e" providerId="ADAL" clId="{68922303-928D-411F-A7C3-3BB84E857E8F}" dt="2021-02-25T15:51:47.831" v="314"/>
          <ac:inkMkLst>
            <pc:docMk/>
            <pc:sldMk cId="2699784146" sldId="477"/>
            <ac:inkMk id="16" creationId="{745D2CB5-7D13-4C39-B415-5FF1CD8C761C}"/>
          </ac:inkMkLst>
        </pc:inkChg>
        <pc:inkChg chg="add">
          <ac:chgData name="Sherif Khattab" userId="c83b1e15-36f3-4f46-aceb-05aac24c545e" providerId="ADAL" clId="{68922303-928D-411F-A7C3-3BB84E857E8F}" dt="2021-02-25T15:51:51.841" v="315" actId="9405"/>
          <ac:inkMkLst>
            <pc:docMk/>
            <pc:sldMk cId="2699784146" sldId="477"/>
            <ac:inkMk id="18" creationId="{03403C92-9415-425C-80D8-8C7E9291E68D}"/>
          </ac:inkMkLst>
        </pc:inkChg>
        <pc:inkChg chg="add mod">
          <ac:chgData name="Sherif Khattab" userId="c83b1e15-36f3-4f46-aceb-05aac24c545e" providerId="ADAL" clId="{68922303-928D-411F-A7C3-3BB84E857E8F}" dt="2021-02-25T15:52:05.791" v="329"/>
          <ac:inkMkLst>
            <pc:docMk/>
            <pc:sldMk cId="2699784146" sldId="477"/>
            <ac:inkMk id="19" creationId="{53E987EF-CA3A-450E-ACA1-B0F473CA1C8A}"/>
          </ac:inkMkLst>
        </pc:inkChg>
        <pc:inkChg chg="add mod">
          <ac:chgData name="Sherif Khattab" userId="c83b1e15-36f3-4f46-aceb-05aac24c545e" providerId="ADAL" clId="{68922303-928D-411F-A7C3-3BB84E857E8F}" dt="2021-02-25T15:52:05.791" v="329"/>
          <ac:inkMkLst>
            <pc:docMk/>
            <pc:sldMk cId="2699784146" sldId="477"/>
            <ac:inkMk id="20" creationId="{B421E85A-94BB-4896-98A7-5134656A49AB}"/>
          </ac:inkMkLst>
        </pc:inkChg>
        <pc:inkChg chg="add mod">
          <ac:chgData name="Sherif Khattab" userId="c83b1e15-36f3-4f46-aceb-05aac24c545e" providerId="ADAL" clId="{68922303-928D-411F-A7C3-3BB84E857E8F}" dt="2021-02-25T15:52:05.791" v="329"/>
          <ac:inkMkLst>
            <pc:docMk/>
            <pc:sldMk cId="2699784146" sldId="477"/>
            <ac:inkMk id="21" creationId="{D24E7870-5FDB-4BE7-8E05-A878F99C39A0}"/>
          </ac:inkMkLst>
        </pc:inkChg>
        <pc:inkChg chg="add mod">
          <ac:chgData name="Sherif Khattab" userId="c83b1e15-36f3-4f46-aceb-05aac24c545e" providerId="ADAL" clId="{68922303-928D-411F-A7C3-3BB84E857E8F}" dt="2021-02-25T15:52:05.791" v="329"/>
          <ac:inkMkLst>
            <pc:docMk/>
            <pc:sldMk cId="2699784146" sldId="477"/>
            <ac:inkMk id="22" creationId="{885F647D-3D63-4521-9FB9-77B1B64B1D1A}"/>
          </ac:inkMkLst>
        </pc:inkChg>
        <pc:inkChg chg="add mod">
          <ac:chgData name="Sherif Khattab" userId="c83b1e15-36f3-4f46-aceb-05aac24c545e" providerId="ADAL" clId="{68922303-928D-411F-A7C3-3BB84E857E8F}" dt="2021-02-25T15:52:05.791" v="329"/>
          <ac:inkMkLst>
            <pc:docMk/>
            <pc:sldMk cId="2699784146" sldId="477"/>
            <ac:inkMk id="24" creationId="{EB541233-B202-4EC6-9AD5-E84FDFC9405D}"/>
          </ac:inkMkLst>
        </pc:inkChg>
        <pc:inkChg chg="add mod">
          <ac:chgData name="Sherif Khattab" userId="c83b1e15-36f3-4f46-aceb-05aac24c545e" providerId="ADAL" clId="{68922303-928D-411F-A7C3-3BB84E857E8F}" dt="2021-02-25T15:52:05.791" v="329"/>
          <ac:inkMkLst>
            <pc:docMk/>
            <pc:sldMk cId="2699784146" sldId="477"/>
            <ac:inkMk id="25" creationId="{FDC6E810-571B-4FDB-8A93-DA99CCE792DE}"/>
          </ac:inkMkLst>
        </pc:inkChg>
        <pc:inkChg chg="add mod">
          <ac:chgData name="Sherif Khattab" userId="c83b1e15-36f3-4f46-aceb-05aac24c545e" providerId="ADAL" clId="{68922303-928D-411F-A7C3-3BB84E857E8F}" dt="2021-02-25T15:52:05.791" v="329"/>
          <ac:inkMkLst>
            <pc:docMk/>
            <pc:sldMk cId="2699784146" sldId="477"/>
            <ac:inkMk id="27" creationId="{614925D2-61B6-404E-9FA9-627795B5CD23}"/>
          </ac:inkMkLst>
        </pc:inkChg>
        <pc:inkChg chg="add mod">
          <ac:chgData name="Sherif Khattab" userId="c83b1e15-36f3-4f46-aceb-05aac24c545e" providerId="ADAL" clId="{68922303-928D-411F-A7C3-3BB84E857E8F}" dt="2021-02-25T15:52:05.791" v="329"/>
          <ac:inkMkLst>
            <pc:docMk/>
            <pc:sldMk cId="2699784146" sldId="477"/>
            <ac:inkMk id="28" creationId="{C1D2FC67-A4B2-468A-91AD-21BAA4D84002}"/>
          </ac:inkMkLst>
        </pc:inkChg>
        <pc:inkChg chg="add mod">
          <ac:chgData name="Sherif Khattab" userId="c83b1e15-36f3-4f46-aceb-05aac24c545e" providerId="ADAL" clId="{68922303-928D-411F-A7C3-3BB84E857E8F}" dt="2021-02-25T15:52:05.791" v="329"/>
          <ac:inkMkLst>
            <pc:docMk/>
            <pc:sldMk cId="2699784146" sldId="477"/>
            <ac:inkMk id="29" creationId="{2D7F5A03-DBF2-4B8D-8AEF-2FBB4CA350D7}"/>
          </ac:inkMkLst>
        </pc:inkChg>
        <pc:inkChg chg="add mod">
          <ac:chgData name="Sherif Khattab" userId="c83b1e15-36f3-4f46-aceb-05aac24c545e" providerId="ADAL" clId="{68922303-928D-411F-A7C3-3BB84E857E8F}" dt="2021-02-25T15:52:05.791" v="329"/>
          <ac:inkMkLst>
            <pc:docMk/>
            <pc:sldMk cId="2699784146" sldId="477"/>
            <ac:inkMk id="30" creationId="{3B1BA86E-9E34-455D-AC91-9953667DA12F}"/>
          </ac:inkMkLst>
        </pc:inkChg>
        <pc:inkChg chg="add mod">
          <ac:chgData name="Sherif Khattab" userId="c83b1e15-36f3-4f46-aceb-05aac24c545e" providerId="ADAL" clId="{68922303-928D-411F-A7C3-3BB84E857E8F}" dt="2021-02-25T15:52:05.791" v="329"/>
          <ac:inkMkLst>
            <pc:docMk/>
            <pc:sldMk cId="2699784146" sldId="477"/>
            <ac:inkMk id="31" creationId="{2862AF67-0F20-400A-8B95-11AADF021483}"/>
          </ac:inkMkLst>
        </pc:inkChg>
        <pc:inkChg chg="add mod">
          <ac:chgData name="Sherif Khattab" userId="c83b1e15-36f3-4f46-aceb-05aac24c545e" providerId="ADAL" clId="{68922303-928D-411F-A7C3-3BB84E857E8F}" dt="2021-02-25T15:52:13.146" v="339"/>
          <ac:inkMkLst>
            <pc:docMk/>
            <pc:sldMk cId="2699784146" sldId="477"/>
            <ac:inkMk id="33" creationId="{318C6BD6-5BFE-40C2-AA37-F33E5AC45498}"/>
          </ac:inkMkLst>
        </pc:inkChg>
        <pc:inkChg chg="add mod">
          <ac:chgData name="Sherif Khattab" userId="c83b1e15-36f3-4f46-aceb-05aac24c545e" providerId="ADAL" clId="{68922303-928D-411F-A7C3-3BB84E857E8F}" dt="2021-02-25T15:52:13.146" v="339"/>
          <ac:inkMkLst>
            <pc:docMk/>
            <pc:sldMk cId="2699784146" sldId="477"/>
            <ac:inkMk id="34" creationId="{A68EBAE3-E0DF-4C87-AC31-D6B8701E880A}"/>
          </ac:inkMkLst>
        </pc:inkChg>
        <pc:inkChg chg="add mod">
          <ac:chgData name="Sherif Khattab" userId="c83b1e15-36f3-4f46-aceb-05aac24c545e" providerId="ADAL" clId="{68922303-928D-411F-A7C3-3BB84E857E8F}" dt="2021-02-25T15:52:13.146" v="339"/>
          <ac:inkMkLst>
            <pc:docMk/>
            <pc:sldMk cId="2699784146" sldId="477"/>
            <ac:inkMk id="36" creationId="{A55072EF-0F07-4734-A92C-11E7792EBF68}"/>
          </ac:inkMkLst>
        </pc:inkChg>
        <pc:inkChg chg="add mod">
          <ac:chgData name="Sherif Khattab" userId="c83b1e15-36f3-4f46-aceb-05aac24c545e" providerId="ADAL" clId="{68922303-928D-411F-A7C3-3BB84E857E8F}" dt="2021-02-25T15:52:13.146" v="339"/>
          <ac:inkMkLst>
            <pc:docMk/>
            <pc:sldMk cId="2699784146" sldId="477"/>
            <ac:inkMk id="37" creationId="{05A69555-CE01-4DBF-8CE1-4EEF6A2CA017}"/>
          </ac:inkMkLst>
        </pc:inkChg>
        <pc:inkChg chg="add mod">
          <ac:chgData name="Sherif Khattab" userId="c83b1e15-36f3-4f46-aceb-05aac24c545e" providerId="ADAL" clId="{68922303-928D-411F-A7C3-3BB84E857E8F}" dt="2021-02-25T15:52:13.146" v="339"/>
          <ac:inkMkLst>
            <pc:docMk/>
            <pc:sldMk cId="2699784146" sldId="477"/>
            <ac:inkMk id="38" creationId="{80595075-3579-40EF-8BC9-CAD4B1664F21}"/>
          </ac:inkMkLst>
        </pc:inkChg>
        <pc:inkChg chg="add mod">
          <ac:chgData name="Sherif Khattab" userId="c83b1e15-36f3-4f46-aceb-05aac24c545e" providerId="ADAL" clId="{68922303-928D-411F-A7C3-3BB84E857E8F}" dt="2021-02-25T15:52:13.146" v="339"/>
          <ac:inkMkLst>
            <pc:docMk/>
            <pc:sldMk cId="2699784146" sldId="477"/>
            <ac:inkMk id="39" creationId="{76F849FB-8C41-4F33-A4DD-FF6780D5C4DD}"/>
          </ac:inkMkLst>
        </pc:inkChg>
        <pc:inkChg chg="add mod">
          <ac:chgData name="Sherif Khattab" userId="c83b1e15-36f3-4f46-aceb-05aac24c545e" providerId="ADAL" clId="{68922303-928D-411F-A7C3-3BB84E857E8F}" dt="2021-02-25T15:52:13.146" v="339"/>
          <ac:inkMkLst>
            <pc:docMk/>
            <pc:sldMk cId="2699784146" sldId="477"/>
            <ac:inkMk id="40" creationId="{D4DF972F-996C-4C48-BEFF-6907AC460FC3}"/>
          </ac:inkMkLst>
        </pc:inkChg>
        <pc:inkChg chg="add mod">
          <ac:chgData name="Sherif Khattab" userId="c83b1e15-36f3-4f46-aceb-05aac24c545e" providerId="ADAL" clId="{68922303-928D-411F-A7C3-3BB84E857E8F}" dt="2021-02-25T15:52:13.146" v="339"/>
          <ac:inkMkLst>
            <pc:docMk/>
            <pc:sldMk cId="2699784146" sldId="477"/>
            <ac:inkMk id="41" creationId="{2754820E-D6E4-480F-AB32-235446ACDE70}"/>
          </ac:inkMkLst>
        </pc:inkChg>
      </pc:sldChg>
      <pc:sldChg chg="modAnim">
        <pc:chgData name="Sherif Khattab" userId="c83b1e15-36f3-4f46-aceb-05aac24c545e" providerId="ADAL" clId="{68922303-928D-411F-A7C3-3BB84E857E8F}" dt="2021-02-25T15:54:06.397" v="362"/>
        <pc:sldMkLst>
          <pc:docMk/>
          <pc:sldMk cId="3905532786" sldId="478"/>
        </pc:sldMkLst>
      </pc:sldChg>
      <pc:sldChg chg="addSp delSp modSp mod addAnim delAnim modAnim">
        <pc:chgData name="Sherif Khattab" userId="c83b1e15-36f3-4f46-aceb-05aac24c545e" providerId="ADAL" clId="{68922303-928D-411F-A7C3-3BB84E857E8F}" dt="2021-02-25T15:58:40.842" v="493"/>
        <pc:sldMkLst>
          <pc:docMk/>
          <pc:sldMk cId="1298367991" sldId="479"/>
        </pc:sldMkLst>
        <pc:spChg chg="mod">
          <ac:chgData name="Sherif Khattab" userId="c83b1e15-36f3-4f46-aceb-05aac24c545e" providerId="ADAL" clId="{68922303-928D-411F-A7C3-3BB84E857E8F}" dt="2021-02-25T15:55:43.720" v="405" actId="1076"/>
          <ac:spMkLst>
            <pc:docMk/>
            <pc:sldMk cId="1298367991" sldId="479"/>
            <ac:spMk id="8" creationId="{D61BC132-6704-4FDB-B1EF-B1BB5543999B}"/>
          </ac:spMkLst>
        </pc:spChg>
        <pc:spChg chg="mod">
          <ac:chgData name="Sherif Khattab" userId="c83b1e15-36f3-4f46-aceb-05aac24c545e" providerId="ADAL" clId="{68922303-928D-411F-A7C3-3BB84E857E8F}" dt="2021-02-25T15:55:43.720" v="405" actId="1076"/>
          <ac:spMkLst>
            <pc:docMk/>
            <pc:sldMk cId="1298367991" sldId="479"/>
            <ac:spMk id="9" creationId="{C7CDAE72-AB53-4D76-8E4E-C39A085D7733}"/>
          </ac:spMkLst>
        </pc:spChg>
        <pc:spChg chg="mod">
          <ac:chgData name="Sherif Khattab" userId="c83b1e15-36f3-4f46-aceb-05aac24c545e" providerId="ADAL" clId="{68922303-928D-411F-A7C3-3BB84E857E8F}" dt="2021-02-25T15:55:43.720" v="405" actId="1076"/>
          <ac:spMkLst>
            <pc:docMk/>
            <pc:sldMk cId="1298367991" sldId="479"/>
            <ac:spMk id="10" creationId="{DD1F3A50-8937-4E08-9046-9778A139646B}"/>
          </ac:spMkLst>
        </pc:spChg>
        <pc:spChg chg="mod">
          <ac:chgData name="Sherif Khattab" userId="c83b1e15-36f3-4f46-aceb-05aac24c545e" providerId="ADAL" clId="{68922303-928D-411F-A7C3-3BB84E857E8F}" dt="2021-02-25T15:55:43.720" v="405" actId="1076"/>
          <ac:spMkLst>
            <pc:docMk/>
            <pc:sldMk cId="1298367991" sldId="479"/>
            <ac:spMk id="11" creationId="{16BA2277-2C3E-4A48-91D7-A755308F5BB4}"/>
          </ac:spMkLst>
        </pc:spChg>
        <pc:spChg chg="mod">
          <ac:chgData name="Sherif Khattab" userId="c83b1e15-36f3-4f46-aceb-05aac24c545e" providerId="ADAL" clId="{68922303-928D-411F-A7C3-3BB84E857E8F}" dt="2021-02-25T15:55:43.720" v="405" actId="1076"/>
          <ac:spMkLst>
            <pc:docMk/>
            <pc:sldMk cId="1298367991" sldId="479"/>
            <ac:spMk id="12" creationId="{A762E872-6810-4047-AF71-2641872A5467}"/>
          </ac:spMkLst>
        </pc:spChg>
        <pc:spChg chg="mod">
          <ac:chgData name="Sherif Khattab" userId="c83b1e15-36f3-4f46-aceb-05aac24c545e" providerId="ADAL" clId="{68922303-928D-411F-A7C3-3BB84E857E8F}" dt="2021-02-25T15:55:43.720" v="405" actId="1076"/>
          <ac:spMkLst>
            <pc:docMk/>
            <pc:sldMk cId="1298367991" sldId="479"/>
            <ac:spMk id="13" creationId="{26F2AFF5-C931-479B-A97E-F699A5EE0CAA}"/>
          </ac:spMkLst>
        </pc:spChg>
        <pc:spChg chg="mod">
          <ac:chgData name="Sherif Khattab" userId="c83b1e15-36f3-4f46-aceb-05aac24c545e" providerId="ADAL" clId="{68922303-928D-411F-A7C3-3BB84E857E8F}" dt="2021-02-25T15:55:43.720" v="405" actId="1076"/>
          <ac:spMkLst>
            <pc:docMk/>
            <pc:sldMk cId="1298367991" sldId="479"/>
            <ac:spMk id="14" creationId="{29DC298E-CEC7-44E1-80E1-60460FA7B36B}"/>
          </ac:spMkLst>
        </pc:spChg>
        <pc:spChg chg="mod">
          <ac:chgData name="Sherif Khattab" userId="c83b1e15-36f3-4f46-aceb-05aac24c545e" providerId="ADAL" clId="{68922303-928D-411F-A7C3-3BB84E857E8F}" dt="2021-02-25T15:55:43.720" v="405" actId="1076"/>
          <ac:spMkLst>
            <pc:docMk/>
            <pc:sldMk cId="1298367991" sldId="479"/>
            <ac:spMk id="15" creationId="{8C5BB51E-B933-4170-8A15-343598863806}"/>
          </ac:spMkLst>
        </pc:spChg>
        <pc:spChg chg="mod">
          <ac:chgData name="Sherif Khattab" userId="c83b1e15-36f3-4f46-aceb-05aac24c545e" providerId="ADAL" clId="{68922303-928D-411F-A7C3-3BB84E857E8F}" dt="2021-02-25T15:55:43.720" v="405" actId="1076"/>
          <ac:spMkLst>
            <pc:docMk/>
            <pc:sldMk cId="1298367991" sldId="479"/>
            <ac:spMk id="16" creationId="{140FAE73-9833-44ED-B1A9-6DFDF053181E}"/>
          </ac:spMkLst>
        </pc:spChg>
        <pc:spChg chg="mod">
          <ac:chgData name="Sherif Khattab" userId="c83b1e15-36f3-4f46-aceb-05aac24c545e" providerId="ADAL" clId="{68922303-928D-411F-A7C3-3BB84E857E8F}" dt="2021-02-25T15:55:43.720" v="405" actId="1076"/>
          <ac:spMkLst>
            <pc:docMk/>
            <pc:sldMk cId="1298367991" sldId="479"/>
            <ac:spMk id="17" creationId="{52FD708D-692F-46E0-AFA4-9283B88F5B37}"/>
          </ac:spMkLst>
        </pc:spChg>
        <pc:spChg chg="mod">
          <ac:chgData name="Sherif Khattab" userId="c83b1e15-36f3-4f46-aceb-05aac24c545e" providerId="ADAL" clId="{68922303-928D-411F-A7C3-3BB84E857E8F}" dt="2021-02-25T15:55:43.720" v="405" actId="1076"/>
          <ac:spMkLst>
            <pc:docMk/>
            <pc:sldMk cId="1298367991" sldId="479"/>
            <ac:spMk id="18" creationId="{23465CCE-845E-4C81-89C4-A0B4FA2FA862}"/>
          </ac:spMkLst>
        </pc:spChg>
        <pc:spChg chg="mod">
          <ac:chgData name="Sherif Khattab" userId="c83b1e15-36f3-4f46-aceb-05aac24c545e" providerId="ADAL" clId="{68922303-928D-411F-A7C3-3BB84E857E8F}" dt="2021-02-25T15:55:43.720" v="405" actId="1076"/>
          <ac:spMkLst>
            <pc:docMk/>
            <pc:sldMk cId="1298367991" sldId="479"/>
            <ac:spMk id="19" creationId="{1A39EA78-44BA-4064-A9DC-588F6C93F931}"/>
          </ac:spMkLst>
        </pc:spChg>
        <pc:spChg chg="mod">
          <ac:chgData name="Sherif Khattab" userId="c83b1e15-36f3-4f46-aceb-05aac24c545e" providerId="ADAL" clId="{68922303-928D-411F-A7C3-3BB84E857E8F}" dt="2021-02-25T15:55:43.720" v="405" actId="1076"/>
          <ac:spMkLst>
            <pc:docMk/>
            <pc:sldMk cId="1298367991" sldId="479"/>
            <ac:spMk id="20" creationId="{6B49252F-AEA8-4CAB-B8B9-F4A583534985}"/>
          </ac:spMkLst>
        </pc:spChg>
        <pc:spChg chg="mod">
          <ac:chgData name="Sherif Khattab" userId="c83b1e15-36f3-4f46-aceb-05aac24c545e" providerId="ADAL" clId="{68922303-928D-411F-A7C3-3BB84E857E8F}" dt="2021-02-25T15:55:43.720" v="405" actId="1076"/>
          <ac:spMkLst>
            <pc:docMk/>
            <pc:sldMk cId="1298367991" sldId="479"/>
            <ac:spMk id="21" creationId="{0A3606E0-A7A0-4528-B768-CF0E388075DB}"/>
          </ac:spMkLst>
        </pc:spChg>
        <pc:spChg chg="mod">
          <ac:chgData name="Sherif Khattab" userId="c83b1e15-36f3-4f46-aceb-05aac24c545e" providerId="ADAL" clId="{68922303-928D-411F-A7C3-3BB84E857E8F}" dt="2021-02-25T15:55:43.720" v="405" actId="1076"/>
          <ac:spMkLst>
            <pc:docMk/>
            <pc:sldMk cId="1298367991" sldId="479"/>
            <ac:spMk id="22" creationId="{7003A0A4-2840-4C56-B423-6940C0EFC9CB}"/>
          </ac:spMkLst>
        </pc:spChg>
        <pc:spChg chg="mod">
          <ac:chgData name="Sherif Khattab" userId="c83b1e15-36f3-4f46-aceb-05aac24c545e" providerId="ADAL" clId="{68922303-928D-411F-A7C3-3BB84E857E8F}" dt="2021-02-25T15:55:43.720" v="405" actId="1076"/>
          <ac:spMkLst>
            <pc:docMk/>
            <pc:sldMk cId="1298367991" sldId="479"/>
            <ac:spMk id="23" creationId="{E914FAE9-104B-4321-8F24-42FD39EECB81}"/>
          </ac:spMkLst>
        </pc:spChg>
        <pc:spChg chg="mod">
          <ac:chgData name="Sherif Khattab" userId="c83b1e15-36f3-4f46-aceb-05aac24c545e" providerId="ADAL" clId="{68922303-928D-411F-A7C3-3BB84E857E8F}" dt="2021-02-25T15:55:43.720" v="405" actId="1076"/>
          <ac:spMkLst>
            <pc:docMk/>
            <pc:sldMk cId="1298367991" sldId="479"/>
            <ac:spMk id="24" creationId="{0C48EDB9-4C5D-4F93-A81B-F7BD1514260A}"/>
          </ac:spMkLst>
        </pc:spChg>
        <pc:spChg chg="mod">
          <ac:chgData name="Sherif Khattab" userId="c83b1e15-36f3-4f46-aceb-05aac24c545e" providerId="ADAL" clId="{68922303-928D-411F-A7C3-3BB84E857E8F}" dt="2021-02-25T15:55:43.720" v="405" actId="1076"/>
          <ac:spMkLst>
            <pc:docMk/>
            <pc:sldMk cId="1298367991" sldId="479"/>
            <ac:spMk id="25" creationId="{1EE05DCD-2017-4642-9333-70639115BB43}"/>
          </ac:spMkLst>
        </pc:spChg>
        <pc:spChg chg="mod">
          <ac:chgData name="Sherif Khattab" userId="c83b1e15-36f3-4f46-aceb-05aac24c545e" providerId="ADAL" clId="{68922303-928D-411F-A7C3-3BB84E857E8F}" dt="2021-02-25T15:55:43.720" v="405" actId="1076"/>
          <ac:spMkLst>
            <pc:docMk/>
            <pc:sldMk cId="1298367991" sldId="479"/>
            <ac:spMk id="26" creationId="{02D427FF-E4EC-41FD-9049-95514A774C33}"/>
          </ac:spMkLst>
        </pc:spChg>
        <pc:spChg chg="mod">
          <ac:chgData name="Sherif Khattab" userId="c83b1e15-36f3-4f46-aceb-05aac24c545e" providerId="ADAL" clId="{68922303-928D-411F-A7C3-3BB84E857E8F}" dt="2021-02-25T15:55:43.720" v="405" actId="1076"/>
          <ac:spMkLst>
            <pc:docMk/>
            <pc:sldMk cId="1298367991" sldId="479"/>
            <ac:spMk id="27" creationId="{717273D5-4F19-4CCB-B273-42746FFB4995}"/>
          </ac:spMkLst>
        </pc:spChg>
        <pc:spChg chg="mod">
          <ac:chgData name="Sherif Khattab" userId="c83b1e15-36f3-4f46-aceb-05aac24c545e" providerId="ADAL" clId="{68922303-928D-411F-A7C3-3BB84E857E8F}" dt="2021-02-25T15:55:43.720" v="405" actId="1076"/>
          <ac:spMkLst>
            <pc:docMk/>
            <pc:sldMk cId="1298367991" sldId="479"/>
            <ac:spMk id="28" creationId="{17E23F76-96C6-43EB-9F5F-EBB5C0B04B87}"/>
          </ac:spMkLst>
        </pc:spChg>
        <pc:spChg chg="mod">
          <ac:chgData name="Sherif Khattab" userId="c83b1e15-36f3-4f46-aceb-05aac24c545e" providerId="ADAL" clId="{68922303-928D-411F-A7C3-3BB84E857E8F}" dt="2021-02-25T15:55:43.720" v="405" actId="1076"/>
          <ac:spMkLst>
            <pc:docMk/>
            <pc:sldMk cId="1298367991" sldId="479"/>
            <ac:spMk id="29" creationId="{897B350D-CB83-4FF8-9D62-0C534A435389}"/>
          </ac:spMkLst>
        </pc:spChg>
        <pc:spChg chg="mod">
          <ac:chgData name="Sherif Khattab" userId="c83b1e15-36f3-4f46-aceb-05aac24c545e" providerId="ADAL" clId="{68922303-928D-411F-A7C3-3BB84E857E8F}" dt="2021-02-25T15:55:43.720" v="405" actId="1076"/>
          <ac:spMkLst>
            <pc:docMk/>
            <pc:sldMk cId="1298367991" sldId="479"/>
            <ac:spMk id="30" creationId="{11F6D6FB-504D-4A4D-962F-AB7E472F80D7}"/>
          </ac:spMkLst>
        </pc:spChg>
        <pc:spChg chg="mod">
          <ac:chgData name="Sherif Khattab" userId="c83b1e15-36f3-4f46-aceb-05aac24c545e" providerId="ADAL" clId="{68922303-928D-411F-A7C3-3BB84E857E8F}" dt="2021-02-25T15:55:43.720" v="405" actId="1076"/>
          <ac:spMkLst>
            <pc:docMk/>
            <pc:sldMk cId="1298367991" sldId="479"/>
            <ac:spMk id="31" creationId="{D26291BD-B4A3-4669-8D2E-EDBC1CC4FCA9}"/>
          </ac:spMkLst>
        </pc:spChg>
        <pc:spChg chg="mod">
          <ac:chgData name="Sherif Khattab" userId="c83b1e15-36f3-4f46-aceb-05aac24c545e" providerId="ADAL" clId="{68922303-928D-411F-A7C3-3BB84E857E8F}" dt="2021-02-25T15:55:43.720" v="405" actId="1076"/>
          <ac:spMkLst>
            <pc:docMk/>
            <pc:sldMk cId="1298367991" sldId="479"/>
            <ac:spMk id="32" creationId="{94058467-E8B9-4BA4-8BB6-DE3C50D0A71D}"/>
          </ac:spMkLst>
        </pc:spChg>
        <pc:spChg chg="mod">
          <ac:chgData name="Sherif Khattab" userId="c83b1e15-36f3-4f46-aceb-05aac24c545e" providerId="ADAL" clId="{68922303-928D-411F-A7C3-3BB84E857E8F}" dt="2021-02-25T15:55:43.720" v="405" actId="1076"/>
          <ac:spMkLst>
            <pc:docMk/>
            <pc:sldMk cId="1298367991" sldId="479"/>
            <ac:spMk id="33" creationId="{13FDFF38-D610-4389-B8CA-880BE84E49FA}"/>
          </ac:spMkLst>
        </pc:spChg>
        <pc:spChg chg="add del">
          <ac:chgData name="Sherif Khattab" userId="c83b1e15-36f3-4f46-aceb-05aac24c545e" providerId="ADAL" clId="{68922303-928D-411F-A7C3-3BB84E857E8F}" dt="2021-02-25T15:56:40.759" v="409" actId="34122"/>
          <ac:spMkLst>
            <pc:docMk/>
            <pc:sldMk cId="1298367991" sldId="479"/>
            <ac:spMk id="71" creationId="{524DAFAD-04B6-4F41-98EC-F147BE29FC04}"/>
          </ac:spMkLst>
        </pc:spChg>
        <pc:spChg chg="add del">
          <ac:chgData name="Sherif Khattab" userId="c83b1e15-36f3-4f46-aceb-05aac24c545e" providerId="ADAL" clId="{68922303-928D-411F-A7C3-3BB84E857E8F}" dt="2021-02-25T15:56:40.759" v="409" actId="34122"/>
          <ac:spMkLst>
            <pc:docMk/>
            <pc:sldMk cId="1298367991" sldId="479"/>
            <ac:spMk id="109" creationId="{C8226B59-9633-4F25-A2FE-D03CC0BC549F}"/>
          </ac:spMkLst>
        </pc:spChg>
        <pc:spChg chg="add del">
          <ac:chgData name="Sherif Khattab" userId="c83b1e15-36f3-4f46-aceb-05aac24c545e" providerId="ADAL" clId="{68922303-928D-411F-A7C3-3BB84E857E8F}" dt="2021-02-25T15:56:40.759" v="409" actId="34122"/>
          <ac:spMkLst>
            <pc:docMk/>
            <pc:sldMk cId="1298367991" sldId="479"/>
            <ac:spMk id="135" creationId="{B118B9EB-7EF3-4BD6-B5C8-19D37DCD0F50}"/>
          </ac:spMkLst>
        </pc:spChg>
        <pc:grpChg chg="add mod">
          <ac:chgData name="Sherif Khattab" userId="c83b1e15-36f3-4f46-aceb-05aac24c545e" providerId="ADAL" clId="{68922303-928D-411F-A7C3-3BB84E857E8F}" dt="2021-02-25T15:55:43.720" v="405" actId="1076"/>
          <ac:grpSpMkLst>
            <pc:docMk/>
            <pc:sldMk cId="1298367991" sldId="479"/>
            <ac:grpSpMk id="7" creationId="{C531F251-E222-44F4-8DA4-AB867AEF8EF8}"/>
          </ac:grpSpMkLst>
        </pc:grpChg>
        <pc:grpChg chg="del mod">
          <ac:chgData name="Sherif Khattab" userId="c83b1e15-36f3-4f46-aceb-05aac24c545e" providerId="ADAL" clId="{68922303-928D-411F-A7C3-3BB84E857E8F}" dt="2021-02-25T15:54:37.700" v="373"/>
          <ac:grpSpMkLst>
            <pc:docMk/>
            <pc:sldMk cId="1298367991" sldId="479"/>
            <ac:grpSpMk id="34" creationId="{FD759F7E-FBCA-4A87-8D46-5BA0472855E5}"/>
          </ac:grpSpMkLst>
        </pc:grpChg>
        <pc:grpChg chg="del mod">
          <ac:chgData name="Sherif Khattab" userId="c83b1e15-36f3-4f46-aceb-05aac24c545e" providerId="ADAL" clId="{68922303-928D-411F-A7C3-3BB84E857E8F}" dt="2021-02-25T15:54:45.629" v="379"/>
          <ac:grpSpMkLst>
            <pc:docMk/>
            <pc:sldMk cId="1298367991" sldId="479"/>
            <ac:grpSpMk id="39" creationId="{8884DC94-EC0A-49D8-8BC3-5BA284597E2C}"/>
          </ac:grpSpMkLst>
        </pc:grpChg>
        <pc:grpChg chg="del mod">
          <ac:chgData name="Sherif Khattab" userId="c83b1e15-36f3-4f46-aceb-05aac24c545e" providerId="ADAL" clId="{68922303-928D-411F-A7C3-3BB84E857E8F}" dt="2021-02-25T15:54:52.951" v="386"/>
          <ac:grpSpMkLst>
            <pc:docMk/>
            <pc:sldMk cId="1298367991" sldId="479"/>
            <ac:grpSpMk id="45" creationId="{BB8117D2-1C32-4404-B40E-166A284F3797}"/>
          </ac:grpSpMkLst>
        </pc:grpChg>
        <pc:grpChg chg="del mod">
          <ac:chgData name="Sherif Khattab" userId="c83b1e15-36f3-4f46-aceb-05aac24c545e" providerId="ADAL" clId="{68922303-928D-411F-A7C3-3BB84E857E8F}" dt="2021-02-25T15:55:00.040" v="391"/>
          <ac:grpSpMkLst>
            <pc:docMk/>
            <pc:sldMk cId="1298367991" sldId="479"/>
            <ac:grpSpMk id="52" creationId="{908157AB-8EE1-4DF0-AC20-4B7C15EAF312}"/>
          </ac:grpSpMkLst>
        </pc:grpChg>
        <pc:grpChg chg="add del mod">
          <ac:chgData name="Sherif Khattab" userId="c83b1e15-36f3-4f46-aceb-05aac24c545e" providerId="ADAL" clId="{68922303-928D-411F-A7C3-3BB84E857E8F}" dt="2021-02-25T15:57:51.172" v="447" actId="478"/>
          <ac:grpSpMkLst>
            <pc:docMk/>
            <pc:sldMk cId="1298367991" sldId="479"/>
            <ac:grpSpMk id="57" creationId="{0DF247D0-2626-4303-8859-B0EB2FAAAD95}"/>
          </ac:grpSpMkLst>
        </pc:grpChg>
        <pc:grpChg chg="add del mod">
          <ac:chgData name="Sherif Khattab" userId="c83b1e15-36f3-4f46-aceb-05aac24c545e" providerId="ADAL" clId="{68922303-928D-411F-A7C3-3BB84E857E8F}" dt="2021-02-25T15:57:51.815" v="449" actId="478"/>
          <ac:grpSpMkLst>
            <pc:docMk/>
            <pc:sldMk cId="1298367991" sldId="479"/>
            <ac:grpSpMk id="60" creationId="{6707E280-D028-4759-B232-0EB84D4D5829}"/>
          </ac:grpSpMkLst>
        </pc:grpChg>
        <pc:grpChg chg="add del mod">
          <ac:chgData name="Sherif Khattab" userId="c83b1e15-36f3-4f46-aceb-05aac24c545e" providerId="ADAL" clId="{68922303-928D-411F-A7C3-3BB84E857E8F}" dt="2021-02-25T15:57:51.426" v="448" actId="478"/>
          <ac:grpSpMkLst>
            <pc:docMk/>
            <pc:sldMk cId="1298367991" sldId="479"/>
            <ac:grpSpMk id="18439" creationId="{C5E5857F-ECB7-4147-B72E-7DD1118AF209}"/>
          </ac:grpSpMkLst>
        </pc:grpChg>
        <pc:grpChg chg="add del mod">
          <ac:chgData name="Sherif Khattab" userId="c83b1e15-36f3-4f46-aceb-05aac24c545e" providerId="ADAL" clId="{68922303-928D-411F-A7C3-3BB84E857E8F}" dt="2021-02-25T15:57:53.780" v="459"/>
          <ac:grpSpMkLst>
            <pc:docMk/>
            <pc:sldMk cId="1298367991" sldId="479"/>
            <ac:grpSpMk id="18446" creationId="{AE463B91-694F-400B-B235-4DE99B09CD17}"/>
          </ac:grpSpMkLst>
        </pc:grpChg>
        <pc:grpChg chg="add del mod">
          <ac:chgData name="Sherif Khattab" userId="c83b1e15-36f3-4f46-aceb-05aac24c545e" providerId="ADAL" clId="{68922303-928D-411F-A7C3-3BB84E857E8F}" dt="2021-02-25T15:57:54.725" v="463"/>
          <ac:grpSpMkLst>
            <pc:docMk/>
            <pc:sldMk cId="1298367991" sldId="479"/>
            <ac:grpSpMk id="18449" creationId="{78D08A37-5F23-4F25-9EA5-0DF0792A24CC}"/>
          </ac:grpSpMkLst>
        </pc:grpChg>
        <pc:grpChg chg="mod">
          <ac:chgData name="Sherif Khattab" userId="c83b1e15-36f3-4f46-aceb-05aac24c545e" providerId="ADAL" clId="{68922303-928D-411F-A7C3-3BB84E857E8F}" dt="2021-02-25T15:57:54.725" v="463"/>
          <ac:grpSpMkLst>
            <pc:docMk/>
            <pc:sldMk cId="1298367991" sldId="479"/>
            <ac:grpSpMk id="18453" creationId="{02766C6C-2C98-4CD8-9B4E-69FEB1C4DA67}"/>
          </ac:grpSpMkLst>
        </pc:grpChg>
        <pc:grpChg chg="mod">
          <ac:chgData name="Sherif Khattab" userId="c83b1e15-36f3-4f46-aceb-05aac24c545e" providerId="ADAL" clId="{68922303-928D-411F-A7C3-3BB84E857E8F}" dt="2021-02-25T15:58:06.260" v="477"/>
          <ac:grpSpMkLst>
            <pc:docMk/>
            <pc:sldMk cId="1298367991" sldId="479"/>
            <ac:grpSpMk id="18467" creationId="{B0748EFE-2E42-4BB1-B9FB-5ADCCA0C1DEF}"/>
          </ac:grpSpMkLst>
        </pc:grpChg>
        <pc:grpChg chg="del mod">
          <ac:chgData name="Sherif Khattab" userId="c83b1e15-36f3-4f46-aceb-05aac24c545e" providerId="ADAL" clId="{68922303-928D-411F-A7C3-3BB84E857E8F}" dt="2021-02-25T15:58:14.379" v="490"/>
          <ac:grpSpMkLst>
            <pc:docMk/>
            <pc:sldMk cId="1298367991" sldId="479"/>
            <ac:grpSpMk id="18471" creationId="{4BB613DF-D616-4D1F-B6B2-9EAD2239FD81}"/>
          </ac:grpSpMkLst>
        </pc:grpChg>
        <pc:grpChg chg="mod">
          <ac:chgData name="Sherif Khattab" userId="c83b1e15-36f3-4f46-aceb-05aac24c545e" providerId="ADAL" clId="{68922303-928D-411F-A7C3-3BB84E857E8F}" dt="2021-02-25T15:58:14.379" v="490"/>
          <ac:grpSpMkLst>
            <pc:docMk/>
            <pc:sldMk cId="1298367991" sldId="479"/>
            <ac:grpSpMk id="18480" creationId="{755B2D74-C153-4778-B82F-B2999E31ED00}"/>
          </ac:grpSpMkLst>
        </pc:grpChg>
        <pc:graphicFrameChg chg="del mod">
          <ac:chgData name="Sherif Khattab" userId="c83b1e15-36f3-4f46-aceb-05aac24c545e" providerId="ADAL" clId="{68922303-928D-411F-A7C3-3BB84E857E8F}" dt="2021-02-25T15:55:38.093" v="404" actId="478"/>
          <ac:graphicFrameMkLst>
            <pc:docMk/>
            <pc:sldMk cId="1298367991" sldId="479"/>
            <ac:graphicFrameMk id="18435" creationId="{E649380A-CE1F-4021-A060-3DE112829840}"/>
          </ac:graphicFrameMkLst>
        </pc:graphicFrameChg>
        <pc:inkChg chg="add del mod">
          <ac:chgData name="Sherif Khattab" userId="c83b1e15-36f3-4f46-aceb-05aac24c545e" providerId="ADAL" clId="{68922303-928D-411F-A7C3-3BB84E857E8F}" dt="2021-02-25T15:56:40.759" v="409" actId="34122"/>
          <ac:inkMkLst>
            <pc:docMk/>
            <pc:sldMk cId="1298367991" sldId="479"/>
            <ac:inkMk id="3" creationId="{6D158377-7B9B-4AD9-92E1-A74211609E5C}"/>
          </ac:inkMkLst>
        </pc:inkChg>
        <pc:inkChg chg="add del mod">
          <ac:chgData name="Sherif Khattab" userId="c83b1e15-36f3-4f46-aceb-05aac24c545e" providerId="ADAL" clId="{68922303-928D-411F-A7C3-3BB84E857E8F}" dt="2021-02-25T15:56:40.759" v="409" actId="34122"/>
          <ac:inkMkLst>
            <pc:docMk/>
            <pc:sldMk cId="1298367991" sldId="479"/>
            <ac:inkMk id="5" creationId="{13E03E3D-3998-47FB-83A3-54B27A446E85}"/>
          </ac:inkMkLst>
        </pc:inkChg>
        <pc:inkChg chg="add del mod">
          <ac:chgData name="Sherif Khattab" userId="c83b1e15-36f3-4f46-aceb-05aac24c545e" providerId="ADAL" clId="{68922303-928D-411F-A7C3-3BB84E857E8F}" dt="2021-02-25T15:56:40.759" v="409" actId="34122"/>
          <ac:inkMkLst>
            <pc:docMk/>
            <pc:sldMk cId="1298367991" sldId="479"/>
            <ac:inkMk id="6" creationId="{A000D121-B146-48A3-88D0-224F6E169328}"/>
          </ac:inkMkLst>
        </pc:inkChg>
        <pc:inkChg chg="add mod topLvl">
          <ac:chgData name="Sherif Khattab" userId="c83b1e15-36f3-4f46-aceb-05aac24c545e" providerId="ADAL" clId="{68922303-928D-411F-A7C3-3BB84E857E8F}" dt="2021-02-25T15:56:38.729" v="408" actId="34122"/>
          <ac:inkMkLst>
            <pc:docMk/>
            <pc:sldMk cId="1298367991" sldId="479"/>
            <ac:inkMk id="35" creationId="{2B59972C-2A8F-4423-BB09-46253C28E4E5}"/>
          </ac:inkMkLst>
        </pc:inkChg>
        <pc:inkChg chg="add del mod">
          <ac:chgData name="Sherif Khattab" userId="c83b1e15-36f3-4f46-aceb-05aac24c545e" providerId="ADAL" clId="{68922303-928D-411F-A7C3-3BB84E857E8F}" dt="2021-02-25T15:56:40.759" v="409" actId="34122"/>
          <ac:inkMkLst>
            <pc:docMk/>
            <pc:sldMk cId="1298367991" sldId="479"/>
            <ac:inkMk id="36" creationId="{0C270FDC-B62F-403B-99FE-63A365C60C9A}"/>
          </ac:inkMkLst>
        </pc:inkChg>
        <pc:inkChg chg="add del mod">
          <ac:chgData name="Sherif Khattab" userId="c83b1e15-36f3-4f46-aceb-05aac24c545e" providerId="ADAL" clId="{68922303-928D-411F-A7C3-3BB84E857E8F}" dt="2021-02-25T15:56:40.759" v="409" actId="34122"/>
          <ac:inkMkLst>
            <pc:docMk/>
            <pc:sldMk cId="1298367991" sldId="479"/>
            <ac:inkMk id="37" creationId="{331B95B2-734F-412B-86C5-C481E40E940A}"/>
          </ac:inkMkLst>
        </pc:inkChg>
        <pc:inkChg chg="add del mod">
          <ac:chgData name="Sherif Khattab" userId="c83b1e15-36f3-4f46-aceb-05aac24c545e" providerId="ADAL" clId="{68922303-928D-411F-A7C3-3BB84E857E8F}" dt="2021-02-25T15:56:40.759" v="409" actId="34122"/>
          <ac:inkMkLst>
            <pc:docMk/>
            <pc:sldMk cId="1298367991" sldId="479"/>
            <ac:inkMk id="38" creationId="{8A81C683-DBC7-4624-80FE-EDF04879A4FC}"/>
          </ac:inkMkLst>
        </pc:inkChg>
        <pc:inkChg chg="add del mod">
          <ac:chgData name="Sherif Khattab" userId="c83b1e15-36f3-4f46-aceb-05aac24c545e" providerId="ADAL" clId="{68922303-928D-411F-A7C3-3BB84E857E8F}" dt="2021-02-25T15:56:40.759" v="409" actId="34122"/>
          <ac:inkMkLst>
            <pc:docMk/>
            <pc:sldMk cId="1298367991" sldId="479"/>
            <ac:inkMk id="40" creationId="{075600B7-D8CD-4483-A377-1D8E962D5D10}"/>
          </ac:inkMkLst>
        </pc:inkChg>
        <pc:inkChg chg="add del mod">
          <ac:chgData name="Sherif Khattab" userId="c83b1e15-36f3-4f46-aceb-05aac24c545e" providerId="ADAL" clId="{68922303-928D-411F-A7C3-3BB84E857E8F}" dt="2021-02-25T15:56:40.759" v="409" actId="34122"/>
          <ac:inkMkLst>
            <pc:docMk/>
            <pc:sldMk cId="1298367991" sldId="479"/>
            <ac:inkMk id="41" creationId="{568CA73B-963E-4C6D-8487-D1D145FBFA6D}"/>
          </ac:inkMkLst>
        </pc:inkChg>
        <pc:inkChg chg="add del mod">
          <ac:chgData name="Sherif Khattab" userId="c83b1e15-36f3-4f46-aceb-05aac24c545e" providerId="ADAL" clId="{68922303-928D-411F-A7C3-3BB84E857E8F}" dt="2021-02-25T15:56:40.759" v="409" actId="34122"/>
          <ac:inkMkLst>
            <pc:docMk/>
            <pc:sldMk cId="1298367991" sldId="479"/>
            <ac:inkMk id="42" creationId="{199B56FD-6CBB-4F9D-A75D-1582A1E03FA6}"/>
          </ac:inkMkLst>
        </pc:inkChg>
        <pc:inkChg chg="add del mod">
          <ac:chgData name="Sherif Khattab" userId="c83b1e15-36f3-4f46-aceb-05aac24c545e" providerId="ADAL" clId="{68922303-928D-411F-A7C3-3BB84E857E8F}" dt="2021-02-25T15:56:40.759" v="409" actId="34122"/>
          <ac:inkMkLst>
            <pc:docMk/>
            <pc:sldMk cId="1298367991" sldId="479"/>
            <ac:inkMk id="43" creationId="{B2C0614F-E153-4723-9A71-DE186FB05214}"/>
          </ac:inkMkLst>
        </pc:inkChg>
        <pc:inkChg chg="add del mod topLvl">
          <ac:chgData name="Sherif Khattab" userId="c83b1e15-36f3-4f46-aceb-05aac24c545e" providerId="ADAL" clId="{68922303-928D-411F-A7C3-3BB84E857E8F}" dt="2021-02-25T15:56:40.759" v="409" actId="34122"/>
          <ac:inkMkLst>
            <pc:docMk/>
            <pc:sldMk cId="1298367991" sldId="479"/>
            <ac:inkMk id="44" creationId="{BD76B29B-41B4-46C2-87A3-E6BFEBA6ACD3}"/>
          </ac:inkMkLst>
        </pc:inkChg>
        <pc:inkChg chg="add del mod">
          <ac:chgData name="Sherif Khattab" userId="c83b1e15-36f3-4f46-aceb-05aac24c545e" providerId="ADAL" clId="{68922303-928D-411F-A7C3-3BB84E857E8F}" dt="2021-02-25T15:56:40.759" v="409" actId="34122"/>
          <ac:inkMkLst>
            <pc:docMk/>
            <pc:sldMk cId="1298367991" sldId="479"/>
            <ac:inkMk id="46" creationId="{F9288241-2527-4843-957B-ECD1D425BA97}"/>
          </ac:inkMkLst>
        </pc:inkChg>
        <pc:inkChg chg="add del mod">
          <ac:chgData name="Sherif Khattab" userId="c83b1e15-36f3-4f46-aceb-05aac24c545e" providerId="ADAL" clId="{68922303-928D-411F-A7C3-3BB84E857E8F}" dt="2021-02-25T15:56:40.759" v="409" actId="34122"/>
          <ac:inkMkLst>
            <pc:docMk/>
            <pc:sldMk cId="1298367991" sldId="479"/>
            <ac:inkMk id="47" creationId="{7A4EA537-A6BD-4FF2-BD2F-C8D02EAB7B01}"/>
          </ac:inkMkLst>
        </pc:inkChg>
        <pc:inkChg chg="add del mod">
          <ac:chgData name="Sherif Khattab" userId="c83b1e15-36f3-4f46-aceb-05aac24c545e" providerId="ADAL" clId="{68922303-928D-411F-A7C3-3BB84E857E8F}" dt="2021-02-25T15:56:40.759" v="409" actId="34122"/>
          <ac:inkMkLst>
            <pc:docMk/>
            <pc:sldMk cId="1298367991" sldId="479"/>
            <ac:inkMk id="48" creationId="{90D12393-DEB7-4884-91FB-B3BD58F5FBC5}"/>
          </ac:inkMkLst>
        </pc:inkChg>
        <pc:inkChg chg="add del mod">
          <ac:chgData name="Sherif Khattab" userId="c83b1e15-36f3-4f46-aceb-05aac24c545e" providerId="ADAL" clId="{68922303-928D-411F-A7C3-3BB84E857E8F}" dt="2021-02-25T15:56:40.759" v="409" actId="34122"/>
          <ac:inkMkLst>
            <pc:docMk/>
            <pc:sldMk cId="1298367991" sldId="479"/>
            <ac:inkMk id="49" creationId="{CD967B39-AE00-4D72-8067-D90884EED30A}"/>
          </ac:inkMkLst>
        </pc:inkChg>
        <pc:inkChg chg="add del mod">
          <ac:chgData name="Sherif Khattab" userId="c83b1e15-36f3-4f46-aceb-05aac24c545e" providerId="ADAL" clId="{68922303-928D-411F-A7C3-3BB84E857E8F}" dt="2021-02-25T15:56:40.759" v="409" actId="34122"/>
          <ac:inkMkLst>
            <pc:docMk/>
            <pc:sldMk cId="1298367991" sldId="479"/>
            <ac:inkMk id="50" creationId="{0E29A92B-C51F-4785-AADE-5B0B79FD8BCA}"/>
          </ac:inkMkLst>
        </pc:inkChg>
        <pc:inkChg chg="add del mod">
          <ac:chgData name="Sherif Khattab" userId="c83b1e15-36f3-4f46-aceb-05aac24c545e" providerId="ADAL" clId="{68922303-928D-411F-A7C3-3BB84E857E8F}" dt="2021-02-25T15:56:40.759" v="409" actId="34122"/>
          <ac:inkMkLst>
            <pc:docMk/>
            <pc:sldMk cId="1298367991" sldId="479"/>
            <ac:inkMk id="51" creationId="{779D9130-3262-4DEF-B1A4-28DF5DA8A5FE}"/>
          </ac:inkMkLst>
        </pc:inkChg>
        <pc:inkChg chg="add del mod">
          <ac:chgData name="Sherif Khattab" userId="c83b1e15-36f3-4f46-aceb-05aac24c545e" providerId="ADAL" clId="{68922303-928D-411F-A7C3-3BB84E857E8F}" dt="2021-02-25T15:56:40.759" v="409" actId="34122"/>
          <ac:inkMkLst>
            <pc:docMk/>
            <pc:sldMk cId="1298367991" sldId="479"/>
            <ac:inkMk id="53" creationId="{92AA2EEB-3CDD-48D1-A043-C7E56747B7BD}"/>
          </ac:inkMkLst>
        </pc:inkChg>
        <pc:inkChg chg="add del mod">
          <ac:chgData name="Sherif Khattab" userId="c83b1e15-36f3-4f46-aceb-05aac24c545e" providerId="ADAL" clId="{68922303-928D-411F-A7C3-3BB84E857E8F}" dt="2021-02-25T15:56:40.759" v="409" actId="34122"/>
          <ac:inkMkLst>
            <pc:docMk/>
            <pc:sldMk cId="1298367991" sldId="479"/>
            <ac:inkMk id="54" creationId="{54C9833E-5199-46D3-8284-1A6A1FAF72AF}"/>
          </ac:inkMkLst>
        </pc:inkChg>
        <pc:inkChg chg="add del mod">
          <ac:chgData name="Sherif Khattab" userId="c83b1e15-36f3-4f46-aceb-05aac24c545e" providerId="ADAL" clId="{68922303-928D-411F-A7C3-3BB84E857E8F}" dt="2021-02-25T15:56:40.759" v="409" actId="34122"/>
          <ac:inkMkLst>
            <pc:docMk/>
            <pc:sldMk cId="1298367991" sldId="479"/>
            <ac:inkMk id="55" creationId="{832AEE2A-99B4-4FC9-925D-FDA8F64217CA}"/>
          </ac:inkMkLst>
        </pc:inkChg>
        <pc:inkChg chg="add del mod">
          <ac:chgData name="Sherif Khattab" userId="c83b1e15-36f3-4f46-aceb-05aac24c545e" providerId="ADAL" clId="{68922303-928D-411F-A7C3-3BB84E857E8F}" dt="2021-02-25T15:56:40.759" v="409" actId="34122"/>
          <ac:inkMkLst>
            <pc:docMk/>
            <pc:sldMk cId="1298367991" sldId="479"/>
            <ac:inkMk id="56" creationId="{02C6D373-8291-42A6-842D-96C21DEE7D2F}"/>
          </ac:inkMkLst>
        </pc:inkChg>
        <pc:inkChg chg="add mod">
          <ac:chgData name="Sherif Khattab" userId="c83b1e15-36f3-4f46-aceb-05aac24c545e" providerId="ADAL" clId="{68922303-928D-411F-A7C3-3BB84E857E8F}" dt="2021-02-25T15:55:05.737" v="394"/>
          <ac:inkMkLst>
            <pc:docMk/>
            <pc:sldMk cId="1298367991" sldId="479"/>
            <ac:inkMk id="58" creationId="{CC81F665-DA3A-4B97-8AEE-F0BEBA86C43C}"/>
          </ac:inkMkLst>
        </pc:inkChg>
        <pc:inkChg chg="add mod">
          <ac:chgData name="Sherif Khattab" userId="c83b1e15-36f3-4f46-aceb-05aac24c545e" providerId="ADAL" clId="{68922303-928D-411F-A7C3-3BB84E857E8F}" dt="2021-02-25T15:55:05.737" v="394"/>
          <ac:inkMkLst>
            <pc:docMk/>
            <pc:sldMk cId="1298367991" sldId="479"/>
            <ac:inkMk id="59" creationId="{777F29CF-DE9D-4273-957E-D3B6AF6230BF}"/>
          </ac:inkMkLst>
        </pc:inkChg>
        <pc:inkChg chg="add mod">
          <ac:chgData name="Sherif Khattab" userId="c83b1e15-36f3-4f46-aceb-05aac24c545e" providerId="ADAL" clId="{68922303-928D-411F-A7C3-3BB84E857E8F}" dt="2021-02-25T15:55:32.312" v="403"/>
          <ac:inkMkLst>
            <pc:docMk/>
            <pc:sldMk cId="1298367991" sldId="479"/>
            <ac:inkMk id="61" creationId="{104CFC78-A710-4FB4-87F3-1AEC300DD153}"/>
          </ac:inkMkLst>
        </pc:inkChg>
        <pc:inkChg chg="add mod">
          <ac:chgData name="Sherif Khattab" userId="c83b1e15-36f3-4f46-aceb-05aac24c545e" providerId="ADAL" clId="{68922303-928D-411F-A7C3-3BB84E857E8F}" dt="2021-02-25T15:55:32.312" v="403"/>
          <ac:inkMkLst>
            <pc:docMk/>
            <pc:sldMk cId="1298367991" sldId="479"/>
            <ac:inkMk id="62" creationId="{C73081E3-B37F-41F7-BC59-CEC4323F1CC2}"/>
          </ac:inkMkLst>
        </pc:inkChg>
        <pc:inkChg chg="add mod">
          <ac:chgData name="Sherif Khattab" userId="c83b1e15-36f3-4f46-aceb-05aac24c545e" providerId="ADAL" clId="{68922303-928D-411F-A7C3-3BB84E857E8F}" dt="2021-02-25T15:55:32.312" v="403"/>
          <ac:inkMkLst>
            <pc:docMk/>
            <pc:sldMk cId="1298367991" sldId="479"/>
            <ac:inkMk id="63" creationId="{3664BB81-4CD2-4348-89CB-18E90890933F}"/>
          </ac:inkMkLst>
        </pc:inkChg>
        <pc:inkChg chg="add mod">
          <ac:chgData name="Sherif Khattab" userId="c83b1e15-36f3-4f46-aceb-05aac24c545e" providerId="ADAL" clId="{68922303-928D-411F-A7C3-3BB84E857E8F}" dt="2021-02-25T15:55:32.312" v="403"/>
          <ac:inkMkLst>
            <pc:docMk/>
            <pc:sldMk cId="1298367991" sldId="479"/>
            <ac:inkMk id="18432" creationId="{7220F253-DE72-48D5-8A7B-DB49F595BB78}"/>
          </ac:inkMkLst>
        </pc:inkChg>
        <pc:inkChg chg="add mod">
          <ac:chgData name="Sherif Khattab" userId="c83b1e15-36f3-4f46-aceb-05aac24c545e" providerId="ADAL" clId="{68922303-928D-411F-A7C3-3BB84E857E8F}" dt="2021-02-25T15:55:32.312" v="403"/>
          <ac:inkMkLst>
            <pc:docMk/>
            <pc:sldMk cId="1298367991" sldId="479"/>
            <ac:inkMk id="18436" creationId="{306384ED-BBEF-4385-9184-EE75C1AC0144}"/>
          </ac:inkMkLst>
        </pc:inkChg>
        <pc:inkChg chg="add mod">
          <ac:chgData name="Sherif Khattab" userId="c83b1e15-36f3-4f46-aceb-05aac24c545e" providerId="ADAL" clId="{68922303-928D-411F-A7C3-3BB84E857E8F}" dt="2021-02-25T15:55:32.312" v="403"/>
          <ac:inkMkLst>
            <pc:docMk/>
            <pc:sldMk cId="1298367991" sldId="479"/>
            <ac:inkMk id="18437" creationId="{6E62B13B-88F5-4A5F-892C-830056750221}"/>
          </ac:inkMkLst>
        </pc:inkChg>
        <pc:inkChg chg="add mod">
          <ac:chgData name="Sherif Khattab" userId="c83b1e15-36f3-4f46-aceb-05aac24c545e" providerId="ADAL" clId="{68922303-928D-411F-A7C3-3BB84E857E8F}" dt="2021-02-25T15:55:32.312" v="403"/>
          <ac:inkMkLst>
            <pc:docMk/>
            <pc:sldMk cId="1298367991" sldId="479"/>
            <ac:inkMk id="18438" creationId="{8D1F1781-33A4-4E90-B594-88AB355F21BF}"/>
          </ac:inkMkLst>
        </pc:inkChg>
        <pc:inkChg chg="add del mod">
          <ac:chgData name="Sherif Khattab" userId="c83b1e15-36f3-4f46-aceb-05aac24c545e" providerId="ADAL" clId="{68922303-928D-411F-A7C3-3BB84E857E8F}" dt="2021-02-25T15:57:54.725" v="463"/>
          <ac:inkMkLst>
            <pc:docMk/>
            <pc:sldMk cId="1298367991" sldId="479"/>
            <ac:inkMk id="18440" creationId="{575BC59A-A256-4028-8E92-6E6C05B94B3B}"/>
          </ac:inkMkLst>
        </pc:inkChg>
        <pc:inkChg chg="add del mod">
          <ac:chgData name="Sherif Khattab" userId="c83b1e15-36f3-4f46-aceb-05aac24c545e" providerId="ADAL" clId="{68922303-928D-411F-A7C3-3BB84E857E8F}" dt="2021-02-25T15:57:54.725" v="463"/>
          <ac:inkMkLst>
            <pc:docMk/>
            <pc:sldMk cId="1298367991" sldId="479"/>
            <ac:inkMk id="18441" creationId="{4CAD02D7-143D-46CF-AF8E-A0AFD0A18BB9}"/>
          </ac:inkMkLst>
        </pc:inkChg>
        <pc:inkChg chg="add del mod">
          <ac:chgData name="Sherif Khattab" userId="c83b1e15-36f3-4f46-aceb-05aac24c545e" providerId="ADAL" clId="{68922303-928D-411F-A7C3-3BB84E857E8F}" dt="2021-02-25T15:57:54.725" v="463"/>
          <ac:inkMkLst>
            <pc:docMk/>
            <pc:sldMk cId="1298367991" sldId="479"/>
            <ac:inkMk id="18442" creationId="{8CB58FCF-C76D-45C2-B370-A86F32E5258D}"/>
          </ac:inkMkLst>
        </pc:inkChg>
        <pc:inkChg chg="add del mod">
          <ac:chgData name="Sherif Khattab" userId="c83b1e15-36f3-4f46-aceb-05aac24c545e" providerId="ADAL" clId="{68922303-928D-411F-A7C3-3BB84E857E8F}" dt="2021-02-25T15:57:54.725" v="463"/>
          <ac:inkMkLst>
            <pc:docMk/>
            <pc:sldMk cId="1298367991" sldId="479"/>
            <ac:inkMk id="18443" creationId="{59443C6B-27ED-4A70-BA8C-3661E2F2F820}"/>
          </ac:inkMkLst>
        </pc:inkChg>
        <pc:inkChg chg="add del mod">
          <ac:chgData name="Sherif Khattab" userId="c83b1e15-36f3-4f46-aceb-05aac24c545e" providerId="ADAL" clId="{68922303-928D-411F-A7C3-3BB84E857E8F}" dt="2021-02-25T15:57:54.725" v="463"/>
          <ac:inkMkLst>
            <pc:docMk/>
            <pc:sldMk cId="1298367991" sldId="479"/>
            <ac:inkMk id="18444" creationId="{7C8C0CDD-5FEE-4567-BBD5-97E090E4FC66}"/>
          </ac:inkMkLst>
        </pc:inkChg>
        <pc:inkChg chg="add del mod">
          <ac:chgData name="Sherif Khattab" userId="c83b1e15-36f3-4f46-aceb-05aac24c545e" providerId="ADAL" clId="{68922303-928D-411F-A7C3-3BB84E857E8F}" dt="2021-02-25T15:57:54.725" v="463"/>
          <ac:inkMkLst>
            <pc:docMk/>
            <pc:sldMk cId="1298367991" sldId="479"/>
            <ac:inkMk id="18445" creationId="{03E86C08-9B59-4EE7-A3C3-4755D66A7B86}"/>
          </ac:inkMkLst>
        </pc:inkChg>
        <pc:inkChg chg="add del mod">
          <ac:chgData name="Sherif Khattab" userId="c83b1e15-36f3-4f46-aceb-05aac24c545e" providerId="ADAL" clId="{68922303-928D-411F-A7C3-3BB84E857E8F}" dt="2021-02-25T15:57:54.725" v="463"/>
          <ac:inkMkLst>
            <pc:docMk/>
            <pc:sldMk cId="1298367991" sldId="479"/>
            <ac:inkMk id="18447" creationId="{72EBCF5A-647C-471A-95CD-ABB23CD8E638}"/>
          </ac:inkMkLst>
        </pc:inkChg>
        <pc:inkChg chg="add del mod">
          <ac:chgData name="Sherif Khattab" userId="c83b1e15-36f3-4f46-aceb-05aac24c545e" providerId="ADAL" clId="{68922303-928D-411F-A7C3-3BB84E857E8F}" dt="2021-02-25T15:57:54.725" v="463"/>
          <ac:inkMkLst>
            <pc:docMk/>
            <pc:sldMk cId="1298367991" sldId="479"/>
            <ac:inkMk id="18448" creationId="{6AF62A84-9BD1-461E-AF45-9F7E049CBE86}"/>
          </ac:inkMkLst>
        </pc:inkChg>
        <pc:inkChg chg="add del mod">
          <ac:chgData name="Sherif Khattab" userId="c83b1e15-36f3-4f46-aceb-05aac24c545e" providerId="ADAL" clId="{68922303-928D-411F-A7C3-3BB84E857E8F}" dt="2021-02-25T15:57:54.725" v="463"/>
          <ac:inkMkLst>
            <pc:docMk/>
            <pc:sldMk cId="1298367991" sldId="479"/>
            <ac:inkMk id="18450" creationId="{273FE0CF-1CC0-404D-88CF-302F00A81F9F}"/>
          </ac:inkMkLst>
        </pc:inkChg>
        <pc:inkChg chg="add del mod">
          <ac:chgData name="Sherif Khattab" userId="c83b1e15-36f3-4f46-aceb-05aac24c545e" providerId="ADAL" clId="{68922303-928D-411F-A7C3-3BB84E857E8F}" dt="2021-02-25T15:57:54.725" v="463"/>
          <ac:inkMkLst>
            <pc:docMk/>
            <pc:sldMk cId="1298367991" sldId="479"/>
            <ac:inkMk id="18451" creationId="{DCE68424-748D-4AE7-A6EB-F608A523E0C2}"/>
          </ac:inkMkLst>
        </pc:inkChg>
        <pc:inkChg chg="add del mod">
          <ac:chgData name="Sherif Khattab" userId="c83b1e15-36f3-4f46-aceb-05aac24c545e" providerId="ADAL" clId="{68922303-928D-411F-A7C3-3BB84E857E8F}" dt="2021-02-25T15:57:54.725" v="463"/>
          <ac:inkMkLst>
            <pc:docMk/>
            <pc:sldMk cId="1298367991" sldId="479"/>
            <ac:inkMk id="18452" creationId="{9F1C6A05-4265-410C-AD9A-19A8807C1ABF}"/>
          </ac:inkMkLst>
        </pc:inkChg>
        <pc:inkChg chg="add del">
          <ac:chgData name="Sherif Khattab" userId="c83b1e15-36f3-4f46-aceb-05aac24c545e" providerId="ADAL" clId="{68922303-928D-411F-A7C3-3BB84E857E8F}" dt="2021-02-25T15:57:55.014" v="464" actId="9405"/>
          <ac:inkMkLst>
            <pc:docMk/>
            <pc:sldMk cId="1298367991" sldId="479"/>
            <ac:inkMk id="18454" creationId="{E8E3E202-DB25-40EF-BE73-FADCD755FED4}"/>
          </ac:inkMkLst>
        </pc:inkChg>
        <pc:inkChg chg="add mod">
          <ac:chgData name="Sherif Khattab" userId="c83b1e15-36f3-4f46-aceb-05aac24c545e" providerId="ADAL" clId="{68922303-928D-411F-A7C3-3BB84E857E8F}" dt="2021-02-25T15:58:06.260" v="477"/>
          <ac:inkMkLst>
            <pc:docMk/>
            <pc:sldMk cId="1298367991" sldId="479"/>
            <ac:inkMk id="18455" creationId="{0F6974C9-1818-435E-931D-6FD818010EBE}"/>
          </ac:inkMkLst>
        </pc:inkChg>
        <pc:inkChg chg="add mod">
          <ac:chgData name="Sherif Khattab" userId="c83b1e15-36f3-4f46-aceb-05aac24c545e" providerId="ADAL" clId="{68922303-928D-411F-A7C3-3BB84E857E8F}" dt="2021-02-25T15:58:06.260" v="477"/>
          <ac:inkMkLst>
            <pc:docMk/>
            <pc:sldMk cId="1298367991" sldId="479"/>
            <ac:inkMk id="18456" creationId="{193D5C91-0611-4108-A85E-08BB1888AD5E}"/>
          </ac:inkMkLst>
        </pc:inkChg>
        <pc:inkChg chg="add mod">
          <ac:chgData name="Sherif Khattab" userId="c83b1e15-36f3-4f46-aceb-05aac24c545e" providerId="ADAL" clId="{68922303-928D-411F-A7C3-3BB84E857E8F}" dt="2021-02-25T15:58:06.260" v="477"/>
          <ac:inkMkLst>
            <pc:docMk/>
            <pc:sldMk cId="1298367991" sldId="479"/>
            <ac:inkMk id="18457" creationId="{C9A788CA-57EE-4307-BECE-0FE3B22B4788}"/>
          </ac:inkMkLst>
        </pc:inkChg>
        <pc:inkChg chg="add mod">
          <ac:chgData name="Sherif Khattab" userId="c83b1e15-36f3-4f46-aceb-05aac24c545e" providerId="ADAL" clId="{68922303-928D-411F-A7C3-3BB84E857E8F}" dt="2021-02-25T15:58:06.260" v="477"/>
          <ac:inkMkLst>
            <pc:docMk/>
            <pc:sldMk cId="1298367991" sldId="479"/>
            <ac:inkMk id="18458" creationId="{EE27702C-3F76-4FF0-984A-4006C2E5B2BF}"/>
          </ac:inkMkLst>
        </pc:inkChg>
        <pc:inkChg chg="add mod">
          <ac:chgData name="Sherif Khattab" userId="c83b1e15-36f3-4f46-aceb-05aac24c545e" providerId="ADAL" clId="{68922303-928D-411F-A7C3-3BB84E857E8F}" dt="2021-02-25T15:58:06.260" v="477"/>
          <ac:inkMkLst>
            <pc:docMk/>
            <pc:sldMk cId="1298367991" sldId="479"/>
            <ac:inkMk id="18459" creationId="{6F29652A-72D2-4E1A-890F-F26A01C7993D}"/>
          </ac:inkMkLst>
        </pc:inkChg>
        <pc:inkChg chg="add mod">
          <ac:chgData name="Sherif Khattab" userId="c83b1e15-36f3-4f46-aceb-05aac24c545e" providerId="ADAL" clId="{68922303-928D-411F-A7C3-3BB84E857E8F}" dt="2021-02-25T15:58:06.260" v="477"/>
          <ac:inkMkLst>
            <pc:docMk/>
            <pc:sldMk cId="1298367991" sldId="479"/>
            <ac:inkMk id="18460" creationId="{ABF8B982-FB1F-4754-AD7E-4BC30F3861A1}"/>
          </ac:inkMkLst>
        </pc:inkChg>
        <pc:inkChg chg="add mod">
          <ac:chgData name="Sherif Khattab" userId="c83b1e15-36f3-4f46-aceb-05aac24c545e" providerId="ADAL" clId="{68922303-928D-411F-A7C3-3BB84E857E8F}" dt="2021-02-25T15:58:06.260" v="477"/>
          <ac:inkMkLst>
            <pc:docMk/>
            <pc:sldMk cId="1298367991" sldId="479"/>
            <ac:inkMk id="18461" creationId="{0BE2E413-25E2-4CB8-9CA1-42CF8F1F30F6}"/>
          </ac:inkMkLst>
        </pc:inkChg>
        <pc:inkChg chg="add mod">
          <ac:chgData name="Sherif Khattab" userId="c83b1e15-36f3-4f46-aceb-05aac24c545e" providerId="ADAL" clId="{68922303-928D-411F-A7C3-3BB84E857E8F}" dt="2021-02-25T15:58:06.260" v="477"/>
          <ac:inkMkLst>
            <pc:docMk/>
            <pc:sldMk cId="1298367991" sldId="479"/>
            <ac:inkMk id="18462" creationId="{AE90A567-A368-42A6-B4B4-0EBB2F329DDA}"/>
          </ac:inkMkLst>
        </pc:inkChg>
        <pc:inkChg chg="add mod">
          <ac:chgData name="Sherif Khattab" userId="c83b1e15-36f3-4f46-aceb-05aac24c545e" providerId="ADAL" clId="{68922303-928D-411F-A7C3-3BB84E857E8F}" dt="2021-02-25T15:58:06.260" v="477"/>
          <ac:inkMkLst>
            <pc:docMk/>
            <pc:sldMk cId="1298367991" sldId="479"/>
            <ac:inkMk id="18463" creationId="{4218EBAE-EFC7-43C3-88C9-3C3CDCFE160D}"/>
          </ac:inkMkLst>
        </pc:inkChg>
        <pc:inkChg chg="add mod">
          <ac:chgData name="Sherif Khattab" userId="c83b1e15-36f3-4f46-aceb-05aac24c545e" providerId="ADAL" clId="{68922303-928D-411F-A7C3-3BB84E857E8F}" dt="2021-02-25T15:58:06.260" v="477"/>
          <ac:inkMkLst>
            <pc:docMk/>
            <pc:sldMk cId="1298367991" sldId="479"/>
            <ac:inkMk id="18464" creationId="{9E3A5BFE-0852-4D19-94B7-7AC670826CF3}"/>
          </ac:inkMkLst>
        </pc:inkChg>
        <pc:inkChg chg="add mod">
          <ac:chgData name="Sherif Khattab" userId="c83b1e15-36f3-4f46-aceb-05aac24c545e" providerId="ADAL" clId="{68922303-928D-411F-A7C3-3BB84E857E8F}" dt="2021-02-25T15:58:06.260" v="477"/>
          <ac:inkMkLst>
            <pc:docMk/>
            <pc:sldMk cId="1298367991" sldId="479"/>
            <ac:inkMk id="18465" creationId="{DB0151E0-B595-46E3-A3A2-979C7F164A51}"/>
          </ac:inkMkLst>
        </pc:inkChg>
        <pc:inkChg chg="add mod">
          <ac:chgData name="Sherif Khattab" userId="c83b1e15-36f3-4f46-aceb-05aac24c545e" providerId="ADAL" clId="{68922303-928D-411F-A7C3-3BB84E857E8F}" dt="2021-02-25T15:58:06.260" v="477"/>
          <ac:inkMkLst>
            <pc:docMk/>
            <pc:sldMk cId="1298367991" sldId="479"/>
            <ac:inkMk id="18466" creationId="{B3AE26BA-0681-47B4-9F57-DCBE943AD359}"/>
          </ac:inkMkLst>
        </pc:inkChg>
        <pc:inkChg chg="add mod">
          <ac:chgData name="Sherif Khattab" userId="c83b1e15-36f3-4f46-aceb-05aac24c545e" providerId="ADAL" clId="{68922303-928D-411F-A7C3-3BB84E857E8F}" dt="2021-02-25T15:58:14.379" v="490"/>
          <ac:inkMkLst>
            <pc:docMk/>
            <pc:sldMk cId="1298367991" sldId="479"/>
            <ac:inkMk id="18468" creationId="{2664B0AF-A42B-49DA-A110-66A114F8E99F}"/>
          </ac:inkMkLst>
        </pc:inkChg>
        <pc:inkChg chg="add mod">
          <ac:chgData name="Sherif Khattab" userId="c83b1e15-36f3-4f46-aceb-05aac24c545e" providerId="ADAL" clId="{68922303-928D-411F-A7C3-3BB84E857E8F}" dt="2021-02-25T15:58:14.379" v="490"/>
          <ac:inkMkLst>
            <pc:docMk/>
            <pc:sldMk cId="1298367991" sldId="479"/>
            <ac:inkMk id="18469" creationId="{6D43DED0-212C-4B27-84C1-3A14AABCB319}"/>
          </ac:inkMkLst>
        </pc:inkChg>
        <pc:inkChg chg="add mod">
          <ac:chgData name="Sherif Khattab" userId="c83b1e15-36f3-4f46-aceb-05aac24c545e" providerId="ADAL" clId="{68922303-928D-411F-A7C3-3BB84E857E8F}" dt="2021-02-25T15:58:14.379" v="490"/>
          <ac:inkMkLst>
            <pc:docMk/>
            <pc:sldMk cId="1298367991" sldId="479"/>
            <ac:inkMk id="18470" creationId="{17662319-2B1E-4741-98B2-F705C958F824}"/>
          </ac:inkMkLst>
        </pc:inkChg>
        <pc:inkChg chg="add mod">
          <ac:chgData name="Sherif Khattab" userId="c83b1e15-36f3-4f46-aceb-05aac24c545e" providerId="ADAL" clId="{68922303-928D-411F-A7C3-3BB84E857E8F}" dt="2021-02-25T15:58:14.379" v="490"/>
          <ac:inkMkLst>
            <pc:docMk/>
            <pc:sldMk cId="1298367991" sldId="479"/>
            <ac:inkMk id="18472" creationId="{B00CE080-968C-46B9-A76F-D697ADF769CB}"/>
          </ac:inkMkLst>
        </pc:inkChg>
        <pc:inkChg chg="add mod">
          <ac:chgData name="Sherif Khattab" userId="c83b1e15-36f3-4f46-aceb-05aac24c545e" providerId="ADAL" clId="{68922303-928D-411F-A7C3-3BB84E857E8F}" dt="2021-02-25T15:58:14.379" v="490"/>
          <ac:inkMkLst>
            <pc:docMk/>
            <pc:sldMk cId="1298367991" sldId="479"/>
            <ac:inkMk id="18473" creationId="{44B0C968-4596-4A44-A74F-CE77FA0B6A62}"/>
          </ac:inkMkLst>
        </pc:inkChg>
        <pc:inkChg chg="add mod">
          <ac:chgData name="Sherif Khattab" userId="c83b1e15-36f3-4f46-aceb-05aac24c545e" providerId="ADAL" clId="{68922303-928D-411F-A7C3-3BB84E857E8F}" dt="2021-02-25T15:58:14.379" v="490"/>
          <ac:inkMkLst>
            <pc:docMk/>
            <pc:sldMk cId="1298367991" sldId="479"/>
            <ac:inkMk id="18474" creationId="{B5BB2221-B377-4A1D-8711-0DEC2ADBF412}"/>
          </ac:inkMkLst>
        </pc:inkChg>
        <pc:inkChg chg="add mod">
          <ac:chgData name="Sherif Khattab" userId="c83b1e15-36f3-4f46-aceb-05aac24c545e" providerId="ADAL" clId="{68922303-928D-411F-A7C3-3BB84E857E8F}" dt="2021-02-25T15:58:14.379" v="490"/>
          <ac:inkMkLst>
            <pc:docMk/>
            <pc:sldMk cId="1298367991" sldId="479"/>
            <ac:inkMk id="18475" creationId="{67AA70A7-C34E-4BBC-9CE4-7A1F59230D83}"/>
          </ac:inkMkLst>
        </pc:inkChg>
        <pc:inkChg chg="add mod">
          <ac:chgData name="Sherif Khattab" userId="c83b1e15-36f3-4f46-aceb-05aac24c545e" providerId="ADAL" clId="{68922303-928D-411F-A7C3-3BB84E857E8F}" dt="2021-02-25T15:58:14.379" v="490"/>
          <ac:inkMkLst>
            <pc:docMk/>
            <pc:sldMk cId="1298367991" sldId="479"/>
            <ac:inkMk id="18476" creationId="{685F3C27-513D-4757-8A59-41018064445A}"/>
          </ac:inkMkLst>
        </pc:inkChg>
        <pc:inkChg chg="add mod">
          <ac:chgData name="Sherif Khattab" userId="c83b1e15-36f3-4f46-aceb-05aac24c545e" providerId="ADAL" clId="{68922303-928D-411F-A7C3-3BB84E857E8F}" dt="2021-02-25T15:58:14.379" v="490"/>
          <ac:inkMkLst>
            <pc:docMk/>
            <pc:sldMk cId="1298367991" sldId="479"/>
            <ac:inkMk id="18477" creationId="{5F9474BF-FDF8-4C5A-9BA1-2CD668ABF643}"/>
          </ac:inkMkLst>
        </pc:inkChg>
        <pc:inkChg chg="add mod">
          <ac:chgData name="Sherif Khattab" userId="c83b1e15-36f3-4f46-aceb-05aac24c545e" providerId="ADAL" clId="{68922303-928D-411F-A7C3-3BB84E857E8F}" dt="2021-02-25T15:58:14.379" v="490"/>
          <ac:inkMkLst>
            <pc:docMk/>
            <pc:sldMk cId="1298367991" sldId="479"/>
            <ac:inkMk id="18478" creationId="{A6281505-FA1F-4514-9147-C09673F2F5D6}"/>
          </ac:inkMkLst>
        </pc:inkChg>
        <pc:inkChg chg="add mod">
          <ac:chgData name="Sherif Khattab" userId="c83b1e15-36f3-4f46-aceb-05aac24c545e" providerId="ADAL" clId="{68922303-928D-411F-A7C3-3BB84E857E8F}" dt="2021-02-25T15:58:14.379" v="490"/>
          <ac:inkMkLst>
            <pc:docMk/>
            <pc:sldMk cId="1298367991" sldId="479"/>
            <ac:inkMk id="18479" creationId="{DA492B8C-ADF4-461F-AC24-C6962A6E03E8}"/>
          </ac:inkMkLst>
        </pc:inkChg>
        <pc:cxnChg chg="add del mod">
          <ac:chgData name="Sherif Khattab" userId="c83b1e15-36f3-4f46-aceb-05aac24c545e" providerId="ADAL" clId="{68922303-928D-411F-A7C3-3BB84E857E8F}" dt="2021-02-25T15:56:40.759" v="409" actId="34122"/>
          <ac:cxnSpMkLst>
            <pc:docMk/>
            <pc:sldMk cId="1298367991" sldId="479"/>
            <ac:cxnSpMk id="141" creationId="{D22756FE-B8DE-46F6-B722-8EC13253C9E5}"/>
          </ac:cxnSpMkLst>
        </pc:cxnChg>
      </pc:sldChg>
      <pc:sldChg chg="del">
        <pc:chgData name="Sherif Khattab" userId="c83b1e15-36f3-4f46-aceb-05aac24c545e" providerId="ADAL" clId="{68922303-928D-411F-A7C3-3BB84E857E8F}" dt="2021-02-25T15:58:51.005" v="494" actId="47"/>
        <pc:sldMkLst>
          <pc:docMk/>
          <pc:sldMk cId="3535438083" sldId="481"/>
        </pc:sldMkLst>
      </pc:sldChg>
      <pc:sldChg chg="del">
        <pc:chgData name="Sherif Khattab" userId="c83b1e15-36f3-4f46-aceb-05aac24c545e" providerId="ADAL" clId="{68922303-928D-411F-A7C3-3BB84E857E8F}" dt="2021-02-25T15:58:51.005" v="494" actId="47"/>
        <pc:sldMkLst>
          <pc:docMk/>
          <pc:sldMk cId="2057102088" sldId="482"/>
        </pc:sldMkLst>
      </pc:sldChg>
      <pc:sldChg chg="del">
        <pc:chgData name="Sherif Khattab" userId="c83b1e15-36f3-4f46-aceb-05aac24c545e" providerId="ADAL" clId="{68922303-928D-411F-A7C3-3BB84E857E8F}" dt="2021-02-25T15:58:51.005" v="494" actId="47"/>
        <pc:sldMkLst>
          <pc:docMk/>
          <pc:sldMk cId="2447634280" sldId="483"/>
        </pc:sldMkLst>
      </pc:sldChg>
      <pc:sldChg chg="del">
        <pc:chgData name="Sherif Khattab" userId="c83b1e15-36f3-4f46-aceb-05aac24c545e" providerId="ADAL" clId="{68922303-928D-411F-A7C3-3BB84E857E8F}" dt="2021-02-25T15:58:51.005" v="494" actId="47"/>
        <pc:sldMkLst>
          <pc:docMk/>
          <pc:sldMk cId="153139649" sldId="484"/>
        </pc:sldMkLst>
      </pc:sldChg>
      <pc:sldChg chg="del">
        <pc:chgData name="Sherif Khattab" userId="c83b1e15-36f3-4f46-aceb-05aac24c545e" providerId="ADAL" clId="{68922303-928D-411F-A7C3-3BB84E857E8F}" dt="2021-02-25T15:58:51.005" v="494" actId="47"/>
        <pc:sldMkLst>
          <pc:docMk/>
          <pc:sldMk cId="3525073586" sldId="485"/>
        </pc:sldMkLst>
      </pc:sldChg>
      <pc:sldChg chg="del">
        <pc:chgData name="Sherif Khattab" userId="c83b1e15-36f3-4f46-aceb-05aac24c545e" providerId="ADAL" clId="{68922303-928D-411F-A7C3-3BB84E857E8F}" dt="2021-02-25T15:58:51.005" v="494" actId="47"/>
        <pc:sldMkLst>
          <pc:docMk/>
          <pc:sldMk cId="3383821824" sldId="486"/>
        </pc:sldMkLst>
      </pc:sldChg>
      <pc:sldChg chg="del">
        <pc:chgData name="Sherif Khattab" userId="c83b1e15-36f3-4f46-aceb-05aac24c545e" providerId="ADAL" clId="{68922303-928D-411F-A7C3-3BB84E857E8F}" dt="2021-02-25T15:58:51.005" v="494" actId="47"/>
        <pc:sldMkLst>
          <pc:docMk/>
          <pc:sldMk cId="1452566324" sldId="487"/>
        </pc:sldMkLst>
      </pc:sldChg>
      <pc:sldChg chg="del">
        <pc:chgData name="Sherif Khattab" userId="c83b1e15-36f3-4f46-aceb-05aac24c545e" providerId="ADAL" clId="{68922303-928D-411F-A7C3-3BB84E857E8F}" dt="2021-02-25T15:58:51.005" v="494" actId="47"/>
        <pc:sldMkLst>
          <pc:docMk/>
          <pc:sldMk cId="944056640" sldId="488"/>
        </pc:sldMkLst>
      </pc:sldChg>
      <pc:sldChg chg="del">
        <pc:chgData name="Sherif Khattab" userId="c83b1e15-36f3-4f46-aceb-05aac24c545e" providerId="ADAL" clId="{68922303-928D-411F-A7C3-3BB84E857E8F}" dt="2021-02-25T15:58:51.005" v="494" actId="47"/>
        <pc:sldMkLst>
          <pc:docMk/>
          <pc:sldMk cId="3287903914" sldId="489"/>
        </pc:sldMkLst>
      </pc:sldChg>
      <pc:sldChg chg="del">
        <pc:chgData name="Sherif Khattab" userId="c83b1e15-36f3-4f46-aceb-05aac24c545e" providerId="ADAL" clId="{68922303-928D-411F-A7C3-3BB84E857E8F}" dt="2021-02-25T15:58:51.005" v="494" actId="47"/>
        <pc:sldMkLst>
          <pc:docMk/>
          <pc:sldMk cId="798407738" sldId="490"/>
        </pc:sldMkLst>
      </pc:sldChg>
      <pc:sldChg chg="del">
        <pc:chgData name="Sherif Khattab" userId="c83b1e15-36f3-4f46-aceb-05aac24c545e" providerId="ADAL" clId="{68922303-928D-411F-A7C3-3BB84E857E8F}" dt="2021-02-25T15:58:51.005" v="494" actId="47"/>
        <pc:sldMkLst>
          <pc:docMk/>
          <pc:sldMk cId="756847625" sldId="491"/>
        </pc:sldMkLst>
      </pc:sldChg>
      <pc:sldChg chg="del">
        <pc:chgData name="Sherif Khattab" userId="c83b1e15-36f3-4f46-aceb-05aac24c545e" providerId="ADAL" clId="{68922303-928D-411F-A7C3-3BB84E857E8F}" dt="2021-02-25T15:58:51.005" v="494" actId="47"/>
        <pc:sldMkLst>
          <pc:docMk/>
          <pc:sldMk cId="2724765287" sldId="492"/>
        </pc:sldMkLst>
      </pc:sldChg>
      <pc:sldChg chg="del">
        <pc:chgData name="Sherif Khattab" userId="c83b1e15-36f3-4f46-aceb-05aac24c545e" providerId="ADAL" clId="{68922303-928D-411F-A7C3-3BB84E857E8F}" dt="2021-02-25T15:58:51.005" v="494" actId="47"/>
        <pc:sldMkLst>
          <pc:docMk/>
          <pc:sldMk cId="4152191741" sldId="493"/>
        </pc:sldMkLst>
      </pc:sldChg>
      <pc:sldChg chg="del">
        <pc:chgData name="Sherif Khattab" userId="c83b1e15-36f3-4f46-aceb-05aac24c545e" providerId="ADAL" clId="{68922303-928D-411F-A7C3-3BB84E857E8F}" dt="2021-02-25T15:58:51.005" v="494" actId="47"/>
        <pc:sldMkLst>
          <pc:docMk/>
          <pc:sldMk cId="3631551235" sldId="494"/>
        </pc:sldMkLst>
      </pc:sldChg>
      <pc:sldChg chg="del">
        <pc:chgData name="Sherif Khattab" userId="c83b1e15-36f3-4f46-aceb-05aac24c545e" providerId="ADAL" clId="{68922303-928D-411F-A7C3-3BB84E857E8F}" dt="2021-02-25T15:58:51.005" v="494" actId="47"/>
        <pc:sldMkLst>
          <pc:docMk/>
          <pc:sldMk cId="2502517520" sldId="495"/>
        </pc:sldMkLst>
      </pc:sldChg>
      <pc:sldChg chg="addSp delSp modSp add mod">
        <pc:chgData name="Sherif Khattab" userId="c83b1e15-36f3-4f46-aceb-05aac24c545e" providerId="ADAL" clId="{68922303-928D-411F-A7C3-3BB84E857E8F}" dt="2021-02-25T15:34:19.728" v="85"/>
        <pc:sldMkLst>
          <pc:docMk/>
          <pc:sldMk cId="2987249071" sldId="523"/>
        </pc:sldMkLst>
        <pc:grpChg chg="mod">
          <ac:chgData name="Sherif Khattab" userId="c83b1e15-36f3-4f46-aceb-05aac24c545e" providerId="ADAL" clId="{68922303-928D-411F-A7C3-3BB84E857E8F}" dt="2021-02-25T15:29:15.413" v="9" actId="1076"/>
          <ac:grpSpMkLst>
            <pc:docMk/>
            <pc:sldMk cId="2987249071" sldId="523"/>
            <ac:grpSpMk id="8" creationId="{FD2C3776-ED61-4F82-A7E4-1CD1A4DD5B67}"/>
          </ac:grpSpMkLst>
        </pc:grpChg>
        <pc:grpChg chg="del mod">
          <ac:chgData name="Sherif Khattab" userId="c83b1e15-36f3-4f46-aceb-05aac24c545e" providerId="ADAL" clId="{68922303-928D-411F-A7C3-3BB84E857E8F}" dt="2021-02-25T15:33:43.624" v="71" actId="478"/>
          <ac:grpSpMkLst>
            <pc:docMk/>
            <pc:sldMk cId="2987249071" sldId="523"/>
            <ac:grpSpMk id="14" creationId="{9D8C65BA-CCAB-4BFA-927D-670441551D9F}"/>
          </ac:grpSpMkLst>
        </pc:grpChg>
        <pc:grpChg chg="add mod">
          <ac:chgData name="Sherif Khattab" userId="c83b1e15-36f3-4f46-aceb-05aac24c545e" providerId="ADAL" clId="{68922303-928D-411F-A7C3-3BB84E857E8F}" dt="2021-02-25T15:34:19.728" v="85"/>
          <ac:grpSpMkLst>
            <pc:docMk/>
            <pc:sldMk cId="2987249071" sldId="523"/>
            <ac:grpSpMk id="25" creationId="{89A2C382-DDE8-4979-9371-F31E1E37EA2F}"/>
          </ac:grpSpMkLst>
        </pc:grpChg>
        <pc:graphicFrameChg chg="modGraphic">
          <ac:chgData name="Sherif Khattab" userId="c83b1e15-36f3-4f46-aceb-05aac24c545e" providerId="ADAL" clId="{68922303-928D-411F-A7C3-3BB84E857E8F}" dt="2021-02-25T15:31:24.385" v="39" actId="404"/>
          <ac:graphicFrameMkLst>
            <pc:docMk/>
            <pc:sldMk cId="2987249071" sldId="523"/>
            <ac:graphicFrameMk id="46128" creationId="{CC3071AF-5E82-4566-8B84-9DBAED71D174}"/>
          </ac:graphicFrameMkLst>
        </pc:graphicFrameChg>
        <pc:inkChg chg="add">
          <ac:chgData name="Sherif Khattab" userId="c83b1e15-36f3-4f46-aceb-05aac24c545e" providerId="ADAL" clId="{68922303-928D-411F-A7C3-3BB84E857E8F}" dt="2021-02-25T15:29:03.278" v="8" actId="9405"/>
          <ac:inkMkLst>
            <pc:docMk/>
            <pc:sldMk cId="2987249071" sldId="523"/>
            <ac:inkMk id="9" creationId="{32CA201C-CD8F-4135-9A04-D98D9C59B51E}"/>
          </ac:inkMkLst>
        </pc:inkChg>
        <pc:inkChg chg="add">
          <ac:chgData name="Sherif Khattab" userId="c83b1e15-36f3-4f46-aceb-05aac24c545e" providerId="ADAL" clId="{68922303-928D-411F-A7C3-3BB84E857E8F}" dt="2021-02-25T15:30:38.561" v="30" actId="9405"/>
          <ac:inkMkLst>
            <pc:docMk/>
            <pc:sldMk cId="2987249071" sldId="523"/>
            <ac:inkMk id="10" creationId="{30A16CE9-0F5C-4FA3-91B1-451828870270}"/>
          </ac:inkMkLst>
        </pc:inkChg>
        <pc:inkChg chg="add mod">
          <ac:chgData name="Sherif Khattab" userId="c83b1e15-36f3-4f46-aceb-05aac24c545e" providerId="ADAL" clId="{68922303-928D-411F-A7C3-3BB84E857E8F}" dt="2021-02-25T15:33:05.613" v="56"/>
          <ac:inkMkLst>
            <pc:docMk/>
            <pc:sldMk cId="2987249071" sldId="523"/>
            <ac:inkMk id="11" creationId="{12BFA0B0-D5A0-48E6-91FB-E576D565737B}"/>
          </ac:inkMkLst>
        </pc:inkChg>
        <pc:inkChg chg="add mod">
          <ac:chgData name="Sherif Khattab" userId="c83b1e15-36f3-4f46-aceb-05aac24c545e" providerId="ADAL" clId="{68922303-928D-411F-A7C3-3BB84E857E8F}" dt="2021-02-25T15:33:05.613" v="56"/>
          <ac:inkMkLst>
            <pc:docMk/>
            <pc:sldMk cId="2987249071" sldId="523"/>
            <ac:inkMk id="12" creationId="{98631044-16FF-43B6-A3BE-76C07DC59EAC}"/>
          </ac:inkMkLst>
        </pc:inkChg>
        <pc:inkChg chg="add mod">
          <ac:chgData name="Sherif Khattab" userId="c83b1e15-36f3-4f46-aceb-05aac24c545e" providerId="ADAL" clId="{68922303-928D-411F-A7C3-3BB84E857E8F}" dt="2021-02-25T15:33:05.613" v="56"/>
          <ac:inkMkLst>
            <pc:docMk/>
            <pc:sldMk cId="2987249071" sldId="523"/>
            <ac:inkMk id="13" creationId="{A8E01F24-CCCE-4057-BAF6-63C7E857480F}"/>
          </ac:inkMkLst>
        </pc:inkChg>
        <pc:inkChg chg="mod">
          <ac:chgData name="Sherif Khattab" userId="c83b1e15-36f3-4f46-aceb-05aac24c545e" providerId="ADAL" clId="{68922303-928D-411F-A7C3-3BB84E857E8F}" dt="2021-02-25T15:34:19.728" v="85"/>
          <ac:inkMkLst>
            <pc:docMk/>
            <pc:sldMk cId="2987249071" sldId="523"/>
            <ac:inkMk id="26" creationId="{4E63D1DC-9E63-426E-AA8D-DE1DED1449D8}"/>
          </ac:inkMkLst>
        </pc:inkChg>
        <pc:inkChg chg="mod">
          <ac:chgData name="Sherif Khattab" userId="c83b1e15-36f3-4f46-aceb-05aac24c545e" providerId="ADAL" clId="{68922303-928D-411F-A7C3-3BB84E857E8F}" dt="2021-02-25T15:34:19.728" v="85"/>
          <ac:inkMkLst>
            <pc:docMk/>
            <pc:sldMk cId="2987249071" sldId="523"/>
            <ac:inkMk id="27" creationId="{DCD879A5-2FCA-4AAF-80B1-21208679495E}"/>
          </ac:inkMkLst>
        </pc:inkChg>
        <pc:inkChg chg="mod">
          <ac:chgData name="Sherif Khattab" userId="c83b1e15-36f3-4f46-aceb-05aac24c545e" providerId="ADAL" clId="{68922303-928D-411F-A7C3-3BB84E857E8F}" dt="2021-02-25T15:34:19.728" v="85"/>
          <ac:inkMkLst>
            <pc:docMk/>
            <pc:sldMk cId="2987249071" sldId="523"/>
            <ac:inkMk id="28" creationId="{EAE8D645-089F-40F7-B206-2847DB97963E}"/>
          </ac:inkMkLst>
        </pc:inkChg>
      </pc:sldChg>
      <pc:sldChg chg="addSp delSp modSp add mod">
        <pc:chgData name="Sherif Khattab" userId="c83b1e15-36f3-4f46-aceb-05aac24c545e" providerId="ADAL" clId="{68922303-928D-411F-A7C3-3BB84E857E8F}" dt="2021-02-25T15:34:18.153" v="84"/>
        <pc:sldMkLst>
          <pc:docMk/>
          <pc:sldMk cId="1810255753" sldId="524"/>
        </pc:sldMkLst>
        <pc:grpChg chg="add del mod">
          <ac:chgData name="Sherif Khattab" userId="c83b1e15-36f3-4f46-aceb-05aac24c545e" providerId="ADAL" clId="{68922303-928D-411F-A7C3-3BB84E857E8F}" dt="2021-02-25T15:33:49.112" v="72" actId="478"/>
          <ac:grpSpMkLst>
            <pc:docMk/>
            <pc:sldMk cId="1810255753" sldId="524"/>
            <ac:grpSpMk id="21" creationId="{67442B0B-3955-42E6-A396-4BAABDDC78C4}"/>
          </ac:grpSpMkLst>
        </pc:grpChg>
        <pc:grpChg chg="add mod">
          <ac:chgData name="Sherif Khattab" userId="c83b1e15-36f3-4f46-aceb-05aac24c545e" providerId="ADAL" clId="{68922303-928D-411F-A7C3-3BB84E857E8F}" dt="2021-02-25T15:34:18.153" v="84"/>
          <ac:grpSpMkLst>
            <pc:docMk/>
            <pc:sldMk cId="1810255753" sldId="524"/>
            <ac:grpSpMk id="25" creationId="{4ABA285F-8960-41BF-A56B-4C16BF7D0C2C}"/>
          </ac:grpSpMkLst>
        </pc:grpChg>
        <pc:graphicFrameChg chg="mod modGraphic">
          <ac:chgData name="Sherif Khattab" userId="c83b1e15-36f3-4f46-aceb-05aac24c545e" providerId="ADAL" clId="{68922303-928D-411F-A7C3-3BB84E857E8F}" dt="2021-02-25T15:31:34.305" v="41"/>
          <ac:graphicFrameMkLst>
            <pc:docMk/>
            <pc:sldMk cId="1810255753" sldId="524"/>
            <ac:graphicFrameMk id="46128" creationId="{CC3071AF-5E82-4566-8B84-9DBAED71D174}"/>
          </ac:graphicFrameMkLst>
        </pc:graphicFrameChg>
        <pc:inkChg chg="add">
          <ac:chgData name="Sherif Khattab" userId="c83b1e15-36f3-4f46-aceb-05aac24c545e" providerId="ADAL" clId="{68922303-928D-411F-A7C3-3BB84E857E8F}" dt="2021-02-25T15:31:06.429" v="31" actId="9405"/>
          <ac:inkMkLst>
            <pc:docMk/>
            <pc:sldMk cId="1810255753" sldId="524"/>
            <ac:inkMk id="10" creationId="{40B19F6C-F73C-4460-9363-8D9355340790}"/>
          </ac:inkMkLst>
        </pc:inkChg>
        <pc:inkChg chg="mod">
          <ac:chgData name="Sherif Khattab" userId="c83b1e15-36f3-4f46-aceb-05aac24c545e" providerId="ADAL" clId="{68922303-928D-411F-A7C3-3BB84E857E8F}" dt="2021-02-25T15:33:13.874" v="59"/>
          <ac:inkMkLst>
            <pc:docMk/>
            <pc:sldMk cId="1810255753" sldId="524"/>
            <ac:inkMk id="22" creationId="{7A439D6E-755A-4F82-BB80-9610EAC8E0CA}"/>
          </ac:inkMkLst>
        </pc:inkChg>
        <pc:inkChg chg="mod">
          <ac:chgData name="Sherif Khattab" userId="c83b1e15-36f3-4f46-aceb-05aac24c545e" providerId="ADAL" clId="{68922303-928D-411F-A7C3-3BB84E857E8F}" dt="2021-02-25T15:33:13.874" v="59"/>
          <ac:inkMkLst>
            <pc:docMk/>
            <pc:sldMk cId="1810255753" sldId="524"/>
            <ac:inkMk id="23" creationId="{178839B5-CB34-4F9F-A979-911C94F8BE7D}"/>
          </ac:inkMkLst>
        </pc:inkChg>
        <pc:inkChg chg="mod">
          <ac:chgData name="Sherif Khattab" userId="c83b1e15-36f3-4f46-aceb-05aac24c545e" providerId="ADAL" clId="{68922303-928D-411F-A7C3-3BB84E857E8F}" dt="2021-02-25T15:33:13.874" v="59"/>
          <ac:inkMkLst>
            <pc:docMk/>
            <pc:sldMk cId="1810255753" sldId="524"/>
            <ac:inkMk id="24" creationId="{9BEFEA33-7F16-4E25-A550-EB450776C1E4}"/>
          </ac:inkMkLst>
        </pc:inkChg>
        <pc:inkChg chg="mod">
          <ac:chgData name="Sherif Khattab" userId="c83b1e15-36f3-4f46-aceb-05aac24c545e" providerId="ADAL" clId="{68922303-928D-411F-A7C3-3BB84E857E8F}" dt="2021-02-25T15:34:18.153" v="84"/>
          <ac:inkMkLst>
            <pc:docMk/>
            <pc:sldMk cId="1810255753" sldId="524"/>
            <ac:inkMk id="26" creationId="{8C344F7A-7ABF-4E21-BCE5-C99CF6F1C8A4}"/>
          </ac:inkMkLst>
        </pc:inkChg>
        <pc:inkChg chg="mod">
          <ac:chgData name="Sherif Khattab" userId="c83b1e15-36f3-4f46-aceb-05aac24c545e" providerId="ADAL" clId="{68922303-928D-411F-A7C3-3BB84E857E8F}" dt="2021-02-25T15:34:18.153" v="84"/>
          <ac:inkMkLst>
            <pc:docMk/>
            <pc:sldMk cId="1810255753" sldId="524"/>
            <ac:inkMk id="27" creationId="{4C24BD71-CD28-4CF3-8E20-D7A2882D857C}"/>
          </ac:inkMkLst>
        </pc:inkChg>
        <pc:inkChg chg="mod">
          <ac:chgData name="Sherif Khattab" userId="c83b1e15-36f3-4f46-aceb-05aac24c545e" providerId="ADAL" clId="{68922303-928D-411F-A7C3-3BB84E857E8F}" dt="2021-02-25T15:34:18.153" v="84"/>
          <ac:inkMkLst>
            <pc:docMk/>
            <pc:sldMk cId="1810255753" sldId="524"/>
            <ac:inkMk id="28" creationId="{38A4DDD9-B8AC-4930-8FED-67E24A25EF97}"/>
          </ac:inkMkLst>
        </pc:inkChg>
      </pc:sldChg>
      <pc:sldChg chg="addSp delSp modSp add mod">
        <pc:chgData name="Sherif Khattab" userId="c83b1e15-36f3-4f46-aceb-05aac24c545e" providerId="ADAL" clId="{68922303-928D-411F-A7C3-3BB84E857E8F}" dt="2021-02-25T15:34:16.581" v="83"/>
        <pc:sldMkLst>
          <pc:docMk/>
          <pc:sldMk cId="1613586742" sldId="525"/>
        </pc:sldMkLst>
        <pc:grpChg chg="mod">
          <ac:chgData name="Sherif Khattab" userId="c83b1e15-36f3-4f46-aceb-05aac24c545e" providerId="ADAL" clId="{68922303-928D-411F-A7C3-3BB84E857E8F}" dt="2021-02-25T15:29:49.257" v="18" actId="1076"/>
          <ac:grpSpMkLst>
            <pc:docMk/>
            <pc:sldMk cId="1613586742" sldId="525"/>
            <ac:grpSpMk id="8" creationId="{FD2C3776-ED61-4F82-A7E4-1CD1A4DD5B67}"/>
          </ac:grpSpMkLst>
        </pc:grpChg>
        <pc:grpChg chg="add del mod">
          <ac:chgData name="Sherif Khattab" userId="c83b1e15-36f3-4f46-aceb-05aac24c545e" providerId="ADAL" clId="{68922303-928D-411F-A7C3-3BB84E857E8F}" dt="2021-02-25T15:33:51.494" v="73" actId="478"/>
          <ac:grpSpMkLst>
            <pc:docMk/>
            <pc:sldMk cId="1613586742" sldId="525"/>
            <ac:grpSpMk id="20" creationId="{29E83F95-FADA-46DA-9E0A-F2F58EA14C39}"/>
          </ac:grpSpMkLst>
        </pc:grpChg>
        <pc:grpChg chg="add mod">
          <ac:chgData name="Sherif Khattab" userId="c83b1e15-36f3-4f46-aceb-05aac24c545e" providerId="ADAL" clId="{68922303-928D-411F-A7C3-3BB84E857E8F}" dt="2021-02-25T15:34:16.581" v="83"/>
          <ac:grpSpMkLst>
            <pc:docMk/>
            <pc:sldMk cId="1613586742" sldId="525"/>
            <ac:grpSpMk id="24" creationId="{489B8F4D-A971-4AC9-B6EF-A5C551617145}"/>
          </ac:grpSpMkLst>
        </pc:grpChg>
        <pc:graphicFrameChg chg="mod">
          <ac:chgData name="Sherif Khattab" userId="c83b1e15-36f3-4f46-aceb-05aac24c545e" providerId="ADAL" clId="{68922303-928D-411F-A7C3-3BB84E857E8F}" dt="2021-02-25T15:31:40.347" v="43"/>
          <ac:graphicFrameMkLst>
            <pc:docMk/>
            <pc:sldMk cId="1613586742" sldId="525"/>
            <ac:graphicFrameMk id="46128" creationId="{CC3071AF-5E82-4566-8B84-9DBAED71D174}"/>
          </ac:graphicFrameMkLst>
        </pc:graphicFrameChg>
        <pc:inkChg chg="mod">
          <ac:chgData name="Sherif Khattab" userId="c83b1e15-36f3-4f46-aceb-05aac24c545e" providerId="ADAL" clId="{68922303-928D-411F-A7C3-3BB84E857E8F}" dt="2021-02-25T15:33:15.612" v="60"/>
          <ac:inkMkLst>
            <pc:docMk/>
            <pc:sldMk cId="1613586742" sldId="525"/>
            <ac:inkMk id="21" creationId="{515A8D86-A84F-469F-866E-094EB73D098F}"/>
          </ac:inkMkLst>
        </pc:inkChg>
        <pc:inkChg chg="mod">
          <ac:chgData name="Sherif Khattab" userId="c83b1e15-36f3-4f46-aceb-05aac24c545e" providerId="ADAL" clId="{68922303-928D-411F-A7C3-3BB84E857E8F}" dt="2021-02-25T15:33:15.612" v="60"/>
          <ac:inkMkLst>
            <pc:docMk/>
            <pc:sldMk cId="1613586742" sldId="525"/>
            <ac:inkMk id="22" creationId="{423DABC6-65AC-4100-8B6D-F9BD0F1B7495}"/>
          </ac:inkMkLst>
        </pc:inkChg>
        <pc:inkChg chg="mod">
          <ac:chgData name="Sherif Khattab" userId="c83b1e15-36f3-4f46-aceb-05aac24c545e" providerId="ADAL" clId="{68922303-928D-411F-A7C3-3BB84E857E8F}" dt="2021-02-25T15:33:15.612" v="60"/>
          <ac:inkMkLst>
            <pc:docMk/>
            <pc:sldMk cId="1613586742" sldId="525"/>
            <ac:inkMk id="23" creationId="{541FE2EA-0860-49F5-B912-A26A433C7BF0}"/>
          </ac:inkMkLst>
        </pc:inkChg>
        <pc:inkChg chg="mod">
          <ac:chgData name="Sherif Khattab" userId="c83b1e15-36f3-4f46-aceb-05aac24c545e" providerId="ADAL" clId="{68922303-928D-411F-A7C3-3BB84E857E8F}" dt="2021-02-25T15:34:16.581" v="83"/>
          <ac:inkMkLst>
            <pc:docMk/>
            <pc:sldMk cId="1613586742" sldId="525"/>
            <ac:inkMk id="25" creationId="{24CED470-DC83-4705-BBE5-EBFD77021D67}"/>
          </ac:inkMkLst>
        </pc:inkChg>
        <pc:inkChg chg="mod">
          <ac:chgData name="Sherif Khattab" userId="c83b1e15-36f3-4f46-aceb-05aac24c545e" providerId="ADAL" clId="{68922303-928D-411F-A7C3-3BB84E857E8F}" dt="2021-02-25T15:34:16.581" v="83"/>
          <ac:inkMkLst>
            <pc:docMk/>
            <pc:sldMk cId="1613586742" sldId="525"/>
            <ac:inkMk id="26" creationId="{96D046AA-1700-46B1-8312-DFD772301AEF}"/>
          </ac:inkMkLst>
        </pc:inkChg>
        <pc:inkChg chg="mod">
          <ac:chgData name="Sherif Khattab" userId="c83b1e15-36f3-4f46-aceb-05aac24c545e" providerId="ADAL" clId="{68922303-928D-411F-A7C3-3BB84E857E8F}" dt="2021-02-25T15:34:16.581" v="83"/>
          <ac:inkMkLst>
            <pc:docMk/>
            <pc:sldMk cId="1613586742" sldId="525"/>
            <ac:inkMk id="27" creationId="{BB84EB2C-8438-43B7-9F18-F5023780B5D2}"/>
          </ac:inkMkLst>
        </pc:inkChg>
      </pc:sldChg>
      <pc:sldChg chg="addSp delSp modSp add mod">
        <pc:chgData name="Sherif Khattab" userId="c83b1e15-36f3-4f46-aceb-05aac24c545e" providerId="ADAL" clId="{68922303-928D-411F-A7C3-3BB84E857E8F}" dt="2021-02-25T15:34:14.848" v="82"/>
        <pc:sldMkLst>
          <pc:docMk/>
          <pc:sldMk cId="1883276906" sldId="526"/>
        </pc:sldMkLst>
        <pc:grpChg chg="mod">
          <ac:chgData name="Sherif Khattab" userId="c83b1e15-36f3-4f46-aceb-05aac24c545e" providerId="ADAL" clId="{68922303-928D-411F-A7C3-3BB84E857E8F}" dt="2021-02-25T15:32:15.622" v="47" actId="1076"/>
          <ac:grpSpMkLst>
            <pc:docMk/>
            <pc:sldMk cId="1883276906" sldId="526"/>
            <ac:grpSpMk id="5" creationId="{07EE03A1-8A90-4B73-A932-362DDC4DAE68}"/>
          </ac:grpSpMkLst>
        </pc:grpChg>
        <pc:grpChg chg="mod">
          <ac:chgData name="Sherif Khattab" userId="c83b1e15-36f3-4f46-aceb-05aac24c545e" providerId="ADAL" clId="{68922303-928D-411F-A7C3-3BB84E857E8F}" dt="2021-02-25T15:32:09.387" v="46" actId="1076"/>
          <ac:grpSpMkLst>
            <pc:docMk/>
            <pc:sldMk cId="1883276906" sldId="526"/>
            <ac:grpSpMk id="8" creationId="{FD2C3776-ED61-4F82-A7E4-1CD1A4DD5B67}"/>
          </ac:grpSpMkLst>
        </pc:grpChg>
        <pc:grpChg chg="add del mod">
          <ac:chgData name="Sherif Khattab" userId="c83b1e15-36f3-4f46-aceb-05aac24c545e" providerId="ADAL" clId="{68922303-928D-411F-A7C3-3BB84E857E8F}" dt="2021-02-25T15:33:54.130" v="74" actId="478"/>
          <ac:grpSpMkLst>
            <pc:docMk/>
            <pc:sldMk cId="1883276906" sldId="526"/>
            <ac:grpSpMk id="20" creationId="{58A023F6-A0E6-4E6D-AE80-C65134382A15}"/>
          </ac:grpSpMkLst>
        </pc:grpChg>
        <pc:grpChg chg="add mod">
          <ac:chgData name="Sherif Khattab" userId="c83b1e15-36f3-4f46-aceb-05aac24c545e" providerId="ADAL" clId="{68922303-928D-411F-A7C3-3BB84E857E8F}" dt="2021-02-25T15:34:14.848" v="82"/>
          <ac:grpSpMkLst>
            <pc:docMk/>
            <pc:sldMk cId="1883276906" sldId="526"/>
            <ac:grpSpMk id="24" creationId="{04C9EF9F-7D9B-4062-B47B-A74A7B936CE9}"/>
          </ac:grpSpMkLst>
        </pc:grpChg>
        <pc:graphicFrameChg chg="mod">
          <ac:chgData name="Sherif Khattab" userId="c83b1e15-36f3-4f46-aceb-05aac24c545e" providerId="ADAL" clId="{68922303-928D-411F-A7C3-3BB84E857E8F}" dt="2021-02-25T15:31:46.104" v="45"/>
          <ac:graphicFrameMkLst>
            <pc:docMk/>
            <pc:sldMk cId="1883276906" sldId="526"/>
            <ac:graphicFrameMk id="46128" creationId="{CC3071AF-5E82-4566-8B84-9DBAED71D174}"/>
          </ac:graphicFrameMkLst>
        </pc:graphicFrameChg>
        <pc:inkChg chg="mod">
          <ac:chgData name="Sherif Khattab" userId="c83b1e15-36f3-4f46-aceb-05aac24c545e" providerId="ADAL" clId="{68922303-928D-411F-A7C3-3BB84E857E8F}" dt="2021-02-25T15:33:16.894" v="61"/>
          <ac:inkMkLst>
            <pc:docMk/>
            <pc:sldMk cId="1883276906" sldId="526"/>
            <ac:inkMk id="21" creationId="{77FE3DB1-9F4D-4F26-9882-6C6E04C3F948}"/>
          </ac:inkMkLst>
        </pc:inkChg>
        <pc:inkChg chg="mod">
          <ac:chgData name="Sherif Khattab" userId="c83b1e15-36f3-4f46-aceb-05aac24c545e" providerId="ADAL" clId="{68922303-928D-411F-A7C3-3BB84E857E8F}" dt="2021-02-25T15:33:16.894" v="61"/>
          <ac:inkMkLst>
            <pc:docMk/>
            <pc:sldMk cId="1883276906" sldId="526"/>
            <ac:inkMk id="22" creationId="{3D3AF6BD-F255-4EE8-9788-0DB512EE0020}"/>
          </ac:inkMkLst>
        </pc:inkChg>
        <pc:inkChg chg="mod">
          <ac:chgData name="Sherif Khattab" userId="c83b1e15-36f3-4f46-aceb-05aac24c545e" providerId="ADAL" clId="{68922303-928D-411F-A7C3-3BB84E857E8F}" dt="2021-02-25T15:33:16.894" v="61"/>
          <ac:inkMkLst>
            <pc:docMk/>
            <pc:sldMk cId="1883276906" sldId="526"/>
            <ac:inkMk id="23" creationId="{694CC1EF-1049-4F73-B6DB-FB0EE7DEAE06}"/>
          </ac:inkMkLst>
        </pc:inkChg>
        <pc:inkChg chg="mod">
          <ac:chgData name="Sherif Khattab" userId="c83b1e15-36f3-4f46-aceb-05aac24c545e" providerId="ADAL" clId="{68922303-928D-411F-A7C3-3BB84E857E8F}" dt="2021-02-25T15:34:14.848" v="82"/>
          <ac:inkMkLst>
            <pc:docMk/>
            <pc:sldMk cId="1883276906" sldId="526"/>
            <ac:inkMk id="25" creationId="{5A70E83D-56D3-48BC-9DA5-65F365CB343A}"/>
          </ac:inkMkLst>
        </pc:inkChg>
        <pc:inkChg chg="mod">
          <ac:chgData name="Sherif Khattab" userId="c83b1e15-36f3-4f46-aceb-05aac24c545e" providerId="ADAL" clId="{68922303-928D-411F-A7C3-3BB84E857E8F}" dt="2021-02-25T15:34:14.848" v="82"/>
          <ac:inkMkLst>
            <pc:docMk/>
            <pc:sldMk cId="1883276906" sldId="526"/>
            <ac:inkMk id="26" creationId="{D120F32B-983D-4830-AC0B-C1C3D662C164}"/>
          </ac:inkMkLst>
        </pc:inkChg>
        <pc:inkChg chg="mod">
          <ac:chgData name="Sherif Khattab" userId="c83b1e15-36f3-4f46-aceb-05aac24c545e" providerId="ADAL" clId="{68922303-928D-411F-A7C3-3BB84E857E8F}" dt="2021-02-25T15:34:14.848" v="82"/>
          <ac:inkMkLst>
            <pc:docMk/>
            <pc:sldMk cId="1883276906" sldId="526"/>
            <ac:inkMk id="27" creationId="{1A1E20DD-46B9-4F79-9CDE-E864A6761CF7}"/>
          </ac:inkMkLst>
        </pc:inkChg>
      </pc:sldChg>
      <pc:sldChg chg="addSp modSp add mod">
        <pc:chgData name="Sherif Khattab" userId="c83b1e15-36f3-4f46-aceb-05aac24c545e" providerId="ADAL" clId="{68922303-928D-411F-A7C3-3BB84E857E8F}" dt="2021-02-25T15:34:22.555" v="86"/>
        <pc:sldMkLst>
          <pc:docMk/>
          <pc:sldMk cId="725852215" sldId="527"/>
        </pc:sldMkLst>
        <pc:grpChg chg="add mod">
          <ac:chgData name="Sherif Khattab" userId="c83b1e15-36f3-4f46-aceb-05aac24c545e" providerId="ADAL" clId="{68922303-928D-411F-A7C3-3BB84E857E8F}" dt="2021-02-25T15:34:22.555" v="86"/>
          <ac:grpSpMkLst>
            <pc:docMk/>
            <pc:sldMk cId="725852215" sldId="527"/>
            <ac:grpSpMk id="20" creationId="{BE4A55BC-29E1-4DBF-A2B5-D0922C0878EF}"/>
          </ac:grpSpMkLst>
        </pc:grpChg>
        <pc:graphicFrameChg chg="mod modGraphic">
          <ac:chgData name="Sherif Khattab" userId="c83b1e15-36f3-4f46-aceb-05aac24c545e" providerId="ADAL" clId="{68922303-928D-411F-A7C3-3BB84E857E8F}" dt="2021-02-25T15:30:24.460" v="28" actId="14100"/>
          <ac:graphicFrameMkLst>
            <pc:docMk/>
            <pc:sldMk cId="725852215" sldId="527"/>
            <ac:graphicFrameMk id="46128" creationId="{CC3071AF-5E82-4566-8B84-9DBAED71D174}"/>
          </ac:graphicFrameMkLst>
        </pc:graphicFrameChg>
        <pc:inkChg chg="add">
          <ac:chgData name="Sherif Khattab" userId="c83b1e15-36f3-4f46-aceb-05aac24c545e" providerId="ADAL" clId="{68922303-928D-411F-A7C3-3BB84E857E8F}" dt="2021-02-25T15:30:31.854" v="29" actId="9405"/>
          <ac:inkMkLst>
            <pc:docMk/>
            <pc:sldMk cId="725852215" sldId="527"/>
            <ac:inkMk id="9" creationId="{18C9A629-B79B-4AE8-B4EF-F243FFC0A254}"/>
          </ac:inkMkLst>
        </pc:inkChg>
        <pc:inkChg chg="mod">
          <ac:chgData name="Sherif Khattab" userId="c83b1e15-36f3-4f46-aceb-05aac24c545e" providerId="ADAL" clId="{68922303-928D-411F-A7C3-3BB84E857E8F}" dt="2021-02-25T15:34:22.555" v="86"/>
          <ac:inkMkLst>
            <pc:docMk/>
            <pc:sldMk cId="725852215" sldId="527"/>
            <ac:inkMk id="21" creationId="{BDB481F9-1233-4961-9298-2BA18315E469}"/>
          </ac:inkMkLst>
        </pc:inkChg>
        <pc:inkChg chg="mod">
          <ac:chgData name="Sherif Khattab" userId="c83b1e15-36f3-4f46-aceb-05aac24c545e" providerId="ADAL" clId="{68922303-928D-411F-A7C3-3BB84E857E8F}" dt="2021-02-25T15:34:22.555" v="86"/>
          <ac:inkMkLst>
            <pc:docMk/>
            <pc:sldMk cId="725852215" sldId="527"/>
            <ac:inkMk id="22" creationId="{5B25E5E3-4315-430A-B075-C4730AF435F1}"/>
          </ac:inkMkLst>
        </pc:inkChg>
        <pc:inkChg chg="mod">
          <ac:chgData name="Sherif Khattab" userId="c83b1e15-36f3-4f46-aceb-05aac24c545e" providerId="ADAL" clId="{68922303-928D-411F-A7C3-3BB84E857E8F}" dt="2021-02-25T15:34:22.555" v="86"/>
          <ac:inkMkLst>
            <pc:docMk/>
            <pc:sldMk cId="725852215" sldId="527"/>
            <ac:inkMk id="23" creationId="{E0B4384F-42BD-4E09-87D0-FC1D618F58DB}"/>
          </ac:inkMkLst>
        </pc:inkChg>
      </pc:sldChg>
      <pc:sldChg chg="addSp delSp modSp add mod">
        <pc:chgData name="Sherif Khattab" userId="c83b1e15-36f3-4f46-aceb-05aac24c545e" providerId="ADAL" clId="{68922303-928D-411F-A7C3-3BB84E857E8F}" dt="2021-02-25T15:34:40.227" v="90"/>
        <pc:sldMkLst>
          <pc:docMk/>
          <pc:sldMk cId="2733511410" sldId="528"/>
        </pc:sldMkLst>
        <pc:grpChg chg="add del mod">
          <ac:chgData name="Sherif Khattab" userId="c83b1e15-36f3-4f46-aceb-05aac24c545e" providerId="ADAL" clId="{68922303-928D-411F-A7C3-3BB84E857E8F}" dt="2021-02-25T15:33:56.372" v="75" actId="478"/>
          <ac:grpSpMkLst>
            <pc:docMk/>
            <pc:sldMk cId="2733511410" sldId="528"/>
            <ac:grpSpMk id="22" creationId="{07197F5D-2AEE-4C22-86BB-DE79EB38B9A6}"/>
          </ac:grpSpMkLst>
        </pc:grpChg>
        <pc:grpChg chg="add mod">
          <ac:chgData name="Sherif Khattab" userId="c83b1e15-36f3-4f46-aceb-05aac24c545e" providerId="ADAL" clId="{68922303-928D-411F-A7C3-3BB84E857E8F}" dt="2021-02-25T15:34:13.239" v="81"/>
          <ac:grpSpMkLst>
            <pc:docMk/>
            <pc:sldMk cId="2733511410" sldId="528"/>
            <ac:grpSpMk id="26" creationId="{2C497391-EE2C-445E-BE41-DF000C073817}"/>
          </ac:grpSpMkLst>
        </pc:grpChg>
        <pc:grpChg chg="add mod">
          <ac:chgData name="Sherif Khattab" userId="c83b1e15-36f3-4f46-aceb-05aac24c545e" providerId="ADAL" clId="{68922303-928D-411F-A7C3-3BB84E857E8F}" dt="2021-02-25T15:34:40.227" v="90"/>
          <ac:grpSpMkLst>
            <pc:docMk/>
            <pc:sldMk cId="2733511410" sldId="528"/>
            <ac:grpSpMk id="30" creationId="{F5E86DA5-0912-4F72-AB6B-95DC9FA0CF23}"/>
          </ac:grpSpMkLst>
        </pc:grpChg>
        <pc:inkChg chg="add">
          <ac:chgData name="Sherif Khattab" userId="c83b1e15-36f3-4f46-aceb-05aac24c545e" providerId="ADAL" clId="{68922303-928D-411F-A7C3-3BB84E857E8F}" dt="2021-02-25T15:32:26.841" v="49" actId="9405"/>
          <ac:inkMkLst>
            <pc:docMk/>
            <pc:sldMk cId="2733511410" sldId="528"/>
            <ac:inkMk id="10" creationId="{CC4879D0-E4EF-43C2-8CE5-54B975817308}"/>
          </ac:inkMkLst>
        </pc:inkChg>
        <pc:inkChg chg="add">
          <ac:chgData name="Sherif Khattab" userId="c83b1e15-36f3-4f46-aceb-05aac24c545e" providerId="ADAL" clId="{68922303-928D-411F-A7C3-3BB84E857E8F}" dt="2021-02-25T15:32:28.992" v="50" actId="9405"/>
          <ac:inkMkLst>
            <pc:docMk/>
            <pc:sldMk cId="2733511410" sldId="528"/>
            <ac:inkMk id="11" creationId="{3E138234-CED9-453A-925F-2A290BA38180}"/>
          </ac:inkMkLst>
        </pc:inkChg>
        <pc:inkChg chg="mod">
          <ac:chgData name="Sherif Khattab" userId="c83b1e15-36f3-4f46-aceb-05aac24c545e" providerId="ADAL" clId="{68922303-928D-411F-A7C3-3BB84E857E8F}" dt="2021-02-25T15:33:18.831" v="62"/>
          <ac:inkMkLst>
            <pc:docMk/>
            <pc:sldMk cId="2733511410" sldId="528"/>
            <ac:inkMk id="23" creationId="{F5DFA5A9-217A-44F3-A55E-B10CA0A681B8}"/>
          </ac:inkMkLst>
        </pc:inkChg>
        <pc:inkChg chg="mod">
          <ac:chgData name="Sherif Khattab" userId="c83b1e15-36f3-4f46-aceb-05aac24c545e" providerId="ADAL" clId="{68922303-928D-411F-A7C3-3BB84E857E8F}" dt="2021-02-25T15:33:18.831" v="62"/>
          <ac:inkMkLst>
            <pc:docMk/>
            <pc:sldMk cId="2733511410" sldId="528"/>
            <ac:inkMk id="24" creationId="{C5044AE5-4F67-42A7-B8AF-648F8F30AD40}"/>
          </ac:inkMkLst>
        </pc:inkChg>
        <pc:inkChg chg="mod">
          <ac:chgData name="Sherif Khattab" userId="c83b1e15-36f3-4f46-aceb-05aac24c545e" providerId="ADAL" clId="{68922303-928D-411F-A7C3-3BB84E857E8F}" dt="2021-02-25T15:33:18.831" v="62"/>
          <ac:inkMkLst>
            <pc:docMk/>
            <pc:sldMk cId="2733511410" sldId="528"/>
            <ac:inkMk id="25" creationId="{236165A6-09C5-4318-BF1F-65A0761D2B12}"/>
          </ac:inkMkLst>
        </pc:inkChg>
        <pc:inkChg chg="mod">
          <ac:chgData name="Sherif Khattab" userId="c83b1e15-36f3-4f46-aceb-05aac24c545e" providerId="ADAL" clId="{68922303-928D-411F-A7C3-3BB84E857E8F}" dt="2021-02-25T15:34:13.239" v="81"/>
          <ac:inkMkLst>
            <pc:docMk/>
            <pc:sldMk cId="2733511410" sldId="528"/>
            <ac:inkMk id="27" creationId="{DF004C4D-17C0-4FA2-A5DB-44D4A641FF4E}"/>
          </ac:inkMkLst>
        </pc:inkChg>
        <pc:inkChg chg="mod">
          <ac:chgData name="Sherif Khattab" userId="c83b1e15-36f3-4f46-aceb-05aac24c545e" providerId="ADAL" clId="{68922303-928D-411F-A7C3-3BB84E857E8F}" dt="2021-02-25T15:34:13.239" v="81"/>
          <ac:inkMkLst>
            <pc:docMk/>
            <pc:sldMk cId="2733511410" sldId="528"/>
            <ac:inkMk id="28" creationId="{632434A5-4C94-4DF9-B515-DA174E41077D}"/>
          </ac:inkMkLst>
        </pc:inkChg>
        <pc:inkChg chg="mod">
          <ac:chgData name="Sherif Khattab" userId="c83b1e15-36f3-4f46-aceb-05aac24c545e" providerId="ADAL" clId="{68922303-928D-411F-A7C3-3BB84E857E8F}" dt="2021-02-25T15:34:13.239" v="81"/>
          <ac:inkMkLst>
            <pc:docMk/>
            <pc:sldMk cId="2733511410" sldId="528"/>
            <ac:inkMk id="29" creationId="{98599847-4B96-41EB-9B91-B77C3A8DF6EF}"/>
          </ac:inkMkLst>
        </pc:inkChg>
        <pc:inkChg chg="mod">
          <ac:chgData name="Sherif Khattab" userId="c83b1e15-36f3-4f46-aceb-05aac24c545e" providerId="ADAL" clId="{68922303-928D-411F-A7C3-3BB84E857E8F}" dt="2021-02-25T15:34:40.227" v="90"/>
          <ac:inkMkLst>
            <pc:docMk/>
            <pc:sldMk cId="2733511410" sldId="528"/>
            <ac:inkMk id="31" creationId="{3F3DC570-F831-4B9A-97D8-17659D9601A6}"/>
          </ac:inkMkLst>
        </pc:inkChg>
        <pc:inkChg chg="mod">
          <ac:chgData name="Sherif Khattab" userId="c83b1e15-36f3-4f46-aceb-05aac24c545e" providerId="ADAL" clId="{68922303-928D-411F-A7C3-3BB84E857E8F}" dt="2021-02-25T15:34:40.227" v="90"/>
          <ac:inkMkLst>
            <pc:docMk/>
            <pc:sldMk cId="2733511410" sldId="528"/>
            <ac:inkMk id="32" creationId="{6A6ED826-6AC9-46D9-99A0-89825DEBC252}"/>
          </ac:inkMkLst>
        </pc:inkChg>
        <pc:inkChg chg="mod">
          <ac:chgData name="Sherif Khattab" userId="c83b1e15-36f3-4f46-aceb-05aac24c545e" providerId="ADAL" clId="{68922303-928D-411F-A7C3-3BB84E857E8F}" dt="2021-02-25T15:34:40.227" v="90"/>
          <ac:inkMkLst>
            <pc:docMk/>
            <pc:sldMk cId="2733511410" sldId="528"/>
            <ac:inkMk id="33" creationId="{28744C6D-1548-4AB0-B1E7-64FE0873EDDF}"/>
          </ac:inkMkLst>
        </pc:inkChg>
      </pc:sldChg>
      <pc:sldChg chg="addSp delSp modSp add mod">
        <pc:chgData name="Sherif Khattab" userId="c83b1e15-36f3-4f46-aceb-05aac24c545e" providerId="ADAL" clId="{68922303-928D-411F-A7C3-3BB84E857E8F}" dt="2021-02-25T15:35:06.699" v="95" actId="9405"/>
        <pc:sldMkLst>
          <pc:docMk/>
          <pc:sldMk cId="2369676605" sldId="529"/>
        </pc:sldMkLst>
        <pc:grpChg chg="mod">
          <ac:chgData name="Sherif Khattab" userId="c83b1e15-36f3-4f46-aceb-05aac24c545e" providerId="ADAL" clId="{68922303-928D-411F-A7C3-3BB84E857E8F}" dt="2021-02-25T15:32:39.431" v="52" actId="1076"/>
          <ac:grpSpMkLst>
            <pc:docMk/>
            <pc:sldMk cId="2369676605" sldId="529"/>
            <ac:grpSpMk id="8" creationId="{FD2C3776-ED61-4F82-A7E4-1CD1A4DD5B67}"/>
          </ac:grpSpMkLst>
        </pc:grpChg>
        <pc:grpChg chg="mod">
          <ac:chgData name="Sherif Khattab" userId="c83b1e15-36f3-4f46-aceb-05aac24c545e" providerId="ADAL" clId="{68922303-928D-411F-A7C3-3BB84E857E8F}" dt="2021-02-25T15:34:08.612" v="79" actId="1076"/>
          <ac:grpSpMkLst>
            <pc:docMk/>
            <pc:sldMk cId="2369676605" sldId="529"/>
            <ac:grpSpMk id="17" creationId="{3510D441-2B49-4B2D-82FB-411F93EFDB99}"/>
          </ac:grpSpMkLst>
        </pc:grpChg>
        <pc:grpChg chg="add del mod">
          <ac:chgData name="Sherif Khattab" userId="c83b1e15-36f3-4f46-aceb-05aac24c545e" providerId="ADAL" clId="{68922303-928D-411F-A7C3-3BB84E857E8F}" dt="2021-02-25T15:34:38.210" v="89" actId="21"/>
          <ac:grpSpMkLst>
            <pc:docMk/>
            <pc:sldMk cId="2369676605" sldId="529"/>
            <ac:grpSpMk id="22" creationId="{73883308-669B-4096-A6D6-48EDDBE95FC4}"/>
          </ac:grpSpMkLst>
        </pc:grpChg>
        <pc:grpChg chg="add mod">
          <ac:chgData name="Sherif Khattab" userId="c83b1e15-36f3-4f46-aceb-05aac24c545e" providerId="ADAL" clId="{68922303-928D-411F-A7C3-3BB84E857E8F}" dt="2021-02-25T15:34:42.935" v="91"/>
          <ac:grpSpMkLst>
            <pc:docMk/>
            <pc:sldMk cId="2369676605" sldId="529"/>
            <ac:grpSpMk id="32" creationId="{576641C3-C57D-4FCD-ACA2-942C5769B10B}"/>
          </ac:grpSpMkLst>
        </pc:grpChg>
        <pc:graphicFrameChg chg="modGraphic">
          <ac:chgData name="Sherif Khattab" userId="c83b1e15-36f3-4f46-aceb-05aac24c545e" providerId="ADAL" clId="{68922303-928D-411F-A7C3-3BB84E857E8F}" dt="2021-02-25T15:34:58.842" v="94" actId="20577"/>
          <ac:graphicFrameMkLst>
            <pc:docMk/>
            <pc:sldMk cId="2369676605" sldId="529"/>
            <ac:graphicFrameMk id="46128" creationId="{CC3071AF-5E82-4566-8B84-9DBAED71D174}"/>
          </ac:graphicFrameMkLst>
        </pc:graphicFrameChg>
        <pc:inkChg chg="del">
          <ac:chgData name="Sherif Khattab" userId="c83b1e15-36f3-4f46-aceb-05aac24c545e" providerId="ADAL" clId="{68922303-928D-411F-A7C3-3BB84E857E8F}" dt="2021-02-25T15:34:52.255" v="92" actId="478"/>
          <ac:inkMkLst>
            <pc:docMk/>
            <pc:sldMk cId="2369676605" sldId="529"/>
            <ac:inkMk id="11" creationId="{3E138234-CED9-453A-925F-2A290BA38180}"/>
          </ac:inkMkLst>
        </pc:inkChg>
        <pc:inkChg chg="add del">
          <ac:chgData name="Sherif Khattab" userId="c83b1e15-36f3-4f46-aceb-05aac24c545e" providerId="ADAL" clId="{68922303-928D-411F-A7C3-3BB84E857E8F}" dt="2021-02-25T15:33:26.863" v="65" actId="9405"/>
          <ac:inkMkLst>
            <pc:docMk/>
            <pc:sldMk cId="2369676605" sldId="529"/>
            <ac:inkMk id="12" creationId="{9BA5A6F2-92B8-44C2-817A-17D4828E5163}"/>
          </ac:inkMkLst>
        </pc:inkChg>
        <pc:inkChg chg="add del">
          <ac:chgData name="Sherif Khattab" userId="c83b1e15-36f3-4f46-aceb-05aac24c545e" providerId="ADAL" clId="{68922303-928D-411F-A7C3-3BB84E857E8F}" dt="2021-02-25T15:34:06.384" v="78" actId="478"/>
          <ac:inkMkLst>
            <pc:docMk/>
            <pc:sldMk cId="2369676605" sldId="529"/>
            <ac:inkMk id="13" creationId="{543FE872-ACD5-42F1-AF47-4F684A79D2DC}"/>
          </ac:inkMkLst>
        </pc:inkChg>
        <pc:inkChg chg="add mod">
          <ac:chgData name="Sherif Khattab" userId="c83b1e15-36f3-4f46-aceb-05aac24c545e" providerId="ADAL" clId="{68922303-928D-411F-A7C3-3BB84E857E8F}" dt="2021-02-25T15:33:30.150" v="70"/>
          <ac:inkMkLst>
            <pc:docMk/>
            <pc:sldMk cId="2369676605" sldId="529"/>
            <ac:inkMk id="14" creationId="{C17CE659-A06C-489D-A038-E7FC9659C440}"/>
          </ac:inkMkLst>
        </pc:inkChg>
        <pc:inkChg chg="add mod">
          <ac:chgData name="Sherif Khattab" userId="c83b1e15-36f3-4f46-aceb-05aac24c545e" providerId="ADAL" clId="{68922303-928D-411F-A7C3-3BB84E857E8F}" dt="2021-02-25T15:33:30.150" v="70"/>
          <ac:inkMkLst>
            <pc:docMk/>
            <pc:sldMk cId="2369676605" sldId="529"/>
            <ac:inkMk id="15" creationId="{C5345B72-330D-494E-BA0B-6AEE0655AABE}"/>
          </ac:inkMkLst>
        </pc:inkChg>
        <pc:inkChg chg="add mod">
          <ac:chgData name="Sherif Khattab" userId="c83b1e15-36f3-4f46-aceb-05aac24c545e" providerId="ADAL" clId="{68922303-928D-411F-A7C3-3BB84E857E8F}" dt="2021-02-25T15:33:30.150" v="70"/>
          <ac:inkMkLst>
            <pc:docMk/>
            <pc:sldMk cId="2369676605" sldId="529"/>
            <ac:inkMk id="16" creationId="{B0775E72-49B3-469B-A372-35E43925E4EA}"/>
          </ac:inkMkLst>
        </pc:inkChg>
        <pc:inkChg chg="add">
          <ac:chgData name="Sherif Khattab" userId="c83b1e15-36f3-4f46-aceb-05aac24c545e" providerId="ADAL" clId="{68922303-928D-411F-A7C3-3BB84E857E8F}" dt="2021-02-25T15:35:06.699" v="95" actId="9405"/>
          <ac:inkMkLst>
            <pc:docMk/>
            <pc:sldMk cId="2369676605" sldId="529"/>
            <ac:inkMk id="18" creationId="{C95178F8-2283-4681-9458-00A9BD73E4EF}"/>
          </ac:inkMkLst>
        </pc:inkChg>
        <pc:inkChg chg="mod">
          <ac:chgData name="Sherif Khattab" userId="c83b1e15-36f3-4f46-aceb-05aac24c545e" providerId="ADAL" clId="{68922303-928D-411F-A7C3-3BB84E857E8F}" dt="2021-02-25T15:33:20.429" v="63"/>
          <ac:inkMkLst>
            <pc:docMk/>
            <pc:sldMk cId="2369676605" sldId="529"/>
            <ac:inkMk id="23" creationId="{F8835861-0667-48A3-8E3D-B199E8440B15}"/>
          </ac:inkMkLst>
        </pc:inkChg>
        <pc:inkChg chg="mod">
          <ac:chgData name="Sherif Khattab" userId="c83b1e15-36f3-4f46-aceb-05aac24c545e" providerId="ADAL" clId="{68922303-928D-411F-A7C3-3BB84E857E8F}" dt="2021-02-25T15:33:20.429" v="63"/>
          <ac:inkMkLst>
            <pc:docMk/>
            <pc:sldMk cId="2369676605" sldId="529"/>
            <ac:inkMk id="24" creationId="{730B2DFB-A984-453E-9B28-8F03F8428363}"/>
          </ac:inkMkLst>
        </pc:inkChg>
        <pc:inkChg chg="mod">
          <ac:chgData name="Sherif Khattab" userId="c83b1e15-36f3-4f46-aceb-05aac24c545e" providerId="ADAL" clId="{68922303-928D-411F-A7C3-3BB84E857E8F}" dt="2021-02-25T15:33:20.429" v="63"/>
          <ac:inkMkLst>
            <pc:docMk/>
            <pc:sldMk cId="2369676605" sldId="529"/>
            <ac:inkMk id="25" creationId="{1E5583D5-15E7-4E3D-84B3-E4995ED99077}"/>
          </ac:inkMkLst>
        </pc:inkChg>
        <pc:inkChg chg="mod">
          <ac:chgData name="Sherif Khattab" userId="c83b1e15-36f3-4f46-aceb-05aac24c545e" providerId="ADAL" clId="{68922303-928D-411F-A7C3-3BB84E857E8F}" dt="2021-02-25T15:34:42.935" v="91"/>
          <ac:inkMkLst>
            <pc:docMk/>
            <pc:sldMk cId="2369676605" sldId="529"/>
            <ac:inkMk id="33" creationId="{2FDD1CF8-60EB-4170-BFDA-558A101495F0}"/>
          </ac:inkMkLst>
        </pc:inkChg>
        <pc:inkChg chg="mod">
          <ac:chgData name="Sherif Khattab" userId="c83b1e15-36f3-4f46-aceb-05aac24c545e" providerId="ADAL" clId="{68922303-928D-411F-A7C3-3BB84E857E8F}" dt="2021-02-25T15:34:42.935" v="91"/>
          <ac:inkMkLst>
            <pc:docMk/>
            <pc:sldMk cId="2369676605" sldId="529"/>
            <ac:inkMk id="34" creationId="{32A47678-19D3-46C9-BEB4-D5C994E19D20}"/>
          </ac:inkMkLst>
        </pc:inkChg>
        <pc:inkChg chg="mod">
          <ac:chgData name="Sherif Khattab" userId="c83b1e15-36f3-4f46-aceb-05aac24c545e" providerId="ADAL" clId="{68922303-928D-411F-A7C3-3BB84E857E8F}" dt="2021-02-25T15:34:42.935" v="91"/>
          <ac:inkMkLst>
            <pc:docMk/>
            <pc:sldMk cId="2369676605" sldId="529"/>
            <ac:inkMk id="35" creationId="{0C53EE76-8464-4E3D-8E31-06147658738F}"/>
          </ac:inkMkLst>
        </pc:inkChg>
      </pc:sldChg>
      <pc:sldChg chg="addSp delSp modSp add mod">
        <pc:chgData name="Sherif Khattab" userId="c83b1e15-36f3-4f46-aceb-05aac24c545e" providerId="ADAL" clId="{68922303-928D-411F-A7C3-3BB84E857E8F}" dt="2021-02-25T15:35:50.642" v="106"/>
        <pc:sldMkLst>
          <pc:docMk/>
          <pc:sldMk cId="2849079961" sldId="530"/>
        </pc:sldMkLst>
        <pc:grpChg chg="mod">
          <ac:chgData name="Sherif Khattab" userId="c83b1e15-36f3-4f46-aceb-05aac24c545e" providerId="ADAL" clId="{68922303-928D-411F-A7C3-3BB84E857E8F}" dt="2021-02-25T15:35:27.564" v="99" actId="1076"/>
          <ac:grpSpMkLst>
            <pc:docMk/>
            <pc:sldMk cId="2849079961" sldId="530"/>
            <ac:grpSpMk id="5" creationId="{07EE03A1-8A90-4B73-A932-362DDC4DAE68}"/>
          </ac:grpSpMkLst>
        </pc:grpChg>
        <pc:grpChg chg="mod">
          <ac:chgData name="Sherif Khattab" userId="c83b1e15-36f3-4f46-aceb-05aac24c545e" providerId="ADAL" clId="{68922303-928D-411F-A7C3-3BB84E857E8F}" dt="2021-02-25T15:35:20.984" v="98" actId="1076"/>
          <ac:grpSpMkLst>
            <pc:docMk/>
            <pc:sldMk cId="2849079961" sldId="530"/>
            <ac:grpSpMk id="8" creationId="{FD2C3776-ED61-4F82-A7E4-1CD1A4DD5B67}"/>
          </ac:grpSpMkLst>
        </pc:grpChg>
        <pc:grpChg chg="mod">
          <ac:chgData name="Sherif Khattab" userId="c83b1e15-36f3-4f46-aceb-05aac24c545e" providerId="ADAL" clId="{68922303-928D-411F-A7C3-3BB84E857E8F}" dt="2021-02-25T15:35:50.642" v="106"/>
          <ac:grpSpMkLst>
            <pc:docMk/>
            <pc:sldMk cId="2849079961" sldId="530"/>
            <ac:grpSpMk id="22" creationId="{CDE3D77A-937B-48C1-8D38-4F443B732E84}"/>
          </ac:grpSpMkLst>
        </pc:grpChg>
        <pc:inkChg chg="add">
          <ac:chgData name="Sherif Khattab" userId="c83b1e15-36f3-4f46-aceb-05aac24c545e" providerId="ADAL" clId="{68922303-928D-411F-A7C3-3BB84E857E8F}" dt="2021-02-25T15:35:42.367" v="100" actId="9405"/>
          <ac:inkMkLst>
            <pc:docMk/>
            <pc:sldMk cId="2849079961" sldId="530"/>
            <ac:inkMk id="11" creationId="{8618FCC5-C92D-4747-B4F4-CF36073CE727}"/>
          </ac:inkMkLst>
        </pc:inkChg>
        <pc:inkChg chg="add">
          <ac:chgData name="Sherif Khattab" userId="c83b1e15-36f3-4f46-aceb-05aac24c545e" providerId="ADAL" clId="{68922303-928D-411F-A7C3-3BB84E857E8F}" dt="2021-02-25T15:35:46.157" v="101" actId="9405"/>
          <ac:inkMkLst>
            <pc:docMk/>
            <pc:sldMk cId="2849079961" sldId="530"/>
            <ac:inkMk id="12" creationId="{963CCEE0-47C6-4C91-845F-232C86172F1B}"/>
          </ac:inkMkLst>
        </pc:inkChg>
        <pc:inkChg chg="add mod">
          <ac:chgData name="Sherif Khattab" userId="c83b1e15-36f3-4f46-aceb-05aac24c545e" providerId="ADAL" clId="{68922303-928D-411F-A7C3-3BB84E857E8F}" dt="2021-02-25T15:35:50.642" v="106"/>
          <ac:inkMkLst>
            <pc:docMk/>
            <pc:sldMk cId="2849079961" sldId="530"/>
            <ac:inkMk id="13" creationId="{E39090CA-70A8-45C3-A557-186B0734F8F8}"/>
          </ac:inkMkLst>
        </pc:inkChg>
        <pc:inkChg chg="del">
          <ac:chgData name="Sherif Khattab" userId="c83b1e15-36f3-4f46-aceb-05aac24c545e" providerId="ADAL" clId="{68922303-928D-411F-A7C3-3BB84E857E8F}" dt="2021-02-25T15:35:18.476" v="97" actId="478"/>
          <ac:inkMkLst>
            <pc:docMk/>
            <pc:sldMk cId="2849079961" sldId="530"/>
            <ac:inkMk id="18" creationId="{C95178F8-2283-4681-9458-00A9BD73E4EF}"/>
          </ac:inkMkLst>
        </pc:inkChg>
        <pc:inkChg chg="add mod">
          <ac:chgData name="Sherif Khattab" userId="c83b1e15-36f3-4f46-aceb-05aac24c545e" providerId="ADAL" clId="{68922303-928D-411F-A7C3-3BB84E857E8F}" dt="2021-02-25T15:35:50.642" v="106"/>
          <ac:inkMkLst>
            <pc:docMk/>
            <pc:sldMk cId="2849079961" sldId="530"/>
            <ac:inkMk id="19" creationId="{ED8162B8-C7A5-40AE-A15F-2CB0C2596BC4}"/>
          </ac:inkMkLst>
        </pc:inkChg>
        <pc:inkChg chg="add mod">
          <ac:chgData name="Sherif Khattab" userId="c83b1e15-36f3-4f46-aceb-05aac24c545e" providerId="ADAL" clId="{68922303-928D-411F-A7C3-3BB84E857E8F}" dt="2021-02-25T15:35:50.642" v="106"/>
          <ac:inkMkLst>
            <pc:docMk/>
            <pc:sldMk cId="2849079961" sldId="530"/>
            <ac:inkMk id="20" creationId="{EE2257D2-70ED-4903-A214-8F0BC3FC10DC}"/>
          </ac:inkMkLst>
        </pc:inkChg>
        <pc:inkChg chg="add mod">
          <ac:chgData name="Sherif Khattab" userId="c83b1e15-36f3-4f46-aceb-05aac24c545e" providerId="ADAL" clId="{68922303-928D-411F-A7C3-3BB84E857E8F}" dt="2021-02-25T15:35:50.642" v="106"/>
          <ac:inkMkLst>
            <pc:docMk/>
            <pc:sldMk cId="2849079961" sldId="530"/>
            <ac:inkMk id="21" creationId="{7D60A6FE-6F6F-4A04-AED8-67E9DB5D8231}"/>
          </ac:inkMkLst>
        </pc:inkChg>
      </pc:sldChg>
      <pc:sldChg chg="addSp delSp modSp add mod">
        <pc:chgData name="Sherif Khattab" userId="c83b1e15-36f3-4f46-aceb-05aac24c545e" providerId="ADAL" clId="{68922303-928D-411F-A7C3-3BB84E857E8F}" dt="2021-02-25T15:36:21.935" v="119" actId="9405"/>
        <pc:sldMkLst>
          <pc:docMk/>
          <pc:sldMk cId="198862008" sldId="531"/>
        </pc:sldMkLst>
        <pc:grpChg chg="mod">
          <ac:chgData name="Sherif Khattab" userId="c83b1e15-36f3-4f46-aceb-05aac24c545e" providerId="ADAL" clId="{68922303-928D-411F-A7C3-3BB84E857E8F}" dt="2021-02-25T15:36:01.268" v="109" actId="1076"/>
          <ac:grpSpMkLst>
            <pc:docMk/>
            <pc:sldMk cId="198862008" sldId="531"/>
            <ac:grpSpMk id="8" creationId="{FD2C3776-ED61-4F82-A7E4-1CD1A4DD5B67}"/>
          </ac:grpSpMkLst>
        </pc:grpChg>
        <pc:graphicFrameChg chg="modGraphic">
          <ac:chgData name="Sherif Khattab" userId="c83b1e15-36f3-4f46-aceb-05aac24c545e" providerId="ADAL" clId="{68922303-928D-411F-A7C3-3BB84E857E8F}" dt="2021-02-25T15:36:17.253" v="116" actId="14100"/>
          <ac:graphicFrameMkLst>
            <pc:docMk/>
            <pc:sldMk cId="198862008" sldId="531"/>
            <ac:graphicFrameMk id="46128" creationId="{CC3071AF-5E82-4566-8B84-9DBAED71D174}"/>
          </ac:graphicFrameMkLst>
        </pc:graphicFrameChg>
        <pc:inkChg chg="del">
          <ac:chgData name="Sherif Khattab" userId="c83b1e15-36f3-4f46-aceb-05aac24c545e" providerId="ADAL" clId="{68922303-928D-411F-A7C3-3BB84E857E8F}" dt="2021-02-25T15:35:57.862" v="108" actId="478"/>
          <ac:inkMkLst>
            <pc:docMk/>
            <pc:sldMk cId="198862008" sldId="531"/>
            <ac:inkMk id="12" creationId="{963CCEE0-47C6-4C91-845F-232C86172F1B}"/>
          </ac:inkMkLst>
        </pc:inkChg>
        <pc:inkChg chg="add del">
          <ac:chgData name="Sherif Khattab" userId="c83b1e15-36f3-4f46-aceb-05aac24c545e" providerId="ADAL" clId="{68922303-928D-411F-A7C3-3BB84E857E8F}" dt="2021-02-25T15:36:19.291" v="118" actId="9405"/>
          <ac:inkMkLst>
            <pc:docMk/>
            <pc:sldMk cId="198862008" sldId="531"/>
            <ac:inkMk id="18" creationId="{FBDFFF6B-147F-4763-9DCA-107578AF893C}"/>
          </ac:inkMkLst>
        </pc:inkChg>
        <pc:inkChg chg="add">
          <ac:chgData name="Sherif Khattab" userId="c83b1e15-36f3-4f46-aceb-05aac24c545e" providerId="ADAL" clId="{68922303-928D-411F-A7C3-3BB84E857E8F}" dt="2021-02-25T15:36:21.935" v="119" actId="9405"/>
          <ac:inkMkLst>
            <pc:docMk/>
            <pc:sldMk cId="198862008" sldId="531"/>
            <ac:inkMk id="23" creationId="{93355A70-1799-4574-A335-EC3E21B16810}"/>
          </ac:inkMkLst>
        </pc:inkChg>
      </pc:sldChg>
      <pc:sldChg chg="addSp delSp modSp add mod">
        <pc:chgData name="Sherif Khattab" userId="c83b1e15-36f3-4f46-aceb-05aac24c545e" providerId="ADAL" clId="{68922303-928D-411F-A7C3-3BB84E857E8F}" dt="2021-02-25T15:36:51.907" v="129"/>
        <pc:sldMkLst>
          <pc:docMk/>
          <pc:sldMk cId="3242586881" sldId="532"/>
        </pc:sldMkLst>
        <pc:grpChg chg="mod">
          <ac:chgData name="Sherif Khattab" userId="c83b1e15-36f3-4f46-aceb-05aac24c545e" providerId="ADAL" clId="{68922303-928D-411F-A7C3-3BB84E857E8F}" dt="2021-02-25T15:36:39.032" v="123" actId="1076"/>
          <ac:grpSpMkLst>
            <pc:docMk/>
            <pc:sldMk cId="3242586881" sldId="532"/>
            <ac:grpSpMk id="5" creationId="{07EE03A1-8A90-4B73-A932-362DDC4DAE68}"/>
          </ac:grpSpMkLst>
        </pc:grpChg>
        <pc:grpChg chg="mod">
          <ac:chgData name="Sherif Khattab" userId="c83b1e15-36f3-4f46-aceb-05aac24c545e" providerId="ADAL" clId="{68922303-928D-411F-A7C3-3BB84E857E8F}" dt="2021-02-25T15:36:33.770" v="122" actId="1076"/>
          <ac:grpSpMkLst>
            <pc:docMk/>
            <pc:sldMk cId="3242586881" sldId="532"/>
            <ac:grpSpMk id="8" creationId="{FD2C3776-ED61-4F82-A7E4-1CD1A4DD5B67}"/>
          </ac:grpSpMkLst>
        </pc:grpChg>
        <pc:grpChg chg="mod">
          <ac:chgData name="Sherif Khattab" userId="c83b1e15-36f3-4f46-aceb-05aac24c545e" providerId="ADAL" clId="{68922303-928D-411F-A7C3-3BB84E857E8F}" dt="2021-02-25T15:36:51.907" v="129"/>
          <ac:grpSpMkLst>
            <pc:docMk/>
            <pc:sldMk cId="3242586881" sldId="532"/>
            <ac:grpSpMk id="27" creationId="{A434D193-5B48-48C3-B801-EA48B1068A9F}"/>
          </ac:grpSpMkLst>
        </pc:grpChg>
        <pc:inkChg chg="add">
          <ac:chgData name="Sherif Khattab" userId="c83b1e15-36f3-4f46-aceb-05aac24c545e" providerId="ADAL" clId="{68922303-928D-411F-A7C3-3BB84E857E8F}" dt="2021-02-25T15:36:42.783" v="124" actId="9405"/>
          <ac:inkMkLst>
            <pc:docMk/>
            <pc:sldMk cId="3242586881" sldId="532"/>
            <ac:inkMk id="12" creationId="{0F6006B0-A710-40F5-BDD2-5F6B18F1A8E9}"/>
          </ac:inkMkLst>
        </pc:inkChg>
        <pc:inkChg chg="add">
          <ac:chgData name="Sherif Khattab" userId="c83b1e15-36f3-4f46-aceb-05aac24c545e" providerId="ADAL" clId="{68922303-928D-411F-A7C3-3BB84E857E8F}" dt="2021-02-25T15:36:45.499" v="125" actId="9405"/>
          <ac:inkMkLst>
            <pc:docMk/>
            <pc:sldMk cId="3242586881" sldId="532"/>
            <ac:inkMk id="18" creationId="{F4AF6213-8BB9-4078-8C3B-E13E5C85F967}"/>
          </ac:inkMkLst>
        </pc:inkChg>
        <pc:inkChg chg="del">
          <ac:chgData name="Sherif Khattab" userId="c83b1e15-36f3-4f46-aceb-05aac24c545e" providerId="ADAL" clId="{68922303-928D-411F-A7C3-3BB84E857E8F}" dt="2021-02-25T15:36:29.843" v="121" actId="478"/>
          <ac:inkMkLst>
            <pc:docMk/>
            <pc:sldMk cId="3242586881" sldId="532"/>
            <ac:inkMk id="23" creationId="{93355A70-1799-4574-A335-EC3E21B16810}"/>
          </ac:inkMkLst>
        </pc:inkChg>
        <pc:inkChg chg="add mod">
          <ac:chgData name="Sherif Khattab" userId="c83b1e15-36f3-4f46-aceb-05aac24c545e" providerId="ADAL" clId="{68922303-928D-411F-A7C3-3BB84E857E8F}" dt="2021-02-25T15:36:51.907" v="129"/>
          <ac:inkMkLst>
            <pc:docMk/>
            <pc:sldMk cId="3242586881" sldId="532"/>
            <ac:inkMk id="24" creationId="{1623C9BB-A670-48C4-A09F-023816DAA9F0}"/>
          </ac:inkMkLst>
        </pc:inkChg>
        <pc:inkChg chg="add mod">
          <ac:chgData name="Sherif Khattab" userId="c83b1e15-36f3-4f46-aceb-05aac24c545e" providerId="ADAL" clId="{68922303-928D-411F-A7C3-3BB84E857E8F}" dt="2021-02-25T15:36:51.907" v="129"/>
          <ac:inkMkLst>
            <pc:docMk/>
            <pc:sldMk cId="3242586881" sldId="532"/>
            <ac:inkMk id="25" creationId="{86ABB82D-30A6-4E58-8A1B-B19F177FD32A}"/>
          </ac:inkMkLst>
        </pc:inkChg>
        <pc:inkChg chg="add mod">
          <ac:chgData name="Sherif Khattab" userId="c83b1e15-36f3-4f46-aceb-05aac24c545e" providerId="ADAL" clId="{68922303-928D-411F-A7C3-3BB84E857E8F}" dt="2021-02-25T15:36:51.907" v="129"/>
          <ac:inkMkLst>
            <pc:docMk/>
            <pc:sldMk cId="3242586881" sldId="532"/>
            <ac:inkMk id="26" creationId="{837D6F27-641E-4521-A351-B103F0D719B9}"/>
          </ac:inkMkLst>
        </pc:inkChg>
      </pc:sldChg>
      <pc:sldChg chg="addSp delSp modSp add mod">
        <pc:chgData name="Sherif Khattab" userId="c83b1e15-36f3-4f46-aceb-05aac24c545e" providerId="ADAL" clId="{68922303-928D-411F-A7C3-3BB84E857E8F}" dt="2021-02-25T15:37:44.937" v="151" actId="9405"/>
        <pc:sldMkLst>
          <pc:docMk/>
          <pc:sldMk cId="202149894" sldId="533"/>
        </pc:sldMkLst>
        <pc:grpChg chg="mod">
          <ac:chgData name="Sherif Khattab" userId="c83b1e15-36f3-4f46-aceb-05aac24c545e" providerId="ADAL" clId="{68922303-928D-411F-A7C3-3BB84E857E8F}" dt="2021-02-25T15:37:03.852" v="132" actId="1076"/>
          <ac:grpSpMkLst>
            <pc:docMk/>
            <pc:sldMk cId="202149894" sldId="533"/>
            <ac:grpSpMk id="8" creationId="{FD2C3776-ED61-4F82-A7E4-1CD1A4DD5B67}"/>
          </ac:grpSpMkLst>
        </pc:grpChg>
        <pc:graphicFrameChg chg="mod modGraphic">
          <ac:chgData name="Sherif Khattab" userId="c83b1e15-36f3-4f46-aceb-05aac24c545e" providerId="ADAL" clId="{68922303-928D-411F-A7C3-3BB84E857E8F}" dt="2021-02-25T15:37:34.794" v="150" actId="14734"/>
          <ac:graphicFrameMkLst>
            <pc:docMk/>
            <pc:sldMk cId="202149894" sldId="533"/>
            <ac:graphicFrameMk id="46128" creationId="{CC3071AF-5E82-4566-8B84-9DBAED71D174}"/>
          </ac:graphicFrameMkLst>
        </pc:graphicFrameChg>
        <pc:inkChg chg="del">
          <ac:chgData name="Sherif Khattab" userId="c83b1e15-36f3-4f46-aceb-05aac24c545e" providerId="ADAL" clId="{68922303-928D-411F-A7C3-3BB84E857E8F}" dt="2021-02-25T15:36:59.893" v="131" actId="478"/>
          <ac:inkMkLst>
            <pc:docMk/>
            <pc:sldMk cId="202149894" sldId="533"/>
            <ac:inkMk id="18" creationId="{F4AF6213-8BB9-4078-8C3B-E13E5C85F967}"/>
          </ac:inkMkLst>
        </pc:inkChg>
        <pc:inkChg chg="add">
          <ac:chgData name="Sherif Khattab" userId="c83b1e15-36f3-4f46-aceb-05aac24c545e" providerId="ADAL" clId="{68922303-928D-411F-A7C3-3BB84E857E8F}" dt="2021-02-25T15:37:44.937" v="151" actId="9405"/>
          <ac:inkMkLst>
            <pc:docMk/>
            <pc:sldMk cId="202149894" sldId="533"/>
            <ac:inkMk id="23" creationId="{FCB3C244-0CEB-4626-A94E-E647E965A650}"/>
          </ac:inkMkLst>
        </pc:inkChg>
      </pc:sldChg>
      <pc:sldChg chg="addSp delSp modSp add mod">
        <pc:chgData name="Sherif Khattab" userId="c83b1e15-36f3-4f46-aceb-05aac24c545e" providerId="ADAL" clId="{68922303-928D-411F-A7C3-3BB84E857E8F}" dt="2021-02-25T15:38:23.467" v="168" actId="9405"/>
        <pc:sldMkLst>
          <pc:docMk/>
          <pc:sldMk cId="1862553252" sldId="534"/>
        </pc:sldMkLst>
        <pc:grpChg chg="mod">
          <ac:chgData name="Sherif Khattab" userId="c83b1e15-36f3-4f46-aceb-05aac24c545e" providerId="ADAL" clId="{68922303-928D-411F-A7C3-3BB84E857E8F}" dt="2021-02-25T15:38:12.587" v="164"/>
          <ac:grpSpMkLst>
            <pc:docMk/>
            <pc:sldMk cId="1862553252" sldId="534"/>
            <ac:grpSpMk id="41" creationId="{FF5CD767-8263-42A7-93F7-C3F92E0EB94E}"/>
          </ac:grpSpMkLst>
        </pc:grpChg>
        <pc:inkChg chg="add mod">
          <ac:chgData name="Sherif Khattab" userId="c83b1e15-36f3-4f46-aceb-05aac24c545e" providerId="ADAL" clId="{68922303-928D-411F-A7C3-3BB84E857E8F}" dt="2021-02-25T15:38:12.587" v="164"/>
          <ac:inkMkLst>
            <pc:docMk/>
            <pc:sldMk cId="1862553252" sldId="534"/>
            <ac:inkMk id="18" creationId="{C7393517-EF34-45F3-8887-AFC45BDB730C}"/>
          </ac:inkMkLst>
        </pc:inkChg>
        <pc:inkChg chg="del">
          <ac:chgData name="Sherif Khattab" userId="c83b1e15-36f3-4f46-aceb-05aac24c545e" providerId="ADAL" clId="{68922303-928D-411F-A7C3-3BB84E857E8F}" dt="2021-02-25T15:38:00.835" v="153" actId="478"/>
          <ac:inkMkLst>
            <pc:docMk/>
            <pc:sldMk cId="1862553252" sldId="534"/>
            <ac:inkMk id="23" creationId="{FCB3C244-0CEB-4626-A94E-E647E965A650}"/>
          </ac:inkMkLst>
        </pc:inkChg>
        <pc:inkChg chg="add mod">
          <ac:chgData name="Sherif Khattab" userId="c83b1e15-36f3-4f46-aceb-05aac24c545e" providerId="ADAL" clId="{68922303-928D-411F-A7C3-3BB84E857E8F}" dt="2021-02-25T15:38:12.587" v="164"/>
          <ac:inkMkLst>
            <pc:docMk/>
            <pc:sldMk cId="1862553252" sldId="534"/>
            <ac:inkMk id="28" creationId="{C14C4589-CA30-4881-8E71-D484A68DB4A5}"/>
          </ac:inkMkLst>
        </pc:inkChg>
        <pc:inkChg chg="add mod">
          <ac:chgData name="Sherif Khattab" userId="c83b1e15-36f3-4f46-aceb-05aac24c545e" providerId="ADAL" clId="{68922303-928D-411F-A7C3-3BB84E857E8F}" dt="2021-02-25T15:38:12.587" v="164"/>
          <ac:inkMkLst>
            <pc:docMk/>
            <pc:sldMk cId="1862553252" sldId="534"/>
            <ac:inkMk id="29" creationId="{9F2A4B47-8A80-4CAD-9314-6C6EC3FB0DC7}"/>
          </ac:inkMkLst>
        </pc:inkChg>
        <pc:inkChg chg="add mod">
          <ac:chgData name="Sherif Khattab" userId="c83b1e15-36f3-4f46-aceb-05aac24c545e" providerId="ADAL" clId="{68922303-928D-411F-A7C3-3BB84E857E8F}" dt="2021-02-25T15:38:12.587" v="164"/>
          <ac:inkMkLst>
            <pc:docMk/>
            <pc:sldMk cId="1862553252" sldId="534"/>
            <ac:inkMk id="30" creationId="{713FFC98-1B8D-4779-912E-64895B06A92F}"/>
          </ac:inkMkLst>
        </pc:inkChg>
        <pc:inkChg chg="add mod">
          <ac:chgData name="Sherif Khattab" userId="c83b1e15-36f3-4f46-aceb-05aac24c545e" providerId="ADAL" clId="{68922303-928D-411F-A7C3-3BB84E857E8F}" dt="2021-02-25T15:38:12.587" v="164"/>
          <ac:inkMkLst>
            <pc:docMk/>
            <pc:sldMk cId="1862553252" sldId="534"/>
            <ac:inkMk id="31" creationId="{0743C302-223A-46A6-8816-2E66B4614E76}"/>
          </ac:inkMkLst>
        </pc:inkChg>
        <pc:inkChg chg="add mod">
          <ac:chgData name="Sherif Khattab" userId="c83b1e15-36f3-4f46-aceb-05aac24c545e" providerId="ADAL" clId="{68922303-928D-411F-A7C3-3BB84E857E8F}" dt="2021-02-25T15:38:12.587" v="164"/>
          <ac:inkMkLst>
            <pc:docMk/>
            <pc:sldMk cId="1862553252" sldId="534"/>
            <ac:inkMk id="36" creationId="{013B3B19-5442-484B-9A5C-10B6C589CB0B}"/>
          </ac:inkMkLst>
        </pc:inkChg>
        <pc:inkChg chg="add mod">
          <ac:chgData name="Sherif Khattab" userId="c83b1e15-36f3-4f46-aceb-05aac24c545e" providerId="ADAL" clId="{68922303-928D-411F-A7C3-3BB84E857E8F}" dt="2021-02-25T15:38:12.587" v="164"/>
          <ac:inkMkLst>
            <pc:docMk/>
            <pc:sldMk cId="1862553252" sldId="534"/>
            <ac:inkMk id="37" creationId="{05306296-0EBF-4C81-93C3-B43098456421}"/>
          </ac:inkMkLst>
        </pc:inkChg>
        <pc:inkChg chg="add mod">
          <ac:chgData name="Sherif Khattab" userId="c83b1e15-36f3-4f46-aceb-05aac24c545e" providerId="ADAL" clId="{68922303-928D-411F-A7C3-3BB84E857E8F}" dt="2021-02-25T15:38:12.587" v="164"/>
          <ac:inkMkLst>
            <pc:docMk/>
            <pc:sldMk cId="1862553252" sldId="534"/>
            <ac:inkMk id="38" creationId="{F9B33137-5AA0-4B6E-979D-B9D6F035B00A}"/>
          </ac:inkMkLst>
        </pc:inkChg>
        <pc:inkChg chg="add mod">
          <ac:chgData name="Sherif Khattab" userId="c83b1e15-36f3-4f46-aceb-05aac24c545e" providerId="ADAL" clId="{68922303-928D-411F-A7C3-3BB84E857E8F}" dt="2021-02-25T15:38:12.587" v="164"/>
          <ac:inkMkLst>
            <pc:docMk/>
            <pc:sldMk cId="1862553252" sldId="534"/>
            <ac:inkMk id="39" creationId="{0C1269D0-2FD7-49B4-ACC2-EC0CF4F3AE66}"/>
          </ac:inkMkLst>
        </pc:inkChg>
        <pc:inkChg chg="add mod">
          <ac:chgData name="Sherif Khattab" userId="c83b1e15-36f3-4f46-aceb-05aac24c545e" providerId="ADAL" clId="{68922303-928D-411F-A7C3-3BB84E857E8F}" dt="2021-02-25T15:38:12.587" v="164"/>
          <ac:inkMkLst>
            <pc:docMk/>
            <pc:sldMk cId="1862553252" sldId="534"/>
            <ac:inkMk id="40" creationId="{2379E630-A60C-4095-B29C-AFDA44600A2B}"/>
          </ac:inkMkLst>
        </pc:inkChg>
        <pc:inkChg chg="add">
          <ac:chgData name="Sherif Khattab" userId="c83b1e15-36f3-4f46-aceb-05aac24c545e" providerId="ADAL" clId="{68922303-928D-411F-A7C3-3BB84E857E8F}" dt="2021-02-25T15:38:14.465" v="165" actId="9405"/>
          <ac:inkMkLst>
            <pc:docMk/>
            <pc:sldMk cId="1862553252" sldId="534"/>
            <ac:inkMk id="42" creationId="{E6B9AAB0-6A12-4D08-AF06-1E8C0EC13813}"/>
          </ac:inkMkLst>
        </pc:inkChg>
        <pc:inkChg chg="add del">
          <ac:chgData name="Sherif Khattab" userId="c83b1e15-36f3-4f46-aceb-05aac24c545e" providerId="ADAL" clId="{68922303-928D-411F-A7C3-3BB84E857E8F}" dt="2021-02-25T15:38:20.776" v="167" actId="9405"/>
          <ac:inkMkLst>
            <pc:docMk/>
            <pc:sldMk cId="1862553252" sldId="534"/>
            <ac:inkMk id="43" creationId="{4D91E102-6953-4FA7-AF6D-2DFDDE6179B2}"/>
          </ac:inkMkLst>
        </pc:inkChg>
        <pc:inkChg chg="add">
          <ac:chgData name="Sherif Khattab" userId="c83b1e15-36f3-4f46-aceb-05aac24c545e" providerId="ADAL" clId="{68922303-928D-411F-A7C3-3BB84E857E8F}" dt="2021-02-25T15:38:23.467" v="168" actId="9405"/>
          <ac:inkMkLst>
            <pc:docMk/>
            <pc:sldMk cId="1862553252" sldId="534"/>
            <ac:inkMk id="44" creationId="{EEDBD0BD-C0F7-414F-969E-886BA95F6B09}"/>
          </ac:inkMkLst>
        </pc:inkChg>
      </pc:sldChg>
      <pc:sldChg chg="addSp delSp add mod">
        <pc:chgData name="Sherif Khattab" userId="c83b1e15-36f3-4f46-aceb-05aac24c545e" providerId="ADAL" clId="{68922303-928D-411F-A7C3-3BB84E857E8F}" dt="2021-02-25T15:39:24.813" v="172" actId="9405"/>
        <pc:sldMkLst>
          <pc:docMk/>
          <pc:sldMk cId="2560037637" sldId="535"/>
        </pc:sldMkLst>
        <pc:inkChg chg="add del">
          <ac:chgData name="Sherif Khattab" userId="c83b1e15-36f3-4f46-aceb-05aac24c545e" providerId="ADAL" clId="{68922303-928D-411F-A7C3-3BB84E857E8F}" dt="2021-02-25T15:39:18.054" v="171" actId="9405"/>
          <ac:inkMkLst>
            <pc:docMk/>
            <pc:sldMk cId="2560037637" sldId="535"/>
            <ac:inkMk id="2" creationId="{9E5AB3E8-7BB1-4B01-8F34-A06BC61E47FA}"/>
          </ac:inkMkLst>
        </pc:inkChg>
        <pc:inkChg chg="add">
          <ac:chgData name="Sherif Khattab" userId="c83b1e15-36f3-4f46-aceb-05aac24c545e" providerId="ADAL" clId="{68922303-928D-411F-A7C3-3BB84E857E8F}" dt="2021-02-25T15:39:24.813" v="172" actId="9405"/>
          <ac:inkMkLst>
            <pc:docMk/>
            <pc:sldMk cId="2560037637" sldId="535"/>
            <ac:inkMk id="3" creationId="{A65E9F40-9612-42C7-AA53-80FC10198023}"/>
          </ac:inkMkLst>
        </pc:inkChg>
      </pc:sldChg>
      <pc:sldChg chg="addSp add mod">
        <pc:chgData name="Sherif Khattab" userId="c83b1e15-36f3-4f46-aceb-05aac24c545e" providerId="ADAL" clId="{68922303-928D-411F-A7C3-3BB84E857E8F}" dt="2021-02-25T15:39:42.237" v="175" actId="9405"/>
        <pc:sldMkLst>
          <pc:docMk/>
          <pc:sldMk cId="2261657990" sldId="536"/>
        </pc:sldMkLst>
        <pc:inkChg chg="add">
          <ac:chgData name="Sherif Khattab" userId="c83b1e15-36f3-4f46-aceb-05aac24c545e" providerId="ADAL" clId="{68922303-928D-411F-A7C3-3BB84E857E8F}" dt="2021-02-25T15:39:40.384" v="174" actId="9405"/>
          <ac:inkMkLst>
            <pc:docMk/>
            <pc:sldMk cId="2261657990" sldId="536"/>
            <ac:inkMk id="2" creationId="{EC3BD57F-0F44-47ED-9F67-2A37BB8385EA}"/>
          </ac:inkMkLst>
        </pc:inkChg>
        <pc:inkChg chg="add">
          <ac:chgData name="Sherif Khattab" userId="c83b1e15-36f3-4f46-aceb-05aac24c545e" providerId="ADAL" clId="{68922303-928D-411F-A7C3-3BB84E857E8F}" dt="2021-02-25T15:39:42.237" v="175" actId="9405"/>
          <ac:inkMkLst>
            <pc:docMk/>
            <pc:sldMk cId="2261657990" sldId="536"/>
            <ac:inkMk id="4" creationId="{0BA393AC-2001-40BC-BDBD-3AF78F5A005E}"/>
          </ac:inkMkLst>
        </pc:inkChg>
      </pc:sldChg>
      <pc:sldChg chg="add del">
        <pc:chgData name="Sherif Khattab" userId="c83b1e15-36f3-4f46-aceb-05aac24c545e" providerId="ADAL" clId="{68922303-928D-411F-A7C3-3BB84E857E8F}" dt="2021-02-25T15:40:02.946" v="177"/>
        <pc:sldMkLst>
          <pc:docMk/>
          <pc:sldMk cId="2201325351" sldId="537"/>
        </pc:sldMkLst>
      </pc:sldChg>
      <pc:sldChg chg="addSp delSp add mod">
        <pc:chgData name="Sherif Khattab" userId="c83b1e15-36f3-4f46-aceb-05aac24c545e" providerId="ADAL" clId="{68922303-928D-411F-A7C3-3BB84E857E8F}" dt="2021-02-25T15:40:25.609" v="181" actId="9405"/>
        <pc:sldMkLst>
          <pc:docMk/>
          <pc:sldMk cId="3968698010" sldId="537"/>
        </pc:sldMkLst>
        <pc:inkChg chg="add del">
          <ac:chgData name="Sherif Khattab" userId="c83b1e15-36f3-4f46-aceb-05aac24c545e" providerId="ADAL" clId="{68922303-928D-411F-A7C3-3BB84E857E8F}" dt="2021-02-25T15:40:18.738" v="180" actId="9405"/>
          <ac:inkMkLst>
            <pc:docMk/>
            <pc:sldMk cId="3968698010" sldId="537"/>
            <ac:inkMk id="7" creationId="{80B6CF29-2838-4628-B2AE-9472B5E0D8DB}"/>
          </ac:inkMkLst>
        </pc:inkChg>
        <pc:inkChg chg="add">
          <ac:chgData name="Sherif Khattab" userId="c83b1e15-36f3-4f46-aceb-05aac24c545e" providerId="ADAL" clId="{68922303-928D-411F-A7C3-3BB84E857E8F}" dt="2021-02-25T15:40:25.609" v="181" actId="9405"/>
          <ac:inkMkLst>
            <pc:docMk/>
            <pc:sldMk cId="3968698010" sldId="537"/>
            <ac:inkMk id="8" creationId="{212BAF6E-5D6B-405E-B7F8-06423FB91F37}"/>
          </ac:inkMkLst>
        </pc:inkChg>
      </pc:sldChg>
      <pc:sldChg chg="addSp add mod">
        <pc:chgData name="Sherif Khattab" userId="c83b1e15-36f3-4f46-aceb-05aac24c545e" providerId="ADAL" clId="{68922303-928D-411F-A7C3-3BB84E857E8F}" dt="2021-02-25T15:40:43.864" v="185" actId="9405"/>
        <pc:sldMkLst>
          <pc:docMk/>
          <pc:sldMk cId="2645502707" sldId="538"/>
        </pc:sldMkLst>
        <pc:inkChg chg="add">
          <ac:chgData name="Sherif Khattab" userId="c83b1e15-36f3-4f46-aceb-05aac24c545e" providerId="ADAL" clId="{68922303-928D-411F-A7C3-3BB84E857E8F}" dt="2021-02-25T15:40:39.087" v="183" actId="9405"/>
          <ac:inkMkLst>
            <pc:docMk/>
            <pc:sldMk cId="2645502707" sldId="538"/>
            <ac:inkMk id="7" creationId="{A9580717-6908-4162-B1C1-8FF29D4F6ABF}"/>
          </ac:inkMkLst>
        </pc:inkChg>
        <pc:inkChg chg="add">
          <ac:chgData name="Sherif Khattab" userId="c83b1e15-36f3-4f46-aceb-05aac24c545e" providerId="ADAL" clId="{68922303-928D-411F-A7C3-3BB84E857E8F}" dt="2021-02-25T15:40:42.830" v="184" actId="9405"/>
          <ac:inkMkLst>
            <pc:docMk/>
            <pc:sldMk cId="2645502707" sldId="538"/>
            <ac:inkMk id="8" creationId="{CB5576BE-E0EB-45C1-98E9-79382D7F6DE7}"/>
          </ac:inkMkLst>
        </pc:inkChg>
        <pc:inkChg chg="add">
          <ac:chgData name="Sherif Khattab" userId="c83b1e15-36f3-4f46-aceb-05aac24c545e" providerId="ADAL" clId="{68922303-928D-411F-A7C3-3BB84E857E8F}" dt="2021-02-25T15:40:43.864" v="185" actId="9405"/>
          <ac:inkMkLst>
            <pc:docMk/>
            <pc:sldMk cId="2645502707" sldId="538"/>
            <ac:inkMk id="9" creationId="{E429CD1B-B91E-4BE2-BD53-379EC8910A37}"/>
          </ac:inkMkLst>
        </pc:inkChg>
      </pc:sldChg>
      <pc:sldChg chg="addSp add mod">
        <pc:chgData name="Sherif Khattab" userId="c83b1e15-36f3-4f46-aceb-05aac24c545e" providerId="ADAL" clId="{68922303-928D-411F-A7C3-3BB84E857E8F}" dt="2021-02-25T15:41:32.395" v="187" actId="9405"/>
        <pc:sldMkLst>
          <pc:docMk/>
          <pc:sldMk cId="2730445920" sldId="539"/>
        </pc:sldMkLst>
        <pc:inkChg chg="add">
          <ac:chgData name="Sherif Khattab" userId="c83b1e15-36f3-4f46-aceb-05aac24c545e" providerId="ADAL" clId="{68922303-928D-411F-A7C3-3BB84E857E8F}" dt="2021-02-25T15:41:32.395" v="187" actId="9405"/>
          <ac:inkMkLst>
            <pc:docMk/>
            <pc:sldMk cId="2730445920" sldId="539"/>
            <ac:inkMk id="2" creationId="{C99CF751-C31E-4380-B586-BC970D51AB34}"/>
          </ac:inkMkLst>
        </pc:inkChg>
      </pc:sldChg>
      <pc:sldChg chg="addSp add mod">
        <pc:chgData name="Sherif Khattab" userId="c83b1e15-36f3-4f46-aceb-05aac24c545e" providerId="ADAL" clId="{68922303-928D-411F-A7C3-3BB84E857E8F}" dt="2021-02-25T15:41:50.844" v="189" actId="9405"/>
        <pc:sldMkLst>
          <pc:docMk/>
          <pc:sldMk cId="2782470152" sldId="540"/>
        </pc:sldMkLst>
        <pc:inkChg chg="add">
          <ac:chgData name="Sherif Khattab" userId="c83b1e15-36f3-4f46-aceb-05aac24c545e" providerId="ADAL" clId="{68922303-928D-411F-A7C3-3BB84E857E8F}" dt="2021-02-25T15:41:50.844" v="189" actId="9405"/>
          <ac:inkMkLst>
            <pc:docMk/>
            <pc:sldMk cId="2782470152" sldId="540"/>
            <ac:inkMk id="3" creationId="{5A7BC03E-9FF6-4005-A7C2-A5E80F7F89C4}"/>
          </ac:inkMkLst>
        </pc:inkChg>
      </pc:sldChg>
      <pc:sldChg chg="addSp delSp add mod">
        <pc:chgData name="Sherif Khattab" userId="c83b1e15-36f3-4f46-aceb-05aac24c545e" providerId="ADAL" clId="{68922303-928D-411F-A7C3-3BB84E857E8F}" dt="2021-02-25T15:42:05.484" v="193" actId="9405"/>
        <pc:sldMkLst>
          <pc:docMk/>
          <pc:sldMk cId="2036122529" sldId="541"/>
        </pc:sldMkLst>
        <pc:inkChg chg="del">
          <ac:chgData name="Sherif Khattab" userId="c83b1e15-36f3-4f46-aceb-05aac24c545e" providerId="ADAL" clId="{68922303-928D-411F-A7C3-3BB84E857E8F}" dt="2021-02-25T15:41:59.233" v="192" actId="478"/>
          <ac:inkMkLst>
            <pc:docMk/>
            <pc:sldMk cId="2036122529" sldId="541"/>
            <ac:inkMk id="2" creationId="{C99CF751-C31E-4380-B586-BC970D51AB34}"/>
          </ac:inkMkLst>
        </pc:inkChg>
        <pc:inkChg chg="del">
          <ac:chgData name="Sherif Khattab" userId="c83b1e15-36f3-4f46-aceb-05aac24c545e" providerId="ADAL" clId="{68922303-928D-411F-A7C3-3BB84E857E8F}" dt="2021-02-25T15:41:58.022" v="191" actId="478"/>
          <ac:inkMkLst>
            <pc:docMk/>
            <pc:sldMk cId="2036122529" sldId="541"/>
            <ac:inkMk id="3" creationId="{5A7BC03E-9FF6-4005-A7C2-A5E80F7F89C4}"/>
          </ac:inkMkLst>
        </pc:inkChg>
        <pc:inkChg chg="add">
          <ac:chgData name="Sherif Khattab" userId="c83b1e15-36f3-4f46-aceb-05aac24c545e" providerId="ADAL" clId="{68922303-928D-411F-A7C3-3BB84E857E8F}" dt="2021-02-25T15:42:05.484" v="193" actId="9405"/>
          <ac:inkMkLst>
            <pc:docMk/>
            <pc:sldMk cId="2036122529" sldId="541"/>
            <ac:inkMk id="4" creationId="{DA6B2E23-9C1E-4422-AD35-68F1851B0154}"/>
          </ac:inkMkLst>
        </pc:inkChg>
      </pc:sldChg>
      <pc:sldChg chg="addSp delSp add mod">
        <pc:chgData name="Sherif Khattab" userId="c83b1e15-36f3-4f46-aceb-05aac24c545e" providerId="ADAL" clId="{68922303-928D-411F-A7C3-3BB84E857E8F}" dt="2021-02-25T15:42:21.700" v="196" actId="9405"/>
        <pc:sldMkLst>
          <pc:docMk/>
          <pc:sldMk cId="3103852141" sldId="542"/>
        </pc:sldMkLst>
        <pc:inkChg chg="add">
          <ac:chgData name="Sherif Khattab" userId="c83b1e15-36f3-4f46-aceb-05aac24c545e" providerId="ADAL" clId="{68922303-928D-411F-A7C3-3BB84E857E8F}" dt="2021-02-25T15:42:21.700" v="196" actId="9405"/>
          <ac:inkMkLst>
            <pc:docMk/>
            <pc:sldMk cId="3103852141" sldId="542"/>
            <ac:inkMk id="2" creationId="{F1A46510-00AC-4EC0-BE62-CFE9B8CA6D06}"/>
          </ac:inkMkLst>
        </pc:inkChg>
        <pc:inkChg chg="del">
          <ac:chgData name="Sherif Khattab" userId="c83b1e15-36f3-4f46-aceb-05aac24c545e" providerId="ADAL" clId="{68922303-928D-411F-A7C3-3BB84E857E8F}" dt="2021-02-25T15:42:14.100" v="195" actId="478"/>
          <ac:inkMkLst>
            <pc:docMk/>
            <pc:sldMk cId="3103852141" sldId="542"/>
            <ac:inkMk id="4" creationId="{DA6B2E23-9C1E-4422-AD35-68F1851B0154}"/>
          </ac:inkMkLst>
        </pc:inkChg>
      </pc:sldChg>
      <pc:sldChg chg="delSp add modAnim">
        <pc:chgData name="Sherif Khattab" userId="c83b1e15-36f3-4f46-aceb-05aac24c545e" providerId="ADAL" clId="{68922303-928D-411F-A7C3-3BB84E857E8F}" dt="2021-02-25T15:45:09.490" v="219" actId="478"/>
        <pc:sldMkLst>
          <pc:docMk/>
          <pc:sldMk cId="3587680791" sldId="543"/>
        </pc:sldMkLst>
        <pc:spChg chg="del">
          <ac:chgData name="Sherif Khattab" userId="c83b1e15-36f3-4f46-aceb-05aac24c545e" providerId="ADAL" clId="{68922303-928D-411F-A7C3-3BB84E857E8F}" dt="2021-02-25T15:45:09.490" v="219" actId="478"/>
          <ac:spMkLst>
            <pc:docMk/>
            <pc:sldMk cId="3587680791" sldId="543"/>
            <ac:spMk id="23677" creationId="{E18AD9C6-511C-489C-AEAA-D7EAC45A4AF5}"/>
          </ac:spMkLst>
        </pc:spChg>
      </pc:sldChg>
      <pc:sldChg chg="add modAnim">
        <pc:chgData name="Sherif Khattab" userId="c83b1e15-36f3-4f46-aceb-05aac24c545e" providerId="ADAL" clId="{68922303-928D-411F-A7C3-3BB84E857E8F}" dt="2021-02-25T15:45:14.602" v="220"/>
        <pc:sldMkLst>
          <pc:docMk/>
          <pc:sldMk cId="2971477576" sldId="544"/>
        </pc:sldMkLst>
      </pc:sldChg>
      <pc:sldChg chg="addSp delSp modSp add modAnim">
        <pc:chgData name="Sherif Khattab" userId="c83b1e15-36f3-4f46-aceb-05aac24c545e" providerId="ADAL" clId="{68922303-928D-411F-A7C3-3BB84E857E8F}" dt="2021-02-25T15:48:27.825" v="256"/>
        <pc:sldMkLst>
          <pc:docMk/>
          <pc:sldMk cId="1621208385" sldId="545"/>
        </pc:sldMkLst>
        <pc:spChg chg="add del mod">
          <ac:chgData name="Sherif Khattab" userId="c83b1e15-36f3-4f46-aceb-05aac24c545e" providerId="ADAL" clId="{68922303-928D-411F-A7C3-3BB84E857E8F}" dt="2021-02-25T15:48:06.075" v="248" actId="478"/>
          <ac:spMkLst>
            <pc:docMk/>
            <pc:sldMk cId="1621208385" sldId="545"/>
            <ac:spMk id="20" creationId="{D8C2345C-2057-4910-AA8A-3FAB5012944C}"/>
          </ac:spMkLst>
        </pc:spChg>
        <pc:spChg chg="add mod">
          <ac:chgData name="Sherif Khattab" userId="c83b1e15-36f3-4f46-aceb-05aac24c545e" providerId="ADAL" clId="{68922303-928D-411F-A7C3-3BB84E857E8F}" dt="2021-02-25T15:47:59.094" v="246"/>
          <ac:spMkLst>
            <pc:docMk/>
            <pc:sldMk cId="1621208385" sldId="545"/>
            <ac:spMk id="21" creationId="{AF711E0F-0F93-4C0B-853E-9DF9F4EEFC3D}"/>
          </ac:spMkLst>
        </pc:spChg>
        <pc:spChg chg="mod">
          <ac:chgData name="Sherif Khattab" userId="c83b1e15-36f3-4f46-aceb-05aac24c545e" providerId="ADAL" clId="{68922303-928D-411F-A7C3-3BB84E857E8F}" dt="2021-02-25T15:48:24.473" v="255" actId="1076"/>
          <ac:spMkLst>
            <pc:docMk/>
            <pc:sldMk cId="1621208385" sldId="545"/>
            <ac:spMk id="28717" creationId="{65836439-78E8-4455-A276-A88D6A2179F8}"/>
          </ac:spMkLst>
        </pc:spChg>
        <pc:spChg chg="del">
          <ac:chgData name="Sherif Khattab" userId="c83b1e15-36f3-4f46-aceb-05aac24c545e" providerId="ADAL" clId="{68922303-928D-411F-A7C3-3BB84E857E8F}" dt="2021-02-25T15:48:14.892" v="254" actId="478"/>
          <ac:spMkLst>
            <pc:docMk/>
            <pc:sldMk cId="1621208385" sldId="545"/>
            <ac:spMk id="28718" creationId="{FC8D50AF-002E-470B-ACB9-7FB7BEB9E1FF}"/>
          </ac:spMkLst>
        </pc:spChg>
        <pc:cxnChg chg="mod">
          <ac:chgData name="Sherif Khattab" userId="c83b1e15-36f3-4f46-aceb-05aac24c545e" providerId="ADAL" clId="{68922303-928D-411F-A7C3-3BB84E857E8F}" dt="2021-02-25T15:48:24.473" v="255" actId="1076"/>
          <ac:cxnSpMkLst>
            <pc:docMk/>
            <pc:sldMk cId="1621208385" sldId="545"/>
            <ac:cxnSpMk id="28722" creationId="{83EC386E-60C3-4B0F-AAC6-1DEE298F26BA}"/>
          </ac:cxnSpMkLst>
        </pc:cxnChg>
        <pc:cxnChg chg="mod">
          <ac:chgData name="Sherif Khattab" userId="c83b1e15-36f3-4f46-aceb-05aac24c545e" providerId="ADAL" clId="{68922303-928D-411F-A7C3-3BB84E857E8F}" dt="2021-02-25T15:48:24.473" v="255" actId="1076"/>
          <ac:cxnSpMkLst>
            <pc:docMk/>
            <pc:sldMk cId="1621208385" sldId="545"/>
            <ac:cxnSpMk id="28723" creationId="{07636F23-6B5B-4D60-8ED6-4B0F8B48F859}"/>
          </ac:cxnSpMkLst>
        </pc:cxnChg>
        <pc:cxnChg chg="mod">
          <ac:chgData name="Sherif Khattab" userId="c83b1e15-36f3-4f46-aceb-05aac24c545e" providerId="ADAL" clId="{68922303-928D-411F-A7C3-3BB84E857E8F}" dt="2021-02-25T15:48:24.473" v="255" actId="1076"/>
          <ac:cxnSpMkLst>
            <pc:docMk/>
            <pc:sldMk cId="1621208385" sldId="545"/>
            <ac:cxnSpMk id="28724" creationId="{4CAC54C3-3E8E-4C56-A2F9-EC039220E56C}"/>
          </ac:cxnSpMkLst>
        </pc:cxnChg>
        <pc:cxnChg chg="del">
          <ac:chgData name="Sherif Khattab" userId="c83b1e15-36f3-4f46-aceb-05aac24c545e" providerId="ADAL" clId="{68922303-928D-411F-A7C3-3BB84E857E8F}" dt="2021-02-25T15:48:13.325" v="252" actId="478"/>
          <ac:cxnSpMkLst>
            <pc:docMk/>
            <pc:sldMk cId="1621208385" sldId="545"/>
            <ac:cxnSpMk id="28725" creationId="{3A105430-E387-4460-9D9D-5BAA4D979997}"/>
          </ac:cxnSpMkLst>
        </pc:cxnChg>
        <pc:cxnChg chg="del">
          <ac:chgData name="Sherif Khattab" userId="c83b1e15-36f3-4f46-aceb-05aac24c545e" providerId="ADAL" clId="{68922303-928D-411F-A7C3-3BB84E857E8F}" dt="2021-02-25T15:48:14.172" v="253" actId="478"/>
          <ac:cxnSpMkLst>
            <pc:docMk/>
            <pc:sldMk cId="1621208385" sldId="545"/>
            <ac:cxnSpMk id="28726" creationId="{4F6EA0F1-1245-4403-9078-8889A1086600}"/>
          </ac:cxnSpMkLst>
        </pc:cxnChg>
      </pc:sldChg>
      <pc:sldChg chg="modSp add modAnim">
        <pc:chgData name="Sherif Khattab" userId="c83b1e15-36f3-4f46-aceb-05aac24c545e" providerId="ADAL" clId="{68922303-928D-411F-A7C3-3BB84E857E8F}" dt="2021-02-25T15:48:42.365" v="258"/>
        <pc:sldMkLst>
          <pc:docMk/>
          <pc:sldMk cId="563809780" sldId="546"/>
        </pc:sldMkLst>
        <pc:spChg chg="mod">
          <ac:chgData name="Sherif Khattab" userId="c83b1e15-36f3-4f46-aceb-05aac24c545e" providerId="ADAL" clId="{68922303-928D-411F-A7C3-3BB84E857E8F}" dt="2021-02-25T15:48:39.041" v="257" actId="1076"/>
          <ac:spMkLst>
            <pc:docMk/>
            <pc:sldMk cId="563809780" sldId="546"/>
            <ac:spMk id="28718" creationId="{FC8D50AF-002E-470B-ACB9-7FB7BEB9E1FF}"/>
          </ac:spMkLst>
        </pc:spChg>
        <pc:cxnChg chg="mod">
          <ac:chgData name="Sherif Khattab" userId="c83b1e15-36f3-4f46-aceb-05aac24c545e" providerId="ADAL" clId="{68922303-928D-411F-A7C3-3BB84E857E8F}" dt="2021-02-25T15:48:39.041" v="257" actId="1076"/>
          <ac:cxnSpMkLst>
            <pc:docMk/>
            <pc:sldMk cId="563809780" sldId="546"/>
            <ac:cxnSpMk id="28725" creationId="{3A105430-E387-4460-9D9D-5BAA4D979997}"/>
          </ac:cxnSpMkLst>
        </pc:cxnChg>
        <pc:cxnChg chg="mod">
          <ac:chgData name="Sherif Khattab" userId="c83b1e15-36f3-4f46-aceb-05aac24c545e" providerId="ADAL" clId="{68922303-928D-411F-A7C3-3BB84E857E8F}" dt="2021-02-25T15:48:39.041" v="257" actId="1076"/>
          <ac:cxnSpMkLst>
            <pc:docMk/>
            <pc:sldMk cId="563809780" sldId="546"/>
            <ac:cxnSpMk id="28726" creationId="{4F6EA0F1-1245-4403-9078-8889A1086600}"/>
          </ac:cxnSpMkLst>
        </pc:cxnChg>
      </pc:sldChg>
      <pc:sldChg chg="modSp add">
        <pc:chgData name="Sherif Khattab" userId="c83b1e15-36f3-4f46-aceb-05aac24c545e" providerId="ADAL" clId="{68922303-928D-411F-A7C3-3BB84E857E8F}" dt="2021-02-25T15:48:58.326" v="260" actId="1076"/>
        <pc:sldMkLst>
          <pc:docMk/>
          <pc:sldMk cId="2982848977" sldId="547"/>
        </pc:sldMkLst>
        <pc:spChg chg="mod">
          <ac:chgData name="Sherif Khattab" userId="c83b1e15-36f3-4f46-aceb-05aac24c545e" providerId="ADAL" clId="{68922303-928D-411F-A7C3-3BB84E857E8F}" dt="2021-02-25T15:48:58.326" v="260" actId="1076"/>
          <ac:spMkLst>
            <pc:docMk/>
            <pc:sldMk cId="2982848977" sldId="547"/>
            <ac:spMk id="28718" creationId="{FC8D50AF-002E-470B-ACB9-7FB7BEB9E1FF}"/>
          </ac:spMkLst>
        </pc:spChg>
        <pc:cxnChg chg="mod">
          <ac:chgData name="Sherif Khattab" userId="c83b1e15-36f3-4f46-aceb-05aac24c545e" providerId="ADAL" clId="{68922303-928D-411F-A7C3-3BB84E857E8F}" dt="2021-02-25T15:48:58.326" v="260" actId="1076"/>
          <ac:cxnSpMkLst>
            <pc:docMk/>
            <pc:sldMk cId="2982848977" sldId="547"/>
            <ac:cxnSpMk id="28725" creationId="{3A105430-E387-4460-9D9D-5BAA4D979997}"/>
          </ac:cxnSpMkLst>
        </pc:cxnChg>
        <pc:cxnChg chg="mod">
          <ac:chgData name="Sherif Khattab" userId="c83b1e15-36f3-4f46-aceb-05aac24c545e" providerId="ADAL" clId="{68922303-928D-411F-A7C3-3BB84E857E8F}" dt="2021-02-25T15:48:58.326" v="260" actId="1076"/>
          <ac:cxnSpMkLst>
            <pc:docMk/>
            <pc:sldMk cId="2982848977" sldId="547"/>
            <ac:cxnSpMk id="28726" creationId="{4F6EA0F1-1245-4403-9078-8889A1086600}"/>
          </ac:cxnSpMkLst>
        </pc:cxnChg>
      </pc:sldChg>
    </pc:docChg>
  </pc:docChgLst>
  <pc:docChgLst>
    <pc:chgData name="Khattab, Sherif" userId="c83b1e15-36f3-4f46-aceb-05aac24c545e" providerId="ADAL" clId="{99B92B70-6766-E94D-B5BF-76C80615B1EA}"/>
    <pc:docChg chg="custSel addSld delSld modSld">
      <pc:chgData name="Khattab, Sherif" userId="c83b1e15-36f3-4f46-aceb-05aac24c545e" providerId="ADAL" clId="{99B92B70-6766-E94D-B5BF-76C80615B1EA}" dt="2021-03-18T04:08:07.633" v="235"/>
      <pc:docMkLst>
        <pc:docMk/>
      </pc:docMkLst>
      <pc:sldChg chg="del">
        <pc:chgData name="Khattab, Sherif" userId="c83b1e15-36f3-4f46-aceb-05aac24c545e" providerId="ADAL" clId="{99B92B70-6766-E94D-B5BF-76C80615B1EA}" dt="2021-03-18T03:53:47.188" v="27" actId="2696"/>
        <pc:sldMkLst>
          <pc:docMk/>
          <pc:sldMk cId="4008305597" sldId="300"/>
        </pc:sldMkLst>
      </pc:sldChg>
      <pc:sldChg chg="del">
        <pc:chgData name="Khattab, Sherif" userId="c83b1e15-36f3-4f46-aceb-05aac24c545e" providerId="ADAL" clId="{99B92B70-6766-E94D-B5BF-76C80615B1EA}" dt="2021-03-18T03:53:47.188" v="27" actId="2696"/>
        <pc:sldMkLst>
          <pc:docMk/>
          <pc:sldMk cId="997127518" sldId="301"/>
        </pc:sldMkLst>
      </pc:sldChg>
      <pc:sldChg chg="del">
        <pc:chgData name="Khattab, Sherif" userId="c83b1e15-36f3-4f46-aceb-05aac24c545e" providerId="ADAL" clId="{99B92B70-6766-E94D-B5BF-76C80615B1EA}" dt="2021-03-18T03:53:47.188" v="27" actId="2696"/>
        <pc:sldMkLst>
          <pc:docMk/>
          <pc:sldMk cId="3326577638" sldId="302"/>
        </pc:sldMkLst>
      </pc:sldChg>
      <pc:sldChg chg="del">
        <pc:chgData name="Khattab, Sherif" userId="c83b1e15-36f3-4f46-aceb-05aac24c545e" providerId="ADAL" clId="{99B92B70-6766-E94D-B5BF-76C80615B1EA}" dt="2021-03-18T03:53:47.188" v="27" actId="2696"/>
        <pc:sldMkLst>
          <pc:docMk/>
          <pc:sldMk cId="4070646933" sldId="303"/>
        </pc:sldMkLst>
      </pc:sldChg>
      <pc:sldChg chg="del">
        <pc:chgData name="Khattab, Sherif" userId="c83b1e15-36f3-4f46-aceb-05aac24c545e" providerId="ADAL" clId="{99B92B70-6766-E94D-B5BF-76C80615B1EA}" dt="2021-03-18T03:53:47.188" v="27" actId="2696"/>
        <pc:sldMkLst>
          <pc:docMk/>
          <pc:sldMk cId="507094966" sldId="304"/>
        </pc:sldMkLst>
      </pc:sldChg>
      <pc:sldChg chg="del">
        <pc:chgData name="Khattab, Sherif" userId="c83b1e15-36f3-4f46-aceb-05aac24c545e" providerId="ADAL" clId="{99B92B70-6766-E94D-B5BF-76C80615B1EA}" dt="2021-03-18T03:53:47.188" v="27" actId="2696"/>
        <pc:sldMkLst>
          <pc:docMk/>
          <pc:sldMk cId="1421422092" sldId="305"/>
        </pc:sldMkLst>
      </pc:sldChg>
      <pc:sldChg chg="del">
        <pc:chgData name="Khattab, Sherif" userId="c83b1e15-36f3-4f46-aceb-05aac24c545e" providerId="ADAL" clId="{99B92B70-6766-E94D-B5BF-76C80615B1EA}" dt="2021-03-18T03:53:47.188" v="27" actId="2696"/>
        <pc:sldMkLst>
          <pc:docMk/>
          <pc:sldMk cId="2546125415" sldId="306"/>
        </pc:sldMkLst>
      </pc:sldChg>
      <pc:sldChg chg="del">
        <pc:chgData name="Khattab, Sherif" userId="c83b1e15-36f3-4f46-aceb-05aac24c545e" providerId="ADAL" clId="{99B92B70-6766-E94D-B5BF-76C80615B1EA}" dt="2021-03-18T03:53:47.188" v="27" actId="2696"/>
        <pc:sldMkLst>
          <pc:docMk/>
          <pc:sldMk cId="1253961903" sldId="307"/>
        </pc:sldMkLst>
      </pc:sldChg>
      <pc:sldChg chg="add del">
        <pc:chgData name="Khattab, Sherif" userId="c83b1e15-36f3-4f46-aceb-05aac24c545e" providerId="ADAL" clId="{99B92B70-6766-E94D-B5BF-76C80615B1EA}" dt="2021-03-18T03:54:57.570" v="30"/>
        <pc:sldMkLst>
          <pc:docMk/>
          <pc:sldMk cId="2219484641" sldId="309"/>
        </pc:sldMkLst>
      </pc:sldChg>
      <pc:sldChg chg="add del">
        <pc:chgData name="Khattab, Sherif" userId="c83b1e15-36f3-4f46-aceb-05aac24c545e" providerId="ADAL" clId="{99B92B70-6766-E94D-B5BF-76C80615B1EA}" dt="2021-03-18T03:54:57.570" v="30"/>
        <pc:sldMkLst>
          <pc:docMk/>
          <pc:sldMk cId="3594502056" sldId="310"/>
        </pc:sldMkLst>
      </pc:sldChg>
      <pc:sldChg chg="add del">
        <pc:chgData name="Khattab, Sherif" userId="c83b1e15-36f3-4f46-aceb-05aac24c545e" providerId="ADAL" clId="{99B92B70-6766-E94D-B5BF-76C80615B1EA}" dt="2021-03-18T03:54:57.570" v="30"/>
        <pc:sldMkLst>
          <pc:docMk/>
          <pc:sldMk cId="2154839364" sldId="311"/>
        </pc:sldMkLst>
      </pc:sldChg>
      <pc:sldChg chg="add del">
        <pc:chgData name="Khattab, Sherif" userId="c83b1e15-36f3-4f46-aceb-05aac24c545e" providerId="ADAL" clId="{99B92B70-6766-E94D-B5BF-76C80615B1EA}" dt="2021-03-18T03:54:57.570" v="30"/>
        <pc:sldMkLst>
          <pc:docMk/>
          <pc:sldMk cId="957401858" sldId="312"/>
        </pc:sldMkLst>
      </pc:sldChg>
      <pc:sldChg chg="add del">
        <pc:chgData name="Khattab, Sherif" userId="c83b1e15-36f3-4f46-aceb-05aac24c545e" providerId="ADAL" clId="{99B92B70-6766-E94D-B5BF-76C80615B1EA}" dt="2021-03-18T03:54:57.570" v="30"/>
        <pc:sldMkLst>
          <pc:docMk/>
          <pc:sldMk cId="184422094" sldId="313"/>
        </pc:sldMkLst>
      </pc:sldChg>
      <pc:sldChg chg="add del">
        <pc:chgData name="Khattab, Sherif" userId="c83b1e15-36f3-4f46-aceb-05aac24c545e" providerId="ADAL" clId="{99B92B70-6766-E94D-B5BF-76C80615B1EA}" dt="2021-03-18T03:54:57.570" v="30"/>
        <pc:sldMkLst>
          <pc:docMk/>
          <pc:sldMk cId="3100091038" sldId="314"/>
        </pc:sldMkLst>
      </pc:sldChg>
      <pc:sldChg chg="add del">
        <pc:chgData name="Khattab, Sherif" userId="c83b1e15-36f3-4f46-aceb-05aac24c545e" providerId="ADAL" clId="{99B92B70-6766-E94D-B5BF-76C80615B1EA}" dt="2021-03-18T03:54:57.570" v="30"/>
        <pc:sldMkLst>
          <pc:docMk/>
          <pc:sldMk cId="4092636648" sldId="315"/>
        </pc:sldMkLst>
      </pc:sldChg>
      <pc:sldChg chg="add del">
        <pc:chgData name="Khattab, Sherif" userId="c83b1e15-36f3-4f46-aceb-05aac24c545e" providerId="ADAL" clId="{99B92B70-6766-E94D-B5BF-76C80615B1EA}" dt="2021-03-18T03:54:57.570" v="30"/>
        <pc:sldMkLst>
          <pc:docMk/>
          <pc:sldMk cId="3580558072" sldId="316"/>
        </pc:sldMkLst>
      </pc:sldChg>
      <pc:sldChg chg="add del">
        <pc:chgData name="Khattab, Sherif" userId="c83b1e15-36f3-4f46-aceb-05aac24c545e" providerId="ADAL" clId="{99B92B70-6766-E94D-B5BF-76C80615B1EA}" dt="2021-03-18T03:54:57.570" v="30"/>
        <pc:sldMkLst>
          <pc:docMk/>
          <pc:sldMk cId="1900690377" sldId="317"/>
        </pc:sldMkLst>
      </pc:sldChg>
      <pc:sldChg chg="add del">
        <pc:chgData name="Khattab, Sherif" userId="c83b1e15-36f3-4f46-aceb-05aac24c545e" providerId="ADAL" clId="{99B92B70-6766-E94D-B5BF-76C80615B1EA}" dt="2021-03-18T03:54:57.570" v="30"/>
        <pc:sldMkLst>
          <pc:docMk/>
          <pc:sldMk cId="2850776597" sldId="318"/>
        </pc:sldMkLst>
      </pc:sldChg>
      <pc:sldChg chg="add del">
        <pc:chgData name="Khattab, Sherif" userId="c83b1e15-36f3-4f46-aceb-05aac24c545e" providerId="ADAL" clId="{99B92B70-6766-E94D-B5BF-76C80615B1EA}" dt="2021-03-18T03:54:57.570" v="30"/>
        <pc:sldMkLst>
          <pc:docMk/>
          <pc:sldMk cId="852238868" sldId="319"/>
        </pc:sldMkLst>
      </pc:sldChg>
      <pc:sldChg chg="add del">
        <pc:chgData name="Khattab, Sherif" userId="c83b1e15-36f3-4f46-aceb-05aac24c545e" providerId="ADAL" clId="{99B92B70-6766-E94D-B5BF-76C80615B1EA}" dt="2021-03-18T03:54:57.570" v="30"/>
        <pc:sldMkLst>
          <pc:docMk/>
          <pc:sldMk cId="2184486324" sldId="320"/>
        </pc:sldMkLst>
      </pc:sldChg>
      <pc:sldChg chg="add del">
        <pc:chgData name="Khattab, Sherif" userId="c83b1e15-36f3-4f46-aceb-05aac24c545e" providerId="ADAL" clId="{99B92B70-6766-E94D-B5BF-76C80615B1EA}" dt="2021-03-18T03:54:57.570" v="30"/>
        <pc:sldMkLst>
          <pc:docMk/>
          <pc:sldMk cId="3424326898" sldId="321"/>
        </pc:sldMkLst>
      </pc:sldChg>
      <pc:sldChg chg="del">
        <pc:chgData name="Khattab, Sherif" userId="c83b1e15-36f3-4f46-aceb-05aac24c545e" providerId="ADAL" clId="{99B92B70-6766-E94D-B5BF-76C80615B1EA}" dt="2021-03-18T03:53:47.188" v="27" actId="2696"/>
        <pc:sldMkLst>
          <pc:docMk/>
          <pc:sldMk cId="2333191966" sldId="322"/>
        </pc:sldMkLst>
      </pc:sldChg>
      <pc:sldChg chg="del">
        <pc:chgData name="Khattab, Sherif" userId="c83b1e15-36f3-4f46-aceb-05aac24c545e" providerId="ADAL" clId="{99B92B70-6766-E94D-B5BF-76C80615B1EA}" dt="2021-03-18T03:53:47.188" v="27" actId="2696"/>
        <pc:sldMkLst>
          <pc:docMk/>
          <pc:sldMk cId="1711733204" sldId="323"/>
        </pc:sldMkLst>
      </pc:sldChg>
      <pc:sldChg chg="del">
        <pc:chgData name="Khattab, Sherif" userId="c83b1e15-36f3-4f46-aceb-05aac24c545e" providerId="ADAL" clId="{99B92B70-6766-E94D-B5BF-76C80615B1EA}" dt="2021-03-18T03:53:47.188" v="27" actId="2696"/>
        <pc:sldMkLst>
          <pc:docMk/>
          <pc:sldMk cId="1202787909" sldId="324"/>
        </pc:sldMkLst>
      </pc:sldChg>
      <pc:sldChg chg="modSp mod modAnim">
        <pc:chgData name="Khattab, Sherif" userId="c83b1e15-36f3-4f46-aceb-05aac24c545e" providerId="ADAL" clId="{99B92B70-6766-E94D-B5BF-76C80615B1EA}" dt="2021-03-18T04:07:53.208" v="232"/>
        <pc:sldMkLst>
          <pc:docMk/>
          <pc:sldMk cId="4202616107" sldId="500"/>
        </pc:sldMkLst>
        <pc:spChg chg="mod">
          <ac:chgData name="Khattab, Sherif" userId="c83b1e15-36f3-4f46-aceb-05aac24c545e" providerId="ADAL" clId="{99B92B70-6766-E94D-B5BF-76C80615B1EA}" dt="2021-03-18T04:07:30.522" v="219" actId="20577"/>
          <ac:spMkLst>
            <pc:docMk/>
            <pc:sldMk cId="4202616107" sldId="500"/>
            <ac:spMk id="2" creationId="{6BF01C35-B7E9-AD43-99C8-95170559C8A0}"/>
          </ac:spMkLst>
        </pc:spChg>
        <pc:spChg chg="mod">
          <ac:chgData name="Khattab, Sherif" userId="c83b1e15-36f3-4f46-aceb-05aac24c545e" providerId="ADAL" clId="{99B92B70-6766-E94D-B5BF-76C80615B1EA}" dt="2021-03-18T04:07:28.183" v="217" actId="20577"/>
          <ac:spMkLst>
            <pc:docMk/>
            <pc:sldMk cId="4202616107" sldId="500"/>
            <ac:spMk id="3" creationId="{443F42C8-5750-0341-86AA-B64ED9D37EB6}"/>
          </ac:spMkLst>
        </pc:spChg>
      </pc:sldChg>
      <pc:sldChg chg="modSp">
        <pc:chgData name="Khattab, Sherif" userId="c83b1e15-36f3-4f46-aceb-05aac24c545e" providerId="ADAL" clId="{99B92B70-6766-E94D-B5BF-76C80615B1EA}" dt="2021-03-18T03:53:20.164" v="1"/>
        <pc:sldMkLst>
          <pc:docMk/>
          <pc:sldMk cId="2116864396" sldId="505"/>
        </pc:sldMkLst>
        <pc:spChg chg="mod">
          <ac:chgData name="Khattab, Sherif" userId="c83b1e15-36f3-4f46-aceb-05aac24c545e" providerId="ADAL" clId="{99B92B70-6766-E94D-B5BF-76C80615B1EA}" dt="2021-03-18T03:53:20.164" v="1"/>
          <ac:spMkLst>
            <pc:docMk/>
            <pc:sldMk cId="2116864396" sldId="505"/>
            <ac:spMk id="3" creationId="{9FDE3B14-90B9-4B5A-83C7-6E633E32EA28}"/>
          </ac:spMkLst>
        </pc:spChg>
      </pc:sldChg>
      <pc:sldChg chg="modSp mod">
        <pc:chgData name="Khattab, Sherif" userId="c83b1e15-36f3-4f46-aceb-05aac24c545e" providerId="ADAL" clId="{99B92B70-6766-E94D-B5BF-76C80615B1EA}" dt="2021-03-18T03:53:38.126" v="26" actId="20577"/>
        <pc:sldMkLst>
          <pc:docMk/>
          <pc:sldMk cId="3652489610" sldId="506"/>
        </pc:sldMkLst>
        <pc:spChg chg="mod">
          <ac:chgData name="Khattab, Sherif" userId="c83b1e15-36f3-4f46-aceb-05aac24c545e" providerId="ADAL" clId="{99B92B70-6766-E94D-B5BF-76C80615B1EA}" dt="2021-03-18T03:53:38.126" v="26" actId="20577"/>
          <ac:spMkLst>
            <pc:docMk/>
            <pc:sldMk cId="3652489610" sldId="506"/>
            <ac:spMk id="3" creationId="{9FDE3B14-90B9-4B5A-83C7-6E633E32EA28}"/>
          </ac:spMkLst>
        </pc:spChg>
      </pc:sldChg>
      <pc:sldChg chg="modSp mod modAnim">
        <pc:chgData name="Khattab, Sherif" userId="c83b1e15-36f3-4f46-aceb-05aac24c545e" providerId="ADAL" clId="{99B92B70-6766-E94D-B5BF-76C80615B1EA}" dt="2021-03-18T04:08:07.633" v="235"/>
        <pc:sldMkLst>
          <pc:docMk/>
          <pc:sldMk cId="3106578269" sldId="548"/>
        </pc:sldMkLst>
        <pc:spChg chg="mod">
          <ac:chgData name="Khattab, Sherif" userId="c83b1e15-36f3-4f46-aceb-05aac24c545e" providerId="ADAL" clId="{99B92B70-6766-E94D-B5BF-76C80615B1EA}" dt="2021-03-18T04:07:33.945" v="221" actId="20577"/>
          <ac:spMkLst>
            <pc:docMk/>
            <pc:sldMk cId="3106578269" sldId="548"/>
            <ac:spMk id="2" creationId="{D9354C77-2A5A-3248-B8B5-26713450198B}"/>
          </ac:spMkLst>
        </pc:spChg>
        <pc:spChg chg="mod">
          <ac:chgData name="Khattab, Sherif" userId="c83b1e15-36f3-4f46-aceb-05aac24c545e" providerId="ADAL" clId="{99B92B70-6766-E94D-B5BF-76C80615B1EA}" dt="2021-03-18T04:07:37.610" v="228" actId="27636"/>
          <ac:spMkLst>
            <pc:docMk/>
            <pc:sldMk cId="3106578269" sldId="548"/>
            <ac:spMk id="3" creationId="{8A6E32F3-197B-3B45-8FE6-0B7FD2891934}"/>
          </ac:spMkLst>
        </pc:spChg>
      </pc:sldChg>
      <pc:sldChg chg="del">
        <pc:chgData name="Khattab, Sherif" userId="c83b1e15-36f3-4f46-aceb-05aac24c545e" providerId="ADAL" clId="{99B92B70-6766-E94D-B5BF-76C80615B1EA}" dt="2021-03-18T04:07:40.774" v="229" actId="2696"/>
        <pc:sldMkLst>
          <pc:docMk/>
          <pc:sldMk cId="2591193417" sldId="549"/>
        </pc:sldMkLst>
      </pc:sldChg>
    </pc:docChg>
  </pc:docChgLst>
  <pc:docChgLst>
    <pc:chgData name="Sherif Khattab" userId="c83b1e15-36f3-4f46-aceb-05aac24c545e" providerId="ADAL" clId="{AA57F19E-BC35-4EFC-9FFB-1461610622C5}"/>
    <pc:docChg chg="addSld modSld">
      <pc:chgData name="Sherif Khattab" userId="c83b1e15-36f3-4f46-aceb-05aac24c545e" providerId="ADAL" clId="{AA57F19E-BC35-4EFC-9FFB-1461610622C5}" dt="2021-03-19T02:13:02.781" v="115" actId="1076"/>
      <pc:docMkLst>
        <pc:docMk/>
      </pc:docMkLst>
      <pc:sldChg chg="addSp modSp new mod">
        <pc:chgData name="Sherif Khattab" userId="c83b1e15-36f3-4f46-aceb-05aac24c545e" providerId="ADAL" clId="{AA57F19E-BC35-4EFC-9FFB-1461610622C5}" dt="2021-03-19T02:09:22.780" v="24" actId="1076"/>
        <pc:sldMkLst>
          <pc:docMk/>
          <pc:sldMk cId="1152972563" sldId="549"/>
        </pc:sldMkLst>
        <pc:spChg chg="mod">
          <ac:chgData name="Sherif Khattab" userId="c83b1e15-36f3-4f46-aceb-05aac24c545e" providerId="ADAL" clId="{AA57F19E-BC35-4EFC-9FFB-1461610622C5}" dt="2021-03-19T02:09:13.588" v="21" actId="20577"/>
          <ac:spMkLst>
            <pc:docMk/>
            <pc:sldMk cId="1152972563" sldId="549"/>
            <ac:spMk id="2" creationId="{484499D7-DC06-4A0B-A24A-B356BAFCF583}"/>
          </ac:spMkLst>
        </pc:spChg>
        <pc:picChg chg="add mod">
          <ac:chgData name="Sherif Khattab" userId="c83b1e15-36f3-4f46-aceb-05aac24c545e" providerId="ADAL" clId="{AA57F19E-BC35-4EFC-9FFB-1461610622C5}" dt="2021-03-19T02:09:22.780" v="24" actId="1076"/>
          <ac:picMkLst>
            <pc:docMk/>
            <pc:sldMk cId="1152972563" sldId="549"/>
            <ac:picMk id="7" creationId="{93D4C70C-EEE2-4D42-B76A-B27C3947C596}"/>
          </ac:picMkLst>
        </pc:picChg>
      </pc:sldChg>
      <pc:sldChg chg="addSp modSp new mod">
        <pc:chgData name="Sherif Khattab" userId="c83b1e15-36f3-4f46-aceb-05aac24c545e" providerId="ADAL" clId="{AA57F19E-BC35-4EFC-9FFB-1461610622C5}" dt="2021-03-19T02:10:03.219" v="31" actId="1076"/>
        <pc:sldMkLst>
          <pc:docMk/>
          <pc:sldMk cId="817296558" sldId="550"/>
        </pc:sldMkLst>
        <pc:spChg chg="mod">
          <ac:chgData name="Sherif Khattab" userId="c83b1e15-36f3-4f46-aceb-05aac24c545e" providerId="ADAL" clId="{AA57F19E-BC35-4EFC-9FFB-1461610622C5}" dt="2021-03-19T02:09:55.118" v="28" actId="20577"/>
          <ac:spMkLst>
            <pc:docMk/>
            <pc:sldMk cId="817296558" sldId="550"/>
            <ac:spMk id="2" creationId="{4D9F5665-EA05-43A3-99AC-FFF03312EE9F}"/>
          </ac:spMkLst>
        </pc:spChg>
        <pc:picChg chg="add mod">
          <ac:chgData name="Sherif Khattab" userId="c83b1e15-36f3-4f46-aceb-05aac24c545e" providerId="ADAL" clId="{AA57F19E-BC35-4EFC-9FFB-1461610622C5}" dt="2021-03-19T02:10:03.219" v="31" actId="1076"/>
          <ac:picMkLst>
            <pc:docMk/>
            <pc:sldMk cId="817296558" sldId="550"/>
            <ac:picMk id="7" creationId="{174C697B-0781-4F13-8D56-2BDAD4D7D4DF}"/>
          </ac:picMkLst>
        </pc:picChg>
      </pc:sldChg>
      <pc:sldChg chg="addSp modSp new mod">
        <pc:chgData name="Sherif Khattab" userId="c83b1e15-36f3-4f46-aceb-05aac24c545e" providerId="ADAL" clId="{AA57F19E-BC35-4EFC-9FFB-1461610622C5}" dt="2021-03-19T02:10:37.357" v="38" actId="1076"/>
        <pc:sldMkLst>
          <pc:docMk/>
          <pc:sldMk cId="3946314330" sldId="551"/>
        </pc:sldMkLst>
        <pc:spChg chg="mod">
          <ac:chgData name="Sherif Khattab" userId="c83b1e15-36f3-4f46-aceb-05aac24c545e" providerId="ADAL" clId="{AA57F19E-BC35-4EFC-9FFB-1461610622C5}" dt="2021-03-19T02:10:30.340" v="35" actId="20577"/>
          <ac:spMkLst>
            <pc:docMk/>
            <pc:sldMk cId="3946314330" sldId="551"/>
            <ac:spMk id="2" creationId="{BE893343-FFCC-4F1E-BB14-5B44975A10AD}"/>
          </ac:spMkLst>
        </pc:spChg>
        <pc:picChg chg="add mod">
          <ac:chgData name="Sherif Khattab" userId="c83b1e15-36f3-4f46-aceb-05aac24c545e" providerId="ADAL" clId="{AA57F19E-BC35-4EFC-9FFB-1461610622C5}" dt="2021-03-19T02:10:37.357" v="38" actId="1076"/>
          <ac:picMkLst>
            <pc:docMk/>
            <pc:sldMk cId="3946314330" sldId="551"/>
            <ac:picMk id="7" creationId="{BFA2BBBF-C2EB-443D-9C56-DF43313CE8D5}"/>
          </ac:picMkLst>
        </pc:picChg>
      </pc:sldChg>
      <pc:sldChg chg="addSp modSp new mod">
        <pc:chgData name="Sherif Khattab" userId="c83b1e15-36f3-4f46-aceb-05aac24c545e" providerId="ADAL" clId="{AA57F19E-BC35-4EFC-9FFB-1461610622C5}" dt="2021-03-19T02:11:12.373" v="52" actId="1076"/>
        <pc:sldMkLst>
          <pc:docMk/>
          <pc:sldMk cId="1029481760" sldId="552"/>
        </pc:sldMkLst>
        <pc:spChg chg="mod">
          <ac:chgData name="Sherif Khattab" userId="c83b1e15-36f3-4f46-aceb-05aac24c545e" providerId="ADAL" clId="{AA57F19E-BC35-4EFC-9FFB-1461610622C5}" dt="2021-03-19T02:11:05.145" v="49" actId="20577"/>
          <ac:spMkLst>
            <pc:docMk/>
            <pc:sldMk cId="1029481760" sldId="552"/>
            <ac:spMk id="2" creationId="{A5BD6F10-0BB0-4054-B798-34CD622005D9}"/>
          </ac:spMkLst>
        </pc:spChg>
        <pc:picChg chg="add mod">
          <ac:chgData name="Sherif Khattab" userId="c83b1e15-36f3-4f46-aceb-05aac24c545e" providerId="ADAL" clId="{AA57F19E-BC35-4EFC-9FFB-1461610622C5}" dt="2021-03-19T02:11:12.373" v="52" actId="1076"/>
          <ac:picMkLst>
            <pc:docMk/>
            <pc:sldMk cId="1029481760" sldId="552"/>
            <ac:picMk id="7" creationId="{84680F50-5CED-43F2-8492-AF045442191B}"/>
          </ac:picMkLst>
        </pc:picChg>
      </pc:sldChg>
      <pc:sldChg chg="addSp modSp new mod">
        <pc:chgData name="Sherif Khattab" userId="c83b1e15-36f3-4f46-aceb-05aac24c545e" providerId="ADAL" clId="{AA57F19E-BC35-4EFC-9FFB-1461610622C5}" dt="2021-03-19T02:11:41.172" v="78" actId="1076"/>
        <pc:sldMkLst>
          <pc:docMk/>
          <pc:sldMk cId="2119743574" sldId="553"/>
        </pc:sldMkLst>
        <pc:spChg chg="mod">
          <ac:chgData name="Sherif Khattab" userId="c83b1e15-36f3-4f46-aceb-05aac24c545e" providerId="ADAL" clId="{AA57F19E-BC35-4EFC-9FFB-1461610622C5}" dt="2021-03-19T02:11:34.302" v="75" actId="20577"/>
          <ac:spMkLst>
            <pc:docMk/>
            <pc:sldMk cId="2119743574" sldId="553"/>
            <ac:spMk id="2" creationId="{EA216043-45E2-426D-A4F0-204CDD928107}"/>
          </ac:spMkLst>
        </pc:spChg>
        <pc:picChg chg="add mod">
          <ac:chgData name="Sherif Khattab" userId="c83b1e15-36f3-4f46-aceb-05aac24c545e" providerId="ADAL" clId="{AA57F19E-BC35-4EFC-9FFB-1461610622C5}" dt="2021-03-19T02:11:41.172" v="78" actId="1076"/>
          <ac:picMkLst>
            <pc:docMk/>
            <pc:sldMk cId="2119743574" sldId="553"/>
            <ac:picMk id="7" creationId="{F7E829B9-BC9C-463F-8D3F-F6D5DECE3797}"/>
          </ac:picMkLst>
        </pc:picChg>
      </pc:sldChg>
      <pc:sldChg chg="addSp modSp new mod">
        <pc:chgData name="Sherif Khattab" userId="c83b1e15-36f3-4f46-aceb-05aac24c545e" providerId="ADAL" clId="{AA57F19E-BC35-4EFC-9FFB-1461610622C5}" dt="2021-03-19T02:12:07.665" v="100" actId="1076"/>
        <pc:sldMkLst>
          <pc:docMk/>
          <pc:sldMk cId="2339589969" sldId="554"/>
        </pc:sldMkLst>
        <pc:spChg chg="mod">
          <ac:chgData name="Sherif Khattab" userId="c83b1e15-36f3-4f46-aceb-05aac24c545e" providerId="ADAL" clId="{AA57F19E-BC35-4EFC-9FFB-1461610622C5}" dt="2021-03-19T02:12:01.223" v="97" actId="20577"/>
          <ac:spMkLst>
            <pc:docMk/>
            <pc:sldMk cId="2339589969" sldId="554"/>
            <ac:spMk id="2" creationId="{5EA54146-D8E5-4192-9AFD-C8B74409A2A4}"/>
          </ac:spMkLst>
        </pc:spChg>
        <pc:picChg chg="add mod">
          <ac:chgData name="Sherif Khattab" userId="c83b1e15-36f3-4f46-aceb-05aac24c545e" providerId="ADAL" clId="{AA57F19E-BC35-4EFC-9FFB-1461610622C5}" dt="2021-03-19T02:12:07.665" v="100" actId="1076"/>
          <ac:picMkLst>
            <pc:docMk/>
            <pc:sldMk cId="2339589969" sldId="554"/>
            <ac:picMk id="7" creationId="{CD674C0B-A2D3-4623-ADF3-8AF70A6DC11E}"/>
          </ac:picMkLst>
        </pc:picChg>
      </pc:sldChg>
      <pc:sldChg chg="addSp modSp new mod">
        <pc:chgData name="Sherif Khattab" userId="c83b1e15-36f3-4f46-aceb-05aac24c545e" providerId="ADAL" clId="{AA57F19E-BC35-4EFC-9FFB-1461610622C5}" dt="2021-03-19T02:12:38.954" v="108" actId="1076"/>
        <pc:sldMkLst>
          <pc:docMk/>
          <pc:sldMk cId="812759976" sldId="555"/>
        </pc:sldMkLst>
        <pc:spChg chg="mod">
          <ac:chgData name="Sherif Khattab" userId="c83b1e15-36f3-4f46-aceb-05aac24c545e" providerId="ADAL" clId="{AA57F19E-BC35-4EFC-9FFB-1461610622C5}" dt="2021-03-19T02:12:28.264" v="104" actId="20577"/>
          <ac:spMkLst>
            <pc:docMk/>
            <pc:sldMk cId="812759976" sldId="555"/>
            <ac:spMk id="2" creationId="{4D250AEC-CE62-4DD2-B9AC-37CFDB4A12AB}"/>
          </ac:spMkLst>
        </pc:spChg>
        <pc:picChg chg="add mod">
          <ac:chgData name="Sherif Khattab" userId="c83b1e15-36f3-4f46-aceb-05aac24c545e" providerId="ADAL" clId="{AA57F19E-BC35-4EFC-9FFB-1461610622C5}" dt="2021-03-19T02:12:38.954" v="108" actId="1076"/>
          <ac:picMkLst>
            <pc:docMk/>
            <pc:sldMk cId="812759976" sldId="555"/>
            <ac:picMk id="7" creationId="{C612735D-D24F-4C52-ACEC-1CDA91916277}"/>
          </ac:picMkLst>
        </pc:picChg>
      </pc:sldChg>
      <pc:sldChg chg="addSp modSp new mod">
        <pc:chgData name="Sherif Khattab" userId="c83b1e15-36f3-4f46-aceb-05aac24c545e" providerId="ADAL" clId="{AA57F19E-BC35-4EFC-9FFB-1461610622C5}" dt="2021-03-19T02:13:02.781" v="115" actId="1076"/>
        <pc:sldMkLst>
          <pc:docMk/>
          <pc:sldMk cId="2070430566" sldId="556"/>
        </pc:sldMkLst>
        <pc:spChg chg="mod">
          <ac:chgData name="Sherif Khattab" userId="c83b1e15-36f3-4f46-aceb-05aac24c545e" providerId="ADAL" clId="{AA57F19E-BC35-4EFC-9FFB-1461610622C5}" dt="2021-03-19T02:12:44.525" v="112" actId="20577"/>
          <ac:spMkLst>
            <pc:docMk/>
            <pc:sldMk cId="2070430566" sldId="556"/>
            <ac:spMk id="2" creationId="{A85F6019-F237-42CC-8D3C-963354B0F4E2}"/>
          </ac:spMkLst>
        </pc:spChg>
        <pc:picChg chg="add mod">
          <ac:chgData name="Sherif Khattab" userId="c83b1e15-36f3-4f46-aceb-05aac24c545e" providerId="ADAL" clId="{AA57F19E-BC35-4EFC-9FFB-1461610622C5}" dt="2021-03-19T02:13:02.781" v="115" actId="1076"/>
          <ac:picMkLst>
            <pc:docMk/>
            <pc:sldMk cId="2070430566" sldId="556"/>
            <ac:picMk id="7" creationId="{12110541-E48D-47D1-9620-FB931B4C36CF}"/>
          </ac:picMkLst>
        </pc:picChg>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Sherif Khattab" userId="c83b1e15-36f3-4f46-aceb-05aac24c545e" providerId="ADAL" clId="{40561216-C3B6-4E03-B696-C2E8E46E1565}"/>
    <pc:docChg chg="undo custSel addSld delSld modSld">
      <pc:chgData name="Sherif Khattab" userId="c83b1e15-36f3-4f46-aceb-05aac24c545e" providerId="ADAL" clId="{40561216-C3B6-4E03-B696-C2E8E46E1565}" dt="2021-03-02T15:13:19.771" v="893"/>
      <pc:docMkLst>
        <pc:docMk/>
      </pc:docMkLst>
      <pc:sldChg chg="addSp delSp modSp del mod modAnim">
        <pc:chgData name="Sherif Khattab" userId="c83b1e15-36f3-4f46-aceb-05aac24c545e" providerId="ADAL" clId="{40561216-C3B6-4E03-B696-C2E8E46E1565}" dt="2021-03-02T14:56:46.899" v="570" actId="47"/>
        <pc:sldMkLst>
          <pc:docMk/>
          <pc:sldMk cId="1642669177" sldId="482"/>
        </pc:sldMkLst>
        <pc:spChg chg="mod">
          <ac:chgData name="Sherif Khattab" userId="c83b1e15-36f3-4f46-aceb-05aac24c545e" providerId="ADAL" clId="{40561216-C3B6-4E03-B696-C2E8E46E1565}" dt="2021-03-02T14:48:32.802" v="2" actId="1076"/>
          <ac:spMkLst>
            <pc:docMk/>
            <pc:sldMk cId="1642669177" sldId="482"/>
            <ac:spMk id="8" creationId="{3C4A6727-32FC-4B6E-8839-50A9283C7CBC}"/>
          </ac:spMkLst>
        </pc:spChg>
        <pc:spChg chg="mod">
          <ac:chgData name="Sherif Khattab" userId="c83b1e15-36f3-4f46-aceb-05aac24c545e" providerId="ADAL" clId="{40561216-C3B6-4E03-B696-C2E8E46E1565}" dt="2021-03-02T14:48:32.802" v="2" actId="1076"/>
          <ac:spMkLst>
            <pc:docMk/>
            <pc:sldMk cId="1642669177" sldId="482"/>
            <ac:spMk id="9" creationId="{5B0D4E68-2C6A-4115-B8B4-3F23A7563CC9}"/>
          </ac:spMkLst>
        </pc:spChg>
        <pc:spChg chg="mod">
          <ac:chgData name="Sherif Khattab" userId="c83b1e15-36f3-4f46-aceb-05aac24c545e" providerId="ADAL" clId="{40561216-C3B6-4E03-B696-C2E8E46E1565}" dt="2021-03-02T14:48:32.802" v="2" actId="1076"/>
          <ac:spMkLst>
            <pc:docMk/>
            <pc:sldMk cId="1642669177" sldId="482"/>
            <ac:spMk id="10" creationId="{23C51AC1-A4A7-4583-8E50-C54565D1E5F7}"/>
          </ac:spMkLst>
        </pc:spChg>
        <pc:spChg chg="mod">
          <ac:chgData name="Sherif Khattab" userId="c83b1e15-36f3-4f46-aceb-05aac24c545e" providerId="ADAL" clId="{40561216-C3B6-4E03-B696-C2E8E46E1565}" dt="2021-03-02T14:48:32.802" v="2" actId="1076"/>
          <ac:spMkLst>
            <pc:docMk/>
            <pc:sldMk cId="1642669177" sldId="482"/>
            <ac:spMk id="11" creationId="{B57E568C-5AE9-4962-B8C4-DC596E40EC62}"/>
          </ac:spMkLst>
        </pc:spChg>
        <pc:spChg chg="mod">
          <ac:chgData name="Sherif Khattab" userId="c83b1e15-36f3-4f46-aceb-05aac24c545e" providerId="ADAL" clId="{40561216-C3B6-4E03-B696-C2E8E46E1565}" dt="2021-03-02T14:48:32.802" v="2" actId="1076"/>
          <ac:spMkLst>
            <pc:docMk/>
            <pc:sldMk cId="1642669177" sldId="482"/>
            <ac:spMk id="12" creationId="{C9DCE7ED-DF90-4E6B-97CC-BE7F3361A467}"/>
          </ac:spMkLst>
        </pc:spChg>
        <pc:spChg chg="mod">
          <ac:chgData name="Sherif Khattab" userId="c83b1e15-36f3-4f46-aceb-05aac24c545e" providerId="ADAL" clId="{40561216-C3B6-4E03-B696-C2E8E46E1565}" dt="2021-03-02T14:48:32.802" v="2" actId="1076"/>
          <ac:spMkLst>
            <pc:docMk/>
            <pc:sldMk cId="1642669177" sldId="482"/>
            <ac:spMk id="13" creationId="{479F991E-FA6F-4E4D-8668-C063263A5DDB}"/>
          </ac:spMkLst>
        </pc:spChg>
        <pc:spChg chg="mod">
          <ac:chgData name="Sherif Khattab" userId="c83b1e15-36f3-4f46-aceb-05aac24c545e" providerId="ADAL" clId="{40561216-C3B6-4E03-B696-C2E8E46E1565}" dt="2021-03-02T14:48:32.802" v="2" actId="1076"/>
          <ac:spMkLst>
            <pc:docMk/>
            <pc:sldMk cId="1642669177" sldId="482"/>
            <ac:spMk id="14" creationId="{120BDFD9-CA39-4664-AEB1-EC1B2A283A50}"/>
          </ac:spMkLst>
        </pc:spChg>
        <pc:spChg chg="mod">
          <ac:chgData name="Sherif Khattab" userId="c83b1e15-36f3-4f46-aceb-05aac24c545e" providerId="ADAL" clId="{40561216-C3B6-4E03-B696-C2E8E46E1565}" dt="2021-03-02T14:48:32.802" v="2" actId="1076"/>
          <ac:spMkLst>
            <pc:docMk/>
            <pc:sldMk cId="1642669177" sldId="482"/>
            <ac:spMk id="15" creationId="{E32AF455-9778-4300-A54B-D8230CFD846F}"/>
          </ac:spMkLst>
        </pc:spChg>
        <pc:spChg chg="mod">
          <ac:chgData name="Sherif Khattab" userId="c83b1e15-36f3-4f46-aceb-05aac24c545e" providerId="ADAL" clId="{40561216-C3B6-4E03-B696-C2E8E46E1565}" dt="2021-03-02T14:48:32.802" v="2" actId="1076"/>
          <ac:spMkLst>
            <pc:docMk/>
            <pc:sldMk cId="1642669177" sldId="482"/>
            <ac:spMk id="16" creationId="{C50219A6-A354-47D3-905A-873016D4B6B0}"/>
          </ac:spMkLst>
        </pc:spChg>
        <pc:spChg chg="mod">
          <ac:chgData name="Sherif Khattab" userId="c83b1e15-36f3-4f46-aceb-05aac24c545e" providerId="ADAL" clId="{40561216-C3B6-4E03-B696-C2E8E46E1565}" dt="2021-03-02T14:48:32.802" v="2" actId="1076"/>
          <ac:spMkLst>
            <pc:docMk/>
            <pc:sldMk cId="1642669177" sldId="482"/>
            <ac:spMk id="17" creationId="{C96FC6F9-90B8-4F77-B794-6D306C85A949}"/>
          </ac:spMkLst>
        </pc:spChg>
        <pc:spChg chg="mod">
          <ac:chgData name="Sherif Khattab" userId="c83b1e15-36f3-4f46-aceb-05aac24c545e" providerId="ADAL" clId="{40561216-C3B6-4E03-B696-C2E8E46E1565}" dt="2021-03-02T14:48:32.802" v="2" actId="1076"/>
          <ac:spMkLst>
            <pc:docMk/>
            <pc:sldMk cId="1642669177" sldId="482"/>
            <ac:spMk id="18" creationId="{459D6B84-CB2F-4F44-B803-EFDC21DB6A01}"/>
          </ac:spMkLst>
        </pc:spChg>
        <pc:spChg chg="mod">
          <ac:chgData name="Sherif Khattab" userId="c83b1e15-36f3-4f46-aceb-05aac24c545e" providerId="ADAL" clId="{40561216-C3B6-4E03-B696-C2E8E46E1565}" dt="2021-03-02T14:48:32.802" v="2" actId="1076"/>
          <ac:spMkLst>
            <pc:docMk/>
            <pc:sldMk cId="1642669177" sldId="482"/>
            <ac:spMk id="19" creationId="{3654DA2D-A7EA-4B8F-AA92-84A4D475BAC0}"/>
          </ac:spMkLst>
        </pc:spChg>
        <pc:spChg chg="mod">
          <ac:chgData name="Sherif Khattab" userId="c83b1e15-36f3-4f46-aceb-05aac24c545e" providerId="ADAL" clId="{40561216-C3B6-4E03-B696-C2E8E46E1565}" dt="2021-03-02T14:48:32.802" v="2" actId="1076"/>
          <ac:spMkLst>
            <pc:docMk/>
            <pc:sldMk cId="1642669177" sldId="482"/>
            <ac:spMk id="20" creationId="{4D512B37-8708-4B06-9892-F67047166C40}"/>
          </ac:spMkLst>
        </pc:spChg>
        <pc:spChg chg="mod">
          <ac:chgData name="Sherif Khattab" userId="c83b1e15-36f3-4f46-aceb-05aac24c545e" providerId="ADAL" clId="{40561216-C3B6-4E03-B696-C2E8E46E1565}" dt="2021-03-02T14:48:32.802" v="2" actId="1076"/>
          <ac:spMkLst>
            <pc:docMk/>
            <pc:sldMk cId="1642669177" sldId="482"/>
            <ac:spMk id="21" creationId="{BBD64ED2-DEF4-4C2B-9DD0-1DA9A1A9B285}"/>
          </ac:spMkLst>
        </pc:spChg>
        <pc:spChg chg="mod">
          <ac:chgData name="Sherif Khattab" userId="c83b1e15-36f3-4f46-aceb-05aac24c545e" providerId="ADAL" clId="{40561216-C3B6-4E03-B696-C2E8E46E1565}" dt="2021-03-02T14:48:32.802" v="2" actId="1076"/>
          <ac:spMkLst>
            <pc:docMk/>
            <pc:sldMk cId="1642669177" sldId="482"/>
            <ac:spMk id="22" creationId="{58AD9EA9-B1E2-423F-B7EC-EE56A423BD43}"/>
          </ac:spMkLst>
        </pc:spChg>
        <pc:spChg chg="mod">
          <ac:chgData name="Sherif Khattab" userId="c83b1e15-36f3-4f46-aceb-05aac24c545e" providerId="ADAL" clId="{40561216-C3B6-4E03-B696-C2E8E46E1565}" dt="2021-03-02T14:48:32.802" v="2" actId="1076"/>
          <ac:spMkLst>
            <pc:docMk/>
            <pc:sldMk cId="1642669177" sldId="482"/>
            <ac:spMk id="23" creationId="{C12947CA-60AD-4AE3-9ED8-15D4CA5B921A}"/>
          </ac:spMkLst>
        </pc:spChg>
        <pc:spChg chg="mod">
          <ac:chgData name="Sherif Khattab" userId="c83b1e15-36f3-4f46-aceb-05aac24c545e" providerId="ADAL" clId="{40561216-C3B6-4E03-B696-C2E8E46E1565}" dt="2021-03-02T14:48:32.802" v="2" actId="1076"/>
          <ac:spMkLst>
            <pc:docMk/>
            <pc:sldMk cId="1642669177" sldId="482"/>
            <ac:spMk id="24" creationId="{648AB672-9223-4BC9-BA72-FF06CF9954D6}"/>
          </ac:spMkLst>
        </pc:spChg>
        <pc:spChg chg="mod">
          <ac:chgData name="Sherif Khattab" userId="c83b1e15-36f3-4f46-aceb-05aac24c545e" providerId="ADAL" clId="{40561216-C3B6-4E03-B696-C2E8E46E1565}" dt="2021-03-02T14:48:32.802" v="2" actId="1076"/>
          <ac:spMkLst>
            <pc:docMk/>
            <pc:sldMk cId="1642669177" sldId="482"/>
            <ac:spMk id="25" creationId="{CB6570D5-7FFB-41F1-B25E-8F542CDC80AD}"/>
          </ac:spMkLst>
        </pc:spChg>
        <pc:spChg chg="mod">
          <ac:chgData name="Sherif Khattab" userId="c83b1e15-36f3-4f46-aceb-05aac24c545e" providerId="ADAL" clId="{40561216-C3B6-4E03-B696-C2E8E46E1565}" dt="2021-03-02T14:48:32.802" v="2" actId="1076"/>
          <ac:spMkLst>
            <pc:docMk/>
            <pc:sldMk cId="1642669177" sldId="482"/>
            <ac:spMk id="26" creationId="{3A2E428F-DEF7-42C2-9D04-8B86D2681E5C}"/>
          </ac:spMkLst>
        </pc:spChg>
        <pc:spChg chg="mod">
          <ac:chgData name="Sherif Khattab" userId="c83b1e15-36f3-4f46-aceb-05aac24c545e" providerId="ADAL" clId="{40561216-C3B6-4E03-B696-C2E8E46E1565}" dt="2021-03-02T14:48:32.802" v="2" actId="1076"/>
          <ac:spMkLst>
            <pc:docMk/>
            <pc:sldMk cId="1642669177" sldId="482"/>
            <ac:spMk id="27" creationId="{4C301AE9-6627-4861-B87A-F94EC34AE369}"/>
          </ac:spMkLst>
        </pc:spChg>
        <pc:spChg chg="mod">
          <ac:chgData name="Sherif Khattab" userId="c83b1e15-36f3-4f46-aceb-05aac24c545e" providerId="ADAL" clId="{40561216-C3B6-4E03-B696-C2E8E46E1565}" dt="2021-03-02T14:48:32.802" v="2" actId="1076"/>
          <ac:spMkLst>
            <pc:docMk/>
            <pc:sldMk cId="1642669177" sldId="482"/>
            <ac:spMk id="28" creationId="{66F458D7-5FB9-4FE3-A4E7-2E63BC1020AD}"/>
          </ac:spMkLst>
        </pc:spChg>
        <pc:spChg chg="mod">
          <ac:chgData name="Sherif Khattab" userId="c83b1e15-36f3-4f46-aceb-05aac24c545e" providerId="ADAL" clId="{40561216-C3B6-4E03-B696-C2E8E46E1565}" dt="2021-03-02T14:48:32.802" v="2" actId="1076"/>
          <ac:spMkLst>
            <pc:docMk/>
            <pc:sldMk cId="1642669177" sldId="482"/>
            <ac:spMk id="29" creationId="{E79B1A94-B238-4AF1-89BA-84FC7FBB40BB}"/>
          </ac:spMkLst>
        </pc:spChg>
        <pc:spChg chg="mod">
          <ac:chgData name="Sherif Khattab" userId="c83b1e15-36f3-4f46-aceb-05aac24c545e" providerId="ADAL" clId="{40561216-C3B6-4E03-B696-C2E8E46E1565}" dt="2021-03-02T14:48:32.802" v="2" actId="1076"/>
          <ac:spMkLst>
            <pc:docMk/>
            <pc:sldMk cId="1642669177" sldId="482"/>
            <ac:spMk id="30" creationId="{B985648F-AE51-4363-AA3A-F053B0691BDE}"/>
          </ac:spMkLst>
        </pc:spChg>
        <pc:spChg chg="mod">
          <ac:chgData name="Sherif Khattab" userId="c83b1e15-36f3-4f46-aceb-05aac24c545e" providerId="ADAL" clId="{40561216-C3B6-4E03-B696-C2E8E46E1565}" dt="2021-03-02T14:48:32.802" v="2" actId="1076"/>
          <ac:spMkLst>
            <pc:docMk/>
            <pc:sldMk cId="1642669177" sldId="482"/>
            <ac:spMk id="31" creationId="{8B85B5CA-4A3F-4AE2-A32F-10235DB199B1}"/>
          </ac:spMkLst>
        </pc:spChg>
        <pc:spChg chg="mod">
          <ac:chgData name="Sherif Khattab" userId="c83b1e15-36f3-4f46-aceb-05aac24c545e" providerId="ADAL" clId="{40561216-C3B6-4E03-B696-C2E8E46E1565}" dt="2021-03-02T14:48:32.802" v="2" actId="1076"/>
          <ac:spMkLst>
            <pc:docMk/>
            <pc:sldMk cId="1642669177" sldId="482"/>
            <ac:spMk id="32" creationId="{7359D72A-AA2C-438C-949B-864F65B3E32D}"/>
          </ac:spMkLst>
        </pc:spChg>
        <pc:spChg chg="mod">
          <ac:chgData name="Sherif Khattab" userId="c83b1e15-36f3-4f46-aceb-05aac24c545e" providerId="ADAL" clId="{40561216-C3B6-4E03-B696-C2E8E46E1565}" dt="2021-03-02T14:48:32.802" v="2" actId="1076"/>
          <ac:spMkLst>
            <pc:docMk/>
            <pc:sldMk cId="1642669177" sldId="482"/>
            <ac:spMk id="33" creationId="{8A117133-27B4-4274-A636-13290DEBBFA0}"/>
          </ac:spMkLst>
        </pc:spChg>
        <pc:spChg chg="add del">
          <ac:chgData name="Sherif Khattab" userId="c83b1e15-36f3-4f46-aceb-05aac24c545e" providerId="ADAL" clId="{40561216-C3B6-4E03-B696-C2E8E46E1565}" dt="2021-03-02T14:52:00.094" v="159" actId="34122"/>
          <ac:spMkLst>
            <pc:docMk/>
            <pc:sldMk cId="1642669177" sldId="482"/>
            <ac:spMk id="172" creationId="{5FEE084E-FD52-4ACC-AED2-E7C387D9FEDD}"/>
          </ac:spMkLst>
        </pc:spChg>
        <pc:spChg chg="add del">
          <ac:chgData name="Sherif Khattab" userId="c83b1e15-36f3-4f46-aceb-05aac24c545e" providerId="ADAL" clId="{40561216-C3B6-4E03-B696-C2E8E46E1565}" dt="2021-03-02T14:52:00.094" v="159" actId="34122"/>
          <ac:spMkLst>
            <pc:docMk/>
            <pc:sldMk cId="1642669177" sldId="482"/>
            <ac:spMk id="178" creationId="{963CCEB4-F635-48A8-ADF1-11CBB6C5850F}"/>
          </ac:spMkLst>
        </pc:spChg>
        <pc:spChg chg="add del">
          <ac:chgData name="Sherif Khattab" userId="c83b1e15-36f3-4f46-aceb-05aac24c545e" providerId="ADAL" clId="{40561216-C3B6-4E03-B696-C2E8E46E1565}" dt="2021-03-02T14:52:00.094" v="159" actId="34122"/>
          <ac:spMkLst>
            <pc:docMk/>
            <pc:sldMk cId="1642669177" sldId="482"/>
            <ac:spMk id="188" creationId="{CA54992E-8ACD-4E7B-9135-F966AEBB6479}"/>
          </ac:spMkLst>
        </pc:spChg>
        <pc:spChg chg="add del">
          <ac:chgData name="Sherif Khattab" userId="c83b1e15-36f3-4f46-aceb-05aac24c545e" providerId="ADAL" clId="{40561216-C3B6-4E03-B696-C2E8E46E1565}" dt="2021-03-02T14:52:00.094" v="159" actId="34122"/>
          <ac:spMkLst>
            <pc:docMk/>
            <pc:sldMk cId="1642669177" sldId="482"/>
            <ac:spMk id="208" creationId="{1E960CC0-9687-4340-8C97-B0E972AD0819}"/>
          </ac:spMkLst>
        </pc:spChg>
        <pc:spChg chg="add del">
          <ac:chgData name="Sherif Khattab" userId="c83b1e15-36f3-4f46-aceb-05aac24c545e" providerId="ADAL" clId="{40561216-C3B6-4E03-B696-C2E8E46E1565}" dt="2021-03-02T14:52:00.094" v="159" actId="34122"/>
          <ac:spMkLst>
            <pc:docMk/>
            <pc:sldMk cId="1642669177" sldId="482"/>
            <ac:spMk id="218" creationId="{F884A57F-E7AF-4C45-B711-4DDD6F05A00C}"/>
          </ac:spMkLst>
        </pc:spChg>
        <pc:spChg chg="add del">
          <ac:chgData name="Sherif Khattab" userId="c83b1e15-36f3-4f46-aceb-05aac24c545e" providerId="ADAL" clId="{40561216-C3B6-4E03-B696-C2E8E46E1565}" dt="2021-03-02T14:52:00.094" v="159" actId="34122"/>
          <ac:spMkLst>
            <pc:docMk/>
            <pc:sldMk cId="1642669177" sldId="482"/>
            <ac:spMk id="242" creationId="{508CFE1F-E02E-48A6-8898-46786F22BB1D}"/>
          </ac:spMkLst>
        </pc:spChg>
        <pc:spChg chg="add del">
          <ac:chgData name="Sherif Khattab" userId="c83b1e15-36f3-4f46-aceb-05aac24c545e" providerId="ADAL" clId="{40561216-C3B6-4E03-B696-C2E8E46E1565}" dt="2021-03-02T14:52:00.094" v="159" actId="34122"/>
          <ac:spMkLst>
            <pc:docMk/>
            <pc:sldMk cId="1642669177" sldId="482"/>
            <ac:spMk id="266" creationId="{1FF3E257-A51B-47A5-BABF-BE9ADFC5FE89}"/>
          </ac:spMkLst>
        </pc:spChg>
        <pc:spChg chg="add del">
          <ac:chgData name="Sherif Khattab" userId="c83b1e15-36f3-4f46-aceb-05aac24c545e" providerId="ADAL" clId="{40561216-C3B6-4E03-B696-C2E8E46E1565}" dt="2021-03-02T14:52:00.094" v="159" actId="34122"/>
          <ac:spMkLst>
            <pc:docMk/>
            <pc:sldMk cId="1642669177" sldId="482"/>
            <ac:spMk id="284" creationId="{8D223A74-475D-4FA1-86C9-34089897D59C}"/>
          </ac:spMkLst>
        </pc:spChg>
        <pc:spChg chg="add del">
          <ac:chgData name="Sherif Khattab" userId="c83b1e15-36f3-4f46-aceb-05aac24c545e" providerId="ADAL" clId="{40561216-C3B6-4E03-B696-C2E8E46E1565}" dt="2021-03-02T14:52:00.094" v="159" actId="34122"/>
          <ac:spMkLst>
            <pc:docMk/>
            <pc:sldMk cId="1642669177" sldId="482"/>
            <ac:spMk id="304" creationId="{23F623B8-CEDA-48DE-9390-5C95E3D78206}"/>
          </ac:spMkLst>
        </pc:spChg>
        <pc:spChg chg="add del">
          <ac:chgData name="Sherif Khattab" userId="c83b1e15-36f3-4f46-aceb-05aac24c545e" providerId="ADAL" clId="{40561216-C3B6-4E03-B696-C2E8E46E1565}" dt="2021-03-02T14:52:00.094" v="159" actId="34122"/>
          <ac:spMkLst>
            <pc:docMk/>
            <pc:sldMk cId="1642669177" sldId="482"/>
            <ac:spMk id="332" creationId="{DE17B8B4-CBF8-4BE3-9764-4DD71EE6B477}"/>
          </ac:spMkLst>
        </pc:spChg>
        <pc:spChg chg="add del">
          <ac:chgData name="Sherif Khattab" userId="c83b1e15-36f3-4f46-aceb-05aac24c545e" providerId="ADAL" clId="{40561216-C3B6-4E03-B696-C2E8E46E1565}" dt="2021-03-02T14:52:00.094" v="159" actId="34122"/>
          <ac:spMkLst>
            <pc:docMk/>
            <pc:sldMk cId="1642669177" sldId="482"/>
            <ac:spMk id="342" creationId="{6316BB7D-729E-4F02-8617-EE8A8E54F842}"/>
          </ac:spMkLst>
        </pc:spChg>
        <pc:spChg chg="add del">
          <ac:chgData name="Sherif Khattab" userId="c83b1e15-36f3-4f46-aceb-05aac24c545e" providerId="ADAL" clId="{40561216-C3B6-4E03-B696-C2E8E46E1565}" dt="2021-03-02T14:52:00.094" v="159" actId="34122"/>
          <ac:spMkLst>
            <pc:docMk/>
            <pc:sldMk cId="1642669177" sldId="482"/>
            <ac:spMk id="350" creationId="{6C50C496-3520-4C65-9C67-D105EC282887}"/>
          </ac:spMkLst>
        </pc:spChg>
        <pc:spChg chg="add del">
          <ac:chgData name="Sherif Khattab" userId="c83b1e15-36f3-4f46-aceb-05aac24c545e" providerId="ADAL" clId="{40561216-C3B6-4E03-B696-C2E8E46E1565}" dt="2021-03-02T14:52:00.094" v="159" actId="34122"/>
          <ac:spMkLst>
            <pc:docMk/>
            <pc:sldMk cId="1642669177" sldId="482"/>
            <ac:spMk id="372" creationId="{2B3BAB1B-A732-4266-B5F1-E9E1C67DC671}"/>
          </ac:spMkLst>
        </pc:spChg>
        <pc:spChg chg="add del">
          <ac:chgData name="Sherif Khattab" userId="c83b1e15-36f3-4f46-aceb-05aac24c545e" providerId="ADAL" clId="{40561216-C3B6-4E03-B696-C2E8E46E1565}" dt="2021-03-02T14:52:00.094" v="159" actId="34122"/>
          <ac:spMkLst>
            <pc:docMk/>
            <pc:sldMk cId="1642669177" sldId="482"/>
            <ac:spMk id="398" creationId="{635F473B-AB0D-4662-A7ED-A9684EEC9C45}"/>
          </ac:spMkLst>
        </pc:spChg>
        <pc:spChg chg="add del">
          <ac:chgData name="Sherif Khattab" userId="c83b1e15-36f3-4f46-aceb-05aac24c545e" providerId="ADAL" clId="{40561216-C3B6-4E03-B696-C2E8E46E1565}" dt="2021-03-02T14:52:00.094" v="159" actId="34122"/>
          <ac:spMkLst>
            <pc:docMk/>
            <pc:sldMk cId="1642669177" sldId="482"/>
            <ac:spMk id="426" creationId="{AF543F3C-72EB-44D4-B21B-FE0CDED77D4D}"/>
          </ac:spMkLst>
        </pc:spChg>
        <pc:spChg chg="add del">
          <ac:chgData name="Sherif Khattab" userId="c83b1e15-36f3-4f46-aceb-05aac24c545e" providerId="ADAL" clId="{40561216-C3B6-4E03-B696-C2E8E46E1565}" dt="2021-03-02T14:52:00.094" v="159" actId="34122"/>
          <ac:spMkLst>
            <pc:docMk/>
            <pc:sldMk cId="1642669177" sldId="482"/>
            <ac:spMk id="452" creationId="{9EDDECA9-DCD0-4718-9091-E530CB3CEC4D}"/>
          </ac:spMkLst>
        </pc:spChg>
        <pc:spChg chg="add del">
          <ac:chgData name="Sherif Khattab" userId="c83b1e15-36f3-4f46-aceb-05aac24c545e" providerId="ADAL" clId="{40561216-C3B6-4E03-B696-C2E8E46E1565}" dt="2021-03-02T14:52:00.094" v="159" actId="34122"/>
          <ac:spMkLst>
            <pc:docMk/>
            <pc:sldMk cId="1642669177" sldId="482"/>
            <ac:spMk id="472" creationId="{74A3491A-33BE-4BB0-A804-8C85D3C61F75}"/>
          </ac:spMkLst>
        </pc:spChg>
        <pc:spChg chg="add del">
          <ac:chgData name="Sherif Khattab" userId="c83b1e15-36f3-4f46-aceb-05aac24c545e" providerId="ADAL" clId="{40561216-C3B6-4E03-B696-C2E8E46E1565}" dt="2021-03-02T14:52:00.094" v="159" actId="34122"/>
          <ac:spMkLst>
            <pc:docMk/>
            <pc:sldMk cId="1642669177" sldId="482"/>
            <ac:spMk id="496" creationId="{E0422BF5-7ED2-4624-B963-DBE66660FE61}"/>
          </ac:spMkLst>
        </pc:spChg>
        <pc:spChg chg="add del">
          <ac:chgData name="Sherif Khattab" userId="c83b1e15-36f3-4f46-aceb-05aac24c545e" providerId="ADAL" clId="{40561216-C3B6-4E03-B696-C2E8E46E1565}" dt="2021-03-02T14:52:00.094" v="159" actId="34122"/>
          <ac:spMkLst>
            <pc:docMk/>
            <pc:sldMk cId="1642669177" sldId="482"/>
            <ac:spMk id="502" creationId="{62DC192D-1C9F-488C-B1D1-4EF7383CD2EE}"/>
          </ac:spMkLst>
        </pc:spChg>
        <pc:spChg chg="add del">
          <ac:chgData name="Sherif Khattab" userId="c83b1e15-36f3-4f46-aceb-05aac24c545e" providerId="ADAL" clId="{40561216-C3B6-4E03-B696-C2E8E46E1565}" dt="2021-03-02T14:52:00.094" v="159" actId="34122"/>
          <ac:spMkLst>
            <pc:docMk/>
            <pc:sldMk cId="1642669177" sldId="482"/>
            <ac:spMk id="530" creationId="{C1887017-F502-479A-87AD-ED83E5E2AFFF}"/>
          </ac:spMkLst>
        </pc:spChg>
        <pc:spChg chg="add del">
          <ac:chgData name="Sherif Khattab" userId="c83b1e15-36f3-4f46-aceb-05aac24c545e" providerId="ADAL" clId="{40561216-C3B6-4E03-B696-C2E8E46E1565}" dt="2021-03-02T14:52:00.094" v="159" actId="34122"/>
          <ac:spMkLst>
            <pc:docMk/>
            <pc:sldMk cId="1642669177" sldId="482"/>
            <ac:spMk id="548" creationId="{DD654607-0C6D-4708-94A3-430DF13D9DBD}"/>
          </ac:spMkLst>
        </pc:spChg>
        <pc:spChg chg="add del">
          <ac:chgData name="Sherif Khattab" userId="c83b1e15-36f3-4f46-aceb-05aac24c545e" providerId="ADAL" clId="{40561216-C3B6-4E03-B696-C2E8E46E1565}" dt="2021-03-02T14:52:00.094" v="159" actId="34122"/>
          <ac:spMkLst>
            <pc:docMk/>
            <pc:sldMk cId="1642669177" sldId="482"/>
            <ac:spMk id="568" creationId="{4ECB34BE-C7D8-49A4-BB4C-1218E632B0B3}"/>
          </ac:spMkLst>
        </pc:spChg>
        <pc:spChg chg="add del">
          <ac:chgData name="Sherif Khattab" userId="c83b1e15-36f3-4f46-aceb-05aac24c545e" providerId="ADAL" clId="{40561216-C3B6-4E03-B696-C2E8E46E1565}" dt="2021-03-02T14:52:00.094" v="159" actId="34122"/>
          <ac:spMkLst>
            <pc:docMk/>
            <pc:sldMk cId="1642669177" sldId="482"/>
            <ac:spMk id="584" creationId="{D7D1543A-8FC2-49EA-A6FA-5CE465ECB010}"/>
          </ac:spMkLst>
        </pc:spChg>
        <pc:spChg chg="add del">
          <ac:chgData name="Sherif Khattab" userId="c83b1e15-36f3-4f46-aceb-05aac24c545e" providerId="ADAL" clId="{40561216-C3B6-4E03-B696-C2E8E46E1565}" dt="2021-03-02T14:52:00.094" v="159" actId="34122"/>
          <ac:spMkLst>
            <pc:docMk/>
            <pc:sldMk cId="1642669177" sldId="482"/>
            <ac:spMk id="600" creationId="{1CE6EFEE-0BD4-4C4E-82C7-DE6619D22007}"/>
          </ac:spMkLst>
        </pc:spChg>
        <pc:spChg chg="add del">
          <ac:chgData name="Sherif Khattab" userId="c83b1e15-36f3-4f46-aceb-05aac24c545e" providerId="ADAL" clId="{40561216-C3B6-4E03-B696-C2E8E46E1565}" dt="2021-03-02T14:52:00.094" v="159" actId="34122"/>
          <ac:spMkLst>
            <pc:docMk/>
            <pc:sldMk cId="1642669177" sldId="482"/>
            <ac:spMk id="628" creationId="{D35EFFDB-F9E8-485B-8D60-BB05B7674C21}"/>
          </ac:spMkLst>
        </pc:spChg>
        <pc:spChg chg="add del">
          <ac:chgData name="Sherif Khattab" userId="c83b1e15-36f3-4f46-aceb-05aac24c545e" providerId="ADAL" clId="{40561216-C3B6-4E03-B696-C2E8E46E1565}" dt="2021-03-02T14:52:00.094" v="159" actId="34122"/>
          <ac:spMkLst>
            <pc:docMk/>
            <pc:sldMk cId="1642669177" sldId="482"/>
            <ac:spMk id="660" creationId="{603DBE5B-3588-446D-A34A-7AE3A81A57EB}"/>
          </ac:spMkLst>
        </pc:spChg>
        <pc:spChg chg="mod">
          <ac:chgData name="Sherif Khattab" userId="c83b1e15-36f3-4f46-aceb-05aac24c545e" providerId="ADAL" clId="{40561216-C3B6-4E03-B696-C2E8E46E1565}" dt="2021-03-02T14:48:30.524" v="1" actId="14100"/>
          <ac:spMkLst>
            <pc:docMk/>
            <pc:sldMk cId="1642669177" sldId="482"/>
            <ac:spMk id="23553" creationId="{E59624D1-FEEB-4340-9651-13DD586B53A9}"/>
          </ac:spMkLst>
        </pc:spChg>
        <pc:grpChg chg="add mod">
          <ac:chgData name="Sherif Khattab" userId="c83b1e15-36f3-4f46-aceb-05aac24c545e" providerId="ADAL" clId="{40561216-C3B6-4E03-B696-C2E8E46E1565}" dt="2021-03-02T14:48:32.802" v="2" actId="1076"/>
          <ac:grpSpMkLst>
            <pc:docMk/>
            <pc:sldMk cId="1642669177" sldId="482"/>
            <ac:grpSpMk id="7" creationId="{9D063597-4DF2-43D9-810E-02E259045F84}"/>
          </ac:grpSpMkLst>
        </pc:grpChg>
        <pc:grpChg chg="del mod">
          <ac:chgData name="Sherif Khattab" userId="c83b1e15-36f3-4f46-aceb-05aac24c545e" providerId="ADAL" clId="{40561216-C3B6-4E03-B696-C2E8E46E1565}" dt="2021-03-02T14:50:28.630" v="99"/>
          <ac:grpSpMkLst>
            <pc:docMk/>
            <pc:sldMk cId="1642669177" sldId="482"/>
            <ac:grpSpMk id="37" creationId="{5C5E6630-A71F-4462-B21C-5DBBDF9F36FD}"/>
          </ac:grpSpMkLst>
        </pc:grpChg>
        <pc:grpChg chg="del mod">
          <ac:chgData name="Sherif Khattab" userId="c83b1e15-36f3-4f46-aceb-05aac24c545e" providerId="ADAL" clId="{40561216-C3B6-4E03-B696-C2E8E46E1565}" dt="2021-03-02T14:50:28.630" v="99"/>
          <ac:grpSpMkLst>
            <pc:docMk/>
            <pc:sldMk cId="1642669177" sldId="482"/>
            <ac:grpSpMk id="43" creationId="{64ACEE2B-3841-46E4-82CC-8EAF3E2D2EC8}"/>
          </ac:grpSpMkLst>
        </pc:grpChg>
        <pc:grpChg chg="del mod">
          <ac:chgData name="Sherif Khattab" userId="c83b1e15-36f3-4f46-aceb-05aac24c545e" providerId="ADAL" clId="{40561216-C3B6-4E03-B696-C2E8E46E1565}" dt="2021-03-02T14:49:23.972" v="30"/>
          <ac:grpSpMkLst>
            <pc:docMk/>
            <pc:sldMk cId="1642669177" sldId="482"/>
            <ac:grpSpMk id="52" creationId="{03F847D2-9998-4D4A-83B5-558B29E6FE7D}"/>
          </ac:grpSpMkLst>
        </pc:grpChg>
        <pc:grpChg chg="del mod">
          <ac:chgData name="Sherif Khattab" userId="c83b1e15-36f3-4f46-aceb-05aac24c545e" providerId="ADAL" clId="{40561216-C3B6-4E03-B696-C2E8E46E1565}" dt="2021-03-02T14:49:26.674" v="33"/>
          <ac:grpSpMkLst>
            <pc:docMk/>
            <pc:sldMk cId="1642669177" sldId="482"/>
            <ac:grpSpMk id="57" creationId="{7CCEBED9-D5BA-4BAB-9745-5B9D065CC21C}"/>
          </ac:grpSpMkLst>
        </pc:grpChg>
        <pc:grpChg chg="del mod">
          <ac:chgData name="Sherif Khattab" userId="c83b1e15-36f3-4f46-aceb-05aac24c545e" providerId="ADAL" clId="{40561216-C3B6-4E03-B696-C2E8E46E1565}" dt="2021-03-02T14:50:28.630" v="99"/>
          <ac:grpSpMkLst>
            <pc:docMk/>
            <pc:sldMk cId="1642669177" sldId="482"/>
            <ac:grpSpMk id="60" creationId="{299A370B-231C-492A-AA2C-1A90B690CB20}"/>
          </ac:grpSpMkLst>
        </pc:grpChg>
        <pc:grpChg chg="del mod">
          <ac:chgData name="Sherif Khattab" userId="c83b1e15-36f3-4f46-aceb-05aac24c545e" providerId="ADAL" clId="{40561216-C3B6-4E03-B696-C2E8E46E1565}" dt="2021-03-02T14:49:40.034" v="45"/>
          <ac:grpSpMkLst>
            <pc:docMk/>
            <pc:sldMk cId="1642669177" sldId="482"/>
            <ac:grpSpMk id="23557" creationId="{30CDDE6A-E1C2-49F0-A660-FE0076DC4D00}"/>
          </ac:grpSpMkLst>
        </pc:grpChg>
        <pc:grpChg chg="del mod">
          <ac:chgData name="Sherif Khattab" userId="c83b1e15-36f3-4f46-aceb-05aac24c545e" providerId="ADAL" clId="{40561216-C3B6-4E03-B696-C2E8E46E1565}" dt="2021-03-02T14:49:51.920" v="57"/>
          <ac:grpSpMkLst>
            <pc:docMk/>
            <pc:sldMk cId="1642669177" sldId="482"/>
            <ac:grpSpMk id="23563" creationId="{AC28B53D-FD2F-40CB-9492-D3793488E0D3}"/>
          </ac:grpSpMkLst>
        </pc:grpChg>
        <pc:grpChg chg="del mod">
          <ac:chgData name="Sherif Khattab" userId="c83b1e15-36f3-4f46-aceb-05aac24c545e" providerId="ADAL" clId="{40561216-C3B6-4E03-B696-C2E8E46E1565}" dt="2021-03-02T14:49:51.920" v="57"/>
          <ac:grpSpMkLst>
            <pc:docMk/>
            <pc:sldMk cId="1642669177" sldId="482"/>
            <ac:grpSpMk id="23566" creationId="{256BACDF-5B11-4577-B9D6-05A6755AA75C}"/>
          </ac:grpSpMkLst>
        </pc:grpChg>
        <pc:grpChg chg="del mod">
          <ac:chgData name="Sherif Khattab" userId="c83b1e15-36f3-4f46-aceb-05aac24c545e" providerId="ADAL" clId="{40561216-C3B6-4E03-B696-C2E8E46E1565}" dt="2021-03-02T14:49:51.920" v="57"/>
          <ac:grpSpMkLst>
            <pc:docMk/>
            <pc:sldMk cId="1642669177" sldId="482"/>
            <ac:grpSpMk id="23573" creationId="{0F64A90B-D554-473A-88FF-D0C4ADEDE474}"/>
          </ac:grpSpMkLst>
        </pc:grpChg>
        <pc:grpChg chg="del mod">
          <ac:chgData name="Sherif Khattab" userId="c83b1e15-36f3-4f46-aceb-05aac24c545e" providerId="ADAL" clId="{40561216-C3B6-4E03-B696-C2E8E46E1565}" dt="2021-03-02T14:50:49.196" v="129"/>
          <ac:grpSpMkLst>
            <pc:docMk/>
            <pc:sldMk cId="1642669177" sldId="482"/>
            <ac:grpSpMk id="23575" creationId="{3BD4BAD2-0AB9-4D8F-A8BA-FC730CBB3ACF}"/>
          </ac:grpSpMkLst>
        </pc:grpChg>
        <pc:grpChg chg="del mod">
          <ac:chgData name="Sherif Khattab" userId="c83b1e15-36f3-4f46-aceb-05aac24c545e" providerId="ADAL" clId="{40561216-C3B6-4E03-B696-C2E8E46E1565}" dt="2021-03-02T14:50:08.805" v="70"/>
          <ac:grpSpMkLst>
            <pc:docMk/>
            <pc:sldMk cId="1642669177" sldId="482"/>
            <ac:grpSpMk id="23582" creationId="{45683F89-CB78-428D-AE2A-8EC869ACC4E0}"/>
          </ac:grpSpMkLst>
        </pc:grpChg>
        <pc:grpChg chg="del mod">
          <ac:chgData name="Sherif Khattab" userId="c83b1e15-36f3-4f46-aceb-05aac24c545e" providerId="ADAL" clId="{40561216-C3B6-4E03-B696-C2E8E46E1565}" dt="2021-03-02T14:50:11.212" v="74"/>
          <ac:grpSpMkLst>
            <pc:docMk/>
            <pc:sldMk cId="1642669177" sldId="482"/>
            <ac:grpSpMk id="23588" creationId="{5DBC73D8-D40A-4203-A37D-995A84713B4D}"/>
          </ac:grpSpMkLst>
        </pc:grpChg>
        <pc:grpChg chg="del mod">
          <ac:chgData name="Sherif Khattab" userId="c83b1e15-36f3-4f46-aceb-05aac24c545e" providerId="ADAL" clId="{40561216-C3B6-4E03-B696-C2E8E46E1565}" dt="2021-03-02T14:50:18.651" v="82"/>
          <ac:grpSpMkLst>
            <pc:docMk/>
            <pc:sldMk cId="1642669177" sldId="482"/>
            <ac:grpSpMk id="23592" creationId="{DED82D75-D3AD-465D-80F4-369CE1516C08}"/>
          </ac:grpSpMkLst>
        </pc:grpChg>
        <pc:grpChg chg="del mod">
          <ac:chgData name="Sherif Khattab" userId="c83b1e15-36f3-4f46-aceb-05aac24c545e" providerId="ADAL" clId="{40561216-C3B6-4E03-B696-C2E8E46E1565}" dt="2021-03-02T14:51:01.975" v="151"/>
          <ac:grpSpMkLst>
            <pc:docMk/>
            <pc:sldMk cId="1642669177" sldId="482"/>
            <ac:grpSpMk id="23600" creationId="{1F6D9E66-98F5-4979-976C-12666259C12D}"/>
          </ac:grpSpMkLst>
        </pc:grpChg>
        <pc:grpChg chg="del mod">
          <ac:chgData name="Sherif Khattab" userId="c83b1e15-36f3-4f46-aceb-05aac24c545e" providerId="ADAL" clId="{40561216-C3B6-4E03-B696-C2E8E46E1565}" dt="2021-03-02T14:50:28.630" v="99"/>
          <ac:grpSpMkLst>
            <pc:docMk/>
            <pc:sldMk cId="1642669177" sldId="482"/>
            <ac:grpSpMk id="23607" creationId="{7B679F12-BB47-4954-9CE8-81957345F38C}"/>
          </ac:grpSpMkLst>
        </pc:grpChg>
        <pc:grpChg chg="del mod">
          <ac:chgData name="Sherif Khattab" userId="c83b1e15-36f3-4f46-aceb-05aac24c545e" providerId="ADAL" clId="{40561216-C3B6-4E03-B696-C2E8E46E1565}" dt="2021-03-02T14:50:32.326" v="105"/>
          <ac:grpSpMkLst>
            <pc:docMk/>
            <pc:sldMk cId="1642669177" sldId="482"/>
            <ac:grpSpMk id="23617" creationId="{6495A84A-B76F-45A4-8149-34298559ABFF}"/>
          </ac:grpSpMkLst>
        </pc:grpChg>
        <pc:grpChg chg="del mod">
          <ac:chgData name="Sherif Khattab" userId="c83b1e15-36f3-4f46-aceb-05aac24c545e" providerId="ADAL" clId="{40561216-C3B6-4E03-B696-C2E8E46E1565}" dt="2021-03-02T14:50:34.094" v="109"/>
          <ac:grpSpMkLst>
            <pc:docMk/>
            <pc:sldMk cId="1642669177" sldId="482"/>
            <ac:grpSpMk id="23623" creationId="{533193A7-CE2E-43C5-9E4C-DCDDB06D168C}"/>
          </ac:grpSpMkLst>
        </pc:grpChg>
        <pc:grpChg chg="del mod">
          <ac:chgData name="Sherif Khattab" userId="c83b1e15-36f3-4f46-aceb-05aac24c545e" providerId="ADAL" clId="{40561216-C3B6-4E03-B696-C2E8E46E1565}" dt="2021-03-02T14:50:41.731" v="115"/>
          <ac:grpSpMkLst>
            <pc:docMk/>
            <pc:sldMk cId="1642669177" sldId="482"/>
            <ac:grpSpMk id="23627" creationId="{53FF4B77-0563-48B4-B095-673B5611ADAA}"/>
          </ac:grpSpMkLst>
        </pc:grpChg>
        <pc:grpChg chg="del mod">
          <ac:chgData name="Sherif Khattab" userId="c83b1e15-36f3-4f46-aceb-05aac24c545e" providerId="ADAL" clId="{40561216-C3B6-4E03-B696-C2E8E46E1565}" dt="2021-03-02T14:50:49.196" v="129"/>
          <ac:grpSpMkLst>
            <pc:docMk/>
            <pc:sldMk cId="1642669177" sldId="482"/>
            <ac:grpSpMk id="23633" creationId="{3A0D4798-C2AF-42BF-8973-C860F2406DAF}"/>
          </ac:grpSpMkLst>
        </pc:grpChg>
        <pc:grpChg chg="del mod">
          <ac:chgData name="Sherif Khattab" userId="c83b1e15-36f3-4f46-aceb-05aac24c545e" providerId="ADAL" clId="{40561216-C3B6-4E03-B696-C2E8E46E1565}" dt="2021-03-02T14:50:52.032" v="135"/>
          <ac:grpSpMkLst>
            <pc:docMk/>
            <pc:sldMk cId="1642669177" sldId="482"/>
            <ac:grpSpMk id="23647" creationId="{3BB242B4-0D27-4F5F-9E5D-2571A49521CE}"/>
          </ac:grpSpMkLst>
        </pc:grpChg>
        <pc:grpChg chg="del mod">
          <ac:chgData name="Sherif Khattab" userId="c83b1e15-36f3-4f46-aceb-05aac24c545e" providerId="ADAL" clId="{40561216-C3B6-4E03-B696-C2E8E46E1565}" dt="2021-03-02T14:50:54.928" v="141"/>
          <ac:grpSpMkLst>
            <pc:docMk/>
            <pc:sldMk cId="1642669177" sldId="482"/>
            <ac:grpSpMk id="23653" creationId="{E80EEC71-3A98-4D5E-B550-86B6A69BE4E1}"/>
          </ac:grpSpMkLst>
        </pc:grpChg>
        <pc:grpChg chg="del mod">
          <ac:chgData name="Sherif Khattab" userId="c83b1e15-36f3-4f46-aceb-05aac24c545e" providerId="ADAL" clId="{40561216-C3B6-4E03-B696-C2E8E46E1565}" dt="2021-03-02T14:50:56.969" v="144"/>
          <ac:grpSpMkLst>
            <pc:docMk/>
            <pc:sldMk cId="1642669177" sldId="482"/>
            <ac:grpSpMk id="23659" creationId="{20B5ECFB-E2D0-44FD-BF8D-2E0FB7F6E966}"/>
          </ac:grpSpMkLst>
        </pc:grpChg>
        <pc:grpChg chg="del mod">
          <ac:chgData name="Sherif Khattab" userId="c83b1e15-36f3-4f46-aceb-05aac24c545e" providerId="ADAL" clId="{40561216-C3B6-4E03-B696-C2E8E46E1565}" dt="2021-03-02T14:51:01.975" v="151"/>
          <ac:grpSpMkLst>
            <pc:docMk/>
            <pc:sldMk cId="1642669177" sldId="482"/>
            <ac:grpSpMk id="23662" creationId="{51857162-BD58-46FC-B6C9-F2C41B757435}"/>
          </ac:grpSpMkLst>
        </pc:grpChg>
        <pc:grpChg chg="del mod">
          <ac:chgData name="Sherif Khattab" userId="c83b1e15-36f3-4f46-aceb-05aac24c545e" providerId="ADAL" clId="{40561216-C3B6-4E03-B696-C2E8E46E1565}" dt="2021-03-02T14:51:03.319" v="154"/>
          <ac:grpSpMkLst>
            <pc:docMk/>
            <pc:sldMk cId="1642669177" sldId="482"/>
            <ac:grpSpMk id="23669" creationId="{4E439A5E-92E5-4432-AC2D-2007D3057ABE}"/>
          </ac:grpSpMkLst>
        </pc:grpChg>
        <pc:grpChg chg="mod">
          <ac:chgData name="Sherif Khattab" userId="c83b1e15-36f3-4f46-aceb-05aac24c545e" providerId="ADAL" clId="{40561216-C3B6-4E03-B696-C2E8E46E1565}" dt="2021-03-02T14:51:14.177" v="156" actId="1076"/>
          <ac:grpSpMkLst>
            <pc:docMk/>
            <pc:sldMk cId="1642669177" sldId="482"/>
            <ac:grpSpMk id="23672" creationId="{D3B42BF9-8198-43FC-B7E5-062D26193C4A}"/>
          </ac:grpSpMkLst>
        </pc:grpChg>
        <pc:graphicFrameChg chg="del mod">
          <ac:chgData name="Sherif Khattab" userId="c83b1e15-36f3-4f46-aceb-05aac24c545e" providerId="ADAL" clId="{40561216-C3B6-4E03-B696-C2E8E46E1565}" dt="2021-03-02T14:51:06.862" v="155" actId="478"/>
          <ac:graphicFrameMkLst>
            <pc:docMk/>
            <pc:sldMk cId="1642669177" sldId="482"/>
            <ac:graphicFrameMk id="23555" creationId="{72BCA54F-0328-4938-A740-EE2040664901}"/>
          </ac:graphicFrameMkLst>
        </pc:graphicFrameChg>
        <pc:inkChg chg="add del mod">
          <ac:chgData name="Sherif Khattab" userId="c83b1e15-36f3-4f46-aceb-05aac24c545e" providerId="ADAL" clId="{40561216-C3B6-4E03-B696-C2E8E46E1565}" dt="2021-03-02T14:52:00.094" v="159" actId="34122"/>
          <ac:inkMkLst>
            <pc:docMk/>
            <pc:sldMk cId="1642669177" sldId="482"/>
            <ac:inkMk id="3" creationId="{B0FBBC0D-35B9-448B-9D52-F9702601D9E2}"/>
          </ac:inkMkLst>
        </pc:inkChg>
        <pc:inkChg chg="add del mod">
          <ac:chgData name="Sherif Khattab" userId="c83b1e15-36f3-4f46-aceb-05aac24c545e" providerId="ADAL" clId="{40561216-C3B6-4E03-B696-C2E8E46E1565}" dt="2021-03-02T14:52:00.094" v="159" actId="34122"/>
          <ac:inkMkLst>
            <pc:docMk/>
            <pc:sldMk cId="1642669177" sldId="482"/>
            <ac:inkMk id="5" creationId="{1334F479-0557-4560-B3CA-54D487BC1692}"/>
          </ac:inkMkLst>
        </pc:inkChg>
        <pc:inkChg chg="add del mod">
          <ac:chgData name="Sherif Khattab" userId="c83b1e15-36f3-4f46-aceb-05aac24c545e" providerId="ADAL" clId="{40561216-C3B6-4E03-B696-C2E8E46E1565}" dt="2021-03-02T14:52:00.094" v="159" actId="34122"/>
          <ac:inkMkLst>
            <pc:docMk/>
            <pc:sldMk cId="1642669177" sldId="482"/>
            <ac:inkMk id="6" creationId="{C77C32EE-2731-421E-9672-5A63D6E9F538}"/>
          </ac:inkMkLst>
        </pc:inkChg>
        <pc:inkChg chg="add del mod">
          <ac:chgData name="Sherif Khattab" userId="c83b1e15-36f3-4f46-aceb-05aac24c545e" providerId="ADAL" clId="{40561216-C3B6-4E03-B696-C2E8E46E1565}" dt="2021-03-02T14:52:00.094" v="159" actId="34122"/>
          <ac:inkMkLst>
            <pc:docMk/>
            <pc:sldMk cId="1642669177" sldId="482"/>
            <ac:inkMk id="34" creationId="{76F4BB3E-F0E4-42AA-ACB1-D0A6A3746F24}"/>
          </ac:inkMkLst>
        </pc:inkChg>
        <pc:inkChg chg="add del mod">
          <ac:chgData name="Sherif Khattab" userId="c83b1e15-36f3-4f46-aceb-05aac24c545e" providerId="ADAL" clId="{40561216-C3B6-4E03-B696-C2E8E46E1565}" dt="2021-03-02T14:52:00.094" v="159" actId="34122"/>
          <ac:inkMkLst>
            <pc:docMk/>
            <pc:sldMk cId="1642669177" sldId="482"/>
            <ac:inkMk id="35" creationId="{BB1041F6-9E9F-4186-AC93-4372635DAB2B}"/>
          </ac:inkMkLst>
        </pc:inkChg>
        <pc:inkChg chg="add del mod">
          <ac:chgData name="Sherif Khattab" userId="c83b1e15-36f3-4f46-aceb-05aac24c545e" providerId="ADAL" clId="{40561216-C3B6-4E03-B696-C2E8E46E1565}" dt="2021-03-02T14:52:00.094" v="159" actId="34122"/>
          <ac:inkMkLst>
            <pc:docMk/>
            <pc:sldMk cId="1642669177" sldId="482"/>
            <ac:inkMk id="36" creationId="{FBD4DC2C-2A69-4F9C-9FD0-0A2D83A17035}"/>
          </ac:inkMkLst>
        </pc:inkChg>
        <pc:inkChg chg="add mod">
          <ac:chgData name="Sherif Khattab" userId="c83b1e15-36f3-4f46-aceb-05aac24c545e" providerId="ADAL" clId="{40561216-C3B6-4E03-B696-C2E8E46E1565}" dt="2021-03-02T14:51:03.319" v="154"/>
          <ac:inkMkLst>
            <pc:docMk/>
            <pc:sldMk cId="1642669177" sldId="482"/>
            <ac:inkMk id="38" creationId="{08DD68F7-523C-4437-9949-BFD6B8B320B7}"/>
          </ac:inkMkLst>
        </pc:inkChg>
        <pc:inkChg chg="add mod">
          <ac:chgData name="Sherif Khattab" userId="c83b1e15-36f3-4f46-aceb-05aac24c545e" providerId="ADAL" clId="{40561216-C3B6-4E03-B696-C2E8E46E1565}" dt="2021-03-02T14:51:03.319" v="154"/>
          <ac:inkMkLst>
            <pc:docMk/>
            <pc:sldMk cId="1642669177" sldId="482"/>
            <ac:inkMk id="39" creationId="{6B907EBB-5700-4291-BB4C-D8877DB4FFCD}"/>
          </ac:inkMkLst>
        </pc:inkChg>
        <pc:inkChg chg="add del mod">
          <ac:chgData name="Sherif Khattab" userId="c83b1e15-36f3-4f46-aceb-05aac24c545e" providerId="ADAL" clId="{40561216-C3B6-4E03-B696-C2E8E46E1565}" dt="2021-03-02T14:52:00.094" v="159" actId="34122"/>
          <ac:inkMkLst>
            <pc:docMk/>
            <pc:sldMk cId="1642669177" sldId="482"/>
            <ac:inkMk id="40" creationId="{D1405003-6795-43E1-B78F-70DFA34AAA56}"/>
          </ac:inkMkLst>
        </pc:inkChg>
        <pc:inkChg chg="add del mod">
          <ac:chgData name="Sherif Khattab" userId="c83b1e15-36f3-4f46-aceb-05aac24c545e" providerId="ADAL" clId="{40561216-C3B6-4E03-B696-C2E8E46E1565}" dt="2021-03-02T14:52:00.094" v="159" actId="34122"/>
          <ac:inkMkLst>
            <pc:docMk/>
            <pc:sldMk cId="1642669177" sldId="482"/>
            <ac:inkMk id="41" creationId="{E5C63D8D-A5A2-4ECA-9233-25A9BB4111B0}"/>
          </ac:inkMkLst>
        </pc:inkChg>
        <pc:inkChg chg="add del mod">
          <ac:chgData name="Sherif Khattab" userId="c83b1e15-36f3-4f46-aceb-05aac24c545e" providerId="ADAL" clId="{40561216-C3B6-4E03-B696-C2E8E46E1565}" dt="2021-03-02T14:52:00.094" v="159" actId="34122"/>
          <ac:inkMkLst>
            <pc:docMk/>
            <pc:sldMk cId="1642669177" sldId="482"/>
            <ac:inkMk id="42" creationId="{DA8E3D6B-1BC0-4231-B0D7-7B8A4360DECC}"/>
          </ac:inkMkLst>
        </pc:inkChg>
        <pc:inkChg chg="add del mod">
          <ac:chgData name="Sherif Khattab" userId="c83b1e15-36f3-4f46-aceb-05aac24c545e" providerId="ADAL" clId="{40561216-C3B6-4E03-B696-C2E8E46E1565}" dt="2021-03-02T14:52:00.094" v="159" actId="34122"/>
          <ac:inkMkLst>
            <pc:docMk/>
            <pc:sldMk cId="1642669177" sldId="482"/>
            <ac:inkMk id="44" creationId="{19C19232-5340-48E5-9ED6-62DEBBCE1215}"/>
          </ac:inkMkLst>
        </pc:inkChg>
        <pc:inkChg chg="add del mod">
          <ac:chgData name="Sherif Khattab" userId="c83b1e15-36f3-4f46-aceb-05aac24c545e" providerId="ADAL" clId="{40561216-C3B6-4E03-B696-C2E8E46E1565}" dt="2021-03-02T14:52:00.094" v="159" actId="34122"/>
          <ac:inkMkLst>
            <pc:docMk/>
            <pc:sldMk cId="1642669177" sldId="482"/>
            <ac:inkMk id="45" creationId="{D1B4E85F-AC34-40C2-82B7-32CDF26E2AA9}"/>
          </ac:inkMkLst>
        </pc:inkChg>
        <pc:inkChg chg="add del mod">
          <ac:chgData name="Sherif Khattab" userId="c83b1e15-36f3-4f46-aceb-05aac24c545e" providerId="ADAL" clId="{40561216-C3B6-4E03-B696-C2E8E46E1565}" dt="2021-03-02T14:52:00.094" v="159" actId="34122"/>
          <ac:inkMkLst>
            <pc:docMk/>
            <pc:sldMk cId="1642669177" sldId="482"/>
            <ac:inkMk id="46" creationId="{E6BF4D18-EC16-4386-BB86-4E44BAF7C03B}"/>
          </ac:inkMkLst>
        </pc:inkChg>
        <pc:inkChg chg="add del mod">
          <ac:chgData name="Sherif Khattab" userId="c83b1e15-36f3-4f46-aceb-05aac24c545e" providerId="ADAL" clId="{40561216-C3B6-4E03-B696-C2E8E46E1565}" dt="2021-03-02T14:52:00.094" v="159" actId="34122"/>
          <ac:inkMkLst>
            <pc:docMk/>
            <pc:sldMk cId="1642669177" sldId="482"/>
            <ac:inkMk id="47" creationId="{02569F11-2943-4F04-87BA-CA8732D937CB}"/>
          </ac:inkMkLst>
        </pc:inkChg>
        <pc:inkChg chg="add del mod">
          <ac:chgData name="Sherif Khattab" userId="c83b1e15-36f3-4f46-aceb-05aac24c545e" providerId="ADAL" clId="{40561216-C3B6-4E03-B696-C2E8E46E1565}" dt="2021-03-02T14:52:00.094" v="159" actId="34122"/>
          <ac:inkMkLst>
            <pc:docMk/>
            <pc:sldMk cId="1642669177" sldId="482"/>
            <ac:inkMk id="48" creationId="{B58E1670-F3F7-4DFE-AF3D-056FDA785310}"/>
          </ac:inkMkLst>
        </pc:inkChg>
        <pc:inkChg chg="add del mod">
          <ac:chgData name="Sherif Khattab" userId="c83b1e15-36f3-4f46-aceb-05aac24c545e" providerId="ADAL" clId="{40561216-C3B6-4E03-B696-C2E8E46E1565}" dt="2021-03-02T14:52:00.094" v="159" actId="34122"/>
          <ac:inkMkLst>
            <pc:docMk/>
            <pc:sldMk cId="1642669177" sldId="482"/>
            <ac:inkMk id="49" creationId="{19257841-2019-40BC-AD69-87A73EC0948B}"/>
          </ac:inkMkLst>
        </pc:inkChg>
        <pc:inkChg chg="add del mod">
          <ac:chgData name="Sherif Khattab" userId="c83b1e15-36f3-4f46-aceb-05aac24c545e" providerId="ADAL" clId="{40561216-C3B6-4E03-B696-C2E8E46E1565}" dt="2021-03-02T14:52:00.094" v="159" actId="34122"/>
          <ac:inkMkLst>
            <pc:docMk/>
            <pc:sldMk cId="1642669177" sldId="482"/>
            <ac:inkMk id="50" creationId="{26C81269-5964-499B-83AC-4B4F3ECF46D9}"/>
          </ac:inkMkLst>
        </pc:inkChg>
        <pc:inkChg chg="add del mod">
          <ac:chgData name="Sherif Khattab" userId="c83b1e15-36f3-4f46-aceb-05aac24c545e" providerId="ADAL" clId="{40561216-C3B6-4E03-B696-C2E8E46E1565}" dt="2021-03-02T14:52:00.094" v="159" actId="34122"/>
          <ac:inkMkLst>
            <pc:docMk/>
            <pc:sldMk cId="1642669177" sldId="482"/>
            <ac:inkMk id="51" creationId="{20368D2C-01B3-405E-89B9-A7788F5F56C4}"/>
          </ac:inkMkLst>
        </pc:inkChg>
        <pc:inkChg chg="add del mod">
          <ac:chgData name="Sherif Khattab" userId="c83b1e15-36f3-4f46-aceb-05aac24c545e" providerId="ADAL" clId="{40561216-C3B6-4E03-B696-C2E8E46E1565}" dt="2021-03-02T14:52:00.094" v="159" actId="34122"/>
          <ac:inkMkLst>
            <pc:docMk/>
            <pc:sldMk cId="1642669177" sldId="482"/>
            <ac:inkMk id="53" creationId="{4B0B24DC-2DC7-4C85-8BDA-CB5171C1850E}"/>
          </ac:inkMkLst>
        </pc:inkChg>
        <pc:inkChg chg="add del mod">
          <ac:chgData name="Sherif Khattab" userId="c83b1e15-36f3-4f46-aceb-05aac24c545e" providerId="ADAL" clId="{40561216-C3B6-4E03-B696-C2E8E46E1565}" dt="2021-03-02T14:52:00.094" v="159" actId="34122"/>
          <ac:inkMkLst>
            <pc:docMk/>
            <pc:sldMk cId="1642669177" sldId="482"/>
            <ac:inkMk id="54" creationId="{FAA76FFB-4F7B-44CF-9E3F-7D873ACD011E}"/>
          </ac:inkMkLst>
        </pc:inkChg>
        <pc:inkChg chg="add del mod">
          <ac:chgData name="Sherif Khattab" userId="c83b1e15-36f3-4f46-aceb-05aac24c545e" providerId="ADAL" clId="{40561216-C3B6-4E03-B696-C2E8E46E1565}" dt="2021-03-02T14:52:00.094" v="159" actId="34122"/>
          <ac:inkMkLst>
            <pc:docMk/>
            <pc:sldMk cId="1642669177" sldId="482"/>
            <ac:inkMk id="55" creationId="{2A509FA3-B322-44A6-A5B7-3B6A64FF271C}"/>
          </ac:inkMkLst>
        </pc:inkChg>
        <pc:inkChg chg="add del mod">
          <ac:chgData name="Sherif Khattab" userId="c83b1e15-36f3-4f46-aceb-05aac24c545e" providerId="ADAL" clId="{40561216-C3B6-4E03-B696-C2E8E46E1565}" dt="2021-03-02T14:52:00.094" v="159" actId="34122"/>
          <ac:inkMkLst>
            <pc:docMk/>
            <pc:sldMk cId="1642669177" sldId="482"/>
            <ac:inkMk id="56" creationId="{9FB1D72E-EF06-4758-9CAE-0C2AFAB761B2}"/>
          </ac:inkMkLst>
        </pc:inkChg>
        <pc:inkChg chg="add del mod">
          <ac:chgData name="Sherif Khattab" userId="c83b1e15-36f3-4f46-aceb-05aac24c545e" providerId="ADAL" clId="{40561216-C3B6-4E03-B696-C2E8E46E1565}" dt="2021-03-02T14:52:00.094" v="159" actId="34122"/>
          <ac:inkMkLst>
            <pc:docMk/>
            <pc:sldMk cId="1642669177" sldId="482"/>
            <ac:inkMk id="58" creationId="{AD54C535-8A13-4466-B936-FDE4EE0D13AB}"/>
          </ac:inkMkLst>
        </pc:inkChg>
        <pc:inkChg chg="add del mod">
          <ac:chgData name="Sherif Khattab" userId="c83b1e15-36f3-4f46-aceb-05aac24c545e" providerId="ADAL" clId="{40561216-C3B6-4E03-B696-C2E8E46E1565}" dt="2021-03-02T14:52:00.094" v="159" actId="34122"/>
          <ac:inkMkLst>
            <pc:docMk/>
            <pc:sldMk cId="1642669177" sldId="482"/>
            <ac:inkMk id="59" creationId="{8191728A-6391-4424-97E9-9D875C21CABB}"/>
          </ac:inkMkLst>
        </pc:inkChg>
        <pc:inkChg chg="add del mod">
          <ac:chgData name="Sherif Khattab" userId="c83b1e15-36f3-4f46-aceb-05aac24c545e" providerId="ADAL" clId="{40561216-C3B6-4E03-B696-C2E8E46E1565}" dt="2021-03-02T14:52:00.094" v="159" actId="34122"/>
          <ac:inkMkLst>
            <pc:docMk/>
            <pc:sldMk cId="1642669177" sldId="482"/>
            <ac:inkMk id="61" creationId="{3873DDFB-3276-4A9C-A452-0E255D449AE0}"/>
          </ac:inkMkLst>
        </pc:inkChg>
        <pc:inkChg chg="add del mod">
          <ac:chgData name="Sherif Khattab" userId="c83b1e15-36f3-4f46-aceb-05aac24c545e" providerId="ADAL" clId="{40561216-C3B6-4E03-B696-C2E8E46E1565}" dt="2021-03-02T14:52:00.094" v="159" actId="34122"/>
          <ac:inkMkLst>
            <pc:docMk/>
            <pc:sldMk cId="1642669177" sldId="482"/>
            <ac:inkMk id="62" creationId="{6CA89F45-C596-4B44-8218-2E80CDFD9AC1}"/>
          </ac:inkMkLst>
        </pc:inkChg>
        <pc:inkChg chg="add del mod">
          <ac:chgData name="Sherif Khattab" userId="c83b1e15-36f3-4f46-aceb-05aac24c545e" providerId="ADAL" clId="{40561216-C3B6-4E03-B696-C2E8E46E1565}" dt="2021-03-02T14:52:00.094" v="159" actId="34122"/>
          <ac:inkMkLst>
            <pc:docMk/>
            <pc:sldMk cId="1642669177" sldId="482"/>
            <ac:inkMk id="63" creationId="{C0DC48F3-13CB-48CD-943B-D376DED3D452}"/>
          </ac:inkMkLst>
        </pc:inkChg>
        <pc:inkChg chg="add del mod">
          <ac:chgData name="Sherif Khattab" userId="c83b1e15-36f3-4f46-aceb-05aac24c545e" providerId="ADAL" clId="{40561216-C3B6-4E03-B696-C2E8E46E1565}" dt="2021-03-02T14:52:00.094" v="159" actId="34122"/>
          <ac:inkMkLst>
            <pc:docMk/>
            <pc:sldMk cId="1642669177" sldId="482"/>
            <ac:inkMk id="23552" creationId="{AD02388C-420C-4C10-A5B7-33825C4777B5}"/>
          </ac:inkMkLst>
        </pc:inkChg>
        <pc:inkChg chg="add mod">
          <ac:chgData name="Sherif Khattab" userId="c83b1e15-36f3-4f46-aceb-05aac24c545e" providerId="ADAL" clId="{40561216-C3B6-4E03-B696-C2E8E46E1565}" dt="2021-03-02T14:51:03.319" v="154"/>
          <ac:inkMkLst>
            <pc:docMk/>
            <pc:sldMk cId="1642669177" sldId="482"/>
            <ac:inkMk id="23556" creationId="{B63716A9-A45C-49C7-8CC0-3310F6B827F6}"/>
          </ac:inkMkLst>
        </pc:inkChg>
        <pc:inkChg chg="add del mod">
          <ac:chgData name="Sherif Khattab" userId="c83b1e15-36f3-4f46-aceb-05aac24c545e" providerId="ADAL" clId="{40561216-C3B6-4E03-B696-C2E8E46E1565}" dt="2021-03-02T14:52:00.094" v="159" actId="34122"/>
          <ac:inkMkLst>
            <pc:docMk/>
            <pc:sldMk cId="1642669177" sldId="482"/>
            <ac:inkMk id="23558" creationId="{12438C2F-B2BE-423F-8FB0-A8B24276FAA9}"/>
          </ac:inkMkLst>
        </pc:inkChg>
        <pc:inkChg chg="add del mod">
          <ac:chgData name="Sherif Khattab" userId="c83b1e15-36f3-4f46-aceb-05aac24c545e" providerId="ADAL" clId="{40561216-C3B6-4E03-B696-C2E8E46E1565}" dt="2021-03-02T14:52:00.094" v="159" actId="34122"/>
          <ac:inkMkLst>
            <pc:docMk/>
            <pc:sldMk cId="1642669177" sldId="482"/>
            <ac:inkMk id="23559" creationId="{63236EA0-8781-4E1D-ACC7-D2AB2BA2975A}"/>
          </ac:inkMkLst>
        </pc:inkChg>
        <pc:inkChg chg="add del mod">
          <ac:chgData name="Sherif Khattab" userId="c83b1e15-36f3-4f46-aceb-05aac24c545e" providerId="ADAL" clId="{40561216-C3B6-4E03-B696-C2E8E46E1565}" dt="2021-03-02T14:52:00.094" v="159" actId="34122"/>
          <ac:inkMkLst>
            <pc:docMk/>
            <pc:sldMk cId="1642669177" sldId="482"/>
            <ac:inkMk id="23560" creationId="{8296C127-E688-4138-8B46-A545AA74759F}"/>
          </ac:inkMkLst>
        </pc:inkChg>
        <pc:inkChg chg="add del mod">
          <ac:chgData name="Sherif Khattab" userId="c83b1e15-36f3-4f46-aceb-05aac24c545e" providerId="ADAL" clId="{40561216-C3B6-4E03-B696-C2E8E46E1565}" dt="2021-03-02T14:52:00.094" v="159" actId="34122"/>
          <ac:inkMkLst>
            <pc:docMk/>
            <pc:sldMk cId="1642669177" sldId="482"/>
            <ac:inkMk id="23561" creationId="{27B15F83-7325-42D6-B559-2D057C3A0C3F}"/>
          </ac:inkMkLst>
        </pc:inkChg>
        <pc:inkChg chg="add del mod">
          <ac:chgData name="Sherif Khattab" userId="c83b1e15-36f3-4f46-aceb-05aac24c545e" providerId="ADAL" clId="{40561216-C3B6-4E03-B696-C2E8E46E1565}" dt="2021-03-02T14:52:00.094" v="159" actId="34122"/>
          <ac:inkMkLst>
            <pc:docMk/>
            <pc:sldMk cId="1642669177" sldId="482"/>
            <ac:inkMk id="23562" creationId="{41609FE5-F416-4C74-A5D0-5EFA0CF8EF70}"/>
          </ac:inkMkLst>
        </pc:inkChg>
        <pc:inkChg chg="add mod">
          <ac:chgData name="Sherif Khattab" userId="c83b1e15-36f3-4f46-aceb-05aac24c545e" providerId="ADAL" clId="{40561216-C3B6-4E03-B696-C2E8E46E1565}" dt="2021-03-02T14:51:03.319" v="154"/>
          <ac:inkMkLst>
            <pc:docMk/>
            <pc:sldMk cId="1642669177" sldId="482"/>
            <ac:inkMk id="23564" creationId="{0479C8AE-E53D-4F3D-9A1F-0B3B4EF8E437}"/>
          </ac:inkMkLst>
        </pc:inkChg>
        <pc:inkChg chg="add mod">
          <ac:chgData name="Sherif Khattab" userId="c83b1e15-36f3-4f46-aceb-05aac24c545e" providerId="ADAL" clId="{40561216-C3B6-4E03-B696-C2E8E46E1565}" dt="2021-03-02T14:51:03.319" v="154"/>
          <ac:inkMkLst>
            <pc:docMk/>
            <pc:sldMk cId="1642669177" sldId="482"/>
            <ac:inkMk id="23565" creationId="{7EA1AC65-0991-4EAD-9289-5B6967D4C6A4}"/>
          </ac:inkMkLst>
        </pc:inkChg>
        <pc:inkChg chg="add del mod">
          <ac:chgData name="Sherif Khattab" userId="c83b1e15-36f3-4f46-aceb-05aac24c545e" providerId="ADAL" clId="{40561216-C3B6-4E03-B696-C2E8E46E1565}" dt="2021-03-02T14:52:00.094" v="159" actId="34122"/>
          <ac:inkMkLst>
            <pc:docMk/>
            <pc:sldMk cId="1642669177" sldId="482"/>
            <ac:inkMk id="23567" creationId="{B964468F-11D4-4449-BD5D-D276B04321BD}"/>
          </ac:inkMkLst>
        </pc:inkChg>
        <pc:inkChg chg="add del mod">
          <ac:chgData name="Sherif Khattab" userId="c83b1e15-36f3-4f46-aceb-05aac24c545e" providerId="ADAL" clId="{40561216-C3B6-4E03-B696-C2E8E46E1565}" dt="2021-03-02T14:52:00.094" v="159" actId="34122"/>
          <ac:inkMkLst>
            <pc:docMk/>
            <pc:sldMk cId="1642669177" sldId="482"/>
            <ac:inkMk id="23568" creationId="{B0D8423F-0857-4468-8FB1-850C348CC062}"/>
          </ac:inkMkLst>
        </pc:inkChg>
        <pc:inkChg chg="add del mod">
          <ac:chgData name="Sherif Khattab" userId="c83b1e15-36f3-4f46-aceb-05aac24c545e" providerId="ADAL" clId="{40561216-C3B6-4E03-B696-C2E8E46E1565}" dt="2021-03-02T14:52:00.094" v="159" actId="34122"/>
          <ac:inkMkLst>
            <pc:docMk/>
            <pc:sldMk cId="1642669177" sldId="482"/>
            <ac:inkMk id="23569" creationId="{E089F2E3-45EA-486B-A260-E766EB2A0258}"/>
          </ac:inkMkLst>
        </pc:inkChg>
        <pc:inkChg chg="add del mod">
          <ac:chgData name="Sherif Khattab" userId="c83b1e15-36f3-4f46-aceb-05aac24c545e" providerId="ADAL" clId="{40561216-C3B6-4E03-B696-C2E8E46E1565}" dt="2021-03-02T14:52:00.094" v="159" actId="34122"/>
          <ac:inkMkLst>
            <pc:docMk/>
            <pc:sldMk cId="1642669177" sldId="482"/>
            <ac:inkMk id="23570" creationId="{C315644A-BBCC-4823-9005-14F1A7FDE1C2}"/>
          </ac:inkMkLst>
        </pc:inkChg>
        <pc:inkChg chg="add del mod">
          <ac:chgData name="Sherif Khattab" userId="c83b1e15-36f3-4f46-aceb-05aac24c545e" providerId="ADAL" clId="{40561216-C3B6-4E03-B696-C2E8E46E1565}" dt="2021-03-02T14:52:00.094" v="159" actId="34122"/>
          <ac:inkMkLst>
            <pc:docMk/>
            <pc:sldMk cId="1642669177" sldId="482"/>
            <ac:inkMk id="23571" creationId="{4A65A549-A8AD-4542-8C89-6269FF5866D1}"/>
          </ac:inkMkLst>
        </pc:inkChg>
        <pc:inkChg chg="add del mod">
          <ac:chgData name="Sherif Khattab" userId="c83b1e15-36f3-4f46-aceb-05aac24c545e" providerId="ADAL" clId="{40561216-C3B6-4E03-B696-C2E8E46E1565}" dt="2021-03-02T14:52:00.094" v="159" actId="34122"/>
          <ac:inkMkLst>
            <pc:docMk/>
            <pc:sldMk cId="1642669177" sldId="482"/>
            <ac:inkMk id="23572" creationId="{B9C4A1FB-67E2-4BED-9908-CDD670C3D085}"/>
          </ac:inkMkLst>
        </pc:inkChg>
        <pc:inkChg chg="add del mod">
          <ac:chgData name="Sherif Khattab" userId="c83b1e15-36f3-4f46-aceb-05aac24c545e" providerId="ADAL" clId="{40561216-C3B6-4E03-B696-C2E8E46E1565}" dt="2021-03-02T14:52:00.094" v="159" actId="34122"/>
          <ac:inkMkLst>
            <pc:docMk/>
            <pc:sldMk cId="1642669177" sldId="482"/>
            <ac:inkMk id="23574" creationId="{5080E0A9-56D7-4D4F-A195-E284339CA129}"/>
          </ac:inkMkLst>
        </pc:inkChg>
        <pc:inkChg chg="add del mod">
          <ac:chgData name="Sherif Khattab" userId="c83b1e15-36f3-4f46-aceb-05aac24c545e" providerId="ADAL" clId="{40561216-C3B6-4E03-B696-C2E8E46E1565}" dt="2021-03-02T14:52:00.094" v="159" actId="34122"/>
          <ac:inkMkLst>
            <pc:docMk/>
            <pc:sldMk cId="1642669177" sldId="482"/>
            <ac:inkMk id="23576" creationId="{D0BE1369-00A5-44C7-8452-53D1B39882EE}"/>
          </ac:inkMkLst>
        </pc:inkChg>
        <pc:inkChg chg="add del mod">
          <ac:chgData name="Sherif Khattab" userId="c83b1e15-36f3-4f46-aceb-05aac24c545e" providerId="ADAL" clId="{40561216-C3B6-4E03-B696-C2E8E46E1565}" dt="2021-03-02T14:52:00.094" v="159" actId="34122"/>
          <ac:inkMkLst>
            <pc:docMk/>
            <pc:sldMk cId="1642669177" sldId="482"/>
            <ac:inkMk id="23577" creationId="{43BAB690-6EB8-4D2F-9260-3E735FEB4B2D}"/>
          </ac:inkMkLst>
        </pc:inkChg>
        <pc:inkChg chg="add del mod">
          <ac:chgData name="Sherif Khattab" userId="c83b1e15-36f3-4f46-aceb-05aac24c545e" providerId="ADAL" clId="{40561216-C3B6-4E03-B696-C2E8E46E1565}" dt="2021-03-02T14:52:00.094" v="159" actId="34122"/>
          <ac:inkMkLst>
            <pc:docMk/>
            <pc:sldMk cId="1642669177" sldId="482"/>
            <ac:inkMk id="23578" creationId="{83315C3A-A95B-42AC-9D6D-979EB8D173B6}"/>
          </ac:inkMkLst>
        </pc:inkChg>
        <pc:inkChg chg="add del mod">
          <ac:chgData name="Sherif Khattab" userId="c83b1e15-36f3-4f46-aceb-05aac24c545e" providerId="ADAL" clId="{40561216-C3B6-4E03-B696-C2E8E46E1565}" dt="2021-03-02T14:52:00.094" v="159" actId="34122"/>
          <ac:inkMkLst>
            <pc:docMk/>
            <pc:sldMk cId="1642669177" sldId="482"/>
            <ac:inkMk id="23579" creationId="{E04171F8-E595-4689-B13C-72E0E4EF4978}"/>
          </ac:inkMkLst>
        </pc:inkChg>
        <pc:inkChg chg="add del mod">
          <ac:chgData name="Sherif Khattab" userId="c83b1e15-36f3-4f46-aceb-05aac24c545e" providerId="ADAL" clId="{40561216-C3B6-4E03-B696-C2E8E46E1565}" dt="2021-03-02T14:52:00.094" v="159" actId="34122"/>
          <ac:inkMkLst>
            <pc:docMk/>
            <pc:sldMk cId="1642669177" sldId="482"/>
            <ac:inkMk id="23580" creationId="{E8FD612D-4AE1-407E-90A1-CE8B0F7F65A7}"/>
          </ac:inkMkLst>
        </pc:inkChg>
        <pc:inkChg chg="add del mod">
          <ac:chgData name="Sherif Khattab" userId="c83b1e15-36f3-4f46-aceb-05aac24c545e" providerId="ADAL" clId="{40561216-C3B6-4E03-B696-C2E8E46E1565}" dt="2021-03-02T14:52:00.094" v="159" actId="34122"/>
          <ac:inkMkLst>
            <pc:docMk/>
            <pc:sldMk cId="1642669177" sldId="482"/>
            <ac:inkMk id="23581" creationId="{C8D3D5B6-B190-475B-BF38-91CC60C733FE}"/>
          </ac:inkMkLst>
        </pc:inkChg>
        <pc:inkChg chg="add del mod">
          <ac:chgData name="Sherif Khattab" userId="c83b1e15-36f3-4f46-aceb-05aac24c545e" providerId="ADAL" clId="{40561216-C3B6-4E03-B696-C2E8E46E1565}" dt="2021-03-02T14:52:00.094" v="159" actId="34122"/>
          <ac:inkMkLst>
            <pc:docMk/>
            <pc:sldMk cId="1642669177" sldId="482"/>
            <ac:inkMk id="23583" creationId="{EC8BF6A4-0F25-47DF-8764-D97275EAA475}"/>
          </ac:inkMkLst>
        </pc:inkChg>
        <pc:inkChg chg="add del mod">
          <ac:chgData name="Sherif Khattab" userId="c83b1e15-36f3-4f46-aceb-05aac24c545e" providerId="ADAL" clId="{40561216-C3B6-4E03-B696-C2E8E46E1565}" dt="2021-03-02T14:52:00.094" v="159" actId="34122"/>
          <ac:inkMkLst>
            <pc:docMk/>
            <pc:sldMk cId="1642669177" sldId="482"/>
            <ac:inkMk id="23584" creationId="{57D69971-0B46-4623-8A6B-3B3C85BCFF69}"/>
          </ac:inkMkLst>
        </pc:inkChg>
        <pc:inkChg chg="add del mod">
          <ac:chgData name="Sherif Khattab" userId="c83b1e15-36f3-4f46-aceb-05aac24c545e" providerId="ADAL" clId="{40561216-C3B6-4E03-B696-C2E8E46E1565}" dt="2021-03-02T14:52:00.094" v="159" actId="34122"/>
          <ac:inkMkLst>
            <pc:docMk/>
            <pc:sldMk cId="1642669177" sldId="482"/>
            <ac:inkMk id="23585" creationId="{F8FC187E-9EB1-4A50-98B4-087073282546}"/>
          </ac:inkMkLst>
        </pc:inkChg>
        <pc:inkChg chg="add del mod">
          <ac:chgData name="Sherif Khattab" userId="c83b1e15-36f3-4f46-aceb-05aac24c545e" providerId="ADAL" clId="{40561216-C3B6-4E03-B696-C2E8E46E1565}" dt="2021-03-02T14:52:00.094" v="159" actId="34122"/>
          <ac:inkMkLst>
            <pc:docMk/>
            <pc:sldMk cId="1642669177" sldId="482"/>
            <ac:inkMk id="23586" creationId="{1AFE1D24-554E-45CD-A400-2E8FC12D5A0D}"/>
          </ac:inkMkLst>
        </pc:inkChg>
        <pc:inkChg chg="add del mod">
          <ac:chgData name="Sherif Khattab" userId="c83b1e15-36f3-4f46-aceb-05aac24c545e" providerId="ADAL" clId="{40561216-C3B6-4E03-B696-C2E8E46E1565}" dt="2021-03-02T14:52:00.094" v="159" actId="34122"/>
          <ac:inkMkLst>
            <pc:docMk/>
            <pc:sldMk cId="1642669177" sldId="482"/>
            <ac:inkMk id="23587" creationId="{FE9728E1-CAAA-43DC-B604-C9D45BF1646D}"/>
          </ac:inkMkLst>
        </pc:inkChg>
        <pc:inkChg chg="add del mod">
          <ac:chgData name="Sherif Khattab" userId="c83b1e15-36f3-4f46-aceb-05aac24c545e" providerId="ADAL" clId="{40561216-C3B6-4E03-B696-C2E8E46E1565}" dt="2021-03-02T14:52:00.094" v="159" actId="34122"/>
          <ac:inkMkLst>
            <pc:docMk/>
            <pc:sldMk cId="1642669177" sldId="482"/>
            <ac:inkMk id="23589" creationId="{0A0BC15D-6427-44BD-B8C5-2F74D103D233}"/>
          </ac:inkMkLst>
        </pc:inkChg>
        <pc:inkChg chg="add del mod">
          <ac:chgData name="Sherif Khattab" userId="c83b1e15-36f3-4f46-aceb-05aac24c545e" providerId="ADAL" clId="{40561216-C3B6-4E03-B696-C2E8E46E1565}" dt="2021-03-02T14:52:00.094" v="159" actId="34122"/>
          <ac:inkMkLst>
            <pc:docMk/>
            <pc:sldMk cId="1642669177" sldId="482"/>
            <ac:inkMk id="23590" creationId="{761307AF-16E1-4780-B3AC-E42AB02AF571}"/>
          </ac:inkMkLst>
        </pc:inkChg>
        <pc:inkChg chg="add del mod">
          <ac:chgData name="Sherif Khattab" userId="c83b1e15-36f3-4f46-aceb-05aac24c545e" providerId="ADAL" clId="{40561216-C3B6-4E03-B696-C2E8E46E1565}" dt="2021-03-02T14:52:00.094" v="159" actId="34122"/>
          <ac:inkMkLst>
            <pc:docMk/>
            <pc:sldMk cId="1642669177" sldId="482"/>
            <ac:inkMk id="23591" creationId="{800D8CDC-FCE4-4FC1-B795-A774356CBB49}"/>
          </ac:inkMkLst>
        </pc:inkChg>
        <pc:inkChg chg="add del mod">
          <ac:chgData name="Sherif Khattab" userId="c83b1e15-36f3-4f46-aceb-05aac24c545e" providerId="ADAL" clId="{40561216-C3B6-4E03-B696-C2E8E46E1565}" dt="2021-03-02T14:52:00.094" v="159" actId="34122"/>
          <ac:inkMkLst>
            <pc:docMk/>
            <pc:sldMk cId="1642669177" sldId="482"/>
            <ac:inkMk id="23593" creationId="{F6F54656-A8DD-4BC4-B253-D21DE17A2BDA}"/>
          </ac:inkMkLst>
        </pc:inkChg>
        <pc:inkChg chg="add del mod">
          <ac:chgData name="Sherif Khattab" userId="c83b1e15-36f3-4f46-aceb-05aac24c545e" providerId="ADAL" clId="{40561216-C3B6-4E03-B696-C2E8E46E1565}" dt="2021-03-02T14:52:00.094" v="159" actId="34122"/>
          <ac:inkMkLst>
            <pc:docMk/>
            <pc:sldMk cId="1642669177" sldId="482"/>
            <ac:inkMk id="23594" creationId="{78465BA3-A56F-46C3-84B4-E748C9D8C4F7}"/>
          </ac:inkMkLst>
        </pc:inkChg>
        <pc:inkChg chg="add del mod">
          <ac:chgData name="Sherif Khattab" userId="c83b1e15-36f3-4f46-aceb-05aac24c545e" providerId="ADAL" clId="{40561216-C3B6-4E03-B696-C2E8E46E1565}" dt="2021-03-02T14:52:00.094" v="159" actId="34122"/>
          <ac:inkMkLst>
            <pc:docMk/>
            <pc:sldMk cId="1642669177" sldId="482"/>
            <ac:inkMk id="23595" creationId="{3413CC97-C44F-4613-A28F-BFAE2FF5B565}"/>
          </ac:inkMkLst>
        </pc:inkChg>
        <pc:inkChg chg="add del mod">
          <ac:chgData name="Sherif Khattab" userId="c83b1e15-36f3-4f46-aceb-05aac24c545e" providerId="ADAL" clId="{40561216-C3B6-4E03-B696-C2E8E46E1565}" dt="2021-03-02T14:52:00.094" v="159" actId="34122"/>
          <ac:inkMkLst>
            <pc:docMk/>
            <pc:sldMk cId="1642669177" sldId="482"/>
            <ac:inkMk id="23596" creationId="{000CE992-2847-4DC1-8887-BD414802BB14}"/>
          </ac:inkMkLst>
        </pc:inkChg>
        <pc:inkChg chg="add del mod">
          <ac:chgData name="Sherif Khattab" userId="c83b1e15-36f3-4f46-aceb-05aac24c545e" providerId="ADAL" clId="{40561216-C3B6-4E03-B696-C2E8E46E1565}" dt="2021-03-02T14:52:00.094" v="159" actId="34122"/>
          <ac:inkMkLst>
            <pc:docMk/>
            <pc:sldMk cId="1642669177" sldId="482"/>
            <ac:inkMk id="23597" creationId="{CD3FC1F9-0F83-44E8-9E65-5863FD267F26}"/>
          </ac:inkMkLst>
        </pc:inkChg>
        <pc:inkChg chg="add mod">
          <ac:chgData name="Sherif Khattab" userId="c83b1e15-36f3-4f46-aceb-05aac24c545e" providerId="ADAL" clId="{40561216-C3B6-4E03-B696-C2E8E46E1565}" dt="2021-03-02T14:51:03.319" v="154"/>
          <ac:inkMkLst>
            <pc:docMk/>
            <pc:sldMk cId="1642669177" sldId="482"/>
            <ac:inkMk id="23598" creationId="{B74EE29C-272C-451D-824C-389F652DD6AC}"/>
          </ac:inkMkLst>
        </pc:inkChg>
        <pc:inkChg chg="add mod">
          <ac:chgData name="Sherif Khattab" userId="c83b1e15-36f3-4f46-aceb-05aac24c545e" providerId="ADAL" clId="{40561216-C3B6-4E03-B696-C2E8E46E1565}" dt="2021-03-02T14:51:03.319" v="154"/>
          <ac:inkMkLst>
            <pc:docMk/>
            <pc:sldMk cId="1642669177" sldId="482"/>
            <ac:inkMk id="23599" creationId="{C42E0A56-A1DA-4DCB-B2B6-5DACFFE47D84}"/>
          </ac:inkMkLst>
        </pc:inkChg>
        <pc:inkChg chg="add del mod">
          <ac:chgData name="Sherif Khattab" userId="c83b1e15-36f3-4f46-aceb-05aac24c545e" providerId="ADAL" clId="{40561216-C3B6-4E03-B696-C2E8E46E1565}" dt="2021-03-02T14:52:00.094" v="159" actId="34122"/>
          <ac:inkMkLst>
            <pc:docMk/>
            <pc:sldMk cId="1642669177" sldId="482"/>
            <ac:inkMk id="23601" creationId="{4600B491-531D-4F6E-984B-B178D34304DB}"/>
          </ac:inkMkLst>
        </pc:inkChg>
        <pc:inkChg chg="add del mod">
          <ac:chgData name="Sherif Khattab" userId="c83b1e15-36f3-4f46-aceb-05aac24c545e" providerId="ADAL" clId="{40561216-C3B6-4E03-B696-C2E8E46E1565}" dt="2021-03-02T14:52:00.094" v="159" actId="34122"/>
          <ac:inkMkLst>
            <pc:docMk/>
            <pc:sldMk cId="1642669177" sldId="482"/>
            <ac:inkMk id="23602" creationId="{8590EC06-81B8-4E62-AD56-2D9C619CB4E8}"/>
          </ac:inkMkLst>
        </pc:inkChg>
        <pc:inkChg chg="add del mod">
          <ac:chgData name="Sherif Khattab" userId="c83b1e15-36f3-4f46-aceb-05aac24c545e" providerId="ADAL" clId="{40561216-C3B6-4E03-B696-C2E8E46E1565}" dt="2021-03-02T14:52:00.094" v="159" actId="34122"/>
          <ac:inkMkLst>
            <pc:docMk/>
            <pc:sldMk cId="1642669177" sldId="482"/>
            <ac:inkMk id="23603" creationId="{03F7B552-AE73-4E25-8F31-904011C9E0C4}"/>
          </ac:inkMkLst>
        </pc:inkChg>
        <pc:inkChg chg="add del mod">
          <ac:chgData name="Sherif Khattab" userId="c83b1e15-36f3-4f46-aceb-05aac24c545e" providerId="ADAL" clId="{40561216-C3B6-4E03-B696-C2E8E46E1565}" dt="2021-03-02T14:52:00.094" v="159" actId="34122"/>
          <ac:inkMkLst>
            <pc:docMk/>
            <pc:sldMk cId="1642669177" sldId="482"/>
            <ac:inkMk id="23604" creationId="{3FC31064-F965-406B-A00C-AB8E71B83EEB}"/>
          </ac:inkMkLst>
        </pc:inkChg>
        <pc:inkChg chg="add del mod">
          <ac:chgData name="Sherif Khattab" userId="c83b1e15-36f3-4f46-aceb-05aac24c545e" providerId="ADAL" clId="{40561216-C3B6-4E03-B696-C2E8E46E1565}" dt="2021-03-02T14:52:00.094" v="159" actId="34122"/>
          <ac:inkMkLst>
            <pc:docMk/>
            <pc:sldMk cId="1642669177" sldId="482"/>
            <ac:inkMk id="23605" creationId="{BA80DF44-2335-4B14-BC94-240A38AC9B9A}"/>
          </ac:inkMkLst>
        </pc:inkChg>
        <pc:inkChg chg="add del mod">
          <ac:chgData name="Sherif Khattab" userId="c83b1e15-36f3-4f46-aceb-05aac24c545e" providerId="ADAL" clId="{40561216-C3B6-4E03-B696-C2E8E46E1565}" dt="2021-03-02T14:52:00.094" v="159" actId="34122"/>
          <ac:inkMkLst>
            <pc:docMk/>
            <pc:sldMk cId="1642669177" sldId="482"/>
            <ac:inkMk id="23606" creationId="{7177B574-128A-4148-8516-BF3A12E8EF37}"/>
          </ac:inkMkLst>
        </pc:inkChg>
        <pc:inkChg chg="add mod">
          <ac:chgData name="Sherif Khattab" userId="c83b1e15-36f3-4f46-aceb-05aac24c545e" providerId="ADAL" clId="{40561216-C3B6-4E03-B696-C2E8E46E1565}" dt="2021-03-02T14:51:03.319" v="154"/>
          <ac:inkMkLst>
            <pc:docMk/>
            <pc:sldMk cId="1642669177" sldId="482"/>
            <ac:inkMk id="23608" creationId="{BA6A7D11-EF81-45BF-AA2C-83A7517795B6}"/>
          </ac:inkMkLst>
        </pc:inkChg>
        <pc:inkChg chg="add del mod">
          <ac:chgData name="Sherif Khattab" userId="c83b1e15-36f3-4f46-aceb-05aac24c545e" providerId="ADAL" clId="{40561216-C3B6-4E03-B696-C2E8E46E1565}" dt="2021-03-02T14:52:00.094" v="159" actId="34122"/>
          <ac:inkMkLst>
            <pc:docMk/>
            <pc:sldMk cId="1642669177" sldId="482"/>
            <ac:inkMk id="23609" creationId="{F2CCC1AD-B6A2-4AE2-B407-C08CF6614221}"/>
          </ac:inkMkLst>
        </pc:inkChg>
        <pc:inkChg chg="add mod">
          <ac:chgData name="Sherif Khattab" userId="c83b1e15-36f3-4f46-aceb-05aac24c545e" providerId="ADAL" clId="{40561216-C3B6-4E03-B696-C2E8E46E1565}" dt="2021-03-02T14:51:03.319" v="154"/>
          <ac:inkMkLst>
            <pc:docMk/>
            <pc:sldMk cId="1642669177" sldId="482"/>
            <ac:inkMk id="23610" creationId="{3E34209D-E281-4CD5-914A-A4533596149C}"/>
          </ac:inkMkLst>
        </pc:inkChg>
        <pc:inkChg chg="add del mod">
          <ac:chgData name="Sherif Khattab" userId="c83b1e15-36f3-4f46-aceb-05aac24c545e" providerId="ADAL" clId="{40561216-C3B6-4E03-B696-C2E8E46E1565}" dt="2021-03-02T14:52:00.094" v="159" actId="34122"/>
          <ac:inkMkLst>
            <pc:docMk/>
            <pc:sldMk cId="1642669177" sldId="482"/>
            <ac:inkMk id="23611" creationId="{B7A2D2D7-D75E-428C-95C6-00440C5C943D}"/>
          </ac:inkMkLst>
        </pc:inkChg>
        <pc:inkChg chg="add del mod">
          <ac:chgData name="Sherif Khattab" userId="c83b1e15-36f3-4f46-aceb-05aac24c545e" providerId="ADAL" clId="{40561216-C3B6-4E03-B696-C2E8E46E1565}" dt="2021-03-02T14:52:00.094" v="159" actId="34122"/>
          <ac:inkMkLst>
            <pc:docMk/>
            <pc:sldMk cId="1642669177" sldId="482"/>
            <ac:inkMk id="23612" creationId="{26AF0E91-A159-4BC6-BCB4-C91EF1ED0ED6}"/>
          </ac:inkMkLst>
        </pc:inkChg>
        <pc:inkChg chg="add del mod">
          <ac:chgData name="Sherif Khattab" userId="c83b1e15-36f3-4f46-aceb-05aac24c545e" providerId="ADAL" clId="{40561216-C3B6-4E03-B696-C2E8E46E1565}" dt="2021-03-02T14:52:00.094" v="159" actId="34122"/>
          <ac:inkMkLst>
            <pc:docMk/>
            <pc:sldMk cId="1642669177" sldId="482"/>
            <ac:inkMk id="23613" creationId="{2469BD39-75EF-494D-8C4E-A483A92377E7}"/>
          </ac:inkMkLst>
        </pc:inkChg>
        <pc:inkChg chg="add del mod">
          <ac:chgData name="Sherif Khattab" userId="c83b1e15-36f3-4f46-aceb-05aac24c545e" providerId="ADAL" clId="{40561216-C3B6-4E03-B696-C2E8E46E1565}" dt="2021-03-02T14:52:00.094" v="159" actId="34122"/>
          <ac:inkMkLst>
            <pc:docMk/>
            <pc:sldMk cId="1642669177" sldId="482"/>
            <ac:inkMk id="23614" creationId="{E97D3BC2-502B-4A90-8A64-126AA52F761D}"/>
          </ac:inkMkLst>
        </pc:inkChg>
        <pc:inkChg chg="add mod">
          <ac:chgData name="Sherif Khattab" userId="c83b1e15-36f3-4f46-aceb-05aac24c545e" providerId="ADAL" clId="{40561216-C3B6-4E03-B696-C2E8E46E1565}" dt="2021-03-02T14:51:03.319" v="154"/>
          <ac:inkMkLst>
            <pc:docMk/>
            <pc:sldMk cId="1642669177" sldId="482"/>
            <ac:inkMk id="23615" creationId="{2B0D0797-9EEE-4D91-AF8D-E8FBFB4E297B}"/>
          </ac:inkMkLst>
        </pc:inkChg>
        <pc:inkChg chg="add mod">
          <ac:chgData name="Sherif Khattab" userId="c83b1e15-36f3-4f46-aceb-05aac24c545e" providerId="ADAL" clId="{40561216-C3B6-4E03-B696-C2E8E46E1565}" dt="2021-03-02T14:51:03.319" v="154"/>
          <ac:inkMkLst>
            <pc:docMk/>
            <pc:sldMk cId="1642669177" sldId="482"/>
            <ac:inkMk id="23616" creationId="{86AA7C6B-FD04-47DE-BE82-A904A93543C0}"/>
          </ac:inkMkLst>
        </pc:inkChg>
        <pc:inkChg chg="add del mod">
          <ac:chgData name="Sherif Khattab" userId="c83b1e15-36f3-4f46-aceb-05aac24c545e" providerId="ADAL" clId="{40561216-C3B6-4E03-B696-C2E8E46E1565}" dt="2021-03-02T14:52:00.094" v="159" actId="34122"/>
          <ac:inkMkLst>
            <pc:docMk/>
            <pc:sldMk cId="1642669177" sldId="482"/>
            <ac:inkMk id="23618" creationId="{7885FCFD-9E51-4798-937D-FC677012C7A3}"/>
          </ac:inkMkLst>
        </pc:inkChg>
        <pc:inkChg chg="add del mod">
          <ac:chgData name="Sherif Khattab" userId="c83b1e15-36f3-4f46-aceb-05aac24c545e" providerId="ADAL" clId="{40561216-C3B6-4E03-B696-C2E8E46E1565}" dt="2021-03-02T14:52:00.094" v="159" actId="34122"/>
          <ac:inkMkLst>
            <pc:docMk/>
            <pc:sldMk cId="1642669177" sldId="482"/>
            <ac:inkMk id="23619" creationId="{79D41083-0D19-4C14-82F6-CD13C5D9C693}"/>
          </ac:inkMkLst>
        </pc:inkChg>
        <pc:inkChg chg="add del mod">
          <ac:chgData name="Sherif Khattab" userId="c83b1e15-36f3-4f46-aceb-05aac24c545e" providerId="ADAL" clId="{40561216-C3B6-4E03-B696-C2E8E46E1565}" dt="2021-03-02T14:52:00.094" v="159" actId="34122"/>
          <ac:inkMkLst>
            <pc:docMk/>
            <pc:sldMk cId="1642669177" sldId="482"/>
            <ac:inkMk id="23620" creationId="{24B119B8-5039-4266-AC48-9D21FCF3E307}"/>
          </ac:inkMkLst>
        </pc:inkChg>
        <pc:inkChg chg="add del mod">
          <ac:chgData name="Sherif Khattab" userId="c83b1e15-36f3-4f46-aceb-05aac24c545e" providerId="ADAL" clId="{40561216-C3B6-4E03-B696-C2E8E46E1565}" dt="2021-03-02T14:52:00.094" v="159" actId="34122"/>
          <ac:inkMkLst>
            <pc:docMk/>
            <pc:sldMk cId="1642669177" sldId="482"/>
            <ac:inkMk id="23621" creationId="{6D7BD5D4-E73B-43DC-80EE-EB90A1C33750}"/>
          </ac:inkMkLst>
        </pc:inkChg>
        <pc:inkChg chg="add del mod">
          <ac:chgData name="Sherif Khattab" userId="c83b1e15-36f3-4f46-aceb-05aac24c545e" providerId="ADAL" clId="{40561216-C3B6-4E03-B696-C2E8E46E1565}" dt="2021-03-02T14:52:00.094" v="159" actId="34122"/>
          <ac:inkMkLst>
            <pc:docMk/>
            <pc:sldMk cId="1642669177" sldId="482"/>
            <ac:inkMk id="23622" creationId="{4D4EAF63-EE39-4E18-9659-6169D13CA5C8}"/>
          </ac:inkMkLst>
        </pc:inkChg>
        <pc:inkChg chg="add mod">
          <ac:chgData name="Sherif Khattab" userId="c83b1e15-36f3-4f46-aceb-05aac24c545e" providerId="ADAL" clId="{40561216-C3B6-4E03-B696-C2E8E46E1565}" dt="2021-03-02T14:51:03.319" v="154"/>
          <ac:inkMkLst>
            <pc:docMk/>
            <pc:sldMk cId="1642669177" sldId="482"/>
            <ac:inkMk id="23624" creationId="{D419C405-99F4-4F0D-9F98-C40C001FA051}"/>
          </ac:inkMkLst>
        </pc:inkChg>
        <pc:inkChg chg="add mod">
          <ac:chgData name="Sherif Khattab" userId="c83b1e15-36f3-4f46-aceb-05aac24c545e" providerId="ADAL" clId="{40561216-C3B6-4E03-B696-C2E8E46E1565}" dt="2021-03-02T14:51:03.319" v="154"/>
          <ac:inkMkLst>
            <pc:docMk/>
            <pc:sldMk cId="1642669177" sldId="482"/>
            <ac:inkMk id="23625" creationId="{A9DB4019-7694-44E2-A1C8-EF5452E86B18}"/>
          </ac:inkMkLst>
        </pc:inkChg>
        <pc:inkChg chg="add mod">
          <ac:chgData name="Sherif Khattab" userId="c83b1e15-36f3-4f46-aceb-05aac24c545e" providerId="ADAL" clId="{40561216-C3B6-4E03-B696-C2E8E46E1565}" dt="2021-03-02T14:51:03.319" v="154"/>
          <ac:inkMkLst>
            <pc:docMk/>
            <pc:sldMk cId="1642669177" sldId="482"/>
            <ac:inkMk id="23626" creationId="{C04CDA8C-2567-4A9F-8A27-EB6631A00C21}"/>
          </ac:inkMkLst>
        </pc:inkChg>
        <pc:inkChg chg="add del mod">
          <ac:chgData name="Sherif Khattab" userId="c83b1e15-36f3-4f46-aceb-05aac24c545e" providerId="ADAL" clId="{40561216-C3B6-4E03-B696-C2E8E46E1565}" dt="2021-03-02T14:52:00.094" v="159" actId="34122"/>
          <ac:inkMkLst>
            <pc:docMk/>
            <pc:sldMk cId="1642669177" sldId="482"/>
            <ac:inkMk id="23628" creationId="{824341E5-890B-407F-B1BE-9B78A2A9E2B4}"/>
          </ac:inkMkLst>
        </pc:inkChg>
        <pc:inkChg chg="add del mod">
          <ac:chgData name="Sherif Khattab" userId="c83b1e15-36f3-4f46-aceb-05aac24c545e" providerId="ADAL" clId="{40561216-C3B6-4E03-B696-C2E8E46E1565}" dt="2021-03-02T14:52:00.094" v="159" actId="34122"/>
          <ac:inkMkLst>
            <pc:docMk/>
            <pc:sldMk cId="1642669177" sldId="482"/>
            <ac:inkMk id="23629" creationId="{8BE513DE-0C6E-47B3-9970-4D0D1E305B21}"/>
          </ac:inkMkLst>
        </pc:inkChg>
        <pc:inkChg chg="add del mod">
          <ac:chgData name="Sherif Khattab" userId="c83b1e15-36f3-4f46-aceb-05aac24c545e" providerId="ADAL" clId="{40561216-C3B6-4E03-B696-C2E8E46E1565}" dt="2021-03-02T14:52:00.094" v="159" actId="34122"/>
          <ac:inkMkLst>
            <pc:docMk/>
            <pc:sldMk cId="1642669177" sldId="482"/>
            <ac:inkMk id="23630" creationId="{EC82A30E-FFDC-47C5-87E3-9388A7B5B046}"/>
          </ac:inkMkLst>
        </pc:inkChg>
        <pc:inkChg chg="add del mod">
          <ac:chgData name="Sherif Khattab" userId="c83b1e15-36f3-4f46-aceb-05aac24c545e" providerId="ADAL" clId="{40561216-C3B6-4E03-B696-C2E8E46E1565}" dt="2021-03-02T14:52:00.094" v="159" actId="34122"/>
          <ac:inkMkLst>
            <pc:docMk/>
            <pc:sldMk cId="1642669177" sldId="482"/>
            <ac:inkMk id="23631" creationId="{0FE3A3DE-45F3-469A-980B-10731851D126}"/>
          </ac:inkMkLst>
        </pc:inkChg>
        <pc:inkChg chg="add del mod">
          <ac:chgData name="Sherif Khattab" userId="c83b1e15-36f3-4f46-aceb-05aac24c545e" providerId="ADAL" clId="{40561216-C3B6-4E03-B696-C2E8E46E1565}" dt="2021-03-02T14:52:00.094" v="159" actId="34122"/>
          <ac:inkMkLst>
            <pc:docMk/>
            <pc:sldMk cId="1642669177" sldId="482"/>
            <ac:inkMk id="23632" creationId="{0F2CE510-9FBD-49AC-8B30-FD52B2C9709C}"/>
          </ac:inkMkLst>
        </pc:inkChg>
        <pc:inkChg chg="add mod">
          <ac:chgData name="Sherif Khattab" userId="c83b1e15-36f3-4f46-aceb-05aac24c545e" providerId="ADAL" clId="{40561216-C3B6-4E03-B696-C2E8E46E1565}" dt="2021-03-02T14:51:03.319" v="154"/>
          <ac:inkMkLst>
            <pc:docMk/>
            <pc:sldMk cId="1642669177" sldId="482"/>
            <ac:inkMk id="23634" creationId="{39367AD8-5239-461A-8039-12F379453AF5}"/>
          </ac:inkMkLst>
        </pc:inkChg>
        <pc:inkChg chg="add mod">
          <ac:chgData name="Sherif Khattab" userId="c83b1e15-36f3-4f46-aceb-05aac24c545e" providerId="ADAL" clId="{40561216-C3B6-4E03-B696-C2E8E46E1565}" dt="2021-03-02T14:51:03.319" v="154"/>
          <ac:inkMkLst>
            <pc:docMk/>
            <pc:sldMk cId="1642669177" sldId="482"/>
            <ac:inkMk id="23635" creationId="{D75C35D5-6EAF-4D2F-9125-85118AE3B449}"/>
          </ac:inkMkLst>
        </pc:inkChg>
        <pc:inkChg chg="add del mod">
          <ac:chgData name="Sherif Khattab" userId="c83b1e15-36f3-4f46-aceb-05aac24c545e" providerId="ADAL" clId="{40561216-C3B6-4E03-B696-C2E8E46E1565}" dt="2021-03-02T14:52:00.094" v="159" actId="34122"/>
          <ac:inkMkLst>
            <pc:docMk/>
            <pc:sldMk cId="1642669177" sldId="482"/>
            <ac:inkMk id="23636" creationId="{353DBCFD-1E6D-4A02-B8E9-62C8F6213BA5}"/>
          </ac:inkMkLst>
        </pc:inkChg>
        <pc:inkChg chg="add del mod">
          <ac:chgData name="Sherif Khattab" userId="c83b1e15-36f3-4f46-aceb-05aac24c545e" providerId="ADAL" clId="{40561216-C3B6-4E03-B696-C2E8E46E1565}" dt="2021-03-02T14:52:00.094" v="159" actId="34122"/>
          <ac:inkMkLst>
            <pc:docMk/>
            <pc:sldMk cId="1642669177" sldId="482"/>
            <ac:inkMk id="23637" creationId="{83EED6AE-2F58-4157-BCF9-A04D0A3CCE0E}"/>
          </ac:inkMkLst>
        </pc:inkChg>
        <pc:inkChg chg="add del mod">
          <ac:chgData name="Sherif Khattab" userId="c83b1e15-36f3-4f46-aceb-05aac24c545e" providerId="ADAL" clId="{40561216-C3B6-4E03-B696-C2E8E46E1565}" dt="2021-03-02T14:52:00.094" v="159" actId="34122"/>
          <ac:inkMkLst>
            <pc:docMk/>
            <pc:sldMk cId="1642669177" sldId="482"/>
            <ac:inkMk id="23638" creationId="{95A62852-829F-4938-A7CD-BC8BE244C23B}"/>
          </ac:inkMkLst>
        </pc:inkChg>
        <pc:inkChg chg="add del mod">
          <ac:chgData name="Sherif Khattab" userId="c83b1e15-36f3-4f46-aceb-05aac24c545e" providerId="ADAL" clId="{40561216-C3B6-4E03-B696-C2E8E46E1565}" dt="2021-03-02T14:52:00.094" v="159" actId="34122"/>
          <ac:inkMkLst>
            <pc:docMk/>
            <pc:sldMk cId="1642669177" sldId="482"/>
            <ac:inkMk id="23639" creationId="{C1893F75-521C-4191-ADE3-54E61C603FFB}"/>
          </ac:inkMkLst>
        </pc:inkChg>
        <pc:inkChg chg="add del mod">
          <ac:chgData name="Sherif Khattab" userId="c83b1e15-36f3-4f46-aceb-05aac24c545e" providerId="ADAL" clId="{40561216-C3B6-4E03-B696-C2E8E46E1565}" dt="2021-03-02T14:52:00.094" v="159" actId="34122"/>
          <ac:inkMkLst>
            <pc:docMk/>
            <pc:sldMk cId="1642669177" sldId="482"/>
            <ac:inkMk id="23640" creationId="{5771F703-5DC7-4AE6-AEB3-12B9F3D35312}"/>
          </ac:inkMkLst>
        </pc:inkChg>
        <pc:inkChg chg="add del mod">
          <ac:chgData name="Sherif Khattab" userId="c83b1e15-36f3-4f46-aceb-05aac24c545e" providerId="ADAL" clId="{40561216-C3B6-4E03-B696-C2E8E46E1565}" dt="2021-03-02T14:52:00.094" v="159" actId="34122"/>
          <ac:inkMkLst>
            <pc:docMk/>
            <pc:sldMk cId="1642669177" sldId="482"/>
            <ac:inkMk id="23641" creationId="{9A2A94DF-3D7E-4EED-B604-5D8B817342D6}"/>
          </ac:inkMkLst>
        </pc:inkChg>
        <pc:inkChg chg="add del mod">
          <ac:chgData name="Sherif Khattab" userId="c83b1e15-36f3-4f46-aceb-05aac24c545e" providerId="ADAL" clId="{40561216-C3B6-4E03-B696-C2E8E46E1565}" dt="2021-03-02T14:52:00.094" v="159" actId="34122"/>
          <ac:inkMkLst>
            <pc:docMk/>
            <pc:sldMk cId="1642669177" sldId="482"/>
            <ac:inkMk id="23642" creationId="{584289BE-C536-48B0-A5C3-93147F9B5CFD}"/>
          </ac:inkMkLst>
        </pc:inkChg>
        <pc:inkChg chg="add mod">
          <ac:chgData name="Sherif Khattab" userId="c83b1e15-36f3-4f46-aceb-05aac24c545e" providerId="ADAL" clId="{40561216-C3B6-4E03-B696-C2E8E46E1565}" dt="2021-03-02T14:51:03.319" v="154"/>
          <ac:inkMkLst>
            <pc:docMk/>
            <pc:sldMk cId="1642669177" sldId="482"/>
            <ac:inkMk id="23643" creationId="{E9DA26D0-0603-4013-B1FC-7913D6E83285}"/>
          </ac:inkMkLst>
        </pc:inkChg>
        <pc:inkChg chg="add del mod">
          <ac:chgData name="Sherif Khattab" userId="c83b1e15-36f3-4f46-aceb-05aac24c545e" providerId="ADAL" clId="{40561216-C3B6-4E03-B696-C2E8E46E1565}" dt="2021-03-02T14:52:00.094" v="159" actId="34122"/>
          <ac:inkMkLst>
            <pc:docMk/>
            <pc:sldMk cId="1642669177" sldId="482"/>
            <ac:inkMk id="23644" creationId="{9CABADF0-6AAD-4A09-B71F-7EFD9B3CCEA3}"/>
          </ac:inkMkLst>
        </pc:inkChg>
        <pc:inkChg chg="add del mod">
          <ac:chgData name="Sherif Khattab" userId="c83b1e15-36f3-4f46-aceb-05aac24c545e" providerId="ADAL" clId="{40561216-C3B6-4E03-B696-C2E8E46E1565}" dt="2021-03-02T14:52:00.094" v="159" actId="34122"/>
          <ac:inkMkLst>
            <pc:docMk/>
            <pc:sldMk cId="1642669177" sldId="482"/>
            <ac:inkMk id="23645" creationId="{649AA80D-2452-4822-8F19-4001909D7429}"/>
          </ac:inkMkLst>
        </pc:inkChg>
        <pc:inkChg chg="add del mod">
          <ac:chgData name="Sherif Khattab" userId="c83b1e15-36f3-4f46-aceb-05aac24c545e" providerId="ADAL" clId="{40561216-C3B6-4E03-B696-C2E8E46E1565}" dt="2021-03-02T14:52:00.094" v="159" actId="34122"/>
          <ac:inkMkLst>
            <pc:docMk/>
            <pc:sldMk cId="1642669177" sldId="482"/>
            <ac:inkMk id="23646" creationId="{87B366E5-7624-47F3-A592-581796E12957}"/>
          </ac:inkMkLst>
        </pc:inkChg>
        <pc:inkChg chg="add mod">
          <ac:chgData name="Sherif Khattab" userId="c83b1e15-36f3-4f46-aceb-05aac24c545e" providerId="ADAL" clId="{40561216-C3B6-4E03-B696-C2E8E46E1565}" dt="2021-03-02T14:51:03.319" v="154"/>
          <ac:inkMkLst>
            <pc:docMk/>
            <pc:sldMk cId="1642669177" sldId="482"/>
            <ac:inkMk id="23648" creationId="{3F89BC67-AB21-4050-9493-6CA93740F5F8}"/>
          </ac:inkMkLst>
        </pc:inkChg>
        <pc:inkChg chg="add mod">
          <ac:chgData name="Sherif Khattab" userId="c83b1e15-36f3-4f46-aceb-05aac24c545e" providerId="ADAL" clId="{40561216-C3B6-4E03-B696-C2E8E46E1565}" dt="2021-03-02T14:51:03.319" v="154"/>
          <ac:inkMkLst>
            <pc:docMk/>
            <pc:sldMk cId="1642669177" sldId="482"/>
            <ac:inkMk id="23649" creationId="{B2C35B3E-1E36-4705-B4A3-28616001D1F4}"/>
          </ac:inkMkLst>
        </pc:inkChg>
        <pc:inkChg chg="add del mod">
          <ac:chgData name="Sherif Khattab" userId="c83b1e15-36f3-4f46-aceb-05aac24c545e" providerId="ADAL" clId="{40561216-C3B6-4E03-B696-C2E8E46E1565}" dt="2021-03-02T14:52:00.094" v="159" actId="34122"/>
          <ac:inkMkLst>
            <pc:docMk/>
            <pc:sldMk cId="1642669177" sldId="482"/>
            <ac:inkMk id="23650" creationId="{BE0BDF15-3B86-4510-92D9-8E02FFE272AF}"/>
          </ac:inkMkLst>
        </pc:inkChg>
        <pc:inkChg chg="add del mod">
          <ac:chgData name="Sherif Khattab" userId="c83b1e15-36f3-4f46-aceb-05aac24c545e" providerId="ADAL" clId="{40561216-C3B6-4E03-B696-C2E8E46E1565}" dt="2021-03-02T14:52:00.094" v="159" actId="34122"/>
          <ac:inkMkLst>
            <pc:docMk/>
            <pc:sldMk cId="1642669177" sldId="482"/>
            <ac:inkMk id="23651" creationId="{C741CB12-32FC-4B89-A891-3987A6E6647D}"/>
          </ac:inkMkLst>
        </pc:inkChg>
        <pc:inkChg chg="add del mod">
          <ac:chgData name="Sherif Khattab" userId="c83b1e15-36f3-4f46-aceb-05aac24c545e" providerId="ADAL" clId="{40561216-C3B6-4E03-B696-C2E8E46E1565}" dt="2021-03-02T14:52:00.094" v="159" actId="34122"/>
          <ac:inkMkLst>
            <pc:docMk/>
            <pc:sldMk cId="1642669177" sldId="482"/>
            <ac:inkMk id="23652" creationId="{097A411A-2F8F-4EDF-A93C-A1916E46CE58}"/>
          </ac:inkMkLst>
        </pc:inkChg>
        <pc:inkChg chg="add mod">
          <ac:chgData name="Sherif Khattab" userId="c83b1e15-36f3-4f46-aceb-05aac24c545e" providerId="ADAL" clId="{40561216-C3B6-4E03-B696-C2E8E46E1565}" dt="2021-03-02T14:51:03.319" v="154"/>
          <ac:inkMkLst>
            <pc:docMk/>
            <pc:sldMk cId="1642669177" sldId="482"/>
            <ac:inkMk id="23654" creationId="{0CDA8FA7-3F42-425F-B69F-09FE422E6C20}"/>
          </ac:inkMkLst>
        </pc:inkChg>
        <pc:inkChg chg="add mod">
          <ac:chgData name="Sherif Khattab" userId="c83b1e15-36f3-4f46-aceb-05aac24c545e" providerId="ADAL" clId="{40561216-C3B6-4E03-B696-C2E8E46E1565}" dt="2021-03-02T14:51:03.319" v="154"/>
          <ac:inkMkLst>
            <pc:docMk/>
            <pc:sldMk cId="1642669177" sldId="482"/>
            <ac:inkMk id="23655" creationId="{74C0E38C-8C81-4F69-B2AF-AD53E6E6D970}"/>
          </ac:inkMkLst>
        </pc:inkChg>
        <pc:inkChg chg="add mod">
          <ac:chgData name="Sherif Khattab" userId="c83b1e15-36f3-4f46-aceb-05aac24c545e" providerId="ADAL" clId="{40561216-C3B6-4E03-B696-C2E8E46E1565}" dt="2021-03-02T14:51:03.319" v="154"/>
          <ac:inkMkLst>
            <pc:docMk/>
            <pc:sldMk cId="1642669177" sldId="482"/>
            <ac:inkMk id="23656" creationId="{85585060-B696-4403-8C88-50A6053DBD02}"/>
          </ac:inkMkLst>
        </pc:inkChg>
        <pc:inkChg chg="add mod">
          <ac:chgData name="Sherif Khattab" userId="c83b1e15-36f3-4f46-aceb-05aac24c545e" providerId="ADAL" clId="{40561216-C3B6-4E03-B696-C2E8E46E1565}" dt="2021-03-02T14:51:03.319" v="154"/>
          <ac:inkMkLst>
            <pc:docMk/>
            <pc:sldMk cId="1642669177" sldId="482"/>
            <ac:inkMk id="23657" creationId="{9236DFEA-42B0-4A18-8DB8-43023CBA1AAF}"/>
          </ac:inkMkLst>
        </pc:inkChg>
        <pc:inkChg chg="add mod">
          <ac:chgData name="Sherif Khattab" userId="c83b1e15-36f3-4f46-aceb-05aac24c545e" providerId="ADAL" clId="{40561216-C3B6-4E03-B696-C2E8E46E1565}" dt="2021-03-02T14:51:03.319" v="154"/>
          <ac:inkMkLst>
            <pc:docMk/>
            <pc:sldMk cId="1642669177" sldId="482"/>
            <ac:inkMk id="23658" creationId="{BE3E7B86-3514-4C72-91AF-4648475E24F2}"/>
          </ac:inkMkLst>
        </pc:inkChg>
        <pc:inkChg chg="add mod">
          <ac:chgData name="Sherif Khattab" userId="c83b1e15-36f3-4f46-aceb-05aac24c545e" providerId="ADAL" clId="{40561216-C3B6-4E03-B696-C2E8E46E1565}" dt="2021-03-02T14:51:03.319" v="154"/>
          <ac:inkMkLst>
            <pc:docMk/>
            <pc:sldMk cId="1642669177" sldId="482"/>
            <ac:inkMk id="23660" creationId="{EB9F504E-52DF-4A05-AB88-BDF5876CA8B9}"/>
          </ac:inkMkLst>
        </pc:inkChg>
        <pc:inkChg chg="add mod">
          <ac:chgData name="Sherif Khattab" userId="c83b1e15-36f3-4f46-aceb-05aac24c545e" providerId="ADAL" clId="{40561216-C3B6-4E03-B696-C2E8E46E1565}" dt="2021-03-02T14:51:03.319" v="154"/>
          <ac:inkMkLst>
            <pc:docMk/>
            <pc:sldMk cId="1642669177" sldId="482"/>
            <ac:inkMk id="23661" creationId="{C9612645-0493-443C-9C82-A267BE047D35}"/>
          </ac:inkMkLst>
        </pc:inkChg>
        <pc:inkChg chg="add del mod">
          <ac:chgData name="Sherif Khattab" userId="c83b1e15-36f3-4f46-aceb-05aac24c545e" providerId="ADAL" clId="{40561216-C3B6-4E03-B696-C2E8E46E1565}" dt="2021-03-02T14:52:00.094" v="159" actId="34122"/>
          <ac:inkMkLst>
            <pc:docMk/>
            <pc:sldMk cId="1642669177" sldId="482"/>
            <ac:inkMk id="23663" creationId="{1A305F40-A5CC-4159-81BE-FDAA1BBA2F6E}"/>
          </ac:inkMkLst>
        </pc:inkChg>
        <pc:inkChg chg="add del mod">
          <ac:chgData name="Sherif Khattab" userId="c83b1e15-36f3-4f46-aceb-05aac24c545e" providerId="ADAL" clId="{40561216-C3B6-4E03-B696-C2E8E46E1565}" dt="2021-03-02T14:52:00.094" v="159" actId="34122"/>
          <ac:inkMkLst>
            <pc:docMk/>
            <pc:sldMk cId="1642669177" sldId="482"/>
            <ac:inkMk id="23664" creationId="{1ADA5D77-6340-4E01-B50B-6A36D3D89303}"/>
          </ac:inkMkLst>
        </pc:inkChg>
        <pc:inkChg chg="add del mod">
          <ac:chgData name="Sherif Khattab" userId="c83b1e15-36f3-4f46-aceb-05aac24c545e" providerId="ADAL" clId="{40561216-C3B6-4E03-B696-C2E8E46E1565}" dt="2021-03-02T14:52:00.094" v="159" actId="34122"/>
          <ac:inkMkLst>
            <pc:docMk/>
            <pc:sldMk cId="1642669177" sldId="482"/>
            <ac:inkMk id="23665" creationId="{12E5FF45-7656-41A0-B8DD-C442FEAF547C}"/>
          </ac:inkMkLst>
        </pc:inkChg>
        <pc:inkChg chg="add del mod">
          <ac:chgData name="Sherif Khattab" userId="c83b1e15-36f3-4f46-aceb-05aac24c545e" providerId="ADAL" clId="{40561216-C3B6-4E03-B696-C2E8E46E1565}" dt="2021-03-02T14:52:00.094" v="159" actId="34122"/>
          <ac:inkMkLst>
            <pc:docMk/>
            <pc:sldMk cId="1642669177" sldId="482"/>
            <ac:inkMk id="23666" creationId="{056077FF-F297-49EF-B3D4-BBE7B44D0D1F}"/>
          </ac:inkMkLst>
        </pc:inkChg>
        <pc:inkChg chg="add del mod">
          <ac:chgData name="Sherif Khattab" userId="c83b1e15-36f3-4f46-aceb-05aac24c545e" providerId="ADAL" clId="{40561216-C3B6-4E03-B696-C2E8E46E1565}" dt="2021-03-02T14:52:00.094" v="159" actId="34122"/>
          <ac:inkMkLst>
            <pc:docMk/>
            <pc:sldMk cId="1642669177" sldId="482"/>
            <ac:inkMk id="23667" creationId="{E1A2A440-2E68-4E40-8F14-0F85D39BBDB7}"/>
          </ac:inkMkLst>
        </pc:inkChg>
        <pc:inkChg chg="add del mod">
          <ac:chgData name="Sherif Khattab" userId="c83b1e15-36f3-4f46-aceb-05aac24c545e" providerId="ADAL" clId="{40561216-C3B6-4E03-B696-C2E8E46E1565}" dt="2021-03-02T14:52:00.094" v="159" actId="34122"/>
          <ac:inkMkLst>
            <pc:docMk/>
            <pc:sldMk cId="1642669177" sldId="482"/>
            <ac:inkMk id="23668" creationId="{B5D7EBA2-DD1F-48CC-90CE-7F21C1DC3392}"/>
          </ac:inkMkLst>
        </pc:inkChg>
        <pc:inkChg chg="add del mod">
          <ac:chgData name="Sherif Khattab" userId="c83b1e15-36f3-4f46-aceb-05aac24c545e" providerId="ADAL" clId="{40561216-C3B6-4E03-B696-C2E8E46E1565}" dt="2021-03-02T14:52:00.094" v="159" actId="34122"/>
          <ac:inkMkLst>
            <pc:docMk/>
            <pc:sldMk cId="1642669177" sldId="482"/>
            <ac:inkMk id="23670" creationId="{D088E3AE-C158-4537-8CB3-EA808598AAFA}"/>
          </ac:inkMkLst>
        </pc:inkChg>
        <pc:inkChg chg="add del mod">
          <ac:chgData name="Sherif Khattab" userId="c83b1e15-36f3-4f46-aceb-05aac24c545e" providerId="ADAL" clId="{40561216-C3B6-4E03-B696-C2E8E46E1565}" dt="2021-03-02T14:52:00.094" v="159" actId="34122"/>
          <ac:inkMkLst>
            <pc:docMk/>
            <pc:sldMk cId="1642669177" sldId="482"/>
            <ac:inkMk id="23671" creationId="{22A791CB-A7E4-4BA6-AF2C-BA61BDCB17CE}"/>
          </ac:inkMkLst>
        </pc:inkChg>
        <pc:cxnChg chg="add del mod">
          <ac:chgData name="Sherif Khattab" userId="c83b1e15-36f3-4f46-aceb-05aac24c545e" providerId="ADAL" clId="{40561216-C3B6-4E03-B696-C2E8E46E1565}" dt="2021-03-02T14:52:00.094" v="159" actId="34122"/>
          <ac:cxnSpMkLst>
            <pc:docMk/>
            <pc:sldMk cId="1642669177" sldId="482"/>
            <ac:cxnSpMk id="666" creationId="{29D678B6-6D48-40BD-A84F-9B6103379C4D}"/>
          </ac:cxnSpMkLst>
        </pc:cxnChg>
      </pc:sldChg>
      <pc:sldChg chg="addSp delSp modSp mod">
        <pc:chgData name="Sherif Khattab" userId="c83b1e15-36f3-4f46-aceb-05aac24c545e" providerId="ADAL" clId="{40561216-C3B6-4E03-B696-C2E8E46E1565}" dt="2021-03-02T15:13:19.771" v="893"/>
        <pc:sldMkLst>
          <pc:docMk/>
          <pc:sldMk cId="4132993662" sldId="489"/>
        </pc:sldMkLst>
        <pc:spChg chg="mod">
          <ac:chgData name="Sherif Khattab" userId="c83b1e15-36f3-4f46-aceb-05aac24c545e" providerId="ADAL" clId="{40561216-C3B6-4E03-B696-C2E8E46E1565}" dt="2021-03-02T15:11:44.086" v="787" actId="1076"/>
          <ac:spMkLst>
            <pc:docMk/>
            <pc:sldMk cId="4132993662" sldId="489"/>
            <ac:spMk id="8" creationId="{CAB042AE-98C1-400E-B423-20D8D707D237}"/>
          </ac:spMkLst>
        </pc:spChg>
        <pc:spChg chg="mod">
          <ac:chgData name="Sherif Khattab" userId="c83b1e15-36f3-4f46-aceb-05aac24c545e" providerId="ADAL" clId="{40561216-C3B6-4E03-B696-C2E8E46E1565}" dt="2021-03-02T15:11:44.086" v="787" actId="1076"/>
          <ac:spMkLst>
            <pc:docMk/>
            <pc:sldMk cId="4132993662" sldId="489"/>
            <ac:spMk id="9" creationId="{73418648-4979-4466-8AE8-DBFFDC5D23B5}"/>
          </ac:spMkLst>
        </pc:spChg>
        <pc:spChg chg="mod">
          <ac:chgData name="Sherif Khattab" userId="c83b1e15-36f3-4f46-aceb-05aac24c545e" providerId="ADAL" clId="{40561216-C3B6-4E03-B696-C2E8E46E1565}" dt="2021-03-02T15:11:44.086" v="787" actId="1076"/>
          <ac:spMkLst>
            <pc:docMk/>
            <pc:sldMk cId="4132993662" sldId="489"/>
            <ac:spMk id="10" creationId="{B1803630-81EE-4F64-9882-5987946DB950}"/>
          </ac:spMkLst>
        </pc:spChg>
        <pc:spChg chg="mod">
          <ac:chgData name="Sherif Khattab" userId="c83b1e15-36f3-4f46-aceb-05aac24c545e" providerId="ADAL" clId="{40561216-C3B6-4E03-B696-C2E8E46E1565}" dt="2021-03-02T15:11:44.086" v="787" actId="1076"/>
          <ac:spMkLst>
            <pc:docMk/>
            <pc:sldMk cId="4132993662" sldId="489"/>
            <ac:spMk id="11" creationId="{401C1746-3764-4B33-882F-E558CBCCDC3C}"/>
          </ac:spMkLst>
        </pc:spChg>
        <pc:spChg chg="mod">
          <ac:chgData name="Sherif Khattab" userId="c83b1e15-36f3-4f46-aceb-05aac24c545e" providerId="ADAL" clId="{40561216-C3B6-4E03-B696-C2E8E46E1565}" dt="2021-03-02T15:11:44.086" v="787" actId="1076"/>
          <ac:spMkLst>
            <pc:docMk/>
            <pc:sldMk cId="4132993662" sldId="489"/>
            <ac:spMk id="12" creationId="{DE6591BD-77DB-4F82-9D13-C29C942B92BC}"/>
          </ac:spMkLst>
        </pc:spChg>
        <pc:spChg chg="mod">
          <ac:chgData name="Sherif Khattab" userId="c83b1e15-36f3-4f46-aceb-05aac24c545e" providerId="ADAL" clId="{40561216-C3B6-4E03-B696-C2E8E46E1565}" dt="2021-03-02T15:11:44.086" v="787" actId="1076"/>
          <ac:spMkLst>
            <pc:docMk/>
            <pc:sldMk cId="4132993662" sldId="489"/>
            <ac:spMk id="13" creationId="{9BDECD37-0CC0-4736-9A73-17E65613B884}"/>
          </ac:spMkLst>
        </pc:spChg>
        <pc:spChg chg="mod">
          <ac:chgData name="Sherif Khattab" userId="c83b1e15-36f3-4f46-aceb-05aac24c545e" providerId="ADAL" clId="{40561216-C3B6-4E03-B696-C2E8E46E1565}" dt="2021-03-02T15:11:44.086" v="787" actId="1076"/>
          <ac:spMkLst>
            <pc:docMk/>
            <pc:sldMk cId="4132993662" sldId="489"/>
            <ac:spMk id="14" creationId="{4FF7ED4C-ACCF-4519-9C56-D2D7142F0304}"/>
          </ac:spMkLst>
        </pc:spChg>
        <pc:spChg chg="mod">
          <ac:chgData name="Sherif Khattab" userId="c83b1e15-36f3-4f46-aceb-05aac24c545e" providerId="ADAL" clId="{40561216-C3B6-4E03-B696-C2E8E46E1565}" dt="2021-03-02T15:11:44.086" v="787" actId="1076"/>
          <ac:spMkLst>
            <pc:docMk/>
            <pc:sldMk cId="4132993662" sldId="489"/>
            <ac:spMk id="15" creationId="{5207F92D-B0E2-448A-8842-D7E26F270852}"/>
          </ac:spMkLst>
        </pc:spChg>
        <pc:spChg chg="mod">
          <ac:chgData name="Sherif Khattab" userId="c83b1e15-36f3-4f46-aceb-05aac24c545e" providerId="ADAL" clId="{40561216-C3B6-4E03-B696-C2E8E46E1565}" dt="2021-03-02T15:11:44.086" v="787" actId="1076"/>
          <ac:spMkLst>
            <pc:docMk/>
            <pc:sldMk cId="4132993662" sldId="489"/>
            <ac:spMk id="16" creationId="{3E7E6D2D-AB4B-4585-8AE8-489A10938A93}"/>
          </ac:spMkLst>
        </pc:spChg>
        <pc:spChg chg="mod">
          <ac:chgData name="Sherif Khattab" userId="c83b1e15-36f3-4f46-aceb-05aac24c545e" providerId="ADAL" clId="{40561216-C3B6-4E03-B696-C2E8E46E1565}" dt="2021-03-02T15:11:44.086" v="787" actId="1076"/>
          <ac:spMkLst>
            <pc:docMk/>
            <pc:sldMk cId="4132993662" sldId="489"/>
            <ac:spMk id="17" creationId="{10E7E12F-09B2-46F3-A9C1-5353EB580CCB}"/>
          </ac:spMkLst>
        </pc:spChg>
        <pc:spChg chg="mod">
          <ac:chgData name="Sherif Khattab" userId="c83b1e15-36f3-4f46-aceb-05aac24c545e" providerId="ADAL" clId="{40561216-C3B6-4E03-B696-C2E8E46E1565}" dt="2021-03-02T15:11:44.086" v="787" actId="1076"/>
          <ac:spMkLst>
            <pc:docMk/>
            <pc:sldMk cId="4132993662" sldId="489"/>
            <ac:spMk id="18" creationId="{A1ED810C-1E3C-4317-AFF5-ABA39FC0899D}"/>
          </ac:spMkLst>
        </pc:spChg>
        <pc:spChg chg="mod">
          <ac:chgData name="Sherif Khattab" userId="c83b1e15-36f3-4f46-aceb-05aac24c545e" providerId="ADAL" clId="{40561216-C3B6-4E03-B696-C2E8E46E1565}" dt="2021-03-02T15:11:44.086" v="787" actId="1076"/>
          <ac:spMkLst>
            <pc:docMk/>
            <pc:sldMk cId="4132993662" sldId="489"/>
            <ac:spMk id="19" creationId="{D40D39A2-B4BF-46CD-8983-C479A0BEDD63}"/>
          </ac:spMkLst>
        </pc:spChg>
        <pc:spChg chg="mod">
          <ac:chgData name="Sherif Khattab" userId="c83b1e15-36f3-4f46-aceb-05aac24c545e" providerId="ADAL" clId="{40561216-C3B6-4E03-B696-C2E8E46E1565}" dt="2021-03-02T15:11:44.086" v="787" actId="1076"/>
          <ac:spMkLst>
            <pc:docMk/>
            <pc:sldMk cId="4132993662" sldId="489"/>
            <ac:spMk id="20" creationId="{B9AEC8A2-D0E3-460B-B7A5-CE3C785868B2}"/>
          </ac:spMkLst>
        </pc:spChg>
        <pc:spChg chg="mod">
          <ac:chgData name="Sherif Khattab" userId="c83b1e15-36f3-4f46-aceb-05aac24c545e" providerId="ADAL" clId="{40561216-C3B6-4E03-B696-C2E8E46E1565}" dt="2021-03-02T15:11:44.086" v="787" actId="1076"/>
          <ac:spMkLst>
            <pc:docMk/>
            <pc:sldMk cId="4132993662" sldId="489"/>
            <ac:spMk id="21" creationId="{9650DCF7-0552-4A49-8A72-87C916F22759}"/>
          </ac:spMkLst>
        </pc:spChg>
        <pc:spChg chg="mod">
          <ac:chgData name="Sherif Khattab" userId="c83b1e15-36f3-4f46-aceb-05aac24c545e" providerId="ADAL" clId="{40561216-C3B6-4E03-B696-C2E8E46E1565}" dt="2021-03-02T15:11:44.086" v="787" actId="1076"/>
          <ac:spMkLst>
            <pc:docMk/>
            <pc:sldMk cId="4132993662" sldId="489"/>
            <ac:spMk id="22" creationId="{3E7530EF-F703-4EAC-B002-67202E5BEA0F}"/>
          </ac:spMkLst>
        </pc:spChg>
        <pc:spChg chg="mod">
          <ac:chgData name="Sherif Khattab" userId="c83b1e15-36f3-4f46-aceb-05aac24c545e" providerId="ADAL" clId="{40561216-C3B6-4E03-B696-C2E8E46E1565}" dt="2021-03-02T15:11:44.086" v="787" actId="1076"/>
          <ac:spMkLst>
            <pc:docMk/>
            <pc:sldMk cId="4132993662" sldId="489"/>
            <ac:spMk id="23" creationId="{468F3957-BF2C-48D2-8415-A80CEAA59DDA}"/>
          </ac:spMkLst>
        </pc:spChg>
        <pc:spChg chg="mod">
          <ac:chgData name="Sherif Khattab" userId="c83b1e15-36f3-4f46-aceb-05aac24c545e" providerId="ADAL" clId="{40561216-C3B6-4E03-B696-C2E8E46E1565}" dt="2021-03-02T15:11:44.086" v="787" actId="1076"/>
          <ac:spMkLst>
            <pc:docMk/>
            <pc:sldMk cId="4132993662" sldId="489"/>
            <ac:spMk id="24" creationId="{0D45C954-0D7B-400A-B94A-1DC9BA2D8A60}"/>
          </ac:spMkLst>
        </pc:spChg>
        <pc:spChg chg="mod">
          <ac:chgData name="Sherif Khattab" userId="c83b1e15-36f3-4f46-aceb-05aac24c545e" providerId="ADAL" clId="{40561216-C3B6-4E03-B696-C2E8E46E1565}" dt="2021-03-02T15:11:44.086" v="787" actId="1076"/>
          <ac:spMkLst>
            <pc:docMk/>
            <pc:sldMk cId="4132993662" sldId="489"/>
            <ac:spMk id="25" creationId="{EA98F8BC-3AB5-4D06-A661-BBFC6F6065F9}"/>
          </ac:spMkLst>
        </pc:spChg>
        <pc:spChg chg="mod">
          <ac:chgData name="Sherif Khattab" userId="c83b1e15-36f3-4f46-aceb-05aac24c545e" providerId="ADAL" clId="{40561216-C3B6-4E03-B696-C2E8E46E1565}" dt="2021-03-02T15:11:44.086" v="787" actId="1076"/>
          <ac:spMkLst>
            <pc:docMk/>
            <pc:sldMk cId="4132993662" sldId="489"/>
            <ac:spMk id="26" creationId="{98BD16B3-789C-4439-B933-C45C5EF4E9F6}"/>
          </ac:spMkLst>
        </pc:spChg>
        <pc:spChg chg="mod">
          <ac:chgData name="Sherif Khattab" userId="c83b1e15-36f3-4f46-aceb-05aac24c545e" providerId="ADAL" clId="{40561216-C3B6-4E03-B696-C2E8E46E1565}" dt="2021-03-02T15:11:44.086" v="787" actId="1076"/>
          <ac:spMkLst>
            <pc:docMk/>
            <pc:sldMk cId="4132993662" sldId="489"/>
            <ac:spMk id="27" creationId="{39361E45-B43C-4090-9354-9CC2369717A4}"/>
          </ac:spMkLst>
        </pc:spChg>
        <pc:spChg chg="mod">
          <ac:chgData name="Sherif Khattab" userId="c83b1e15-36f3-4f46-aceb-05aac24c545e" providerId="ADAL" clId="{40561216-C3B6-4E03-B696-C2E8E46E1565}" dt="2021-03-02T15:11:44.086" v="787" actId="1076"/>
          <ac:spMkLst>
            <pc:docMk/>
            <pc:sldMk cId="4132993662" sldId="489"/>
            <ac:spMk id="28" creationId="{0016E7CF-1DB0-41AF-9B71-F6FBA33D01E1}"/>
          </ac:spMkLst>
        </pc:spChg>
        <pc:spChg chg="mod">
          <ac:chgData name="Sherif Khattab" userId="c83b1e15-36f3-4f46-aceb-05aac24c545e" providerId="ADAL" clId="{40561216-C3B6-4E03-B696-C2E8E46E1565}" dt="2021-03-02T15:11:44.086" v="787" actId="1076"/>
          <ac:spMkLst>
            <pc:docMk/>
            <pc:sldMk cId="4132993662" sldId="489"/>
            <ac:spMk id="29" creationId="{D76498C0-82CB-445D-AB79-B8C80C07F99F}"/>
          </ac:spMkLst>
        </pc:spChg>
        <pc:spChg chg="mod">
          <ac:chgData name="Sherif Khattab" userId="c83b1e15-36f3-4f46-aceb-05aac24c545e" providerId="ADAL" clId="{40561216-C3B6-4E03-B696-C2E8E46E1565}" dt="2021-03-02T15:11:44.086" v="787" actId="1076"/>
          <ac:spMkLst>
            <pc:docMk/>
            <pc:sldMk cId="4132993662" sldId="489"/>
            <ac:spMk id="30" creationId="{AB5D9E14-7061-4666-8D39-D40BAACC4562}"/>
          </ac:spMkLst>
        </pc:spChg>
        <pc:spChg chg="mod">
          <ac:chgData name="Sherif Khattab" userId="c83b1e15-36f3-4f46-aceb-05aac24c545e" providerId="ADAL" clId="{40561216-C3B6-4E03-B696-C2E8E46E1565}" dt="2021-03-02T15:11:44.086" v="787" actId="1076"/>
          <ac:spMkLst>
            <pc:docMk/>
            <pc:sldMk cId="4132993662" sldId="489"/>
            <ac:spMk id="31" creationId="{E20AF19B-EDB4-48FC-8DC7-A56F0FF800FB}"/>
          </ac:spMkLst>
        </pc:spChg>
        <pc:spChg chg="mod">
          <ac:chgData name="Sherif Khattab" userId="c83b1e15-36f3-4f46-aceb-05aac24c545e" providerId="ADAL" clId="{40561216-C3B6-4E03-B696-C2E8E46E1565}" dt="2021-03-02T15:11:44.086" v="787" actId="1076"/>
          <ac:spMkLst>
            <pc:docMk/>
            <pc:sldMk cId="4132993662" sldId="489"/>
            <ac:spMk id="32" creationId="{210A0309-6F6D-4AC9-ACD6-DBD8542B23C5}"/>
          </ac:spMkLst>
        </pc:spChg>
        <pc:spChg chg="mod">
          <ac:chgData name="Sherif Khattab" userId="c83b1e15-36f3-4f46-aceb-05aac24c545e" providerId="ADAL" clId="{40561216-C3B6-4E03-B696-C2E8E46E1565}" dt="2021-03-02T15:11:44.086" v="787" actId="1076"/>
          <ac:spMkLst>
            <pc:docMk/>
            <pc:sldMk cId="4132993662" sldId="489"/>
            <ac:spMk id="33" creationId="{879B22C4-BDDB-4128-A69B-DC5B8744A4A3}"/>
          </ac:spMkLst>
        </pc:spChg>
        <pc:spChg chg="mod">
          <ac:chgData name="Sherif Khattab" userId="c83b1e15-36f3-4f46-aceb-05aac24c545e" providerId="ADAL" clId="{40561216-C3B6-4E03-B696-C2E8E46E1565}" dt="2021-03-02T15:00:40.480" v="668" actId="14100"/>
          <ac:spMkLst>
            <pc:docMk/>
            <pc:sldMk cId="4132993662" sldId="489"/>
            <ac:spMk id="30722" creationId="{33C3E8B9-1772-47B4-9411-185F126423BA}"/>
          </ac:spMkLst>
        </pc:spChg>
        <pc:grpChg chg="add mod">
          <ac:chgData name="Sherif Khattab" userId="c83b1e15-36f3-4f46-aceb-05aac24c545e" providerId="ADAL" clId="{40561216-C3B6-4E03-B696-C2E8E46E1565}" dt="2021-03-02T15:11:44.086" v="787" actId="1076"/>
          <ac:grpSpMkLst>
            <pc:docMk/>
            <pc:sldMk cId="4132993662" sldId="489"/>
            <ac:grpSpMk id="7" creationId="{04E0300E-75F6-49D4-8D27-48DA11D4D293}"/>
          </ac:grpSpMkLst>
        </pc:grpChg>
        <pc:grpChg chg="del mod">
          <ac:chgData name="Sherif Khattab" userId="c83b1e15-36f3-4f46-aceb-05aac24c545e" providerId="ADAL" clId="{40561216-C3B6-4E03-B696-C2E8E46E1565}" dt="2021-03-02T15:11:27.451" v="767"/>
          <ac:grpSpMkLst>
            <pc:docMk/>
            <pc:sldMk cId="4132993662" sldId="489"/>
            <ac:grpSpMk id="37" creationId="{8D4616A1-6DAF-49D6-8C1E-CCCA2C1E8A75}"/>
          </ac:grpSpMkLst>
        </pc:grpChg>
        <pc:grpChg chg="del mod">
          <ac:chgData name="Sherif Khattab" userId="c83b1e15-36f3-4f46-aceb-05aac24c545e" providerId="ADAL" clId="{40561216-C3B6-4E03-B696-C2E8E46E1565}" dt="2021-03-02T15:10:19.871" v="694"/>
          <ac:grpSpMkLst>
            <pc:docMk/>
            <pc:sldMk cId="4132993662" sldId="489"/>
            <ac:grpSpMk id="45" creationId="{DB2848A2-C3CF-4631-B534-3DCBCA205786}"/>
          </ac:grpSpMkLst>
        </pc:grpChg>
        <pc:grpChg chg="del mod">
          <ac:chgData name="Sherif Khattab" userId="c83b1e15-36f3-4f46-aceb-05aac24c545e" providerId="ADAL" clId="{40561216-C3B6-4E03-B696-C2E8E46E1565}" dt="2021-03-02T15:10:26.882" v="701"/>
          <ac:grpSpMkLst>
            <pc:docMk/>
            <pc:sldMk cId="4132993662" sldId="489"/>
            <ac:grpSpMk id="53" creationId="{020170D5-D57E-48AD-B48D-E74A0CDBD5CB}"/>
          </ac:grpSpMkLst>
        </pc:grpChg>
        <pc:grpChg chg="del mod">
          <ac:chgData name="Sherif Khattab" userId="c83b1e15-36f3-4f46-aceb-05aac24c545e" providerId="ADAL" clId="{40561216-C3B6-4E03-B696-C2E8E46E1565}" dt="2021-03-02T15:10:32.541" v="709"/>
          <ac:grpSpMkLst>
            <pc:docMk/>
            <pc:sldMk cId="4132993662" sldId="489"/>
            <ac:grpSpMk id="60" creationId="{0CFEE912-A95C-4E9B-9AD9-847037214F77}"/>
          </ac:grpSpMkLst>
        </pc:grpChg>
        <pc:grpChg chg="del mod">
          <ac:chgData name="Sherif Khattab" userId="c83b1e15-36f3-4f46-aceb-05aac24c545e" providerId="ADAL" clId="{40561216-C3B6-4E03-B696-C2E8E46E1565}" dt="2021-03-02T15:10:37.916" v="716"/>
          <ac:grpSpMkLst>
            <pc:docMk/>
            <pc:sldMk cId="4132993662" sldId="489"/>
            <ac:grpSpMk id="30727" creationId="{53544FF7-58B5-43C7-BF20-47DD6C96D3EB}"/>
          </ac:grpSpMkLst>
        </pc:grpChg>
        <pc:grpChg chg="add del mod">
          <ac:chgData name="Sherif Khattab" userId="c83b1e15-36f3-4f46-aceb-05aac24c545e" providerId="ADAL" clId="{40561216-C3B6-4E03-B696-C2E8E46E1565}" dt="2021-03-02T15:10:46.888" v="729"/>
          <ac:grpSpMkLst>
            <pc:docMk/>
            <pc:sldMk cId="4132993662" sldId="489"/>
            <ac:grpSpMk id="30734" creationId="{F5EA9481-AEC7-4F0F-965A-0949BB8C983B}"/>
          </ac:grpSpMkLst>
        </pc:grpChg>
        <pc:grpChg chg="mod">
          <ac:chgData name="Sherif Khattab" userId="c83b1e15-36f3-4f46-aceb-05aac24c545e" providerId="ADAL" clId="{40561216-C3B6-4E03-B696-C2E8E46E1565}" dt="2021-03-02T15:10:41.367" v="721"/>
          <ac:grpSpMkLst>
            <pc:docMk/>
            <pc:sldMk cId="4132993662" sldId="489"/>
            <ac:grpSpMk id="30737" creationId="{15EF6011-4D13-424D-B7F4-7C87C9C37075}"/>
          </ac:grpSpMkLst>
        </pc:grpChg>
        <pc:grpChg chg="del mod">
          <ac:chgData name="Sherif Khattab" userId="c83b1e15-36f3-4f46-aceb-05aac24c545e" providerId="ADAL" clId="{40561216-C3B6-4E03-B696-C2E8E46E1565}" dt="2021-03-02T15:10:53.926" v="737"/>
          <ac:grpSpMkLst>
            <pc:docMk/>
            <pc:sldMk cId="4132993662" sldId="489"/>
            <ac:grpSpMk id="30744" creationId="{96B0EA27-489D-4A40-9D47-DE043E9F9CB0}"/>
          </ac:grpSpMkLst>
        </pc:grpChg>
        <pc:grpChg chg="del mod">
          <ac:chgData name="Sherif Khattab" userId="c83b1e15-36f3-4f46-aceb-05aac24c545e" providerId="ADAL" clId="{40561216-C3B6-4E03-B696-C2E8E46E1565}" dt="2021-03-02T15:11:01.275" v="746"/>
          <ac:grpSpMkLst>
            <pc:docMk/>
            <pc:sldMk cId="4132993662" sldId="489"/>
            <ac:grpSpMk id="30752" creationId="{E40912C3-9343-4C5A-8ACA-BD2E1C0924BE}"/>
          </ac:grpSpMkLst>
        </pc:grpChg>
        <pc:grpChg chg="del mod">
          <ac:chgData name="Sherif Khattab" userId="c83b1e15-36f3-4f46-aceb-05aac24c545e" providerId="ADAL" clId="{40561216-C3B6-4E03-B696-C2E8E46E1565}" dt="2021-03-02T15:11:08.176" v="752"/>
          <ac:grpSpMkLst>
            <pc:docMk/>
            <pc:sldMk cId="4132993662" sldId="489"/>
            <ac:grpSpMk id="30761" creationId="{5CE98CBD-0C98-454F-B661-57B116358B2C}"/>
          </ac:grpSpMkLst>
        </pc:grpChg>
        <pc:grpChg chg="del mod">
          <ac:chgData name="Sherif Khattab" userId="c83b1e15-36f3-4f46-aceb-05aac24c545e" providerId="ADAL" clId="{40561216-C3B6-4E03-B696-C2E8E46E1565}" dt="2021-03-02T15:11:09.810" v="756"/>
          <ac:grpSpMkLst>
            <pc:docMk/>
            <pc:sldMk cId="4132993662" sldId="489"/>
            <ac:grpSpMk id="30767" creationId="{73DB599E-53BB-4C58-BE9D-1B1E6CE84619}"/>
          </ac:grpSpMkLst>
        </pc:grpChg>
        <pc:grpChg chg="del mod">
          <ac:chgData name="Sherif Khattab" userId="c83b1e15-36f3-4f46-aceb-05aac24c545e" providerId="ADAL" clId="{40561216-C3B6-4E03-B696-C2E8E46E1565}" dt="2021-03-02T15:11:27.451" v="767"/>
          <ac:grpSpMkLst>
            <pc:docMk/>
            <pc:sldMk cId="4132993662" sldId="489"/>
            <ac:grpSpMk id="30771" creationId="{4C0347A5-F755-4717-B8BF-2BE866A92A93}"/>
          </ac:grpSpMkLst>
        </pc:grpChg>
        <pc:grpChg chg="del mod">
          <ac:chgData name="Sherif Khattab" userId="c83b1e15-36f3-4f46-aceb-05aac24c545e" providerId="ADAL" clId="{40561216-C3B6-4E03-B696-C2E8E46E1565}" dt="2021-03-02T15:11:27.451" v="767"/>
          <ac:grpSpMkLst>
            <pc:docMk/>
            <pc:sldMk cId="4132993662" sldId="489"/>
            <ac:grpSpMk id="30777" creationId="{484BEA9A-E416-4F2F-AD84-F25F50AC1896}"/>
          </ac:grpSpMkLst>
        </pc:grpChg>
        <pc:grpChg chg="del mod">
          <ac:chgData name="Sherif Khattab" userId="c83b1e15-36f3-4f46-aceb-05aac24c545e" providerId="ADAL" clId="{40561216-C3B6-4E03-B696-C2E8E46E1565}" dt="2021-03-02T15:11:33.321" v="775"/>
          <ac:grpSpMkLst>
            <pc:docMk/>
            <pc:sldMk cId="4132993662" sldId="489"/>
            <ac:grpSpMk id="30781" creationId="{5DAE1EE9-98B8-4DAB-8B37-BFAC9FA8BFC8}"/>
          </ac:grpSpMkLst>
        </pc:grpChg>
        <pc:grpChg chg="del mod">
          <ac:chgData name="Sherif Khattab" userId="c83b1e15-36f3-4f46-aceb-05aac24c545e" providerId="ADAL" clId="{40561216-C3B6-4E03-B696-C2E8E46E1565}" dt="2021-03-02T15:11:38.613" v="784"/>
          <ac:grpSpMkLst>
            <pc:docMk/>
            <pc:sldMk cId="4132993662" sldId="489"/>
            <ac:grpSpMk id="30789" creationId="{B4F3E9AC-4073-47ED-BB88-020DBACB6656}"/>
          </ac:grpSpMkLst>
        </pc:grpChg>
        <pc:grpChg chg="del mod">
          <ac:chgData name="Sherif Khattab" userId="c83b1e15-36f3-4f46-aceb-05aac24c545e" providerId="ADAL" clId="{40561216-C3B6-4E03-B696-C2E8E46E1565}" dt="2021-03-02T15:13:19.770" v="892"/>
          <ac:grpSpMkLst>
            <pc:docMk/>
            <pc:sldMk cId="4132993662" sldId="489"/>
            <ac:grpSpMk id="30798" creationId="{95A3BAD5-EEC3-4B6D-A362-E2E1F0638F48}"/>
          </ac:grpSpMkLst>
        </pc:grpChg>
        <pc:graphicFrameChg chg="del mod">
          <ac:chgData name="Sherif Khattab" userId="c83b1e15-36f3-4f46-aceb-05aac24c545e" providerId="ADAL" clId="{40561216-C3B6-4E03-B696-C2E8E46E1565}" dt="2021-03-02T15:11:40.519" v="786" actId="478"/>
          <ac:graphicFrameMkLst>
            <pc:docMk/>
            <pc:sldMk cId="4132993662" sldId="489"/>
            <ac:graphicFrameMk id="30723" creationId="{24ED8923-A61A-4244-A0FE-28542EDE5C2B}"/>
          </ac:graphicFrameMkLst>
        </pc:graphicFrameChg>
        <pc:inkChg chg="add del mod">
          <ac:chgData name="Sherif Khattab" userId="c83b1e15-36f3-4f46-aceb-05aac24c545e" providerId="ADAL" clId="{40561216-C3B6-4E03-B696-C2E8E46E1565}" dt="2021-03-02T15:13:19.770" v="892"/>
          <ac:inkMkLst>
            <pc:docMk/>
            <pc:sldMk cId="4132993662" sldId="489"/>
            <ac:inkMk id="3" creationId="{C437D565-4B5B-4485-BF62-D82DDE02DD93}"/>
          </ac:inkMkLst>
        </pc:inkChg>
        <pc:inkChg chg="add del mod">
          <ac:chgData name="Sherif Khattab" userId="c83b1e15-36f3-4f46-aceb-05aac24c545e" providerId="ADAL" clId="{40561216-C3B6-4E03-B696-C2E8E46E1565}" dt="2021-03-02T15:13:19.767" v="887"/>
          <ac:inkMkLst>
            <pc:docMk/>
            <pc:sldMk cId="4132993662" sldId="489"/>
            <ac:inkMk id="5" creationId="{DAD546BC-C9D3-4790-A2BA-8D1010E46C76}"/>
          </ac:inkMkLst>
        </pc:inkChg>
        <pc:inkChg chg="add del mod">
          <ac:chgData name="Sherif Khattab" userId="c83b1e15-36f3-4f46-aceb-05aac24c545e" providerId="ADAL" clId="{40561216-C3B6-4E03-B696-C2E8E46E1565}" dt="2021-03-02T15:13:19.771" v="893"/>
          <ac:inkMkLst>
            <pc:docMk/>
            <pc:sldMk cId="4132993662" sldId="489"/>
            <ac:inkMk id="6" creationId="{F5431850-D322-4515-9397-FB95B7D3CC56}"/>
          </ac:inkMkLst>
        </pc:inkChg>
        <pc:inkChg chg="add del mod">
          <ac:chgData name="Sherif Khattab" userId="c83b1e15-36f3-4f46-aceb-05aac24c545e" providerId="ADAL" clId="{40561216-C3B6-4E03-B696-C2E8E46E1565}" dt="2021-03-02T15:13:19.768" v="889"/>
          <ac:inkMkLst>
            <pc:docMk/>
            <pc:sldMk cId="4132993662" sldId="489"/>
            <ac:inkMk id="34" creationId="{43C728F8-4255-45E9-B718-9249FDD4235E}"/>
          </ac:inkMkLst>
        </pc:inkChg>
        <pc:inkChg chg="add del mod">
          <ac:chgData name="Sherif Khattab" userId="c83b1e15-36f3-4f46-aceb-05aac24c545e" providerId="ADAL" clId="{40561216-C3B6-4E03-B696-C2E8E46E1565}" dt="2021-03-02T15:13:19.770" v="891"/>
          <ac:inkMkLst>
            <pc:docMk/>
            <pc:sldMk cId="4132993662" sldId="489"/>
            <ac:inkMk id="35" creationId="{8464117F-D421-4F1B-8551-413CE2D73B4E}"/>
          </ac:inkMkLst>
        </pc:inkChg>
        <pc:inkChg chg="add del mod">
          <ac:chgData name="Sherif Khattab" userId="c83b1e15-36f3-4f46-aceb-05aac24c545e" providerId="ADAL" clId="{40561216-C3B6-4E03-B696-C2E8E46E1565}" dt="2021-03-02T15:13:19.768" v="888"/>
          <ac:inkMkLst>
            <pc:docMk/>
            <pc:sldMk cId="4132993662" sldId="489"/>
            <ac:inkMk id="36" creationId="{5EEF238D-A9FA-49E1-B9E5-D767DC8AC3DF}"/>
          </ac:inkMkLst>
        </pc:inkChg>
        <pc:inkChg chg="add del mod">
          <ac:chgData name="Sherif Khattab" userId="c83b1e15-36f3-4f46-aceb-05aac24c545e" providerId="ADAL" clId="{40561216-C3B6-4E03-B696-C2E8E46E1565}" dt="2021-03-02T15:13:19.769" v="890"/>
          <ac:inkMkLst>
            <pc:docMk/>
            <pc:sldMk cId="4132993662" sldId="489"/>
            <ac:inkMk id="38" creationId="{A8679A2B-6C6E-40F6-8451-550609F377FA}"/>
          </ac:inkMkLst>
        </pc:inkChg>
        <pc:inkChg chg="add del mod">
          <ac:chgData name="Sherif Khattab" userId="c83b1e15-36f3-4f46-aceb-05aac24c545e" providerId="ADAL" clId="{40561216-C3B6-4E03-B696-C2E8E46E1565}" dt="2021-03-02T15:13:02.607" v="878"/>
          <ac:inkMkLst>
            <pc:docMk/>
            <pc:sldMk cId="4132993662" sldId="489"/>
            <ac:inkMk id="39" creationId="{BABAEAFA-DE86-4F30-8840-2901967F751E}"/>
          </ac:inkMkLst>
        </pc:inkChg>
        <pc:inkChg chg="add del mod">
          <ac:chgData name="Sherif Khattab" userId="c83b1e15-36f3-4f46-aceb-05aac24c545e" providerId="ADAL" clId="{40561216-C3B6-4E03-B696-C2E8E46E1565}" dt="2021-03-02T15:13:02.609" v="880"/>
          <ac:inkMkLst>
            <pc:docMk/>
            <pc:sldMk cId="4132993662" sldId="489"/>
            <ac:inkMk id="40" creationId="{77D9BE41-5A0C-4D45-A4B2-66DF4F88E3A7}"/>
          </ac:inkMkLst>
        </pc:inkChg>
        <pc:inkChg chg="add del mod">
          <ac:chgData name="Sherif Khattab" userId="c83b1e15-36f3-4f46-aceb-05aac24c545e" providerId="ADAL" clId="{40561216-C3B6-4E03-B696-C2E8E46E1565}" dt="2021-03-02T15:13:02.610" v="883"/>
          <ac:inkMkLst>
            <pc:docMk/>
            <pc:sldMk cId="4132993662" sldId="489"/>
            <ac:inkMk id="41" creationId="{07520F76-C382-4DD6-9869-2BCA249EBB65}"/>
          </ac:inkMkLst>
        </pc:inkChg>
        <pc:inkChg chg="add del mod">
          <ac:chgData name="Sherif Khattab" userId="c83b1e15-36f3-4f46-aceb-05aac24c545e" providerId="ADAL" clId="{40561216-C3B6-4E03-B696-C2E8E46E1565}" dt="2021-03-02T15:13:02.610" v="882"/>
          <ac:inkMkLst>
            <pc:docMk/>
            <pc:sldMk cId="4132993662" sldId="489"/>
            <ac:inkMk id="42" creationId="{93C66A68-D312-4B0B-990C-1476417EB553}"/>
          </ac:inkMkLst>
        </pc:inkChg>
        <pc:inkChg chg="add del mod">
          <ac:chgData name="Sherif Khattab" userId="c83b1e15-36f3-4f46-aceb-05aac24c545e" providerId="ADAL" clId="{40561216-C3B6-4E03-B696-C2E8E46E1565}" dt="2021-03-02T15:13:02.609" v="881"/>
          <ac:inkMkLst>
            <pc:docMk/>
            <pc:sldMk cId="4132993662" sldId="489"/>
            <ac:inkMk id="43" creationId="{12123C8C-27F3-48FA-8570-711724888279}"/>
          </ac:inkMkLst>
        </pc:inkChg>
        <pc:inkChg chg="add del mod">
          <ac:chgData name="Sherif Khattab" userId="c83b1e15-36f3-4f46-aceb-05aac24c545e" providerId="ADAL" clId="{40561216-C3B6-4E03-B696-C2E8E46E1565}" dt="2021-03-02T15:13:02.608" v="879"/>
          <ac:inkMkLst>
            <pc:docMk/>
            <pc:sldMk cId="4132993662" sldId="489"/>
            <ac:inkMk id="44" creationId="{511C2A05-3EE1-4749-93B8-614A43115081}"/>
          </ac:inkMkLst>
        </pc:inkChg>
        <pc:inkChg chg="add del mod">
          <ac:chgData name="Sherif Khattab" userId="c83b1e15-36f3-4f46-aceb-05aac24c545e" providerId="ADAL" clId="{40561216-C3B6-4E03-B696-C2E8E46E1565}" dt="2021-03-02T15:12:55.908" v="876"/>
          <ac:inkMkLst>
            <pc:docMk/>
            <pc:sldMk cId="4132993662" sldId="489"/>
            <ac:inkMk id="46" creationId="{87FECC82-9077-456B-BB40-C272E1B06389}"/>
          </ac:inkMkLst>
        </pc:inkChg>
        <pc:inkChg chg="add del mod">
          <ac:chgData name="Sherif Khattab" userId="c83b1e15-36f3-4f46-aceb-05aac24c545e" providerId="ADAL" clId="{40561216-C3B6-4E03-B696-C2E8E46E1565}" dt="2021-03-02T15:12:55.908" v="875"/>
          <ac:inkMkLst>
            <pc:docMk/>
            <pc:sldMk cId="4132993662" sldId="489"/>
            <ac:inkMk id="47" creationId="{CD85AC86-3CBF-4D53-BE3A-43AD43DB1F3B}"/>
          </ac:inkMkLst>
        </pc:inkChg>
        <pc:inkChg chg="add del mod">
          <ac:chgData name="Sherif Khattab" userId="c83b1e15-36f3-4f46-aceb-05aac24c545e" providerId="ADAL" clId="{40561216-C3B6-4E03-B696-C2E8E46E1565}" dt="2021-03-02T15:12:55.905" v="871"/>
          <ac:inkMkLst>
            <pc:docMk/>
            <pc:sldMk cId="4132993662" sldId="489"/>
            <ac:inkMk id="48" creationId="{293124B9-3486-4DEB-B4C0-7F520810EC58}"/>
          </ac:inkMkLst>
        </pc:inkChg>
        <pc:inkChg chg="add del mod">
          <ac:chgData name="Sherif Khattab" userId="c83b1e15-36f3-4f46-aceb-05aac24c545e" providerId="ADAL" clId="{40561216-C3B6-4E03-B696-C2E8E46E1565}" dt="2021-03-02T15:12:55.906" v="872"/>
          <ac:inkMkLst>
            <pc:docMk/>
            <pc:sldMk cId="4132993662" sldId="489"/>
            <ac:inkMk id="49" creationId="{F92A0DE8-2B66-473A-B74B-CD271280739A}"/>
          </ac:inkMkLst>
        </pc:inkChg>
        <pc:inkChg chg="add del mod">
          <ac:chgData name="Sherif Khattab" userId="c83b1e15-36f3-4f46-aceb-05aac24c545e" providerId="ADAL" clId="{40561216-C3B6-4E03-B696-C2E8E46E1565}" dt="2021-03-02T15:12:55.907" v="874"/>
          <ac:inkMkLst>
            <pc:docMk/>
            <pc:sldMk cId="4132993662" sldId="489"/>
            <ac:inkMk id="50" creationId="{4964D010-BE53-4ECF-BAE7-B1E6610C6DF1}"/>
          </ac:inkMkLst>
        </pc:inkChg>
        <pc:inkChg chg="add del mod">
          <ac:chgData name="Sherif Khattab" userId="c83b1e15-36f3-4f46-aceb-05aac24c545e" providerId="ADAL" clId="{40561216-C3B6-4E03-B696-C2E8E46E1565}" dt="2021-03-02T15:12:55.904" v="870"/>
          <ac:inkMkLst>
            <pc:docMk/>
            <pc:sldMk cId="4132993662" sldId="489"/>
            <ac:inkMk id="51" creationId="{7FF475C8-AA8E-4279-A68E-9EF789689174}"/>
          </ac:inkMkLst>
        </pc:inkChg>
        <pc:inkChg chg="add del mod">
          <ac:chgData name="Sherif Khattab" userId="c83b1e15-36f3-4f46-aceb-05aac24c545e" providerId="ADAL" clId="{40561216-C3B6-4E03-B696-C2E8E46E1565}" dt="2021-03-02T15:12:55.907" v="873"/>
          <ac:inkMkLst>
            <pc:docMk/>
            <pc:sldMk cId="4132993662" sldId="489"/>
            <ac:inkMk id="52" creationId="{5AA4C9BB-CBD1-4894-AB18-2E317822ADA6}"/>
          </ac:inkMkLst>
        </pc:inkChg>
        <pc:inkChg chg="add del mod">
          <ac:chgData name="Sherif Khattab" userId="c83b1e15-36f3-4f46-aceb-05aac24c545e" providerId="ADAL" clId="{40561216-C3B6-4E03-B696-C2E8E46E1565}" dt="2021-03-02T15:12:51.081" v="867"/>
          <ac:inkMkLst>
            <pc:docMk/>
            <pc:sldMk cId="4132993662" sldId="489"/>
            <ac:inkMk id="54" creationId="{36A923E2-8230-4EB9-A683-0CA273DD2D50}"/>
          </ac:inkMkLst>
        </pc:inkChg>
        <pc:inkChg chg="add del mod">
          <ac:chgData name="Sherif Khattab" userId="c83b1e15-36f3-4f46-aceb-05aac24c545e" providerId="ADAL" clId="{40561216-C3B6-4E03-B696-C2E8E46E1565}" dt="2021-03-02T15:12:51.079" v="865"/>
          <ac:inkMkLst>
            <pc:docMk/>
            <pc:sldMk cId="4132993662" sldId="489"/>
            <ac:inkMk id="55" creationId="{47C12C00-8CEE-4351-8FFE-9612AFAB592E}"/>
          </ac:inkMkLst>
        </pc:inkChg>
        <pc:inkChg chg="add del mod">
          <ac:chgData name="Sherif Khattab" userId="c83b1e15-36f3-4f46-aceb-05aac24c545e" providerId="ADAL" clId="{40561216-C3B6-4E03-B696-C2E8E46E1565}" dt="2021-03-02T15:12:51.081" v="868"/>
          <ac:inkMkLst>
            <pc:docMk/>
            <pc:sldMk cId="4132993662" sldId="489"/>
            <ac:inkMk id="56" creationId="{9538F644-A84D-4A03-9450-ED7A0A199557}"/>
          </ac:inkMkLst>
        </pc:inkChg>
        <pc:inkChg chg="add del mod">
          <ac:chgData name="Sherif Khattab" userId="c83b1e15-36f3-4f46-aceb-05aac24c545e" providerId="ADAL" clId="{40561216-C3B6-4E03-B696-C2E8E46E1565}" dt="2021-03-02T15:12:51.078" v="864"/>
          <ac:inkMkLst>
            <pc:docMk/>
            <pc:sldMk cId="4132993662" sldId="489"/>
            <ac:inkMk id="57" creationId="{32F612DB-E274-4683-B8ED-0D95C50A6C2E}"/>
          </ac:inkMkLst>
        </pc:inkChg>
        <pc:inkChg chg="add del mod">
          <ac:chgData name="Sherif Khattab" userId="c83b1e15-36f3-4f46-aceb-05aac24c545e" providerId="ADAL" clId="{40561216-C3B6-4E03-B696-C2E8E46E1565}" dt="2021-03-02T15:12:51.080" v="866"/>
          <ac:inkMkLst>
            <pc:docMk/>
            <pc:sldMk cId="4132993662" sldId="489"/>
            <ac:inkMk id="58" creationId="{1547A6B9-55A4-4D67-87AB-D915FCBC2196}"/>
          </ac:inkMkLst>
        </pc:inkChg>
        <pc:inkChg chg="add del mod">
          <ac:chgData name="Sherif Khattab" userId="c83b1e15-36f3-4f46-aceb-05aac24c545e" providerId="ADAL" clId="{40561216-C3B6-4E03-B696-C2E8E46E1565}" dt="2021-03-02T15:12:51.077" v="863"/>
          <ac:inkMkLst>
            <pc:docMk/>
            <pc:sldMk cId="4132993662" sldId="489"/>
            <ac:inkMk id="59" creationId="{35681A84-1658-49C9-989F-CBDB96AB072A}"/>
          </ac:inkMkLst>
        </pc:inkChg>
        <pc:inkChg chg="add del mod">
          <ac:chgData name="Sherif Khattab" userId="c83b1e15-36f3-4f46-aceb-05aac24c545e" providerId="ADAL" clId="{40561216-C3B6-4E03-B696-C2E8E46E1565}" dt="2021-03-02T15:12:45.663" v="858"/>
          <ac:inkMkLst>
            <pc:docMk/>
            <pc:sldMk cId="4132993662" sldId="489"/>
            <ac:inkMk id="61" creationId="{24450CAA-4DD0-4522-BEB1-594C5335C11E}"/>
          </ac:inkMkLst>
        </pc:inkChg>
        <pc:inkChg chg="add del mod">
          <ac:chgData name="Sherif Khattab" userId="c83b1e15-36f3-4f46-aceb-05aac24c545e" providerId="ADAL" clId="{40561216-C3B6-4E03-B696-C2E8E46E1565}" dt="2021-03-02T15:12:45.660" v="855"/>
          <ac:inkMkLst>
            <pc:docMk/>
            <pc:sldMk cId="4132993662" sldId="489"/>
            <ac:inkMk id="62" creationId="{92BB8E34-F2F2-495D-A4BC-6F5FFE388F53}"/>
          </ac:inkMkLst>
        </pc:inkChg>
        <pc:inkChg chg="add del mod">
          <ac:chgData name="Sherif Khattab" userId="c83b1e15-36f3-4f46-aceb-05aac24c545e" providerId="ADAL" clId="{40561216-C3B6-4E03-B696-C2E8E46E1565}" dt="2021-03-02T15:12:45.665" v="859"/>
          <ac:inkMkLst>
            <pc:docMk/>
            <pc:sldMk cId="4132993662" sldId="489"/>
            <ac:inkMk id="63" creationId="{FD7DF739-F1EF-45B9-B087-D0A2CEB0C4F4}"/>
          </ac:inkMkLst>
        </pc:inkChg>
        <pc:inkChg chg="add del mod">
          <ac:chgData name="Sherif Khattab" userId="c83b1e15-36f3-4f46-aceb-05aac24c545e" providerId="ADAL" clId="{40561216-C3B6-4E03-B696-C2E8E46E1565}" dt="2021-03-02T15:12:45.662" v="857"/>
          <ac:inkMkLst>
            <pc:docMk/>
            <pc:sldMk cId="4132993662" sldId="489"/>
            <ac:inkMk id="30720" creationId="{402F95A4-1FF3-49E3-9B81-78161385A8D8}"/>
          </ac:inkMkLst>
        </pc:inkChg>
        <pc:inkChg chg="add del mod">
          <ac:chgData name="Sherif Khattab" userId="c83b1e15-36f3-4f46-aceb-05aac24c545e" providerId="ADAL" clId="{40561216-C3B6-4E03-B696-C2E8E46E1565}" dt="2021-03-02T15:12:45.667" v="861"/>
          <ac:inkMkLst>
            <pc:docMk/>
            <pc:sldMk cId="4132993662" sldId="489"/>
            <ac:inkMk id="30724" creationId="{D594AC9D-0203-4CF3-9E10-A2C87A930AF9}"/>
          </ac:inkMkLst>
        </pc:inkChg>
        <pc:inkChg chg="add del mod">
          <ac:chgData name="Sherif Khattab" userId="c83b1e15-36f3-4f46-aceb-05aac24c545e" providerId="ADAL" clId="{40561216-C3B6-4E03-B696-C2E8E46E1565}" dt="2021-03-02T15:12:45.666" v="860"/>
          <ac:inkMkLst>
            <pc:docMk/>
            <pc:sldMk cId="4132993662" sldId="489"/>
            <ac:inkMk id="30725" creationId="{1F542C83-942C-45BE-BEBA-A99F612B0824}"/>
          </ac:inkMkLst>
        </pc:inkChg>
        <pc:inkChg chg="add del mod">
          <ac:chgData name="Sherif Khattab" userId="c83b1e15-36f3-4f46-aceb-05aac24c545e" providerId="ADAL" clId="{40561216-C3B6-4E03-B696-C2E8E46E1565}" dt="2021-03-02T15:12:45.660" v="856"/>
          <ac:inkMkLst>
            <pc:docMk/>
            <pc:sldMk cId="4132993662" sldId="489"/>
            <ac:inkMk id="30726" creationId="{36BB6184-2365-4842-9E08-7A9C6C691BF4}"/>
          </ac:inkMkLst>
        </pc:inkChg>
        <pc:inkChg chg="add del mod">
          <ac:chgData name="Sherif Khattab" userId="c83b1e15-36f3-4f46-aceb-05aac24c545e" providerId="ADAL" clId="{40561216-C3B6-4E03-B696-C2E8E46E1565}" dt="2021-03-02T15:12:40.428" v="852"/>
          <ac:inkMkLst>
            <pc:docMk/>
            <pc:sldMk cId="4132993662" sldId="489"/>
            <ac:inkMk id="30728" creationId="{1F59C598-7303-44D0-B126-C31EE38C4143}"/>
          </ac:inkMkLst>
        </pc:inkChg>
        <pc:inkChg chg="add del mod">
          <ac:chgData name="Sherif Khattab" userId="c83b1e15-36f3-4f46-aceb-05aac24c545e" providerId="ADAL" clId="{40561216-C3B6-4E03-B696-C2E8E46E1565}" dt="2021-03-02T15:12:40.422" v="848"/>
          <ac:inkMkLst>
            <pc:docMk/>
            <pc:sldMk cId="4132993662" sldId="489"/>
            <ac:inkMk id="30729" creationId="{0383591C-B3D9-487F-BC69-D5EA95FFC5D3}"/>
          </ac:inkMkLst>
        </pc:inkChg>
        <pc:inkChg chg="add del mod">
          <ac:chgData name="Sherif Khattab" userId="c83b1e15-36f3-4f46-aceb-05aac24c545e" providerId="ADAL" clId="{40561216-C3B6-4E03-B696-C2E8E46E1565}" dt="2021-03-02T15:12:40.424" v="849"/>
          <ac:inkMkLst>
            <pc:docMk/>
            <pc:sldMk cId="4132993662" sldId="489"/>
            <ac:inkMk id="30730" creationId="{A1747358-6CBA-476B-BAB8-EABA2F7F897C}"/>
          </ac:inkMkLst>
        </pc:inkChg>
        <pc:inkChg chg="add del mod">
          <ac:chgData name="Sherif Khattab" userId="c83b1e15-36f3-4f46-aceb-05aac24c545e" providerId="ADAL" clId="{40561216-C3B6-4E03-B696-C2E8E46E1565}" dt="2021-03-02T15:12:40.429" v="853"/>
          <ac:inkMkLst>
            <pc:docMk/>
            <pc:sldMk cId="4132993662" sldId="489"/>
            <ac:inkMk id="30731" creationId="{03DDE30C-6EAB-491D-B855-BE2BA6AC3CF6}"/>
          </ac:inkMkLst>
        </pc:inkChg>
        <pc:inkChg chg="add del mod">
          <ac:chgData name="Sherif Khattab" userId="c83b1e15-36f3-4f46-aceb-05aac24c545e" providerId="ADAL" clId="{40561216-C3B6-4E03-B696-C2E8E46E1565}" dt="2021-03-02T15:12:40.426" v="851"/>
          <ac:inkMkLst>
            <pc:docMk/>
            <pc:sldMk cId="4132993662" sldId="489"/>
            <ac:inkMk id="30732" creationId="{9F130834-EA25-43B2-AD49-0B501ADE7BBA}"/>
          </ac:inkMkLst>
        </pc:inkChg>
        <pc:inkChg chg="add del mod">
          <ac:chgData name="Sherif Khattab" userId="c83b1e15-36f3-4f46-aceb-05aac24c545e" providerId="ADAL" clId="{40561216-C3B6-4E03-B696-C2E8E46E1565}" dt="2021-03-02T15:12:40.425" v="850"/>
          <ac:inkMkLst>
            <pc:docMk/>
            <pc:sldMk cId="4132993662" sldId="489"/>
            <ac:inkMk id="30733" creationId="{EB665923-E6D5-40C8-8A7B-30206ADB0784}"/>
          </ac:inkMkLst>
        </pc:inkChg>
        <pc:inkChg chg="add del mod">
          <ac:chgData name="Sherif Khattab" userId="c83b1e15-36f3-4f46-aceb-05aac24c545e" providerId="ADAL" clId="{40561216-C3B6-4E03-B696-C2E8E46E1565}" dt="2021-03-02T15:10:41.688" v="722" actId="9405"/>
          <ac:inkMkLst>
            <pc:docMk/>
            <pc:sldMk cId="4132993662" sldId="489"/>
            <ac:inkMk id="30735" creationId="{7D4074F8-E1C5-4F8C-A7A9-42877A3383D2}"/>
          </ac:inkMkLst>
        </pc:inkChg>
        <pc:inkChg chg="add del mod">
          <ac:chgData name="Sherif Khattab" userId="c83b1e15-36f3-4f46-aceb-05aac24c545e" providerId="ADAL" clId="{40561216-C3B6-4E03-B696-C2E8E46E1565}" dt="2021-03-02T15:10:41.367" v="721"/>
          <ac:inkMkLst>
            <pc:docMk/>
            <pc:sldMk cId="4132993662" sldId="489"/>
            <ac:inkMk id="30736" creationId="{D4ED8002-8507-45C0-A518-F0565A3E57B7}"/>
          </ac:inkMkLst>
        </pc:inkChg>
        <pc:inkChg chg="add del mod">
          <ac:chgData name="Sherif Khattab" userId="c83b1e15-36f3-4f46-aceb-05aac24c545e" providerId="ADAL" clId="{40561216-C3B6-4E03-B696-C2E8E46E1565}" dt="2021-03-02T15:12:35.756" v="842"/>
          <ac:inkMkLst>
            <pc:docMk/>
            <pc:sldMk cId="4132993662" sldId="489"/>
            <ac:inkMk id="30738" creationId="{A70CCD49-9C4F-423E-8C48-E8DB1B7C9FA8}"/>
          </ac:inkMkLst>
        </pc:inkChg>
        <pc:inkChg chg="add del mod">
          <ac:chgData name="Sherif Khattab" userId="c83b1e15-36f3-4f46-aceb-05aac24c545e" providerId="ADAL" clId="{40561216-C3B6-4E03-B696-C2E8E46E1565}" dt="2021-03-02T15:12:35.761" v="845"/>
          <ac:inkMkLst>
            <pc:docMk/>
            <pc:sldMk cId="4132993662" sldId="489"/>
            <ac:inkMk id="30739" creationId="{9743F292-9298-4F75-B43E-C015E387F24F}"/>
          </ac:inkMkLst>
        </pc:inkChg>
        <pc:inkChg chg="add del mod">
          <ac:chgData name="Sherif Khattab" userId="c83b1e15-36f3-4f46-aceb-05aac24c545e" providerId="ADAL" clId="{40561216-C3B6-4E03-B696-C2E8E46E1565}" dt="2021-03-02T15:12:35.757" v="843"/>
          <ac:inkMkLst>
            <pc:docMk/>
            <pc:sldMk cId="4132993662" sldId="489"/>
            <ac:inkMk id="30740" creationId="{AA49A404-09EA-4749-9B7A-2CC10B130FEE}"/>
          </ac:inkMkLst>
        </pc:inkChg>
        <pc:inkChg chg="add del mod">
          <ac:chgData name="Sherif Khattab" userId="c83b1e15-36f3-4f46-aceb-05aac24c545e" providerId="ADAL" clId="{40561216-C3B6-4E03-B696-C2E8E46E1565}" dt="2021-03-02T15:12:35.759" v="844"/>
          <ac:inkMkLst>
            <pc:docMk/>
            <pc:sldMk cId="4132993662" sldId="489"/>
            <ac:inkMk id="30741" creationId="{76F83F73-C0A5-4476-83DC-89771AB4D06A}"/>
          </ac:inkMkLst>
        </pc:inkChg>
        <pc:inkChg chg="add del mod">
          <ac:chgData name="Sherif Khattab" userId="c83b1e15-36f3-4f46-aceb-05aac24c545e" providerId="ADAL" clId="{40561216-C3B6-4E03-B696-C2E8E46E1565}" dt="2021-03-02T15:12:35.753" v="841"/>
          <ac:inkMkLst>
            <pc:docMk/>
            <pc:sldMk cId="4132993662" sldId="489"/>
            <ac:inkMk id="30742" creationId="{4E546557-8AA9-4414-8A06-261EACA5A018}"/>
          </ac:inkMkLst>
        </pc:inkChg>
        <pc:inkChg chg="add del mod">
          <ac:chgData name="Sherif Khattab" userId="c83b1e15-36f3-4f46-aceb-05aac24c545e" providerId="ADAL" clId="{40561216-C3B6-4E03-B696-C2E8E46E1565}" dt="2021-03-02T15:12:35.762" v="846"/>
          <ac:inkMkLst>
            <pc:docMk/>
            <pc:sldMk cId="4132993662" sldId="489"/>
            <ac:inkMk id="30743" creationId="{081544E1-175A-4399-8B4E-42F50A161126}"/>
          </ac:inkMkLst>
        </pc:inkChg>
        <pc:inkChg chg="add del mod">
          <ac:chgData name="Sherif Khattab" userId="c83b1e15-36f3-4f46-aceb-05aac24c545e" providerId="ADAL" clId="{40561216-C3B6-4E03-B696-C2E8E46E1565}" dt="2021-03-02T15:12:30.557" v="839"/>
          <ac:inkMkLst>
            <pc:docMk/>
            <pc:sldMk cId="4132993662" sldId="489"/>
            <ac:inkMk id="30745" creationId="{980D4851-FFD5-4434-B85E-D5169767707D}"/>
          </ac:inkMkLst>
        </pc:inkChg>
        <pc:inkChg chg="add del mod">
          <ac:chgData name="Sherif Khattab" userId="c83b1e15-36f3-4f46-aceb-05aac24c545e" providerId="ADAL" clId="{40561216-C3B6-4E03-B696-C2E8E46E1565}" dt="2021-03-02T15:12:30.555" v="838"/>
          <ac:inkMkLst>
            <pc:docMk/>
            <pc:sldMk cId="4132993662" sldId="489"/>
            <ac:inkMk id="30746" creationId="{F706BA4D-32F5-4DB8-B2CC-6703E9582946}"/>
          </ac:inkMkLst>
        </pc:inkChg>
        <pc:inkChg chg="add del mod">
          <ac:chgData name="Sherif Khattab" userId="c83b1e15-36f3-4f46-aceb-05aac24c545e" providerId="ADAL" clId="{40561216-C3B6-4E03-B696-C2E8E46E1565}" dt="2021-03-02T15:12:30.545" v="833"/>
          <ac:inkMkLst>
            <pc:docMk/>
            <pc:sldMk cId="4132993662" sldId="489"/>
            <ac:inkMk id="30747" creationId="{EEC20156-E2E1-4698-8728-9693C32A0A5D}"/>
          </ac:inkMkLst>
        </pc:inkChg>
        <pc:inkChg chg="add del mod">
          <ac:chgData name="Sherif Khattab" userId="c83b1e15-36f3-4f46-aceb-05aac24c545e" providerId="ADAL" clId="{40561216-C3B6-4E03-B696-C2E8E46E1565}" dt="2021-03-02T15:12:30.549" v="835"/>
          <ac:inkMkLst>
            <pc:docMk/>
            <pc:sldMk cId="4132993662" sldId="489"/>
            <ac:inkMk id="30748" creationId="{A4DF3A78-6FFE-4F35-A38B-0ACDDABC6E3E}"/>
          </ac:inkMkLst>
        </pc:inkChg>
        <pc:inkChg chg="add del mod">
          <ac:chgData name="Sherif Khattab" userId="c83b1e15-36f3-4f46-aceb-05aac24c545e" providerId="ADAL" clId="{40561216-C3B6-4E03-B696-C2E8E46E1565}" dt="2021-03-02T15:12:30.551" v="836"/>
          <ac:inkMkLst>
            <pc:docMk/>
            <pc:sldMk cId="4132993662" sldId="489"/>
            <ac:inkMk id="30749" creationId="{F5838EB7-FBCD-4D0A-9C47-A703947871AF}"/>
          </ac:inkMkLst>
        </pc:inkChg>
        <pc:inkChg chg="add del mod">
          <ac:chgData name="Sherif Khattab" userId="c83b1e15-36f3-4f46-aceb-05aac24c545e" providerId="ADAL" clId="{40561216-C3B6-4E03-B696-C2E8E46E1565}" dt="2021-03-02T15:12:30.553" v="837"/>
          <ac:inkMkLst>
            <pc:docMk/>
            <pc:sldMk cId="4132993662" sldId="489"/>
            <ac:inkMk id="30750" creationId="{632A3CF0-662A-4BA0-8F25-679E291BE056}"/>
          </ac:inkMkLst>
        </pc:inkChg>
        <pc:inkChg chg="add del mod">
          <ac:chgData name="Sherif Khattab" userId="c83b1e15-36f3-4f46-aceb-05aac24c545e" providerId="ADAL" clId="{40561216-C3B6-4E03-B696-C2E8E46E1565}" dt="2021-03-02T15:12:30.547" v="834"/>
          <ac:inkMkLst>
            <pc:docMk/>
            <pc:sldMk cId="4132993662" sldId="489"/>
            <ac:inkMk id="30751" creationId="{1AEB7B89-3C78-4DE8-BECD-16FB4027ECA8}"/>
          </ac:inkMkLst>
        </pc:inkChg>
        <pc:inkChg chg="add del mod">
          <ac:chgData name="Sherif Khattab" userId="c83b1e15-36f3-4f46-aceb-05aac24c545e" providerId="ADAL" clId="{40561216-C3B6-4E03-B696-C2E8E46E1565}" dt="2021-03-02T15:12:24.887" v="825"/>
          <ac:inkMkLst>
            <pc:docMk/>
            <pc:sldMk cId="4132993662" sldId="489"/>
            <ac:inkMk id="30753" creationId="{A6D980DA-39EF-4153-8C05-B5580B219376}"/>
          </ac:inkMkLst>
        </pc:inkChg>
        <pc:inkChg chg="add del mod">
          <ac:chgData name="Sherif Khattab" userId="c83b1e15-36f3-4f46-aceb-05aac24c545e" providerId="ADAL" clId="{40561216-C3B6-4E03-B696-C2E8E46E1565}" dt="2021-03-02T15:12:24.884" v="824"/>
          <ac:inkMkLst>
            <pc:docMk/>
            <pc:sldMk cId="4132993662" sldId="489"/>
            <ac:inkMk id="30754" creationId="{4D063B1B-177E-4E17-B88D-27D26304B973}"/>
          </ac:inkMkLst>
        </pc:inkChg>
        <pc:inkChg chg="add del mod">
          <ac:chgData name="Sherif Khattab" userId="c83b1e15-36f3-4f46-aceb-05aac24c545e" providerId="ADAL" clId="{40561216-C3B6-4E03-B696-C2E8E46E1565}" dt="2021-03-02T15:12:24.896" v="829"/>
          <ac:inkMkLst>
            <pc:docMk/>
            <pc:sldMk cId="4132993662" sldId="489"/>
            <ac:inkMk id="30755" creationId="{67BB42EF-1F6F-4DE0-9F1B-18480909D32A}"/>
          </ac:inkMkLst>
        </pc:inkChg>
        <pc:inkChg chg="add del mod">
          <ac:chgData name="Sherif Khattab" userId="c83b1e15-36f3-4f46-aceb-05aac24c545e" providerId="ADAL" clId="{40561216-C3B6-4E03-B696-C2E8E46E1565}" dt="2021-03-02T15:12:24.893" v="828"/>
          <ac:inkMkLst>
            <pc:docMk/>
            <pc:sldMk cId="4132993662" sldId="489"/>
            <ac:inkMk id="30756" creationId="{0950CCF0-AC2A-4DDA-8544-83673CD2D8C3}"/>
          </ac:inkMkLst>
        </pc:inkChg>
        <pc:inkChg chg="add del mod">
          <ac:chgData name="Sherif Khattab" userId="c83b1e15-36f3-4f46-aceb-05aac24c545e" providerId="ADAL" clId="{40561216-C3B6-4E03-B696-C2E8E46E1565}" dt="2021-03-02T15:12:24.891" v="827"/>
          <ac:inkMkLst>
            <pc:docMk/>
            <pc:sldMk cId="4132993662" sldId="489"/>
            <ac:inkMk id="30757" creationId="{E5B927E6-9D54-48AF-B16A-907A0489554E}"/>
          </ac:inkMkLst>
        </pc:inkChg>
        <pc:inkChg chg="add del mod">
          <ac:chgData name="Sherif Khattab" userId="c83b1e15-36f3-4f46-aceb-05aac24c545e" providerId="ADAL" clId="{40561216-C3B6-4E03-B696-C2E8E46E1565}" dt="2021-03-02T15:12:24.899" v="831"/>
          <ac:inkMkLst>
            <pc:docMk/>
            <pc:sldMk cId="4132993662" sldId="489"/>
            <ac:inkMk id="30758" creationId="{AF6ADF63-5228-49F9-B3E5-EAC874027B40}"/>
          </ac:inkMkLst>
        </pc:inkChg>
        <pc:inkChg chg="add del mod">
          <ac:chgData name="Sherif Khattab" userId="c83b1e15-36f3-4f46-aceb-05aac24c545e" providerId="ADAL" clId="{40561216-C3B6-4E03-B696-C2E8E46E1565}" dt="2021-03-02T15:12:24.898" v="830"/>
          <ac:inkMkLst>
            <pc:docMk/>
            <pc:sldMk cId="4132993662" sldId="489"/>
            <ac:inkMk id="30759" creationId="{C4B8C5F9-21DA-49D1-8290-661C2C196036}"/>
          </ac:inkMkLst>
        </pc:inkChg>
        <pc:inkChg chg="add del mod">
          <ac:chgData name="Sherif Khattab" userId="c83b1e15-36f3-4f46-aceb-05aac24c545e" providerId="ADAL" clId="{40561216-C3B6-4E03-B696-C2E8E46E1565}" dt="2021-03-02T15:12:24.889" v="826"/>
          <ac:inkMkLst>
            <pc:docMk/>
            <pc:sldMk cId="4132993662" sldId="489"/>
            <ac:inkMk id="30760" creationId="{A66E6C4F-5C8D-4D77-A4E8-DC01657342E3}"/>
          </ac:inkMkLst>
        </pc:inkChg>
        <pc:inkChg chg="add del mod">
          <ac:chgData name="Sherif Khattab" userId="c83b1e15-36f3-4f46-aceb-05aac24c545e" providerId="ADAL" clId="{40561216-C3B6-4E03-B696-C2E8E46E1565}" dt="2021-03-02T15:12:18.472" v="816"/>
          <ac:inkMkLst>
            <pc:docMk/>
            <pc:sldMk cId="4132993662" sldId="489"/>
            <ac:inkMk id="30762" creationId="{3837AE9B-D986-4397-88A6-C5B85E8BD4F9}"/>
          </ac:inkMkLst>
        </pc:inkChg>
        <pc:inkChg chg="add del mod">
          <ac:chgData name="Sherif Khattab" userId="c83b1e15-36f3-4f46-aceb-05aac24c545e" providerId="ADAL" clId="{40561216-C3B6-4E03-B696-C2E8E46E1565}" dt="2021-03-02T15:12:18.478" v="818"/>
          <ac:inkMkLst>
            <pc:docMk/>
            <pc:sldMk cId="4132993662" sldId="489"/>
            <ac:inkMk id="30763" creationId="{76FF741B-A6D3-46A1-87F9-969B107FEDFE}"/>
          </ac:inkMkLst>
        </pc:inkChg>
        <pc:inkChg chg="add del mod">
          <ac:chgData name="Sherif Khattab" userId="c83b1e15-36f3-4f46-aceb-05aac24c545e" providerId="ADAL" clId="{40561216-C3B6-4E03-B696-C2E8E46E1565}" dt="2021-03-02T15:12:18.483" v="821"/>
          <ac:inkMkLst>
            <pc:docMk/>
            <pc:sldMk cId="4132993662" sldId="489"/>
            <ac:inkMk id="30764" creationId="{6B4F0462-4A1D-4145-853E-138EBEDA1ABC}"/>
          </ac:inkMkLst>
        </pc:inkChg>
        <pc:inkChg chg="add del mod">
          <ac:chgData name="Sherif Khattab" userId="c83b1e15-36f3-4f46-aceb-05aac24c545e" providerId="ADAL" clId="{40561216-C3B6-4E03-B696-C2E8E46E1565}" dt="2021-03-02T15:12:18.481" v="819"/>
          <ac:inkMkLst>
            <pc:docMk/>
            <pc:sldMk cId="4132993662" sldId="489"/>
            <ac:inkMk id="30765" creationId="{AA2D9F48-7667-4A23-AA72-11C6A4A815EB}"/>
          </ac:inkMkLst>
        </pc:inkChg>
        <pc:inkChg chg="add del mod">
          <ac:chgData name="Sherif Khattab" userId="c83b1e15-36f3-4f46-aceb-05aac24c545e" providerId="ADAL" clId="{40561216-C3B6-4E03-B696-C2E8E46E1565}" dt="2021-03-02T15:12:18.475" v="817"/>
          <ac:inkMkLst>
            <pc:docMk/>
            <pc:sldMk cId="4132993662" sldId="489"/>
            <ac:inkMk id="30766" creationId="{94F34090-F9F0-49F4-9C24-005C5636E0A8}"/>
          </ac:inkMkLst>
        </pc:inkChg>
        <pc:inkChg chg="add del mod">
          <ac:chgData name="Sherif Khattab" userId="c83b1e15-36f3-4f46-aceb-05aac24c545e" providerId="ADAL" clId="{40561216-C3B6-4E03-B696-C2E8E46E1565}" dt="2021-03-02T15:12:18.482" v="820"/>
          <ac:inkMkLst>
            <pc:docMk/>
            <pc:sldMk cId="4132993662" sldId="489"/>
            <ac:inkMk id="30768" creationId="{9B2160CE-D88B-4BFB-A048-C839EBC4439C}"/>
          </ac:inkMkLst>
        </pc:inkChg>
        <pc:inkChg chg="add del mod">
          <ac:chgData name="Sherif Khattab" userId="c83b1e15-36f3-4f46-aceb-05aac24c545e" providerId="ADAL" clId="{40561216-C3B6-4E03-B696-C2E8E46E1565}" dt="2021-03-02T15:12:18.469" v="815"/>
          <ac:inkMkLst>
            <pc:docMk/>
            <pc:sldMk cId="4132993662" sldId="489"/>
            <ac:inkMk id="30769" creationId="{43E468E6-310A-4609-BEFF-5877313AD2CF}"/>
          </ac:inkMkLst>
        </pc:inkChg>
        <pc:inkChg chg="add del mod">
          <ac:chgData name="Sherif Khattab" userId="c83b1e15-36f3-4f46-aceb-05aac24c545e" providerId="ADAL" clId="{40561216-C3B6-4E03-B696-C2E8E46E1565}" dt="2021-03-02T15:12:18.485" v="822"/>
          <ac:inkMkLst>
            <pc:docMk/>
            <pc:sldMk cId="4132993662" sldId="489"/>
            <ac:inkMk id="30770" creationId="{CAB59520-E67E-4B85-8E9F-FFD255DC992C}"/>
          </ac:inkMkLst>
        </pc:inkChg>
        <pc:inkChg chg="add del mod">
          <ac:chgData name="Sherif Khattab" userId="c83b1e15-36f3-4f46-aceb-05aac24c545e" providerId="ADAL" clId="{40561216-C3B6-4E03-B696-C2E8E46E1565}" dt="2021-03-02T15:12:11.954" v="813"/>
          <ac:inkMkLst>
            <pc:docMk/>
            <pc:sldMk cId="4132993662" sldId="489"/>
            <ac:inkMk id="30772" creationId="{B3BA2E8C-A923-4157-A7BD-276EE4634CA9}"/>
          </ac:inkMkLst>
        </pc:inkChg>
        <pc:inkChg chg="add del mod">
          <ac:chgData name="Sherif Khattab" userId="c83b1e15-36f3-4f46-aceb-05aac24c545e" providerId="ADAL" clId="{40561216-C3B6-4E03-B696-C2E8E46E1565}" dt="2021-03-02T15:12:11.937" v="806"/>
          <ac:inkMkLst>
            <pc:docMk/>
            <pc:sldMk cId="4132993662" sldId="489"/>
            <ac:inkMk id="30773" creationId="{DBA600FD-5003-4390-A9D6-301A2C54D76B}"/>
          </ac:inkMkLst>
        </pc:inkChg>
        <pc:inkChg chg="add del mod">
          <ac:chgData name="Sherif Khattab" userId="c83b1e15-36f3-4f46-aceb-05aac24c545e" providerId="ADAL" clId="{40561216-C3B6-4E03-B696-C2E8E46E1565}" dt="2021-03-02T15:12:11.940" v="807"/>
          <ac:inkMkLst>
            <pc:docMk/>
            <pc:sldMk cId="4132993662" sldId="489"/>
            <ac:inkMk id="30774" creationId="{4FA26250-F448-4773-AC71-0274A866FA1C}"/>
          </ac:inkMkLst>
        </pc:inkChg>
        <pc:inkChg chg="add del mod">
          <ac:chgData name="Sherif Khattab" userId="c83b1e15-36f3-4f46-aceb-05aac24c545e" providerId="ADAL" clId="{40561216-C3B6-4E03-B696-C2E8E46E1565}" dt="2021-03-02T15:12:11.950" v="811"/>
          <ac:inkMkLst>
            <pc:docMk/>
            <pc:sldMk cId="4132993662" sldId="489"/>
            <ac:inkMk id="30775" creationId="{10C7B246-1CC3-4EA6-9276-7F3007ADD5FC}"/>
          </ac:inkMkLst>
        </pc:inkChg>
        <pc:inkChg chg="add del mod">
          <ac:chgData name="Sherif Khattab" userId="c83b1e15-36f3-4f46-aceb-05aac24c545e" providerId="ADAL" clId="{40561216-C3B6-4E03-B696-C2E8E46E1565}" dt="2021-03-02T15:12:11.952" v="812"/>
          <ac:inkMkLst>
            <pc:docMk/>
            <pc:sldMk cId="4132993662" sldId="489"/>
            <ac:inkMk id="30776" creationId="{780B7075-5CBB-4511-9274-AC85D258771E}"/>
          </ac:inkMkLst>
        </pc:inkChg>
        <pc:inkChg chg="add del mod">
          <ac:chgData name="Sherif Khattab" userId="c83b1e15-36f3-4f46-aceb-05aac24c545e" providerId="ADAL" clId="{40561216-C3B6-4E03-B696-C2E8E46E1565}" dt="2021-03-02T15:12:11.943" v="808"/>
          <ac:inkMkLst>
            <pc:docMk/>
            <pc:sldMk cId="4132993662" sldId="489"/>
            <ac:inkMk id="30778" creationId="{E11A5F19-4A77-4EE6-A580-CB258360D3B9}"/>
          </ac:inkMkLst>
        </pc:inkChg>
        <pc:inkChg chg="add del mod">
          <ac:chgData name="Sherif Khattab" userId="c83b1e15-36f3-4f46-aceb-05aac24c545e" providerId="ADAL" clId="{40561216-C3B6-4E03-B696-C2E8E46E1565}" dt="2021-03-02T15:12:11.948" v="810"/>
          <ac:inkMkLst>
            <pc:docMk/>
            <pc:sldMk cId="4132993662" sldId="489"/>
            <ac:inkMk id="30779" creationId="{C76667C2-DF87-4784-B58A-94777BB66A95}"/>
          </ac:inkMkLst>
        </pc:inkChg>
        <pc:inkChg chg="add del mod">
          <ac:chgData name="Sherif Khattab" userId="c83b1e15-36f3-4f46-aceb-05aac24c545e" providerId="ADAL" clId="{40561216-C3B6-4E03-B696-C2E8E46E1565}" dt="2021-03-02T15:12:11.945" v="809"/>
          <ac:inkMkLst>
            <pc:docMk/>
            <pc:sldMk cId="4132993662" sldId="489"/>
            <ac:inkMk id="30780" creationId="{370E1490-0368-498F-AFA5-78F03C044F96}"/>
          </ac:inkMkLst>
        </pc:inkChg>
        <pc:inkChg chg="add del mod">
          <ac:chgData name="Sherif Khattab" userId="c83b1e15-36f3-4f46-aceb-05aac24c545e" providerId="ADAL" clId="{40561216-C3B6-4E03-B696-C2E8E46E1565}" dt="2021-03-02T15:12:05.284" v="800"/>
          <ac:inkMkLst>
            <pc:docMk/>
            <pc:sldMk cId="4132993662" sldId="489"/>
            <ac:inkMk id="30782" creationId="{85A82A86-04DA-4126-A78F-B5AC35D91DBF}"/>
          </ac:inkMkLst>
        </pc:inkChg>
        <pc:inkChg chg="add del mod">
          <ac:chgData name="Sherif Khattab" userId="c83b1e15-36f3-4f46-aceb-05aac24c545e" providerId="ADAL" clId="{40561216-C3B6-4E03-B696-C2E8E46E1565}" dt="2021-03-02T15:12:05.277" v="798"/>
          <ac:inkMkLst>
            <pc:docMk/>
            <pc:sldMk cId="4132993662" sldId="489"/>
            <ac:inkMk id="30783" creationId="{E8E91C57-E534-44B3-ABFF-135A295272F6}"/>
          </ac:inkMkLst>
        </pc:inkChg>
        <pc:inkChg chg="add del mod">
          <ac:chgData name="Sherif Khattab" userId="c83b1e15-36f3-4f46-aceb-05aac24c545e" providerId="ADAL" clId="{40561216-C3B6-4E03-B696-C2E8E46E1565}" dt="2021-03-02T15:12:05.301" v="804"/>
          <ac:inkMkLst>
            <pc:docMk/>
            <pc:sldMk cId="4132993662" sldId="489"/>
            <ac:inkMk id="30784" creationId="{9057AF6B-C980-44AE-B3EA-7DB57BC8D09B}"/>
          </ac:inkMkLst>
        </pc:inkChg>
        <pc:inkChg chg="add del mod">
          <ac:chgData name="Sherif Khattab" userId="c83b1e15-36f3-4f46-aceb-05aac24c545e" providerId="ADAL" clId="{40561216-C3B6-4E03-B696-C2E8E46E1565}" dt="2021-03-02T15:12:05.293" v="802"/>
          <ac:inkMkLst>
            <pc:docMk/>
            <pc:sldMk cId="4132993662" sldId="489"/>
            <ac:inkMk id="30785" creationId="{D76DED22-27B2-404D-B00D-A4865D4084C9}"/>
          </ac:inkMkLst>
        </pc:inkChg>
        <pc:inkChg chg="add del mod">
          <ac:chgData name="Sherif Khattab" userId="c83b1e15-36f3-4f46-aceb-05aac24c545e" providerId="ADAL" clId="{40561216-C3B6-4E03-B696-C2E8E46E1565}" dt="2021-03-02T15:12:05.296" v="803"/>
          <ac:inkMkLst>
            <pc:docMk/>
            <pc:sldMk cId="4132993662" sldId="489"/>
            <ac:inkMk id="30786" creationId="{59CDF155-7FA6-4EDC-99C0-4BA56947AA48}"/>
          </ac:inkMkLst>
        </pc:inkChg>
        <pc:inkChg chg="add del mod">
          <ac:chgData name="Sherif Khattab" userId="c83b1e15-36f3-4f46-aceb-05aac24c545e" providerId="ADAL" clId="{40561216-C3B6-4E03-B696-C2E8E46E1565}" dt="2021-03-02T15:12:05.288" v="801"/>
          <ac:inkMkLst>
            <pc:docMk/>
            <pc:sldMk cId="4132993662" sldId="489"/>
            <ac:inkMk id="30787" creationId="{1E5DE9C1-5D2F-4D2F-99E6-B479B181F55E}"/>
          </ac:inkMkLst>
        </pc:inkChg>
        <pc:inkChg chg="add del mod">
          <ac:chgData name="Sherif Khattab" userId="c83b1e15-36f3-4f46-aceb-05aac24c545e" providerId="ADAL" clId="{40561216-C3B6-4E03-B696-C2E8E46E1565}" dt="2021-03-02T15:12:05.282" v="799"/>
          <ac:inkMkLst>
            <pc:docMk/>
            <pc:sldMk cId="4132993662" sldId="489"/>
            <ac:inkMk id="30788" creationId="{5554E53D-7CB6-4F40-92D4-71CE0F7018DB}"/>
          </ac:inkMkLst>
        </pc:inkChg>
        <pc:inkChg chg="add del mod">
          <ac:chgData name="Sherif Khattab" userId="c83b1e15-36f3-4f46-aceb-05aac24c545e" providerId="ADAL" clId="{40561216-C3B6-4E03-B696-C2E8E46E1565}" dt="2021-03-02T15:11:57.486" v="795"/>
          <ac:inkMkLst>
            <pc:docMk/>
            <pc:sldMk cId="4132993662" sldId="489"/>
            <ac:inkMk id="30790" creationId="{9568DDFE-BB5E-4CDA-8F79-E5717350F73D}"/>
          </ac:inkMkLst>
        </pc:inkChg>
        <pc:inkChg chg="add del mod">
          <ac:chgData name="Sherif Khattab" userId="c83b1e15-36f3-4f46-aceb-05aac24c545e" providerId="ADAL" clId="{40561216-C3B6-4E03-B696-C2E8E46E1565}" dt="2021-03-02T15:11:57.439" v="792"/>
          <ac:inkMkLst>
            <pc:docMk/>
            <pc:sldMk cId="4132993662" sldId="489"/>
            <ac:inkMk id="30791" creationId="{CE09BC03-F443-4D03-B7F8-23D83760F2F0}"/>
          </ac:inkMkLst>
        </pc:inkChg>
        <pc:inkChg chg="add del mod">
          <ac:chgData name="Sherif Khattab" userId="c83b1e15-36f3-4f46-aceb-05aac24c545e" providerId="ADAL" clId="{40561216-C3B6-4E03-B696-C2E8E46E1565}" dt="2021-03-02T15:11:57.424" v="791"/>
          <ac:inkMkLst>
            <pc:docMk/>
            <pc:sldMk cId="4132993662" sldId="489"/>
            <ac:inkMk id="30792" creationId="{C3091D14-0104-4CCF-BAE5-DD964CD9FCF4}"/>
          </ac:inkMkLst>
        </pc:inkChg>
        <pc:inkChg chg="add del mod">
          <ac:chgData name="Sherif Khattab" userId="c83b1e15-36f3-4f46-aceb-05aac24c545e" providerId="ADAL" clId="{40561216-C3B6-4E03-B696-C2E8E46E1565}" dt="2021-03-02T15:11:57.376" v="789"/>
          <ac:inkMkLst>
            <pc:docMk/>
            <pc:sldMk cId="4132993662" sldId="489"/>
            <ac:inkMk id="30793" creationId="{6A44F0AF-1DD0-4310-AA5E-FD0ECFECC9D9}"/>
          </ac:inkMkLst>
        </pc:inkChg>
        <pc:inkChg chg="add del mod">
          <ac:chgData name="Sherif Khattab" userId="c83b1e15-36f3-4f46-aceb-05aac24c545e" providerId="ADAL" clId="{40561216-C3B6-4E03-B696-C2E8E46E1565}" dt="2021-03-02T15:11:57.469" v="794"/>
          <ac:inkMkLst>
            <pc:docMk/>
            <pc:sldMk cId="4132993662" sldId="489"/>
            <ac:inkMk id="30794" creationId="{6C521AE9-81A6-483E-97B6-85821D416432}"/>
          </ac:inkMkLst>
        </pc:inkChg>
        <pc:inkChg chg="add del mod">
          <ac:chgData name="Sherif Khattab" userId="c83b1e15-36f3-4f46-aceb-05aac24c545e" providerId="ADAL" clId="{40561216-C3B6-4E03-B696-C2E8E46E1565}" dt="2021-03-02T15:11:57.506" v="796"/>
          <ac:inkMkLst>
            <pc:docMk/>
            <pc:sldMk cId="4132993662" sldId="489"/>
            <ac:inkMk id="30795" creationId="{71A3F503-4CD7-4E5B-AAD2-FB997E4994D2}"/>
          </ac:inkMkLst>
        </pc:inkChg>
        <pc:inkChg chg="add del mod">
          <ac:chgData name="Sherif Khattab" userId="c83b1e15-36f3-4f46-aceb-05aac24c545e" providerId="ADAL" clId="{40561216-C3B6-4E03-B696-C2E8E46E1565}" dt="2021-03-02T15:11:57.404" v="790"/>
          <ac:inkMkLst>
            <pc:docMk/>
            <pc:sldMk cId="4132993662" sldId="489"/>
            <ac:inkMk id="30796" creationId="{E26C9E40-7029-47FD-9EC7-87598988503D}"/>
          </ac:inkMkLst>
        </pc:inkChg>
        <pc:inkChg chg="add del mod">
          <ac:chgData name="Sherif Khattab" userId="c83b1e15-36f3-4f46-aceb-05aac24c545e" providerId="ADAL" clId="{40561216-C3B6-4E03-B696-C2E8E46E1565}" dt="2021-03-02T15:11:57.453" v="793"/>
          <ac:inkMkLst>
            <pc:docMk/>
            <pc:sldMk cId="4132993662" sldId="489"/>
            <ac:inkMk id="30797" creationId="{E6A5E7AC-5DD2-400B-9733-C7EAAC0873CE}"/>
          </ac:inkMkLst>
        </pc:inkChg>
      </pc:sldChg>
      <pc:sldChg chg="add del">
        <pc:chgData name="Sherif Khattab" userId="c83b1e15-36f3-4f46-aceb-05aac24c545e" providerId="ADAL" clId="{40561216-C3B6-4E03-B696-C2E8E46E1565}" dt="2021-03-02T14:56:46.899" v="570" actId="47"/>
        <pc:sldMkLst>
          <pc:docMk/>
          <pc:sldMk cId="4121167873" sldId="550"/>
        </pc:sldMkLst>
      </pc:sldChg>
      <pc:sldChg chg="add del">
        <pc:chgData name="Sherif Khattab" userId="c83b1e15-36f3-4f46-aceb-05aac24c545e" providerId="ADAL" clId="{40561216-C3B6-4E03-B696-C2E8E46E1565}" dt="2021-03-02T14:56:46.899" v="570" actId="47"/>
        <pc:sldMkLst>
          <pc:docMk/>
          <pc:sldMk cId="2700117076" sldId="551"/>
        </pc:sldMkLst>
      </pc:sldChg>
      <pc:sldChg chg="add del">
        <pc:chgData name="Sherif Khattab" userId="c83b1e15-36f3-4f46-aceb-05aac24c545e" providerId="ADAL" clId="{40561216-C3B6-4E03-B696-C2E8E46E1565}" dt="2021-03-02T14:56:46.899" v="570" actId="47"/>
        <pc:sldMkLst>
          <pc:docMk/>
          <pc:sldMk cId="1710351370" sldId="552"/>
        </pc:sldMkLst>
      </pc:sldChg>
      <pc:sldChg chg="add del">
        <pc:chgData name="Sherif Khattab" userId="c83b1e15-36f3-4f46-aceb-05aac24c545e" providerId="ADAL" clId="{40561216-C3B6-4E03-B696-C2E8E46E1565}" dt="2021-03-02T14:56:46.899" v="570" actId="47"/>
        <pc:sldMkLst>
          <pc:docMk/>
          <pc:sldMk cId="690399471" sldId="553"/>
        </pc:sldMkLst>
      </pc:sldChg>
      <pc:sldChg chg="add del">
        <pc:chgData name="Sherif Khattab" userId="c83b1e15-36f3-4f46-aceb-05aac24c545e" providerId="ADAL" clId="{40561216-C3B6-4E03-B696-C2E8E46E1565}" dt="2021-03-02T14:56:46.899" v="570" actId="47"/>
        <pc:sldMkLst>
          <pc:docMk/>
          <pc:sldMk cId="931329824" sldId="554"/>
        </pc:sldMkLst>
      </pc:sldChg>
      <pc:sldChg chg="add del">
        <pc:chgData name="Sherif Khattab" userId="c83b1e15-36f3-4f46-aceb-05aac24c545e" providerId="ADAL" clId="{40561216-C3B6-4E03-B696-C2E8E46E1565}" dt="2021-03-02T14:56:46.899" v="570" actId="47"/>
        <pc:sldMkLst>
          <pc:docMk/>
          <pc:sldMk cId="381629811" sldId="555"/>
        </pc:sldMkLst>
      </pc:sldChg>
      <pc:sldChg chg="add del">
        <pc:chgData name="Sherif Khattab" userId="c83b1e15-36f3-4f46-aceb-05aac24c545e" providerId="ADAL" clId="{40561216-C3B6-4E03-B696-C2E8E46E1565}" dt="2021-03-02T14:56:46.899" v="570" actId="47"/>
        <pc:sldMkLst>
          <pc:docMk/>
          <pc:sldMk cId="3646862239" sldId="556"/>
        </pc:sldMkLst>
      </pc:sldChg>
      <pc:sldChg chg="delSp modSp add modAnim">
        <pc:chgData name="Sherif Khattab" userId="c83b1e15-36f3-4f46-aceb-05aac24c545e" providerId="ADAL" clId="{40561216-C3B6-4E03-B696-C2E8E46E1565}" dt="2021-03-02T14:58:22.107" v="640"/>
        <pc:sldMkLst>
          <pc:docMk/>
          <pc:sldMk cId="1938775688" sldId="557"/>
        </pc:sldMkLst>
        <pc:grpChg chg="mod">
          <ac:chgData name="Sherif Khattab" userId="c83b1e15-36f3-4f46-aceb-05aac24c545e" providerId="ADAL" clId="{40561216-C3B6-4E03-B696-C2E8E46E1565}" dt="2021-03-02T14:56:35.237" v="569"/>
          <ac:grpSpMkLst>
            <pc:docMk/>
            <pc:sldMk cId="1938775688" sldId="557"/>
            <ac:grpSpMk id="23672" creationId="{D3B42BF9-8198-43FC-B7E5-062D26193C4A}"/>
          </ac:grpSpMkLst>
        </pc:grpChg>
        <pc:inkChg chg="mod">
          <ac:chgData name="Sherif Khattab" userId="c83b1e15-36f3-4f46-aceb-05aac24c545e" providerId="ADAL" clId="{40561216-C3B6-4E03-B696-C2E8E46E1565}" dt="2021-03-02T14:56:35.237" v="569"/>
          <ac:inkMkLst>
            <pc:docMk/>
            <pc:sldMk cId="1938775688" sldId="557"/>
            <ac:inkMk id="3" creationId="{B0FBBC0D-35B9-448B-9D52-F9702601D9E2}"/>
          </ac:inkMkLst>
        </pc:inkChg>
        <pc:inkChg chg="mod">
          <ac:chgData name="Sherif Khattab" userId="c83b1e15-36f3-4f46-aceb-05aac24c545e" providerId="ADAL" clId="{40561216-C3B6-4E03-B696-C2E8E46E1565}" dt="2021-03-02T14:56:35.237" v="569"/>
          <ac:inkMkLst>
            <pc:docMk/>
            <pc:sldMk cId="1938775688" sldId="557"/>
            <ac:inkMk id="5" creationId="{1334F479-0557-4560-B3CA-54D487BC1692}"/>
          </ac:inkMkLst>
        </pc:inkChg>
        <pc:inkChg chg="mod">
          <ac:chgData name="Sherif Khattab" userId="c83b1e15-36f3-4f46-aceb-05aac24c545e" providerId="ADAL" clId="{40561216-C3B6-4E03-B696-C2E8E46E1565}" dt="2021-03-02T14:56:35.237" v="569"/>
          <ac:inkMkLst>
            <pc:docMk/>
            <pc:sldMk cId="1938775688" sldId="557"/>
            <ac:inkMk id="6" creationId="{C77C32EE-2731-421E-9672-5A63D6E9F538}"/>
          </ac:inkMkLst>
        </pc:inkChg>
        <pc:inkChg chg="mod">
          <ac:chgData name="Sherif Khattab" userId="c83b1e15-36f3-4f46-aceb-05aac24c545e" providerId="ADAL" clId="{40561216-C3B6-4E03-B696-C2E8E46E1565}" dt="2021-03-02T14:56:35.237" v="569"/>
          <ac:inkMkLst>
            <pc:docMk/>
            <pc:sldMk cId="1938775688" sldId="557"/>
            <ac:inkMk id="34" creationId="{76F4BB3E-F0E4-42AA-ACB1-D0A6A3746F24}"/>
          </ac:inkMkLst>
        </pc:inkChg>
        <pc:inkChg chg="mod">
          <ac:chgData name="Sherif Khattab" userId="c83b1e15-36f3-4f46-aceb-05aac24c545e" providerId="ADAL" clId="{40561216-C3B6-4E03-B696-C2E8E46E1565}" dt="2021-03-02T14:56:35.237" v="569"/>
          <ac:inkMkLst>
            <pc:docMk/>
            <pc:sldMk cId="1938775688" sldId="557"/>
            <ac:inkMk id="35" creationId="{BB1041F6-9E9F-4186-AC93-4372635DAB2B}"/>
          </ac:inkMkLst>
        </pc:inkChg>
        <pc:inkChg chg="mod">
          <ac:chgData name="Sherif Khattab" userId="c83b1e15-36f3-4f46-aceb-05aac24c545e" providerId="ADAL" clId="{40561216-C3B6-4E03-B696-C2E8E46E1565}" dt="2021-03-02T14:56:35.237" v="569"/>
          <ac:inkMkLst>
            <pc:docMk/>
            <pc:sldMk cId="1938775688" sldId="557"/>
            <ac:inkMk id="36" creationId="{FBD4DC2C-2A69-4F9C-9FD0-0A2D83A17035}"/>
          </ac:inkMkLst>
        </pc:inkChg>
        <pc:inkChg chg="mod">
          <ac:chgData name="Sherif Khattab" userId="c83b1e15-36f3-4f46-aceb-05aac24c545e" providerId="ADAL" clId="{40561216-C3B6-4E03-B696-C2E8E46E1565}" dt="2021-03-02T14:56:35.237" v="569"/>
          <ac:inkMkLst>
            <pc:docMk/>
            <pc:sldMk cId="1938775688" sldId="557"/>
            <ac:inkMk id="38" creationId="{08DD68F7-523C-4437-9949-BFD6B8B320B7}"/>
          </ac:inkMkLst>
        </pc:inkChg>
        <pc:inkChg chg="mod">
          <ac:chgData name="Sherif Khattab" userId="c83b1e15-36f3-4f46-aceb-05aac24c545e" providerId="ADAL" clId="{40561216-C3B6-4E03-B696-C2E8E46E1565}" dt="2021-03-02T14:56:35.237" v="569"/>
          <ac:inkMkLst>
            <pc:docMk/>
            <pc:sldMk cId="1938775688" sldId="557"/>
            <ac:inkMk id="39" creationId="{6B907EBB-5700-4291-BB4C-D8877DB4FFCD}"/>
          </ac:inkMkLst>
        </pc:inkChg>
        <pc:inkChg chg="mod">
          <ac:chgData name="Sherif Khattab" userId="c83b1e15-36f3-4f46-aceb-05aac24c545e" providerId="ADAL" clId="{40561216-C3B6-4E03-B696-C2E8E46E1565}" dt="2021-03-02T14:56:35.237" v="569"/>
          <ac:inkMkLst>
            <pc:docMk/>
            <pc:sldMk cId="1938775688" sldId="557"/>
            <ac:inkMk id="40" creationId="{D1405003-6795-43E1-B78F-70DFA34AAA56}"/>
          </ac:inkMkLst>
        </pc:inkChg>
        <pc:inkChg chg="mod">
          <ac:chgData name="Sherif Khattab" userId="c83b1e15-36f3-4f46-aceb-05aac24c545e" providerId="ADAL" clId="{40561216-C3B6-4E03-B696-C2E8E46E1565}" dt="2021-03-02T14:56:35.237" v="569"/>
          <ac:inkMkLst>
            <pc:docMk/>
            <pc:sldMk cId="1938775688" sldId="557"/>
            <ac:inkMk id="41" creationId="{E5C63D8D-A5A2-4ECA-9233-25A9BB4111B0}"/>
          </ac:inkMkLst>
        </pc:inkChg>
        <pc:inkChg chg="mod">
          <ac:chgData name="Sherif Khattab" userId="c83b1e15-36f3-4f46-aceb-05aac24c545e" providerId="ADAL" clId="{40561216-C3B6-4E03-B696-C2E8E46E1565}" dt="2021-03-02T14:56:35.237" v="569"/>
          <ac:inkMkLst>
            <pc:docMk/>
            <pc:sldMk cId="1938775688" sldId="557"/>
            <ac:inkMk id="42" creationId="{DA8E3D6B-1BC0-4231-B0D7-7B8A4360DECC}"/>
          </ac:inkMkLst>
        </pc:inkChg>
        <pc:inkChg chg="mod">
          <ac:chgData name="Sherif Khattab" userId="c83b1e15-36f3-4f46-aceb-05aac24c545e" providerId="ADAL" clId="{40561216-C3B6-4E03-B696-C2E8E46E1565}" dt="2021-03-02T14:56:35.237" v="569"/>
          <ac:inkMkLst>
            <pc:docMk/>
            <pc:sldMk cId="1938775688" sldId="557"/>
            <ac:inkMk id="44" creationId="{19C19232-5340-48E5-9ED6-62DEBBCE1215}"/>
          </ac:inkMkLst>
        </pc:inkChg>
        <pc:inkChg chg="mod">
          <ac:chgData name="Sherif Khattab" userId="c83b1e15-36f3-4f46-aceb-05aac24c545e" providerId="ADAL" clId="{40561216-C3B6-4E03-B696-C2E8E46E1565}" dt="2021-03-02T14:56:35.237" v="569"/>
          <ac:inkMkLst>
            <pc:docMk/>
            <pc:sldMk cId="1938775688" sldId="557"/>
            <ac:inkMk id="45" creationId="{D1B4E85F-AC34-40C2-82B7-32CDF26E2AA9}"/>
          </ac:inkMkLst>
        </pc:inkChg>
        <pc:inkChg chg="mod">
          <ac:chgData name="Sherif Khattab" userId="c83b1e15-36f3-4f46-aceb-05aac24c545e" providerId="ADAL" clId="{40561216-C3B6-4E03-B696-C2E8E46E1565}" dt="2021-03-02T14:56:35.237" v="569"/>
          <ac:inkMkLst>
            <pc:docMk/>
            <pc:sldMk cId="1938775688" sldId="557"/>
            <ac:inkMk id="46" creationId="{E6BF4D18-EC16-4386-BB86-4E44BAF7C03B}"/>
          </ac:inkMkLst>
        </pc:inkChg>
        <pc:inkChg chg="mod">
          <ac:chgData name="Sherif Khattab" userId="c83b1e15-36f3-4f46-aceb-05aac24c545e" providerId="ADAL" clId="{40561216-C3B6-4E03-B696-C2E8E46E1565}" dt="2021-03-02T14:56:35.237" v="569"/>
          <ac:inkMkLst>
            <pc:docMk/>
            <pc:sldMk cId="1938775688" sldId="557"/>
            <ac:inkMk id="47" creationId="{02569F11-2943-4F04-87BA-CA8732D937CB}"/>
          </ac:inkMkLst>
        </pc:inkChg>
        <pc:inkChg chg="mod">
          <ac:chgData name="Sherif Khattab" userId="c83b1e15-36f3-4f46-aceb-05aac24c545e" providerId="ADAL" clId="{40561216-C3B6-4E03-B696-C2E8E46E1565}" dt="2021-03-02T14:56:35.237" v="569"/>
          <ac:inkMkLst>
            <pc:docMk/>
            <pc:sldMk cId="1938775688" sldId="557"/>
            <ac:inkMk id="48" creationId="{B58E1670-F3F7-4DFE-AF3D-056FDA785310}"/>
          </ac:inkMkLst>
        </pc:inkChg>
        <pc:inkChg chg="mod">
          <ac:chgData name="Sherif Khattab" userId="c83b1e15-36f3-4f46-aceb-05aac24c545e" providerId="ADAL" clId="{40561216-C3B6-4E03-B696-C2E8E46E1565}" dt="2021-03-02T14:56:35.237" v="569"/>
          <ac:inkMkLst>
            <pc:docMk/>
            <pc:sldMk cId="1938775688" sldId="557"/>
            <ac:inkMk id="49" creationId="{19257841-2019-40BC-AD69-87A73EC0948B}"/>
          </ac:inkMkLst>
        </pc:inkChg>
        <pc:inkChg chg="mod">
          <ac:chgData name="Sherif Khattab" userId="c83b1e15-36f3-4f46-aceb-05aac24c545e" providerId="ADAL" clId="{40561216-C3B6-4E03-B696-C2E8E46E1565}" dt="2021-03-02T14:56:35.237" v="569"/>
          <ac:inkMkLst>
            <pc:docMk/>
            <pc:sldMk cId="1938775688" sldId="557"/>
            <ac:inkMk id="50" creationId="{26C81269-5964-499B-83AC-4B4F3ECF46D9}"/>
          </ac:inkMkLst>
        </pc:inkChg>
        <pc:inkChg chg="mod">
          <ac:chgData name="Sherif Khattab" userId="c83b1e15-36f3-4f46-aceb-05aac24c545e" providerId="ADAL" clId="{40561216-C3B6-4E03-B696-C2E8E46E1565}" dt="2021-03-02T14:56:35.237" v="569"/>
          <ac:inkMkLst>
            <pc:docMk/>
            <pc:sldMk cId="1938775688" sldId="557"/>
            <ac:inkMk id="51" creationId="{20368D2C-01B3-405E-89B9-A7788F5F56C4}"/>
          </ac:inkMkLst>
        </pc:inkChg>
        <pc:inkChg chg="mod">
          <ac:chgData name="Sherif Khattab" userId="c83b1e15-36f3-4f46-aceb-05aac24c545e" providerId="ADAL" clId="{40561216-C3B6-4E03-B696-C2E8E46E1565}" dt="2021-03-02T14:56:35.237" v="569"/>
          <ac:inkMkLst>
            <pc:docMk/>
            <pc:sldMk cId="1938775688" sldId="557"/>
            <ac:inkMk id="53" creationId="{4B0B24DC-2DC7-4C85-8BDA-CB5171C1850E}"/>
          </ac:inkMkLst>
        </pc:inkChg>
        <pc:inkChg chg="mod">
          <ac:chgData name="Sherif Khattab" userId="c83b1e15-36f3-4f46-aceb-05aac24c545e" providerId="ADAL" clId="{40561216-C3B6-4E03-B696-C2E8E46E1565}" dt="2021-03-02T14:56:35.237" v="569"/>
          <ac:inkMkLst>
            <pc:docMk/>
            <pc:sldMk cId="1938775688" sldId="557"/>
            <ac:inkMk id="54" creationId="{FAA76FFB-4F7B-44CF-9E3F-7D873ACD011E}"/>
          </ac:inkMkLst>
        </pc:inkChg>
        <pc:inkChg chg="mod">
          <ac:chgData name="Sherif Khattab" userId="c83b1e15-36f3-4f46-aceb-05aac24c545e" providerId="ADAL" clId="{40561216-C3B6-4E03-B696-C2E8E46E1565}" dt="2021-03-02T14:56:35.237" v="569"/>
          <ac:inkMkLst>
            <pc:docMk/>
            <pc:sldMk cId="1938775688" sldId="557"/>
            <ac:inkMk id="55" creationId="{2A509FA3-B322-44A6-A5B7-3B6A64FF271C}"/>
          </ac:inkMkLst>
        </pc:inkChg>
        <pc:inkChg chg="mod">
          <ac:chgData name="Sherif Khattab" userId="c83b1e15-36f3-4f46-aceb-05aac24c545e" providerId="ADAL" clId="{40561216-C3B6-4E03-B696-C2E8E46E1565}" dt="2021-03-02T14:56:35.237" v="569"/>
          <ac:inkMkLst>
            <pc:docMk/>
            <pc:sldMk cId="1938775688" sldId="557"/>
            <ac:inkMk id="56" creationId="{9FB1D72E-EF06-4758-9CAE-0C2AFAB761B2}"/>
          </ac:inkMkLst>
        </pc:inkChg>
        <pc:inkChg chg="mod">
          <ac:chgData name="Sherif Khattab" userId="c83b1e15-36f3-4f46-aceb-05aac24c545e" providerId="ADAL" clId="{40561216-C3B6-4E03-B696-C2E8E46E1565}" dt="2021-03-02T14:56:35.237" v="569"/>
          <ac:inkMkLst>
            <pc:docMk/>
            <pc:sldMk cId="1938775688" sldId="557"/>
            <ac:inkMk id="58" creationId="{AD54C535-8A13-4466-B936-FDE4EE0D13AB}"/>
          </ac:inkMkLst>
        </pc:inkChg>
        <pc:inkChg chg="mod">
          <ac:chgData name="Sherif Khattab" userId="c83b1e15-36f3-4f46-aceb-05aac24c545e" providerId="ADAL" clId="{40561216-C3B6-4E03-B696-C2E8E46E1565}" dt="2021-03-02T14:56:35.237" v="569"/>
          <ac:inkMkLst>
            <pc:docMk/>
            <pc:sldMk cId="1938775688" sldId="557"/>
            <ac:inkMk id="59" creationId="{8191728A-6391-4424-97E9-9D875C21CABB}"/>
          </ac:inkMkLst>
        </pc:inkChg>
        <pc:inkChg chg="mod">
          <ac:chgData name="Sherif Khattab" userId="c83b1e15-36f3-4f46-aceb-05aac24c545e" providerId="ADAL" clId="{40561216-C3B6-4E03-B696-C2E8E46E1565}" dt="2021-03-02T14:56:35.237" v="569"/>
          <ac:inkMkLst>
            <pc:docMk/>
            <pc:sldMk cId="1938775688" sldId="557"/>
            <ac:inkMk id="61" creationId="{3873DDFB-3276-4A9C-A452-0E255D449AE0}"/>
          </ac:inkMkLst>
        </pc:inkChg>
        <pc:inkChg chg="mod">
          <ac:chgData name="Sherif Khattab" userId="c83b1e15-36f3-4f46-aceb-05aac24c545e" providerId="ADAL" clId="{40561216-C3B6-4E03-B696-C2E8E46E1565}" dt="2021-03-02T14:56:35.237" v="569"/>
          <ac:inkMkLst>
            <pc:docMk/>
            <pc:sldMk cId="1938775688" sldId="557"/>
            <ac:inkMk id="62" creationId="{6CA89F45-C596-4B44-8218-2E80CDFD9AC1}"/>
          </ac:inkMkLst>
        </pc:inkChg>
        <pc:inkChg chg="mod">
          <ac:chgData name="Sherif Khattab" userId="c83b1e15-36f3-4f46-aceb-05aac24c545e" providerId="ADAL" clId="{40561216-C3B6-4E03-B696-C2E8E46E1565}" dt="2021-03-02T14:56:35.237" v="569"/>
          <ac:inkMkLst>
            <pc:docMk/>
            <pc:sldMk cId="1938775688" sldId="557"/>
            <ac:inkMk id="63" creationId="{C0DC48F3-13CB-48CD-943B-D376DED3D452}"/>
          </ac:inkMkLst>
        </pc:inkChg>
        <pc:inkChg chg="mod">
          <ac:chgData name="Sherif Khattab" userId="c83b1e15-36f3-4f46-aceb-05aac24c545e" providerId="ADAL" clId="{40561216-C3B6-4E03-B696-C2E8E46E1565}" dt="2021-03-02T14:56:35.237" v="569"/>
          <ac:inkMkLst>
            <pc:docMk/>
            <pc:sldMk cId="1938775688" sldId="557"/>
            <ac:inkMk id="23552" creationId="{AD02388C-420C-4C10-A5B7-33825C4777B5}"/>
          </ac:inkMkLst>
        </pc:inkChg>
        <pc:inkChg chg="mod">
          <ac:chgData name="Sherif Khattab" userId="c83b1e15-36f3-4f46-aceb-05aac24c545e" providerId="ADAL" clId="{40561216-C3B6-4E03-B696-C2E8E46E1565}" dt="2021-03-02T14:56:35.237" v="569"/>
          <ac:inkMkLst>
            <pc:docMk/>
            <pc:sldMk cId="1938775688" sldId="557"/>
            <ac:inkMk id="23556" creationId="{B63716A9-A45C-49C7-8CC0-3310F6B827F6}"/>
          </ac:inkMkLst>
        </pc:inkChg>
        <pc:inkChg chg="mod">
          <ac:chgData name="Sherif Khattab" userId="c83b1e15-36f3-4f46-aceb-05aac24c545e" providerId="ADAL" clId="{40561216-C3B6-4E03-B696-C2E8E46E1565}" dt="2021-03-02T14:56:35.237" v="569"/>
          <ac:inkMkLst>
            <pc:docMk/>
            <pc:sldMk cId="1938775688" sldId="557"/>
            <ac:inkMk id="23558" creationId="{12438C2F-B2BE-423F-8FB0-A8B24276FAA9}"/>
          </ac:inkMkLst>
        </pc:inkChg>
        <pc:inkChg chg="mod">
          <ac:chgData name="Sherif Khattab" userId="c83b1e15-36f3-4f46-aceb-05aac24c545e" providerId="ADAL" clId="{40561216-C3B6-4E03-B696-C2E8E46E1565}" dt="2021-03-02T14:56:35.237" v="569"/>
          <ac:inkMkLst>
            <pc:docMk/>
            <pc:sldMk cId="1938775688" sldId="557"/>
            <ac:inkMk id="23559" creationId="{63236EA0-8781-4E1D-ACC7-D2AB2BA2975A}"/>
          </ac:inkMkLst>
        </pc:inkChg>
        <pc:inkChg chg="mod">
          <ac:chgData name="Sherif Khattab" userId="c83b1e15-36f3-4f46-aceb-05aac24c545e" providerId="ADAL" clId="{40561216-C3B6-4E03-B696-C2E8E46E1565}" dt="2021-03-02T14:56:35.237" v="569"/>
          <ac:inkMkLst>
            <pc:docMk/>
            <pc:sldMk cId="1938775688" sldId="557"/>
            <ac:inkMk id="23560" creationId="{8296C127-E688-4138-8B46-A545AA74759F}"/>
          </ac:inkMkLst>
        </pc:inkChg>
        <pc:inkChg chg="mod">
          <ac:chgData name="Sherif Khattab" userId="c83b1e15-36f3-4f46-aceb-05aac24c545e" providerId="ADAL" clId="{40561216-C3B6-4E03-B696-C2E8E46E1565}" dt="2021-03-02T14:56:35.237" v="569"/>
          <ac:inkMkLst>
            <pc:docMk/>
            <pc:sldMk cId="1938775688" sldId="557"/>
            <ac:inkMk id="23561" creationId="{27B15F83-7325-42D6-B559-2D057C3A0C3F}"/>
          </ac:inkMkLst>
        </pc:inkChg>
        <pc:inkChg chg="mod">
          <ac:chgData name="Sherif Khattab" userId="c83b1e15-36f3-4f46-aceb-05aac24c545e" providerId="ADAL" clId="{40561216-C3B6-4E03-B696-C2E8E46E1565}" dt="2021-03-02T14:56:35.237" v="569"/>
          <ac:inkMkLst>
            <pc:docMk/>
            <pc:sldMk cId="1938775688" sldId="557"/>
            <ac:inkMk id="23562" creationId="{41609FE5-F416-4C74-A5D0-5EFA0CF8EF70}"/>
          </ac:inkMkLst>
        </pc:inkChg>
        <pc:inkChg chg="mod">
          <ac:chgData name="Sherif Khattab" userId="c83b1e15-36f3-4f46-aceb-05aac24c545e" providerId="ADAL" clId="{40561216-C3B6-4E03-B696-C2E8E46E1565}" dt="2021-03-02T14:56:35.237" v="569"/>
          <ac:inkMkLst>
            <pc:docMk/>
            <pc:sldMk cId="1938775688" sldId="557"/>
            <ac:inkMk id="23564" creationId="{0479C8AE-E53D-4F3D-9A1F-0B3B4EF8E437}"/>
          </ac:inkMkLst>
        </pc:inkChg>
        <pc:inkChg chg="mod">
          <ac:chgData name="Sherif Khattab" userId="c83b1e15-36f3-4f46-aceb-05aac24c545e" providerId="ADAL" clId="{40561216-C3B6-4E03-B696-C2E8E46E1565}" dt="2021-03-02T14:56:35.237" v="569"/>
          <ac:inkMkLst>
            <pc:docMk/>
            <pc:sldMk cId="1938775688" sldId="557"/>
            <ac:inkMk id="23565" creationId="{7EA1AC65-0991-4EAD-9289-5B6967D4C6A4}"/>
          </ac:inkMkLst>
        </pc:inkChg>
        <pc:inkChg chg="mod">
          <ac:chgData name="Sherif Khattab" userId="c83b1e15-36f3-4f46-aceb-05aac24c545e" providerId="ADAL" clId="{40561216-C3B6-4E03-B696-C2E8E46E1565}" dt="2021-03-02T14:56:35.237" v="569"/>
          <ac:inkMkLst>
            <pc:docMk/>
            <pc:sldMk cId="1938775688" sldId="557"/>
            <ac:inkMk id="23567" creationId="{B964468F-11D4-4449-BD5D-D276B04321BD}"/>
          </ac:inkMkLst>
        </pc:inkChg>
        <pc:inkChg chg="mod">
          <ac:chgData name="Sherif Khattab" userId="c83b1e15-36f3-4f46-aceb-05aac24c545e" providerId="ADAL" clId="{40561216-C3B6-4E03-B696-C2E8E46E1565}" dt="2021-03-02T14:56:35.237" v="569"/>
          <ac:inkMkLst>
            <pc:docMk/>
            <pc:sldMk cId="1938775688" sldId="557"/>
            <ac:inkMk id="23568" creationId="{B0D8423F-0857-4468-8FB1-850C348CC062}"/>
          </ac:inkMkLst>
        </pc:inkChg>
        <pc:inkChg chg="mod">
          <ac:chgData name="Sherif Khattab" userId="c83b1e15-36f3-4f46-aceb-05aac24c545e" providerId="ADAL" clId="{40561216-C3B6-4E03-B696-C2E8E46E1565}" dt="2021-03-02T14:56:35.237" v="569"/>
          <ac:inkMkLst>
            <pc:docMk/>
            <pc:sldMk cId="1938775688" sldId="557"/>
            <ac:inkMk id="23569" creationId="{E089F2E3-45EA-486B-A260-E766EB2A0258}"/>
          </ac:inkMkLst>
        </pc:inkChg>
        <pc:inkChg chg="mod">
          <ac:chgData name="Sherif Khattab" userId="c83b1e15-36f3-4f46-aceb-05aac24c545e" providerId="ADAL" clId="{40561216-C3B6-4E03-B696-C2E8E46E1565}" dt="2021-03-02T14:56:35.237" v="569"/>
          <ac:inkMkLst>
            <pc:docMk/>
            <pc:sldMk cId="1938775688" sldId="557"/>
            <ac:inkMk id="23570" creationId="{C315644A-BBCC-4823-9005-14F1A7FDE1C2}"/>
          </ac:inkMkLst>
        </pc:inkChg>
        <pc:inkChg chg="mod">
          <ac:chgData name="Sherif Khattab" userId="c83b1e15-36f3-4f46-aceb-05aac24c545e" providerId="ADAL" clId="{40561216-C3B6-4E03-B696-C2E8E46E1565}" dt="2021-03-02T14:56:35.237" v="569"/>
          <ac:inkMkLst>
            <pc:docMk/>
            <pc:sldMk cId="1938775688" sldId="557"/>
            <ac:inkMk id="23571" creationId="{4A65A549-A8AD-4542-8C89-6269FF5866D1}"/>
          </ac:inkMkLst>
        </pc:inkChg>
        <pc:inkChg chg="mod">
          <ac:chgData name="Sherif Khattab" userId="c83b1e15-36f3-4f46-aceb-05aac24c545e" providerId="ADAL" clId="{40561216-C3B6-4E03-B696-C2E8E46E1565}" dt="2021-03-02T14:56:35.237" v="569"/>
          <ac:inkMkLst>
            <pc:docMk/>
            <pc:sldMk cId="1938775688" sldId="557"/>
            <ac:inkMk id="23572" creationId="{B9C4A1FB-67E2-4BED-9908-CDD670C3D085}"/>
          </ac:inkMkLst>
        </pc:inkChg>
        <pc:inkChg chg="mod">
          <ac:chgData name="Sherif Khattab" userId="c83b1e15-36f3-4f46-aceb-05aac24c545e" providerId="ADAL" clId="{40561216-C3B6-4E03-B696-C2E8E46E1565}" dt="2021-03-02T14:56:35.237" v="569"/>
          <ac:inkMkLst>
            <pc:docMk/>
            <pc:sldMk cId="1938775688" sldId="557"/>
            <ac:inkMk id="23574" creationId="{5080E0A9-56D7-4D4F-A195-E284339CA129}"/>
          </ac:inkMkLst>
        </pc:inkChg>
        <pc:inkChg chg="mod">
          <ac:chgData name="Sherif Khattab" userId="c83b1e15-36f3-4f46-aceb-05aac24c545e" providerId="ADAL" clId="{40561216-C3B6-4E03-B696-C2E8E46E1565}" dt="2021-03-02T14:56:35.237" v="569"/>
          <ac:inkMkLst>
            <pc:docMk/>
            <pc:sldMk cId="1938775688" sldId="557"/>
            <ac:inkMk id="23576" creationId="{D0BE1369-00A5-44C7-8452-53D1B39882EE}"/>
          </ac:inkMkLst>
        </pc:inkChg>
        <pc:inkChg chg="mod">
          <ac:chgData name="Sherif Khattab" userId="c83b1e15-36f3-4f46-aceb-05aac24c545e" providerId="ADAL" clId="{40561216-C3B6-4E03-B696-C2E8E46E1565}" dt="2021-03-02T14:56:35.237" v="569"/>
          <ac:inkMkLst>
            <pc:docMk/>
            <pc:sldMk cId="1938775688" sldId="557"/>
            <ac:inkMk id="23577" creationId="{43BAB690-6EB8-4D2F-9260-3E735FEB4B2D}"/>
          </ac:inkMkLst>
        </pc:inkChg>
        <pc:inkChg chg="mod">
          <ac:chgData name="Sherif Khattab" userId="c83b1e15-36f3-4f46-aceb-05aac24c545e" providerId="ADAL" clId="{40561216-C3B6-4E03-B696-C2E8E46E1565}" dt="2021-03-02T14:56:35.237" v="569"/>
          <ac:inkMkLst>
            <pc:docMk/>
            <pc:sldMk cId="1938775688" sldId="557"/>
            <ac:inkMk id="23578" creationId="{83315C3A-A95B-42AC-9D6D-979EB8D173B6}"/>
          </ac:inkMkLst>
        </pc:inkChg>
        <pc:inkChg chg="mod">
          <ac:chgData name="Sherif Khattab" userId="c83b1e15-36f3-4f46-aceb-05aac24c545e" providerId="ADAL" clId="{40561216-C3B6-4E03-B696-C2E8E46E1565}" dt="2021-03-02T14:56:35.237" v="569"/>
          <ac:inkMkLst>
            <pc:docMk/>
            <pc:sldMk cId="1938775688" sldId="557"/>
            <ac:inkMk id="23579" creationId="{E04171F8-E595-4689-B13C-72E0E4EF4978}"/>
          </ac:inkMkLst>
        </pc:inkChg>
        <pc:inkChg chg="mod">
          <ac:chgData name="Sherif Khattab" userId="c83b1e15-36f3-4f46-aceb-05aac24c545e" providerId="ADAL" clId="{40561216-C3B6-4E03-B696-C2E8E46E1565}" dt="2021-03-02T14:56:35.237" v="569"/>
          <ac:inkMkLst>
            <pc:docMk/>
            <pc:sldMk cId="1938775688" sldId="557"/>
            <ac:inkMk id="23580" creationId="{E8FD612D-4AE1-407E-90A1-CE8B0F7F65A7}"/>
          </ac:inkMkLst>
        </pc:inkChg>
        <pc:inkChg chg="mod">
          <ac:chgData name="Sherif Khattab" userId="c83b1e15-36f3-4f46-aceb-05aac24c545e" providerId="ADAL" clId="{40561216-C3B6-4E03-B696-C2E8E46E1565}" dt="2021-03-02T14:56:35.237" v="569"/>
          <ac:inkMkLst>
            <pc:docMk/>
            <pc:sldMk cId="1938775688" sldId="557"/>
            <ac:inkMk id="23581" creationId="{C8D3D5B6-B190-475B-BF38-91CC60C733FE}"/>
          </ac:inkMkLst>
        </pc:inkChg>
        <pc:inkChg chg="mod">
          <ac:chgData name="Sherif Khattab" userId="c83b1e15-36f3-4f46-aceb-05aac24c545e" providerId="ADAL" clId="{40561216-C3B6-4E03-B696-C2E8E46E1565}" dt="2021-03-02T14:56:35.237" v="569"/>
          <ac:inkMkLst>
            <pc:docMk/>
            <pc:sldMk cId="1938775688" sldId="557"/>
            <ac:inkMk id="23583" creationId="{EC8BF6A4-0F25-47DF-8764-D97275EAA475}"/>
          </ac:inkMkLst>
        </pc:inkChg>
        <pc:inkChg chg="mod">
          <ac:chgData name="Sherif Khattab" userId="c83b1e15-36f3-4f46-aceb-05aac24c545e" providerId="ADAL" clId="{40561216-C3B6-4E03-B696-C2E8E46E1565}" dt="2021-03-02T14:56:35.237" v="569"/>
          <ac:inkMkLst>
            <pc:docMk/>
            <pc:sldMk cId="1938775688" sldId="557"/>
            <ac:inkMk id="23584" creationId="{57D69971-0B46-4623-8A6B-3B3C85BCFF69}"/>
          </ac:inkMkLst>
        </pc:inkChg>
        <pc:inkChg chg="mod">
          <ac:chgData name="Sherif Khattab" userId="c83b1e15-36f3-4f46-aceb-05aac24c545e" providerId="ADAL" clId="{40561216-C3B6-4E03-B696-C2E8E46E1565}" dt="2021-03-02T14:56:35.237" v="569"/>
          <ac:inkMkLst>
            <pc:docMk/>
            <pc:sldMk cId="1938775688" sldId="557"/>
            <ac:inkMk id="23585" creationId="{F8FC187E-9EB1-4A50-98B4-087073282546}"/>
          </ac:inkMkLst>
        </pc:inkChg>
        <pc:inkChg chg="mod">
          <ac:chgData name="Sherif Khattab" userId="c83b1e15-36f3-4f46-aceb-05aac24c545e" providerId="ADAL" clId="{40561216-C3B6-4E03-B696-C2E8E46E1565}" dt="2021-03-02T14:56:35.237" v="569"/>
          <ac:inkMkLst>
            <pc:docMk/>
            <pc:sldMk cId="1938775688" sldId="557"/>
            <ac:inkMk id="23586" creationId="{1AFE1D24-554E-45CD-A400-2E8FC12D5A0D}"/>
          </ac:inkMkLst>
        </pc:inkChg>
        <pc:inkChg chg="mod">
          <ac:chgData name="Sherif Khattab" userId="c83b1e15-36f3-4f46-aceb-05aac24c545e" providerId="ADAL" clId="{40561216-C3B6-4E03-B696-C2E8E46E1565}" dt="2021-03-02T14:56:35.237" v="569"/>
          <ac:inkMkLst>
            <pc:docMk/>
            <pc:sldMk cId="1938775688" sldId="557"/>
            <ac:inkMk id="23587" creationId="{FE9728E1-CAAA-43DC-B604-C9D45BF1646D}"/>
          </ac:inkMkLst>
        </pc:inkChg>
        <pc:inkChg chg="mod">
          <ac:chgData name="Sherif Khattab" userId="c83b1e15-36f3-4f46-aceb-05aac24c545e" providerId="ADAL" clId="{40561216-C3B6-4E03-B696-C2E8E46E1565}" dt="2021-03-02T14:56:35.237" v="569"/>
          <ac:inkMkLst>
            <pc:docMk/>
            <pc:sldMk cId="1938775688" sldId="557"/>
            <ac:inkMk id="23589" creationId="{0A0BC15D-6427-44BD-B8C5-2F74D103D233}"/>
          </ac:inkMkLst>
        </pc:inkChg>
        <pc:inkChg chg="mod">
          <ac:chgData name="Sherif Khattab" userId="c83b1e15-36f3-4f46-aceb-05aac24c545e" providerId="ADAL" clId="{40561216-C3B6-4E03-B696-C2E8E46E1565}" dt="2021-03-02T14:56:35.237" v="569"/>
          <ac:inkMkLst>
            <pc:docMk/>
            <pc:sldMk cId="1938775688" sldId="557"/>
            <ac:inkMk id="23590" creationId="{761307AF-16E1-4780-B3AC-E42AB02AF571}"/>
          </ac:inkMkLst>
        </pc:inkChg>
        <pc:inkChg chg="mod">
          <ac:chgData name="Sherif Khattab" userId="c83b1e15-36f3-4f46-aceb-05aac24c545e" providerId="ADAL" clId="{40561216-C3B6-4E03-B696-C2E8E46E1565}" dt="2021-03-02T14:56:35.237" v="569"/>
          <ac:inkMkLst>
            <pc:docMk/>
            <pc:sldMk cId="1938775688" sldId="557"/>
            <ac:inkMk id="23591" creationId="{800D8CDC-FCE4-4FC1-B795-A774356CBB49}"/>
          </ac:inkMkLst>
        </pc:inkChg>
        <pc:inkChg chg="del mod">
          <ac:chgData name="Sherif Khattab" userId="c83b1e15-36f3-4f46-aceb-05aac24c545e" providerId="ADAL" clId="{40561216-C3B6-4E03-B696-C2E8E46E1565}" dt="2021-03-02T14:56:35.160" v="539"/>
          <ac:inkMkLst>
            <pc:docMk/>
            <pc:sldMk cId="1938775688" sldId="557"/>
            <ac:inkMk id="23593" creationId="{F6F54656-A8DD-4BC4-B253-D21DE17A2BDA}"/>
          </ac:inkMkLst>
        </pc:inkChg>
        <pc:inkChg chg="del mod">
          <ac:chgData name="Sherif Khattab" userId="c83b1e15-36f3-4f46-aceb-05aac24c545e" providerId="ADAL" clId="{40561216-C3B6-4E03-B696-C2E8E46E1565}" dt="2021-03-02T14:56:35.209" v="558"/>
          <ac:inkMkLst>
            <pc:docMk/>
            <pc:sldMk cId="1938775688" sldId="557"/>
            <ac:inkMk id="23594" creationId="{78465BA3-A56F-46C3-84B4-E748C9D8C4F7}"/>
          </ac:inkMkLst>
        </pc:inkChg>
        <pc:inkChg chg="del mod">
          <ac:chgData name="Sherif Khattab" userId="c83b1e15-36f3-4f46-aceb-05aac24c545e" providerId="ADAL" clId="{40561216-C3B6-4E03-B696-C2E8E46E1565}" dt="2021-03-02T14:56:35.029" v="506"/>
          <ac:inkMkLst>
            <pc:docMk/>
            <pc:sldMk cId="1938775688" sldId="557"/>
            <ac:inkMk id="23595" creationId="{3413CC97-C44F-4613-A28F-BFAE2FF5B565}"/>
          </ac:inkMkLst>
        </pc:inkChg>
        <pc:inkChg chg="del">
          <ac:chgData name="Sherif Khattab" userId="c83b1e15-36f3-4f46-aceb-05aac24c545e" providerId="ADAL" clId="{40561216-C3B6-4E03-B696-C2E8E46E1565}" dt="2021-03-02T14:56:35.002" v="503"/>
          <ac:inkMkLst>
            <pc:docMk/>
            <pc:sldMk cId="1938775688" sldId="557"/>
            <ac:inkMk id="23596" creationId="{000CE992-2847-4DC1-8887-BD414802BB14}"/>
          </ac:inkMkLst>
        </pc:inkChg>
        <pc:inkChg chg="del mod">
          <ac:chgData name="Sherif Khattab" userId="c83b1e15-36f3-4f46-aceb-05aac24c545e" providerId="ADAL" clId="{40561216-C3B6-4E03-B696-C2E8E46E1565}" dt="2021-03-02T14:56:35.177" v="546"/>
          <ac:inkMkLst>
            <pc:docMk/>
            <pc:sldMk cId="1938775688" sldId="557"/>
            <ac:inkMk id="23597" creationId="{CD3FC1F9-0F83-44E8-9E65-5863FD267F26}"/>
          </ac:inkMkLst>
        </pc:inkChg>
        <pc:inkChg chg="del mod">
          <ac:chgData name="Sherif Khattab" userId="c83b1e15-36f3-4f46-aceb-05aac24c545e" providerId="ADAL" clId="{40561216-C3B6-4E03-B696-C2E8E46E1565}" dt="2021-03-02T14:56:35.081" v="518"/>
          <ac:inkMkLst>
            <pc:docMk/>
            <pc:sldMk cId="1938775688" sldId="557"/>
            <ac:inkMk id="23598" creationId="{B74EE29C-272C-451D-824C-389F652DD6AC}"/>
          </ac:inkMkLst>
        </pc:inkChg>
        <pc:inkChg chg="del mod">
          <ac:chgData name="Sherif Khattab" userId="c83b1e15-36f3-4f46-aceb-05aac24c545e" providerId="ADAL" clId="{40561216-C3B6-4E03-B696-C2E8E46E1565}" dt="2021-03-02T14:56:35.173" v="545"/>
          <ac:inkMkLst>
            <pc:docMk/>
            <pc:sldMk cId="1938775688" sldId="557"/>
            <ac:inkMk id="23599" creationId="{C42E0A56-A1DA-4DCB-B2B6-5DACFFE47D84}"/>
          </ac:inkMkLst>
        </pc:inkChg>
        <pc:inkChg chg="del mod">
          <ac:chgData name="Sherif Khattab" userId="c83b1e15-36f3-4f46-aceb-05aac24c545e" providerId="ADAL" clId="{40561216-C3B6-4E03-B696-C2E8E46E1565}" dt="2021-03-02T14:56:35.131" v="531"/>
          <ac:inkMkLst>
            <pc:docMk/>
            <pc:sldMk cId="1938775688" sldId="557"/>
            <ac:inkMk id="23601" creationId="{4600B491-531D-4F6E-984B-B178D34304DB}"/>
          </ac:inkMkLst>
        </pc:inkChg>
        <pc:inkChg chg="del mod">
          <ac:chgData name="Sherif Khattab" userId="c83b1e15-36f3-4f46-aceb-05aac24c545e" providerId="ADAL" clId="{40561216-C3B6-4E03-B696-C2E8E46E1565}" dt="2021-03-02T14:56:35.169" v="543"/>
          <ac:inkMkLst>
            <pc:docMk/>
            <pc:sldMk cId="1938775688" sldId="557"/>
            <ac:inkMk id="23602" creationId="{8590EC06-81B8-4E62-AD56-2D9C619CB4E8}"/>
          </ac:inkMkLst>
        </pc:inkChg>
        <pc:inkChg chg="del mod">
          <ac:chgData name="Sherif Khattab" userId="c83b1e15-36f3-4f46-aceb-05aac24c545e" providerId="ADAL" clId="{40561216-C3B6-4E03-B696-C2E8E46E1565}" dt="2021-03-02T14:56:35.110" v="525"/>
          <ac:inkMkLst>
            <pc:docMk/>
            <pc:sldMk cId="1938775688" sldId="557"/>
            <ac:inkMk id="23603" creationId="{03F7B552-AE73-4E25-8F31-904011C9E0C4}"/>
          </ac:inkMkLst>
        </pc:inkChg>
        <pc:inkChg chg="del mod">
          <ac:chgData name="Sherif Khattab" userId="c83b1e15-36f3-4f46-aceb-05aac24c545e" providerId="ADAL" clId="{40561216-C3B6-4E03-B696-C2E8E46E1565}" dt="2021-03-02T14:56:35.050" v="511"/>
          <ac:inkMkLst>
            <pc:docMk/>
            <pc:sldMk cId="1938775688" sldId="557"/>
            <ac:inkMk id="23604" creationId="{3FC31064-F965-406B-A00C-AB8E71B83EEB}"/>
          </ac:inkMkLst>
        </pc:inkChg>
        <pc:inkChg chg="del mod">
          <ac:chgData name="Sherif Khattab" userId="c83b1e15-36f3-4f46-aceb-05aac24c545e" providerId="ADAL" clId="{40561216-C3B6-4E03-B696-C2E8E46E1565}" dt="2021-03-02T14:56:35.232" v="567"/>
          <ac:inkMkLst>
            <pc:docMk/>
            <pc:sldMk cId="1938775688" sldId="557"/>
            <ac:inkMk id="23605" creationId="{BA80DF44-2335-4B14-BC94-240A38AC9B9A}"/>
          </ac:inkMkLst>
        </pc:inkChg>
        <pc:inkChg chg="del mod">
          <ac:chgData name="Sherif Khattab" userId="c83b1e15-36f3-4f46-aceb-05aac24c545e" providerId="ADAL" clId="{40561216-C3B6-4E03-B696-C2E8E46E1565}" dt="2021-03-02T14:56:35.237" v="569"/>
          <ac:inkMkLst>
            <pc:docMk/>
            <pc:sldMk cId="1938775688" sldId="557"/>
            <ac:inkMk id="23606" creationId="{7177B574-128A-4148-8516-BF3A12E8EF37}"/>
          </ac:inkMkLst>
        </pc:inkChg>
        <pc:inkChg chg="del mod">
          <ac:chgData name="Sherif Khattab" userId="c83b1e15-36f3-4f46-aceb-05aac24c545e" providerId="ADAL" clId="{40561216-C3B6-4E03-B696-C2E8E46E1565}" dt="2021-03-02T14:56:35.165" v="541"/>
          <ac:inkMkLst>
            <pc:docMk/>
            <pc:sldMk cId="1938775688" sldId="557"/>
            <ac:inkMk id="23608" creationId="{BA6A7D11-EF81-45BF-AA2C-83A7517795B6}"/>
          </ac:inkMkLst>
        </pc:inkChg>
        <pc:inkChg chg="del mod">
          <ac:chgData name="Sherif Khattab" userId="c83b1e15-36f3-4f46-aceb-05aac24c545e" providerId="ADAL" clId="{40561216-C3B6-4E03-B696-C2E8E46E1565}" dt="2021-03-02T14:56:35.192" v="551"/>
          <ac:inkMkLst>
            <pc:docMk/>
            <pc:sldMk cId="1938775688" sldId="557"/>
            <ac:inkMk id="23609" creationId="{F2CCC1AD-B6A2-4AE2-B407-C08CF6614221}"/>
          </ac:inkMkLst>
        </pc:inkChg>
        <pc:inkChg chg="del mod">
          <ac:chgData name="Sherif Khattab" userId="c83b1e15-36f3-4f46-aceb-05aac24c545e" providerId="ADAL" clId="{40561216-C3B6-4E03-B696-C2E8E46E1565}" dt="2021-03-02T14:56:35.234" v="568"/>
          <ac:inkMkLst>
            <pc:docMk/>
            <pc:sldMk cId="1938775688" sldId="557"/>
            <ac:inkMk id="23610" creationId="{3E34209D-E281-4CD5-914A-A4533596149C}"/>
          </ac:inkMkLst>
        </pc:inkChg>
        <pc:inkChg chg="del mod">
          <ac:chgData name="Sherif Khattab" userId="c83b1e15-36f3-4f46-aceb-05aac24c545e" providerId="ADAL" clId="{40561216-C3B6-4E03-B696-C2E8E46E1565}" dt="2021-03-02T14:56:35.093" v="521"/>
          <ac:inkMkLst>
            <pc:docMk/>
            <pc:sldMk cId="1938775688" sldId="557"/>
            <ac:inkMk id="23611" creationId="{B7A2D2D7-D75E-428C-95C6-00440C5C943D}"/>
          </ac:inkMkLst>
        </pc:inkChg>
        <pc:inkChg chg="del mod">
          <ac:chgData name="Sherif Khattab" userId="c83b1e15-36f3-4f46-aceb-05aac24c545e" providerId="ADAL" clId="{40561216-C3B6-4E03-B696-C2E8E46E1565}" dt="2021-03-02T14:56:35.045" v="510"/>
          <ac:inkMkLst>
            <pc:docMk/>
            <pc:sldMk cId="1938775688" sldId="557"/>
            <ac:inkMk id="23612" creationId="{26AF0E91-A159-4BC6-BCB4-C91EF1ED0ED6}"/>
          </ac:inkMkLst>
        </pc:inkChg>
        <pc:inkChg chg="del mod">
          <ac:chgData name="Sherif Khattab" userId="c83b1e15-36f3-4f46-aceb-05aac24c545e" providerId="ADAL" clId="{40561216-C3B6-4E03-B696-C2E8E46E1565}" dt="2021-03-02T14:56:35.154" v="537"/>
          <ac:inkMkLst>
            <pc:docMk/>
            <pc:sldMk cId="1938775688" sldId="557"/>
            <ac:inkMk id="23613" creationId="{2469BD39-75EF-494D-8C4E-A483A92377E7}"/>
          </ac:inkMkLst>
        </pc:inkChg>
        <pc:inkChg chg="del mod">
          <ac:chgData name="Sherif Khattab" userId="c83b1e15-36f3-4f46-aceb-05aac24c545e" providerId="ADAL" clId="{40561216-C3B6-4E03-B696-C2E8E46E1565}" dt="2021-03-02T14:56:35.195" v="552"/>
          <ac:inkMkLst>
            <pc:docMk/>
            <pc:sldMk cId="1938775688" sldId="557"/>
            <ac:inkMk id="23614" creationId="{E97D3BC2-502B-4A90-8A64-126AA52F761D}"/>
          </ac:inkMkLst>
        </pc:inkChg>
        <pc:inkChg chg="del mod">
          <ac:chgData name="Sherif Khattab" userId="c83b1e15-36f3-4f46-aceb-05aac24c545e" providerId="ADAL" clId="{40561216-C3B6-4E03-B696-C2E8E46E1565}" dt="2021-03-02T14:56:35.106" v="524"/>
          <ac:inkMkLst>
            <pc:docMk/>
            <pc:sldMk cId="1938775688" sldId="557"/>
            <ac:inkMk id="23615" creationId="{2B0D0797-9EEE-4D91-AF8D-E8FBFB4E297B}"/>
          </ac:inkMkLst>
        </pc:inkChg>
        <pc:inkChg chg="del mod">
          <ac:chgData name="Sherif Khattab" userId="c83b1e15-36f3-4f46-aceb-05aac24c545e" providerId="ADAL" clId="{40561216-C3B6-4E03-B696-C2E8E46E1565}" dt="2021-03-02T14:56:35.124" v="529"/>
          <ac:inkMkLst>
            <pc:docMk/>
            <pc:sldMk cId="1938775688" sldId="557"/>
            <ac:inkMk id="23616" creationId="{86AA7C6B-FD04-47DE-BE82-A904A93543C0}"/>
          </ac:inkMkLst>
        </pc:inkChg>
        <pc:inkChg chg="del mod">
          <ac:chgData name="Sherif Khattab" userId="c83b1e15-36f3-4f46-aceb-05aac24c545e" providerId="ADAL" clId="{40561216-C3B6-4E03-B696-C2E8E46E1565}" dt="2021-03-02T14:56:35.208" v="557"/>
          <ac:inkMkLst>
            <pc:docMk/>
            <pc:sldMk cId="1938775688" sldId="557"/>
            <ac:inkMk id="23618" creationId="{7885FCFD-9E51-4798-937D-FC677012C7A3}"/>
          </ac:inkMkLst>
        </pc:inkChg>
        <pc:inkChg chg="del mod">
          <ac:chgData name="Sherif Khattab" userId="c83b1e15-36f3-4f46-aceb-05aac24c545e" providerId="ADAL" clId="{40561216-C3B6-4E03-B696-C2E8E46E1565}" dt="2021-03-02T14:56:35.151" v="536"/>
          <ac:inkMkLst>
            <pc:docMk/>
            <pc:sldMk cId="1938775688" sldId="557"/>
            <ac:inkMk id="23619" creationId="{79D41083-0D19-4C14-82F6-CD13C5D9C693}"/>
          </ac:inkMkLst>
        </pc:inkChg>
        <pc:inkChg chg="del mod">
          <ac:chgData name="Sherif Khattab" userId="c83b1e15-36f3-4f46-aceb-05aac24c545e" providerId="ADAL" clId="{40561216-C3B6-4E03-B696-C2E8E46E1565}" dt="2021-03-02T14:56:35.113" v="526"/>
          <ac:inkMkLst>
            <pc:docMk/>
            <pc:sldMk cId="1938775688" sldId="557"/>
            <ac:inkMk id="23620" creationId="{24B119B8-5039-4266-AC48-9D21FCF3E307}"/>
          </ac:inkMkLst>
        </pc:inkChg>
        <pc:inkChg chg="del mod">
          <ac:chgData name="Sherif Khattab" userId="c83b1e15-36f3-4f46-aceb-05aac24c545e" providerId="ADAL" clId="{40561216-C3B6-4E03-B696-C2E8E46E1565}" dt="2021-03-02T14:56:35.037" v="508"/>
          <ac:inkMkLst>
            <pc:docMk/>
            <pc:sldMk cId="1938775688" sldId="557"/>
            <ac:inkMk id="23621" creationId="{6D7BD5D4-E73B-43DC-80EE-EB90A1C33750}"/>
          </ac:inkMkLst>
        </pc:inkChg>
        <pc:inkChg chg="del mod">
          <ac:chgData name="Sherif Khattab" userId="c83b1e15-36f3-4f46-aceb-05aac24c545e" providerId="ADAL" clId="{40561216-C3B6-4E03-B696-C2E8E46E1565}" dt="2021-03-02T14:56:35.162" v="540"/>
          <ac:inkMkLst>
            <pc:docMk/>
            <pc:sldMk cId="1938775688" sldId="557"/>
            <ac:inkMk id="23622" creationId="{4D4EAF63-EE39-4E18-9659-6169D13CA5C8}"/>
          </ac:inkMkLst>
        </pc:inkChg>
        <pc:inkChg chg="del mod">
          <ac:chgData name="Sherif Khattab" userId="c83b1e15-36f3-4f46-aceb-05aac24c545e" providerId="ADAL" clId="{40561216-C3B6-4E03-B696-C2E8E46E1565}" dt="2021-03-02T14:56:35.102" v="523"/>
          <ac:inkMkLst>
            <pc:docMk/>
            <pc:sldMk cId="1938775688" sldId="557"/>
            <ac:inkMk id="23624" creationId="{D419C405-99F4-4F0D-9F98-C40C001FA051}"/>
          </ac:inkMkLst>
        </pc:inkChg>
        <pc:inkChg chg="del mod">
          <ac:chgData name="Sherif Khattab" userId="c83b1e15-36f3-4f46-aceb-05aac24c545e" providerId="ADAL" clId="{40561216-C3B6-4E03-B696-C2E8E46E1565}" dt="2021-03-02T14:56:35.147" v="535"/>
          <ac:inkMkLst>
            <pc:docMk/>
            <pc:sldMk cId="1938775688" sldId="557"/>
            <ac:inkMk id="23625" creationId="{A9DB4019-7694-44E2-A1C8-EF5452E86B18}"/>
          </ac:inkMkLst>
        </pc:inkChg>
        <pc:inkChg chg="del mod">
          <ac:chgData name="Sherif Khattab" userId="c83b1e15-36f3-4f46-aceb-05aac24c545e" providerId="ADAL" clId="{40561216-C3B6-4E03-B696-C2E8E46E1565}" dt="2021-03-02T14:56:35.183" v="548"/>
          <ac:inkMkLst>
            <pc:docMk/>
            <pc:sldMk cId="1938775688" sldId="557"/>
            <ac:inkMk id="23626" creationId="{C04CDA8C-2567-4A9F-8A27-EB6631A00C21}"/>
          </ac:inkMkLst>
        </pc:inkChg>
        <pc:inkChg chg="del mod">
          <ac:chgData name="Sherif Khattab" userId="c83b1e15-36f3-4f46-aceb-05aac24c545e" providerId="ADAL" clId="{40561216-C3B6-4E03-B696-C2E8E46E1565}" dt="2021-03-02T14:56:35.043" v="509"/>
          <ac:inkMkLst>
            <pc:docMk/>
            <pc:sldMk cId="1938775688" sldId="557"/>
            <ac:inkMk id="23628" creationId="{824341E5-890B-407F-B1BE-9B78A2A9E2B4}"/>
          </ac:inkMkLst>
        </pc:inkChg>
        <pc:inkChg chg="del mod">
          <ac:chgData name="Sherif Khattab" userId="c83b1e15-36f3-4f46-aceb-05aac24c545e" providerId="ADAL" clId="{40561216-C3B6-4E03-B696-C2E8E46E1565}" dt="2021-03-02T14:56:35.220" v="562"/>
          <ac:inkMkLst>
            <pc:docMk/>
            <pc:sldMk cId="1938775688" sldId="557"/>
            <ac:inkMk id="23629" creationId="{8BE513DE-0C6E-47B3-9970-4D0D1E305B21}"/>
          </ac:inkMkLst>
        </pc:inkChg>
        <pc:inkChg chg="del mod">
          <ac:chgData name="Sherif Khattab" userId="c83b1e15-36f3-4f46-aceb-05aac24c545e" providerId="ADAL" clId="{40561216-C3B6-4E03-B696-C2E8E46E1565}" dt="2021-03-02T14:56:35.228" v="565"/>
          <ac:inkMkLst>
            <pc:docMk/>
            <pc:sldMk cId="1938775688" sldId="557"/>
            <ac:inkMk id="23630" creationId="{EC82A30E-FFDC-47C5-87E3-9388A7B5B046}"/>
          </ac:inkMkLst>
        </pc:inkChg>
        <pc:inkChg chg="del mod">
          <ac:chgData name="Sherif Khattab" userId="c83b1e15-36f3-4f46-aceb-05aac24c545e" providerId="ADAL" clId="{40561216-C3B6-4E03-B696-C2E8E46E1565}" dt="2021-03-02T14:56:35.034" v="507"/>
          <ac:inkMkLst>
            <pc:docMk/>
            <pc:sldMk cId="1938775688" sldId="557"/>
            <ac:inkMk id="23631" creationId="{0FE3A3DE-45F3-469A-980B-10731851D126}"/>
          </ac:inkMkLst>
        </pc:inkChg>
        <pc:inkChg chg="del mod">
          <ac:chgData name="Sherif Khattab" userId="c83b1e15-36f3-4f46-aceb-05aac24c545e" providerId="ADAL" clId="{40561216-C3B6-4E03-B696-C2E8E46E1565}" dt="2021-03-02T14:56:35.200" v="554"/>
          <ac:inkMkLst>
            <pc:docMk/>
            <pc:sldMk cId="1938775688" sldId="557"/>
            <ac:inkMk id="23632" creationId="{0F2CE510-9FBD-49AC-8B30-FD52B2C9709C}"/>
          </ac:inkMkLst>
        </pc:inkChg>
        <pc:inkChg chg="del mod">
          <ac:chgData name="Sherif Khattab" userId="c83b1e15-36f3-4f46-aceb-05aac24c545e" providerId="ADAL" clId="{40561216-C3B6-4E03-B696-C2E8E46E1565}" dt="2021-03-02T14:56:35.180" v="547"/>
          <ac:inkMkLst>
            <pc:docMk/>
            <pc:sldMk cId="1938775688" sldId="557"/>
            <ac:inkMk id="23634" creationId="{39367AD8-5239-461A-8039-12F379453AF5}"/>
          </ac:inkMkLst>
        </pc:inkChg>
        <pc:inkChg chg="del mod">
          <ac:chgData name="Sherif Khattab" userId="c83b1e15-36f3-4f46-aceb-05aac24c545e" providerId="ADAL" clId="{40561216-C3B6-4E03-B696-C2E8E46E1565}" dt="2021-03-02T14:56:35.073" v="516"/>
          <ac:inkMkLst>
            <pc:docMk/>
            <pc:sldMk cId="1938775688" sldId="557"/>
            <ac:inkMk id="23635" creationId="{D75C35D5-6EAF-4D2F-9125-85118AE3B449}"/>
          </ac:inkMkLst>
        </pc:inkChg>
        <pc:inkChg chg="del mod">
          <ac:chgData name="Sherif Khattab" userId="c83b1e15-36f3-4f46-aceb-05aac24c545e" providerId="ADAL" clId="{40561216-C3B6-4E03-B696-C2E8E46E1565}" dt="2021-03-02T14:56:35.225" v="564"/>
          <ac:inkMkLst>
            <pc:docMk/>
            <pc:sldMk cId="1938775688" sldId="557"/>
            <ac:inkMk id="23636" creationId="{353DBCFD-1E6D-4A02-B8E9-62C8F6213BA5}"/>
          </ac:inkMkLst>
        </pc:inkChg>
        <pc:inkChg chg="del mod">
          <ac:chgData name="Sherif Khattab" userId="c83b1e15-36f3-4f46-aceb-05aac24c545e" providerId="ADAL" clId="{40561216-C3B6-4E03-B696-C2E8E46E1565}" dt="2021-03-02T14:56:35.077" v="517"/>
          <ac:inkMkLst>
            <pc:docMk/>
            <pc:sldMk cId="1938775688" sldId="557"/>
            <ac:inkMk id="23637" creationId="{83EED6AE-2F58-4157-BCF9-A04D0A3CCE0E}"/>
          </ac:inkMkLst>
        </pc:inkChg>
        <pc:inkChg chg="del mod">
          <ac:chgData name="Sherif Khattab" userId="c83b1e15-36f3-4f46-aceb-05aac24c545e" providerId="ADAL" clId="{40561216-C3B6-4E03-B696-C2E8E46E1565}" dt="2021-03-02T14:56:35.121" v="528"/>
          <ac:inkMkLst>
            <pc:docMk/>
            <pc:sldMk cId="1938775688" sldId="557"/>
            <ac:inkMk id="23638" creationId="{95A62852-829F-4938-A7CD-BC8BE244C23B}"/>
          </ac:inkMkLst>
        </pc:inkChg>
        <pc:inkChg chg="del mod">
          <ac:chgData name="Sherif Khattab" userId="c83b1e15-36f3-4f46-aceb-05aac24c545e" providerId="ADAL" clId="{40561216-C3B6-4E03-B696-C2E8E46E1565}" dt="2021-03-02T14:56:35.053" v="512"/>
          <ac:inkMkLst>
            <pc:docMk/>
            <pc:sldMk cId="1938775688" sldId="557"/>
            <ac:inkMk id="23639" creationId="{C1893F75-521C-4191-ADE3-54E61C603FFB}"/>
          </ac:inkMkLst>
        </pc:inkChg>
        <pc:inkChg chg="del mod">
          <ac:chgData name="Sherif Khattab" userId="c83b1e15-36f3-4f46-aceb-05aac24c545e" providerId="ADAL" clId="{40561216-C3B6-4E03-B696-C2E8E46E1565}" dt="2021-03-02T14:56:35.171" v="544"/>
          <ac:inkMkLst>
            <pc:docMk/>
            <pc:sldMk cId="1938775688" sldId="557"/>
            <ac:inkMk id="23640" creationId="{5771F703-5DC7-4AE6-AEB3-12B9F3D35312}"/>
          </ac:inkMkLst>
        </pc:inkChg>
        <pc:inkChg chg="del mod">
          <ac:chgData name="Sherif Khattab" userId="c83b1e15-36f3-4f46-aceb-05aac24c545e" providerId="ADAL" clId="{40561216-C3B6-4E03-B696-C2E8E46E1565}" dt="2021-03-02T14:56:35.215" v="560"/>
          <ac:inkMkLst>
            <pc:docMk/>
            <pc:sldMk cId="1938775688" sldId="557"/>
            <ac:inkMk id="23641" creationId="{9A2A94DF-3D7E-4EED-B604-5D8B817342D6}"/>
          </ac:inkMkLst>
        </pc:inkChg>
        <pc:inkChg chg="del mod">
          <ac:chgData name="Sherif Khattab" userId="c83b1e15-36f3-4f46-aceb-05aac24c545e" providerId="ADAL" clId="{40561216-C3B6-4E03-B696-C2E8E46E1565}" dt="2021-03-02T14:56:35.205" v="556"/>
          <ac:inkMkLst>
            <pc:docMk/>
            <pc:sldMk cId="1938775688" sldId="557"/>
            <ac:inkMk id="23642" creationId="{584289BE-C536-48B0-A5C3-93147F9B5CFD}"/>
          </ac:inkMkLst>
        </pc:inkChg>
        <pc:inkChg chg="del mod">
          <ac:chgData name="Sherif Khattab" userId="c83b1e15-36f3-4f46-aceb-05aac24c545e" providerId="ADAL" clId="{40561216-C3B6-4E03-B696-C2E8E46E1565}" dt="2021-03-02T14:56:35.127" v="530"/>
          <ac:inkMkLst>
            <pc:docMk/>
            <pc:sldMk cId="1938775688" sldId="557"/>
            <ac:inkMk id="23643" creationId="{E9DA26D0-0603-4013-B1FC-7913D6E83285}"/>
          </ac:inkMkLst>
        </pc:inkChg>
        <pc:inkChg chg="del mod">
          <ac:chgData name="Sherif Khattab" userId="c83b1e15-36f3-4f46-aceb-05aac24c545e" providerId="ADAL" clId="{40561216-C3B6-4E03-B696-C2E8E46E1565}" dt="2021-03-02T14:56:35.085" v="519"/>
          <ac:inkMkLst>
            <pc:docMk/>
            <pc:sldMk cId="1938775688" sldId="557"/>
            <ac:inkMk id="23644" creationId="{9CABADF0-6AAD-4A09-B71F-7EFD9B3CCEA3}"/>
          </ac:inkMkLst>
        </pc:inkChg>
        <pc:inkChg chg="del mod">
          <ac:chgData name="Sherif Khattab" userId="c83b1e15-36f3-4f46-aceb-05aac24c545e" providerId="ADAL" clId="{40561216-C3B6-4E03-B696-C2E8E46E1565}" dt="2021-03-02T14:56:35.065" v="514"/>
          <ac:inkMkLst>
            <pc:docMk/>
            <pc:sldMk cId="1938775688" sldId="557"/>
            <ac:inkMk id="23645" creationId="{649AA80D-2452-4822-8F19-4001909D7429}"/>
          </ac:inkMkLst>
        </pc:inkChg>
        <pc:inkChg chg="del mod">
          <ac:chgData name="Sherif Khattab" userId="c83b1e15-36f3-4f46-aceb-05aac24c545e" providerId="ADAL" clId="{40561216-C3B6-4E03-B696-C2E8E46E1565}" dt="2021-03-02T14:56:35.167" v="542"/>
          <ac:inkMkLst>
            <pc:docMk/>
            <pc:sldMk cId="1938775688" sldId="557"/>
            <ac:inkMk id="23646" creationId="{87B366E5-7624-47F3-A592-581796E12957}"/>
          </ac:inkMkLst>
        </pc:inkChg>
        <pc:inkChg chg="del mod">
          <ac:chgData name="Sherif Khattab" userId="c83b1e15-36f3-4f46-aceb-05aac24c545e" providerId="ADAL" clId="{40561216-C3B6-4E03-B696-C2E8E46E1565}" dt="2021-03-02T14:56:35.212" v="559"/>
          <ac:inkMkLst>
            <pc:docMk/>
            <pc:sldMk cId="1938775688" sldId="557"/>
            <ac:inkMk id="23648" creationId="{3F89BC67-AB21-4050-9493-6CA93740F5F8}"/>
          </ac:inkMkLst>
        </pc:inkChg>
        <pc:inkChg chg="del mod">
          <ac:chgData name="Sherif Khattab" userId="c83b1e15-36f3-4f46-aceb-05aac24c545e" providerId="ADAL" clId="{40561216-C3B6-4E03-B696-C2E8E46E1565}" dt="2021-03-02T14:56:35.014" v="504"/>
          <ac:inkMkLst>
            <pc:docMk/>
            <pc:sldMk cId="1938775688" sldId="557"/>
            <ac:inkMk id="23649" creationId="{B2C35B3E-1E36-4705-B4A3-28616001D1F4}"/>
          </ac:inkMkLst>
        </pc:inkChg>
        <pc:inkChg chg="del mod">
          <ac:chgData name="Sherif Khattab" userId="c83b1e15-36f3-4f46-aceb-05aac24c545e" providerId="ADAL" clId="{40561216-C3B6-4E03-B696-C2E8E46E1565}" dt="2021-03-02T14:56:35.098" v="522"/>
          <ac:inkMkLst>
            <pc:docMk/>
            <pc:sldMk cId="1938775688" sldId="557"/>
            <ac:inkMk id="23650" creationId="{BE0BDF15-3B86-4510-92D9-8E02FFE272AF}"/>
          </ac:inkMkLst>
        </pc:inkChg>
        <pc:inkChg chg="del mod">
          <ac:chgData name="Sherif Khattab" userId="c83b1e15-36f3-4f46-aceb-05aac24c545e" providerId="ADAL" clId="{40561216-C3B6-4E03-B696-C2E8E46E1565}" dt="2021-03-02T14:56:35.135" v="532"/>
          <ac:inkMkLst>
            <pc:docMk/>
            <pc:sldMk cId="1938775688" sldId="557"/>
            <ac:inkMk id="23651" creationId="{C741CB12-32FC-4B89-A891-3987A6E6647D}"/>
          </ac:inkMkLst>
        </pc:inkChg>
        <pc:inkChg chg="del mod">
          <ac:chgData name="Sherif Khattab" userId="c83b1e15-36f3-4f46-aceb-05aac24c545e" providerId="ADAL" clId="{40561216-C3B6-4E03-B696-C2E8E46E1565}" dt="2021-03-02T14:56:35.023" v="505"/>
          <ac:inkMkLst>
            <pc:docMk/>
            <pc:sldMk cId="1938775688" sldId="557"/>
            <ac:inkMk id="23652" creationId="{097A411A-2F8F-4EDF-A93C-A1916E46CE58}"/>
          </ac:inkMkLst>
        </pc:inkChg>
        <pc:inkChg chg="del mod">
          <ac:chgData name="Sherif Khattab" userId="c83b1e15-36f3-4f46-aceb-05aac24c545e" providerId="ADAL" clId="{40561216-C3B6-4E03-B696-C2E8E46E1565}" dt="2021-03-02T14:56:35.059" v="513"/>
          <ac:inkMkLst>
            <pc:docMk/>
            <pc:sldMk cId="1938775688" sldId="557"/>
            <ac:inkMk id="23654" creationId="{0CDA8FA7-3F42-425F-B69F-09FE422E6C20}"/>
          </ac:inkMkLst>
        </pc:inkChg>
        <pc:inkChg chg="del mod">
          <ac:chgData name="Sherif Khattab" userId="c83b1e15-36f3-4f46-aceb-05aac24c545e" providerId="ADAL" clId="{40561216-C3B6-4E03-B696-C2E8E46E1565}" dt="2021-03-02T14:56:35.069" v="515"/>
          <ac:inkMkLst>
            <pc:docMk/>
            <pc:sldMk cId="1938775688" sldId="557"/>
            <ac:inkMk id="23655" creationId="{74C0E38C-8C81-4F69-B2AF-AD53E6E6D970}"/>
          </ac:inkMkLst>
        </pc:inkChg>
        <pc:inkChg chg="del mod">
          <ac:chgData name="Sherif Khattab" userId="c83b1e15-36f3-4f46-aceb-05aac24c545e" providerId="ADAL" clId="{40561216-C3B6-4E03-B696-C2E8E46E1565}" dt="2021-03-02T14:56:35.117" v="527"/>
          <ac:inkMkLst>
            <pc:docMk/>
            <pc:sldMk cId="1938775688" sldId="557"/>
            <ac:inkMk id="23656" creationId="{85585060-B696-4403-8C88-50A6053DBD02}"/>
          </ac:inkMkLst>
        </pc:inkChg>
        <pc:inkChg chg="del mod">
          <ac:chgData name="Sherif Khattab" userId="c83b1e15-36f3-4f46-aceb-05aac24c545e" providerId="ADAL" clId="{40561216-C3B6-4E03-B696-C2E8E46E1565}" dt="2021-03-02T14:56:35.186" v="549"/>
          <ac:inkMkLst>
            <pc:docMk/>
            <pc:sldMk cId="1938775688" sldId="557"/>
            <ac:inkMk id="23657" creationId="{9236DFEA-42B0-4A18-8DB8-43023CBA1AAF}"/>
          </ac:inkMkLst>
        </pc:inkChg>
        <pc:inkChg chg="del mod">
          <ac:chgData name="Sherif Khattab" userId="c83b1e15-36f3-4f46-aceb-05aac24c545e" providerId="ADAL" clId="{40561216-C3B6-4E03-B696-C2E8E46E1565}" dt="2021-03-02T14:56:35.203" v="555"/>
          <ac:inkMkLst>
            <pc:docMk/>
            <pc:sldMk cId="1938775688" sldId="557"/>
            <ac:inkMk id="23658" creationId="{BE3E7B86-3514-4C72-91AF-4648475E24F2}"/>
          </ac:inkMkLst>
        </pc:inkChg>
        <pc:inkChg chg="mod">
          <ac:chgData name="Sherif Khattab" userId="c83b1e15-36f3-4f46-aceb-05aac24c545e" providerId="ADAL" clId="{40561216-C3B6-4E03-B696-C2E8E46E1565}" dt="2021-03-02T14:56:35.237" v="569"/>
          <ac:inkMkLst>
            <pc:docMk/>
            <pc:sldMk cId="1938775688" sldId="557"/>
            <ac:inkMk id="23660" creationId="{EB9F504E-52DF-4A05-AB88-BDF5876CA8B9}"/>
          </ac:inkMkLst>
        </pc:inkChg>
        <pc:inkChg chg="del mod">
          <ac:chgData name="Sherif Khattab" userId="c83b1e15-36f3-4f46-aceb-05aac24c545e" providerId="ADAL" clId="{40561216-C3B6-4E03-B696-C2E8E46E1565}" dt="2021-03-02T14:56:35.089" v="520"/>
          <ac:inkMkLst>
            <pc:docMk/>
            <pc:sldMk cId="1938775688" sldId="557"/>
            <ac:inkMk id="23661" creationId="{C9612645-0493-443C-9C82-A267BE047D35}"/>
          </ac:inkMkLst>
        </pc:inkChg>
        <pc:inkChg chg="del mod">
          <ac:chgData name="Sherif Khattab" userId="c83b1e15-36f3-4f46-aceb-05aac24c545e" providerId="ADAL" clId="{40561216-C3B6-4E03-B696-C2E8E46E1565}" dt="2021-03-02T14:56:35.158" v="538"/>
          <ac:inkMkLst>
            <pc:docMk/>
            <pc:sldMk cId="1938775688" sldId="557"/>
            <ac:inkMk id="23663" creationId="{1A305F40-A5CC-4159-81BE-FDAA1BBA2F6E}"/>
          </ac:inkMkLst>
        </pc:inkChg>
        <pc:inkChg chg="del mod">
          <ac:chgData name="Sherif Khattab" userId="c83b1e15-36f3-4f46-aceb-05aac24c545e" providerId="ADAL" clId="{40561216-C3B6-4E03-B696-C2E8E46E1565}" dt="2021-03-02T14:56:35.222" v="563"/>
          <ac:inkMkLst>
            <pc:docMk/>
            <pc:sldMk cId="1938775688" sldId="557"/>
            <ac:inkMk id="23664" creationId="{1ADA5D77-6340-4E01-B50B-6A36D3D89303}"/>
          </ac:inkMkLst>
        </pc:inkChg>
        <pc:inkChg chg="del mod">
          <ac:chgData name="Sherif Khattab" userId="c83b1e15-36f3-4f46-aceb-05aac24c545e" providerId="ADAL" clId="{40561216-C3B6-4E03-B696-C2E8E46E1565}" dt="2021-03-02T14:56:35.230" v="566"/>
          <ac:inkMkLst>
            <pc:docMk/>
            <pc:sldMk cId="1938775688" sldId="557"/>
            <ac:inkMk id="23665" creationId="{12E5FF45-7656-41A0-B8DD-C442FEAF547C}"/>
          </ac:inkMkLst>
        </pc:inkChg>
        <pc:inkChg chg="del mod">
          <ac:chgData name="Sherif Khattab" userId="c83b1e15-36f3-4f46-aceb-05aac24c545e" providerId="ADAL" clId="{40561216-C3B6-4E03-B696-C2E8E46E1565}" dt="2021-03-02T14:56:35.218" v="561"/>
          <ac:inkMkLst>
            <pc:docMk/>
            <pc:sldMk cId="1938775688" sldId="557"/>
            <ac:inkMk id="23666" creationId="{056077FF-F297-49EF-B3D4-BBE7B44D0D1F}"/>
          </ac:inkMkLst>
        </pc:inkChg>
        <pc:inkChg chg="del mod">
          <ac:chgData name="Sherif Khattab" userId="c83b1e15-36f3-4f46-aceb-05aac24c545e" providerId="ADAL" clId="{40561216-C3B6-4E03-B696-C2E8E46E1565}" dt="2021-03-02T14:56:35.139" v="533"/>
          <ac:inkMkLst>
            <pc:docMk/>
            <pc:sldMk cId="1938775688" sldId="557"/>
            <ac:inkMk id="23667" creationId="{E1A2A440-2E68-4E40-8F14-0F85D39BBDB7}"/>
          </ac:inkMkLst>
        </pc:inkChg>
        <pc:inkChg chg="del mod">
          <ac:chgData name="Sherif Khattab" userId="c83b1e15-36f3-4f46-aceb-05aac24c545e" providerId="ADAL" clId="{40561216-C3B6-4E03-B696-C2E8E46E1565}" dt="2021-03-02T14:56:35.189" v="550"/>
          <ac:inkMkLst>
            <pc:docMk/>
            <pc:sldMk cId="1938775688" sldId="557"/>
            <ac:inkMk id="23668" creationId="{B5D7EBA2-DD1F-48CC-90CE-7F21C1DC3392}"/>
          </ac:inkMkLst>
        </pc:inkChg>
        <pc:inkChg chg="del mod">
          <ac:chgData name="Sherif Khattab" userId="c83b1e15-36f3-4f46-aceb-05aac24c545e" providerId="ADAL" clId="{40561216-C3B6-4E03-B696-C2E8E46E1565}" dt="2021-03-02T14:56:35.198" v="553"/>
          <ac:inkMkLst>
            <pc:docMk/>
            <pc:sldMk cId="1938775688" sldId="557"/>
            <ac:inkMk id="23670" creationId="{D088E3AE-C158-4537-8CB3-EA808598AAFA}"/>
          </ac:inkMkLst>
        </pc:inkChg>
        <pc:inkChg chg="del mod">
          <ac:chgData name="Sherif Khattab" userId="c83b1e15-36f3-4f46-aceb-05aac24c545e" providerId="ADAL" clId="{40561216-C3B6-4E03-B696-C2E8E46E1565}" dt="2021-03-02T14:56:35.144" v="534"/>
          <ac:inkMkLst>
            <pc:docMk/>
            <pc:sldMk cId="1938775688" sldId="557"/>
            <ac:inkMk id="23671" creationId="{22A791CB-A7E4-4BA6-AF2C-BA61BDCB17CE}"/>
          </ac:inkMkLst>
        </pc:inkChg>
      </pc:sldChg>
      <pc:sldChg chg="delSp modSp add modAnim">
        <pc:chgData name="Sherif Khattab" userId="c83b1e15-36f3-4f46-aceb-05aac24c545e" providerId="ADAL" clId="{40561216-C3B6-4E03-B696-C2E8E46E1565}" dt="2021-03-02T14:58:52.027" v="648"/>
        <pc:sldMkLst>
          <pc:docMk/>
          <pc:sldMk cId="3925931934" sldId="558"/>
        </pc:sldMkLst>
        <pc:grpChg chg="mod">
          <ac:chgData name="Sherif Khattab" userId="c83b1e15-36f3-4f46-aceb-05aac24c545e" providerId="ADAL" clId="{40561216-C3B6-4E03-B696-C2E8E46E1565}" dt="2021-03-02T14:56:15.132" v="502"/>
          <ac:grpSpMkLst>
            <pc:docMk/>
            <pc:sldMk cId="3925931934" sldId="558"/>
            <ac:grpSpMk id="23672" creationId="{D3B42BF9-8198-43FC-B7E5-062D26193C4A}"/>
          </ac:grpSpMkLst>
        </pc:grpChg>
        <pc:inkChg chg="mod">
          <ac:chgData name="Sherif Khattab" userId="c83b1e15-36f3-4f46-aceb-05aac24c545e" providerId="ADAL" clId="{40561216-C3B6-4E03-B696-C2E8E46E1565}" dt="2021-03-02T14:56:15.132" v="502"/>
          <ac:inkMkLst>
            <pc:docMk/>
            <pc:sldMk cId="3925931934" sldId="558"/>
            <ac:inkMk id="3" creationId="{B0FBBC0D-35B9-448B-9D52-F9702601D9E2}"/>
          </ac:inkMkLst>
        </pc:inkChg>
        <pc:inkChg chg="mod">
          <ac:chgData name="Sherif Khattab" userId="c83b1e15-36f3-4f46-aceb-05aac24c545e" providerId="ADAL" clId="{40561216-C3B6-4E03-B696-C2E8E46E1565}" dt="2021-03-02T14:56:15.132" v="502"/>
          <ac:inkMkLst>
            <pc:docMk/>
            <pc:sldMk cId="3925931934" sldId="558"/>
            <ac:inkMk id="5" creationId="{1334F479-0557-4560-B3CA-54D487BC1692}"/>
          </ac:inkMkLst>
        </pc:inkChg>
        <pc:inkChg chg="mod">
          <ac:chgData name="Sherif Khattab" userId="c83b1e15-36f3-4f46-aceb-05aac24c545e" providerId="ADAL" clId="{40561216-C3B6-4E03-B696-C2E8E46E1565}" dt="2021-03-02T14:56:15.132" v="502"/>
          <ac:inkMkLst>
            <pc:docMk/>
            <pc:sldMk cId="3925931934" sldId="558"/>
            <ac:inkMk id="6" creationId="{C77C32EE-2731-421E-9672-5A63D6E9F538}"/>
          </ac:inkMkLst>
        </pc:inkChg>
        <pc:inkChg chg="mod">
          <ac:chgData name="Sherif Khattab" userId="c83b1e15-36f3-4f46-aceb-05aac24c545e" providerId="ADAL" clId="{40561216-C3B6-4E03-B696-C2E8E46E1565}" dt="2021-03-02T14:56:15.132" v="502"/>
          <ac:inkMkLst>
            <pc:docMk/>
            <pc:sldMk cId="3925931934" sldId="558"/>
            <ac:inkMk id="34" creationId="{76F4BB3E-F0E4-42AA-ACB1-D0A6A3746F24}"/>
          </ac:inkMkLst>
        </pc:inkChg>
        <pc:inkChg chg="mod">
          <ac:chgData name="Sherif Khattab" userId="c83b1e15-36f3-4f46-aceb-05aac24c545e" providerId="ADAL" clId="{40561216-C3B6-4E03-B696-C2E8E46E1565}" dt="2021-03-02T14:56:15.132" v="502"/>
          <ac:inkMkLst>
            <pc:docMk/>
            <pc:sldMk cId="3925931934" sldId="558"/>
            <ac:inkMk id="35" creationId="{BB1041F6-9E9F-4186-AC93-4372635DAB2B}"/>
          </ac:inkMkLst>
        </pc:inkChg>
        <pc:inkChg chg="mod">
          <ac:chgData name="Sherif Khattab" userId="c83b1e15-36f3-4f46-aceb-05aac24c545e" providerId="ADAL" clId="{40561216-C3B6-4E03-B696-C2E8E46E1565}" dt="2021-03-02T14:56:15.132" v="502"/>
          <ac:inkMkLst>
            <pc:docMk/>
            <pc:sldMk cId="3925931934" sldId="558"/>
            <ac:inkMk id="36" creationId="{FBD4DC2C-2A69-4F9C-9FD0-0A2D83A17035}"/>
          </ac:inkMkLst>
        </pc:inkChg>
        <pc:inkChg chg="mod">
          <ac:chgData name="Sherif Khattab" userId="c83b1e15-36f3-4f46-aceb-05aac24c545e" providerId="ADAL" clId="{40561216-C3B6-4E03-B696-C2E8E46E1565}" dt="2021-03-02T14:56:15.132" v="502"/>
          <ac:inkMkLst>
            <pc:docMk/>
            <pc:sldMk cId="3925931934" sldId="558"/>
            <ac:inkMk id="38" creationId="{08DD68F7-523C-4437-9949-BFD6B8B320B7}"/>
          </ac:inkMkLst>
        </pc:inkChg>
        <pc:inkChg chg="mod">
          <ac:chgData name="Sherif Khattab" userId="c83b1e15-36f3-4f46-aceb-05aac24c545e" providerId="ADAL" clId="{40561216-C3B6-4E03-B696-C2E8E46E1565}" dt="2021-03-02T14:56:15.132" v="502"/>
          <ac:inkMkLst>
            <pc:docMk/>
            <pc:sldMk cId="3925931934" sldId="558"/>
            <ac:inkMk id="39" creationId="{6B907EBB-5700-4291-BB4C-D8877DB4FFCD}"/>
          </ac:inkMkLst>
        </pc:inkChg>
        <pc:inkChg chg="mod">
          <ac:chgData name="Sherif Khattab" userId="c83b1e15-36f3-4f46-aceb-05aac24c545e" providerId="ADAL" clId="{40561216-C3B6-4E03-B696-C2E8E46E1565}" dt="2021-03-02T14:56:15.132" v="502"/>
          <ac:inkMkLst>
            <pc:docMk/>
            <pc:sldMk cId="3925931934" sldId="558"/>
            <ac:inkMk id="40" creationId="{D1405003-6795-43E1-B78F-70DFA34AAA56}"/>
          </ac:inkMkLst>
        </pc:inkChg>
        <pc:inkChg chg="mod">
          <ac:chgData name="Sherif Khattab" userId="c83b1e15-36f3-4f46-aceb-05aac24c545e" providerId="ADAL" clId="{40561216-C3B6-4E03-B696-C2E8E46E1565}" dt="2021-03-02T14:56:15.132" v="502"/>
          <ac:inkMkLst>
            <pc:docMk/>
            <pc:sldMk cId="3925931934" sldId="558"/>
            <ac:inkMk id="41" creationId="{E5C63D8D-A5A2-4ECA-9233-25A9BB4111B0}"/>
          </ac:inkMkLst>
        </pc:inkChg>
        <pc:inkChg chg="mod">
          <ac:chgData name="Sherif Khattab" userId="c83b1e15-36f3-4f46-aceb-05aac24c545e" providerId="ADAL" clId="{40561216-C3B6-4E03-B696-C2E8E46E1565}" dt="2021-03-02T14:56:15.132" v="502"/>
          <ac:inkMkLst>
            <pc:docMk/>
            <pc:sldMk cId="3925931934" sldId="558"/>
            <ac:inkMk id="42" creationId="{DA8E3D6B-1BC0-4231-B0D7-7B8A4360DECC}"/>
          </ac:inkMkLst>
        </pc:inkChg>
        <pc:inkChg chg="mod">
          <ac:chgData name="Sherif Khattab" userId="c83b1e15-36f3-4f46-aceb-05aac24c545e" providerId="ADAL" clId="{40561216-C3B6-4E03-B696-C2E8E46E1565}" dt="2021-03-02T14:56:15.132" v="502"/>
          <ac:inkMkLst>
            <pc:docMk/>
            <pc:sldMk cId="3925931934" sldId="558"/>
            <ac:inkMk id="44" creationId="{19C19232-5340-48E5-9ED6-62DEBBCE1215}"/>
          </ac:inkMkLst>
        </pc:inkChg>
        <pc:inkChg chg="mod">
          <ac:chgData name="Sherif Khattab" userId="c83b1e15-36f3-4f46-aceb-05aac24c545e" providerId="ADAL" clId="{40561216-C3B6-4E03-B696-C2E8E46E1565}" dt="2021-03-02T14:56:15.132" v="502"/>
          <ac:inkMkLst>
            <pc:docMk/>
            <pc:sldMk cId="3925931934" sldId="558"/>
            <ac:inkMk id="45" creationId="{D1B4E85F-AC34-40C2-82B7-32CDF26E2AA9}"/>
          </ac:inkMkLst>
        </pc:inkChg>
        <pc:inkChg chg="mod">
          <ac:chgData name="Sherif Khattab" userId="c83b1e15-36f3-4f46-aceb-05aac24c545e" providerId="ADAL" clId="{40561216-C3B6-4E03-B696-C2E8E46E1565}" dt="2021-03-02T14:56:15.132" v="502"/>
          <ac:inkMkLst>
            <pc:docMk/>
            <pc:sldMk cId="3925931934" sldId="558"/>
            <ac:inkMk id="46" creationId="{E6BF4D18-EC16-4386-BB86-4E44BAF7C03B}"/>
          </ac:inkMkLst>
        </pc:inkChg>
        <pc:inkChg chg="mod">
          <ac:chgData name="Sherif Khattab" userId="c83b1e15-36f3-4f46-aceb-05aac24c545e" providerId="ADAL" clId="{40561216-C3B6-4E03-B696-C2E8E46E1565}" dt="2021-03-02T14:56:15.132" v="502"/>
          <ac:inkMkLst>
            <pc:docMk/>
            <pc:sldMk cId="3925931934" sldId="558"/>
            <ac:inkMk id="47" creationId="{02569F11-2943-4F04-87BA-CA8732D937CB}"/>
          </ac:inkMkLst>
        </pc:inkChg>
        <pc:inkChg chg="mod">
          <ac:chgData name="Sherif Khattab" userId="c83b1e15-36f3-4f46-aceb-05aac24c545e" providerId="ADAL" clId="{40561216-C3B6-4E03-B696-C2E8E46E1565}" dt="2021-03-02T14:56:15.132" v="502"/>
          <ac:inkMkLst>
            <pc:docMk/>
            <pc:sldMk cId="3925931934" sldId="558"/>
            <ac:inkMk id="48" creationId="{B58E1670-F3F7-4DFE-AF3D-056FDA785310}"/>
          </ac:inkMkLst>
        </pc:inkChg>
        <pc:inkChg chg="mod">
          <ac:chgData name="Sherif Khattab" userId="c83b1e15-36f3-4f46-aceb-05aac24c545e" providerId="ADAL" clId="{40561216-C3B6-4E03-B696-C2E8E46E1565}" dt="2021-03-02T14:56:15.132" v="502"/>
          <ac:inkMkLst>
            <pc:docMk/>
            <pc:sldMk cId="3925931934" sldId="558"/>
            <ac:inkMk id="49" creationId="{19257841-2019-40BC-AD69-87A73EC0948B}"/>
          </ac:inkMkLst>
        </pc:inkChg>
        <pc:inkChg chg="mod">
          <ac:chgData name="Sherif Khattab" userId="c83b1e15-36f3-4f46-aceb-05aac24c545e" providerId="ADAL" clId="{40561216-C3B6-4E03-B696-C2E8E46E1565}" dt="2021-03-02T14:56:15.132" v="502"/>
          <ac:inkMkLst>
            <pc:docMk/>
            <pc:sldMk cId="3925931934" sldId="558"/>
            <ac:inkMk id="50" creationId="{26C81269-5964-499B-83AC-4B4F3ECF46D9}"/>
          </ac:inkMkLst>
        </pc:inkChg>
        <pc:inkChg chg="mod">
          <ac:chgData name="Sherif Khattab" userId="c83b1e15-36f3-4f46-aceb-05aac24c545e" providerId="ADAL" clId="{40561216-C3B6-4E03-B696-C2E8E46E1565}" dt="2021-03-02T14:56:15.132" v="502"/>
          <ac:inkMkLst>
            <pc:docMk/>
            <pc:sldMk cId="3925931934" sldId="558"/>
            <ac:inkMk id="51" creationId="{20368D2C-01B3-405E-89B9-A7788F5F56C4}"/>
          </ac:inkMkLst>
        </pc:inkChg>
        <pc:inkChg chg="mod">
          <ac:chgData name="Sherif Khattab" userId="c83b1e15-36f3-4f46-aceb-05aac24c545e" providerId="ADAL" clId="{40561216-C3B6-4E03-B696-C2E8E46E1565}" dt="2021-03-02T14:56:15.132" v="502"/>
          <ac:inkMkLst>
            <pc:docMk/>
            <pc:sldMk cId="3925931934" sldId="558"/>
            <ac:inkMk id="53" creationId="{4B0B24DC-2DC7-4C85-8BDA-CB5171C1850E}"/>
          </ac:inkMkLst>
        </pc:inkChg>
        <pc:inkChg chg="mod">
          <ac:chgData name="Sherif Khattab" userId="c83b1e15-36f3-4f46-aceb-05aac24c545e" providerId="ADAL" clId="{40561216-C3B6-4E03-B696-C2E8E46E1565}" dt="2021-03-02T14:56:15.132" v="502"/>
          <ac:inkMkLst>
            <pc:docMk/>
            <pc:sldMk cId="3925931934" sldId="558"/>
            <ac:inkMk id="54" creationId="{FAA76FFB-4F7B-44CF-9E3F-7D873ACD011E}"/>
          </ac:inkMkLst>
        </pc:inkChg>
        <pc:inkChg chg="mod">
          <ac:chgData name="Sherif Khattab" userId="c83b1e15-36f3-4f46-aceb-05aac24c545e" providerId="ADAL" clId="{40561216-C3B6-4E03-B696-C2E8E46E1565}" dt="2021-03-02T14:56:15.132" v="502"/>
          <ac:inkMkLst>
            <pc:docMk/>
            <pc:sldMk cId="3925931934" sldId="558"/>
            <ac:inkMk id="55" creationId="{2A509FA3-B322-44A6-A5B7-3B6A64FF271C}"/>
          </ac:inkMkLst>
        </pc:inkChg>
        <pc:inkChg chg="mod">
          <ac:chgData name="Sherif Khattab" userId="c83b1e15-36f3-4f46-aceb-05aac24c545e" providerId="ADAL" clId="{40561216-C3B6-4E03-B696-C2E8E46E1565}" dt="2021-03-02T14:56:15.132" v="502"/>
          <ac:inkMkLst>
            <pc:docMk/>
            <pc:sldMk cId="3925931934" sldId="558"/>
            <ac:inkMk id="56" creationId="{9FB1D72E-EF06-4758-9CAE-0C2AFAB761B2}"/>
          </ac:inkMkLst>
        </pc:inkChg>
        <pc:inkChg chg="mod">
          <ac:chgData name="Sherif Khattab" userId="c83b1e15-36f3-4f46-aceb-05aac24c545e" providerId="ADAL" clId="{40561216-C3B6-4E03-B696-C2E8E46E1565}" dt="2021-03-02T14:56:15.132" v="502"/>
          <ac:inkMkLst>
            <pc:docMk/>
            <pc:sldMk cId="3925931934" sldId="558"/>
            <ac:inkMk id="58" creationId="{AD54C535-8A13-4466-B936-FDE4EE0D13AB}"/>
          </ac:inkMkLst>
        </pc:inkChg>
        <pc:inkChg chg="mod">
          <ac:chgData name="Sherif Khattab" userId="c83b1e15-36f3-4f46-aceb-05aac24c545e" providerId="ADAL" clId="{40561216-C3B6-4E03-B696-C2E8E46E1565}" dt="2021-03-02T14:56:15.132" v="502"/>
          <ac:inkMkLst>
            <pc:docMk/>
            <pc:sldMk cId="3925931934" sldId="558"/>
            <ac:inkMk id="59" creationId="{8191728A-6391-4424-97E9-9D875C21CABB}"/>
          </ac:inkMkLst>
        </pc:inkChg>
        <pc:inkChg chg="mod">
          <ac:chgData name="Sherif Khattab" userId="c83b1e15-36f3-4f46-aceb-05aac24c545e" providerId="ADAL" clId="{40561216-C3B6-4E03-B696-C2E8E46E1565}" dt="2021-03-02T14:56:15.132" v="502"/>
          <ac:inkMkLst>
            <pc:docMk/>
            <pc:sldMk cId="3925931934" sldId="558"/>
            <ac:inkMk id="61" creationId="{3873DDFB-3276-4A9C-A452-0E255D449AE0}"/>
          </ac:inkMkLst>
        </pc:inkChg>
        <pc:inkChg chg="mod">
          <ac:chgData name="Sherif Khattab" userId="c83b1e15-36f3-4f46-aceb-05aac24c545e" providerId="ADAL" clId="{40561216-C3B6-4E03-B696-C2E8E46E1565}" dt="2021-03-02T14:56:15.132" v="502"/>
          <ac:inkMkLst>
            <pc:docMk/>
            <pc:sldMk cId="3925931934" sldId="558"/>
            <ac:inkMk id="62" creationId="{6CA89F45-C596-4B44-8218-2E80CDFD9AC1}"/>
          </ac:inkMkLst>
        </pc:inkChg>
        <pc:inkChg chg="mod">
          <ac:chgData name="Sherif Khattab" userId="c83b1e15-36f3-4f46-aceb-05aac24c545e" providerId="ADAL" clId="{40561216-C3B6-4E03-B696-C2E8E46E1565}" dt="2021-03-02T14:56:15.132" v="502"/>
          <ac:inkMkLst>
            <pc:docMk/>
            <pc:sldMk cId="3925931934" sldId="558"/>
            <ac:inkMk id="63" creationId="{C0DC48F3-13CB-48CD-943B-D376DED3D452}"/>
          </ac:inkMkLst>
        </pc:inkChg>
        <pc:inkChg chg="mod">
          <ac:chgData name="Sherif Khattab" userId="c83b1e15-36f3-4f46-aceb-05aac24c545e" providerId="ADAL" clId="{40561216-C3B6-4E03-B696-C2E8E46E1565}" dt="2021-03-02T14:56:15.132" v="502"/>
          <ac:inkMkLst>
            <pc:docMk/>
            <pc:sldMk cId="3925931934" sldId="558"/>
            <ac:inkMk id="23552" creationId="{AD02388C-420C-4C10-A5B7-33825C4777B5}"/>
          </ac:inkMkLst>
        </pc:inkChg>
        <pc:inkChg chg="mod">
          <ac:chgData name="Sherif Khattab" userId="c83b1e15-36f3-4f46-aceb-05aac24c545e" providerId="ADAL" clId="{40561216-C3B6-4E03-B696-C2E8E46E1565}" dt="2021-03-02T14:56:15.132" v="502"/>
          <ac:inkMkLst>
            <pc:docMk/>
            <pc:sldMk cId="3925931934" sldId="558"/>
            <ac:inkMk id="23556" creationId="{B63716A9-A45C-49C7-8CC0-3310F6B827F6}"/>
          </ac:inkMkLst>
        </pc:inkChg>
        <pc:inkChg chg="mod">
          <ac:chgData name="Sherif Khattab" userId="c83b1e15-36f3-4f46-aceb-05aac24c545e" providerId="ADAL" clId="{40561216-C3B6-4E03-B696-C2E8E46E1565}" dt="2021-03-02T14:56:15.132" v="502"/>
          <ac:inkMkLst>
            <pc:docMk/>
            <pc:sldMk cId="3925931934" sldId="558"/>
            <ac:inkMk id="23558" creationId="{12438C2F-B2BE-423F-8FB0-A8B24276FAA9}"/>
          </ac:inkMkLst>
        </pc:inkChg>
        <pc:inkChg chg="mod">
          <ac:chgData name="Sherif Khattab" userId="c83b1e15-36f3-4f46-aceb-05aac24c545e" providerId="ADAL" clId="{40561216-C3B6-4E03-B696-C2E8E46E1565}" dt="2021-03-02T14:56:15.132" v="502"/>
          <ac:inkMkLst>
            <pc:docMk/>
            <pc:sldMk cId="3925931934" sldId="558"/>
            <ac:inkMk id="23559" creationId="{63236EA0-8781-4E1D-ACC7-D2AB2BA2975A}"/>
          </ac:inkMkLst>
        </pc:inkChg>
        <pc:inkChg chg="mod">
          <ac:chgData name="Sherif Khattab" userId="c83b1e15-36f3-4f46-aceb-05aac24c545e" providerId="ADAL" clId="{40561216-C3B6-4E03-B696-C2E8E46E1565}" dt="2021-03-02T14:56:15.132" v="502"/>
          <ac:inkMkLst>
            <pc:docMk/>
            <pc:sldMk cId="3925931934" sldId="558"/>
            <ac:inkMk id="23560" creationId="{8296C127-E688-4138-8B46-A545AA74759F}"/>
          </ac:inkMkLst>
        </pc:inkChg>
        <pc:inkChg chg="mod">
          <ac:chgData name="Sherif Khattab" userId="c83b1e15-36f3-4f46-aceb-05aac24c545e" providerId="ADAL" clId="{40561216-C3B6-4E03-B696-C2E8E46E1565}" dt="2021-03-02T14:56:15.132" v="502"/>
          <ac:inkMkLst>
            <pc:docMk/>
            <pc:sldMk cId="3925931934" sldId="558"/>
            <ac:inkMk id="23561" creationId="{27B15F83-7325-42D6-B559-2D057C3A0C3F}"/>
          </ac:inkMkLst>
        </pc:inkChg>
        <pc:inkChg chg="mod">
          <ac:chgData name="Sherif Khattab" userId="c83b1e15-36f3-4f46-aceb-05aac24c545e" providerId="ADAL" clId="{40561216-C3B6-4E03-B696-C2E8E46E1565}" dt="2021-03-02T14:56:15.132" v="502"/>
          <ac:inkMkLst>
            <pc:docMk/>
            <pc:sldMk cId="3925931934" sldId="558"/>
            <ac:inkMk id="23562" creationId="{41609FE5-F416-4C74-A5D0-5EFA0CF8EF70}"/>
          </ac:inkMkLst>
        </pc:inkChg>
        <pc:inkChg chg="mod">
          <ac:chgData name="Sherif Khattab" userId="c83b1e15-36f3-4f46-aceb-05aac24c545e" providerId="ADAL" clId="{40561216-C3B6-4E03-B696-C2E8E46E1565}" dt="2021-03-02T14:56:15.132" v="502"/>
          <ac:inkMkLst>
            <pc:docMk/>
            <pc:sldMk cId="3925931934" sldId="558"/>
            <ac:inkMk id="23564" creationId="{0479C8AE-E53D-4F3D-9A1F-0B3B4EF8E437}"/>
          </ac:inkMkLst>
        </pc:inkChg>
        <pc:inkChg chg="mod">
          <ac:chgData name="Sherif Khattab" userId="c83b1e15-36f3-4f46-aceb-05aac24c545e" providerId="ADAL" clId="{40561216-C3B6-4E03-B696-C2E8E46E1565}" dt="2021-03-02T14:56:15.132" v="502"/>
          <ac:inkMkLst>
            <pc:docMk/>
            <pc:sldMk cId="3925931934" sldId="558"/>
            <ac:inkMk id="23565" creationId="{7EA1AC65-0991-4EAD-9289-5B6967D4C6A4}"/>
          </ac:inkMkLst>
        </pc:inkChg>
        <pc:inkChg chg="mod">
          <ac:chgData name="Sherif Khattab" userId="c83b1e15-36f3-4f46-aceb-05aac24c545e" providerId="ADAL" clId="{40561216-C3B6-4E03-B696-C2E8E46E1565}" dt="2021-03-02T14:56:15.132" v="502"/>
          <ac:inkMkLst>
            <pc:docMk/>
            <pc:sldMk cId="3925931934" sldId="558"/>
            <ac:inkMk id="23567" creationId="{B964468F-11D4-4449-BD5D-D276B04321BD}"/>
          </ac:inkMkLst>
        </pc:inkChg>
        <pc:inkChg chg="mod">
          <ac:chgData name="Sherif Khattab" userId="c83b1e15-36f3-4f46-aceb-05aac24c545e" providerId="ADAL" clId="{40561216-C3B6-4E03-B696-C2E8E46E1565}" dt="2021-03-02T14:56:15.132" v="502"/>
          <ac:inkMkLst>
            <pc:docMk/>
            <pc:sldMk cId="3925931934" sldId="558"/>
            <ac:inkMk id="23568" creationId="{B0D8423F-0857-4468-8FB1-850C348CC062}"/>
          </ac:inkMkLst>
        </pc:inkChg>
        <pc:inkChg chg="mod">
          <ac:chgData name="Sherif Khattab" userId="c83b1e15-36f3-4f46-aceb-05aac24c545e" providerId="ADAL" clId="{40561216-C3B6-4E03-B696-C2E8E46E1565}" dt="2021-03-02T14:56:15.132" v="502"/>
          <ac:inkMkLst>
            <pc:docMk/>
            <pc:sldMk cId="3925931934" sldId="558"/>
            <ac:inkMk id="23569" creationId="{E089F2E3-45EA-486B-A260-E766EB2A0258}"/>
          </ac:inkMkLst>
        </pc:inkChg>
        <pc:inkChg chg="mod">
          <ac:chgData name="Sherif Khattab" userId="c83b1e15-36f3-4f46-aceb-05aac24c545e" providerId="ADAL" clId="{40561216-C3B6-4E03-B696-C2E8E46E1565}" dt="2021-03-02T14:56:15.132" v="502"/>
          <ac:inkMkLst>
            <pc:docMk/>
            <pc:sldMk cId="3925931934" sldId="558"/>
            <ac:inkMk id="23570" creationId="{C315644A-BBCC-4823-9005-14F1A7FDE1C2}"/>
          </ac:inkMkLst>
        </pc:inkChg>
        <pc:inkChg chg="mod">
          <ac:chgData name="Sherif Khattab" userId="c83b1e15-36f3-4f46-aceb-05aac24c545e" providerId="ADAL" clId="{40561216-C3B6-4E03-B696-C2E8E46E1565}" dt="2021-03-02T14:56:15.132" v="502"/>
          <ac:inkMkLst>
            <pc:docMk/>
            <pc:sldMk cId="3925931934" sldId="558"/>
            <ac:inkMk id="23571" creationId="{4A65A549-A8AD-4542-8C89-6269FF5866D1}"/>
          </ac:inkMkLst>
        </pc:inkChg>
        <pc:inkChg chg="mod">
          <ac:chgData name="Sherif Khattab" userId="c83b1e15-36f3-4f46-aceb-05aac24c545e" providerId="ADAL" clId="{40561216-C3B6-4E03-B696-C2E8E46E1565}" dt="2021-03-02T14:56:15.132" v="502"/>
          <ac:inkMkLst>
            <pc:docMk/>
            <pc:sldMk cId="3925931934" sldId="558"/>
            <ac:inkMk id="23572" creationId="{B9C4A1FB-67E2-4BED-9908-CDD670C3D085}"/>
          </ac:inkMkLst>
        </pc:inkChg>
        <pc:inkChg chg="mod">
          <ac:chgData name="Sherif Khattab" userId="c83b1e15-36f3-4f46-aceb-05aac24c545e" providerId="ADAL" clId="{40561216-C3B6-4E03-B696-C2E8E46E1565}" dt="2021-03-02T14:56:15.132" v="502"/>
          <ac:inkMkLst>
            <pc:docMk/>
            <pc:sldMk cId="3925931934" sldId="558"/>
            <ac:inkMk id="23574" creationId="{5080E0A9-56D7-4D4F-A195-E284339CA129}"/>
          </ac:inkMkLst>
        </pc:inkChg>
        <pc:inkChg chg="mod">
          <ac:chgData name="Sherif Khattab" userId="c83b1e15-36f3-4f46-aceb-05aac24c545e" providerId="ADAL" clId="{40561216-C3B6-4E03-B696-C2E8E46E1565}" dt="2021-03-02T14:56:15.132" v="502"/>
          <ac:inkMkLst>
            <pc:docMk/>
            <pc:sldMk cId="3925931934" sldId="558"/>
            <ac:inkMk id="23576" creationId="{D0BE1369-00A5-44C7-8452-53D1B39882EE}"/>
          </ac:inkMkLst>
        </pc:inkChg>
        <pc:inkChg chg="mod">
          <ac:chgData name="Sherif Khattab" userId="c83b1e15-36f3-4f46-aceb-05aac24c545e" providerId="ADAL" clId="{40561216-C3B6-4E03-B696-C2E8E46E1565}" dt="2021-03-02T14:56:15.132" v="502"/>
          <ac:inkMkLst>
            <pc:docMk/>
            <pc:sldMk cId="3925931934" sldId="558"/>
            <ac:inkMk id="23577" creationId="{43BAB690-6EB8-4D2F-9260-3E735FEB4B2D}"/>
          </ac:inkMkLst>
        </pc:inkChg>
        <pc:inkChg chg="mod">
          <ac:chgData name="Sherif Khattab" userId="c83b1e15-36f3-4f46-aceb-05aac24c545e" providerId="ADAL" clId="{40561216-C3B6-4E03-B696-C2E8E46E1565}" dt="2021-03-02T14:56:15.132" v="502"/>
          <ac:inkMkLst>
            <pc:docMk/>
            <pc:sldMk cId="3925931934" sldId="558"/>
            <ac:inkMk id="23578" creationId="{83315C3A-A95B-42AC-9D6D-979EB8D173B6}"/>
          </ac:inkMkLst>
        </pc:inkChg>
        <pc:inkChg chg="mod">
          <ac:chgData name="Sherif Khattab" userId="c83b1e15-36f3-4f46-aceb-05aac24c545e" providerId="ADAL" clId="{40561216-C3B6-4E03-B696-C2E8E46E1565}" dt="2021-03-02T14:56:15.132" v="502"/>
          <ac:inkMkLst>
            <pc:docMk/>
            <pc:sldMk cId="3925931934" sldId="558"/>
            <ac:inkMk id="23579" creationId="{E04171F8-E595-4689-B13C-72E0E4EF4978}"/>
          </ac:inkMkLst>
        </pc:inkChg>
        <pc:inkChg chg="mod">
          <ac:chgData name="Sherif Khattab" userId="c83b1e15-36f3-4f46-aceb-05aac24c545e" providerId="ADAL" clId="{40561216-C3B6-4E03-B696-C2E8E46E1565}" dt="2021-03-02T14:56:15.132" v="502"/>
          <ac:inkMkLst>
            <pc:docMk/>
            <pc:sldMk cId="3925931934" sldId="558"/>
            <ac:inkMk id="23580" creationId="{E8FD612D-4AE1-407E-90A1-CE8B0F7F65A7}"/>
          </ac:inkMkLst>
        </pc:inkChg>
        <pc:inkChg chg="mod">
          <ac:chgData name="Sherif Khattab" userId="c83b1e15-36f3-4f46-aceb-05aac24c545e" providerId="ADAL" clId="{40561216-C3B6-4E03-B696-C2E8E46E1565}" dt="2021-03-02T14:56:15.132" v="502"/>
          <ac:inkMkLst>
            <pc:docMk/>
            <pc:sldMk cId="3925931934" sldId="558"/>
            <ac:inkMk id="23581" creationId="{C8D3D5B6-B190-475B-BF38-91CC60C733FE}"/>
          </ac:inkMkLst>
        </pc:inkChg>
        <pc:inkChg chg="mod">
          <ac:chgData name="Sherif Khattab" userId="c83b1e15-36f3-4f46-aceb-05aac24c545e" providerId="ADAL" clId="{40561216-C3B6-4E03-B696-C2E8E46E1565}" dt="2021-03-02T14:56:15.132" v="502"/>
          <ac:inkMkLst>
            <pc:docMk/>
            <pc:sldMk cId="3925931934" sldId="558"/>
            <ac:inkMk id="23583" creationId="{EC8BF6A4-0F25-47DF-8764-D97275EAA475}"/>
          </ac:inkMkLst>
        </pc:inkChg>
        <pc:inkChg chg="mod">
          <ac:chgData name="Sherif Khattab" userId="c83b1e15-36f3-4f46-aceb-05aac24c545e" providerId="ADAL" clId="{40561216-C3B6-4E03-B696-C2E8E46E1565}" dt="2021-03-02T14:56:15.132" v="502"/>
          <ac:inkMkLst>
            <pc:docMk/>
            <pc:sldMk cId="3925931934" sldId="558"/>
            <ac:inkMk id="23584" creationId="{57D69971-0B46-4623-8A6B-3B3C85BCFF69}"/>
          </ac:inkMkLst>
        </pc:inkChg>
        <pc:inkChg chg="mod">
          <ac:chgData name="Sherif Khattab" userId="c83b1e15-36f3-4f46-aceb-05aac24c545e" providerId="ADAL" clId="{40561216-C3B6-4E03-B696-C2E8E46E1565}" dt="2021-03-02T14:56:15.132" v="502"/>
          <ac:inkMkLst>
            <pc:docMk/>
            <pc:sldMk cId="3925931934" sldId="558"/>
            <ac:inkMk id="23585" creationId="{F8FC187E-9EB1-4A50-98B4-087073282546}"/>
          </ac:inkMkLst>
        </pc:inkChg>
        <pc:inkChg chg="mod">
          <ac:chgData name="Sherif Khattab" userId="c83b1e15-36f3-4f46-aceb-05aac24c545e" providerId="ADAL" clId="{40561216-C3B6-4E03-B696-C2E8E46E1565}" dt="2021-03-02T14:56:15.132" v="502"/>
          <ac:inkMkLst>
            <pc:docMk/>
            <pc:sldMk cId="3925931934" sldId="558"/>
            <ac:inkMk id="23586" creationId="{1AFE1D24-554E-45CD-A400-2E8FC12D5A0D}"/>
          </ac:inkMkLst>
        </pc:inkChg>
        <pc:inkChg chg="mod">
          <ac:chgData name="Sherif Khattab" userId="c83b1e15-36f3-4f46-aceb-05aac24c545e" providerId="ADAL" clId="{40561216-C3B6-4E03-B696-C2E8E46E1565}" dt="2021-03-02T14:56:15.132" v="502"/>
          <ac:inkMkLst>
            <pc:docMk/>
            <pc:sldMk cId="3925931934" sldId="558"/>
            <ac:inkMk id="23587" creationId="{FE9728E1-CAAA-43DC-B604-C9D45BF1646D}"/>
          </ac:inkMkLst>
        </pc:inkChg>
        <pc:inkChg chg="mod">
          <ac:chgData name="Sherif Khattab" userId="c83b1e15-36f3-4f46-aceb-05aac24c545e" providerId="ADAL" clId="{40561216-C3B6-4E03-B696-C2E8E46E1565}" dt="2021-03-02T14:56:15.132" v="502"/>
          <ac:inkMkLst>
            <pc:docMk/>
            <pc:sldMk cId="3925931934" sldId="558"/>
            <ac:inkMk id="23589" creationId="{0A0BC15D-6427-44BD-B8C5-2F74D103D233}"/>
          </ac:inkMkLst>
        </pc:inkChg>
        <pc:inkChg chg="mod">
          <ac:chgData name="Sherif Khattab" userId="c83b1e15-36f3-4f46-aceb-05aac24c545e" providerId="ADAL" clId="{40561216-C3B6-4E03-B696-C2E8E46E1565}" dt="2021-03-02T14:56:15.132" v="502"/>
          <ac:inkMkLst>
            <pc:docMk/>
            <pc:sldMk cId="3925931934" sldId="558"/>
            <ac:inkMk id="23590" creationId="{761307AF-16E1-4780-B3AC-E42AB02AF571}"/>
          </ac:inkMkLst>
        </pc:inkChg>
        <pc:inkChg chg="mod">
          <ac:chgData name="Sherif Khattab" userId="c83b1e15-36f3-4f46-aceb-05aac24c545e" providerId="ADAL" clId="{40561216-C3B6-4E03-B696-C2E8E46E1565}" dt="2021-03-02T14:56:15.132" v="502"/>
          <ac:inkMkLst>
            <pc:docMk/>
            <pc:sldMk cId="3925931934" sldId="558"/>
            <ac:inkMk id="23591" creationId="{800D8CDC-FCE4-4FC1-B795-A774356CBB49}"/>
          </ac:inkMkLst>
        </pc:inkChg>
        <pc:inkChg chg="mod">
          <ac:chgData name="Sherif Khattab" userId="c83b1e15-36f3-4f46-aceb-05aac24c545e" providerId="ADAL" clId="{40561216-C3B6-4E03-B696-C2E8E46E1565}" dt="2021-03-02T14:56:15.132" v="502"/>
          <ac:inkMkLst>
            <pc:docMk/>
            <pc:sldMk cId="3925931934" sldId="558"/>
            <ac:inkMk id="23593" creationId="{F6F54656-A8DD-4BC4-B253-D21DE17A2BDA}"/>
          </ac:inkMkLst>
        </pc:inkChg>
        <pc:inkChg chg="mod">
          <ac:chgData name="Sherif Khattab" userId="c83b1e15-36f3-4f46-aceb-05aac24c545e" providerId="ADAL" clId="{40561216-C3B6-4E03-B696-C2E8E46E1565}" dt="2021-03-02T14:56:15.132" v="502"/>
          <ac:inkMkLst>
            <pc:docMk/>
            <pc:sldMk cId="3925931934" sldId="558"/>
            <ac:inkMk id="23594" creationId="{78465BA3-A56F-46C3-84B4-E748C9D8C4F7}"/>
          </ac:inkMkLst>
        </pc:inkChg>
        <pc:inkChg chg="mod">
          <ac:chgData name="Sherif Khattab" userId="c83b1e15-36f3-4f46-aceb-05aac24c545e" providerId="ADAL" clId="{40561216-C3B6-4E03-B696-C2E8E46E1565}" dt="2021-03-02T14:56:15.132" v="502"/>
          <ac:inkMkLst>
            <pc:docMk/>
            <pc:sldMk cId="3925931934" sldId="558"/>
            <ac:inkMk id="23595" creationId="{3413CC97-C44F-4613-A28F-BFAE2FF5B565}"/>
          </ac:inkMkLst>
        </pc:inkChg>
        <pc:inkChg chg="mod">
          <ac:chgData name="Sherif Khattab" userId="c83b1e15-36f3-4f46-aceb-05aac24c545e" providerId="ADAL" clId="{40561216-C3B6-4E03-B696-C2E8E46E1565}" dt="2021-03-02T14:56:15.132" v="502"/>
          <ac:inkMkLst>
            <pc:docMk/>
            <pc:sldMk cId="3925931934" sldId="558"/>
            <ac:inkMk id="23596" creationId="{000CE992-2847-4DC1-8887-BD414802BB14}"/>
          </ac:inkMkLst>
        </pc:inkChg>
        <pc:inkChg chg="mod">
          <ac:chgData name="Sherif Khattab" userId="c83b1e15-36f3-4f46-aceb-05aac24c545e" providerId="ADAL" clId="{40561216-C3B6-4E03-B696-C2E8E46E1565}" dt="2021-03-02T14:56:15.132" v="502"/>
          <ac:inkMkLst>
            <pc:docMk/>
            <pc:sldMk cId="3925931934" sldId="558"/>
            <ac:inkMk id="23597" creationId="{CD3FC1F9-0F83-44E8-9E65-5863FD267F26}"/>
          </ac:inkMkLst>
        </pc:inkChg>
        <pc:inkChg chg="mod">
          <ac:chgData name="Sherif Khattab" userId="c83b1e15-36f3-4f46-aceb-05aac24c545e" providerId="ADAL" clId="{40561216-C3B6-4E03-B696-C2E8E46E1565}" dt="2021-03-02T14:56:15.132" v="502"/>
          <ac:inkMkLst>
            <pc:docMk/>
            <pc:sldMk cId="3925931934" sldId="558"/>
            <ac:inkMk id="23598" creationId="{B74EE29C-272C-451D-824C-389F652DD6AC}"/>
          </ac:inkMkLst>
        </pc:inkChg>
        <pc:inkChg chg="mod">
          <ac:chgData name="Sherif Khattab" userId="c83b1e15-36f3-4f46-aceb-05aac24c545e" providerId="ADAL" clId="{40561216-C3B6-4E03-B696-C2E8E46E1565}" dt="2021-03-02T14:56:15.132" v="502"/>
          <ac:inkMkLst>
            <pc:docMk/>
            <pc:sldMk cId="3925931934" sldId="558"/>
            <ac:inkMk id="23599" creationId="{C42E0A56-A1DA-4DCB-B2B6-5DACFFE47D84}"/>
          </ac:inkMkLst>
        </pc:inkChg>
        <pc:inkChg chg="del mod">
          <ac:chgData name="Sherif Khattab" userId="c83b1e15-36f3-4f46-aceb-05aac24c545e" providerId="ADAL" clId="{40561216-C3B6-4E03-B696-C2E8E46E1565}" dt="2021-03-02T14:56:14.951" v="454"/>
          <ac:inkMkLst>
            <pc:docMk/>
            <pc:sldMk cId="3925931934" sldId="558"/>
            <ac:inkMk id="23601" creationId="{4600B491-531D-4F6E-984B-B178D34304DB}"/>
          </ac:inkMkLst>
        </pc:inkChg>
        <pc:inkChg chg="del mod">
          <ac:chgData name="Sherif Khattab" userId="c83b1e15-36f3-4f46-aceb-05aac24c545e" providerId="ADAL" clId="{40561216-C3B6-4E03-B696-C2E8E46E1565}" dt="2021-03-02T14:56:15.097" v="489"/>
          <ac:inkMkLst>
            <pc:docMk/>
            <pc:sldMk cId="3925931934" sldId="558"/>
            <ac:inkMk id="23602" creationId="{8590EC06-81B8-4E62-AD56-2D9C619CB4E8}"/>
          </ac:inkMkLst>
        </pc:inkChg>
        <pc:inkChg chg="del mod">
          <ac:chgData name="Sherif Khattab" userId="c83b1e15-36f3-4f46-aceb-05aac24c545e" providerId="ADAL" clId="{40561216-C3B6-4E03-B696-C2E8E46E1565}" dt="2021-03-02T14:56:15.094" v="488"/>
          <ac:inkMkLst>
            <pc:docMk/>
            <pc:sldMk cId="3925931934" sldId="558"/>
            <ac:inkMk id="23603" creationId="{03F7B552-AE73-4E25-8F31-904011C9E0C4}"/>
          </ac:inkMkLst>
        </pc:inkChg>
        <pc:inkChg chg="del mod">
          <ac:chgData name="Sherif Khattab" userId="c83b1e15-36f3-4f46-aceb-05aac24c545e" providerId="ADAL" clId="{40561216-C3B6-4E03-B696-C2E8E46E1565}" dt="2021-03-02T14:56:14.919" v="448"/>
          <ac:inkMkLst>
            <pc:docMk/>
            <pc:sldMk cId="3925931934" sldId="558"/>
            <ac:inkMk id="23604" creationId="{3FC31064-F965-406B-A00C-AB8E71B83EEB}"/>
          </ac:inkMkLst>
        </pc:inkChg>
        <pc:inkChg chg="del mod">
          <ac:chgData name="Sherif Khattab" userId="c83b1e15-36f3-4f46-aceb-05aac24c545e" providerId="ADAL" clId="{40561216-C3B6-4E03-B696-C2E8E46E1565}" dt="2021-03-02T14:56:14.966" v="457"/>
          <ac:inkMkLst>
            <pc:docMk/>
            <pc:sldMk cId="3925931934" sldId="558"/>
            <ac:inkMk id="23605" creationId="{BA80DF44-2335-4B14-BC94-240A38AC9B9A}"/>
          </ac:inkMkLst>
        </pc:inkChg>
        <pc:inkChg chg="del mod">
          <ac:chgData name="Sherif Khattab" userId="c83b1e15-36f3-4f46-aceb-05aac24c545e" providerId="ADAL" clId="{40561216-C3B6-4E03-B696-C2E8E46E1565}" dt="2021-03-02T14:56:15.082" v="485"/>
          <ac:inkMkLst>
            <pc:docMk/>
            <pc:sldMk cId="3925931934" sldId="558"/>
            <ac:inkMk id="23606" creationId="{7177B574-128A-4148-8516-BF3A12E8EF37}"/>
          </ac:inkMkLst>
        </pc:inkChg>
        <pc:inkChg chg="del mod">
          <ac:chgData name="Sherif Khattab" userId="c83b1e15-36f3-4f46-aceb-05aac24c545e" providerId="ADAL" clId="{40561216-C3B6-4E03-B696-C2E8E46E1565}" dt="2021-03-02T14:56:15.107" v="492"/>
          <ac:inkMkLst>
            <pc:docMk/>
            <pc:sldMk cId="3925931934" sldId="558"/>
            <ac:inkMk id="23608" creationId="{BA6A7D11-EF81-45BF-AA2C-83A7517795B6}"/>
          </ac:inkMkLst>
        </pc:inkChg>
        <pc:inkChg chg="del mod">
          <ac:chgData name="Sherif Khattab" userId="c83b1e15-36f3-4f46-aceb-05aac24c545e" providerId="ADAL" clId="{40561216-C3B6-4E03-B696-C2E8E46E1565}" dt="2021-03-02T14:56:15.091" v="487"/>
          <ac:inkMkLst>
            <pc:docMk/>
            <pc:sldMk cId="3925931934" sldId="558"/>
            <ac:inkMk id="23609" creationId="{F2CCC1AD-B6A2-4AE2-B407-C08CF6614221}"/>
          </ac:inkMkLst>
        </pc:inkChg>
        <pc:inkChg chg="del mod">
          <ac:chgData name="Sherif Khattab" userId="c83b1e15-36f3-4f46-aceb-05aac24c545e" providerId="ADAL" clId="{40561216-C3B6-4E03-B696-C2E8E46E1565}" dt="2021-03-02T14:56:15.054" v="477"/>
          <ac:inkMkLst>
            <pc:docMk/>
            <pc:sldMk cId="3925931934" sldId="558"/>
            <ac:inkMk id="23610" creationId="{3E34209D-E281-4CD5-914A-A4533596149C}"/>
          </ac:inkMkLst>
        </pc:inkChg>
        <pc:inkChg chg="del mod">
          <ac:chgData name="Sherif Khattab" userId="c83b1e15-36f3-4f46-aceb-05aac24c545e" providerId="ADAL" clId="{40561216-C3B6-4E03-B696-C2E8E46E1565}" dt="2021-03-02T14:56:15.074" v="483"/>
          <ac:inkMkLst>
            <pc:docMk/>
            <pc:sldMk cId="3925931934" sldId="558"/>
            <ac:inkMk id="23611" creationId="{B7A2D2D7-D75E-428C-95C6-00440C5C943D}"/>
          </ac:inkMkLst>
        </pc:inkChg>
        <pc:inkChg chg="del mod">
          <ac:chgData name="Sherif Khattab" userId="c83b1e15-36f3-4f46-aceb-05aac24c545e" providerId="ADAL" clId="{40561216-C3B6-4E03-B696-C2E8E46E1565}" dt="2021-03-02T14:56:15.087" v="486"/>
          <ac:inkMkLst>
            <pc:docMk/>
            <pc:sldMk cId="3925931934" sldId="558"/>
            <ac:inkMk id="23612" creationId="{26AF0E91-A159-4BC6-BCB4-C91EF1ED0ED6}"/>
          </ac:inkMkLst>
        </pc:inkChg>
        <pc:inkChg chg="del mod">
          <ac:chgData name="Sherif Khattab" userId="c83b1e15-36f3-4f46-aceb-05aac24c545e" providerId="ADAL" clId="{40561216-C3B6-4E03-B696-C2E8E46E1565}" dt="2021-03-02T14:56:14.895" v="443"/>
          <ac:inkMkLst>
            <pc:docMk/>
            <pc:sldMk cId="3925931934" sldId="558"/>
            <ac:inkMk id="23613" creationId="{2469BD39-75EF-494D-8C4E-A483A92377E7}"/>
          </ac:inkMkLst>
        </pc:inkChg>
        <pc:inkChg chg="del mod">
          <ac:chgData name="Sherif Khattab" userId="c83b1e15-36f3-4f46-aceb-05aac24c545e" providerId="ADAL" clId="{40561216-C3B6-4E03-B696-C2E8E46E1565}" dt="2021-03-02T14:56:15.101" v="490"/>
          <ac:inkMkLst>
            <pc:docMk/>
            <pc:sldMk cId="3925931934" sldId="558"/>
            <ac:inkMk id="23614" creationId="{E97D3BC2-502B-4A90-8A64-126AA52F761D}"/>
          </ac:inkMkLst>
        </pc:inkChg>
        <pc:inkChg chg="del mod">
          <ac:chgData name="Sherif Khattab" userId="c83b1e15-36f3-4f46-aceb-05aac24c545e" providerId="ADAL" clId="{40561216-C3B6-4E03-B696-C2E8E46E1565}" dt="2021-03-02T14:56:15.042" v="474"/>
          <ac:inkMkLst>
            <pc:docMk/>
            <pc:sldMk cId="3925931934" sldId="558"/>
            <ac:inkMk id="23615" creationId="{2B0D0797-9EEE-4D91-AF8D-E8FBFB4E297B}"/>
          </ac:inkMkLst>
        </pc:inkChg>
        <pc:inkChg chg="del mod">
          <ac:chgData name="Sherif Khattab" userId="c83b1e15-36f3-4f46-aceb-05aac24c545e" providerId="ADAL" clId="{40561216-C3B6-4E03-B696-C2E8E46E1565}" dt="2021-03-02T14:56:15.127" v="500"/>
          <ac:inkMkLst>
            <pc:docMk/>
            <pc:sldMk cId="3925931934" sldId="558"/>
            <ac:inkMk id="23616" creationId="{86AA7C6B-FD04-47DE-BE82-A904A93543C0}"/>
          </ac:inkMkLst>
        </pc:inkChg>
        <pc:inkChg chg="del mod">
          <ac:chgData name="Sherif Khattab" userId="c83b1e15-36f3-4f46-aceb-05aac24c545e" providerId="ADAL" clId="{40561216-C3B6-4E03-B696-C2E8E46E1565}" dt="2021-03-02T14:56:15.123" v="498"/>
          <ac:inkMkLst>
            <pc:docMk/>
            <pc:sldMk cId="3925931934" sldId="558"/>
            <ac:inkMk id="23618" creationId="{7885FCFD-9E51-4798-937D-FC677012C7A3}"/>
          </ac:inkMkLst>
        </pc:inkChg>
        <pc:inkChg chg="del mod">
          <ac:chgData name="Sherif Khattab" userId="c83b1e15-36f3-4f46-aceb-05aac24c545e" providerId="ADAL" clId="{40561216-C3B6-4E03-B696-C2E8E46E1565}" dt="2021-03-02T14:56:15.132" v="502"/>
          <ac:inkMkLst>
            <pc:docMk/>
            <pc:sldMk cId="3925931934" sldId="558"/>
            <ac:inkMk id="23619" creationId="{79D41083-0D19-4C14-82F6-CD13C5D9C693}"/>
          </ac:inkMkLst>
        </pc:inkChg>
        <pc:inkChg chg="del mod">
          <ac:chgData name="Sherif Khattab" userId="c83b1e15-36f3-4f46-aceb-05aac24c545e" providerId="ADAL" clId="{40561216-C3B6-4E03-B696-C2E8E46E1565}" dt="2021-03-02T14:56:14.940" v="452"/>
          <ac:inkMkLst>
            <pc:docMk/>
            <pc:sldMk cId="3925931934" sldId="558"/>
            <ac:inkMk id="23620" creationId="{24B119B8-5039-4266-AC48-9D21FCF3E307}"/>
          </ac:inkMkLst>
        </pc:inkChg>
        <pc:inkChg chg="del mod">
          <ac:chgData name="Sherif Khattab" userId="c83b1e15-36f3-4f46-aceb-05aac24c545e" providerId="ADAL" clId="{40561216-C3B6-4E03-B696-C2E8E46E1565}" dt="2021-03-02T14:56:15.130" v="501"/>
          <ac:inkMkLst>
            <pc:docMk/>
            <pc:sldMk cId="3925931934" sldId="558"/>
            <ac:inkMk id="23621" creationId="{6D7BD5D4-E73B-43DC-80EE-EB90A1C33750}"/>
          </ac:inkMkLst>
        </pc:inkChg>
        <pc:inkChg chg="del mod">
          <ac:chgData name="Sherif Khattab" userId="c83b1e15-36f3-4f46-aceb-05aac24c545e" providerId="ADAL" clId="{40561216-C3B6-4E03-B696-C2E8E46E1565}" dt="2021-03-02T14:56:14.975" v="459"/>
          <ac:inkMkLst>
            <pc:docMk/>
            <pc:sldMk cId="3925931934" sldId="558"/>
            <ac:inkMk id="23622" creationId="{4D4EAF63-EE39-4E18-9659-6169D13CA5C8}"/>
          </ac:inkMkLst>
        </pc:inkChg>
        <pc:inkChg chg="del mod">
          <ac:chgData name="Sherif Khattab" userId="c83b1e15-36f3-4f46-aceb-05aac24c545e" providerId="ADAL" clId="{40561216-C3B6-4E03-B696-C2E8E46E1565}" dt="2021-03-02T14:56:15.015" v="467"/>
          <ac:inkMkLst>
            <pc:docMk/>
            <pc:sldMk cId="3925931934" sldId="558"/>
            <ac:inkMk id="23624" creationId="{D419C405-99F4-4F0D-9F98-C40C001FA051}"/>
          </ac:inkMkLst>
        </pc:inkChg>
        <pc:inkChg chg="del mod">
          <ac:chgData name="Sherif Khattab" userId="c83b1e15-36f3-4f46-aceb-05aac24c545e" providerId="ADAL" clId="{40561216-C3B6-4E03-B696-C2E8E46E1565}" dt="2021-03-02T14:56:15.118" v="496"/>
          <ac:inkMkLst>
            <pc:docMk/>
            <pc:sldMk cId="3925931934" sldId="558"/>
            <ac:inkMk id="23625" creationId="{A9DB4019-7694-44E2-A1C8-EF5452E86B18}"/>
          </ac:inkMkLst>
        </pc:inkChg>
        <pc:inkChg chg="del mod">
          <ac:chgData name="Sherif Khattab" userId="c83b1e15-36f3-4f46-aceb-05aac24c545e" providerId="ADAL" clId="{40561216-C3B6-4E03-B696-C2E8E46E1565}" dt="2021-03-02T14:56:14.900" v="444"/>
          <ac:inkMkLst>
            <pc:docMk/>
            <pc:sldMk cId="3925931934" sldId="558"/>
            <ac:inkMk id="23626" creationId="{C04CDA8C-2567-4A9F-8A27-EB6631A00C21}"/>
          </ac:inkMkLst>
        </pc:inkChg>
        <pc:inkChg chg="del mod">
          <ac:chgData name="Sherif Khattab" userId="c83b1e15-36f3-4f46-aceb-05aac24c545e" providerId="ADAL" clId="{40561216-C3B6-4E03-B696-C2E8E46E1565}" dt="2021-03-02T14:56:15.125" v="499"/>
          <ac:inkMkLst>
            <pc:docMk/>
            <pc:sldMk cId="3925931934" sldId="558"/>
            <ac:inkMk id="23628" creationId="{824341E5-890B-407F-B1BE-9B78A2A9E2B4}"/>
          </ac:inkMkLst>
        </pc:inkChg>
        <pc:inkChg chg="del mod">
          <ac:chgData name="Sherif Khattab" userId="c83b1e15-36f3-4f46-aceb-05aac24c545e" providerId="ADAL" clId="{40561216-C3B6-4E03-B696-C2E8E46E1565}" dt="2021-03-02T14:56:14.929" v="450"/>
          <ac:inkMkLst>
            <pc:docMk/>
            <pc:sldMk cId="3925931934" sldId="558"/>
            <ac:inkMk id="23629" creationId="{8BE513DE-0C6E-47B3-9970-4D0D1E305B21}"/>
          </ac:inkMkLst>
        </pc:inkChg>
        <pc:inkChg chg="del mod">
          <ac:chgData name="Sherif Khattab" userId="c83b1e15-36f3-4f46-aceb-05aac24c545e" providerId="ADAL" clId="{40561216-C3B6-4E03-B696-C2E8E46E1565}" dt="2021-03-02T14:56:14.924" v="449"/>
          <ac:inkMkLst>
            <pc:docMk/>
            <pc:sldMk cId="3925931934" sldId="558"/>
            <ac:inkMk id="23630" creationId="{EC82A30E-FFDC-47C5-87E3-9388A7B5B046}"/>
          </ac:inkMkLst>
        </pc:inkChg>
        <pc:inkChg chg="del mod">
          <ac:chgData name="Sherif Khattab" userId="c83b1e15-36f3-4f46-aceb-05aac24c545e" providerId="ADAL" clId="{40561216-C3B6-4E03-B696-C2E8E46E1565}" dt="2021-03-02T14:56:14.990" v="461"/>
          <ac:inkMkLst>
            <pc:docMk/>
            <pc:sldMk cId="3925931934" sldId="558"/>
            <ac:inkMk id="23631" creationId="{0FE3A3DE-45F3-469A-980B-10731851D126}"/>
          </ac:inkMkLst>
        </pc:inkChg>
        <pc:inkChg chg="del mod">
          <ac:chgData name="Sherif Khattab" userId="c83b1e15-36f3-4f46-aceb-05aac24c545e" providerId="ADAL" clId="{40561216-C3B6-4E03-B696-C2E8E46E1565}" dt="2021-03-02T14:56:15.011" v="466"/>
          <ac:inkMkLst>
            <pc:docMk/>
            <pc:sldMk cId="3925931934" sldId="558"/>
            <ac:inkMk id="23632" creationId="{0F2CE510-9FBD-49AC-8B30-FD52B2C9709C}"/>
          </ac:inkMkLst>
        </pc:inkChg>
        <pc:inkChg chg="del mod">
          <ac:chgData name="Sherif Khattab" userId="c83b1e15-36f3-4f46-aceb-05aac24c545e" providerId="ADAL" clId="{40561216-C3B6-4E03-B696-C2E8E46E1565}" dt="2021-03-02T14:56:14.946" v="453"/>
          <ac:inkMkLst>
            <pc:docMk/>
            <pc:sldMk cId="3925931934" sldId="558"/>
            <ac:inkMk id="23634" creationId="{39367AD8-5239-461A-8039-12F379453AF5}"/>
          </ac:inkMkLst>
        </pc:inkChg>
        <pc:inkChg chg="del mod">
          <ac:chgData name="Sherif Khattab" userId="c83b1e15-36f3-4f46-aceb-05aac24c545e" providerId="ADAL" clId="{40561216-C3B6-4E03-B696-C2E8E46E1565}" dt="2021-03-02T14:56:15.115" v="495"/>
          <ac:inkMkLst>
            <pc:docMk/>
            <pc:sldMk cId="3925931934" sldId="558"/>
            <ac:inkMk id="23635" creationId="{D75C35D5-6EAF-4D2F-9125-85118AE3B449}"/>
          </ac:inkMkLst>
        </pc:inkChg>
        <pc:inkChg chg="del mod">
          <ac:chgData name="Sherif Khattab" userId="c83b1e15-36f3-4f46-aceb-05aac24c545e" providerId="ADAL" clId="{40561216-C3B6-4E03-B696-C2E8E46E1565}" dt="2021-03-02T14:56:15.031" v="471"/>
          <ac:inkMkLst>
            <pc:docMk/>
            <pc:sldMk cId="3925931934" sldId="558"/>
            <ac:inkMk id="23636" creationId="{353DBCFD-1E6D-4A02-B8E9-62C8F6213BA5}"/>
          </ac:inkMkLst>
        </pc:inkChg>
        <pc:inkChg chg="del mod">
          <ac:chgData name="Sherif Khattab" userId="c83b1e15-36f3-4f46-aceb-05aac24c545e" providerId="ADAL" clId="{40561216-C3B6-4E03-B696-C2E8E46E1565}" dt="2021-03-02T14:56:15.059" v="479"/>
          <ac:inkMkLst>
            <pc:docMk/>
            <pc:sldMk cId="3925931934" sldId="558"/>
            <ac:inkMk id="23637" creationId="{83EED6AE-2F58-4157-BCF9-A04D0A3CCE0E}"/>
          </ac:inkMkLst>
        </pc:inkChg>
        <pc:inkChg chg="del mod">
          <ac:chgData name="Sherif Khattab" userId="c83b1e15-36f3-4f46-aceb-05aac24c545e" providerId="ADAL" clId="{40561216-C3B6-4E03-B696-C2E8E46E1565}" dt="2021-03-02T14:56:14.916" v="447"/>
          <ac:inkMkLst>
            <pc:docMk/>
            <pc:sldMk cId="3925931934" sldId="558"/>
            <ac:inkMk id="23638" creationId="{95A62852-829F-4938-A7CD-BC8BE244C23B}"/>
          </ac:inkMkLst>
        </pc:inkChg>
        <pc:inkChg chg="del mod">
          <ac:chgData name="Sherif Khattab" userId="c83b1e15-36f3-4f46-aceb-05aac24c545e" providerId="ADAL" clId="{40561216-C3B6-4E03-B696-C2E8E46E1565}" dt="2021-03-02T14:56:14.956" v="455"/>
          <ac:inkMkLst>
            <pc:docMk/>
            <pc:sldMk cId="3925931934" sldId="558"/>
            <ac:inkMk id="23639" creationId="{C1893F75-521C-4191-ADE3-54E61C603FFB}"/>
          </ac:inkMkLst>
        </pc:inkChg>
        <pc:inkChg chg="del mod">
          <ac:chgData name="Sherif Khattab" userId="c83b1e15-36f3-4f46-aceb-05aac24c545e" providerId="ADAL" clId="{40561216-C3B6-4E03-B696-C2E8E46E1565}" dt="2021-03-02T14:56:14.971" v="458"/>
          <ac:inkMkLst>
            <pc:docMk/>
            <pc:sldMk cId="3925931934" sldId="558"/>
            <ac:inkMk id="23640" creationId="{5771F703-5DC7-4AE6-AEB3-12B9F3D35312}"/>
          </ac:inkMkLst>
        </pc:inkChg>
        <pc:inkChg chg="del mod">
          <ac:chgData name="Sherif Khattab" userId="c83b1e15-36f3-4f46-aceb-05aac24c545e" providerId="ADAL" clId="{40561216-C3B6-4E03-B696-C2E8E46E1565}" dt="2021-03-02T14:56:15.003" v="464"/>
          <ac:inkMkLst>
            <pc:docMk/>
            <pc:sldMk cId="3925931934" sldId="558"/>
            <ac:inkMk id="23641" creationId="{9A2A94DF-3D7E-4EED-B604-5D8B817342D6}"/>
          </ac:inkMkLst>
        </pc:inkChg>
        <pc:inkChg chg="del mod">
          <ac:chgData name="Sherif Khattab" userId="c83b1e15-36f3-4f46-aceb-05aac24c545e" providerId="ADAL" clId="{40561216-C3B6-4E03-B696-C2E8E46E1565}" dt="2021-03-02T14:56:15.121" v="497"/>
          <ac:inkMkLst>
            <pc:docMk/>
            <pc:sldMk cId="3925931934" sldId="558"/>
            <ac:inkMk id="23642" creationId="{584289BE-C536-48B0-A5C3-93147F9B5CFD}"/>
          </ac:inkMkLst>
        </pc:inkChg>
        <pc:inkChg chg="del mod">
          <ac:chgData name="Sherif Khattab" userId="c83b1e15-36f3-4f46-aceb-05aac24c545e" providerId="ADAL" clId="{40561216-C3B6-4E03-B696-C2E8E46E1565}" dt="2021-03-02T14:56:15.028" v="470"/>
          <ac:inkMkLst>
            <pc:docMk/>
            <pc:sldMk cId="3925931934" sldId="558"/>
            <ac:inkMk id="23643" creationId="{E9DA26D0-0603-4013-B1FC-7913D6E83285}"/>
          </ac:inkMkLst>
        </pc:inkChg>
        <pc:inkChg chg="del mod">
          <ac:chgData name="Sherif Khattab" userId="c83b1e15-36f3-4f46-aceb-05aac24c545e" providerId="ADAL" clId="{40561216-C3B6-4E03-B696-C2E8E46E1565}" dt="2021-03-02T14:56:15.104" v="491"/>
          <ac:inkMkLst>
            <pc:docMk/>
            <pc:sldMk cId="3925931934" sldId="558"/>
            <ac:inkMk id="23644" creationId="{9CABADF0-6AAD-4A09-B71F-7EFD9B3CCEA3}"/>
          </ac:inkMkLst>
        </pc:inkChg>
        <pc:inkChg chg="del mod">
          <ac:chgData name="Sherif Khattab" userId="c83b1e15-36f3-4f46-aceb-05aac24c545e" providerId="ADAL" clId="{40561216-C3B6-4E03-B696-C2E8E46E1565}" dt="2021-03-02T14:56:15.064" v="480"/>
          <ac:inkMkLst>
            <pc:docMk/>
            <pc:sldMk cId="3925931934" sldId="558"/>
            <ac:inkMk id="23645" creationId="{649AA80D-2452-4822-8F19-4001909D7429}"/>
          </ac:inkMkLst>
        </pc:inkChg>
        <pc:inkChg chg="del mod">
          <ac:chgData name="Sherif Khattab" userId="c83b1e15-36f3-4f46-aceb-05aac24c545e" providerId="ADAL" clId="{40561216-C3B6-4E03-B696-C2E8E46E1565}" dt="2021-03-02T14:56:14.910" v="446"/>
          <ac:inkMkLst>
            <pc:docMk/>
            <pc:sldMk cId="3925931934" sldId="558"/>
            <ac:inkMk id="23646" creationId="{87B366E5-7624-47F3-A592-581796E12957}"/>
          </ac:inkMkLst>
        </pc:inkChg>
        <pc:inkChg chg="del mod">
          <ac:chgData name="Sherif Khattab" userId="c83b1e15-36f3-4f46-aceb-05aac24c545e" providerId="ADAL" clId="{40561216-C3B6-4E03-B696-C2E8E46E1565}" dt="2021-03-02T14:56:15.070" v="482"/>
          <ac:inkMkLst>
            <pc:docMk/>
            <pc:sldMk cId="3925931934" sldId="558"/>
            <ac:inkMk id="23648" creationId="{3F89BC67-AB21-4050-9493-6CA93740F5F8}"/>
          </ac:inkMkLst>
        </pc:inkChg>
        <pc:inkChg chg="del mod">
          <ac:chgData name="Sherif Khattab" userId="c83b1e15-36f3-4f46-aceb-05aac24c545e" providerId="ADAL" clId="{40561216-C3B6-4E03-B696-C2E8E46E1565}" dt="2021-03-02T14:56:14.934" v="451"/>
          <ac:inkMkLst>
            <pc:docMk/>
            <pc:sldMk cId="3925931934" sldId="558"/>
            <ac:inkMk id="23649" creationId="{B2C35B3E-1E36-4705-B4A3-28616001D1F4}"/>
          </ac:inkMkLst>
        </pc:inkChg>
        <pc:inkChg chg="del mod">
          <ac:chgData name="Sherif Khattab" userId="c83b1e15-36f3-4f46-aceb-05aac24c545e" providerId="ADAL" clId="{40561216-C3B6-4E03-B696-C2E8E46E1565}" dt="2021-03-02T14:56:15.110" v="493"/>
          <ac:inkMkLst>
            <pc:docMk/>
            <pc:sldMk cId="3925931934" sldId="558"/>
            <ac:inkMk id="23650" creationId="{BE0BDF15-3B86-4510-92D9-8E02FFE272AF}"/>
          </ac:inkMkLst>
        </pc:inkChg>
        <pc:inkChg chg="del mod">
          <ac:chgData name="Sherif Khattab" userId="c83b1e15-36f3-4f46-aceb-05aac24c545e" providerId="ADAL" clId="{40561216-C3B6-4E03-B696-C2E8E46E1565}" dt="2021-03-02T14:56:15.023" v="469"/>
          <ac:inkMkLst>
            <pc:docMk/>
            <pc:sldMk cId="3925931934" sldId="558"/>
            <ac:inkMk id="23651" creationId="{C741CB12-32FC-4B89-A891-3987A6E6647D}"/>
          </ac:inkMkLst>
        </pc:inkChg>
        <pc:inkChg chg="del mod">
          <ac:chgData name="Sherif Khattab" userId="c83b1e15-36f3-4f46-aceb-05aac24c545e" providerId="ADAL" clId="{40561216-C3B6-4E03-B696-C2E8E46E1565}" dt="2021-03-02T14:56:15.077" v="484"/>
          <ac:inkMkLst>
            <pc:docMk/>
            <pc:sldMk cId="3925931934" sldId="558"/>
            <ac:inkMk id="23652" creationId="{097A411A-2F8F-4EDF-A93C-A1916E46CE58}"/>
          </ac:inkMkLst>
        </pc:inkChg>
        <pc:inkChg chg="del mod">
          <ac:chgData name="Sherif Khattab" userId="c83b1e15-36f3-4f46-aceb-05aac24c545e" providerId="ADAL" clId="{40561216-C3B6-4E03-B696-C2E8E46E1565}" dt="2021-03-02T14:56:14.984" v="460"/>
          <ac:inkMkLst>
            <pc:docMk/>
            <pc:sldMk cId="3925931934" sldId="558"/>
            <ac:inkMk id="23654" creationId="{0CDA8FA7-3F42-425F-B69F-09FE422E6C20}"/>
          </ac:inkMkLst>
        </pc:inkChg>
        <pc:inkChg chg="del mod">
          <ac:chgData name="Sherif Khattab" userId="c83b1e15-36f3-4f46-aceb-05aac24c545e" providerId="ADAL" clId="{40561216-C3B6-4E03-B696-C2E8E46E1565}" dt="2021-03-02T14:56:15.039" v="473"/>
          <ac:inkMkLst>
            <pc:docMk/>
            <pc:sldMk cId="3925931934" sldId="558"/>
            <ac:inkMk id="23655" creationId="{74C0E38C-8C81-4F69-B2AF-AD53E6E6D970}"/>
          </ac:inkMkLst>
        </pc:inkChg>
        <pc:inkChg chg="del mod">
          <ac:chgData name="Sherif Khattab" userId="c83b1e15-36f3-4f46-aceb-05aac24c545e" providerId="ADAL" clId="{40561216-C3B6-4E03-B696-C2E8E46E1565}" dt="2021-03-02T14:56:15.019" v="468"/>
          <ac:inkMkLst>
            <pc:docMk/>
            <pc:sldMk cId="3925931934" sldId="558"/>
            <ac:inkMk id="23656" creationId="{85585060-B696-4403-8C88-50A6053DBD02}"/>
          </ac:inkMkLst>
        </pc:inkChg>
        <pc:inkChg chg="del mod">
          <ac:chgData name="Sherif Khattab" userId="c83b1e15-36f3-4f46-aceb-05aac24c545e" providerId="ADAL" clId="{40561216-C3B6-4E03-B696-C2E8E46E1565}" dt="2021-03-02T14:56:15.056" v="478"/>
          <ac:inkMkLst>
            <pc:docMk/>
            <pc:sldMk cId="3925931934" sldId="558"/>
            <ac:inkMk id="23657" creationId="{9236DFEA-42B0-4A18-8DB8-43023CBA1AAF}"/>
          </ac:inkMkLst>
        </pc:inkChg>
        <pc:inkChg chg="del">
          <ac:chgData name="Sherif Khattab" userId="c83b1e15-36f3-4f46-aceb-05aac24c545e" providerId="ADAL" clId="{40561216-C3B6-4E03-B696-C2E8E46E1565}" dt="2021-03-02T14:56:14.883" v="442"/>
          <ac:inkMkLst>
            <pc:docMk/>
            <pc:sldMk cId="3925931934" sldId="558"/>
            <ac:inkMk id="23658" creationId="{BE3E7B86-3514-4C72-91AF-4648475E24F2}"/>
          </ac:inkMkLst>
        </pc:inkChg>
        <pc:inkChg chg="del mod">
          <ac:chgData name="Sherif Khattab" userId="c83b1e15-36f3-4f46-aceb-05aac24c545e" providerId="ADAL" clId="{40561216-C3B6-4E03-B696-C2E8E46E1565}" dt="2021-03-02T14:56:14.995" v="462"/>
          <ac:inkMkLst>
            <pc:docMk/>
            <pc:sldMk cId="3925931934" sldId="558"/>
            <ac:inkMk id="23660" creationId="{EB9F504E-52DF-4A05-AB88-BDF5876CA8B9}"/>
          </ac:inkMkLst>
        </pc:inkChg>
        <pc:inkChg chg="del mod">
          <ac:chgData name="Sherif Khattab" userId="c83b1e15-36f3-4f46-aceb-05aac24c545e" providerId="ADAL" clId="{40561216-C3B6-4E03-B696-C2E8E46E1565}" dt="2021-03-02T14:56:15.035" v="472"/>
          <ac:inkMkLst>
            <pc:docMk/>
            <pc:sldMk cId="3925931934" sldId="558"/>
            <ac:inkMk id="23661" creationId="{C9612645-0493-443C-9C82-A267BE047D35}"/>
          </ac:inkMkLst>
        </pc:inkChg>
        <pc:inkChg chg="del mod">
          <ac:chgData name="Sherif Khattab" userId="c83b1e15-36f3-4f46-aceb-05aac24c545e" providerId="ADAL" clId="{40561216-C3B6-4E03-B696-C2E8E46E1565}" dt="2021-03-02T14:56:15.112" v="494"/>
          <ac:inkMkLst>
            <pc:docMk/>
            <pc:sldMk cId="3925931934" sldId="558"/>
            <ac:inkMk id="23663" creationId="{1A305F40-A5CC-4159-81BE-FDAA1BBA2F6E}"/>
          </ac:inkMkLst>
        </pc:inkChg>
        <pc:inkChg chg="del mod">
          <ac:chgData name="Sherif Khattab" userId="c83b1e15-36f3-4f46-aceb-05aac24c545e" providerId="ADAL" clId="{40561216-C3B6-4E03-B696-C2E8E46E1565}" dt="2021-03-02T14:56:15.006" v="465"/>
          <ac:inkMkLst>
            <pc:docMk/>
            <pc:sldMk cId="3925931934" sldId="558"/>
            <ac:inkMk id="23664" creationId="{1ADA5D77-6340-4E01-B50B-6A36D3D89303}"/>
          </ac:inkMkLst>
        </pc:inkChg>
        <pc:inkChg chg="del mod">
          <ac:chgData name="Sherif Khattab" userId="c83b1e15-36f3-4f46-aceb-05aac24c545e" providerId="ADAL" clId="{40561216-C3B6-4E03-B696-C2E8E46E1565}" dt="2021-03-02T14:56:14.905" v="445"/>
          <ac:inkMkLst>
            <pc:docMk/>
            <pc:sldMk cId="3925931934" sldId="558"/>
            <ac:inkMk id="23665" creationId="{12E5FF45-7656-41A0-B8DD-C442FEAF547C}"/>
          </ac:inkMkLst>
        </pc:inkChg>
        <pc:inkChg chg="del mod">
          <ac:chgData name="Sherif Khattab" userId="c83b1e15-36f3-4f46-aceb-05aac24c545e" providerId="ADAL" clId="{40561216-C3B6-4E03-B696-C2E8E46E1565}" dt="2021-03-02T14:56:15.068" v="481"/>
          <ac:inkMkLst>
            <pc:docMk/>
            <pc:sldMk cId="3925931934" sldId="558"/>
            <ac:inkMk id="23666" creationId="{056077FF-F297-49EF-B3D4-BBE7B44D0D1F}"/>
          </ac:inkMkLst>
        </pc:inkChg>
        <pc:inkChg chg="del mod">
          <ac:chgData name="Sherif Khattab" userId="c83b1e15-36f3-4f46-aceb-05aac24c545e" providerId="ADAL" clId="{40561216-C3B6-4E03-B696-C2E8E46E1565}" dt="2021-03-02T14:56:15.046" v="475"/>
          <ac:inkMkLst>
            <pc:docMk/>
            <pc:sldMk cId="3925931934" sldId="558"/>
            <ac:inkMk id="23667" creationId="{E1A2A440-2E68-4E40-8F14-0F85D39BBDB7}"/>
          </ac:inkMkLst>
        </pc:inkChg>
        <pc:inkChg chg="del mod">
          <ac:chgData name="Sherif Khattab" userId="c83b1e15-36f3-4f46-aceb-05aac24c545e" providerId="ADAL" clId="{40561216-C3B6-4E03-B696-C2E8E46E1565}" dt="2021-03-02T14:56:15.050" v="476"/>
          <ac:inkMkLst>
            <pc:docMk/>
            <pc:sldMk cId="3925931934" sldId="558"/>
            <ac:inkMk id="23668" creationId="{B5D7EBA2-DD1F-48CC-90CE-7F21C1DC3392}"/>
          </ac:inkMkLst>
        </pc:inkChg>
        <pc:inkChg chg="del mod">
          <ac:chgData name="Sherif Khattab" userId="c83b1e15-36f3-4f46-aceb-05aac24c545e" providerId="ADAL" clId="{40561216-C3B6-4E03-B696-C2E8E46E1565}" dt="2021-03-02T14:56:14.999" v="463"/>
          <ac:inkMkLst>
            <pc:docMk/>
            <pc:sldMk cId="3925931934" sldId="558"/>
            <ac:inkMk id="23670" creationId="{D088E3AE-C158-4537-8CB3-EA808598AAFA}"/>
          </ac:inkMkLst>
        </pc:inkChg>
        <pc:inkChg chg="del mod">
          <ac:chgData name="Sherif Khattab" userId="c83b1e15-36f3-4f46-aceb-05aac24c545e" providerId="ADAL" clId="{40561216-C3B6-4E03-B696-C2E8E46E1565}" dt="2021-03-02T14:56:14.960" v="456"/>
          <ac:inkMkLst>
            <pc:docMk/>
            <pc:sldMk cId="3925931934" sldId="558"/>
            <ac:inkMk id="23671" creationId="{22A791CB-A7E4-4BA6-AF2C-BA61BDCB17CE}"/>
          </ac:inkMkLst>
        </pc:inkChg>
      </pc:sldChg>
      <pc:sldChg chg="delSp modSp add modAnim">
        <pc:chgData name="Sherif Khattab" userId="c83b1e15-36f3-4f46-aceb-05aac24c545e" providerId="ADAL" clId="{40561216-C3B6-4E03-B696-C2E8E46E1565}" dt="2021-03-02T14:58:53.988" v="649"/>
        <pc:sldMkLst>
          <pc:docMk/>
          <pc:sldMk cId="3283012382" sldId="559"/>
        </pc:sldMkLst>
        <pc:grpChg chg="mod">
          <ac:chgData name="Sherif Khattab" userId="c83b1e15-36f3-4f46-aceb-05aac24c545e" providerId="ADAL" clId="{40561216-C3B6-4E03-B696-C2E8E46E1565}" dt="2021-03-02T14:55:58.333" v="441"/>
          <ac:grpSpMkLst>
            <pc:docMk/>
            <pc:sldMk cId="3283012382" sldId="559"/>
            <ac:grpSpMk id="23672" creationId="{D3B42BF9-8198-43FC-B7E5-062D26193C4A}"/>
          </ac:grpSpMkLst>
        </pc:grpChg>
        <pc:inkChg chg="mod">
          <ac:chgData name="Sherif Khattab" userId="c83b1e15-36f3-4f46-aceb-05aac24c545e" providerId="ADAL" clId="{40561216-C3B6-4E03-B696-C2E8E46E1565}" dt="2021-03-02T14:55:58.333" v="441"/>
          <ac:inkMkLst>
            <pc:docMk/>
            <pc:sldMk cId="3283012382" sldId="559"/>
            <ac:inkMk id="3" creationId="{B0FBBC0D-35B9-448B-9D52-F9702601D9E2}"/>
          </ac:inkMkLst>
        </pc:inkChg>
        <pc:inkChg chg="mod">
          <ac:chgData name="Sherif Khattab" userId="c83b1e15-36f3-4f46-aceb-05aac24c545e" providerId="ADAL" clId="{40561216-C3B6-4E03-B696-C2E8E46E1565}" dt="2021-03-02T14:55:58.333" v="441"/>
          <ac:inkMkLst>
            <pc:docMk/>
            <pc:sldMk cId="3283012382" sldId="559"/>
            <ac:inkMk id="5" creationId="{1334F479-0557-4560-B3CA-54D487BC1692}"/>
          </ac:inkMkLst>
        </pc:inkChg>
        <pc:inkChg chg="mod">
          <ac:chgData name="Sherif Khattab" userId="c83b1e15-36f3-4f46-aceb-05aac24c545e" providerId="ADAL" clId="{40561216-C3B6-4E03-B696-C2E8E46E1565}" dt="2021-03-02T14:55:58.333" v="441"/>
          <ac:inkMkLst>
            <pc:docMk/>
            <pc:sldMk cId="3283012382" sldId="559"/>
            <ac:inkMk id="6" creationId="{C77C32EE-2731-421E-9672-5A63D6E9F538}"/>
          </ac:inkMkLst>
        </pc:inkChg>
        <pc:inkChg chg="mod">
          <ac:chgData name="Sherif Khattab" userId="c83b1e15-36f3-4f46-aceb-05aac24c545e" providerId="ADAL" clId="{40561216-C3B6-4E03-B696-C2E8E46E1565}" dt="2021-03-02T14:55:58.333" v="441"/>
          <ac:inkMkLst>
            <pc:docMk/>
            <pc:sldMk cId="3283012382" sldId="559"/>
            <ac:inkMk id="34" creationId="{76F4BB3E-F0E4-42AA-ACB1-D0A6A3746F24}"/>
          </ac:inkMkLst>
        </pc:inkChg>
        <pc:inkChg chg="mod">
          <ac:chgData name="Sherif Khattab" userId="c83b1e15-36f3-4f46-aceb-05aac24c545e" providerId="ADAL" clId="{40561216-C3B6-4E03-B696-C2E8E46E1565}" dt="2021-03-02T14:55:58.333" v="441"/>
          <ac:inkMkLst>
            <pc:docMk/>
            <pc:sldMk cId="3283012382" sldId="559"/>
            <ac:inkMk id="35" creationId="{BB1041F6-9E9F-4186-AC93-4372635DAB2B}"/>
          </ac:inkMkLst>
        </pc:inkChg>
        <pc:inkChg chg="mod">
          <ac:chgData name="Sherif Khattab" userId="c83b1e15-36f3-4f46-aceb-05aac24c545e" providerId="ADAL" clId="{40561216-C3B6-4E03-B696-C2E8E46E1565}" dt="2021-03-02T14:55:58.333" v="441"/>
          <ac:inkMkLst>
            <pc:docMk/>
            <pc:sldMk cId="3283012382" sldId="559"/>
            <ac:inkMk id="36" creationId="{FBD4DC2C-2A69-4F9C-9FD0-0A2D83A17035}"/>
          </ac:inkMkLst>
        </pc:inkChg>
        <pc:inkChg chg="mod">
          <ac:chgData name="Sherif Khattab" userId="c83b1e15-36f3-4f46-aceb-05aac24c545e" providerId="ADAL" clId="{40561216-C3B6-4E03-B696-C2E8E46E1565}" dt="2021-03-02T14:55:58.333" v="441"/>
          <ac:inkMkLst>
            <pc:docMk/>
            <pc:sldMk cId="3283012382" sldId="559"/>
            <ac:inkMk id="38" creationId="{08DD68F7-523C-4437-9949-BFD6B8B320B7}"/>
          </ac:inkMkLst>
        </pc:inkChg>
        <pc:inkChg chg="mod">
          <ac:chgData name="Sherif Khattab" userId="c83b1e15-36f3-4f46-aceb-05aac24c545e" providerId="ADAL" clId="{40561216-C3B6-4E03-B696-C2E8E46E1565}" dt="2021-03-02T14:55:58.333" v="441"/>
          <ac:inkMkLst>
            <pc:docMk/>
            <pc:sldMk cId="3283012382" sldId="559"/>
            <ac:inkMk id="39" creationId="{6B907EBB-5700-4291-BB4C-D8877DB4FFCD}"/>
          </ac:inkMkLst>
        </pc:inkChg>
        <pc:inkChg chg="mod">
          <ac:chgData name="Sherif Khattab" userId="c83b1e15-36f3-4f46-aceb-05aac24c545e" providerId="ADAL" clId="{40561216-C3B6-4E03-B696-C2E8E46E1565}" dt="2021-03-02T14:55:58.333" v="441"/>
          <ac:inkMkLst>
            <pc:docMk/>
            <pc:sldMk cId="3283012382" sldId="559"/>
            <ac:inkMk id="40" creationId="{D1405003-6795-43E1-B78F-70DFA34AAA56}"/>
          </ac:inkMkLst>
        </pc:inkChg>
        <pc:inkChg chg="mod">
          <ac:chgData name="Sherif Khattab" userId="c83b1e15-36f3-4f46-aceb-05aac24c545e" providerId="ADAL" clId="{40561216-C3B6-4E03-B696-C2E8E46E1565}" dt="2021-03-02T14:55:58.333" v="441"/>
          <ac:inkMkLst>
            <pc:docMk/>
            <pc:sldMk cId="3283012382" sldId="559"/>
            <ac:inkMk id="41" creationId="{E5C63D8D-A5A2-4ECA-9233-25A9BB4111B0}"/>
          </ac:inkMkLst>
        </pc:inkChg>
        <pc:inkChg chg="mod">
          <ac:chgData name="Sherif Khattab" userId="c83b1e15-36f3-4f46-aceb-05aac24c545e" providerId="ADAL" clId="{40561216-C3B6-4E03-B696-C2E8E46E1565}" dt="2021-03-02T14:55:58.333" v="441"/>
          <ac:inkMkLst>
            <pc:docMk/>
            <pc:sldMk cId="3283012382" sldId="559"/>
            <ac:inkMk id="42" creationId="{DA8E3D6B-1BC0-4231-B0D7-7B8A4360DECC}"/>
          </ac:inkMkLst>
        </pc:inkChg>
        <pc:inkChg chg="mod">
          <ac:chgData name="Sherif Khattab" userId="c83b1e15-36f3-4f46-aceb-05aac24c545e" providerId="ADAL" clId="{40561216-C3B6-4E03-B696-C2E8E46E1565}" dt="2021-03-02T14:55:58.333" v="441"/>
          <ac:inkMkLst>
            <pc:docMk/>
            <pc:sldMk cId="3283012382" sldId="559"/>
            <ac:inkMk id="44" creationId="{19C19232-5340-48E5-9ED6-62DEBBCE1215}"/>
          </ac:inkMkLst>
        </pc:inkChg>
        <pc:inkChg chg="mod">
          <ac:chgData name="Sherif Khattab" userId="c83b1e15-36f3-4f46-aceb-05aac24c545e" providerId="ADAL" clId="{40561216-C3B6-4E03-B696-C2E8E46E1565}" dt="2021-03-02T14:55:58.333" v="441"/>
          <ac:inkMkLst>
            <pc:docMk/>
            <pc:sldMk cId="3283012382" sldId="559"/>
            <ac:inkMk id="45" creationId="{D1B4E85F-AC34-40C2-82B7-32CDF26E2AA9}"/>
          </ac:inkMkLst>
        </pc:inkChg>
        <pc:inkChg chg="mod">
          <ac:chgData name="Sherif Khattab" userId="c83b1e15-36f3-4f46-aceb-05aac24c545e" providerId="ADAL" clId="{40561216-C3B6-4E03-B696-C2E8E46E1565}" dt="2021-03-02T14:55:58.333" v="441"/>
          <ac:inkMkLst>
            <pc:docMk/>
            <pc:sldMk cId="3283012382" sldId="559"/>
            <ac:inkMk id="46" creationId="{E6BF4D18-EC16-4386-BB86-4E44BAF7C03B}"/>
          </ac:inkMkLst>
        </pc:inkChg>
        <pc:inkChg chg="mod">
          <ac:chgData name="Sherif Khattab" userId="c83b1e15-36f3-4f46-aceb-05aac24c545e" providerId="ADAL" clId="{40561216-C3B6-4E03-B696-C2E8E46E1565}" dt="2021-03-02T14:55:58.333" v="441"/>
          <ac:inkMkLst>
            <pc:docMk/>
            <pc:sldMk cId="3283012382" sldId="559"/>
            <ac:inkMk id="47" creationId="{02569F11-2943-4F04-87BA-CA8732D937CB}"/>
          </ac:inkMkLst>
        </pc:inkChg>
        <pc:inkChg chg="mod">
          <ac:chgData name="Sherif Khattab" userId="c83b1e15-36f3-4f46-aceb-05aac24c545e" providerId="ADAL" clId="{40561216-C3B6-4E03-B696-C2E8E46E1565}" dt="2021-03-02T14:55:58.333" v="441"/>
          <ac:inkMkLst>
            <pc:docMk/>
            <pc:sldMk cId="3283012382" sldId="559"/>
            <ac:inkMk id="48" creationId="{B58E1670-F3F7-4DFE-AF3D-056FDA785310}"/>
          </ac:inkMkLst>
        </pc:inkChg>
        <pc:inkChg chg="mod">
          <ac:chgData name="Sherif Khattab" userId="c83b1e15-36f3-4f46-aceb-05aac24c545e" providerId="ADAL" clId="{40561216-C3B6-4E03-B696-C2E8E46E1565}" dt="2021-03-02T14:55:58.333" v="441"/>
          <ac:inkMkLst>
            <pc:docMk/>
            <pc:sldMk cId="3283012382" sldId="559"/>
            <ac:inkMk id="49" creationId="{19257841-2019-40BC-AD69-87A73EC0948B}"/>
          </ac:inkMkLst>
        </pc:inkChg>
        <pc:inkChg chg="mod">
          <ac:chgData name="Sherif Khattab" userId="c83b1e15-36f3-4f46-aceb-05aac24c545e" providerId="ADAL" clId="{40561216-C3B6-4E03-B696-C2E8E46E1565}" dt="2021-03-02T14:55:58.333" v="441"/>
          <ac:inkMkLst>
            <pc:docMk/>
            <pc:sldMk cId="3283012382" sldId="559"/>
            <ac:inkMk id="50" creationId="{26C81269-5964-499B-83AC-4B4F3ECF46D9}"/>
          </ac:inkMkLst>
        </pc:inkChg>
        <pc:inkChg chg="mod">
          <ac:chgData name="Sherif Khattab" userId="c83b1e15-36f3-4f46-aceb-05aac24c545e" providerId="ADAL" clId="{40561216-C3B6-4E03-B696-C2E8E46E1565}" dt="2021-03-02T14:55:58.333" v="441"/>
          <ac:inkMkLst>
            <pc:docMk/>
            <pc:sldMk cId="3283012382" sldId="559"/>
            <ac:inkMk id="51" creationId="{20368D2C-01B3-405E-89B9-A7788F5F56C4}"/>
          </ac:inkMkLst>
        </pc:inkChg>
        <pc:inkChg chg="mod">
          <ac:chgData name="Sherif Khattab" userId="c83b1e15-36f3-4f46-aceb-05aac24c545e" providerId="ADAL" clId="{40561216-C3B6-4E03-B696-C2E8E46E1565}" dt="2021-03-02T14:55:58.333" v="441"/>
          <ac:inkMkLst>
            <pc:docMk/>
            <pc:sldMk cId="3283012382" sldId="559"/>
            <ac:inkMk id="53" creationId="{4B0B24DC-2DC7-4C85-8BDA-CB5171C1850E}"/>
          </ac:inkMkLst>
        </pc:inkChg>
        <pc:inkChg chg="mod">
          <ac:chgData name="Sherif Khattab" userId="c83b1e15-36f3-4f46-aceb-05aac24c545e" providerId="ADAL" clId="{40561216-C3B6-4E03-B696-C2E8E46E1565}" dt="2021-03-02T14:55:58.333" v="441"/>
          <ac:inkMkLst>
            <pc:docMk/>
            <pc:sldMk cId="3283012382" sldId="559"/>
            <ac:inkMk id="54" creationId="{FAA76FFB-4F7B-44CF-9E3F-7D873ACD011E}"/>
          </ac:inkMkLst>
        </pc:inkChg>
        <pc:inkChg chg="mod">
          <ac:chgData name="Sherif Khattab" userId="c83b1e15-36f3-4f46-aceb-05aac24c545e" providerId="ADAL" clId="{40561216-C3B6-4E03-B696-C2E8E46E1565}" dt="2021-03-02T14:55:58.333" v="441"/>
          <ac:inkMkLst>
            <pc:docMk/>
            <pc:sldMk cId="3283012382" sldId="559"/>
            <ac:inkMk id="55" creationId="{2A509FA3-B322-44A6-A5B7-3B6A64FF271C}"/>
          </ac:inkMkLst>
        </pc:inkChg>
        <pc:inkChg chg="mod">
          <ac:chgData name="Sherif Khattab" userId="c83b1e15-36f3-4f46-aceb-05aac24c545e" providerId="ADAL" clId="{40561216-C3B6-4E03-B696-C2E8E46E1565}" dt="2021-03-02T14:55:58.333" v="441"/>
          <ac:inkMkLst>
            <pc:docMk/>
            <pc:sldMk cId="3283012382" sldId="559"/>
            <ac:inkMk id="56" creationId="{9FB1D72E-EF06-4758-9CAE-0C2AFAB761B2}"/>
          </ac:inkMkLst>
        </pc:inkChg>
        <pc:inkChg chg="mod">
          <ac:chgData name="Sherif Khattab" userId="c83b1e15-36f3-4f46-aceb-05aac24c545e" providerId="ADAL" clId="{40561216-C3B6-4E03-B696-C2E8E46E1565}" dt="2021-03-02T14:55:58.333" v="441"/>
          <ac:inkMkLst>
            <pc:docMk/>
            <pc:sldMk cId="3283012382" sldId="559"/>
            <ac:inkMk id="58" creationId="{AD54C535-8A13-4466-B936-FDE4EE0D13AB}"/>
          </ac:inkMkLst>
        </pc:inkChg>
        <pc:inkChg chg="mod">
          <ac:chgData name="Sherif Khattab" userId="c83b1e15-36f3-4f46-aceb-05aac24c545e" providerId="ADAL" clId="{40561216-C3B6-4E03-B696-C2E8E46E1565}" dt="2021-03-02T14:55:58.333" v="441"/>
          <ac:inkMkLst>
            <pc:docMk/>
            <pc:sldMk cId="3283012382" sldId="559"/>
            <ac:inkMk id="59" creationId="{8191728A-6391-4424-97E9-9D875C21CABB}"/>
          </ac:inkMkLst>
        </pc:inkChg>
        <pc:inkChg chg="mod">
          <ac:chgData name="Sherif Khattab" userId="c83b1e15-36f3-4f46-aceb-05aac24c545e" providerId="ADAL" clId="{40561216-C3B6-4E03-B696-C2E8E46E1565}" dt="2021-03-02T14:55:58.333" v="441"/>
          <ac:inkMkLst>
            <pc:docMk/>
            <pc:sldMk cId="3283012382" sldId="559"/>
            <ac:inkMk id="61" creationId="{3873DDFB-3276-4A9C-A452-0E255D449AE0}"/>
          </ac:inkMkLst>
        </pc:inkChg>
        <pc:inkChg chg="mod">
          <ac:chgData name="Sherif Khattab" userId="c83b1e15-36f3-4f46-aceb-05aac24c545e" providerId="ADAL" clId="{40561216-C3B6-4E03-B696-C2E8E46E1565}" dt="2021-03-02T14:55:58.333" v="441"/>
          <ac:inkMkLst>
            <pc:docMk/>
            <pc:sldMk cId="3283012382" sldId="559"/>
            <ac:inkMk id="62" creationId="{6CA89F45-C596-4B44-8218-2E80CDFD9AC1}"/>
          </ac:inkMkLst>
        </pc:inkChg>
        <pc:inkChg chg="mod">
          <ac:chgData name="Sherif Khattab" userId="c83b1e15-36f3-4f46-aceb-05aac24c545e" providerId="ADAL" clId="{40561216-C3B6-4E03-B696-C2E8E46E1565}" dt="2021-03-02T14:55:58.333" v="441"/>
          <ac:inkMkLst>
            <pc:docMk/>
            <pc:sldMk cId="3283012382" sldId="559"/>
            <ac:inkMk id="63" creationId="{C0DC48F3-13CB-48CD-943B-D376DED3D452}"/>
          </ac:inkMkLst>
        </pc:inkChg>
        <pc:inkChg chg="mod">
          <ac:chgData name="Sherif Khattab" userId="c83b1e15-36f3-4f46-aceb-05aac24c545e" providerId="ADAL" clId="{40561216-C3B6-4E03-B696-C2E8E46E1565}" dt="2021-03-02T14:55:58.333" v="441"/>
          <ac:inkMkLst>
            <pc:docMk/>
            <pc:sldMk cId="3283012382" sldId="559"/>
            <ac:inkMk id="23552" creationId="{AD02388C-420C-4C10-A5B7-33825C4777B5}"/>
          </ac:inkMkLst>
        </pc:inkChg>
        <pc:inkChg chg="mod">
          <ac:chgData name="Sherif Khattab" userId="c83b1e15-36f3-4f46-aceb-05aac24c545e" providerId="ADAL" clId="{40561216-C3B6-4E03-B696-C2E8E46E1565}" dt="2021-03-02T14:55:58.333" v="441"/>
          <ac:inkMkLst>
            <pc:docMk/>
            <pc:sldMk cId="3283012382" sldId="559"/>
            <ac:inkMk id="23556" creationId="{B63716A9-A45C-49C7-8CC0-3310F6B827F6}"/>
          </ac:inkMkLst>
        </pc:inkChg>
        <pc:inkChg chg="mod">
          <ac:chgData name="Sherif Khattab" userId="c83b1e15-36f3-4f46-aceb-05aac24c545e" providerId="ADAL" clId="{40561216-C3B6-4E03-B696-C2E8E46E1565}" dt="2021-03-02T14:55:58.333" v="441"/>
          <ac:inkMkLst>
            <pc:docMk/>
            <pc:sldMk cId="3283012382" sldId="559"/>
            <ac:inkMk id="23558" creationId="{12438C2F-B2BE-423F-8FB0-A8B24276FAA9}"/>
          </ac:inkMkLst>
        </pc:inkChg>
        <pc:inkChg chg="mod">
          <ac:chgData name="Sherif Khattab" userId="c83b1e15-36f3-4f46-aceb-05aac24c545e" providerId="ADAL" clId="{40561216-C3B6-4E03-B696-C2E8E46E1565}" dt="2021-03-02T14:55:58.333" v="441"/>
          <ac:inkMkLst>
            <pc:docMk/>
            <pc:sldMk cId="3283012382" sldId="559"/>
            <ac:inkMk id="23559" creationId="{63236EA0-8781-4E1D-ACC7-D2AB2BA2975A}"/>
          </ac:inkMkLst>
        </pc:inkChg>
        <pc:inkChg chg="mod">
          <ac:chgData name="Sherif Khattab" userId="c83b1e15-36f3-4f46-aceb-05aac24c545e" providerId="ADAL" clId="{40561216-C3B6-4E03-B696-C2E8E46E1565}" dt="2021-03-02T14:55:58.333" v="441"/>
          <ac:inkMkLst>
            <pc:docMk/>
            <pc:sldMk cId="3283012382" sldId="559"/>
            <ac:inkMk id="23560" creationId="{8296C127-E688-4138-8B46-A545AA74759F}"/>
          </ac:inkMkLst>
        </pc:inkChg>
        <pc:inkChg chg="mod">
          <ac:chgData name="Sherif Khattab" userId="c83b1e15-36f3-4f46-aceb-05aac24c545e" providerId="ADAL" clId="{40561216-C3B6-4E03-B696-C2E8E46E1565}" dt="2021-03-02T14:55:58.333" v="441"/>
          <ac:inkMkLst>
            <pc:docMk/>
            <pc:sldMk cId="3283012382" sldId="559"/>
            <ac:inkMk id="23561" creationId="{27B15F83-7325-42D6-B559-2D057C3A0C3F}"/>
          </ac:inkMkLst>
        </pc:inkChg>
        <pc:inkChg chg="mod">
          <ac:chgData name="Sherif Khattab" userId="c83b1e15-36f3-4f46-aceb-05aac24c545e" providerId="ADAL" clId="{40561216-C3B6-4E03-B696-C2E8E46E1565}" dt="2021-03-02T14:55:58.333" v="441"/>
          <ac:inkMkLst>
            <pc:docMk/>
            <pc:sldMk cId="3283012382" sldId="559"/>
            <ac:inkMk id="23562" creationId="{41609FE5-F416-4C74-A5D0-5EFA0CF8EF70}"/>
          </ac:inkMkLst>
        </pc:inkChg>
        <pc:inkChg chg="mod">
          <ac:chgData name="Sherif Khattab" userId="c83b1e15-36f3-4f46-aceb-05aac24c545e" providerId="ADAL" clId="{40561216-C3B6-4E03-B696-C2E8E46E1565}" dt="2021-03-02T14:55:58.333" v="441"/>
          <ac:inkMkLst>
            <pc:docMk/>
            <pc:sldMk cId="3283012382" sldId="559"/>
            <ac:inkMk id="23564" creationId="{0479C8AE-E53D-4F3D-9A1F-0B3B4EF8E437}"/>
          </ac:inkMkLst>
        </pc:inkChg>
        <pc:inkChg chg="mod">
          <ac:chgData name="Sherif Khattab" userId="c83b1e15-36f3-4f46-aceb-05aac24c545e" providerId="ADAL" clId="{40561216-C3B6-4E03-B696-C2E8E46E1565}" dt="2021-03-02T14:55:58.333" v="441"/>
          <ac:inkMkLst>
            <pc:docMk/>
            <pc:sldMk cId="3283012382" sldId="559"/>
            <ac:inkMk id="23565" creationId="{7EA1AC65-0991-4EAD-9289-5B6967D4C6A4}"/>
          </ac:inkMkLst>
        </pc:inkChg>
        <pc:inkChg chg="mod">
          <ac:chgData name="Sherif Khattab" userId="c83b1e15-36f3-4f46-aceb-05aac24c545e" providerId="ADAL" clId="{40561216-C3B6-4E03-B696-C2E8E46E1565}" dt="2021-03-02T14:55:58.333" v="441"/>
          <ac:inkMkLst>
            <pc:docMk/>
            <pc:sldMk cId="3283012382" sldId="559"/>
            <ac:inkMk id="23567" creationId="{B964468F-11D4-4449-BD5D-D276B04321BD}"/>
          </ac:inkMkLst>
        </pc:inkChg>
        <pc:inkChg chg="mod">
          <ac:chgData name="Sherif Khattab" userId="c83b1e15-36f3-4f46-aceb-05aac24c545e" providerId="ADAL" clId="{40561216-C3B6-4E03-B696-C2E8E46E1565}" dt="2021-03-02T14:55:58.333" v="441"/>
          <ac:inkMkLst>
            <pc:docMk/>
            <pc:sldMk cId="3283012382" sldId="559"/>
            <ac:inkMk id="23568" creationId="{B0D8423F-0857-4468-8FB1-850C348CC062}"/>
          </ac:inkMkLst>
        </pc:inkChg>
        <pc:inkChg chg="mod">
          <ac:chgData name="Sherif Khattab" userId="c83b1e15-36f3-4f46-aceb-05aac24c545e" providerId="ADAL" clId="{40561216-C3B6-4E03-B696-C2E8E46E1565}" dt="2021-03-02T14:55:58.333" v="441"/>
          <ac:inkMkLst>
            <pc:docMk/>
            <pc:sldMk cId="3283012382" sldId="559"/>
            <ac:inkMk id="23569" creationId="{E089F2E3-45EA-486B-A260-E766EB2A0258}"/>
          </ac:inkMkLst>
        </pc:inkChg>
        <pc:inkChg chg="mod">
          <ac:chgData name="Sherif Khattab" userId="c83b1e15-36f3-4f46-aceb-05aac24c545e" providerId="ADAL" clId="{40561216-C3B6-4E03-B696-C2E8E46E1565}" dt="2021-03-02T14:55:58.333" v="441"/>
          <ac:inkMkLst>
            <pc:docMk/>
            <pc:sldMk cId="3283012382" sldId="559"/>
            <ac:inkMk id="23570" creationId="{C315644A-BBCC-4823-9005-14F1A7FDE1C2}"/>
          </ac:inkMkLst>
        </pc:inkChg>
        <pc:inkChg chg="mod">
          <ac:chgData name="Sherif Khattab" userId="c83b1e15-36f3-4f46-aceb-05aac24c545e" providerId="ADAL" clId="{40561216-C3B6-4E03-B696-C2E8E46E1565}" dt="2021-03-02T14:55:58.333" v="441"/>
          <ac:inkMkLst>
            <pc:docMk/>
            <pc:sldMk cId="3283012382" sldId="559"/>
            <ac:inkMk id="23571" creationId="{4A65A549-A8AD-4542-8C89-6269FF5866D1}"/>
          </ac:inkMkLst>
        </pc:inkChg>
        <pc:inkChg chg="mod">
          <ac:chgData name="Sherif Khattab" userId="c83b1e15-36f3-4f46-aceb-05aac24c545e" providerId="ADAL" clId="{40561216-C3B6-4E03-B696-C2E8E46E1565}" dt="2021-03-02T14:55:58.333" v="441"/>
          <ac:inkMkLst>
            <pc:docMk/>
            <pc:sldMk cId="3283012382" sldId="559"/>
            <ac:inkMk id="23572" creationId="{B9C4A1FB-67E2-4BED-9908-CDD670C3D085}"/>
          </ac:inkMkLst>
        </pc:inkChg>
        <pc:inkChg chg="mod">
          <ac:chgData name="Sherif Khattab" userId="c83b1e15-36f3-4f46-aceb-05aac24c545e" providerId="ADAL" clId="{40561216-C3B6-4E03-B696-C2E8E46E1565}" dt="2021-03-02T14:55:58.333" v="441"/>
          <ac:inkMkLst>
            <pc:docMk/>
            <pc:sldMk cId="3283012382" sldId="559"/>
            <ac:inkMk id="23574" creationId="{5080E0A9-56D7-4D4F-A195-E284339CA129}"/>
          </ac:inkMkLst>
        </pc:inkChg>
        <pc:inkChg chg="mod">
          <ac:chgData name="Sherif Khattab" userId="c83b1e15-36f3-4f46-aceb-05aac24c545e" providerId="ADAL" clId="{40561216-C3B6-4E03-B696-C2E8E46E1565}" dt="2021-03-02T14:55:58.333" v="441"/>
          <ac:inkMkLst>
            <pc:docMk/>
            <pc:sldMk cId="3283012382" sldId="559"/>
            <ac:inkMk id="23576" creationId="{D0BE1369-00A5-44C7-8452-53D1B39882EE}"/>
          </ac:inkMkLst>
        </pc:inkChg>
        <pc:inkChg chg="mod">
          <ac:chgData name="Sherif Khattab" userId="c83b1e15-36f3-4f46-aceb-05aac24c545e" providerId="ADAL" clId="{40561216-C3B6-4E03-B696-C2E8E46E1565}" dt="2021-03-02T14:55:58.333" v="441"/>
          <ac:inkMkLst>
            <pc:docMk/>
            <pc:sldMk cId="3283012382" sldId="559"/>
            <ac:inkMk id="23577" creationId="{43BAB690-6EB8-4D2F-9260-3E735FEB4B2D}"/>
          </ac:inkMkLst>
        </pc:inkChg>
        <pc:inkChg chg="mod">
          <ac:chgData name="Sherif Khattab" userId="c83b1e15-36f3-4f46-aceb-05aac24c545e" providerId="ADAL" clId="{40561216-C3B6-4E03-B696-C2E8E46E1565}" dt="2021-03-02T14:55:58.333" v="441"/>
          <ac:inkMkLst>
            <pc:docMk/>
            <pc:sldMk cId="3283012382" sldId="559"/>
            <ac:inkMk id="23578" creationId="{83315C3A-A95B-42AC-9D6D-979EB8D173B6}"/>
          </ac:inkMkLst>
        </pc:inkChg>
        <pc:inkChg chg="mod">
          <ac:chgData name="Sherif Khattab" userId="c83b1e15-36f3-4f46-aceb-05aac24c545e" providerId="ADAL" clId="{40561216-C3B6-4E03-B696-C2E8E46E1565}" dt="2021-03-02T14:55:58.333" v="441"/>
          <ac:inkMkLst>
            <pc:docMk/>
            <pc:sldMk cId="3283012382" sldId="559"/>
            <ac:inkMk id="23579" creationId="{E04171F8-E595-4689-B13C-72E0E4EF4978}"/>
          </ac:inkMkLst>
        </pc:inkChg>
        <pc:inkChg chg="mod">
          <ac:chgData name="Sherif Khattab" userId="c83b1e15-36f3-4f46-aceb-05aac24c545e" providerId="ADAL" clId="{40561216-C3B6-4E03-B696-C2E8E46E1565}" dt="2021-03-02T14:55:58.333" v="441"/>
          <ac:inkMkLst>
            <pc:docMk/>
            <pc:sldMk cId="3283012382" sldId="559"/>
            <ac:inkMk id="23580" creationId="{E8FD612D-4AE1-407E-90A1-CE8B0F7F65A7}"/>
          </ac:inkMkLst>
        </pc:inkChg>
        <pc:inkChg chg="mod">
          <ac:chgData name="Sherif Khattab" userId="c83b1e15-36f3-4f46-aceb-05aac24c545e" providerId="ADAL" clId="{40561216-C3B6-4E03-B696-C2E8E46E1565}" dt="2021-03-02T14:55:58.333" v="441"/>
          <ac:inkMkLst>
            <pc:docMk/>
            <pc:sldMk cId="3283012382" sldId="559"/>
            <ac:inkMk id="23581" creationId="{C8D3D5B6-B190-475B-BF38-91CC60C733FE}"/>
          </ac:inkMkLst>
        </pc:inkChg>
        <pc:inkChg chg="mod">
          <ac:chgData name="Sherif Khattab" userId="c83b1e15-36f3-4f46-aceb-05aac24c545e" providerId="ADAL" clId="{40561216-C3B6-4E03-B696-C2E8E46E1565}" dt="2021-03-02T14:55:58.333" v="441"/>
          <ac:inkMkLst>
            <pc:docMk/>
            <pc:sldMk cId="3283012382" sldId="559"/>
            <ac:inkMk id="23583" creationId="{EC8BF6A4-0F25-47DF-8764-D97275EAA475}"/>
          </ac:inkMkLst>
        </pc:inkChg>
        <pc:inkChg chg="mod">
          <ac:chgData name="Sherif Khattab" userId="c83b1e15-36f3-4f46-aceb-05aac24c545e" providerId="ADAL" clId="{40561216-C3B6-4E03-B696-C2E8E46E1565}" dt="2021-03-02T14:55:58.333" v="441"/>
          <ac:inkMkLst>
            <pc:docMk/>
            <pc:sldMk cId="3283012382" sldId="559"/>
            <ac:inkMk id="23584" creationId="{57D69971-0B46-4623-8A6B-3B3C85BCFF69}"/>
          </ac:inkMkLst>
        </pc:inkChg>
        <pc:inkChg chg="mod">
          <ac:chgData name="Sherif Khattab" userId="c83b1e15-36f3-4f46-aceb-05aac24c545e" providerId="ADAL" clId="{40561216-C3B6-4E03-B696-C2E8E46E1565}" dt="2021-03-02T14:55:58.333" v="441"/>
          <ac:inkMkLst>
            <pc:docMk/>
            <pc:sldMk cId="3283012382" sldId="559"/>
            <ac:inkMk id="23585" creationId="{F8FC187E-9EB1-4A50-98B4-087073282546}"/>
          </ac:inkMkLst>
        </pc:inkChg>
        <pc:inkChg chg="mod">
          <ac:chgData name="Sherif Khattab" userId="c83b1e15-36f3-4f46-aceb-05aac24c545e" providerId="ADAL" clId="{40561216-C3B6-4E03-B696-C2E8E46E1565}" dt="2021-03-02T14:55:58.333" v="441"/>
          <ac:inkMkLst>
            <pc:docMk/>
            <pc:sldMk cId="3283012382" sldId="559"/>
            <ac:inkMk id="23586" creationId="{1AFE1D24-554E-45CD-A400-2E8FC12D5A0D}"/>
          </ac:inkMkLst>
        </pc:inkChg>
        <pc:inkChg chg="mod">
          <ac:chgData name="Sherif Khattab" userId="c83b1e15-36f3-4f46-aceb-05aac24c545e" providerId="ADAL" clId="{40561216-C3B6-4E03-B696-C2E8E46E1565}" dt="2021-03-02T14:55:58.333" v="441"/>
          <ac:inkMkLst>
            <pc:docMk/>
            <pc:sldMk cId="3283012382" sldId="559"/>
            <ac:inkMk id="23587" creationId="{FE9728E1-CAAA-43DC-B604-C9D45BF1646D}"/>
          </ac:inkMkLst>
        </pc:inkChg>
        <pc:inkChg chg="mod">
          <ac:chgData name="Sherif Khattab" userId="c83b1e15-36f3-4f46-aceb-05aac24c545e" providerId="ADAL" clId="{40561216-C3B6-4E03-B696-C2E8E46E1565}" dt="2021-03-02T14:55:58.333" v="441"/>
          <ac:inkMkLst>
            <pc:docMk/>
            <pc:sldMk cId="3283012382" sldId="559"/>
            <ac:inkMk id="23589" creationId="{0A0BC15D-6427-44BD-B8C5-2F74D103D233}"/>
          </ac:inkMkLst>
        </pc:inkChg>
        <pc:inkChg chg="mod">
          <ac:chgData name="Sherif Khattab" userId="c83b1e15-36f3-4f46-aceb-05aac24c545e" providerId="ADAL" clId="{40561216-C3B6-4E03-B696-C2E8E46E1565}" dt="2021-03-02T14:55:58.333" v="441"/>
          <ac:inkMkLst>
            <pc:docMk/>
            <pc:sldMk cId="3283012382" sldId="559"/>
            <ac:inkMk id="23590" creationId="{761307AF-16E1-4780-B3AC-E42AB02AF571}"/>
          </ac:inkMkLst>
        </pc:inkChg>
        <pc:inkChg chg="mod">
          <ac:chgData name="Sherif Khattab" userId="c83b1e15-36f3-4f46-aceb-05aac24c545e" providerId="ADAL" clId="{40561216-C3B6-4E03-B696-C2E8E46E1565}" dt="2021-03-02T14:55:58.333" v="441"/>
          <ac:inkMkLst>
            <pc:docMk/>
            <pc:sldMk cId="3283012382" sldId="559"/>
            <ac:inkMk id="23591" creationId="{800D8CDC-FCE4-4FC1-B795-A774356CBB49}"/>
          </ac:inkMkLst>
        </pc:inkChg>
        <pc:inkChg chg="mod">
          <ac:chgData name="Sherif Khattab" userId="c83b1e15-36f3-4f46-aceb-05aac24c545e" providerId="ADAL" clId="{40561216-C3B6-4E03-B696-C2E8E46E1565}" dt="2021-03-02T14:55:58.333" v="441"/>
          <ac:inkMkLst>
            <pc:docMk/>
            <pc:sldMk cId="3283012382" sldId="559"/>
            <ac:inkMk id="23593" creationId="{F6F54656-A8DD-4BC4-B253-D21DE17A2BDA}"/>
          </ac:inkMkLst>
        </pc:inkChg>
        <pc:inkChg chg="mod">
          <ac:chgData name="Sherif Khattab" userId="c83b1e15-36f3-4f46-aceb-05aac24c545e" providerId="ADAL" clId="{40561216-C3B6-4E03-B696-C2E8E46E1565}" dt="2021-03-02T14:55:58.333" v="441"/>
          <ac:inkMkLst>
            <pc:docMk/>
            <pc:sldMk cId="3283012382" sldId="559"/>
            <ac:inkMk id="23594" creationId="{78465BA3-A56F-46C3-84B4-E748C9D8C4F7}"/>
          </ac:inkMkLst>
        </pc:inkChg>
        <pc:inkChg chg="mod">
          <ac:chgData name="Sherif Khattab" userId="c83b1e15-36f3-4f46-aceb-05aac24c545e" providerId="ADAL" clId="{40561216-C3B6-4E03-B696-C2E8E46E1565}" dt="2021-03-02T14:55:58.333" v="441"/>
          <ac:inkMkLst>
            <pc:docMk/>
            <pc:sldMk cId="3283012382" sldId="559"/>
            <ac:inkMk id="23595" creationId="{3413CC97-C44F-4613-A28F-BFAE2FF5B565}"/>
          </ac:inkMkLst>
        </pc:inkChg>
        <pc:inkChg chg="mod">
          <ac:chgData name="Sherif Khattab" userId="c83b1e15-36f3-4f46-aceb-05aac24c545e" providerId="ADAL" clId="{40561216-C3B6-4E03-B696-C2E8E46E1565}" dt="2021-03-02T14:55:58.333" v="441"/>
          <ac:inkMkLst>
            <pc:docMk/>
            <pc:sldMk cId="3283012382" sldId="559"/>
            <ac:inkMk id="23596" creationId="{000CE992-2847-4DC1-8887-BD414802BB14}"/>
          </ac:inkMkLst>
        </pc:inkChg>
        <pc:inkChg chg="mod">
          <ac:chgData name="Sherif Khattab" userId="c83b1e15-36f3-4f46-aceb-05aac24c545e" providerId="ADAL" clId="{40561216-C3B6-4E03-B696-C2E8E46E1565}" dt="2021-03-02T14:55:58.333" v="441"/>
          <ac:inkMkLst>
            <pc:docMk/>
            <pc:sldMk cId="3283012382" sldId="559"/>
            <ac:inkMk id="23597" creationId="{CD3FC1F9-0F83-44E8-9E65-5863FD267F26}"/>
          </ac:inkMkLst>
        </pc:inkChg>
        <pc:inkChg chg="mod">
          <ac:chgData name="Sherif Khattab" userId="c83b1e15-36f3-4f46-aceb-05aac24c545e" providerId="ADAL" clId="{40561216-C3B6-4E03-B696-C2E8E46E1565}" dt="2021-03-02T14:55:58.333" v="441"/>
          <ac:inkMkLst>
            <pc:docMk/>
            <pc:sldMk cId="3283012382" sldId="559"/>
            <ac:inkMk id="23598" creationId="{B74EE29C-272C-451D-824C-389F652DD6AC}"/>
          </ac:inkMkLst>
        </pc:inkChg>
        <pc:inkChg chg="mod">
          <ac:chgData name="Sherif Khattab" userId="c83b1e15-36f3-4f46-aceb-05aac24c545e" providerId="ADAL" clId="{40561216-C3B6-4E03-B696-C2E8E46E1565}" dt="2021-03-02T14:55:58.333" v="441"/>
          <ac:inkMkLst>
            <pc:docMk/>
            <pc:sldMk cId="3283012382" sldId="559"/>
            <ac:inkMk id="23599" creationId="{C42E0A56-A1DA-4DCB-B2B6-5DACFFE47D84}"/>
          </ac:inkMkLst>
        </pc:inkChg>
        <pc:inkChg chg="mod">
          <ac:chgData name="Sherif Khattab" userId="c83b1e15-36f3-4f46-aceb-05aac24c545e" providerId="ADAL" clId="{40561216-C3B6-4E03-B696-C2E8E46E1565}" dt="2021-03-02T14:55:58.333" v="441"/>
          <ac:inkMkLst>
            <pc:docMk/>
            <pc:sldMk cId="3283012382" sldId="559"/>
            <ac:inkMk id="23601" creationId="{4600B491-531D-4F6E-984B-B178D34304DB}"/>
          </ac:inkMkLst>
        </pc:inkChg>
        <pc:inkChg chg="mod">
          <ac:chgData name="Sherif Khattab" userId="c83b1e15-36f3-4f46-aceb-05aac24c545e" providerId="ADAL" clId="{40561216-C3B6-4E03-B696-C2E8E46E1565}" dt="2021-03-02T14:55:58.333" v="441"/>
          <ac:inkMkLst>
            <pc:docMk/>
            <pc:sldMk cId="3283012382" sldId="559"/>
            <ac:inkMk id="23602" creationId="{8590EC06-81B8-4E62-AD56-2D9C619CB4E8}"/>
          </ac:inkMkLst>
        </pc:inkChg>
        <pc:inkChg chg="mod">
          <ac:chgData name="Sherif Khattab" userId="c83b1e15-36f3-4f46-aceb-05aac24c545e" providerId="ADAL" clId="{40561216-C3B6-4E03-B696-C2E8E46E1565}" dt="2021-03-02T14:55:58.333" v="441"/>
          <ac:inkMkLst>
            <pc:docMk/>
            <pc:sldMk cId="3283012382" sldId="559"/>
            <ac:inkMk id="23603" creationId="{03F7B552-AE73-4E25-8F31-904011C9E0C4}"/>
          </ac:inkMkLst>
        </pc:inkChg>
        <pc:inkChg chg="mod">
          <ac:chgData name="Sherif Khattab" userId="c83b1e15-36f3-4f46-aceb-05aac24c545e" providerId="ADAL" clId="{40561216-C3B6-4E03-B696-C2E8E46E1565}" dt="2021-03-02T14:55:58.333" v="441"/>
          <ac:inkMkLst>
            <pc:docMk/>
            <pc:sldMk cId="3283012382" sldId="559"/>
            <ac:inkMk id="23604" creationId="{3FC31064-F965-406B-A00C-AB8E71B83EEB}"/>
          </ac:inkMkLst>
        </pc:inkChg>
        <pc:inkChg chg="mod">
          <ac:chgData name="Sherif Khattab" userId="c83b1e15-36f3-4f46-aceb-05aac24c545e" providerId="ADAL" clId="{40561216-C3B6-4E03-B696-C2E8E46E1565}" dt="2021-03-02T14:55:58.333" v="441"/>
          <ac:inkMkLst>
            <pc:docMk/>
            <pc:sldMk cId="3283012382" sldId="559"/>
            <ac:inkMk id="23605" creationId="{BA80DF44-2335-4B14-BC94-240A38AC9B9A}"/>
          </ac:inkMkLst>
        </pc:inkChg>
        <pc:inkChg chg="mod">
          <ac:chgData name="Sherif Khattab" userId="c83b1e15-36f3-4f46-aceb-05aac24c545e" providerId="ADAL" clId="{40561216-C3B6-4E03-B696-C2E8E46E1565}" dt="2021-03-02T14:55:58.333" v="441"/>
          <ac:inkMkLst>
            <pc:docMk/>
            <pc:sldMk cId="3283012382" sldId="559"/>
            <ac:inkMk id="23606" creationId="{7177B574-128A-4148-8516-BF3A12E8EF37}"/>
          </ac:inkMkLst>
        </pc:inkChg>
        <pc:inkChg chg="mod">
          <ac:chgData name="Sherif Khattab" userId="c83b1e15-36f3-4f46-aceb-05aac24c545e" providerId="ADAL" clId="{40561216-C3B6-4E03-B696-C2E8E46E1565}" dt="2021-03-02T14:55:58.333" v="441"/>
          <ac:inkMkLst>
            <pc:docMk/>
            <pc:sldMk cId="3283012382" sldId="559"/>
            <ac:inkMk id="23608" creationId="{BA6A7D11-EF81-45BF-AA2C-83A7517795B6}"/>
          </ac:inkMkLst>
        </pc:inkChg>
        <pc:inkChg chg="mod">
          <ac:chgData name="Sherif Khattab" userId="c83b1e15-36f3-4f46-aceb-05aac24c545e" providerId="ADAL" clId="{40561216-C3B6-4E03-B696-C2E8E46E1565}" dt="2021-03-02T14:55:58.333" v="441"/>
          <ac:inkMkLst>
            <pc:docMk/>
            <pc:sldMk cId="3283012382" sldId="559"/>
            <ac:inkMk id="23609" creationId="{F2CCC1AD-B6A2-4AE2-B407-C08CF6614221}"/>
          </ac:inkMkLst>
        </pc:inkChg>
        <pc:inkChg chg="del mod">
          <ac:chgData name="Sherif Khattab" userId="c83b1e15-36f3-4f46-aceb-05aac24c545e" providerId="ADAL" clId="{40561216-C3B6-4E03-B696-C2E8E46E1565}" dt="2021-03-02T14:55:58.196" v="410"/>
          <ac:inkMkLst>
            <pc:docMk/>
            <pc:sldMk cId="3283012382" sldId="559"/>
            <ac:inkMk id="23610" creationId="{3E34209D-E281-4CD5-914A-A4533596149C}"/>
          </ac:inkMkLst>
        </pc:inkChg>
        <pc:inkChg chg="del mod">
          <ac:chgData name="Sherif Khattab" userId="c83b1e15-36f3-4f46-aceb-05aac24c545e" providerId="ADAL" clId="{40561216-C3B6-4E03-B696-C2E8E46E1565}" dt="2021-03-02T14:55:58.289" v="430"/>
          <ac:inkMkLst>
            <pc:docMk/>
            <pc:sldMk cId="3283012382" sldId="559"/>
            <ac:inkMk id="23611" creationId="{B7A2D2D7-D75E-428C-95C6-00440C5C943D}"/>
          </ac:inkMkLst>
        </pc:inkChg>
        <pc:inkChg chg="del mod">
          <ac:chgData name="Sherif Khattab" userId="c83b1e15-36f3-4f46-aceb-05aac24c545e" providerId="ADAL" clId="{40561216-C3B6-4E03-B696-C2E8E46E1565}" dt="2021-03-02T14:55:58.190" v="409"/>
          <ac:inkMkLst>
            <pc:docMk/>
            <pc:sldMk cId="3283012382" sldId="559"/>
            <ac:inkMk id="23612" creationId="{26AF0E91-A159-4BC6-BCB4-C91EF1ED0ED6}"/>
          </ac:inkMkLst>
        </pc:inkChg>
        <pc:inkChg chg="del mod">
          <ac:chgData name="Sherif Khattab" userId="c83b1e15-36f3-4f46-aceb-05aac24c545e" providerId="ADAL" clId="{40561216-C3B6-4E03-B696-C2E8E46E1565}" dt="2021-03-02T14:55:58.166" v="404"/>
          <ac:inkMkLst>
            <pc:docMk/>
            <pc:sldMk cId="3283012382" sldId="559"/>
            <ac:inkMk id="23613" creationId="{2469BD39-75EF-494D-8C4E-A483A92377E7}"/>
          </ac:inkMkLst>
        </pc:inkChg>
        <pc:inkChg chg="del mod">
          <ac:chgData name="Sherif Khattab" userId="c83b1e15-36f3-4f46-aceb-05aac24c545e" providerId="ADAL" clId="{40561216-C3B6-4E03-B696-C2E8E46E1565}" dt="2021-03-02T14:55:58.293" v="431"/>
          <ac:inkMkLst>
            <pc:docMk/>
            <pc:sldMk cId="3283012382" sldId="559"/>
            <ac:inkMk id="23614" creationId="{E97D3BC2-502B-4A90-8A64-126AA52F761D}"/>
          </ac:inkMkLst>
        </pc:inkChg>
        <pc:inkChg chg="del mod">
          <ac:chgData name="Sherif Khattab" userId="c83b1e15-36f3-4f46-aceb-05aac24c545e" providerId="ADAL" clId="{40561216-C3B6-4E03-B696-C2E8E46E1565}" dt="2021-03-02T14:55:58.224" v="414"/>
          <ac:inkMkLst>
            <pc:docMk/>
            <pc:sldMk cId="3283012382" sldId="559"/>
            <ac:inkMk id="23615" creationId="{2B0D0797-9EEE-4D91-AF8D-E8FBFB4E297B}"/>
          </ac:inkMkLst>
        </pc:inkChg>
        <pc:inkChg chg="del mod">
          <ac:chgData name="Sherif Khattab" userId="c83b1e15-36f3-4f46-aceb-05aac24c545e" providerId="ADAL" clId="{40561216-C3B6-4E03-B696-C2E8E46E1565}" dt="2021-03-02T14:55:58.266" v="424"/>
          <ac:inkMkLst>
            <pc:docMk/>
            <pc:sldMk cId="3283012382" sldId="559"/>
            <ac:inkMk id="23616" creationId="{86AA7C6B-FD04-47DE-BE82-A904A93543C0}"/>
          </ac:inkMkLst>
        </pc:inkChg>
        <pc:inkChg chg="del mod">
          <ac:chgData name="Sherif Khattab" userId="c83b1e15-36f3-4f46-aceb-05aac24c545e" providerId="ADAL" clId="{40561216-C3B6-4E03-B696-C2E8E46E1565}" dt="2021-03-02T14:55:58.270" v="425"/>
          <ac:inkMkLst>
            <pc:docMk/>
            <pc:sldMk cId="3283012382" sldId="559"/>
            <ac:inkMk id="23618" creationId="{7885FCFD-9E51-4798-937D-FC677012C7A3}"/>
          </ac:inkMkLst>
        </pc:inkChg>
        <pc:inkChg chg="del mod">
          <ac:chgData name="Sherif Khattab" userId="c83b1e15-36f3-4f46-aceb-05aac24c545e" providerId="ADAL" clId="{40561216-C3B6-4E03-B696-C2E8E46E1565}" dt="2021-03-02T14:55:58.114" v="395"/>
          <ac:inkMkLst>
            <pc:docMk/>
            <pc:sldMk cId="3283012382" sldId="559"/>
            <ac:inkMk id="23619" creationId="{79D41083-0D19-4C14-82F6-CD13C5D9C693}"/>
          </ac:inkMkLst>
        </pc:inkChg>
        <pc:inkChg chg="del mod">
          <ac:chgData name="Sherif Khattab" userId="c83b1e15-36f3-4f46-aceb-05aac24c545e" providerId="ADAL" clId="{40561216-C3B6-4E03-B696-C2E8E46E1565}" dt="2021-03-02T14:55:58.103" v="394"/>
          <ac:inkMkLst>
            <pc:docMk/>
            <pc:sldMk cId="3283012382" sldId="559"/>
            <ac:inkMk id="23620" creationId="{24B119B8-5039-4266-AC48-9D21FCF3E307}"/>
          </ac:inkMkLst>
        </pc:inkChg>
        <pc:inkChg chg="del mod">
          <ac:chgData name="Sherif Khattab" userId="c83b1e15-36f3-4f46-aceb-05aac24c545e" providerId="ADAL" clId="{40561216-C3B6-4E03-B696-C2E8E46E1565}" dt="2021-03-02T14:55:58.317" v="438"/>
          <ac:inkMkLst>
            <pc:docMk/>
            <pc:sldMk cId="3283012382" sldId="559"/>
            <ac:inkMk id="23621" creationId="{6D7BD5D4-E73B-43DC-80EE-EB90A1C33750}"/>
          </ac:inkMkLst>
        </pc:inkChg>
        <pc:inkChg chg="del mod">
          <ac:chgData name="Sherif Khattab" userId="c83b1e15-36f3-4f46-aceb-05aac24c545e" providerId="ADAL" clId="{40561216-C3B6-4E03-B696-C2E8E46E1565}" dt="2021-03-02T14:55:58.320" v="439"/>
          <ac:inkMkLst>
            <pc:docMk/>
            <pc:sldMk cId="3283012382" sldId="559"/>
            <ac:inkMk id="23622" creationId="{4D4EAF63-EE39-4E18-9659-6169D13CA5C8}"/>
          </ac:inkMkLst>
        </pc:inkChg>
        <pc:inkChg chg="del mod">
          <ac:chgData name="Sherif Khattab" userId="c83b1e15-36f3-4f46-aceb-05aac24c545e" providerId="ADAL" clId="{40561216-C3B6-4E03-B696-C2E8E46E1565}" dt="2021-03-02T14:55:58.077" v="391"/>
          <ac:inkMkLst>
            <pc:docMk/>
            <pc:sldMk cId="3283012382" sldId="559"/>
            <ac:inkMk id="23624" creationId="{D419C405-99F4-4F0D-9F98-C40C001FA051}"/>
          </ac:inkMkLst>
        </pc:inkChg>
        <pc:inkChg chg="del mod">
          <ac:chgData name="Sherif Khattab" userId="c83b1e15-36f3-4f46-aceb-05aac24c545e" providerId="ADAL" clId="{40561216-C3B6-4E03-B696-C2E8E46E1565}" dt="2021-03-02T14:55:58.201" v="411"/>
          <ac:inkMkLst>
            <pc:docMk/>
            <pc:sldMk cId="3283012382" sldId="559"/>
            <ac:inkMk id="23625" creationId="{A9DB4019-7694-44E2-A1C8-EF5452E86B18}"/>
          </ac:inkMkLst>
        </pc:inkChg>
        <pc:inkChg chg="del mod">
          <ac:chgData name="Sherif Khattab" userId="c83b1e15-36f3-4f46-aceb-05aac24c545e" providerId="ADAL" clId="{40561216-C3B6-4E03-B696-C2E8E46E1565}" dt="2021-03-02T14:55:58.314" v="437"/>
          <ac:inkMkLst>
            <pc:docMk/>
            <pc:sldMk cId="3283012382" sldId="559"/>
            <ac:inkMk id="23626" creationId="{C04CDA8C-2567-4A9F-8A27-EB6631A00C21}"/>
          </ac:inkMkLst>
        </pc:inkChg>
        <pc:inkChg chg="del mod">
          <ac:chgData name="Sherif Khattab" userId="c83b1e15-36f3-4f46-aceb-05aac24c545e" providerId="ADAL" clId="{40561216-C3B6-4E03-B696-C2E8E46E1565}" dt="2021-03-02T14:55:58.072" v="390"/>
          <ac:inkMkLst>
            <pc:docMk/>
            <pc:sldMk cId="3283012382" sldId="559"/>
            <ac:inkMk id="23628" creationId="{824341E5-890B-407F-B1BE-9B78A2A9E2B4}"/>
          </ac:inkMkLst>
        </pc:inkChg>
        <pc:inkChg chg="del mod">
          <ac:chgData name="Sherif Khattab" userId="c83b1e15-36f3-4f46-aceb-05aac24c545e" providerId="ADAL" clId="{40561216-C3B6-4E03-B696-C2E8E46E1565}" dt="2021-03-02T14:55:58.083" v="392"/>
          <ac:inkMkLst>
            <pc:docMk/>
            <pc:sldMk cId="3283012382" sldId="559"/>
            <ac:inkMk id="23629" creationId="{8BE513DE-0C6E-47B3-9970-4D0D1E305B21}"/>
          </ac:inkMkLst>
        </pc:inkChg>
        <pc:inkChg chg="del mod">
          <ac:chgData name="Sherif Khattab" userId="c83b1e15-36f3-4f46-aceb-05aac24c545e" providerId="ADAL" clId="{40561216-C3B6-4E03-B696-C2E8E46E1565}" dt="2021-03-02T14:55:58.149" v="401"/>
          <ac:inkMkLst>
            <pc:docMk/>
            <pc:sldMk cId="3283012382" sldId="559"/>
            <ac:inkMk id="23630" creationId="{EC82A30E-FFDC-47C5-87E3-9388A7B5B046}"/>
          </ac:inkMkLst>
        </pc:inkChg>
        <pc:inkChg chg="del mod">
          <ac:chgData name="Sherif Khattab" userId="c83b1e15-36f3-4f46-aceb-05aac24c545e" providerId="ADAL" clId="{40561216-C3B6-4E03-B696-C2E8E46E1565}" dt="2021-03-02T14:55:58.228" v="415"/>
          <ac:inkMkLst>
            <pc:docMk/>
            <pc:sldMk cId="3283012382" sldId="559"/>
            <ac:inkMk id="23631" creationId="{0FE3A3DE-45F3-469A-980B-10731851D126}"/>
          </ac:inkMkLst>
        </pc:inkChg>
        <pc:inkChg chg="del mod">
          <ac:chgData name="Sherif Khattab" userId="c83b1e15-36f3-4f46-aceb-05aac24c545e" providerId="ADAL" clId="{40561216-C3B6-4E03-B696-C2E8E46E1565}" dt="2021-03-02T14:55:58.274" v="426"/>
          <ac:inkMkLst>
            <pc:docMk/>
            <pc:sldMk cId="3283012382" sldId="559"/>
            <ac:inkMk id="23632" creationId="{0F2CE510-9FBD-49AC-8B30-FD52B2C9709C}"/>
          </ac:inkMkLst>
        </pc:inkChg>
        <pc:inkChg chg="del mod">
          <ac:chgData name="Sherif Khattab" userId="c83b1e15-36f3-4f46-aceb-05aac24c545e" providerId="ADAL" clId="{40561216-C3B6-4E03-B696-C2E8E46E1565}" dt="2021-03-02T14:55:58.132" v="398"/>
          <ac:inkMkLst>
            <pc:docMk/>
            <pc:sldMk cId="3283012382" sldId="559"/>
            <ac:inkMk id="23634" creationId="{39367AD8-5239-461A-8039-12F379453AF5}"/>
          </ac:inkMkLst>
        </pc:inkChg>
        <pc:inkChg chg="del mod">
          <ac:chgData name="Sherif Khattab" userId="c83b1e15-36f3-4f46-aceb-05aac24c545e" providerId="ADAL" clId="{40561216-C3B6-4E03-B696-C2E8E46E1565}" dt="2021-03-02T14:55:58.089" v="393"/>
          <ac:inkMkLst>
            <pc:docMk/>
            <pc:sldMk cId="3283012382" sldId="559"/>
            <ac:inkMk id="23635" creationId="{D75C35D5-6EAF-4D2F-9125-85118AE3B449}"/>
          </ac:inkMkLst>
        </pc:inkChg>
        <pc:inkChg chg="del mod">
          <ac:chgData name="Sherif Khattab" userId="c83b1e15-36f3-4f46-aceb-05aac24c545e" providerId="ADAL" clId="{40561216-C3B6-4E03-B696-C2E8E46E1565}" dt="2021-03-02T14:55:58.218" v="413"/>
          <ac:inkMkLst>
            <pc:docMk/>
            <pc:sldMk cId="3283012382" sldId="559"/>
            <ac:inkMk id="23636" creationId="{353DBCFD-1E6D-4A02-B8E9-62C8F6213BA5}"/>
          </ac:inkMkLst>
        </pc:inkChg>
        <pc:inkChg chg="del mod">
          <ac:chgData name="Sherif Khattab" userId="c83b1e15-36f3-4f46-aceb-05aac24c545e" providerId="ADAL" clId="{40561216-C3B6-4E03-B696-C2E8E46E1565}" dt="2021-03-02T14:55:58.310" v="436"/>
          <ac:inkMkLst>
            <pc:docMk/>
            <pc:sldMk cId="3283012382" sldId="559"/>
            <ac:inkMk id="23637" creationId="{83EED6AE-2F58-4157-BCF9-A04D0A3CCE0E}"/>
          </ac:inkMkLst>
        </pc:inkChg>
        <pc:inkChg chg="del mod">
          <ac:chgData name="Sherif Khattab" userId="c83b1e15-36f3-4f46-aceb-05aac24c545e" providerId="ADAL" clId="{40561216-C3B6-4E03-B696-C2E8E46E1565}" dt="2021-03-02T14:55:58.138" v="399"/>
          <ac:inkMkLst>
            <pc:docMk/>
            <pc:sldMk cId="3283012382" sldId="559"/>
            <ac:inkMk id="23638" creationId="{95A62852-829F-4938-A7CD-BC8BE244C23B}"/>
          </ac:inkMkLst>
        </pc:inkChg>
        <pc:inkChg chg="del mod">
          <ac:chgData name="Sherif Khattab" userId="c83b1e15-36f3-4f46-aceb-05aac24c545e" providerId="ADAL" clId="{40561216-C3B6-4E03-B696-C2E8E46E1565}" dt="2021-03-02T14:55:58.169" v="405"/>
          <ac:inkMkLst>
            <pc:docMk/>
            <pc:sldMk cId="3283012382" sldId="559"/>
            <ac:inkMk id="23639" creationId="{C1893F75-521C-4191-ADE3-54E61C603FFB}"/>
          </ac:inkMkLst>
        </pc:inkChg>
        <pc:inkChg chg="del mod">
          <ac:chgData name="Sherif Khattab" userId="c83b1e15-36f3-4f46-aceb-05aac24c545e" providerId="ADAL" clId="{40561216-C3B6-4E03-B696-C2E8E46E1565}" dt="2021-03-02T14:55:58.297" v="432"/>
          <ac:inkMkLst>
            <pc:docMk/>
            <pc:sldMk cId="3283012382" sldId="559"/>
            <ac:inkMk id="23640" creationId="{5771F703-5DC7-4AE6-AEB3-12B9F3D35312}"/>
          </ac:inkMkLst>
        </pc:inkChg>
        <pc:inkChg chg="del mod">
          <ac:chgData name="Sherif Khattab" userId="c83b1e15-36f3-4f46-aceb-05aac24c545e" providerId="ADAL" clId="{40561216-C3B6-4E03-B696-C2E8E46E1565}" dt="2021-03-02T14:55:58.185" v="408"/>
          <ac:inkMkLst>
            <pc:docMk/>
            <pc:sldMk cId="3283012382" sldId="559"/>
            <ac:inkMk id="23641" creationId="{9A2A94DF-3D7E-4EED-B604-5D8B817342D6}"/>
          </ac:inkMkLst>
        </pc:inkChg>
        <pc:inkChg chg="del mod">
          <ac:chgData name="Sherif Khattab" userId="c83b1e15-36f3-4f46-aceb-05aac24c545e" providerId="ADAL" clId="{40561216-C3B6-4E03-B696-C2E8E46E1565}" dt="2021-03-02T14:55:58.250" v="420"/>
          <ac:inkMkLst>
            <pc:docMk/>
            <pc:sldMk cId="3283012382" sldId="559"/>
            <ac:inkMk id="23642" creationId="{584289BE-C536-48B0-A5C3-93147F9B5CFD}"/>
          </ac:inkMkLst>
        </pc:inkChg>
        <pc:inkChg chg="del mod">
          <ac:chgData name="Sherif Khattab" userId="c83b1e15-36f3-4f46-aceb-05aac24c545e" providerId="ADAL" clId="{40561216-C3B6-4E03-B696-C2E8E46E1565}" dt="2021-03-02T14:55:58.333" v="441"/>
          <ac:inkMkLst>
            <pc:docMk/>
            <pc:sldMk cId="3283012382" sldId="559"/>
            <ac:inkMk id="23643" creationId="{E9DA26D0-0603-4013-B1FC-7913D6E83285}"/>
          </ac:inkMkLst>
        </pc:inkChg>
        <pc:inkChg chg="del mod">
          <ac:chgData name="Sherif Khattab" userId="c83b1e15-36f3-4f46-aceb-05aac24c545e" providerId="ADAL" clId="{40561216-C3B6-4E03-B696-C2E8E46E1565}" dt="2021-03-02T14:55:58.209" v="412"/>
          <ac:inkMkLst>
            <pc:docMk/>
            <pc:sldMk cId="3283012382" sldId="559"/>
            <ac:inkMk id="23644" creationId="{9CABADF0-6AAD-4A09-B71F-7EFD9B3CCEA3}"/>
          </ac:inkMkLst>
        </pc:inkChg>
        <pc:inkChg chg="del mod">
          <ac:chgData name="Sherif Khattab" userId="c83b1e15-36f3-4f46-aceb-05aac24c545e" providerId="ADAL" clId="{40561216-C3B6-4E03-B696-C2E8E46E1565}" dt="2021-03-02T14:55:58.327" v="440"/>
          <ac:inkMkLst>
            <pc:docMk/>
            <pc:sldMk cId="3283012382" sldId="559"/>
            <ac:inkMk id="23645" creationId="{649AA80D-2452-4822-8F19-4001909D7429}"/>
          </ac:inkMkLst>
        </pc:inkChg>
        <pc:inkChg chg="del mod">
          <ac:chgData name="Sherif Khattab" userId="c83b1e15-36f3-4f46-aceb-05aac24c545e" providerId="ADAL" clId="{40561216-C3B6-4E03-B696-C2E8E46E1565}" dt="2021-03-02T14:55:58.253" v="421"/>
          <ac:inkMkLst>
            <pc:docMk/>
            <pc:sldMk cId="3283012382" sldId="559"/>
            <ac:inkMk id="23646" creationId="{87B366E5-7624-47F3-A592-581796E12957}"/>
          </ac:inkMkLst>
        </pc:inkChg>
        <pc:inkChg chg="del mod">
          <ac:chgData name="Sherif Khattab" userId="c83b1e15-36f3-4f46-aceb-05aac24c545e" providerId="ADAL" clId="{40561216-C3B6-4E03-B696-C2E8E46E1565}" dt="2021-03-02T14:55:58.304" v="434"/>
          <ac:inkMkLst>
            <pc:docMk/>
            <pc:sldMk cId="3283012382" sldId="559"/>
            <ac:inkMk id="23648" creationId="{3F89BC67-AB21-4050-9493-6CA93740F5F8}"/>
          </ac:inkMkLst>
        </pc:inkChg>
        <pc:inkChg chg="del mod">
          <ac:chgData name="Sherif Khattab" userId="c83b1e15-36f3-4f46-aceb-05aac24c545e" providerId="ADAL" clId="{40561216-C3B6-4E03-B696-C2E8E46E1565}" dt="2021-03-02T14:55:58.126" v="397"/>
          <ac:inkMkLst>
            <pc:docMk/>
            <pc:sldMk cId="3283012382" sldId="559"/>
            <ac:inkMk id="23649" creationId="{B2C35B3E-1E36-4705-B4A3-28616001D1F4}"/>
          </ac:inkMkLst>
        </pc:inkChg>
        <pc:inkChg chg="del mod">
          <ac:chgData name="Sherif Khattab" userId="c83b1e15-36f3-4f46-aceb-05aac24c545e" providerId="ADAL" clId="{40561216-C3B6-4E03-B696-C2E8E46E1565}" dt="2021-03-02T14:55:58.262" v="423"/>
          <ac:inkMkLst>
            <pc:docMk/>
            <pc:sldMk cId="3283012382" sldId="559"/>
            <ac:inkMk id="23650" creationId="{BE0BDF15-3B86-4510-92D9-8E02FFE272AF}"/>
          </ac:inkMkLst>
        </pc:inkChg>
        <pc:inkChg chg="del mod">
          <ac:chgData name="Sherif Khattab" userId="c83b1e15-36f3-4f46-aceb-05aac24c545e" providerId="ADAL" clId="{40561216-C3B6-4E03-B696-C2E8E46E1565}" dt="2021-03-02T14:55:58.285" v="429"/>
          <ac:inkMkLst>
            <pc:docMk/>
            <pc:sldMk cId="3283012382" sldId="559"/>
            <ac:inkMk id="23651" creationId="{C741CB12-32FC-4B89-A891-3987A6E6647D}"/>
          </ac:inkMkLst>
        </pc:inkChg>
        <pc:inkChg chg="del mod">
          <ac:chgData name="Sherif Khattab" userId="c83b1e15-36f3-4f46-aceb-05aac24c545e" providerId="ADAL" clId="{40561216-C3B6-4E03-B696-C2E8E46E1565}" dt="2021-03-02T14:55:58.233" v="416"/>
          <ac:inkMkLst>
            <pc:docMk/>
            <pc:sldMk cId="3283012382" sldId="559"/>
            <ac:inkMk id="23652" creationId="{097A411A-2F8F-4EDF-A93C-A1916E46CE58}"/>
          </ac:inkMkLst>
        </pc:inkChg>
        <pc:inkChg chg="del">
          <ac:chgData name="Sherif Khattab" userId="c83b1e15-36f3-4f46-aceb-05aac24c545e" providerId="ADAL" clId="{40561216-C3B6-4E03-B696-C2E8E46E1565}" dt="2021-03-02T14:55:58.058" v="389"/>
          <ac:inkMkLst>
            <pc:docMk/>
            <pc:sldMk cId="3283012382" sldId="559"/>
            <ac:inkMk id="23654" creationId="{0CDA8FA7-3F42-425F-B69F-09FE422E6C20}"/>
          </ac:inkMkLst>
        </pc:inkChg>
        <pc:inkChg chg="del mod">
          <ac:chgData name="Sherif Khattab" userId="c83b1e15-36f3-4f46-aceb-05aac24c545e" providerId="ADAL" clId="{40561216-C3B6-4E03-B696-C2E8E46E1565}" dt="2021-03-02T14:55:58.119" v="396"/>
          <ac:inkMkLst>
            <pc:docMk/>
            <pc:sldMk cId="3283012382" sldId="559"/>
            <ac:inkMk id="23655" creationId="{74C0E38C-8C81-4F69-B2AF-AD53E6E6D970}"/>
          </ac:inkMkLst>
        </pc:inkChg>
        <pc:inkChg chg="del mod">
          <ac:chgData name="Sherif Khattab" userId="c83b1e15-36f3-4f46-aceb-05aac24c545e" providerId="ADAL" clId="{40561216-C3B6-4E03-B696-C2E8E46E1565}" dt="2021-03-02T14:55:58.238" v="417"/>
          <ac:inkMkLst>
            <pc:docMk/>
            <pc:sldMk cId="3283012382" sldId="559"/>
            <ac:inkMk id="23656" creationId="{85585060-B696-4403-8C88-50A6053DBD02}"/>
          </ac:inkMkLst>
        </pc:inkChg>
        <pc:inkChg chg="del mod">
          <ac:chgData name="Sherif Khattab" userId="c83b1e15-36f3-4f46-aceb-05aac24c545e" providerId="ADAL" clId="{40561216-C3B6-4E03-B696-C2E8E46E1565}" dt="2021-03-02T14:55:58.142" v="400"/>
          <ac:inkMkLst>
            <pc:docMk/>
            <pc:sldMk cId="3283012382" sldId="559"/>
            <ac:inkMk id="23657" creationId="{9236DFEA-42B0-4A18-8DB8-43023CBA1AAF}"/>
          </ac:inkMkLst>
        </pc:inkChg>
        <pc:inkChg chg="del mod">
          <ac:chgData name="Sherif Khattab" userId="c83b1e15-36f3-4f46-aceb-05aac24c545e" providerId="ADAL" clId="{40561216-C3B6-4E03-B696-C2E8E46E1565}" dt="2021-03-02T14:55:58.300" v="433"/>
          <ac:inkMkLst>
            <pc:docMk/>
            <pc:sldMk cId="3283012382" sldId="559"/>
            <ac:inkMk id="23658" creationId="{BE3E7B86-3514-4C72-91AF-4648475E24F2}"/>
          </ac:inkMkLst>
        </pc:inkChg>
        <pc:inkChg chg="del mod">
          <ac:chgData name="Sherif Khattab" userId="c83b1e15-36f3-4f46-aceb-05aac24c545e" providerId="ADAL" clId="{40561216-C3B6-4E03-B696-C2E8E46E1565}" dt="2021-03-02T14:55:58.245" v="419"/>
          <ac:inkMkLst>
            <pc:docMk/>
            <pc:sldMk cId="3283012382" sldId="559"/>
            <ac:inkMk id="23660" creationId="{EB9F504E-52DF-4A05-AB88-BDF5876CA8B9}"/>
          </ac:inkMkLst>
        </pc:inkChg>
        <pc:inkChg chg="del mod">
          <ac:chgData name="Sherif Khattab" userId="c83b1e15-36f3-4f46-aceb-05aac24c545e" providerId="ADAL" clId="{40561216-C3B6-4E03-B696-C2E8E46E1565}" dt="2021-03-02T14:55:58.179" v="407"/>
          <ac:inkMkLst>
            <pc:docMk/>
            <pc:sldMk cId="3283012382" sldId="559"/>
            <ac:inkMk id="23661" creationId="{C9612645-0493-443C-9C82-A267BE047D35}"/>
          </ac:inkMkLst>
        </pc:inkChg>
        <pc:inkChg chg="del mod">
          <ac:chgData name="Sherif Khattab" userId="c83b1e15-36f3-4f46-aceb-05aac24c545e" providerId="ADAL" clId="{40561216-C3B6-4E03-B696-C2E8E46E1565}" dt="2021-03-02T14:55:58.155" v="402"/>
          <ac:inkMkLst>
            <pc:docMk/>
            <pc:sldMk cId="3283012382" sldId="559"/>
            <ac:inkMk id="23663" creationId="{1A305F40-A5CC-4159-81BE-FDAA1BBA2F6E}"/>
          </ac:inkMkLst>
        </pc:inkChg>
        <pc:inkChg chg="del mod">
          <ac:chgData name="Sherif Khattab" userId="c83b1e15-36f3-4f46-aceb-05aac24c545e" providerId="ADAL" clId="{40561216-C3B6-4E03-B696-C2E8E46E1565}" dt="2021-03-02T14:55:58.160" v="403"/>
          <ac:inkMkLst>
            <pc:docMk/>
            <pc:sldMk cId="3283012382" sldId="559"/>
            <ac:inkMk id="23664" creationId="{1ADA5D77-6340-4E01-B50B-6A36D3D89303}"/>
          </ac:inkMkLst>
        </pc:inkChg>
        <pc:inkChg chg="del mod">
          <ac:chgData name="Sherif Khattab" userId="c83b1e15-36f3-4f46-aceb-05aac24c545e" providerId="ADAL" clId="{40561216-C3B6-4E03-B696-C2E8E46E1565}" dt="2021-03-02T14:55:58.258" v="422"/>
          <ac:inkMkLst>
            <pc:docMk/>
            <pc:sldMk cId="3283012382" sldId="559"/>
            <ac:inkMk id="23665" creationId="{12E5FF45-7656-41A0-B8DD-C442FEAF547C}"/>
          </ac:inkMkLst>
        </pc:inkChg>
        <pc:inkChg chg="del mod">
          <ac:chgData name="Sherif Khattab" userId="c83b1e15-36f3-4f46-aceb-05aac24c545e" providerId="ADAL" clId="{40561216-C3B6-4E03-B696-C2E8E46E1565}" dt="2021-03-02T14:55:58.278" v="427"/>
          <ac:inkMkLst>
            <pc:docMk/>
            <pc:sldMk cId="3283012382" sldId="559"/>
            <ac:inkMk id="23666" creationId="{056077FF-F297-49EF-B3D4-BBE7B44D0D1F}"/>
          </ac:inkMkLst>
        </pc:inkChg>
        <pc:inkChg chg="del mod">
          <ac:chgData name="Sherif Khattab" userId="c83b1e15-36f3-4f46-aceb-05aac24c545e" providerId="ADAL" clId="{40561216-C3B6-4E03-B696-C2E8E46E1565}" dt="2021-03-02T14:55:58.307" v="435"/>
          <ac:inkMkLst>
            <pc:docMk/>
            <pc:sldMk cId="3283012382" sldId="559"/>
            <ac:inkMk id="23667" creationId="{E1A2A440-2E68-4E40-8F14-0F85D39BBDB7}"/>
          </ac:inkMkLst>
        </pc:inkChg>
        <pc:inkChg chg="del mod">
          <ac:chgData name="Sherif Khattab" userId="c83b1e15-36f3-4f46-aceb-05aac24c545e" providerId="ADAL" clId="{40561216-C3B6-4E03-B696-C2E8E46E1565}" dt="2021-03-02T14:55:58.174" v="406"/>
          <ac:inkMkLst>
            <pc:docMk/>
            <pc:sldMk cId="3283012382" sldId="559"/>
            <ac:inkMk id="23668" creationId="{B5D7EBA2-DD1F-48CC-90CE-7F21C1DC3392}"/>
          </ac:inkMkLst>
        </pc:inkChg>
        <pc:inkChg chg="del mod">
          <ac:chgData name="Sherif Khattab" userId="c83b1e15-36f3-4f46-aceb-05aac24c545e" providerId="ADAL" clId="{40561216-C3B6-4E03-B696-C2E8E46E1565}" dt="2021-03-02T14:55:58.241" v="418"/>
          <ac:inkMkLst>
            <pc:docMk/>
            <pc:sldMk cId="3283012382" sldId="559"/>
            <ac:inkMk id="23670" creationId="{D088E3AE-C158-4537-8CB3-EA808598AAFA}"/>
          </ac:inkMkLst>
        </pc:inkChg>
        <pc:inkChg chg="del mod">
          <ac:chgData name="Sherif Khattab" userId="c83b1e15-36f3-4f46-aceb-05aac24c545e" providerId="ADAL" clId="{40561216-C3B6-4E03-B696-C2E8E46E1565}" dt="2021-03-02T14:55:58.281" v="428"/>
          <ac:inkMkLst>
            <pc:docMk/>
            <pc:sldMk cId="3283012382" sldId="559"/>
            <ac:inkMk id="23671" creationId="{22A791CB-A7E4-4BA6-AF2C-BA61BDCB17CE}"/>
          </ac:inkMkLst>
        </pc:inkChg>
      </pc:sldChg>
      <pc:sldChg chg="addSp delSp modSp add modAnim">
        <pc:chgData name="Sherif Khattab" userId="c83b1e15-36f3-4f46-aceb-05aac24c545e" providerId="ADAL" clId="{40561216-C3B6-4E03-B696-C2E8E46E1565}" dt="2021-03-02T14:58:56.279" v="650"/>
        <pc:sldMkLst>
          <pc:docMk/>
          <pc:sldMk cId="68515591" sldId="560"/>
        </pc:sldMkLst>
        <pc:grpChg chg="mod">
          <ac:chgData name="Sherif Khattab" userId="c83b1e15-36f3-4f46-aceb-05aac24c545e" providerId="ADAL" clId="{40561216-C3B6-4E03-B696-C2E8E46E1565}" dt="2021-03-02T14:55:42.285" v="388"/>
          <ac:grpSpMkLst>
            <pc:docMk/>
            <pc:sldMk cId="68515591" sldId="560"/>
            <ac:grpSpMk id="23672" creationId="{D3B42BF9-8198-43FC-B7E5-062D26193C4A}"/>
          </ac:grpSpMkLst>
        </pc:grpChg>
        <pc:inkChg chg="mod">
          <ac:chgData name="Sherif Khattab" userId="c83b1e15-36f3-4f46-aceb-05aac24c545e" providerId="ADAL" clId="{40561216-C3B6-4E03-B696-C2E8E46E1565}" dt="2021-03-02T14:55:42.285" v="388"/>
          <ac:inkMkLst>
            <pc:docMk/>
            <pc:sldMk cId="68515591" sldId="560"/>
            <ac:inkMk id="3" creationId="{B0FBBC0D-35B9-448B-9D52-F9702601D9E2}"/>
          </ac:inkMkLst>
        </pc:inkChg>
        <pc:inkChg chg="mod">
          <ac:chgData name="Sherif Khattab" userId="c83b1e15-36f3-4f46-aceb-05aac24c545e" providerId="ADAL" clId="{40561216-C3B6-4E03-B696-C2E8E46E1565}" dt="2021-03-02T14:55:42.285" v="388"/>
          <ac:inkMkLst>
            <pc:docMk/>
            <pc:sldMk cId="68515591" sldId="560"/>
            <ac:inkMk id="5" creationId="{1334F479-0557-4560-B3CA-54D487BC1692}"/>
          </ac:inkMkLst>
        </pc:inkChg>
        <pc:inkChg chg="mod">
          <ac:chgData name="Sherif Khattab" userId="c83b1e15-36f3-4f46-aceb-05aac24c545e" providerId="ADAL" clId="{40561216-C3B6-4E03-B696-C2E8E46E1565}" dt="2021-03-02T14:55:42.285" v="388"/>
          <ac:inkMkLst>
            <pc:docMk/>
            <pc:sldMk cId="68515591" sldId="560"/>
            <ac:inkMk id="6" creationId="{C77C32EE-2731-421E-9672-5A63D6E9F538}"/>
          </ac:inkMkLst>
        </pc:inkChg>
        <pc:inkChg chg="mod">
          <ac:chgData name="Sherif Khattab" userId="c83b1e15-36f3-4f46-aceb-05aac24c545e" providerId="ADAL" clId="{40561216-C3B6-4E03-B696-C2E8E46E1565}" dt="2021-03-02T14:55:42.285" v="388"/>
          <ac:inkMkLst>
            <pc:docMk/>
            <pc:sldMk cId="68515591" sldId="560"/>
            <ac:inkMk id="34" creationId="{76F4BB3E-F0E4-42AA-ACB1-D0A6A3746F24}"/>
          </ac:inkMkLst>
        </pc:inkChg>
        <pc:inkChg chg="mod">
          <ac:chgData name="Sherif Khattab" userId="c83b1e15-36f3-4f46-aceb-05aac24c545e" providerId="ADAL" clId="{40561216-C3B6-4E03-B696-C2E8E46E1565}" dt="2021-03-02T14:55:42.285" v="388"/>
          <ac:inkMkLst>
            <pc:docMk/>
            <pc:sldMk cId="68515591" sldId="560"/>
            <ac:inkMk id="35" creationId="{BB1041F6-9E9F-4186-AC93-4372635DAB2B}"/>
          </ac:inkMkLst>
        </pc:inkChg>
        <pc:inkChg chg="mod">
          <ac:chgData name="Sherif Khattab" userId="c83b1e15-36f3-4f46-aceb-05aac24c545e" providerId="ADAL" clId="{40561216-C3B6-4E03-B696-C2E8E46E1565}" dt="2021-03-02T14:55:42.285" v="388"/>
          <ac:inkMkLst>
            <pc:docMk/>
            <pc:sldMk cId="68515591" sldId="560"/>
            <ac:inkMk id="36" creationId="{FBD4DC2C-2A69-4F9C-9FD0-0A2D83A17035}"/>
          </ac:inkMkLst>
        </pc:inkChg>
        <pc:inkChg chg="mod">
          <ac:chgData name="Sherif Khattab" userId="c83b1e15-36f3-4f46-aceb-05aac24c545e" providerId="ADAL" clId="{40561216-C3B6-4E03-B696-C2E8E46E1565}" dt="2021-03-02T14:55:42.285" v="388"/>
          <ac:inkMkLst>
            <pc:docMk/>
            <pc:sldMk cId="68515591" sldId="560"/>
            <ac:inkMk id="38" creationId="{08DD68F7-523C-4437-9949-BFD6B8B320B7}"/>
          </ac:inkMkLst>
        </pc:inkChg>
        <pc:inkChg chg="mod">
          <ac:chgData name="Sherif Khattab" userId="c83b1e15-36f3-4f46-aceb-05aac24c545e" providerId="ADAL" clId="{40561216-C3B6-4E03-B696-C2E8E46E1565}" dt="2021-03-02T14:55:42.285" v="388"/>
          <ac:inkMkLst>
            <pc:docMk/>
            <pc:sldMk cId="68515591" sldId="560"/>
            <ac:inkMk id="39" creationId="{6B907EBB-5700-4291-BB4C-D8877DB4FFCD}"/>
          </ac:inkMkLst>
        </pc:inkChg>
        <pc:inkChg chg="mod">
          <ac:chgData name="Sherif Khattab" userId="c83b1e15-36f3-4f46-aceb-05aac24c545e" providerId="ADAL" clId="{40561216-C3B6-4E03-B696-C2E8E46E1565}" dt="2021-03-02T14:55:42.285" v="388"/>
          <ac:inkMkLst>
            <pc:docMk/>
            <pc:sldMk cId="68515591" sldId="560"/>
            <ac:inkMk id="40" creationId="{D1405003-6795-43E1-B78F-70DFA34AAA56}"/>
          </ac:inkMkLst>
        </pc:inkChg>
        <pc:inkChg chg="mod">
          <ac:chgData name="Sherif Khattab" userId="c83b1e15-36f3-4f46-aceb-05aac24c545e" providerId="ADAL" clId="{40561216-C3B6-4E03-B696-C2E8E46E1565}" dt="2021-03-02T14:55:42.285" v="388"/>
          <ac:inkMkLst>
            <pc:docMk/>
            <pc:sldMk cId="68515591" sldId="560"/>
            <ac:inkMk id="41" creationId="{E5C63D8D-A5A2-4ECA-9233-25A9BB4111B0}"/>
          </ac:inkMkLst>
        </pc:inkChg>
        <pc:inkChg chg="mod">
          <ac:chgData name="Sherif Khattab" userId="c83b1e15-36f3-4f46-aceb-05aac24c545e" providerId="ADAL" clId="{40561216-C3B6-4E03-B696-C2E8E46E1565}" dt="2021-03-02T14:55:42.285" v="388"/>
          <ac:inkMkLst>
            <pc:docMk/>
            <pc:sldMk cId="68515591" sldId="560"/>
            <ac:inkMk id="42" creationId="{DA8E3D6B-1BC0-4231-B0D7-7B8A4360DECC}"/>
          </ac:inkMkLst>
        </pc:inkChg>
        <pc:inkChg chg="mod">
          <ac:chgData name="Sherif Khattab" userId="c83b1e15-36f3-4f46-aceb-05aac24c545e" providerId="ADAL" clId="{40561216-C3B6-4E03-B696-C2E8E46E1565}" dt="2021-03-02T14:55:42.285" v="388"/>
          <ac:inkMkLst>
            <pc:docMk/>
            <pc:sldMk cId="68515591" sldId="560"/>
            <ac:inkMk id="44" creationId="{19C19232-5340-48E5-9ED6-62DEBBCE1215}"/>
          </ac:inkMkLst>
        </pc:inkChg>
        <pc:inkChg chg="mod">
          <ac:chgData name="Sherif Khattab" userId="c83b1e15-36f3-4f46-aceb-05aac24c545e" providerId="ADAL" clId="{40561216-C3B6-4E03-B696-C2E8E46E1565}" dt="2021-03-02T14:55:42.285" v="388"/>
          <ac:inkMkLst>
            <pc:docMk/>
            <pc:sldMk cId="68515591" sldId="560"/>
            <ac:inkMk id="45" creationId="{D1B4E85F-AC34-40C2-82B7-32CDF26E2AA9}"/>
          </ac:inkMkLst>
        </pc:inkChg>
        <pc:inkChg chg="mod">
          <ac:chgData name="Sherif Khattab" userId="c83b1e15-36f3-4f46-aceb-05aac24c545e" providerId="ADAL" clId="{40561216-C3B6-4E03-B696-C2E8E46E1565}" dt="2021-03-02T14:55:42.285" v="388"/>
          <ac:inkMkLst>
            <pc:docMk/>
            <pc:sldMk cId="68515591" sldId="560"/>
            <ac:inkMk id="46" creationId="{E6BF4D18-EC16-4386-BB86-4E44BAF7C03B}"/>
          </ac:inkMkLst>
        </pc:inkChg>
        <pc:inkChg chg="mod">
          <ac:chgData name="Sherif Khattab" userId="c83b1e15-36f3-4f46-aceb-05aac24c545e" providerId="ADAL" clId="{40561216-C3B6-4E03-B696-C2E8E46E1565}" dt="2021-03-02T14:55:42.285" v="388"/>
          <ac:inkMkLst>
            <pc:docMk/>
            <pc:sldMk cId="68515591" sldId="560"/>
            <ac:inkMk id="47" creationId="{02569F11-2943-4F04-87BA-CA8732D937CB}"/>
          </ac:inkMkLst>
        </pc:inkChg>
        <pc:inkChg chg="mod">
          <ac:chgData name="Sherif Khattab" userId="c83b1e15-36f3-4f46-aceb-05aac24c545e" providerId="ADAL" clId="{40561216-C3B6-4E03-B696-C2E8E46E1565}" dt="2021-03-02T14:55:42.285" v="388"/>
          <ac:inkMkLst>
            <pc:docMk/>
            <pc:sldMk cId="68515591" sldId="560"/>
            <ac:inkMk id="48" creationId="{B58E1670-F3F7-4DFE-AF3D-056FDA785310}"/>
          </ac:inkMkLst>
        </pc:inkChg>
        <pc:inkChg chg="mod">
          <ac:chgData name="Sherif Khattab" userId="c83b1e15-36f3-4f46-aceb-05aac24c545e" providerId="ADAL" clId="{40561216-C3B6-4E03-B696-C2E8E46E1565}" dt="2021-03-02T14:55:42.285" v="388"/>
          <ac:inkMkLst>
            <pc:docMk/>
            <pc:sldMk cId="68515591" sldId="560"/>
            <ac:inkMk id="49" creationId="{19257841-2019-40BC-AD69-87A73EC0948B}"/>
          </ac:inkMkLst>
        </pc:inkChg>
        <pc:inkChg chg="mod">
          <ac:chgData name="Sherif Khattab" userId="c83b1e15-36f3-4f46-aceb-05aac24c545e" providerId="ADAL" clId="{40561216-C3B6-4E03-B696-C2E8E46E1565}" dt="2021-03-02T14:55:42.285" v="388"/>
          <ac:inkMkLst>
            <pc:docMk/>
            <pc:sldMk cId="68515591" sldId="560"/>
            <ac:inkMk id="50" creationId="{26C81269-5964-499B-83AC-4B4F3ECF46D9}"/>
          </ac:inkMkLst>
        </pc:inkChg>
        <pc:inkChg chg="mod">
          <ac:chgData name="Sherif Khattab" userId="c83b1e15-36f3-4f46-aceb-05aac24c545e" providerId="ADAL" clId="{40561216-C3B6-4E03-B696-C2E8E46E1565}" dt="2021-03-02T14:55:42.285" v="388"/>
          <ac:inkMkLst>
            <pc:docMk/>
            <pc:sldMk cId="68515591" sldId="560"/>
            <ac:inkMk id="51" creationId="{20368D2C-01B3-405E-89B9-A7788F5F56C4}"/>
          </ac:inkMkLst>
        </pc:inkChg>
        <pc:inkChg chg="mod">
          <ac:chgData name="Sherif Khattab" userId="c83b1e15-36f3-4f46-aceb-05aac24c545e" providerId="ADAL" clId="{40561216-C3B6-4E03-B696-C2E8E46E1565}" dt="2021-03-02T14:55:42.285" v="388"/>
          <ac:inkMkLst>
            <pc:docMk/>
            <pc:sldMk cId="68515591" sldId="560"/>
            <ac:inkMk id="53" creationId="{4B0B24DC-2DC7-4C85-8BDA-CB5171C1850E}"/>
          </ac:inkMkLst>
        </pc:inkChg>
        <pc:inkChg chg="mod">
          <ac:chgData name="Sherif Khattab" userId="c83b1e15-36f3-4f46-aceb-05aac24c545e" providerId="ADAL" clId="{40561216-C3B6-4E03-B696-C2E8E46E1565}" dt="2021-03-02T14:55:42.285" v="388"/>
          <ac:inkMkLst>
            <pc:docMk/>
            <pc:sldMk cId="68515591" sldId="560"/>
            <ac:inkMk id="54" creationId="{FAA76FFB-4F7B-44CF-9E3F-7D873ACD011E}"/>
          </ac:inkMkLst>
        </pc:inkChg>
        <pc:inkChg chg="mod">
          <ac:chgData name="Sherif Khattab" userId="c83b1e15-36f3-4f46-aceb-05aac24c545e" providerId="ADAL" clId="{40561216-C3B6-4E03-B696-C2E8E46E1565}" dt="2021-03-02T14:55:42.285" v="388"/>
          <ac:inkMkLst>
            <pc:docMk/>
            <pc:sldMk cId="68515591" sldId="560"/>
            <ac:inkMk id="55" creationId="{2A509FA3-B322-44A6-A5B7-3B6A64FF271C}"/>
          </ac:inkMkLst>
        </pc:inkChg>
        <pc:inkChg chg="mod">
          <ac:chgData name="Sherif Khattab" userId="c83b1e15-36f3-4f46-aceb-05aac24c545e" providerId="ADAL" clId="{40561216-C3B6-4E03-B696-C2E8E46E1565}" dt="2021-03-02T14:55:42.285" v="388"/>
          <ac:inkMkLst>
            <pc:docMk/>
            <pc:sldMk cId="68515591" sldId="560"/>
            <ac:inkMk id="56" creationId="{9FB1D72E-EF06-4758-9CAE-0C2AFAB761B2}"/>
          </ac:inkMkLst>
        </pc:inkChg>
        <pc:inkChg chg="mod">
          <ac:chgData name="Sherif Khattab" userId="c83b1e15-36f3-4f46-aceb-05aac24c545e" providerId="ADAL" clId="{40561216-C3B6-4E03-B696-C2E8E46E1565}" dt="2021-03-02T14:55:42.285" v="388"/>
          <ac:inkMkLst>
            <pc:docMk/>
            <pc:sldMk cId="68515591" sldId="560"/>
            <ac:inkMk id="58" creationId="{AD54C535-8A13-4466-B936-FDE4EE0D13AB}"/>
          </ac:inkMkLst>
        </pc:inkChg>
        <pc:inkChg chg="mod">
          <ac:chgData name="Sherif Khattab" userId="c83b1e15-36f3-4f46-aceb-05aac24c545e" providerId="ADAL" clId="{40561216-C3B6-4E03-B696-C2E8E46E1565}" dt="2021-03-02T14:55:42.285" v="388"/>
          <ac:inkMkLst>
            <pc:docMk/>
            <pc:sldMk cId="68515591" sldId="560"/>
            <ac:inkMk id="59" creationId="{8191728A-6391-4424-97E9-9D875C21CABB}"/>
          </ac:inkMkLst>
        </pc:inkChg>
        <pc:inkChg chg="add del mod">
          <ac:chgData name="Sherif Khattab" userId="c83b1e15-36f3-4f46-aceb-05aac24c545e" providerId="ADAL" clId="{40561216-C3B6-4E03-B696-C2E8E46E1565}" dt="2021-03-02T14:55:42.285" v="388"/>
          <ac:inkMkLst>
            <pc:docMk/>
            <pc:sldMk cId="68515591" sldId="560"/>
            <ac:inkMk id="61" creationId="{3873DDFB-3276-4A9C-A452-0E255D449AE0}"/>
          </ac:inkMkLst>
        </pc:inkChg>
        <pc:inkChg chg="mod">
          <ac:chgData name="Sherif Khattab" userId="c83b1e15-36f3-4f46-aceb-05aac24c545e" providerId="ADAL" clId="{40561216-C3B6-4E03-B696-C2E8E46E1565}" dt="2021-03-02T14:55:42.285" v="388"/>
          <ac:inkMkLst>
            <pc:docMk/>
            <pc:sldMk cId="68515591" sldId="560"/>
            <ac:inkMk id="62" creationId="{6CA89F45-C596-4B44-8218-2E80CDFD9AC1}"/>
          </ac:inkMkLst>
        </pc:inkChg>
        <pc:inkChg chg="mod">
          <ac:chgData name="Sherif Khattab" userId="c83b1e15-36f3-4f46-aceb-05aac24c545e" providerId="ADAL" clId="{40561216-C3B6-4E03-B696-C2E8E46E1565}" dt="2021-03-02T14:55:42.285" v="388"/>
          <ac:inkMkLst>
            <pc:docMk/>
            <pc:sldMk cId="68515591" sldId="560"/>
            <ac:inkMk id="63" creationId="{C0DC48F3-13CB-48CD-943B-D376DED3D452}"/>
          </ac:inkMkLst>
        </pc:inkChg>
        <pc:inkChg chg="mod">
          <ac:chgData name="Sherif Khattab" userId="c83b1e15-36f3-4f46-aceb-05aac24c545e" providerId="ADAL" clId="{40561216-C3B6-4E03-B696-C2E8E46E1565}" dt="2021-03-02T14:55:42.285" v="388"/>
          <ac:inkMkLst>
            <pc:docMk/>
            <pc:sldMk cId="68515591" sldId="560"/>
            <ac:inkMk id="23552" creationId="{AD02388C-420C-4C10-A5B7-33825C4777B5}"/>
          </ac:inkMkLst>
        </pc:inkChg>
        <pc:inkChg chg="mod">
          <ac:chgData name="Sherif Khattab" userId="c83b1e15-36f3-4f46-aceb-05aac24c545e" providerId="ADAL" clId="{40561216-C3B6-4E03-B696-C2E8E46E1565}" dt="2021-03-02T14:55:42.285" v="388"/>
          <ac:inkMkLst>
            <pc:docMk/>
            <pc:sldMk cId="68515591" sldId="560"/>
            <ac:inkMk id="23556" creationId="{B63716A9-A45C-49C7-8CC0-3310F6B827F6}"/>
          </ac:inkMkLst>
        </pc:inkChg>
        <pc:inkChg chg="mod">
          <ac:chgData name="Sherif Khattab" userId="c83b1e15-36f3-4f46-aceb-05aac24c545e" providerId="ADAL" clId="{40561216-C3B6-4E03-B696-C2E8E46E1565}" dt="2021-03-02T14:55:42.285" v="388"/>
          <ac:inkMkLst>
            <pc:docMk/>
            <pc:sldMk cId="68515591" sldId="560"/>
            <ac:inkMk id="23558" creationId="{12438C2F-B2BE-423F-8FB0-A8B24276FAA9}"/>
          </ac:inkMkLst>
        </pc:inkChg>
        <pc:inkChg chg="mod">
          <ac:chgData name="Sherif Khattab" userId="c83b1e15-36f3-4f46-aceb-05aac24c545e" providerId="ADAL" clId="{40561216-C3B6-4E03-B696-C2E8E46E1565}" dt="2021-03-02T14:55:42.285" v="388"/>
          <ac:inkMkLst>
            <pc:docMk/>
            <pc:sldMk cId="68515591" sldId="560"/>
            <ac:inkMk id="23559" creationId="{63236EA0-8781-4E1D-ACC7-D2AB2BA2975A}"/>
          </ac:inkMkLst>
        </pc:inkChg>
        <pc:inkChg chg="mod">
          <ac:chgData name="Sherif Khattab" userId="c83b1e15-36f3-4f46-aceb-05aac24c545e" providerId="ADAL" clId="{40561216-C3B6-4E03-B696-C2E8E46E1565}" dt="2021-03-02T14:55:42.285" v="388"/>
          <ac:inkMkLst>
            <pc:docMk/>
            <pc:sldMk cId="68515591" sldId="560"/>
            <ac:inkMk id="23560" creationId="{8296C127-E688-4138-8B46-A545AA74759F}"/>
          </ac:inkMkLst>
        </pc:inkChg>
        <pc:inkChg chg="mod">
          <ac:chgData name="Sherif Khattab" userId="c83b1e15-36f3-4f46-aceb-05aac24c545e" providerId="ADAL" clId="{40561216-C3B6-4E03-B696-C2E8E46E1565}" dt="2021-03-02T14:55:42.285" v="388"/>
          <ac:inkMkLst>
            <pc:docMk/>
            <pc:sldMk cId="68515591" sldId="560"/>
            <ac:inkMk id="23561" creationId="{27B15F83-7325-42D6-B559-2D057C3A0C3F}"/>
          </ac:inkMkLst>
        </pc:inkChg>
        <pc:inkChg chg="mod">
          <ac:chgData name="Sherif Khattab" userId="c83b1e15-36f3-4f46-aceb-05aac24c545e" providerId="ADAL" clId="{40561216-C3B6-4E03-B696-C2E8E46E1565}" dt="2021-03-02T14:55:42.285" v="388"/>
          <ac:inkMkLst>
            <pc:docMk/>
            <pc:sldMk cId="68515591" sldId="560"/>
            <ac:inkMk id="23562" creationId="{41609FE5-F416-4C74-A5D0-5EFA0CF8EF70}"/>
          </ac:inkMkLst>
        </pc:inkChg>
        <pc:inkChg chg="mod">
          <ac:chgData name="Sherif Khattab" userId="c83b1e15-36f3-4f46-aceb-05aac24c545e" providerId="ADAL" clId="{40561216-C3B6-4E03-B696-C2E8E46E1565}" dt="2021-03-02T14:55:42.285" v="388"/>
          <ac:inkMkLst>
            <pc:docMk/>
            <pc:sldMk cId="68515591" sldId="560"/>
            <ac:inkMk id="23564" creationId="{0479C8AE-E53D-4F3D-9A1F-0B3B4EF8E437}"/>
          </ac:inkMkLst>
        </pc:inkChg>
        <pc:inkChg chg="mod">
          <ac:chgData name="Sherif Khattab" userId="c83b1e15-36f3-4f46-aceb-05aac24c545e" providerId="ADAL" clId="{40561216-C3B6-4E03-B696-C2E8E46E1565}" dt="2021-03-02T14:55:42.285" v="388"/>
          <ac:inkMkLst>
            <pc:docMk/>
            <pc:sldMk cId="68515591" sldId="560"/>
            <ac:inkMk id="23565" creationId="{7EA1AC65-0991-4EAD-9289-5B6967D4C6A4}"/>
          </ac:inkMkLst>
        </pc:inkChg>
        <pc:inkChg chg="mod">
          <ac:chgData name="Sherif Khattab" userId="c83b1e15-36f3-4f46-aceb-05aac24c545e" providerId="ADAL" clId="{40561216-C3B6-4E03-B696-C2E8E46E1565}" dt="2021-03-02T14:55:42.285" v="388"/>
          <ac:inkMkLst>
            <pc:docMk/>
            <pc:sldMk cId="68515591" sldId="560"/>
            <ac:inkMk id="23567" creationId="{B964468F-11D4-4449-BD5D-D276B04321BD}"/>
          </ac:inkMkLst>
        </pc:inkChg>
        <pc:inkChg chg="mod">
          <ac:chgData name="Sherif Khattab" userId="c83b1e15-36f3-4f46-aceb-05aac24c545e" providerId="ADAL" clId="{40561216-C3B6-4E03-B696-C2E8E46E1565}" dt="2021-03-02T14:55:42.285" v="388"/>
          <ac:inkMkLst>
            <pc:docMk/>
            <pc:sldMk cId="68515591" sldId="560"/>
            <ac:inkMk id="23568" creationId="{B0D8423F-0857-4468-8FB1-850C348CC062}"/>
          </ac:inkMkLst>
        </pc:inkChg>
        <pc:inkChg chg="mod">
          <ac:chgData name="Sherif Khattab" userId="c83b1e15-36f3-4f46-aceb-05aac24c545e" providerId="ADAL" clId="{40561216-C3B6-4E03-B696-C2E8E46E1565}" dt="2021-03-02T14:55:42.285" v="388"/>
          <ac:inkMkLst>
            <pc:docMk/>
            <pc:sldMk cId="68515591" sldId="560"/>
            <ac:inkMk id="23569" creationId="{E089F2E3-45EA-486B-A260-E766EB2A0258}"/>
          </ac:inkMkLst>
        </pc:inkChg>
        <pc:inkChg chg="mod">
          <ac:chgData name="Sherif Khattab" userId="c83b1e15-36f3-4f46-aceb-05aac24c545e" providerId="ADAL" clId="{40561216-C3B6-4E03-B696-C2E8E46E1565}" dt="2021-03-02T14:55:42.285" v="388"/>
          <ac:inkMkLst>
            <pc:docMk/>
            <pc:sldMk cId="68515591" sldId="560"/>
            <ac:inkMk id="23570" creationId="{C315644A-BBCC-4823-9005-14F1A7FDE1C2}"/>
          </ac:inkMkLst>
        </pc:inkChg>
        <pc:inkChg chg="mod">
          <ac:chgData name="Sherif Khattab" userId="c83b1e15-36f3-4f46-aceb-05aac24c545e" providerId="ADAL" clId="{40561216-C3B6-4E03-B696-C2E8E46E1565}" dt="2021-03-02T14:55:42.285" v="388"/>
          <ac:inkMkLst>
            <pc:docMk/>
            <pc:sldMk cId="68515591" sldId="560"/>
            <ac:inkMk id="23571" creationId="{4A65A549-A8AD-4542-8C89-6269FF5866D1}"/>
          </ac:inkMkLst>
        </pc:inkChg>
        <pc:inkChg chg="mod">
          <ac:chgData name="Sherif Khattab" userId="c83b1e15-36f3-4f46-aceb-05aac24c545e" providerId="ADAL" clId="{40561216-C3B6-4E03-B696-C2E8E46E1565}" dt="2021-03-02T14:55:42.285" v="388"/>
          <ac:inkMkLst>
            <pc:docMk/>
            <pc:sldMk cId="68515591" sldId="560"/>
            <ac:inkMk id="23572" creationId="{B9C4A1FB-67E2-4BED-9908-CDD670C3D085}"/>
          </ac:inkMkLst>
        </pc:inkChg>
        <pc:inkChg chg="mod">
          <ac:chgData name="Sherif Khattab" userId="c83b1e15-36f3-4f46-aceb-05aac24c545e" providerId="ADAL" clId="{40561216-C3B6-4E03-B696-C2E8E46E1565}" dt="2021-03-02T14:55:42.285" v="388"/>
          <ac:inkMkLst>
            <pc:docMk/>
            <pc:sldMk cId="68515591" sldId="560"/>
            <ac:inkMk id="23574" creationId="{5080E0A9-56D7-4D4F-A195-E284339CA129}"/>
          </ac:inkMkLst>
        </pc:inkChg>
        <pc:inkChg chg="mod">
          <ac:chgData name="Sherif Khattab" userId="c83b1e15-36f3-4f46-aceb-05aac24c545e" providerId="ADAL" clId="{40561216-C3B6-4E03-B696-C2E8E46E1565}" dt="2021-03-02T14:55:42.285" v="388"/>
          <ac:inkMkLst>
            <pc:docMk/>
            <pc:sldMk cId="68515591" sldId="560"/>
            <ac:inkMk id="23576" creationId="{D0BE1369-00A5-44C7-8452-53D1B39882EE}"/>
          </ac:inkMkLst>
        </pc:inkChg>
        <pc:inkChg chg="mod">
          <ac:chgData name="Sherif Khattab" userId="c83b1e15-36f3-4f46-aceb-05aac24c545e" providerId="ADAL" clId="{40561216-C3B6-4E03-B696-C2E8E46E1565}" dt="2021-03-02T14:55:42.285" v="388"/>
          <ac:inkMkLst>
            <pc:docMk/>
            <pc:sldMk cId="68515591" sldId="560"/>
            <ac:inkMk id="23577" creationId="{43BAB690-6EB8-4D2F-9260-3E735FEB4B2D}"/>
          </ac:inkMkLst>
        </pc:inkChg>
        <pc:inkChg chg="mod">
          <ac:chgData name="Sherif Khattab" userId="c83b1e15-36f3-4f46-aceb-05aac24c545e" providerId="ADAL" clId="{40561216-C3B6-4E03-B696-C2E8E46E1565}" dt="2021-03-02T14:55:42.285" v="388"/>
          <ac:inkMkLst>
            <pc:docMk/>
            <pc:sldMk cId="68515591" sldId="560"/>
            <ac:inkMk id="23578" creationId="{83315C3A-A95B-42AC-9D6D-979EB8D173B6}"/>
          </ac:inkMkLst>
        </pc:inkChg>
        <pc:inkChg chg="mod">
          <ac:chgData name="Sherif Khattab" userId="c83b1e15-36f3-4f46-aceb-05aac24c545e" providerId="ADAL" clId="{40561216-C3B6-4E03-B696-C2E8E46E1565}" dt="2021-03-02T14:55:42.285" v="388"/>
          <ac:inkMkLst>
            <pc:docMk/>
            <pc:sldMk cId="68515591" sldId="560"/>
            <ac:inkMk id="23579" creationId="{E04171F8-E595-4689-B13C-72E0E4EF4978}"/>
          </ac:inkMkLst>
        </pc:inkChg>
        <pc:inkChg chg="mod">
          <ac:chgData name="Sherif Khattab" userId="c83b1e15-36f3-4f46-aceb-05aac24c545e" providerId="ADAL" clId="{40561216-C3B6-4E03-B696-C2E8E46E1565}" dt="2021-03-02T14:55:42.285" v="388"/>
          <ac:inkMkLst>
            <pc:docMk/>
            <pc:sldMk cId="68515591" sldId="560"/>
            <ac:inkMk id="23580" creationId="{E8FD612D-4AE1-407E-90A1-CE8B0F7F65A7}"/>
          </ac:inkMkLst>
        </pc:inkChg>
        <pc:inkChg chg="mod">
          <ac:chgData name="Sherif Khattab" userId="c83b1e15-36f3-4f46-aceb-05aac24c545e" providerId="ADAL" clId="{40561216-C3B6-4E03-B696-C2E8E46E1565}" dt="2021-03-02T14:55:42.285" v="388"/>
          <ac:inkMkLst>
            <pc:docMk/>
            <pc:sldMk cId="68515591" sldId="560"/>
            <ac:inkMk id="23581" creationId="{C8D3D5B6-B190-475B-BF38-91CC60C733FE}"/>
          </ac:inkMkLst>
        </pc:inkChg>
        <pc:inkChg chg="mod">
          <ac:chgData name="Sherif Khattab" userId="c83b1e15-36f3-4f46-aceb-05aac24c545e" providerId="ADAL" clId="{40561216-C3B6-4E03-B696-C2E8E46E1565}" dt="2021-03-02T14:55:42.285" v="388"/>
          <ac:inkMkLst>
            <pc:docMk/>
            <pc:sldMk cId="68515591" sldId="560"/>
            <ac:inkMk id="23583" creationId="{EC8BF6A4-0F25-47DF-8764-D97275EAA475}"/>
          </ac:inkMkLst>
        </pc:inkChg>
        <pc:inkChg chg="mod">
          <ac:chgData name="Sherif Khattab" userId="c83b1e15-36f3-4f46-aceb-05aac24c545e" providerId="ADAL" clId="{40561216-C3B6-4E03-B696-C2E8E46E1565}" dt="2021-03-02T14:55:42.285" v="388"/>
          <ac:inkMkLst>
            <pc:docMk/>
            <pc:sldMk cId="68515591" sldId="560"/>
            <ac:inkMk id="23584" creationId="{57D69971-0B46-4623-8A6B-3B3C85BCFF69}"/>
          </ac:inkMkLst>
        </pc:inkChg>
        <pc:inkChg chg="mod">
          <ac:chgData name="Sherif Khattab" userId="c83b1e15-36f3-4f46-aceb-05aac24c545e" providerId="ADAL" clId="{40561216-C3B6-4E03-B696-C2E8E46E1565}" dt="2021-03-02T14:55:42.285" v="388"/>
          <ac:inkMkLst>
            <pc:docMk/>
            <pc:sldMk cId="68515591" sldId="560"/>
            <ac:inkMk id="23585" creationId="{F8FC187E-9EB1-4A50-98B4-087073282546}"/>
          </ac:inkMkLst>
        </pc:inkChg>
        <pc:inkChg chg="mod">
          <ac:chgData name="Sherif Khattab" userId="c83b1e15-36f3-4f46-aceb-05aac24c545e" providerId="ADAL" clId="{40561216-C3B6-4E03-B696-C2E8E46E1565}" dt="2021-03-02T14:55:42.285" v="388"/>
          <ac:inkMkLst>
            <pc:docMk/>
            <pc:sldMk cId="68515591" sldId="560"/>
            <ac:inkMk id="23586" creationId="{1AFE1D24-554E-45CD-A400-2E8FC12D5A0D}"/>
          </ac:inkMkLst>
        </pc:inkChg>
        <pc:inkChg chg="mod">
          <ac:chgData name="Sherif Khattab" userId="c83b1e15-36f3-4f46-aceb-05aac24c545e" providerId="ADAL" clId="{40561216-C3B6-4E03-B696-C2E8E46E1565}" dt="2021-03-02T14:55:42.285" v="388"/>
          <ac:inkMkLst>
            <pc:docMk/>
            <pc:sldMk cId="68515591" sldId="560"/>
            <ac:inkMk id="23587" creationId="{FE9728E1-CAAA-43DC-B604-C9D45BF1646D}"/>
          </ac:inkMkLst>
        </pc:inkChg>
        <pc:inkChg chg="mod">
          <ac:chgData name="Sherif Khattab" userId="c83b1e15-36f3-4f46-aceb-05aac24c545e" providerId="ADAL" clId="{40561216-C3B6-4E03-B696-C2E8E46E1565}" dt="2021-03-02T14:55:42.285" v="388"/>
          <ac:inkMkLst>
            <pc:docMk/>
            <pc:sldMk cId="68515591" sldId="560"/>
            <ac:inkMk id="23589" creationId="{0A0BC15D-6427-44BD-B8C5-2F74D103D233}"/>
          </ac:inkMkLst>
        </pc:inkChg>
        <pc:inkChg chg="mod">
          <ac:chgData name="Sherif Khattab" userId="c83b1e15-36f3-4f46-aceb-05aac24c545e" providerId="ADAL" clId="{40561216-C3B6-4E03-B696-C2E8E46E1565}" dt="2021-03-02T14:55:42.285" v="388"/>
          <ac:inkMkLst>
            <pc:docMk/>
            <pc:sldMk cId="68515591" sldId="560"/>
            <ac:inkMk id="23590" creationId="{761307AF-16E1-4780-B3AC-E42AB02AF571}"/>
          </ac:inkMkLst>
        </pc:inkChg>
        <pc:inkChg chg="mod">
          <ac:chgData name="Sherif Khattab" userId="c83b1e15-36f3-4f46-aceb-05aac24c545e" providerId="ADAL" clId="{40561216-C3B6-4E03-B696-C2E8E46E1565}" dt="2021-03-02T14:55:42.285" v="388"/>
          <ac:inkMkLst>
            <pc:docMk/>
            <pc:sldMk cId="68515591" sldId="560"/>
            <ac:inkMk id="23591" creationId="{800D8CDC-FCE4-4FC1-B795-A774356CBB49}"/>
          </ac:inkMkLst>
        </pc:inkChg>
        <pc:inkChg chg="mod">
          <ac:chgData name="Sherif Khattab" userId="c83b1e15-36f3-4f46-aceb-05aac24c545e" providerId="ADAL" clId="{40561216-C3B6-4E03-B696-C2E8E46E1565}" dt="2021-03-02T14:55:42.285" v="388"/>
          <ac:inkMkLst>
            <pc:docMk/>
            <pc:sldMk cId="68515591" sldId="560"/>
            <ac:inkMk id="23593" creationId="{F6F54656-A8DD-4BC4-B253-D21DE17A2BDA}"/>
          </ac:inkMkLst>
        </pc:inkChg>
        <pc:inkChg chg="mod">
          <ac:chgData name="Sherif Khattab" userId="c83b1e15-36f3-4f46-aceb-05aac24c545e" providerId="ADAL" clId="{40561216-C3B6-4E03-B696-C2E8E46E1565}" dt="2021-03-02T14:55:42.285" v="388"/>
          <ac:inkMkLst>
            <pc:docMk/>
            <pc:sldMk cId="68515591" sldId="560"/>
            <ac:inkMk id="23594" creationId="{78465BA3-A56F-46C3-84B4-E748C9D8C4F7}"/>
          </ac:inkMkLst>
        </pc:inkChg>
        <pc:inkChg chg="mod">
          <ac:chgData name="Sherif Khattab" userId="c83b1e15-36f3-4f46-aceb-05aac24c545e" providerId="ADAL" clId="{40561216-C3B6-4E03-B696-C2E8E46E1565}" dt="2021-03-02T14:55:42.285" v="388"/>
          <ac:inkMkLst>
            <pc:docMk/>
            <pc:sldMk cId="68515591" sldId="560"/>
            <ac:inkMk id="23595" creationId="{3413CC97-C44F-4613-A28F-BFAE2FF5B565}"/>
          </ac:inkMkLst>
        </pc:inkChg>
        <pc:inkChg chg="mod">
          <ac:chgData name="Sherif Khattab" userId="c83b1e15-36f3-4f46-aceb-05aac24c545e" providerId="ADAL" clId="{40561216-C3B6-4E03-B696-C2E8E46E1565}" dt="2021-03-02T14:55:42.285" v="388"/>
          <ac:inkMkLst>
            <pc:docMk/>
            <pc:sldMk cId="68515591" sldId="560"/>
            <ac:inkMk id="23596" creationId="{000CE992-2847-4DC1-8887-BD414802BB14}"/>
          </ac:inkMkLst>
        </pc:inkChg>
        <pc:inkChg chg="mod">
          <ac:chgData name="Sherif Khattab" userId="c83b1e15-36f3-4f46-aceb-05aac24c545e" providerId="ADAL" clId="{40561216-C3B6-4E03-B696-C2E8E46E1565}" dt="2021-03-02T14:55:42.285" v="388"/>
          <ac:inkMkLst>
            <pc:docMk/>
            <pc:sldMk cId="68515591" sldId="560"/>
            <ac:inkMk id="23597" creationId="{CD3FC1F9-0F83-44E8-9E65-5863FD267F26}"/>
          </ac:inkMkLst>
        </pc:inkChg>
        <pc:inkChg chg="mod">
          <ac:chgData name="Sherif Khattab" userId="c83b1e15-36f3-4f46-aceb-05aac24c545e" providerId="ADAL" clId="{40561216-C3B6-4E03-B696-C2E8E46E1565}" dt="2021-03-02T14:55:42.285" v="388"/>
          <ac:inkMkLst>
            <pc:docMk/>
            <pc:sldMk cId="68515591" sldId="560"/>
            <ac:inkMk id="23598" creationId="{B74EE29C-272C-451D-824C-389F652DD6AC}"/>
          </ac:inkMkLst>
        </pc:inkChg>
        <pc:inkChg chg="mod">
          <ac:chgData name="Sherif Khattab" userId="c83b1e15-36f3-4f46-aceb-05aac24c545e" providerId="ADAL" clId="{40561216-C3B6-4E03-B696-C2E8E46E1565}" dt="2021-03-02T14:55:42.285" v="388"/>
          <ac:inkMkLst>
            <pc:docMk/>
            <pc:sldMk cId="68515591" sldId="560"/>
            <ac:inkMk id="23599" creationId="{C42E0A56-A1DA-4DCB-B2B6-5DACFFE47D84}"/>
          </ac:inkMkLst>
        </pc:inkChg>
        <pc:inkChg chg="mod">
          <ac:chgData name="Sherif Khattab" userId="c83b1e15-36f3-4f46-aceb-05aac24c545e" providerId="ADAL" clId="{40561216-C3B6-4E03-B696-C2E8E46E1565}" dt="2021-03-02T14:55:42.285" v="388"/>
          <ac:inkMkLst>
            <pc:docMk/>
            <pc:sldMk cId="68515591" sldId="560"/>
            <ac:inkMk id="23601" creationId="{4600B491-531D-4F6E-984B-B178D34304DB}"/>
          </ac:inkMkLst>
        </pc:inkChg>
        <pc:inkChg chg="mod">
          <ac:chgData name="Sherif Khattab" userId="c83b1e15-36f3-4f46-aceb-05aac24c545e" providerId="ADAL" clId="{40561216-C3B6-4E03-B696-C2E8E46E1565}" dt="2021-03-02T14:55:42.285" v="388"/>
          <ac:inkMkLst>
            <pc:docMk/>
            <pc:sldMk cId="68515591" sldId="560"/>
            <ac:inkMk id="23602" creationId="{8590EC06-81B8-4E62-AD56-2D9C619CB4E8}"/>
          </ac:inkMkLst>
        </pc:inkChg>
        <pc:inkChg chg="mod">
          <ac:chgData name="Sherif Khattab" userId="c83b1e15-36f3-4f46-aceb-05aac24c545e" providerId="ADAL" clId="{40561216-C3B6-4E03-B696-C2E8E46E1565}" dt="2021-03-02T14:55:42.285" v="388"/>
          <ac:inkMkLst>
            <pc:docMk/>
            <pc:sldMk cId="68515591" sldId="560"/>
            <ac:inkMk id="23603" creationId="{03F7B552-AE73-4E25-8F31-904011C9E0C4}"/>
          </ac:inkMkLst>
        </pc:inkChg>
        <pc:inkChg chg="mod">
          <ac:chgData name="Sherif Khattab" userId="c83b1e15-36f3-4f46-aceb-05aac24c545e" providerId="ADAL" clId="{40561216-C3B6-4E03-B696-C2E8E46E1565}" dt="2021-03-02T14:55:42.285" v="388"/>
          <ac:inkMkLst>
            <pc:docMk/>
            <pc:sldMk cId="68515591" sldId="560"/>
            <ac:inkMk id="23604" creationId="{3FC31064-F965-406B-A00C-AB8E71B83EEB}"/>
          </ac:inkMkLst>
        </pc:inkChg>
        <pc:inkChg chg="mod">
          <ac:chgData name="Sherif Khattab" userId="c83b1e15-36f3-4f46-aceb-05aac24c545e" providerId="ADAL" clId="{40561216-C3B6-4E03-B696-C2E8E46E1565}" dt="2021-03-02T14:55:42.285" v="388"/>
          <ac:inkMkLst>
            <pc:docMk/>
            <pc:sldMk cId="68515591" sldId="560"/>
            <ac:inkMk id="23605" creationId="{BA80DF44-2335-4B14-BC94-240A38AC9B9A}"/>
          </ac:inkMkLst>
        </pc:inkChg>
        <pc:inkChg chg="mod">
          <ac:chgData name="Sherif Khattab" userId="c83b1e15-36f3-4f46-aceb-05aac24c545e" providerId="ADAL" clId="{40561216-C3B6-4E03-B696-C2E8E46E1565}" dt="2021-03-02T14:55:42.285" v="388"/>
          <ac:inkMkLst>
            <pc:docMk/>
            <pc:sldMk cId="68515591" sldId="560"/>
            <ac:inkMk id="23606" creationId="{7177B574-128A-4148-8516-BF3A12E8EF37}"/>
          </ac:inkMkLst>
        </pc:inkChg>
        <pc:inkChg chg="mod">
          <ac:chgData name="Sherif Khattab" userId="c83b1e15-36f3-4f46-aceb-05aac24c545e" providerId="ADAL" clId="{40561216-C3B6-4E03-B696-C2E8E46E1565}" dt="2021-03-02T14:55:42.285" v="388"/>
          <ac:inkMkLst>
            <pc:docMk/>
            <pc:sldMk cId="68515591" sldId="560"/>
            <ac:inkMk id="23608" creationId="{BA6A7D11-EF81-45BF-AA2C-83A7517795B6}"/>
          </ac:inkMkLst>
        </pc:inkChg>
        <pc:inkChg chg="mod">
          <ac:chgData name="Sherif Khattab" userId="c83b1e15-36f3-4f46-aceb-05aac24c545e" providerId="ADAL" clId="{40561216-C3B6-4E03-B696-C2E8E46E1565}" dt="2021-03-02T14:55:42.285" v="388"/>
          <ac:inkMkLst>
            <pc:docMk/>
            <pc:sldMk cId="68515591" sldId="560"/>
            <ac:inkMk id="23609" creationId="{F2CCC1AD-B6A2-4AE2-B407-C08CF6614221}"/>
          </ac:inkMkLst>
        </pc:inkChg>
        <pc:inkChg chg="mod">
          <ac:chgData name="Sherif Khattab" userId="c83b1e15-36f3-4f46-aceb-05aac24c545e" providerId="ADAL" clId="{40561216-C3B6-4E03-B696-C2E8E46E1565}" dt="2021-03-02T14:55:42.285" v="388"/>
          <ac:inkMkLst>
            <pc:docMk/>
            <pc:sldMk cId="68515591" sldId="560"/>
            <ac:inkMk id="23610" creationId="{3E34209D-E281-4CD5-914A-A4533596149C}"/>
          </ac:inkMkLst>
        </pc:inkChg>
        <pc:inkChg chg="mod">
          <ac:chgData name="Sherif Khattab" userId="c83b1e15-36f3-4f46-aceb-05aac24c545e" providerId="ADAL" clId="{40561216-C3B6-4E03-B696-C2E8E46E1565}" dt="2021-03-02T14:55:42.285" v="388"/>
          <ac:inkMkLst>
            <pc:docMk/>
            <pc:sldMk cId="68515591" sldId="560"/>
            <ac:inkMk id="23611" creationId="{B7A2D2D7-D75E-428C-95C6-00440C5C943D}"/>
          </ac:inkMkLst>
        </pc:inkChg>
        <pc:inkChg chg="mod">
          <ac:chgData name="Sherif Khattab" userId="c83b1e15-36f3-4f46-aceb-05aac24c545e" providerId="ADAL" clId="{40561216-C3B6-4E03-B696-C2E8E46E1565}" dt="2021-03-02T14:55:42.285" v="388"/>
          <ac:inkMkLst>
            <pc:docMk/>
            <pc:sldMk cId="68515591" sldId="560"/>
            <ac:inkMk id="23612" creationId="{26AF0E91-A159-4BC6-BCB4-C91EF1ED0ED6}"/>
          </ac:inkMkLst>
        </pc:inkChg>
        <pc:inkChg chg="mod">
          <ac:chgData name="Sherif Khattab" userId="c83b1e15-36f3-4f46-aceb-05aac24c545e" providerId="ADAL" clId="{40561216-C3B6-4E03-B696-C2E8E46E1565}" dt="2021-03-02T14:55:42.285" v="388"/>
          <ac:inkMkLst>
            <pc:docMk/>
            <pc:sldMk cId="68515591" sldId="560"/>
            <ac:inkMk id="23613" creationId="{2469BD39-75EF-494D-8C4E-A483A92377E7}"/>
          </ac:inkMkLst>
        </pc:inkChg>
        <pc:inkChg chg="mod">
          <ac:chgData name="Sherif Khattab" userId="c83b1e15-36f3-4f46-aceb-05aac24c545e" providerId="ADAL" clId="{40561216-C3B6-4E03-B696-C2E8E46E1565}" dt="2021-03-02T14:55:42.285" v="388"/>
          <ac:inkMkLst>
            <pc:docMk/>
            <pc:sldMk cId="68515591" sldId="560"/>
            <ac:inkMk id="23614" creationId="{E97D3BC2-502B-4A90-8A64-126AA52F761D}"/>
          </ac:inkMkLst>
        </pc:inkChg>
        <pc:inkChg chg="mod">
          <ac:chgData name="Sherif Khattab" userId="c83b1e15-36f3-4f46-aceb-05aac24c545e" providerId="ADAL" clId="{40561216-C3B6-4E03-B696-C2E8E46E1565}" dt="2021-03-02T14:55:42.285" v="388"/>
          <ac:inkMkLst>
            <pc:docMk/>
            <pc:sldMk cId="68515591" sldId="560"/>
            <ac:inkMk id="23615" creationId="{2B0D0797-9EEE-4D91-AF8D-E8FBFB4E297B}"/>
          </ac:inkMkLst>
        </pc:inkChg>
        <pc:inkChg chg="mod">
          <ac:chgData name="Sherif Khattab" userId="c83b1e15-36f3-4f46-aceb-05aac24c545e" providerId="ADAL" clId="{40561216-C3B6-4E03-B696-C2E8E46E1565}" dt="2021-03-02T14:55:42.285" v="388"/>
          <ac:inkMkLst>
            <pc:docMk/>
            <pc:sldMk cId="68515591" sldId="560"/>
            <ac:inkMk id="23616" creationId="{86AA7C6B-FD04-47DE-BE82-A904A93543C0}"/>
          </ac:inkMkLst>
        </pc:inkChg>
        <pc:inkChg chg="add del mod">
          <ac:chgData name="Sherif Khattab" userId="c83b1e15-36f3-4f46-aceb-05aac24c545e" providerId="ADAL" clId="{40561216-C3B6-4E03-B696-C2E8E46E1565}" dt="2021-03-02T14:55:42.142" v="352"/>
          <ac:inkMkLst>
            <pc:docMk/>
            <pc:sldMk cId="68515591" sldId="560"/>
            <ac:inkMk id="23618" creationId="{7885FCFD-9E51-4798-937D-FC677012C7A3}"/>
          </ac:inkMkLst>
        </pc:inkChg>
        <pc:inkChg chg="add del mod">
          <ac:chgData name="Sherif Khattab" userId="c83b1e15-36f3-4f46-aceb-05aac24c545e" providerId="ADAL" clId="{40561216-C3B6-4E03-B696-C2E8E46E1565}" dt="2021-03-02T14:55:42.185" v="361"/>
          <ac:inkMkLst>
            <pc:docMk/>
            <pc:sldMk cId="68515591" sldId="560"/>
            <ac:inkMk id="23619" creationId="{79D41083-0D19-4C14-82F6-CD13C5D9C693}"/>
          </ac:inkMkLst>
        </pc:inkChg>
        <pc:inkChg chg="add del mod">
          <ac:chgData name="Sherif Khattab" userId="c83b1e15-36f3-4f46-aceb-05aac24c545e" providerId="ADAL" clId="{40561216-C3B6-4E03-B696-C2E8E46E1565}" dt="2021-03-02T14:55:42.234" v="372"/>
          <ac:inkMkLst>
            <pc:docMk/>
            <pc:sldMk cId="68515591" sldId="560"/>
            <ac:inkMk id="23620" creationId="{24B119B8-5039-4266-AC48-9D21FCF3E307}"/>
          </ac:inkMkLst>
        </pc:inkChg>
        <pc:inkChg chg="add del mod">
          <ac:chgData name="Sherif Khattab" userId="c83b1e15-36f3-4f46-aceb-05aac24c545e" providerId="ADAL" clId="{40561216-C3B6-4E03-B696-C2E8E46E1565}" dt="2021-03-02T14:55:42.258" v="379"/>
          <ac:inkMkLst>
            <pc:docMk/>
            <pc:sldMk cId="68515591" sldId="560"/>
            <ac:inkMk id="23621" creationId="{6D7BD5D4-E73B-43DC-80EE-EB90A1C33750}"/>
          </ac:inkMkLst>
        </pc:inkChg>
        <pc:inkChg chg="add del mod">
          <ac:chgData name="Sherif Khattab" userId="c83b1e15-36f3-4f46-aceb-05aac24c545e" providerId="ADAL" clId="{40561216-C3B6-4E03-B696-C2E8E46E1565}" dt="2021-03-02T14:55:42.239" v="373"/>
          <ac:inkMkLst>
            <pc:docMk/>
            <pc:sldMk cId="68515591" sldId="560"/>
            <ac:inkMk id="23622" creationId="{4D4EAF63-EE39-4E18-9659-6169D13CA5C8}"/>
          </ac:inkMkLst>
        </pc:inkChg>
        <pc:inkChg chg="del mod">
          <ac:chgData name="Sherif Khattab" userId="c83b1e15-36f3-4f46-aceb-05aac24c545e" providerId="ADAL" clId="{40561216-C3B6-4E03-B696-C2E8E46E1565}" dt="2021-03-02T14:55:42.203" v="365"/>
          <ac:inkMkLst>
            <pc:docMk/>
            <pc:sldMk cId="68515591" sldId="560"/>
            <ac:inkMk id="23624" creationId="{D419C405-99F4-4F0D-9F98-C40C001FA051}"/>
          </ac:inkMkLst>
        </pc:inkChg>
        <pc:inkChg chg="del mod">
          <ac:chgData name="Sherif Khattab" userId="c83b1e15-36f3-4f46-aceb-05aac24c545e" providerId="ADAL" clId="{40561216-C3B6-4E03-B696-C2E8E46E1565}" dt="2021-03-02T14:55:42.273" v="384"/>
          <ac:inkMkLst>
            <pc:docMk/>
            <pc:sldMk cId="68515591" sldId="560"/>
            <ac:inkMk id="23625" creationId="{A9DB4019-7694-44E2-A1C8-EF5452E86B18}"/>
          </ac:inkMkLst>
        </pc:inkChg>
        <pc:inkChg chg="del mod">
          <ac:chgData name="Sherif Khattab" userId="c83b1e15-36f3-4f46-aceb-05aac24c545e" providerId="ADAL" clId="{40561216-C3B6-4E03-B696-C2E8E46E1565}" dt="2021-03-02T14:55:42.102" v="345"/>
          <ac:inkMkLst>
            <pc:docMk/>
            <pc:sldMk cId="68515591" sldId="560"/>
            <ac:inkMk id="23626" creationId="{C04CDA8C-2567-4A9F-8A27-EB6631A00C21}"/>
          </ac:inkMkLst>
        </pc:inkChg>
        <pc:inkChg chg="add del mod">
          <ac:chgData name="Sherif Khattab" userId="c83b1e15-36f3-4f46-aceb-05aac24c545e" providerId="ADAL" clId="{40561216-C3B6-4E03-B696-C2E8E46E1565}" dt="2021-03-02T14:55:42.180" v="360"/>
          <ac:inkMkLst>
            <pc:docMk/>
            <pc:sldMk cId="68515591" sldId="560"/>
            <ac:inkMk id="23628" creationId="{824341E5-890B-407F-B1BE-9B78A2A9E2B4}"/>
          </ac:inkMkLst>
        </pc:inkChg>
        <pc:inkChg chg="add del mod">
          <ac:chgData name="Sherif Khattab" userId="c83b1e15-36f3-4f46-aceb-05aac24c545e" providerId="ADAL" clId="{40561216-C3B6-4E03-B696-C2E8E46E1565}" dt="2021-03-02T14:55:42.224" v="369"/>
          <ac:inkMkLst>
            <pc:docMk/>
            <pc:sldMk cId="68515591" sldId="560"/>
            <ac:inkMk id="23629" creationId="{8BE513DE-0C6E-47B3-9970-4D0D1E305B21}"/>
          </ac:inkMkLst>
        </pc:inkChg>
        <pc:inkChg chg="add del mod">
          <ac:chgData name="Sherif Khattab" userId="c83b1e15-36f3-4f46-aceb-05aac24c545e" providerId="ADAL" clId="{40561216-C3B6-4E03-B696-C2E8E46E1565}" dt="2021-03-02T14:55:42.177" v="359"/>
          <ac:inkMkLst>
            <pc:docMk/>
            <pc:sldMk cId="68515591" sldId="560"/>
            <ac:inkMk id="23630" creationId="{EC82A30E-FFDC-47C5-87E3-9388A7B5B046}"/>
          </ac:inkMkLst>
        </pc:inkChg>
        <pc:inkChg chg="add del mod">
          <ac:chgData name="Sherif Khattab" userId="c83b1e15-36f3-4f46-aceb-05aac24c545e" providerId="ADAL" clId="{40561216-C3B6-4E03-B696-C2E8E46E1565}" dt="2021-03-02T14:55:42.194" v="363"/>
          <ac:inkMkLst>
            <pc:docMk/>
            <pc:sldMk cId="68515591" sldId="560"/>
            <ac:inkMk id="23631" creationId="{0FE3A3DE-45F3-469A-980B-10731851D126}"/>
          </ac:inkMkLst>
        </pc:inkChg>
        <pc:inkChg chg="add del mod">
          <ac:chgData name="Sherif Khattab" userId="c83b1e15-36f3-4f46-aceb-05aac24c545e" providerId="ADAL" clId="{40561216-C3B6-4E03-B696-C2E8E46E1565}" dt="2021-03-02T14:55:42.200" v="364"/>
          <ac:inkMkLst>
            <pc:docMk/>
            <pc:sldMk cId="68515591" sldId="560"/>
            <ac:inkMk id="23632" creationId="{0F2CE510-9FBD-49AC-8B30-FD52B2C9709C}"/>
          </ac:inkMkLst>
        </pc:inkChg>
        <pc:inkChg chg="add del mod">
          <ac:chgData name="Sherif Khattab" userId="c83b1e15-36f3-4f46-aceb-05aac24c545e" providerId="ADAL" clId="{40561216-C3B6-4E03-B696-C2E8E46E1565}" dt="2021-03-02T14:55:42.152" v="354"/>
          <ac:inkMkLst>
            <pc:docMk/>
            <pc:sldMk cId="68515591" sldId="560"/>
            <ac:inkMk id="23634" creationId="{39367AD8-5239-461A-8039-12F379453AF5}"/>
          </ac:inkMkLst>
        </pc:inkChg>
        <pc:inkChg chg="add del mod">
          <ac:chgData name="Sherif Khattab" userId="c83b1e15-36f3-4f46-aceb-05aac24c545e" providerId="ADAL" clId="{40561216-C3B6-4E03-B696-C2E8E46E1565}" dt="2021-03-02T14:55:42.276" v="385"/>
          <ac:inkMkLst>
            <pc:docMk/>
            <pc:sldMk cId="68515591" sldId="560"/>
            <ac:inkMk id="23635" creationId="{D75C35D5-6EAF-4D2F-9125-85118AE3B449}"/>
          </ac:inkMkLst>
        </pc:inkChg>
        <pc:inkChg chg="add del mod">
          <ac:chgData name="Sherif Khattab" userId="c83b1e15-36f3-4f46-aceb-05aac24c545e" providerId="ADAL" clId="{40561216-C3B6-4E03-B696-C2E8E46E1565}" dt="2021-03-02T14:55:42.129" v="349"/>
          <ac:inkMkLst>
            <pc:docMk/>
            <pc:sldMk cId="68515591" sldId="560"/>
            <ac:inkMk id="23636" creationId="{353DBCFD-1E6D-4A02-B8E9-62C8F6213BA5}"/>
          </ac:inkMkLst>
        </pc:inkChg>
        <pc:inkChg chg="add del mod">
          <ac:chgData name="Sherif Khattab" userId="c83b1e15-36f3-4f46-aceb-05aac24c545e" providerId="ADAL" clId="{40561216-C3B6-4E03-B696-C2E8E46E1565}" dt="2021-03-02T14:55:42.254" v="378"/>
          <ac:inkMkLst>
            <pc:docMk/>
            <pc:sldMk cId="68515591" sldId="560"/>
            <ac:inkMk id="23637" creationId="{83EED6AE-2F58-4157-BCF9-A04D0A3CCE0E}"/>
          </ac:inkMkLst>
        </pc:inkChg>
        <pc:inkChg chg="add del mod">
          <ac:chgData name="Sherif Khattab" userId="c83b1e15-36f3-4f46-aceb-05aac24c545e" providerId="ADAL" clId="{40561216-C3B6-4E03-B696-C2E8E46E1565}" dt="2021-03-02T14:55:42.279" v="386"/>
          <ac:inkMkLst>
            <pc:docMk/>
            <pc:sldMk cId="68515591" sldId="560"/>
            <ac:inkMk id="23638" creationId="{95A62852-829F-4938-A7CD-BC8BE244C23B}"/>
          </ac:inkMkLst>
        </pc:inkChg>
        <pc:inkChg chg="add del mod">
          <ac:chgData name="Sherif Khattab" userId="c83b1e15-36f3-4f46-aceb-05aac24c545e" providerId="ADAL" clId="{40561216-C3B6-4E03-B696-C2E8E46E1565}" dt="2021-03-02T14:55:42.261" v="380"/>
          <ac:inkMkLst>
            <pc:docMk/>
            <pc:sldMk cId="68515591" sldId="560"/>
            <ac:inkMk id="23639" creationId="{C1893F75-521C-4191-ADE3-54E61C603FFB}"/>
          </ac:inkMkLst>
        </pc:inkChg>
        <pc:inkChg chg="add del mod">
          <ac:chgData name="Sherif Khattab" userId="c83b1e15-36f3-4f46-aceb-05aac24c545e" providerId="ADAL" clId="{40561216-C3B6-4E03-B696-C2E8E46E1565}" dt="2021-03-02T14:55:42.147" v="353"/>
          <ac:inkMkLst>
            <pc:docMk/>
            <pc:sldMk cId="68515591" sldId="560"/>
            <ac:inkMk id="23640" creationId="{5771F703-5DC7-4AE6-AEB3-12B9F3D35312}"/>
          </ac:inkMkLst>
        </pc:inkChg>
        <pc:inkChg chg="add del mod">
          <ac:chgData name="Sherif Khattab" userId="c83b1e15-36f3-4f46-aceb-05aac24c545e" providerId="ADAL" clId="{40561216-C3B6-4E03-B696-C2E8E46E1565}" dt="2021-03-02T14:55:42.132" v="350"/>
          <ac:inkMkLst>
            <pc:docMk/>
            <pc:sldMk cId="68515591" sldId="560"/>
            <ac:inkMk id="23641" creationId="{9A2A94DF-3D7E-4EED-B604-5D8B817342D6}"/>
          </ac:inkMkLst>
        </pc:inkChg>
        <pc:inkChg chg="add del mod">
          <ac:chgData name="Sherif Khattab" userId="c83b1e15-36f3-4f46-aceb-05aac24c545e" providerId="ADAL" clId="{40561216-C3B6-4E03-B696-C2E8E46E1565}" dt="2021-03-02T14:55:42.124" v="348"/>
          <ac:inkMkLst>
            <pc:docMk/>
            <pc:sldMk cId="68515591" sldId="560"/>
            <ac:inkMk id="23642" creationId="{584289BE-C536-48B0-A5C3-93147F9B5CFD}"/>
          </ac:inkMkLst>
        </pc:inkChg>
        <pc:inkChg chg="add del mod">
          <ac:chgData name="Sherif Khattab" userId="c83b1e15-36f3-4f46-aceb-05aac24c545e" providerId="ADAL" clId="{40561216-C3B6-4E03-B696-C2E8E46E1565}" dt="2021-03-02T14:55:42.282" v="387"/>
          <ac:inkMkLst>
            <pc:docMk/>
            <pc:sldMk cId="68515591" sldId="560"/>
            <ac:inkMk id="23643" creationId="{E9DA26D0-0603-4013-B1FC-7913D6E83285}"/>
          </ac:inkMkLst>
        </pc:inkChg>
        <pc:inkChg chg="add del mod">
          <ac:chgData name="Sherif Khattab" userId="c83b1e15-36f3-4f46-aceb-05aac24c545e" providerId="ADAL" clId="{40561216-C3B6-4E03-B696-C2E8E46E1565}" dt="2021-03-02T14:55:42.230" v="371"/>
          <ac:inkMkLst>
            <pc:docMk/>
            <pc:sldMk cId="68515591" sldId="560"/>
            <ac:inkMk id="23644" creationId="{9CABADF0-6AAD-4A09-B71F-7EFD9B3CCEA3}"/>
          </ac:inkMkLst>
        </pc:inkChg>
        <pc:inkChg chg="add del mod">
          <ac:chgData name="Sherif Khattab" userId="c83b1e15-36f3-4f46-aceb-05aac24c545e" providerId="ADAL" clId="{40561216-C3B6-4E03-B696-C2E8E46E1565}" dt="2021-03-02T14:55:42.106" v="346"/>
          <ac:inkMkLst>
            <pc:docMk/>
            <pc:sldMk cId="68515591" sldId="560"/>
            <ac:inkMk id="23645" creationId="{649AA80D-2452-4822-8F19-4001909D7429}"/>
          </ac:inkMkLst>
        </pc:inkChg>
        <pc:inkChg chg="add del mod">
          <ac:chgData name="Sherif Khattab" userId="c83b1e15-36f3-4f46-aceb-05aac24c545e" providerId="ADAL" clId="{40561216-C3B6-4E03-B696-C2E8E46E1565}" dt="2021-03-02T14:55:42.096" v="344"/>
          <ac:inkMkLst>
            <pc:docMk/>
            <pc:sldMk cId="68515591" sldId="560"/>
            <ac:inkMk id="23646" creationId="{87B366E5-7624-47F3-A592-581796E12957}"/>
          </ac:inkMkLst>
        </pc:inkChg>
        <pc:inkChg chg="add del mod">
          <ac:chgData name="Sherif Khattab" userId="c83b1e15-36f3-4f46-aceb-05aac24c545e" providerId="ADAL" clId="{40561216-C3B6-4E03-B696-C2E8E46E1565}" dt="2021-03-02T14:55:42.227" v="370"/>
          <ac:inkMkLst>
            <pc:docMk/>
            <pc:sldMk cId="68515591" sldId="560"/>
            <ac:inkMk id="23648" creationId="{3F89BC67-AB21-4050-9493-6CA93740F5F8}"/>
          </ac:inkMkLst>
        </pc:inkChg>
        <pc:inkChg chg="add del mod">
          <ac:chgData name="Sherif Khattab" userId="c83b1e15-36f3-4f46-aceb-05aac24c545e" providerId="ADAL" clId="{40561216-C3B6-4E03-B696-C2E8E46E1565}" dt="2021-03-02T14:55:42.163" v="356"/>
          <ac:inkMkLst>
            <pc:docMk/>
            <pc:sldMk cId="68515591" sldId="560"/>
            <ac:inkMk id="23649" creationId="{B2C35B3E-1E36-4705-B4A3-28616001D1F4}"/>
          </ac:inkMkLst>
        </pc:inkChg>
        <pc:inkChg chg="add del mod">
          <ac:chgData name="Sherif Khattab" userId="c83b1e15-36f3-4f46-aceb-05aac24c545e" providerId="ADAL" clId="{40561216-C3B6-4E03-B696-C2E8E46E1565}" dt="2021-03-02T14:55:42.269" v="383"/>
          <ac:inkMkLst>
            <pc:docMk/>
            <pc:sldMk cId="68515591" sldId="560"/>
            <ac:inkMk id="23650" creationId="{BE0BDF15-3B86-4510-92D9-8E02FFE272AF}"/>
          </ac:inkMkLst>
        </pc:inkChg>
        <pc:inkChg chg="add del mod">
          <ac:chgData name="Sherif Khattab" userId="c83b1e15-36f3-4f46-aceb-05aac24c545e" providerId="ADAL" clId="{40561216-C3B6-4E03-B696-C2E8E46E1565}" dt="2021-03-02T14:55:42.137" v="351"/>
          <ac:inkMkLst>
            <pc:docMk/>
            <pc:sldMk cId="68515591" sldId="560"/>
            <ac:inkMk id="23651" creationId="{C741CB12-32FC-4B89-A891-3987A6E6647D}"/>
          </ac:inkMkLst>
        </pc:inkChg>
        <pc:inkChg chg="add del mod">
          <ac:chgData name="Sherif Khattab" userId="c83b1e15-36f3-4f46-aceb-05aac24c545e" providerId="ADAL" clId="{40561216-C3B6-4E03-B696-C2E8E46E1565}" dt="2021-03-02T14:55:42.116" v="347"/>
          <ac:inkMkLst>
            <pc:docMk/>
            <pc:sldMk cId="68515591" sldId="560"/>
            <ac:inkMk id="23652" creationId="{097A411A-2F8F-4EDF-A93C-A1916E46CE58}"/>
          </ac:inkMkLst>
        </pc:inkChg>
        <pc:inkChg chg="add del mod">
          <ac:chgData name="Sherif Khattab" userId="c83b1e15-36f3-4f46-aceb-05aac24c545e" providerId="ADAL" clId="{40561216-C3B6-4E03-B696-C2E8E46E1565}" dt="2021-03-02T14:55:42.214" v="367"/>
          <ac:inkMkLst>
            <pc:docMk/>
            <pc:sldMk cId="68515591" sldId="560"/>
            <ac:inkMk id="23654" creationId="{0CDA8FA7-3F42-425F-B69F-09FE422E6C20}"/>
          </ac:inkMkLst>
        </pc:inkChg>
        <pc:inkChg chg="add del mod">
          <ac:chgData name="Sherif Khattab" userId="c83b1e15-36f3-4f46-aceb-05aac24c545e" providerId="ADAL" clId="{40561216-C3B6-4E03-B696-C2E8E46E1565}" dt="2021-03-02T14:55:42.189" v="362"/>
          <ac:inkMkLst>
            <pc:docMk/>
            <pc:sldMk cId="68515591" sldId="560"/>
            <ac:inkMk id="23655" creationId="{74C0E38C-8C81-4F69-B2AF-AD53E6E6D970}"/>
          </ac:inkMkLst>
        </pc:inkChg>
        <pc:inkChg chg="add del mod">
          <ac:chgData name="Sherif Khattab" userId="c83b1e15-36f3-4f46-aceb-05aac24c545e" providerId="ADAL" clId="{40561216-C3B6-4E03-B696-C2E8E46E1565}" dt="2021-03-02T14:55:42.241" v="374"/>
          <ac:inkMkLst>
            <pc:docMk/>
            <pc:sldMk cId="68515591" sldId="560"/>
            <ac:inkMk id="23656" creationId="{85585060-B696-4403-8C88-50A6053DBD02}"/>
          </ac:inkMkLst>
        </pc:inkChg>
        <pc:inkChg chg="add del mod">
          <ac:chgData name="Sherif Khattab" userId="c83b1e15-36f3-4f46-aceb-05aac24c545e" providerId="ADAL" clId="{40561216-C3B6-4E03-B696-C2E8E46E1565}" dt="2021-03-02T14:55:42.244" v="375"/>
          <ac:inkMkLst>
            <pc:docMk/>
            <pc:sldMk cId="68515591" sldId="560"/>
            <ac:inkMk id="23657" creationId="{9236DFEA-42B0-4A18-8DB8-43023CBA1AAF}"/>
          </ac:inkMkLst>
        </pc:inkChg>
        <pc:inkChg chg="add del mod">
          <ac:chgData name="Sherif Khattab" userId="c83b1e15-36f3-4f46-aceb-05aac24c545e" providerId="ADAL" clId="{40561216-C3B6-4E03-B696-C2E8E46E1565}" dt="2021-03-02T14:55:42.247" v="376"/>
          <ac:inkMkLst>
            <pc:docMk/>
            <pc:sldMk cId="68515591" sldId="560"/>
            <ac:inkMk id="23658" creationId="{BE3E7B86-3514-4C72-91AF-4648475E24F2}"/>
          </ac:inkMkLst>
        </pc:inkChg>
        <pc:inkChg chg="add del mod">
          <ac:chgData name="Sherif Khattab" userId="c83b1e15-36f3-4f46-aceb-05aac24c545e" providerId="ADAL" clId="{40561216-C3B6-4E03-B696-C2E8E46E1565}" dt="2021-03-02T14:55:42.285" v="388"/>
          <ac:inkMkLst>
            <pc:docMk/>
            <pc:sldMk cId="68515591" sldId="560"/>
            <ac:inkMk id="23660" creationId="{EB9F504E-52DF-4A05-AB88-BDF5876CA8B9}"/>
          </ac:inkMkLst>
        </pc:inkChg>
        <pc:inkChg chg="add del mod">
          <ac:chgData name="Sherif Khattab" userId="c83b1e15-36f3-4f46-aceb-05aac24c545e" providerId="ADAL" clId="{40561216-C3B6-4E03-B696-C2E8E46E1565}" dt="2021-03-02T14:55:42.264" v="381"/>
          <ac:inkMkLst>
            <pc:docMk/>
            <pc:sldMk cId="68515591" sldId="560"/>
            <ac:inkMk id="23661" creationId="{C9612645-0493-443C-9C82-A267BE047D35}"/>
          </ac:inkMkLst>
        </pc:inkChg>
        <pc:inkChg chg="add del mod">
          <ac:chgData name="Sherif Khattab" userId="c83b1e15-36f3-4f46-aceb-05aac24c545e" providerId="ADAL" clId="{40561216-C3B6-4E03-B696-C2E8E46E1565}" dt="2021-03-02T14:55:42.168" v="357"/>
          <ac:inkMkLst>
            <pc:docMk/>
            <pc:sldMk cId="68515591" sldId="560"/>
            <ac:inkMk id="23663" creationId="{1A305F40-A5CC-4159-81BE-FDAA1BBA2F6E}"/>
          </ac:inkMkLst>
        </pc:inkChg>
        <pc:inkChg chg="add del mod">
          <ac:chgData name="Sherif Khattab" userId="c83b1e15-36f3-4f46-aceb-05aac24c545e" providerId="ADAL" clId="{40561216-C3B6-4E03-B696-C2E8E46E1565}" dt="2021-03-02T14:55:42.251" v="377"/>
          <ac:inkMkLst>
            <pc:docMk/>
            <pc:sldMk cId="68515591" sldId="560"/>
            <ac:inkMk id="23664" creationId="{1ADA5D77-6340-4E01-B50B-6A36D3D89303}"/>
          </ac:inkMkLst>
        </pc:inkChg>
        <pc:inkChg chg="add del mod">
          <ac:chgData name="Sherif Khattab" userId="c83b1e15-36f3-4f46-aceb-05aac24c545e" providerId="ADAL" clId="{40561216-C3B6-4E03-B696-C2E8E46E1565}" dt="2021-03-02T14:55:42.207" v="366"/>
          <ac:inkMkLst>
            <pc:docMk/>
            <pc:sldMk cId="68515591" sldId="560"/>
            <ac:inkMk id="23665" creationId="{12E5FF45-7656-41A0-B8DD-C442FEAF547C}"/>
          </ac:inkMkLst>
        </pc:inkChg>
        <pc:inkChg chg="add del mod">
          <ac:chgData name="Sherif Khattab" userId="c83b1e15-36f3-4f46-aceb-05aac24c545e" providerId="ADAL" clId="{40561216-C3B6-4E03-B696-C2E8E46E1565}" dt="2021-03-02T14:55:42.267" v="382"/>
          <ac:inkMkLst>
            <pc:docMk/>
            <pc:sldMk cId="68515591" sldId="560"/>
            <ac:inkMk id="23666" creationId="{056077FF-F297-49EF-B3D4-BBE7B44D0D1F}"/>
          </ac:inkMkLst>
        </pc:inkChg>
        <pc:inkChg chg="add del mod">
          <ac:chgData name="Sherif Khattab" userId="c83b1e15-36f3-4f46-aceb-05aac24c545e" providerId="ADAL" clId="{40561216-C3B6-4E03-B696-C2E8E46E1565}" dt="2021-03-02T14:55:42.173" v="358"/>
          <ac:inkMkLst>
            <pc:docMk/>
            <pc:sldMk cId="68515591" sldId="560"/>
            <ac:inkMk id="23667" creationId="{E1A2A440-2E68-4E40-8F14-0F85D39BBDB7}"/>
          </ac:inkMkLst>
        </pc:inkChg>
        <pc:inkChg chg="add del mod">
          <ac:chgData name="Sherif Khattab" userId="c83b1e15-36f3-4f46-aceb-05aac24c545e" providerId="ADAL" clId="{40561216-C3B6-4E03-B696-C2E8E46E1565}" dt="2021-03-02T14:55:42.217" v="368"/>
          <ac:inkMkLst>
            <pc:docMk/>
            <pc:sldMk cId="68515591" sldId="560"/>
            <ac:inkMk id="23668" creationId="{B5D7EBA2-DD1F-48CC-90CE-7F21C1DC3392}"/>
          </ac:inkMkLst>
        </pc:inkChg>
        <pc:inkChg chg="add del mod">
          <ac:chgData name="Sherif Khattab" userId="c83b1e15-36f3-4f46-aceb-05aac24c545e" providerId="ADAL" clId="{40561216-C3B6-4E03-B696-C2E8E46E1565}" dt="2021-03-02T14:55:42.158" v="355"/>
          <ac:inkMkLst>
            <pc:docMk/>
            <pc:sldMk cId="68515591" sldId="560"/>
            <ac:inkMk id="23670" creationId="{D088E3AE-C158-4537-8CB3-EA808598AAFA}"/>
          </ac:inkMkLst>
        </pc:inkChg>
        <pc:inkChg chg="add del mod">
          <ac:chgData name="Sherif Khattab" userId="c83b1e15-36f3-4f46-aceb-05aac24c545e" providerId="ADAL" clId="{40561216-C3B6-4E03-B696-C2E8E46E1565}" dt="2021-03-02T14:55:42.090" v="343"/>
          <ac:inkMkLst>
            <pc:docMk/>
            <pc:sldMk cId="68515591" sldId="560"/>
            <ac:inkMk id="23671" creationId="{22A791CB-A7E4-4BA6-AF2C-BA61BDCB17CE}"/>
          </ac:inkMkLst>
        </pc:inkChg>
      </pc:sldChg>
      <pc:sldChg chg="delSp modSp add modAnim">
        <pc:chgData name="Sherif Khattab" userId="c83b1e15-36f3-4f46-aceb-05aac24c545e" providerId="ADAL" clId="{40561216-C3B6-4E03-B696-C2E8E46E1565}" dt="2021-03-02T14:58:58.588" v="651"/>
        <pc:sldMkLst>
          <pc:docMk/>
          <pc:sldMk cId="1287194210" sldId="561"/>
        </pc:sldMkLst>
        <pc:grpChg chg="mod">
          <ac:chgData name="Sherif Khattab" userId="c83b1e15-36f3-4f46-aceb-05aac24c545e" providerId="ADAL" clId="{40561216-C3B6-4E03-B696-C2E8E46E1565}" dt="2021-03-02T14:55:21.153" v="297"/>
          <ac:grpSpMkLst>
            <pc:docMk/>
            <pc:sldMk cId="1287194210" sldId="561"/>
            <ac:grpSpMk id="23672" creationId="{D3B42BF9-8198-43FC-B7E5-062D26193C4A}"/>
          </ac:grpSpMkLst>
        </pc:grpChg>
        <pc:inkChg chg="mod">
          <ac:chgData name="Sherif Khattab" userId="c83b1e15-36f3-4f46-aceb-05aac24c545e" providerId="ADAL" clId="{40561216-C3B6-4E03-B696-C2E8E46E1565}" dt="2021-03-02T14:55:21.153" v="297"/>
          <ac:inkMkLst>
            <pc:docMk/>
            <pc:sldMk cId="1287194210" sldId="561"/>
            <ac:inkMk id="3" creationId="{B0FBBC0D-35B9-448B-9D52-F9702601D9E2}"/>
          </ac:inkMkLst>
        </pc:inkChg>
        <pc:inkChg chg="mod">
          <ac:chgData name="Sherif Khattab" userId="c83b1e15-36f3-4f46-aceb-05aac24c545e" providerId="ADAL" clId="{40561216-C3B6-4E03-B696-C2E8E46E1565}" dt="2021-03-02T14:55:21.153" v="297"/>
          <ac:inkMkLst>
            <pc:docMk/>
            <pc:sldMk cId="1287194210" sldId="561"/>
            <ac:inkMk id="5" creationId="{1334F479-0557-4560-B3CA-54D487BC1692}"/>
          </ac:inkMkLst>
        </pc:inkChg>
        <pc:inkChg chg="mod">
          <ac:chgData name="Sherif Khattab" userId="c83b1e15-36f3-4f46-aceb-05aac24c545e" providerId="ADAL" clId="{40561216-C3B6-4E03-B696-C2E8E46E1565}" dt="2021-03-02T14:55:21.153" v="297"/>
          <ac:inkMkLst>
            <pc:docMk/>
            <pc:sldMk cId="1287194210" sldId="561"/>
            <ac:inkMk id="6" creationId="{C77C32EE-2731-421E-9672-5A63D6E9F538}"/>
          </ac:inkMkLst>
        </pc:inkChg>
        <pc:inkChg chg="mod">
          <ac:chgData name="Sherif Khattab" userId="c83b1e15-36f3-4f46-aceb-05aac24c545e" providerId="ADAL" clId="{40561216-C3B6-4E03-B696-C2E8E46E1565}" dt="2021-03-02T14:55:21.153" v="297"/>
          <ac:inkMkLst>
            <pc:docMk/>
            <pc:sldMk cId="1287194210" sldId="561"/>
            <ac:inkMk id="34" creationId="{76F4BB3E-F0E4-42AA-ACB1-D0A6A3746F24}"/>
          </ac:inkMkLst>
        </pc:inkChg>
        <pc:inkChg chg="mod">
          <ac:chgData name="Sherif Khattab" userId="c83b1e15-36f3-4f46-aceb-05aac24c545e" providerId="ADAL" clId="{40561216-C3B6-4E03-B696-C2E8E46E1565}" dt="2021-03-02T14:55:21.153" v="297"/>
          <ac:inkMkLst>
            <pc:docMk/>
            <pc:sldMk cId="1287194210" sldId="561"/>
            <ac:inkMk id="35" creationId="{BB1041F6-9E9F-4186-AC93-4372635DAB2B}"/>
          </ac:inkMkLst>
        </pc:inkChg>
        <pc:inkChg chg="mod">
          <ac:chgData name="Sherif Khattab" userId="c83b1e15-36f3-4f46-aceb-05aac24c545e" providerId="ADAL" clId="{40561216-C3B6-4E03-B696-C2E8E46E1565}" dt="2021-03-02T14:55:21.153" v="297"/>
          <ac:inkMkLst>
            <pc:docMk/>
            <pc:sldMk cId="1287194210" sldId="561"/>
            <ac:inkMk id="36" creationId="{FBD4DC2C-2A69-4F9C-9FD0-0A2D83A17035}"/>
          </ac:inkMkLst>
        </pc:inkChg>
        <pc:inkChg chg="mod">
          <ac:chgData name="Sherif Khattab" userId="c83b1e15-36f3-4f46-aceb-05aac24c545e" providerId="ADAL" clId="{40561216-C3B6-4E03-B696-C2E8E46E1565}" dt="2021-03-02T14:55:21.153" v="297"/>
          <ac:inkMkLst>
            <pc:docMk/>
            <pc:sldMk cId="1287194210" sldId="561"/>
            <ac:inkMk id="38" creationId="{08DD68F7-523C-4437-9949-BFD6B8B320B7}"/>
          </ac:inkMkLst>
        </pc:inkChg>
        <pc:inkChg chg="mod">
          <ac:chgData name="Sherif Khattab" userId="c83b1e15-36f3-4f46-aceb-05aac24c545e" providerId="ADAL" clId="{40561216-C3B6-4E03-B696-C2E8E46E1565}" dt="2021-03-02T14:55:21.153" v="297"/>
          <ac:inkMkLst>
            <pc:docMk/>
            <pc:sldMk cId="1287194210" sldId="561"/>
            <ac:inkMk id="39" creationId="{6B907EBB-5700-4291-BB4C-D8877DB4FFCD}"/>
          </ac:inkMkLst>
        </pc:inkChg>
        <pc:inkChg chg="mod">
          <ac:chgData name="Sherif Khattab" userId="c83b1e15-36f3-4f46-aceb-05aac24c545e" providerId="ADAL" clId="{40561216-C3B6-4E03-B696-C2E8E46E1565}" dt="2021-03-02T14:55:21.153" v="297"/>
          <ac:inkMkLst>
            <pc:docMk/>
            <pc:sldMk cId="1287194210" sldId="561"/>
            <ac:inkMk id="40" creationId="{D1405003-6795-43E1-B78F-70DFA34AAA56}"/>
          </ac:inkMkLst>
        </pc:inkChg>
        <pc:inkChg chg="mod">
          <ac:chgData name="Sherif Khattab" userId="c83b1e15-36f3-4f46-aceb-05aac24c545e" providerId="ADAL" clId="{40561216-C3B6-4E03-B696-C2E8E46E1565}" dt="2021-03-02T14:55:21.153" v="297"/>
          <ac:inkMkLst>
            <pc:docMk/>
            <pc:sldMk cId="1287194210" sldId="561"/>
            <ac:inkMk id="41" creationId="{E5C63D8D-A5A2-4ECA-9233-25A9BB4111B0}"/>
          </ac:inkMkLst>
        </pc:inkChg>
        <pc:inkChg chg="mod">
          <ac:chgData name="Sherif Khattab" userId="c83b1e15-36f3-4f46-aceb-05aac24c545e" providerId="ADAL" clId="{40561216-C3B6-4E03-B696-C2E8E46E1565}" dt="2021-03-02T14:55:21.153" v="297"/>
          <ac:inkMkLst>
            <pc:docMk/>
            <pc:sldMk cId="1287194210" sldId="561"/>
            <ac:inkMk id="42" creationId="{DA8E3D6B-1BC0-4231-B0D7-7B8A4360DECC}"/>
          </ac:inkMkLst>
        </pc:inkChg>
        <pc:inkChg chg="mod">
          <ac:chgData name="Sherif Khattab" userId="c83b1e15-36f3-4f46-aceb-05aac24c545e" providerId="ADAL" clId="{40561216-C3B6-4E03-B696-C2E8E46E1565}" dt="2021-03-02T14:55:21.153" v="297"/>
          <ac:inkMkLst>
            <pc:docMk/>
            <pc:sldMk cId="1287194210" sldId="561"/>
            <ac:inkMk id="44" creationId="{19C19232-5340-48E5-9ED6-62DEBBCE1215}"/>
          </ac:inkMkLst>
        </pc:inkChg>
        <pc:inkChg chg="mod">
          <ac:chgData name="Sherif Khattab" userId="c83b1e15-36f3-4f46-aceb-05aac24c545e" providerId="ADAL" clId="{40561216-C3B6-4E03-B696-C2E8E46E1565}" dt="2021-03-02T14:55:21.153" v="297"/>
          <ac:inkMkLst>
            <pc:docMk/>
            <pc:sldMk cId="1287194210" sldId="561"/>
            <ac:inkMk id="45" creationId="{D1B4E85F-AC34-40C2-82B7-32CDF26E2AA9}"/>
          </ac:inkMkLst>
        </pc:inkChg>
        <pc:inkChg chg="mod">
          <ac:chgData name="Sherif Khattab" userId="c83b1e15-36f3-4f46-aceb-05aac24c545e" providerId="ADAL" clId="{40561216-C3B6-4E03-B696-C2E8E46E1565}" dt="2021-03-02T14:55:21.153" v="297"/>
          <ac:inkMkLst>
            <pc:docMk/>
            <pc:sldMk cId="1287194210" sldId="561"/>
            <ac:inkMk id="46" creationId="{E6BF4D18-EC16-4386-BB86-4E44BAF7C03B}"/>
          </ac:inkMkLst>
        </pc:inkChg>
        <pc:inkChg chg="mod">
          <ac:chgData name="Sherif Khattab" userId="c83b1e15-36f3-4f46-aceb-05aac24c545e" providerId="ADAL" clId="{40561216-C3B6-4E03-B696-C2E8E46E1565}" dt="2021-03-02T14:55:21.153" v="297"/>
          <ac:inkMkLst>
            <pc:docMk/>
            <pc:sldMk cId="1287194210" sldId="561"/>
            <ac:inkMk id="47" creationId="{02569F11-2943-4F04-87BA-CA8732D937CB}"/>
          </ac:inkMkLst>
        </pc:inkChg>
        <pc:inkChg chg="mod">
          <ac:chgData name="Sherif Khattab" userId="c83b1e15-36f3-4f46-aceb-05aac24c545e" providerId="ADAL" clId="{40561216-C3B6-4E03-B696-C2E8E46E1565}" dt="2021-03-02T14:55:21.153" v="297"/>
          <ac:inkMkLst>
            <pc:docMk/>
            <pc:sldMk cId="1287194210" sldId="561"/>
            <ac:inkMk id="48" creationId="{B58E1670-F3F7-4DFE-AF3D-056FDA785310}"/>
          </ac:inkMkLst>
        </pc:inkChg>
        <pc:inkChg chg="mod">
          <ac:chgData name="Sherif Khattab" userId="c83b1e15-36f3-4f46-aceb-05aac24c545e" providerId="ADAL" clId="{40561216-C3B6-4E03-B696-C2E8E46E1565}" dt="2021-03-02T14:55:21.153" v="297"/>
          <ac:inkMkLst>
            <pc:docMk/>
            <pc:sldMk cId="1287194210" sldId="561"/>
            <ac:inkMk id="49" creationId="{19257841-2019-40BC-AD69-87A73EC0948B}"/>
          </ac:inkMkLst>
        </pc:inkChg>
        <pc:inkChg chg="mod">
          <ac:chgData name="Sherif Khattab" userId="c83b1e15-36f3-4f46-aceb-05aac24c545e" providerId="ADAL" clId="{40561216-C3B6-4E03-B696-C2E8E46E1565}" dt="2021-03-02T14:55:21.153" v="297"/>
          <ac:inkMkLst>
            <pc:docMk/>
            <pc:sldMk cId="1287194210" sldId="561"/>
            <ac:inkMk id="50" creationId="{26C81269-5964-499B-83AC-4B4F3ECF46D9}"/>
          </ac:inkMkLst>
        </pc:inkChg>
        <pc:inkChg chg="mod">
          <ac:chgData name="Sherif Khattab" userId="c83b1e15-36f3-4f46-aceb-05aac24c545e" providerId="ADAL" clId="{40561216-C3B6-4E03-B696-C2E8E46E1565}" dt="2021-03-02T14:55:21.153" v="297"/>
          <ac:inkMkLst>
            <pc:docMk/>
            <pc:sldMk cId="1287194210" sldId="561"/>
            <ac:inkMk id="51" creationId="{20368D2C-01B3-405E-89B9-A7788F5F56C4}"/>
          </ac:inkMkLst>
        </pc:inkChg>
        <pc:inkChg chg="mod">
          <ac:chgData name="Sherif Khattab" userId="c83b1e15-36f3-4f46-aceb-05aac24c545e" providerId="ADAL" clId="{40561216-C3B6-4E03-B696-C2E8E46E1565}" dt="2021-03-02T14:55:21.153" v="297"/>
          <ac:inkMkLst>
            <pc:docMk/>
            <pc:sldMk cId="1287194210" sldId="561"/>
            <ac:inkMk id="53" creationId="{4B0B24DC-2DC7-4C85-8BDA-CB5171C1850E}"/>
          </ac:inkMkLst>
        </pc:inkChg>
        <pc:inkChg chg="mod">
          <ac:chgData name="Sherif Khattab" userId="c83b1e15-36f3-4f46-aceb-05aac24c545e" providerId="ADAL" clId="{40561216-C3B6-4E03-B696-C2E8E46E1565}" dt="2021-03-02T14:55:21.153" v="297"/>
          <ac:inkMkLst>
            <pc:docMk/>
            <pc:sldMk cId="1287194210" sldId="561"/>
            <ac:inkMk id="54" creationId="{FAA76FFB-4F7B-44CF-9E3F-7D873ACD011E}"/>
          </ac:inkMkLst>
        </pc:inkChg>
        <pc:inkChg chg="mod">
          <ac:chgData name="Sherif Khattab" userId="c83b1e15-36f3-4f46-aceb-05aac24c545e" providerId="ADAL" clId="{40561216-C3B6-4E03-B696-C2E8E46E1565}" dt="2021-03-02T14:55:21.153" v="297"/>
          <ac:inkMkLst>
            <pc:docMk/>
            <pc:sldMk cId="1287194210" sldId="561"/>
            <ac:inkMk id="55" creationId="{2A509FA3-B322-44A6-A5B7-3B6A64FF271C}"/>
          </ac:inkMkLst>
        </pc:inkChg>
        <pc:inkChg chg="mod">
          <ac:chgData name="Sherif Khattab" userId="c83b1e15-36f3-4f46-aceb-05aac24c545e" providerId="ADAL" clId="{40561216-C3B6-4E03-B696-C2E8E46E1565}" dt="2021-03-02T14:55:21.153" v="297"/>
          <ac:inkMkLst>
            <pc:docMk/>
            <pc:sldMk cId="1287194210" sldId="561"/>
            <ac:inkMk id="56" creationId="{9FB1D72E-EF06-4758-9CAE-0C2AFAB761B2}"/>
          </ac:inkMkLst>
        </pc:inkChg>
        <pc:inkChg chg="mod">
          <ac:chgData name="Sherif Khattab" userId="c83b1e15-36f3-4f46-aceb-05aac24c545e" providerId="ADAL" clId="{40561216-C3B6-4E03-B696-C2E8E46E1565}" dt="2021-03-02T14:55:21.153" v="297"/>
          <ac:inkMkLst>
            <pc:docMk/>
            <pc:sldMk cId="1287194210" sldId="561"/>
            <ac:inkMk id="58" creationId="{AD54C535-8A13-4466-B936-FDE4EE0D13AB}"/>
          </ac:inkMkLst>
        </pc:inkChg>
        <pc:inkChg chg="mod">
          <ac:chgData name="Sherif Khattab" userId="c83b1e15-36f3-4f46-aceb-05aac24c545e" providerId="ADAL" clId="{40561216-C3B6-4E03-B696-C2E8E46E1565}" dt="2021-03-02T14:55:21.153" v="297"/>
          <ac:inkMkLst>
            <pc:docMk/>
            <pc:sldMk cId="1287194210" sldId="561"/>
            <ac:inkMk id="59" creationId="{8191728A-6391-4424-97E9-9D875C21CABB}"/>
          </ac:inkMkLst>
        </pc:inkChg>
        <pc:inkChg chg="mod">
          <ac:chgData name="Sherif Khattab" userId="c83b1e15-36f3-4f46-aceb-05aac24c545e" providerId="ADAL" clId="{40561216-C3B6-4E03-B696-C2E8E46E1565}" dt="2021-03-02T14:55:21.153" v="297"/>
          <ac:inkMkLst>
            <pc:docMk/>
            <pc:sldMk cId="1287194210" sldId="561"/>
            <ac:inkMk id="61" creationId="{3873DDFB-3276-4A9C-A452-0E255D449AE0}"/>
          </ac:inkMkLst>
        </pc:inkChg>
        <pc:inkChg chg="mod">
          <ac:chgData name="Sherif Khattab" userId="c83b1e15-36f3-4f46-aceb-05aac24c545e" providerId="ADAL" clId="{40561216-C3B6-4E03-B696-C2E8E46E1565}" dt="2021-03-02T14:55:21.153" v="297"/>
          <ac:inkMkLst>
            <pc:docMk/>
            <pc:sldMk cId="1287194210" sldId="561"/>
            <ac:inkMk id="62" creationId="{6CA89F45-C596-4B44-8218-2E80CDFD9AC1}"/>
          </ac:inkMkLst>
        </pc:inkChg>
        <pc:inkChg chg="mod">
          <ac:chgData name="Sherif Khattab" userId="c83b1e15-36f3-4f46-aceb-05aac24c545e" providerId="ADAL" clId="{40561216-C3B6-4E03-B696-C2E8E46E1565}" dt="2021-03-02T14:55:21.153" v="297"/>
          <ac:inkMkLst>
            <pc:docMk/>
            <pc:sldMk cId="1287194210" sldId="561"/>
            <ac:inkMk id="63" creationId="{C0DC48F3-13CB-48CD-943B-D376DED3D452}"/>
          </ac:inkMkLst>
        </pc:inkChg>
        <pc:inkChg chg="mod">
          <ac:chgData name="Sherif Khattab" userId="c83b1e15-36f3-4f46-aceb-05aac24c545e" providerId="ADAL" clId="{40561216-C3B6-4E03-B696-C2E8E46E1565}" dt="2021-03-02T14:55:21.153" v="297"/>
          <ac:inkMkLst>
            <pc:docMk/>
            <pc:sldMk cId="1287194210" sldId="561"/>
            <ac:inkMk id="23552" creationId="{AD02388C-420C-4C10-A5B7-33825C4777B5}"/>
          </ac:inkMkLst>
        </pc:inkChg>
        <pc:inkChg chg="mod">
          <ac:chgData name="Sherif Khattab" userId="c83b1e15-36f3-4f46-aceb-05aac24c545e" providerId="ADAL" clId="{40561216-C3B6-4E03-B696-C2E8E46E1565}" dt="2021-03-02T14:55:21.153" v="297"/>
          <ac:inkMkLst>
            <pc:docMk/>
            <pc:sldMk cId="1287194210" sldId="561"/>
            <ac:inkMk id="23556" creationId="{B63716A9-A45C-49C7-8CC0-3310F6B827F6}"/>
          </ac:inkMkLst>
        </pc:inkChg>
        <pc:inkChg chg="mod">
          <ac:chgData name="Sherif Khattab" userId="c83b1e15-36f3-4f46-aceb-05aac24c545e" providerId="ADAL" clId="{40561216-C3B6-4E03-B696-C2E8E46E1565}" dt="2021-03-02T14:55:21.153" v="297"/>
          <ac:inkMkLst>
            <pc:docMk/>
            <pc:sldMk cId="1287194210" sldId="561"/>
            <ac:inkMk id="23558" creationId="{12438C2F-B2BE-423F-8FB0-A8B24276FAA9}"/>
          </ac:inkMkLst>
        </pc:inkChg>
        <pc:inkChg chg="mod">
          <ac:chgData name="Sherif Khattab" userId="c83b1e15-36f3-4f46-aceb-05aac24c545e" providerId="ADAL" clId="{40561216-C3B6-4E03-B696-C2E8E46E1565}" dt="2021-03-02T14:55:21.153" v="297"/>
          <ac:inkMkLst>
            <pc:docMk/>
            <pc:sldMk cId="1287194210" sldId="561"/>
            <ac:inkMk id="23559" creationId="{63236EA0-8781-4E1D-ACC7-D2AB2BA2975A}"/>
          </ac:inkMkLst>
        </pc:inkChg>
        <pc:inkChg chg="mod">
          <ac:chgData name="Sherif Khattab" userId="c83b1e15-36f3-4f46-aceb-05aac24c545e" providerId="ADAL" clId="{40561216-C3B6-4E03-B696-C2E8E46E1565}" dt="2021-03-02T14:55:21.153" v="297"/>
          <ac:inkMkLst>
            <pc:docMk/>
            <pc:sldMk cId="1287194210" sldId="561"/>
            <ac:inkMk id="23560" creationId="{8296C127-E688-4138-8B46-A545AA74759F}"/>
          </ac:inkMkLst>
        </pc:inkChg>
        <pc:inkChg chg="mod">
          <ac:chgData name="Sherif Khattab" userId="c83b1e15-36f3-4f46-aceb-05aac24c545e" providerId="ADAL" clId="{40561216-C3B6-4E03-B696-C2E8E46E1565}" dt="2021-03-02T14:55:21.153" v="297"/>
          <ac:inkMkLst>
            <pc:docMk/>
            <pc:sldMk cId="1287194210" sldId="561"/>
            <ac:inkMk id="23561" creationId="{27B15F83-7325-42D6-B559-2D057C3A0C3F}"/>
          </ac:inkMkLst>
        </pc:inkChg>
        <pc:inkChg chg="mod">
          <ac:chgData name="Sherif Khattab" userId="c83b1e15-36f3-4f46-aceb-05aac24c545e" providerId="ADAL" clId="{40561216-C3B6-4E03-B696-C2E8E46E1565}" dt="2021-03-02T14:55:21.153" v="297"/>
          <ac:inkMkLst>
            <pc:docMk/>
            <pc:sldMk cId="1287194210" sldId="561"/>
            <ac:inkMk id="23562" creationId="{41609FE5-F416-4C74-A5D0-5EFA0CF8EF70}"/>
          </ac:inkMkLst>
        </pc:inkChg>
        <pc:inkChg chg="mod">
          <ac:chgData name="Sherif Khattab" userId="c83b1e15-36f3-4f46-aceb-05aac24c545e" providerId="ADAL" clId="{40561216-C3B6-4E03-B696-C2E8E46E1565}" dt="2021-03-02T14:55:21.153" v="297"/>
          <ac:inkMkLst>
            <pc:docMk/>
            <pc:sldMk cId="1287194210" sldId="561"/>
            <ac:inkMk id="23564" creationId="{0479C8AE-E53D-4F3D-9A1F-0B3B4EF8E437}"/>
          </ac:inkMkLst>
        </pc:inkChg>
        <pc:inkChg chg="mod">
          <ac:chgData name="Sherif Khattab" userId="c83b1e15-36f3-4f46-aceb-05aac24c545e" providerId="ADAL" clId="{40561216-C3B6-4E03-B696-C2E8E46E1565}" dt="2021-03-02T14:55:21.153" v="297"/>
          <ac:inkMkLst>
            <pc:docMk/>
            <pc:sldMk cId="1287194210" sldId="561"/>
            <ac:inkMk id="23565" creationId="{7EA1AC65-0991-4EAD-9289-5B6967D4C6A4}"/>
          </ac:inkMkLst>
        </pc:inkChg>
        <pc:inkChg chg="mod">
          <ac:chgData name="Sherif Khattab" userId="c83b1e15-36f3-4f46-aceb-05aac24c545e" providerId="ADAL" clId="{40561216-C3B6-4E03-B696-C2E8E46E1565}" dt="2021-03-02T14:55:21.153" v="297"/>
          <ac:inkMkLst>
            <pc:docMk/>
            <pc:sldMk cId="1287194210" sldId="561"/>
            <ac:inkMk id="23567" creationId="{B964468F-11D4-4449-BD5D-D276B04321BD}"/>
          </ac:inkMkLst>
        </pc:inkChg>
        <pc:inkChg chg="mod">
          <ac:chgData name="Sherif Khattab" userId="c83b1e15-36f3-4f46-aceb-05aac24c545e" providerId="ADAL" clId="{40561216-C3B6-4E03-B696-C2E8E46E1565}" dt="2021-03-02T14:55:21.153" v="297"/>
          <ac:inkMkLst>
            <pc:docMk/>
            <pc:sldMk cId="1287194210" sldId="561"/>
            <ac:inkMk id="23568" creationId="{B0D8423F-0857-4468-8FB1-850C348CC062}"/>
          </ac:inkMkLst>
        </pc:inkChg>
        <pc:inkChg chg="mod">
          <ac:chgData name="Sherif Khattab" userId="c83b1e15-36f3-4f46-aceb-05aac24c545e" providerId="ADAL" clId="{40561216-C3B6-4E03-B696-C2E8E46E1565}" dt="2021-03-02T14:55:21.153" v="297"/>
          <ac:inkMkLst>
            <pc:docMk/>
            <pc:sldMk cId="1287194210" sldId="561"/>
            <ac:inkMk id="23569" creationId="{E089F2E3-45EA-486B-A260-E766EB2A0258}"/>
          </ac:inkMkLst>
        </pc:inkChg>
        <pc:inkChg chg="mod">
          <ac:chgData name="Sherif Khattab" userId="c83b1e15-36f3-4f46-aceb-05aac24c545e" providerId="ADAL" clId="{40561216-C3B6-4E03-B696-C2E8E46E1565}" dt="2021-03-02T14:55:21.153" v="297"/>
          <ac:inkMkLst>
            <pc:docMk/>
            <pc:sldMk cId="1287194210" sldId="561"/>
            <ac:inkMk id="23570" creationId="{C315644A-BBCC-4823-9005-14F1A7FDE1C2}"/>
          </ac:inkMkLst>
        </pc:inkChg>
        <pc:inkChg chg="mod">
          <ac:chgData name="Sherif Khattab" userId="c83b1e15-36f3-4f46-aceb-05aac24c545e" providerId="ADAL" clId="{40561216-C3B6-4E03-B696-C2E8E46E1565}" dt="2021-03-02T14:55:21.153" v="297"/>
          <ac:inkMkLst>
            <pc:docMk/>
            <pc:sldMk cId="1287194210" sldId="561"/>
            <ac:inkMk id="23571" creationId="{4A65A549-A8AD-4542-8C89-6269FF5866D1}"/>
          </ac:inkMkLst>
        </pc:inkChg>
        <pc:inkChg chg="mod">
          <ac:chgData name="Sherif Khattab" userId="c83b1e15-36f3-4f46-aceb-05aac24c545e" providerId="ADAL" clId="{40561216-C3B6-4E03-B696-C2E8E46E1565}" dt="2021-03-02T14:55:21.153" v="297"/>
          <ac:inkMkLst>
            <pc:docMk/>
            <pc:sldMk cId="1287194210" sldId="561"/>
            <ac:inkMk id="23572" creationId="{B9C4A1FB-67E2-4BED-9908-CDD670C3D085}"/>
          </ac:inkMkLst>
        </pc:inkChg>
        <pc:inkChg chg="mod">
          <ac:chgData name="Sherif Khattab" userId="c83b1e15-36f3-4f46-aceb-05aac24c545e" providerId="ADAL" clId="{40561216-C3B6-4E03-B696-C2E8E46E1565}" dt="2021-03-02T14:55:21.153" v="297"/>
          <ac:inkMkLst>
            <pc:docMk/>
            <pc:sldMk cId="1287194210" sldId="561"/>
            <ac:inkMk id="23574" creationId="{5080E0A9-56D7-4D4F-A195-E284339CA129}"/>
          </ac:inkMkLst>
        </pc:inkChg>
        <pc:inkChg chg="mod">
          <ac:chgData name="Sherif Khattab" userId="c83b1e15-36f3-4f46-aceb-05aac24c545e" providerId="ADAL" clId="{40561216-C3B6-4E03-B696-C2E8E46E1565}" dt="2021-03-02T14:55:21.153" v="297"/>
          <ac:inkMkLst>
            <pc:docMk/>
            <pc:sldMk cId="1287194210" sldId="561"/>
            <ac:inkMk id="23576" creationId="{D0BE1369-00A5-44C7-8452-53D1B39882EE}"/>
          </ac:inkMkLst>
        </pc:inkChg>
        <pc:inkChg chg="mod">
          <ac:chgData name="Sherif Khattab" userId="c83b1e15-36f3-4f46-aceb-05aac24c545e" providerId="ADAL" clId="{40561216-C3B6-4E03-B696-C2E8E46E1565}" dt="2021-03-02T14:55:21.153" v="297"/>
          <ac:inkMkLst>
            <pc:docMk/>
            <pc:sldMk cId="1287194210" sldId="561"/>
            <ac:inkMk id="23577" creationId="{43BAB690-6EB8-4D2F-9260-3E735FEB4B2D}"/>
          </ac:inkMkLst>
        </pc:inkChg>
        <pc:inkChg chg="mod">
          <ac:chgData name="Sherif Khattab" userId="c83b1e15-36f3-4f46-aceb-05aac24c545e" providerId="ADAL" clId="{40561216-C3B6-4E03-B696-C2E8E46E1565}" dt="2021-03-02T14:55:21.153" v="297"/>
          <ac:inkMkLst>
            <pc:docMk/>
            <pc:sldMk cId="1287194210" sldId="561"/>
            <ac:inkMk id="23578" creationId="{83315C3A-A95B-42AC-9D6D-979EB8D173B6}"/>
          </ac:inkMkLst>
        </pc:inkChg>
        <pc:inkChg chg="mod">
          <ac:chgData name="Sherif Khattab" userId="c83b1e15-36f3-4f46-aceb-05aac24c545e" providerId="ADAL" clId="{40561216-C3B6-4E03-B696-C2E8E46E1565}" dt="2021-03-02T14:55:21.153" v="297"/>
          <ac:inkMkLst>
            <pc:docMk/>
            <pc:sldMk cId="1287194210" sldId="561"/>
            <ac:inkMk id="23579" creationId="{E04171F8-E595-4689-B13C-72E0E4EF4978}"/>
          </ac:inkMkLst>
        </pc:inkChg>
        <pc:inkChg chg="mod">
          <ac:chgData name="Sherif Khattab" userId="c83b1e15-36f3-4f46-aceb-05aac24c545e" providerId="ADAL" clId="{40561216-C3B6-4E03-B696-C2E8E46E1565}" dt="2021-03-02T14:55:21.153" v="297"/>
          <ac:inkMkLst>
            <pc:docMk/>
            <pc:sldMk cId="1287194210" sldId="561"/>
            <ac:inkMk id="23580" creationId="{E8FD612D-4AE1-407E-90A1-CE8B0F7F65A7}"/>
          </ac:inkMkLst>
        </pc:inkChg>
        <pc:inkChg chg="mod">
          <ac:chgData name="Sherif Khattab" userId="c83b1e15-36f3-4f46-aceb-05aac24c545e" providerId="ADAL" clId="{40561216-C3B6-4E03-B696-C2E8E46E1565}" dt="2021-03-02T14:55:21.153" v="297"/>
          <ac:inkMkLst>
            <pc:docMk/>
            <pc:sldMk cId="1287194210" sldId="561"/>
            <ac:inkMk id="23581" creationId="{C8D3D5B6-B190-475B-BF38-91CC60C733FE}"/>
          </ac:inkMkLst>
        </pc:inkChg>
        <pc:inkChg chg="mod">
          <ac:chgData name="Sherif Khattab" userId="c83b1e15-36f3-4f46-aceb-05aac24c545e" providerId="ADAL" clId="{40561216-C3B6-4E03-B696-C2E8E46E1565}" dt="2021-03-02T14:55:21.153" v="297"/>
          <ac:inkMkLst>
            <pc:docMk/>
            <pc:sldMk cId="1287194210" sldId="561"/>
            <ac:inkMk id="23583" creationId="{EC8BF6A4-0F25-47DF-8764-D97275EAA475}"/>
          </ac:inkMkLst>
        </pc:inkChg>
        <pc:inkChg chg="mod">
          <ac:chgData name="Sherif Khattab" userId="c83b1e15-36f3-4f46-aceb-05aac24c545e" providerId="ADAL" clId="{40561216-C3B6-4E03-B696-C2E8E46E1565}" dt="2021-03-02T14:55:21.153" v="297"/>
          <ac:inkMkLst>
            <pc:docMk/>
            <pc:sldMk cId="1287194210" sldId="561"/>
            <ac:inkMk id="23584" creationId="{57D69971-0B46-4623-8A6B-3B3C85BCFF69}"/>
          </ac:inkMkLst>
        </pc:inkChg>
        <pc:inkChg chg="mod">
          <ac:chgData name="Sherif Khattab" userId="c83b1e15-36f3-4f46-aceb-05aac24c545e" providerId="ADAL" clId="{40561216-C3B6-4E03-B696-C2E8E46E1565}" dt="2021-03-02T14:55:21.153" v="297"/>
          <ac:inkMkLst>
            <pc:docMk/>
            <pc:sldMk cId="1287194210" sldId="561"/>
            <ac:inkMk id="23585" creationId="{F8FC187E-9EB1-4A50-98B4-087073282546}"/>
          </ac:inkMkLst>
        </pc:inkChg>
        <pc:inkChg chg="mod">
          <ac:chgData name="Sherif Khattab" userId="c83b1e15-36f3-4f46-aceb-05aac24c545e" providerId="ADAL" clId="{40561216-C3B6-4E03-B696-C2E8E46E1565}" dt="2021-03-02T14:55:21.153" v="297"/>
          <ac:inkMkLst>
            <pc:docMk/>
            <pc:sldMk cId="1287194210" sldId="561"/>
            <ac:inkMk id="23586" creationId="{1AFE1D24-554E-45CD-A400-2E8FC12D5A0D}"/>
          </ac:inkMkLst>
        </pc:inkChg>
        <pc:inkChg chg="mod">
          <ac:chgData name="Sherif Khattab" userId="c83b1e15-36f3-4f46-aceb-05aac24c545e" providerId="ADAL" clId="{40561216-C3B6-4E03-B696-C2E8E46E1565}" dt="2021-03-02T14:55:21.153" v="297"/>
          <ac:inkMkLst>
            <pc:docMk/>
            <pc:sldMk cId="1287194210" sldId="561"/>
            <ac:inkMk id="23587" creationId="{FE9728E1-CAAA-43DC-B604-C9D45BF1646D}"/>
          </ac:inkMkLst>
        </pc:inkChg>
        <pc:inkChg chg="mod">
          <ac:chgData name="Sherif Khattab" userId="c83b1e15-36f3-4f46-aceb-05aac24c545e" providerId="ADAL" clId="{40561216-C3B6-4E03-B696-C2E8E46E1565}" dt="2021-03-02T14:55:21.153" v="297"/>
          <ac:inkMkLst>
            <pc:docMk/>
            <pc:sldMk cId="1287194210" sldId="561"/>
            <ac:inkMk id="23589" creationId="{0A0BC15D-6427-44BD-B8C5-2F74D103D233}"/>
          </ac:inkMkLst>
        </pc:inkChg>
        <pc:inkChg chg="mod">
          <ac:chgData name="Sherif Khattab" userId="c83b1e15-36f3-4f46-aceb-05aac24c545e" providerId="ADAL" clId="{40561216-C3B6-4E03-B696-C2E8E46E1565}" dt="2021-03-02T14:55:21.153" v="297"/>
          <ac:inkMkLst>
            <pc:docMk/>
            <pc:sldMk cId="1287194210" sldId="561"/>
            <ac:inkMk id="23590" creationId="{761307AF-16E1-4780-B3AC-E42AB02AF571}"/>
          </ac:inkMkLst>
        </pc:inkChg>
        <pc:inkChg chg="mod">
          <ac:chgData name="Sherif Khattab" userId="c83b1e15-36f3-4f46-aceb-05aac24c545e" providerId="ADAL" clId="{40561216-C3B6-4E03-B696-C2E8E46E1565}" dt="2021-03-02T14:55:21.153" v="297"/>
          <ac:inkMkLst>
            <pc:docMk/>
            <pc:sldMk cId="1287194210" sldId="561"/>
            <ac:inkMk id="23591" creationId="{800D8CDC-FCE4-4FC1-B795-A774356CBB49}"/>
          </ac:inkMkLst>
        </pc:inkChg>
        <pc:inkChg chg="mod">
          <ac:chgData name="Sherif Khattab" userId="c83b1e15-36f3-4f46-aceb-05aac24c545e" providerId="ADAL" clId="{40561216-C3B6-4E03-B696-C2E8E46E1565}" dt="2021-03-02T14:55:21.153" v="297"/>
          <ac:inkMkLst>
            <pc:docMk/>
            <pc:sldMk cId="1287194210" sldId="561"/>
            <ac:inkMk id="23593" creationId="{F6F54656-A8DD-4BC4-B253-D21DE17A2BDA}"/>
          </ac:inkMkLst>
        </pc:inkChg>
        <pc:inkChg chg="mod">
          <ac:chgData name="Sherif Khattab" userId="c83b1e15-36f3-4f46-aceb-05aac24c545e" providerId="ADAL" clId="{40561216-C3B6-4E03-B696-C2E8E46E1565}" dt="2021-03-02T14:55:21.153" v="297"/>
          <ac:inkMkLst>
            <pc:docMk/>
            <pc:sldMk cId="1287194210" sldId="561"/>
            <ac:inkMk id="23594" creationId="{78465BA3-A56F-46C3-84B4-E748C9D8C4F7}"/>
          </ac:inkMkLst>
        </pc:inkChg>
        <pc:inkChg chg="mod">
          <ac:chgData name="Sherif Khattab" userId="c83b1e15-36f3-4f46-aceb-05aac24c545e" providerId="ADAL" clId="{40561216-C3B6-4E03-B696-C2E8E46E1565}" dt="2021-03-02T14:55:21.153" v="297"/>
          <ac:inkMkLst>
            <pc:docMk/>
            <pc:sldMk cId="1287194210" sldId="561"/>
            <ac:inkMk id="23595" creationId="{3413CC97-C44F-4613-A28F-BFAE2FF5B565}"/>
          </ac:inkMkLst>
        </pc:inkChg>
        <pc:inkChg chg="mod">
          <ac:chgData name="Sherif Khattab" userId="c83b1e15-36f3-4f46-aceb-05aac24c545e" providerId="ADAL" clId="{40561216-C3B6-4E03-B696-C2E8E46E1565}" dt="2021-03-02T14:55:21.153" v="297"/>
          <ac:inkMkLst>
            <pc:docMk/>
            <pc:sldMk cId="1287194210" sldId="561"/>
            <ac:inkMk id="23596" creationId="{000CE992-2847-4DC1-8887-BD414802BB14}"/>
          </ac:inkMkLst>
        </pc:inkChg>
        <pc:inkChg chg="mod">
          <ac:chgData name="Sherif Khattab" userId="c83b1e15-36f3-4f46-aceb-05aac24c545e" providerId="ADAL" clId="{40561216-C3B6-4E03-B696-C2E8E46E1565}" dt="2021-03-02T14:55:21.153" v="297"/>
          <ac:inkMkLst>
            <pc:docMk/>
            <pc:sldMk cId="1287194210" sldId="561"/>
            <ac:inkMk id="23597" creationId="{CD3FC1F9-0F83-44E8-9E65-5863FD267F26}"/>
          </ac:inkMkLst>
        </pc:inkChg>
        <pc:inkChg chg="mod">
          <ac:chgData name="Sherif Khattab" userId="c83b1e15-36f3-4f46-aceb-05aac24c545e" providerId="ADAL" clId="{40561216-C3B6-4E03-B696-C2E8E46E1565}" dt="2021-03-02T14:55:21.153" v="297"/>
          <ac:inkMkLst>
            <pc:docMk/>
            <pc:sldMk cId="1287194210" sldId="561"/>
            <ac:inkMk id="23598" creationId="{B74EE29C-272C-451D-824C-389F652DD6AC}"/>
          </ac:inkMkLst>
        </pc:inkChg>
        <pc:inkChg chg="mod">
          <ac:chgData name="Sherif Khattab" userId="c83b1e15-36f3-4f46-aceb-05aac24c545e" providerId="ADAL" clId="{40561216-C3B6-4E03-B696-C2E8E46E1565}" dt="2021-03-02T14:55:21.153" v="297"/>
          <ac:inkMkLst>
            <pc:docMk/>
            <pc:sldMk cId="1287194210" sldId="561"/>
            <ac:inkMk id="23599" creationId="{C42E0A56-A1DA-4DCB-B2B6-5DACFFE47D84}"/>
          </ac:inkMkLst>
        </pc:inkChg>
        <pc:inkChg chg="mod">
          <ac:chgData name="Sherif Khattab" userId="c83b1e15-36f3-4f46-aceb-05aac24c545e" providerId="ADAL" clId="{40561216-C3B6-4E03-B696-C2E8E46E1565}" dt="2021-03-02T14:55:21.153" v="297"/>
          <ac:inkMkLst>
            <pc:docMk/>
            <pc:sldMk cId="1287194210" sldId="561"/>
            <ac:inkMk id="23601" creationId="{4600B491-531D-4F6E-984B-B178D34304DB}"/>
          </ac:inkMkLst>
        </pc:inkChg>
        <pc:inkChg chg="mod">
          <ac:chgData name="Sherif Khattab" userId="c83b1e15-36f3-4f46-aceb-05aac24c545e" providerId="ADAL" clId="{40561216-C3B6-4E03-B696-C2E8E46E1565}" dt="2021-03-02T14:55:21.153" v="297"/>
          <ac:inkMkLst>
            <pc:docMk/>
            <pc:sldMk cId="1287194210" sldId="561"/>
            <ac:inkMk id="23602" creationId="{8590EC06-81B8-4E62-AD56-2D9C619CB4E8}"/>
          </ac:inkMkLst>
        </pc:inkChg>
        <pc:inkChg chg="mod">
          <ac:chgData name="Sherif Khattab" userId="c83b1e15-36f3-4f46-aceb-05aac24c545e" providerId="ADAL" clId="{40561216-C3B6-4E03-B696-C2E8E46E1565}" dt="2021-03-02T14:55:21.153" v="297"/>
          <ac:inkMkLst>
            <pc:docMk/>
            <pc:sldMk cId="1287194210" sldId="561"/>
            <ac:inkMk id="23603" creationId="{03F7B552-AE73-4E25-8F31-904011C9E0C4}"/>
          </ac:inkMkLst>
        </pc:inkChg>
        <pc:inkChg chg="mod">
          <ac:chgData name="Sherif Khattab" userId="c83b1e15-36f3-4f46-aceb-05aac24c545e" providerId="ADAL" clId="{40561216-C3B6-4E03-B696-C2E8E46E1565}" dt="2021-03-02T14:55:21.153" v="297"/>
          <ac:inkMkLst>
            <pc:docMk/>
            <pc:sldMk cId="1287194210" sldId="561"/>
            <ac:inkMk id="23604" creationId="{3FC31064-F965-406B-A00C-AB8E71B83EEB}"/>
          </ac:inkMkLst>
        </pc:inkChg>
        <pc:inkChg chg="mod">
          <ac:chgData name="Sherif Khattab" userId="c83b1e15-36f3-4f46-aceb-05aac24c545e" providerId="ADAL" clId="{40561216-C3B6-4E03-B696-C2E8E46E1565}" dt="2021-03-02T14:55:21.153" v="297"/>
          <ac:inkMkLst>
            <pc:docMk/>
            <pc:sldMk cId="1287194210" sldId="561"/>
            <ac:inkMk id="23605" creationId="{BA80DF44-2335-4B14-BC94-240A38AC9B9A}"/>
          </ac:inkMkLst>
        </pc:inkChg>
        <pc:inkChg chg="mod">
          <ac:chgData name="Sherif Khattab" userId="c83b1e15-36f3-4f46-aceb-05aac24c545e" providerId="ADAL" clId="{40561216-C3B6-4E03-B696-C2E8E46E1565}" dt="2021-03-02T14:55:21.153" v="297"/>
          <ac:inkMkLst>
            <pc:docMk/>
            <pc:sldMk cId="1287194210" sldId="561"/>
            <ac:inkMk id="23606" creationId="{7177B574-128A-4148-8516-BF3A12E8EF37}"/>
          </ac:inkMkLst>
        </pc:inkChg>
        <pc:inkChg chg="mod">
          <ac:chgData name="Sherif Khattab" userId="c83b1e15-36f3-4f46-aceb-05aac24c545e" providerId="ADAL" clId="{40561216-C3B6-4E03-B696-C2E8E46E1565}" dt="2021-03-02T14:55:21.153" v="297"/>
          <ac:inkMkLst>
            <pc:docMk/>
            <pc:sldMk cId="1287194210" sldId="561"/>
            <ac:inkMk id="23608" creationId="{BA6A7D11-EF81-45BF-AA2C-83A7517795B6}"/>
          </ac:inkMkLst>
        </pc:inkChg>
        <pc:inkChg chg="mod">
          <ac:chgData name="Sherif Khattab" userId="c83b1e15-36f3-4f46-aceb-05aac24c545e" providerId="ADAL" clId="{40561216-C3B6-4E03-B696-C2E8E46E1565}" dt="2021-03-02T14:55:21.153" v="297"/>
          <ac:inkMkLst>
            <pc:docMk/>
            <pc:sldMk cId="1287194210" sldId="561"/>
            <ac:inkMk id="23609" creationId="{F2CCC1AD-B6A2-4AE2-B407-C08CF6614221}"/>
          </ac:inkMkLst>
        </pc:inkChg>
        <pc:inkChg chg="mod">
          <ac:chgData name="Sherif Khattab" userId="c83b1e15-36f3-4f46-aceb-05aac24c545e" providerId="ADAL" clId="{40561216-C3B6-4E03-B696-C2E8E46E1565}" dt="2021-03-02T14:55:21.153" v="297"/>
          <ac:inkMkLst>
            <pc:docMk/>
            <pc:sldMk cId="1287194210" sldId="561"/>
            <ac:inkMk id="23610" creationId="{3E34209D-E281-4CD5-914A-A4533596149C}"/>
          </ac:inkMkLst>
        </pc:inkChg>
        <pc:inkChg chg="mod">
          <ac:chgData name="Sherif Khattab" userId="c83b1e15-36f3-4f46-aceb-05aac24c545e" providerId="ADAL" clId="{40561216-C3B6-4E03-B696-C2E8E46E1565}" dt="2021-03-02T14:55:21.153" v="297"/>
          <ac:inkMkLst>
            <pc:docMk/>
            <pc:sldMk cId="1287194210" sldId="561"/>
            <ac:inkMk id="23611" creationId="{B7A2D2D7-D75E-428C-95C6-00440C5C943D}"/>
          </ac:inkMkLst>
        </pc:inkChg>
        <pc:inkChg chg="mod">
          <ac:chgData name="Sherif Khattab" userId="c83b1e15-36f3-4f46-aceb-05aac24c545e" providerId="ADAL" clId="{40561216-C3B6-4E03-B696-C2E8E46E1565}" dt="2021-03-02T14:55:21.153" v="297"/>
          <ac:inkMkLst>
            <pc:docMk/>
            <pc:sldMk cId="1287194210" sldId="561"/>
            <ac:inkMk id="23612" creationId="{26AF0E91-A159-4BC6-BCB4-C91EF1ED0ED6}"/>
          </ac:inkMkLst>
        </pc:inkChg>
        <pc:inkChg chg="mod">
          <ac:chgData name="Sherif Khattab" userId="c83b1e15-36f3-4f46-aceb-05aac24c545e" providerId="ADAL" clId="{40561216-C3B6-4E03-B696-C2E8E46E1565}" dt="2021-03-02T14:55:21.153" v="297"/>
          <ac:inkMkLst>
            <pc:docMk/>
            <pc:sldMk cId="1287194210" sldId="561"/>
            <ac:inkMk id="23613" creationId="{2469BD39-75EF-494D-8C4E-A483A92377E7}"/>
          </ac:inkMkLst>
        </pc:inkChg>
        <pc:inkChg chg="mod">
          <ac:chgData name="Sherif Khattab" userId="c83b1e15-36f3-4f46-aceb-05aac24c545e" providerId="ADAL" clId="{40561216-C3B6-4E03-B696-C2E8E46E1565}" dt="2021-03-02T14:55:21.153" v="297"/>
          <ac:inkMkLst>
            <pc:docMk/>
            <pc:sldMk cId="1287194210" sldId="561"/>
            <ac:inkMk id="23614" creationId="{E97D3BC2-502B-4A90-8A64-126AA52F761D}"/>
          </ac:inkMkLst>
        </pc:inkChg>
        <pc:inkChg chg="mod">
          <ac:chgData name="Sherif Khattab" userId="c83b1e15-36f3-4f46-aceb-05aac24c545e" providerId="ADAL" clId="{40561216-C3B6-4E03-B696-C2E8E46E1565}" dt="2021-03-02T14:55:21.153" v="297"/>
          <ac:inkMkLst>
            <pc:docMk/>
            <pc:sldMk cId="1287194210" sldId="561"/>
            <ac:inkMk id="23615" creationId="{2B0D0797-9EEE-4D91-AF8D-E8FBFB4E297B}"/>
          </ac:inkMkLst>
        </pc:inkChg>
        <pc:inkChg chg="mod">
          <ac:chgData name="Sherif Khattab" userId="c83b1e15-36f3-4f46-aceb-05aac24c545e" providerId="ADAL" clId="{40561216-C3B6-4E03-B696-C2E8E46E1565}" dt="2021-03-02T14:55:21.153" v="297"/>
          <ac:inkMkLst>
            <pc:docMk/>
            <pc:sldMk cId="1287194210" sldId="561"/>
            <ac:inkMk id="23616" creationId="{86AA7C6B-FD04-47DE-BE82-A904A93543C0}"/>
          </ac:inkMkLst>
        </pc:inkChg>
        <pc:inkChg chg="mod">
          <ac:chgData name="Sherif Khattab" userId="c83b1e15-36f3-4f46-aceb-05aac24c545e" providerId="ADAL" clId="{40561216-C3B6-4E03-B696-C2E8E46E1565}" dt="2021-03-02T14:55:21.153" v="297"/>
          <ac:inkMkLst>
            <pc:docMk/>
            <pc:sldMk cId="1287194210" sldId="561"/>
            <ac:inkMk id="23618" creationId="{7885FCFD-9E51-4798-937D-FC677012C7A3}"/>
          </ac:inkMkLst>
        </pc:inkChg>
        <pc:inkChg chg="mod">
          <ac:chgData name="Sherif Khattab" userId="c83b1e15-36f3-4f46-aceb-05aac24c545e" providerId="ADAL" clId="{40561216-C3B6-4E03-B696-C2E8E46E1565}" dt="2021-03-02T14:55:21.153" v="297"/>
          <ac:inkMkLst>
            <pc:docMk/>
            <pc:sldMk cId="1287194210" sldId="561"/>
            <ac:inkMk id="23619" creationId="{79D41083-0D19-4C14-82F6-CD13C5D9C693}"/>
          </ac:inkMkLst>
        </pc:inkChg>
        <pc:inkChg chg="mod">
          <ac:chgData name="Sherif Khattab" userId="c83b1e15-36f3-4f46-aceb-05aac24c545e" providerId="ADAL" clId="{40561216-C3B6-4E03-B696-C2E8E46E1565}" dt="2021-03-02T14:55:21.153" v="297"/>
          <ac:inkMkLst>
            <pc:docMk/>
            <pc:sldMk cId="1287194210" sldId="561"/>
            <ac:inkMk id="23620" creationId="{24B119B8-5039-4266-AC48-9D21FCF3E307}"/>
          </ac:inkMkLst>
        </pc:inkChg>
        <pc:inkChg chg="mod">
          <ac:chgData name="Sherif Khattab" userId="c83b1e15-36f3-4f46-aceb-05aac24c545e" providerId="ADAL" clId="{40561216-C3B6-4E03-B696-C2E8E46E1565}" dt="2021-03-02T14:55:21.153" v="297"/>
          <ac:inkMkLst>
            <pc:docMk/>
            <pc:sldMk cId="1287194210" sldId="561"/>
            <ac:inkMk id="23621" creationId="{6D7BD5D4-E73B-43DC-80EE-EB90A1C33750}"/>
          </ac:inkMkLst>
        </pc:inkChg>
        <pc:inkChg chg="mod">
          <ac:chgData name="Sherif Khattab" userId="c83b1e15-36f3-4f46-aceb-05aac24c545e" providerId="ADAL" clId="{40561216-C3B6-4E03-B696-C2E8E46E1565}" dt="2021-03-02T14:55:21.153" v="297"/>
          <ac:inkMkLst>
            <pc:docMk/>
            <pc:sldMk cId="1287194210" sldId="561"/>
            <ac:inkMk id="23622" creationId="{4D4EAF63-EE39-4E18-9659-6169D13CA5C8}"/>
          </ac:inkMkLst>
        </pc:inkChg>
        <pc:inkChg chg="mod">
          <ac:chgData name="Sherif Khattab" userId="c83b1e15-36f3-4f46-aceb-05aac24c545e" providerId="ADAL" clId="{40561216-C3B6-4E03-B696-C2E8E46E1565}" dt="2021-03-02T14:55:21.153" v="297"/>
          <ac:inkMkLst>
            <pc:docMk/>
            <pc:sldMk cId="1287194210" sldId="561"/>
            <ac:inkMk id="23624" creationId="{D419C405-99F4-4F0D-9F98-C40C001FA051}"/>
          </ac:inkMkLst>
        </pc:inkChg>
        <pc:inkChg chg="mod">
          <ac:chgData name="Sherif Khattab" userId="c83b1e15-36f3-4f46-aceb-05aac24c545e" providerId="ADAL" clId="{40561216-C3B6-4E03-B696-C2E8E46E1565}" dt="2021-03-02T14:55:21.153" v="297"/>
          <ac:inkMkLst>
            <pc:docMk/>
            <pc:sldMk cId="1287194210" sldId="561"/>
            <ac:inkMk id="23625" creationId="{A9DB4019-7694-44E2-A1C8-EF5452E86B18}"/>
          </ac:inkMkLst>
        </pc:inkChg>
        <pc:inkChg chg="mod">
          <ac:chgData name="Sherif Khattab" userId="c83b1e15-36f3-4f46-aceb-05aac24c545e" providerId="ADAL" clId="{40561216-C3B6-4E03-B696-C2E8E46E1565}" dt="2021-03-02T14:55:21.153" v="297"/>
          <ac:inkMkLst>
            <pc:docMk/>
            <pc:sldMk cId="1287194210" sldId="561"/>
            <ac:inkMk id="23626" creationId="{C04CDA8C-2567-4A9F-8A27-EB6631A00C21}"/>
          </ac:inkMkLst>
        </pc:inkChg>
        <pc:inkChg chg="del mod">
          <ac:chgData name="Sherif Khattab" userId="c83b1e15-36f3-4f46-aceb-05aac24c545e" providerId="ADAL" clId="{40561216-C3B6-4E03-B696-C2E8E46E1565}" dt="2021-03-02T14:55:21.026" v="264"/>
          <ac:inkMkLst>
            <pc:docMk/>
            <pc:sldMk cId="1287194210" sldId="561"/>
            <ac:inkMk id="23628" creationId="{824341E5-890B-407F-B1BE-9B78A2A9E2B4}"/>
          </ac:inkMkLst>
        </pc:inkChg>
        <pc:inkChg chg="del mod">
          <ac:chgData name="Sherif Khattab" userId="c83b1e15-36f3-4f46-aceb-05aac24c545e" providerId="ADAL" clId="{40561216-C3B6-4E03-B696-C2E8E46E1565}" dt="2021-03-02T14:55:21.094" v="279"/>
          <ac:inkMkLst>
            <pc:docMk/>
            <pc:sldMk cId="1287194210" sldId="561"/>
            <ac:inkMk id="23629" creationId="{8BE513DE-0C6E-47B3-9970-4D0D1E305B21}"/>
          </ac:inkMkLst>
        </pc:inkChg>
        <pc:inkChg chg="del mod">
          <ac:chgData name="Sherif Khattab" userId="c83b1e15-36f3-4f46-aceb-05aac24c545e" providerId="ADAL" clId="{40561216-C3B6-4E03-B696-C2E8E46E1565}" dt="2021-03-02T14:55:21.119" v="285"/>
          <ac:inkMkLst>
            <pc:docMk/>
            <pc:sldMk cId="1287194210" sldId="561"/>
            <ac:inkMk id="23630" creationId="{EC82A30E-FFDC-47C5-87E3-9388A7B5B046}"/>
          </ac:inkMkLst>
        </pc:inkChg>
        <pc:inkChg chg="del mod">
          <ac:chgData name="Sherif Khattab" userId="c83b1e15-36f3-4f46-aceb-05aac24c545e" providerId="ADAL" clId="{40561216-C3B6-4E03-B696-C2E8E46E1565}" dt="2021-03-02T14:55:21.153" v="297"/>
          <ac:inkMkLst>
            <pc:docMk/>
            <pc:sldMk cId="1287194210" sldId="561"/>
            <ac:inkMk id="23631" creationId="{0FE3A3DE-45F3-469A-980B-10731851D126}"/>
          </ac:inkMkLst>
        </pc:inkChg>
        <pc:inkChg chg="del mod">
          <ac:chgData name="Sherif Khattab" userId="c83b1e15-36f3-4f46-aceb-05aac24c545e" providerId="ADAL" clId="{40561216-C3B6-4E03-B696-C2E8E46E1565}" dt="2021-03-02T14:55:21.151" v="296"/>
          <ac:inkMkLst>
            <pc:docMk/>
            <pc:sldMk cId="1287194210" sldId="561"/>
            <ac:inkMk id="23632" creationId="{0F2CE510-9FBD-49AC-8B30-FD52B2C9709C}"/>
          </ac:inkMkLst>
        </pc:inkChg>
        <pc:inkChg chg="del mod">
          <ac:chgData name="Sherif Khattab" userId="c83b1e15-36f3-4f46-aceb-05aac24c545e" providerId="ADAL" clId="{40561216-C3B6-4E03-B696-C2E8E46E1565}" dt="2021-03-02T14:55:21.146" v="294"/>
          <ac:inkMkLst>
            <pc:docMk/>
            <pc:sldMk cId="1287194210" sldId="561"/>
            <ac:inkMk id="23634" creationId="{39367AD8-5239-461A-8039-12F379453AF5}"/>
          </ac:inkMkLst>
        </pc:inkChg>
        <pc:inkChg chg="del mod">
          <ac:chgData name="Sherif Khattab" userId="c83b1e15-36f3-4f46-aceb-05aac24c545e" providerId="ADAL" clId="{40561216-C3B6-4E03-B696-C2E8E46E1565}" dt="2021-03-02T14:55:21.038" v="267"/>
          <ac:inkMkLst>
            <pc:docMk/>
            <pc:sldMk cId="1287194210" sldId="561"/>
            <ac:inkMk id="23635" creationId="{D75C35D5-6EAF-4D2F-9125-85118AE3B449}"/>
          </ac:inkMkLst>
        </pc:inkChg>
        <pc:inkChg chg="del mod">
          <ac:chgData name="Sherif Khattab" userId="c83b1e15-36f3-4f46-aceb-05aac24c545e" providerId="ADAL" clId="{40561216-C3B6-4E03-B696-C2E8E46E1565}" dt="2021-03-02T14:55:21.133" v="289"/>
          <ac:inkMkLst>
            <pc:docMk/>
            <pc:sldMk cId="1287194210" sldId="561"/>
            <ac:inkMk id="23636" creationId="{353DBCFD-1E6D-4A02-B8E9-62C8F6213BA5}"/>
          </ac:inkMkLst>
        </pc:inkChg>
        <pc:inkChg chg="del mod">
          <ac:chgData name="Sherif Khattab" userId="c83b1e15-36f3-4f46-aceb-05aac24c545e" providerId="ADAL" clId="{40561216-C3B6-4E03-B696-C2E8E46E1565}" dt="2021-03-02T14:55:21.045" v="269"/>
          <ac:inkMkLst>
            <pc:docMk/>
            <pc:sldMk cId="1287194210" sldId="561"/>
            <ac:inkMk id="23637" creationId="{83EED6AE-2F58-4157-BCF9-A04D0A3CCE0E}"/>
          </ac:inkMkLst>
        </pc:inkChg>
        <pc:inkChg chg="del mod">
          <ac:chgData name="Sherif Khattab" userId="c83b1e15-36f3-4f46-aceb-05aac24c545e" providerId="ADAL" clId="{40561216-C3B6-4E03-B696-C2E8E46E1565}" dt="2021-03-02T14:55:21.079" v="276"/>
          <ac:inkMkLst>
            <pc:docMk/>
            <pc:sldMk cId="1287194210" sldId="561"/>
            <ac:inkMk id="23638" creationId="{95A62852-829F-4938-A7CD-BC8BE244C23B}"/>
          </ac:inkMkLst>
        </pc:inkChg>
        <pc:inkChg chg="del mod">
          <ac:chgData name="Sherif Khattab" userId="c83b1e15-36f3-4f46-aceb-05aac24c545e" providerId="ADAL" clId="{40561216-C3B6-4E03-B696-C2E8E46E1565}" dt="2021-03-02T14:55:21.102" v="281"/>
          <ac:inkMkLst>
            <pc:docMk/>
            <pc:sldMk cId="1287194210" sldId="561"/>
            <ac:inkMk id="23639" creationId="{C1893F75-521C-4191-ADE3-54E61C603FFB}"/>
          </ac:inkMkLst>
        </pc:inkChg>
        <pc:inkChg chg="del mod">
          <ac:chgData name="Sherif Khattab" userId="c83b1e15-36f3-4f46-aceb-05aac24c545e" providerId="ADAL" clId="{40561216-C3B6-4E03-B696-C2E8E46E1565}" dt="2021-03-02T14:55:21.012" v="261"/>
          <ac:inkMkLst>
            <pc:docMk/>
            <pc:sldMk cId="1287194210" sldId="561"/>
            <ac:inkMk id="23640" creationId="{5771F703-5DC7-4AE6-AEB3-12B9F3D35312}"/>
          </ac:inkMkLst>
        </pc:inkChg>
        <pc:inkChg chg="del mod">
          <ac:chgData name="Sherif Khattab" userId="c83b1e15-36f3-4f46-aceb-05aac24c545e" providerId="ADAL" clId="{40561216-C3B6-4E03-B696-C2E8E46E1565}" dt="2021-03-02T14:55:21.114" v="284"/>
          <ac:inkMkLst>
            <pc:docMk/>
            <pc:sldMk cId="1287194210" sldId="561"/>
            <ac:inkMk id="23641" creationId="{9A2A94DF-3D7E-4EED-B604-5D8B817342D6}"/>
          </ac:inkMkLst>
        </pc:inkChg>
        <pc:inkChg chg="del mod">
          <ac:chgData name="Sherif Khattab" userId="c83b1e15-36f3-4f46-aceb-05aac24c545e" providerId="ADAL" clId="{40561216-C3B6-4E03-B696-C2E8E46E1565}" dt="2021-03-02T14:55:21.030" v="265"/>
          <ac:inkMkLst>
            <pc:docMk/>
            <pc:sldMk cId="1287194210" sldId="561"/>
            <ac:inkMk id="23642" creationId="{584289BE-C536-48B0-A5C3-93147F9B5CFD}"/>
          </ac:inkMkLst>
        </pc:inkChg>
        <pc:inkChg chg="del mod">
          <ac:chgData name="Sherif Khattab" userId="c83b1e15-36f3-4f46-aceb-05aac24c545e" providerId="ADAL" clId="{40561216-C3B6-4E03-B696-C2E8E46E1565}" dt="2021-03-02T14:55:21.122" v="286"/>
          <ac:inkMkLst>
            <pc:docMk/>
            <pc:sldMk cId="1287194210" sldId="561"/>
            <ac:inkMk id="23643" creationId="{E9DA26D0-0603-4013-B1FC-7913D6E83285}"/>
          </ac:inkMkLst>
        </pc:inkChg>
        <pc:inkChg chg="del mod">
          <ac:chgData name="Sherif Khattab" userId="c83b1e15-36f3-4f46-aceb-05aac24c545e" providerId="ADAL" clId="{40561216-C3B6-4E03-B696-C2E8E46E1565}" dt="2021-03-02T14:55:21.020" v="263"/>
          <ac:inkMkLst>
            <pc:docMk/>
            <pc:sldMk cId="1287194210" sldId="561"/>
            <ac:inkMk id="23644" creationId="{9CABADF0-6AAD-4A09-B71F-7EFD9B3CCEA3}"/>
          </ac:inkMkLst>
        </pc:inkChg>
        <pc:inkChg chg="del mod">
          <ac:chgData name="Sherif Khattab" userId="c83b1e15-36f3-4f46-aceb-05aac24c545e" providerId="ADAL" clId="{40561216-C3B6-4E03-B696-C2E8E46E1565}" dt="2021-03-02T14:55:21.135" v="290"/>
          <ac:inkMkLst>
            <pc:docMk/>
            <pc:sldMk cId="1287194210" sldId="561"/>
            <ac:inkMk id="23645" creationId="{649AA80D-2452-4822-8F19-4001909D7429}"/>
          </ac:inkMkLst>
        </pc:inkChg>
        <pc:inkChg chg="del mod">
          <ac:chgData name="Sherif Khattab" userId="c83b1e15-36f3-4f46-aceb-05aac24c545e" providerId="ADAL" clId="{40561216-C3B6-4E03-B696-C2E8E46E1565}" dt="2021-03-02T14:55:21.052" v="271"/>
          <ac:inkMkLst>
            <pc:docMk/>
            <pc:sldMk cId="1287194210" sldId="561"/>
            <ac:inkMk id="23646" creationId="{87B366E5-7624-47F3-A592-581796E12957}"/>
          </ac:inkMkLst>
        </pc:inkChg>
        <pc:inkChg chg="del mod">
          <ac:chgData name="Sherif Khattab" userId="c83b1e15-36f3-4f46-aceb-05aac24c545e" providerId="ADAL" clId="{40561216-C3B6-4E03-B696-C2E8E46E1565}" dt="2021-03-02T14:55:21.059" v="273"/>
          <ac:inkMkLst>
            <pc:docMk/>
            <pc:sldMk cId="1287194210" sldId="561"/>
            <ac:inkMk id="23648" creationId="{3F89BC67-AB21-4050-9493-6CA93740F5F8}"/>
          </ac:inkMkLst>
        </pc:inkChg>
        <pc:inkChg chg="del mod">
          <ac:chgData name="Sherif Khattab" userId="c83b1e15-36f3-4f46-aceb-05aac24c545e" providerId="ADAL" clId="{40561216-C3B6-4E03-B696-C2E8E46E1565}" dt="2021-03-02T14:55:21.127" v="287"/>
          <ac:inkMkLst>
            <pc:docMk/>
            <pc:sldMk cId="1287194210" sldId="561"/>
            <ac:inkMk id="23649" creationId="{B2C35B3E-1E36-4705-B4A3-28616001D1F4}"/>
          </ac:inkMkLst>
        </pc:inkChg>
        <pc:inkChg chg="del">
          <ac:chgData name="Sherif Khattab" userId="c83b1e15-36f3-4f46-aceb-05aac24c545e" providerId="ADAL" clId="{40561216-C3B6-4E03-B696-C2E8E46E1565}" dt="2021-03-02T14:55:21" v="260"/>
          <ac:inkMkLst>
            <pc:docMk/>
            <pc:sldMk cId="1287194210" sldId="561"/>
            <ac:inkMk id="23650" creationId="{BE0BDF15-3B86-4510-92D9-8E02FFE272AF}"/>
          </ac:inkMkLst>
        </pc:inkChg>
        <pc:inkChg chg="del mod">
          <ac:chgData name="Sherif Khattab" userId="c83b1e15-36f3-4f46-aceb-05aac24c545e" providerId="ADAL" clId="{40561216-C3B6-4E03-B696-C2E8E46E1565}" dt="2021-03-02T14:55:21.106" v="282"/>
          <ac:inkMkLst>
            <pc:docMk/>
            <pc:sldMk cId="1287194210" sldId="561"/>
            <ac:inkMk id="23651" creationId="{C741CB12-32FC-4B89-A891-3987A6E6647D}"/>
          </ac:inkMkLst>
        </pc:inkChg>
        <pc:inkChg chg="del mod">
          <ac:chgData name="Sherif Khattab" userId="c83b1e15-36f3-4f46-aceb-05aac24c545e" providerId="ADAL" clId="{40561216-C3B6-4E03-B696-C2E8E46E1565}" dt="2021-03-02T14:55:21.017" v="262"/>
          <ac:inkMkLst>
            <pc:docMk/>
            <pc:sldMk cId="1287194210" sldId="561"/>
            <ac:inkMk id="23652" creationId="{097A411A-2F8F-4EDF-A93C-A1916E46CE58}"/>
          </ac:inkMkLst>
        </pc:inkChg>
        <pc:inkChg chg="del mod">
          <ac:chgData name="Sherif Khattab" userId="c83b1e15-36f3-4f46-aceb-05aac24c545e" providerId="ADAL" clId="{40561216-C3B6-4E03-B696-C2E8E46E1565}" dt="2021-03-02T14:55:21.097" v="280"/>
          <ac:inkMkLst>
            <pc:docMk/>
            <pc:sldMk cId="1287194210" sldId="561"/>
            <ac:inkMk id="23654" creationId="{0CDA8FA7-3F42-425F-B69F-09FE422E6C20}"/>
          </ac:inkMkLst>
        </pc:inkChg>
        <pc:inkChg chg="del mod">
          <ac:chgData name="Sherif Khattab" userId="c83b1e15-36f3-4f46-aceb-05aac24c545e" providerId="ADAL" clId="{40561216-C3B6-4E03-B696-C2E8E46E1565}" dt="2021-03-02T14:55:21.141" v="292"/>
          <ac:inkMkLst>
            <pc:docMk/>
            <pc:sldMk cId="1287194210" sldId="561"/>
            <ac:inkMk id="23655" creationId="{74C0E38C-8C81-4F69-B2AF-AD53E6E6D970}"/>
          </ac:inkMkLst>
        </pc:inkChg>
        <pc:inkChg chg="del mod">
          <ac:chgData name="Sherif Khattab" userId="c83b1e15-36f3-4f46-aceb-05aac24c545e" providerId="ADAL" clId="{40561216-C3B6-4E03-B696-C2E8E46E1565}" dt="2021-03-02T14:55:21.139" v="291"/>
          <ac:inkMkLst>
            <pc:docMk/>
            <pc:sldMk cId="1287194210" sldId="561"/>
            <ac:inkMk id="23656" creationId="{85585060-B696-4403-8C88-50A6053DBD02}"/>
          </ac:inkMkLst>
        </pc:inkChg>
        <pc:inkChg chg="del mod">
          <ac:chgData name="Sherif Khattab" userId="c83b1e15-36f3-4f46-aceb-05aac24c545e" providerId="ADAL" clId="{40561216-C3B6-4E03-B696-C2E8E46E1565}" dt="2021-03-02T14:55:21.130" v="288"/>
          <ac:inkMkLst>
            <pc:docMk/>
            <pc:sldMk cId="1287194210" sldId="561"/>
            <ac:inkMk id="23657" creationId="{9236DFEA-42B0-4A18-8DB8-43023CBA1AAF}"/>
          </ac:inkMkLst>
        </pc:inkChg>
        <pc:inkChg chg="del mod">
          <ac:chgData name="Sherif Khattab" userId="c83b1e15-36f3-4f46-aceb-05aac24c545e" providerId="ADAL" clId="{40561216-C3B6-4E03-B696-C2E8E46E1565}" dt="2021-03-02T14:55:21.034" v="266"/>
          <ac:inkMkLst>
            <pc:docMk/>
            <pc:sldMk cId="1287194210" sldId="561"/>
            <ac:inkMk id="23658" creationId="{BE3E7B86-3514-4C72-91AF-4648475E24F2}"/>
          </ac:inkMkLst>
        </pc:inkChg>
        <pc:inkChg chg="del mod">
          <ac:chgData name="Sherif Khattab" userId="c83b1e15-36f3-4f46-aceb-05aac24c545e" providerId="ADAL" clId="{40561216-C3B6-4E03-B696-C2E8E46E1565}" dt="2021-03-02T14:55:21.065" v="274"/>
          <ac:inkMkLst>
            <pc:docMk/>
            <pc:sldMk cId="1287194210" sldId="561"/>
            <ac:inkMk id="23660" creationId="{EB9F504E-52DF-4A05-AB88-BDF5876CA8B9}"/>
          </ac:inkMkLst>
        </pc:inkChg>
        <pc:inkChg chg="del mod">
          <ac:chgData name="Sherif Khattab" userId="c83b1e15-36f3-4f46-aceb-05aac24c545e" providerId="ADAL" clId="{40561216-C3B6-4E03-B696-C2E8E46E1565}" dt="2021-03-02T14:55:21.084" v="277"/>
          <ac:inkMkLst>
            <pc:docMk/>
            <pc:sldMk cId="1287194210" sldId="561"/>
            <ac:inkMk id="23661" creationId="{C9612645-0493-443C-9C82-A267BE047D35}"/>
          </ac:inkMkLst>
        </pc:inkChg>
        <pc:inkChg chg="del mod">
          <ac:chgData name="Sherif Khattab" userId="c83b1e15-36f3-4f46-aceb-05aac24c545e" providerId="ADAL" clId="{40561216-C3B6-4E03-B696-C2E8E46E1565}" dt="2021-03-02T14:55:21.090" v="278"/>
          <ac:inkMkLst>
            <pc:docMk/>
            <pc:sldMk cId="1287194210" sldId="561"/>
            <ac:inkMk id="23663" creationId="{1A305F40-A5CC-4159-81BE-FDAA1BBA2F6E}"/>
          </ac:inkMkLst>
        </pc:inkChg>
        <pc:inkChg chg="del mod">
          <ac:chgData name="Sherif Khattab" userId="c83b1e15-36f3-4f46-aceb-05aac24c545e" providerId="ADAL" clId="{40561216-C3B6-4E03-B696-C2E8E46E1565}" dt="2021-03-02T14:55:21.055" v="272"/>
          <ac:inkMkLst>
            <pc:docMk/>
            <pc:sldMk cId="1287194210" sldId="561"/>
            <ac:inkMk id="23664" creationId="{1ADA5D77-6340-4E01-B50B-6A36D3D89303}"/>
          </ac:inkMkLst>
        </pc:inkChg>
        <pc:inkChg chg="del mod">
          <ac:chgData name="Sherif Khattab" userId="c83b1e15-36f3-4f46-aceb-05aac24c545e" providerId="ADAL" clId="{40561216-C3B6-4E03-B696-C2E8E46E1565}" dt="2021-03-02T14:55:21.041" v="268"/>
          <ac:inkMkLst>
            <pc:docMk/>
            <pc:sldMk cId="1287194210" sldId="561"/>
            <ac:inkMk id="23665" creationId="{12E5FF45-7656-41A0-B8DD-C442FEAF547C}"/>
          </ac:inkMkLst>
        </pc:inkChg>
        <pc:inkChg chg="del mod">
          <ac:chgData name="Sherif Khattab" userId="c83b1e15-36f3-4f46-aceb-05aac24c545e" providerId="ADAL" clId="{40561216-C3B6-4E03-B696-C2E8E46E1565}" dt="2021-03-02T14:55:21.110" v="283"/>
          <ac:inkMkLst>
            <pc:docMk/>
            <pc:sldMk cId="1287194210" sldId="561"/>
            <ac:inkMk id="23666" creationId="{056077FF-F297-49EF-B3D4-BBE7B44D0D1F}"/>
          </ac:inkMkLst>
        </pc:inkChg>
        <pc:inkChg chg="del mod">
          <ac:chgData name="Sherif Khattab" userId="c83b1e15-36f3-4f46-aceb-05aac24c545e" providerId="ADAL" clId="{40561216-C3B6-4E03-B696-C2E8E46E1565}" dt="2021-03-02T14:55:21.048" v="270"/>
          <ac:inkMkLst>
            <pc:docMk/>
            <pc:sldMk cId="1287194210" sldId="561"/>
            <ac:inkMk id="23667" creationId="{E1A2A440-2E68-4E40-8F14-0F85D39BBDB7}"/>
          </ac:inkMkLst>
        </pc:inkChg>
        <pc:inkChg chg="del mod">
          <ac:chgData name="Sherif Khattab" userId="c83b1e15-36f3-4f46-aceb-05aac24c545e" providerId="ADAL" clId="{40561216-C3B6-4E03-B696-C2E8E46E1565}" dt="2021-03-02T14:55:21.070" v="275"/>
          <ac:inkMkLst>
            <pc:docMk/>
            <pc:sldMk cId="1287194210" sldId="561"/>
            <ac:inkMk id="23668" creationId="{B5D7EBA2-DD1F-48CC-90CE-7F21C1DC3392}"/>
          </ac:inkMkLst>
        </pc:inkChg>
        <pc:inkChg chg="del mod">
          <ac:chgData name="Sherif Khattab" userId="c83b1e15-36f3-4f46-aceb-05aac24c545e" providerId="ADAL" clId="{40561216-C3B6-4E03-B696-C2E8E46E1565}" dt="2021-03-02T14:55:21.149" v="295"/>
          <ac:inkMkLst>
            <pc:docMk/>
            <pc:sldMk cId="1287194210" sldId="561"/>
            <ac:inkMk id="23670" creationId="{D088E3AE-C158-4537-8CB3-EA808598AAFA}"/>
          </ac:inkMkLst>
        </pc:inkChg>
        <pc:inkChg chg="del mod">
          <ac:chgData name="Sherif Khattab" userId="c83b1e15-36f3-4f46-aceb-05aac24c545e" providerId="ADAL" clId="{40561216-C3B6-4E03-B696-C2E8E46E1565}" dt="2021-03-02T14:55:21.144" v="293"/>
          <ac:inkMkLst>
            <pc:docMk/>
            <pc:sldMk cId="1287194210" sldId="561"/>
            <ac:inkMk id="23671" creationId="{22A791CB-A7E4-4BA6-AF2C-BA61BDCB17CE}"/>
          </ac:inkMkLst>
        </pc:inkChg>
      </pc:sldChg>
      <pc:sldChg chg="delSp modSp add modAnim">
        <pc:chgData name="Sherif Khattab" userId="c83b1e15-36f3-4f46-aceb-05aac24c545e" providerId="ADAL" clId="{40561216-C3B6-4E03-B696-C2E8E46E1565}" dt="2021-03-02T14:59:00.977" v="652"/>
        <pc:sldMkLst>
          <pc:docMk/>
          <pc:sldMk cId="3311359803" sldId="562"/>
        </pc:sldMkLst>
        <pc:grpChg chg="mod">
          <ac:chgData name="Sherif Khattab" userId="c83b1e15-36f3-4f46-aceb-05aac24c545e" providerId="ADAL" clId="{40561216-C3B6-4E03-B696-C2E8E46E1565}" dt="2021-03-02T14:55:06.810" v="259"/>
          <ac:grpSpMkLst>
            <pc:docMk/>
            <pc:sldMk cId="3311359803" sldId="562"/>
            <ac:grpSpMk id="23672" creationId="{D3B42BF9-8198-43FC-B7E5-062D26193C4A}"/>
          </ac:grpSpMkLst>
        </pc:grpChg>
        <pc:inkChg chg="mod">
          <ac:chgData name="Sherif Khattab" userId="c83b1e15-36f3-4f46-aceb-05aac24c545e" providerId="ADAL" clId="{40561216-C3B6-4E03-B696-C2E8E46E1565}" dt="2021-03-02T14:55:06.810" v="259"/>
          <ac:inkMkLst>
            <pc:docMk/>
            <pc:sldMk cId="3311359803" sldId="562"/>
            <ac:inkMk id="3" creationId="{B0FBBC0D-35B9-448B-9D52-F9702601D9E2}"/>
          </ac:inkMkLst>
        </pc:inkChg>
        <pc:inkChg chg="mod">
          <ac:chgData name="Sherif Khattab" userId="c83b1e15-36f3-4f46-aceb-05aac24c545e" providerId="ADAL" clId="{40561216-C3B6-4E03-B696-C2E8E46E1565}" dt="2021-03-02T14:55:06.810" v="259"/>
          <ac:inkMkLst>
            <pc:docMk/>
            <pc:sldMk cId="3311359803" sldId="562"/>
            <ac:inkMk id="5" creationId="{1334F479-0557-4560-B3CA-54D487BC1692}"/>
          </ac:inkMkLst>
        </pc:inkChg>
        <pc:inkChg chg="mod">
          <ac:chgData name="Sherif Khattab" userId="c83b1e15-36f3-4f46-aceb-05aac24c545e" providerId="ADAL" clId="{40561216-C3B6-4E03-B696-C2E8E46E1565}" dt="2021-03-02T14:55:06.810" v="259"/>
          <ac:inkMkLst>
            <pc:docMk/>
            <pc:sldMk cId="3311359803" sldId="562"/>
            <ac:inkMk id="6" creationId="{C77C32EE-2731-421E-9672-5A63D6E9F538}"/>
          </ac:inkMkLst>
        </pc:inkChg>
        <pc:inkChg chg="mod">
          <ac:chgData name="Sherif Khattab" userId="c83b1e15-36f3-4f46-aceb-05aac24c545e" providerId="ADAL" clId="{40561216-C3B6-4E03-B696-C2E8E46E1565}" dt="2021-03-02T14:55:06.810" v="259"/>
          <ac:inkMkLst>
            <pc:docMk/>
            <pc:sldMk cId="3311359803" sldId="562"/>
            <ac:inkMk id="34" creationId="{76F4BB3E-F0E4-42AA-ACB1-D0A6A3746F24}"/>
          </ac:inkMkLst>
        </pc:inkChg>
        <pc:inkChg chg="mod">
          <ac:chgData name="Sherif Khattab" userId="c83b1e15-36f3-4f46-aceb-05aac24c545e" providerId="ADAL" clId="{40561216-C3B6-4E03-B696-C2E8E46E1565}" dt="2021-03-02T14:55:06.810" v="259"/>
          <ac:inkMkLst>
            <pc:docMk/>
            <pc:sldMk cId="3311359803" sldId="562"/>
            <ac:inkMk id="35" creationId="{BB1041F6-9E9F-4186-AC93-4372635DAB2B}"/>
          </ac:inkMkLst>
        </pc:inkChg>
        <pc:inkChg chg="mod">
          <ac:chgData name="Sherif Khattab" userId="c83b1e15-36f3-4f46-aceb-05aac24c545e" providerId="ADAL" clId="{40561216-C3B6-4E03-B696-C2E8E46E1565}" dt="2021-03-02T14:55:06.810" v="259"/>
          <ac:inkMkLst>
            <pc:docMk/>
            <pc:sldMk cId="3311359803" sldId="562"/>
            <ac:inkMk id="36" creationId="{FBD4DC2C-2A69-4F9C-9FD0-0A2D83A17035}"/>
          </ac:inkMkLst>
        </pc:inkChg>
        <pc:inkChg chg="mod">
          <ac:chgData name="Sherif Khattab" userId="c83b1e15-36f3-4f46-aceb-05aac24c545e" providerId="ADAL" clId="{40561216-C3B6-4E03-B696-C2E8E46E1565}" dt="2021-03-02T14:55:06.810" v="259"/>
          <ac:inkMkLst>
            <pc:docMk/>
            <pc:sldMk cId="3311359803" sldId="562"/>
            <ac:inkMk id="38" creationId="{08DD68F7-523C-4437-9949-BFD6B8B320B7}"/>
          </ac:inkMkLst>
        </pc:inkChg>
        <pc:inkChg chg="mod">
          <ac:chgData name="Sherif Khattab" userId="c83b1e15-36f3-4f46-aceb-05aac24c545e" providerId="ADAL" clId="{40561216-C3B6-4E03-B696-C2E8E46E1565}" dt="2021-03-02T14:55:06.810" v="259"/>
          <ac:inkMkLst>
            <pc:docMk/>
            <pc:sldMk cId="3311359803" sldId="562"/>
            <ac:inkMk id="39" creationId="{6B907EBB-5700-4291-BB4C-D8877DB4FFCD}"/>
          </ac:inkMkLst>
        </pc:inkChg>
        <pc:inkChg chg="mod">
          <ac:chgData name="Sherif Khattab" userId="c83b1e15-36f3-4f46-aceb-05aac24c545e" providerId="ADAL" clId="{40561216-C3B6-4E03-B696-C2E8E46E1565}" dt="2021-03-02T14:55:06.810" v="259"/>
          <ac:inkMkLst>
            <pc:docMk/>
            <pc:sldMk cId="3311359803" sldId="562"/>
            <ac:inkMk id="40" creationId="{D1405003-6795-43E1-B78F-70DFA34AAA56}"/>
          </ac:inkMkLst>
        </pc:inkChg>
        <pc:inkChg chg="mod">
          <ac:chgData name="Sherif Khattab" userId="c83b1e15-36f3-4f46-aceb-05aac24c545e" providerId="ADAL" clId="{40561216-C3B6-4E03-B696-C2E8E46E1565}" dt="2021-03-02T14:55:06.810" v="259"/>
          <ac:inkMkLst>
            <pc:docMk/>
            <pc:sldMk cId="3311359803" sldId="562"/>
            <ac:inkMk id="41" creationId="{E5C63D8D-A5A2-4ECA-9233-25A9BB4111B0}"/>
          </ac:inkMkLst>
        </pc:inkChg>
        <pc:inkChg chg="mod">
          <ac:chgData name="Sherif Khattab" userId="c83b1e15-36f3-4f46-aceb-05aac24c545e" providerId="ADAL" clId="{40561216-C3B6-4E03-B696-C2E8E46E1565}" dt="2021-03-02T14:55:06.810" v="259"/>
          <ac:inkMkLst>
            <pc:docMk/>
            <pc:sldMk cId="3311359803" sldId="562"/>
            <ac:inkMk id="42" creationId="{DA8E3D6B-1BC0-4231-B0D7-7B8A4360DECC}"/>
          </ac:inkMkLst>
        </pc:inkChg>
        <pc:inkChg chg="mod">
          <ac:chgData name="Sherif Khattab" userId="c83b1e15-36f3-4f46-aceb-05aac24c545e" providerId="ADAL" clId="{40561216-C3B6-4E03-B696-C2E8E46E1565}" dt="2021-03-02T14:55:06.810" v="259"/>
          <ac:inkMkLst>
            <pc:docMk/>
            <pc:sldMk cId="3311359803" sldId="562"/>
            <ac:inkMk id="44" creationId="{19C19232-5340-48E5-9ED6-62DEBBCE1215}"/>
          </ac:inkMkLst>
        </pc:inkChg>
        <pc:inkChg chg="mod">
          <ac:chgData name="Sherif Khattab" userId="c83b1e15-36f3-4f46-aceb-05aac24c545e" providerId="ADAL" clId="{40561216-C3B6-4E03-B696-C2E8E46E1565}" dt="2021-03-02T14:55:06.810" v="259"/>
          <ac:inkMkLst>
            <pc:docMk/>
            <pc:sldMk cId="3311359803" sldId="562"/>
            <ac:inkMk id="45" creationId="{D1B4E85F-AC34-40C2-82B7-32CDF26E2AA9}"/>
          </ac:inkMkLst>
        </pc:inkChg>
        <pc:inkChg chg="mod">
          <ac:chgData name="Sherif Khattab" userId="c83b1e15-36f3-4f46-aceb-05aac24c545e" providerId="ADAL" clId="{40561216-C3B6-4E03-B696-C2E8E46E1565}" dt="2021-03-02T14:55:06.810" v="259"/>
          <ac:inkMkLst>
            <pc:docMk/>
            <pc:sldMk cId="3311359803" sldId="562"/>
            <ac:inkMk id="46" creationId="{E6BF4D18-EC16-4386-BB86-4E44BAF7C03B}"/>
          </ac:inkMkLst>
        </pc:inkChg>
        <pc:inkChg chg="mod">
          <ac:chgData name="Sherif Khattab" userId="c83b1e15-36f3-4f46-aceb-05aac24c545e" providerId="ADAL" clId="{40561216-C3B6-4E03-B696-C2E8E46E1565}" dt="2021-03-02T14:55:06.810" v="259"/>
          <ac:inkMkLst>
            <pc:docMk/>
            <pc:sldMk cId="3311359803" sldId="562"/>
            <ac:inkMk id="47" creationId="{02569F11-2943-4F04-87BA-CA8732D937CB}"/>
          </ac:inkMkLst>
        </pc:inkChg>
        <pc:inkChg chg="mod">
          <ac:chgData name="Sherif Khattab" userId="c83b1e15-36f3-4f46-aceb-05aac24c545e" providerId="ADAL" clId="{40561216-C3B6-4E03-B696-C2E8E46E1565}" dt="2021-03-02T14:55:06.810" v="259"/>
          <ac:inkMkLst>
            <pc:docMk/>
            <pc:sldMk cId="3311359803" sldId="562"/>
            <ac:inkMk id="48" creationId="{B58E1670-F3F7-4DFE-AF3D-056FDA785310}"/>
          </ac:inkMkLst>
        </pc:inkChg>
        <pc:inkChg chg="mod">
          <ac:chgData name="Sherif Khattab" userId="c83b1e15-36f3-4f46-aceb-05aac24c545e" providerId="ADAL" clId="{40561216-C3B6-4E03-B696-C2E8E46E1565}" dt="2021-03-02T14:55:06.810" v="259"/>
          <ac:inkMkLst>
            <pc:docMk/>
            <pc:sldMk cId="3311359803" sldId="562"/>
            <ac:inkMk id="49" creationId="{19257841-2019-40BC-AD69-87A73EC0948B}"/>
          </ac:inkMkLst>
        </pc:inkChg>
        <pc:inkChg chg="mod">
          <ac:chgData name="Sherif Khattab" userId="c83b1e15-36f3-4f46-aceb-05aac24c545e" providerId="ADAL" clId="{40561216-C3B6-4E03-B696-C2E8E46E1565}" dt="2021-03-02T14:55:06.810" v="259"/>
          <ac:inkMkLst>
            <pc:docMk/>
            <pc:sldMk cId="3311359803" sldId="562"/>
            <ac:inkMk id="50" creationId="{26C81269-5964-499B-83AC-4B4F3ECF46D9}"/>
          </ac:inkMkLst>
        </pc:inkChg>
        <pc:inkChg chg="mod">
          <ac:chgData name="Sherif Khattab" userId="c83b1e15-36f3-4f46-aceb-05aac24c545e" providerId="ADAL" clId="{40561216-C3B6-4E03-B696-C2E8E46E1565}" dt="2021-03-02T14:55:06.810" v="259"/>
          <ac:inkMkLst>
            <pc:docMk/>
            <pc:sldMk cId="3311359803" sldId="562"/>
            <ac:inkMk id="51" creationId="{20368D2C-01B3-405E-89B9-A7788F5F56C4}"/>
          </ac:inkMkLst>
        </pc:inkChg>
        <pc:inkChg chg="mod">
          <ac:chgData name="Sherif Khattab" userId="c83b1e15-36f3-4f46-aceb-05aac24c545e" providerId="ADAL" clId="{40561216-C3B6-4E03-B696-C2E8E46E1565}" dt="2021-03-02T14:55:06.810" v="259"/>
          <ac:inkMkLst>
            <pc:docMk/>
            <pc:sldMk cId="3311359803" sldId="562"/>
            <ac:inkMk id="53" creationId="{4B0B24DC-2DC7-4C85-8BDA-CB5171C1850E}"/>
          </ac:inkMkLst>
        </pc:inkChg>
        <pc:inkChg chg="mod">
          <ac:chgData name="Sherif Khattab" userId="c83b1e15-36f3-4f46-aceb-05aac24c545e" providerId="ADAL" clId="{40561216-C3B6-4E03-B696-C2E8E46E1565}" dt="2021-03-02T14:55:06.810" v="259"/>
          <ac:inkMkLst>
            <pc:docMk/>
            <pc:sldMk cId="3311359803" sldId="562"/>
            <ac:inkMk id="54" creationId="{FAA76FFB-4F7B-44CF-9E3F-7D873ACD011E}"/>
          </ac:inkMkLst>
        </pc:inkChg>
        <pc:inkChg chg="mod">
          <ac:chgData name="Sherif Khattab" userId="c83b1e15-36f3-4f46-aceb-05aac24c545e" providerId="ADAL" clId="{40561216-C3B6-4E03-B696-C2E8E46E1565}" dt="2021-03-02T14:55:06.810" v="259"/>
          <ac:inkMkLst>
            <pc:docMk/>
            <pc:sldMk cId="3311359803" sldId="562"/>
            <ac:inkMk id="55" creationId="{2A509FA3-B322-44A6-A5B7-3B6A64FF271C}"/>
          </ac:inkMkLst>
        </pc:inkChg>
        <pc:inkChg chg="mod">
          <ac:chgData name="Sherif Khattab" userId="c83b1e15-36f3-4f46-aceb-05aac24c545e" providerId="ADAL" clId="{40561216-C3B6-4E03-B696-C2E8E46E1565}" dt="2021-03-02T14:55:06.810" v="259"/>
          <ac:inkMkLst>
            <pc:docMk/>
            <pc:sldMk cId="3311359803" sldId="562"/>
            <ac:inkMk id="56" creationId="{9FB1D72E-EF06-4758-9CAE-0C2AFAB761B2}"/>
          </ac:inkMkLst>
        </pc:inkChg>
        <pc:inkChg chg="mod">
          <ac:chgData name="Sherif Khattab" userId="c83b1e15-36f3-4f46-aceb-05aac24c545e" providerId="ADAL" clId="{40561216-C3B6-4E03-B696-C2E8E46E1565}" dt="2021-03-02T14:55:06.810" v="259"/>
          <ac:inkMkLst>
            <pc:docMk/>
            <pc:sldMk cId="3311359803" sldId="562"/>
            <ac:inkMk id="58" creationId="{AD54C535-8A13-4466-B936-FDE4EE0D13AB}"/>
          </ac:inkMkLst>
        </pc:inkChg>
        <pc:inkChg chg="mod">
          <ac:chgData name="Sherif Khattab" userId="c83b1e15-36f3-4f46-aceb-05aac24c545e" providerId="ADAL" clId="{40561216-C3B6-4E03-B696-C2E8E46E1565}" dt="2021-03-02T14:55:06.810" v="259"/>
          <ac:inkMkLst>
            <pc:docMk/>
            <pc:sldMk cId="3311359803" sldId="562"/>
            <ac:inkMk id="59" creationId="{8191728A-6391-4424-97E9-9D875C21CABB}"/>
          </ac:inkMkLst>
        </pc:inkChg>
        <pc:inkChg chg="mod">
          <ac:chgData name="Sherif Khattab" userId="c83b1e15-36f3-4f46-aceb-05aac24c545e" providerId="ADAL" clId="{40561216-C3B6-4E03-B696-C2E8E46E1565}" dt="2021-03-02T14:55:06.810" v="259"/>
          <ac:inkMkLst>
            <pc:docMk/>
            <pc:sldMk cId="3311359803" sldId="562"/>
            <ac:inkMk id="61" creationId="{3873DDFB-3276-4A9C-A452-0E255D449AE0}"/>
          </ac:inkMkLst>
        </pc:inkChg>
        <pc:inkChg chg="mod">
          <ac:chgData name="Sherif Khattab" userId="c83b1e15-36f3-4f46-aceb-05aac24c545e" providerId="ADAL" clId="{40561216-C3B6-4E03-B696-C2E8E46E1565}" dt="2021-03-02T14:55:06.810" v="259"/>
          <ac:inkMkLst>
            <pc:docMk/>
            <pc:sldMk cId="3311359803" sldId="562"/>
            <ac:inkMk id="62" creationId="{6CA89F45-C596-4B44-8218-2E80CDFD9AC1}"/>
          </ac:inkMkLst>
        </pc:inkChg>
        <pc:inkChg chg="mod">
          <ac:chgData name="Sherif Khattab" userId="c83b1e15-36f3-4f46-aceb-05aac24c545e" providerId="ADAL" clId="{40561216-C3B6-4E03-B696-C2E8E46E1565}" dt="2021-03-02T14:55:06.810" v="259"/>
          <ac:inkMkLst>
            <pc:docMk/>
            <pc:sldMk cId="3311359803" sldId="562"/>
            <ac:inkMk id="63" creationId="{C0DC48F3-13CB-48CD-943B-D376DED3D452}"/>
          </ac:inkMkLst>
        </pc:inkChg>
        <pc:inkChg chg="mod">
          <ac:chgData name="Sherif Khattab" userId="c83b1e15-36f3-4f46-aceb-05aac24c545e" providerId="ADAL" clId="{40561216-C3B6-4E03-B696-C2E8E46E1565}" dt="2021-03-02T14:55:06.810" v="259"/>
          <ac:inkMkLst>
            <pc:docMk/>
            <pc:sldMk cId="3311359803" sldId="562"/>
            <ac:inkMk id="23552" creationId="{AD02388C-420C-4C10-A5B7-33825C4777B5}"/>
          </ac:inkMkLst>
        </pc:inkChg>
        <pc:inkChg chg="mod">
          <ac:chgData name="Sherif Khattab" userId="c83b1e15-36f3-4f46-aceb-05aac24c545e" providerId="ADAL" clId="{40561216-C3B6-4E03-B696-C2E8E46E1565}" dt="2021-03-02T14:55:06.810" v="259"/>
          <ac:inkMkLst>
            <pc:docMk/>
            <pc:sldMk cId="3311359803" sldId="562"/>
            <ac:inkMk id="23556" creationId="{B63716A9-A45C-49C7-8CC0-3310F6B827F6}"/>
          </ac:inkMkLst>
        </pc:inkChg>
        <pc:inkChg chg="mod">
          <ac:chgData name="Sherif Khattab" userId="c83b1e15-36f3-4f46-aceb-05aac24c545e" providerId="ADAL" clId="{40561216-C3B6-4E03-B696-C2E8E46E1565}" dt="2021-03-02T14:55:06.810" v="259"/>
          <ac:inkMkLst>
            <pc:docMk/>
            <pc:sldMk cId="3311359803" sldId="562"/>
            <ac:inkMk id="23558" creationId="{12438C2F-B2BE-423F-8FB0-A8B24276FAA9}"/>
          </ac:inkMkLst>
        </pc:inkChg>
        <pc:inkChg chg="mod">
          <ac:chgData name="Sherif Khattab" userId="c83b1e15-36f3-4f46-aceb-05aac24c545e" providerId="ADAL" clId="{40561216-C3B6-4E03-B696-C2E8E46E1565}" dt="2021-03-02T14:55:06.810" v="259"/>
          <ac:inkMkLst>
            <pc:docMk/>
            <pc:sldMk cId="3311359803" sldId="562"/>
            <ac:inkMk id="23559" creationId="{63236EA0-8781-4E1D-ACC7-D2AB2BA2975A}"/>
          </ac:inkMkLst>
        </pc:inkChg>
        <pc:inkChg chg="mod">
          <ac:chgData name="Sherif Khattab" userId="c83b1e15-36f3-4f46-aceb-05aac24c545e" providerId="ADAL" clId="{40561216-C3B6-4E03-B696-C2E8E46E1565}" dt="2021-03-02T14:55:06.810" v="259"/>
          <ac:inkMkLst>
            <pc:docMk/>
            <pc:sldMk cId="3311359803" sldId="562"/>
            <ac:inkMk id="23560" creationId="{8296C127-E688-4138-8B46-A545AA74759F}"/>
          </ac:inkMkLst>
        </pc:inkChg>
        <pc:inkChg chg="mod">
          <ac:chgData name="Sherif Khattab" userId="c83b1e15-36f3-4f46-aceb-05aac24c545e" providerId="ADAL" clId="{40561216-C3B6-4E03-B696-C2E8E46E1565}" dt="2021-03-02T14:55:06.810" v="259"/>
          <ac:inkMkLst>
            <pc:docMk/>
            <pc:sldMk cId="3311359803" sldId="562"/>
            <ac:inkMk id="23561" creationId="{27B15F83-7325-42D6-B559-2D057C3A0C3F}"/>
          </ac:inkMkLst>
        </pc:inkChg>
        <pc:inkChg chg="mod">
          <ac:chgData name="Sherif Khattab" userId="c83b1e15-36f3-4f46-aceb-05aac24c545e" providerId="ADAL" clId="{40561216-C3B6-4E03-B696-C2E8E46E1565}" dt="2021-03-02T14:55:06.810" v="259"/>
          <ac:inkMkLst>
            <pc:docMk/>
            <pc:sldMk cId="3311359803" sldId="562"/>
            <ac:inkMk id="23562" creationId="{41609FE5-F416-4C74-A5D0-5EFA0CF8EF70}"/>
          </ac:inkMkLst>
        </pc:inkChg>
        <pc:inkChg chg="mod">
          <ac:chgData name="Sherif Khattab" userId="c83b1e15-36f3-4f46-aceb-05aac24c545e" providerId="ADAL" clId="{40561216-C3B6-4E03-B696-C2E8E46E1565}" dt="2021-03-02T14:55:06.810" v="259"/>
          <ac:inkMkLst>
            <pc:docMk/>
            <pc:sldMk cId="3311359803" sldId="562"/>
            <ac:inkMk id="23564" creationId="{0479C8AE-E53D-4F3D-9A1F-0B3B4EF8E437}"/>
          </ac:inkMkLst>
        </pc:inkChg>
        <pc:inkChg chg="mod">
          <ac:chgData name="Sherif Khattab" userId="c83b1e15-36f3-4f46-aceb-05aac24c545e" providerId="ADAL" clId="{40561216-C3B6-4E03-B696-C2E8E46E1565}" dt="2021-03-02T14:55:06.810" v="259"/>
          <ac:inkMkLst>
            <pc:docMk/>
            <pc:sldMk cId="3311359803" sldId="562"/>
            <ac:inkMk id="23565" creationId="{7EA1AC65-0991-4EAD-9289-5B6967D4C6A4}"/>
          </ac:inkMkLst>
        </pc:inkChg>
        <pc:inkChg chg="mod">
          <ac:chgData name="Sherif Khattab" userId="c83b1e15-36f3-4f46-aceb-05aac24c545e" providerId="ADAL" clId="{40561216-C3B6-4E03-B696-C2E8E46E1565}" dt="2021-03-02T14:55:06.810" v="259"/>
          <ac:inkMkLst>
            <pc:docMk/>
            <pc:sldMk cId="3311359803" sldId="562"/>
            <ac:inkMk id="23567" creationId="{B964468F-11D4-4449-BD5D-D276B04321BD}"/>
          </ac:inkMkLst>
        </pc:inkChg>
        <pc:inkChg chg="mod">
          <ac:chgData name="Sherif Khattab" userId="c83b1e15-36f3-4f46-aceb-05aac24c545e" providerId="ADAL" clId="{40561216-C3B6-4E03-B696-C2E8E46E1565}" dt="2021-03-02T14:55:06.810" v="259"/>
          <ac:inkMkLst>
            <pc:docMk/>
            <pc:sldMk cId="3311359803" sldId="562"/>
            <ac:inkMk id="23568" creationId="{B0D8423F-0857-4468-8FB1-850C348CC062}"/>
          </ac:inkMkLst>
        </pc:inkChg>
        <pc:inkChg chg="mod">
          <ac:chgData name="Sherif Khattab" userId="c83b1e15-36f3-4f46-aceb-05aac24c545e" providerId="ADAL" clId="{40561216-C3B6-4E03-B696-C2E8E46E1565}" dt="2021-03-02T14:55:06.810" v="259"/>
          <ac:inkMkLst>
            <pc:docMk/>
            <pc:sldMk cId="3311359803" sldId="562"/>
            <ac:inkMk id="23569" creationId="{E089F2E3-45EA-486B-A260-E766EB2A0258}"/>
          </ac:inkMkLst>
        </pc:inkChg>
        <pc:inkChg chg="mod">
          <ac:chgData name="Sherif Khattab" userId="c83b1e15-36f3-4f46-aceb-05aac24c545e" providerId="ADAL" clId="{40561216-C3B6-4E03-B696-C2E8E46E1565}" dt="2021-03-02T14:55:06.810" v="259"/>
          <ac:inkMkLst>
            <pc:docMk/>
            <pc:sldMk cId="3311359803" sldId="562"/>
            <ac:inkMk id="23570" creationId="{C315644A-BBCC-4823-9005-14F1A7FDE1C2}"/>
          </ac:inkMkLst>
        </pc:inkChg>
        <pc:inkChg chg="mod">
          <ac:chgData name="Sherif Khattab" userId="c83b1e15-36f3-4f46-aceb-05aac24c545e" providerId="ADAL" clId="{40561216-C3B6-4E03-B696-C2E8E46E1565}" dt="2021-03-02T14:55:06.810" v="259"/>
          <ac:inkMkLst>
            <pc:docMk/>
            <pc:sldMk cId="3311359803" sldId="562"/>
            <ac:inkMk id="23571" creationId="{4A65A549-A8AD-4542-8C89-6269FF5866D1}"/>
          </ac:inkMkLst>
        </pc:inkChg>
        <pc:inkChg chg="mod">
          <ac:chgData name="Sherif Khattab" userId="c83b1e15-36f3-4f46-aceb-05aac24c545e" providerId="ADAL" clId="{40561216-C3B6-4E03-B696-C2E8E46E1565}" dt="2021-03-02T14:55:06.810" v="259"/>
          <ac:inkMkLst>
            <pc:docMk/>
            <pc:sldMk cId="3311359803" sldId="562"/>
            <ac:inkMk id="23572" creationId="{B9C4A1FB-67E2-4BED-9908-CDD670C3D085}"/>
          </ac:inkMkLst>
        </pc:inkChg>
        <pc:inkChg chg="mod">
          <ac:chgData name="Sherif Khattab" userId="c83b1e15-36f3-4f46-aceb-05aac24c545e" providerId="ADAL" clId="{40561216-C3B6-4E03-B696-C2E8E46E1565}" dt="2021-03-02T14:55:06.810" v="259"/>
          <ac:inkMkLst>
            <pc:docMk/>
            <pc:sldMk cId="3311359803" sldId="562"/>
            <ac:inkMk id="23574" creationId="{5080E0A9-56D7-4D4F-A195-E284339CA129}"/>
          </ac:inkMkLst>
        </pc:inkChg>
        <pc:inkChg chg="mod">
          <ac:chgData name="Sherif Khattab" userId="c83b1e15-36f3-4f46-aceb-05aac24c545e" providerId="ADAL" clId="{40561216-C3B6-4E03-B696-C2E8E46E1565}" dt="2021-03-02T14:55:06.810" v="259"/>
          <ac:inkMkLst>
            <pc:docMk/>
            <pc:sldMk cId="3311359803" sldId="562"/>
            <ac:inkMk id="23576" creationId="{D0BE1369-00A5-44C7-8452-53D1B39882EE}"/>
          </ac:inkMkLst>
        </pc:inkChg>
        <pc:inkChg chg="mod">
          <ac:chgData name="Sherif Khattab" userId="c83b1e15-36f3-4f46-aceb-05aac24c545e" providerId="ADAL" clId="{40561216-C3B6-4E03-B696-C2E8E46E1565}" dt="2021-03-02T14:55:06.810" v="259"/>
          <ac:inkMkLst>
            <pc:docMk/>
            <pc:sldMk cId="3311359803" sldId="562"/>
            <ac:inkMk id="23577" creationId="{43BAB690-6EB8-4D2F-9260-3E735FEB4B2D}"/>
          </ac:inkMkLst>
        </pc:inkChg>
        <pc:inkChg chg="mod">
          <ac:chgData name="Sherif Khattab" userId="c83b1e15-36f3-4f46-aceb-05aac24c545e" providerId="ADAL" clId="{40561216-C3B6-4E03-B696-C2E8E46E1565}" dt="2021-03-02T14:55:06.810" v="259"/>
          <ac:inkMkLst>
            <pc:docMk/>
            <pc:sldMk cId="3311359803" sldId="562"/>
            <ac:inkMk id="23578" creationId="{83315C3A-A95B-42AC-9D6D-979EB8D173B6}"/>
          </ac:inkMkLst>
        </pc:inkChg>
        <pc:inkChg chg="mod">
          <ac:chgData name="Sherif Khattab" userId="c83b1e15-36f3-4f46-aceb-05aac24c545e" providerId="ADAL" clId="{40561216-C3B6-4E03-B696-C2E8E46E1565}" dt="2021-03-02T14:55:06.810" v="259"/>
          <ac:inkMkLst>
            <pc:docMk/>
            <pc:sldMk cId="3311359803" sldId="562"/>
            <ac:inkMk id="23579" creationId="{E04171F8-E595-4689-B13C-72E0E4EF4978}"/>
          </ac:inkMkLst>
        </pc:inkChg>
        <pc:inkChg chg="mod">
          <ac:chgData name="Sherif Khattab" userId="c83b1e15-36f3-4f46-aceb-05aac24c545e" providerId="ADAL" clId="{40561216-C3B6-4E03-B696-C2E8E46E1565}" dt="2021-03-02T14:55:06.810" v="259"/>
          <ac:inkMkLst>
            <pc:docMk/>
            <pc:sldMk cId="3311359803" sldId="562"/>
            <ac:inkMk id="23580" creationId="{E8FD612D-4AE1-407E-90A1-CE8B0F7F65A7}"/>
          </ac:inkMkLst>
        </pc:inkChg>
        <pc:inkChg chg="mod">
          <ac:chgData name="Sherif Khattab" userId="c83b1e15-36f3-4f46-aceb-05aac24c545e" providerId="ADAL" clId="{40561216-C3B6-4E03-B696-C2E8E46E1565}" dt="2021-03-02T14:55:06.810" v="259"/>
          <ac:inkMkLst>
            <pc:docMk/>
            <pc:sldMk cId="3311359803" sldId="562"/>
            <ac:inkMk id="23581" creationId="{C8D3D5B6-B190-475B-BF38-91CC60C733FE}"/>
          </ac:inkMkLst>
        </pc:inkChg>
        <pc:inkChg chg="mod">
          <ac:chgData name="Sherif Khattab" userId="c83b1e15-36f3-4f46-aceb-05aac24c545e" providerId="ADAL" clId="{40561216-C3B6-4E03-B696-C2E8E46E1565}" dt="2021-03-02T14:55:06.810" v="259"/>
          <ac:inkMkLst>
            <pc:docMk/>
            <pc:sldMk cId="3311359803" sldId="562"/>
            <ac:inkMk id="23583" creationId="{EC8BF6A4-0F25-47DF-8764-D97275EAA475}"/>
          </ac:inkMkLst>
        </pc:inkChg>
        <pc:inkChg chg="mod">
          <ac:chgData name="Sherif Khattab" userId="c83b1e15-36f3-4f46-aceb-05aac24c545e" providerId="ADAL" clId="{40561216-C3B6-4E03-B696-C2E8E46E1565}" dt="2021-03-02T14:55:06.810" v="259"/>
          <ac:inkMkLst>
            <pc:docMk/>
            <pc:sldMk cId="3311359803" sldId="562"/>
            <ac:inkMk id="23584" creationId="{57D69971-0B46-4623-8A6B-3B3C85BCFF69}"/>
          </ac:inkMkLst>
        </pc:inkChg>
        <pc:inkChg chg="mod">
          <ac:chgData name="Sherif Khattab" userId="c83b1e15-36f3-4f46-aceb-05aac24c545e" providerId="ADAL" clId="{40561216-C3B6-4E03-B696-C2E8E46E1565}" dt="2021-03-02T14:55:06.810" v="259"/>
          <ac:inkMkLst>
            <pc:docMk/>
            <pc:sldMk cId="3311359803" sldId="562"/>
            <ac:inkMk id="23585" creationId="{F8FC187E-9EB1-4A50-98B4-087073282546}"/>
          </ac:inkMkLst>
        </pc:inkChg>
        <pc:inkChg chg="mod">
          <ac:chgData name="Sherif Khattab" userId="c83b1e15-36f3-4f46-aceb-05aac24c545e" providerId="ADAL" clId="{40561216-C3B6-4E03-B696-C2E8E46E1565}" dt="2021-03-02T14:55:06.810" v="259"/>
          <ac:inkMkLst>
            <pc:docMk/>
            <pc:sldMk cId="3311359803" sldId="562"/>
            <ac:inkMk id="23586" creationId="{1AFE1D24-554E-45CD-A400-2E8FC12D5A0D}"/>
          </ac:inkMkLst>
        </pc:inkChg>
        <pc:inkChg chg="mod">
          <ac:chgData name="Sherif Khattab" userId="c83b1e15-36f3-4f46-aceb-05aac24c545e" providerId="ADAL" clId="{40561216-C3B6-4E03-B696-C2E8E46E1565}" dt="2021-03-02T14:55:06.810" v="259"/>
          <ac:inkMkLst>
            <pc:docMk/>
            <pc:sldMk cId="3311359803" sldId="562"/>
            <ac:inkMk id="23587" creationId="{FE9728E1-CAAA-43DC-B604-C9D45BF1646D}"/>
          </ac:inkMkLst>
        </pc:inkChg>
        <pc:inkChg chg="mod">
          <ac:chgData name="Sherif Khattab" userId="c83b1e15-36f3-4f46-aceb-05aac24c545e" providerId="ADAL" clId="{40561216-C3B6-4E03-B696-C2E8E46E1565}" dt="2021-03-02T14:55:06.810" v="259"/>
          <ac:inkMkLst>
            <pc:docMk/>
            <pc:sldMk cId="3311359803" sldId="562"/>
            <ac:inkMk id="23589" creationId="{0A0BC15D-6427-44BD-B8C5-2F74D103D233}"/>
          </ac:inkMkLst>
        </pc:inkChg>
        <pc:inkChg chg="mod">
          <ac:chgData name="Sherif Khattab" userId="c83b1e15-36f3-4f46-aceb-05aac24c545e" providerId="ADAL" clId="{40561216-C3B6-4E03-B696-C2E8E46E1565}" dt="2021-03-02T14:55:06.810" v="259"/>
          <ac:inkMkLst>
            <pc:docMk/>
            <pc:sldMk cId="3311359803" sldId="562"/>
            <ac:inkMk id="23590" creationId="{761307AF-16E1-4780-B3AC-E42AB02AF571}"/>
          </ac:inkMkLst>
        </pc:inkChg>
        <pc:inkChg chg="mod">
          <ac:chgData name="Sherif Khattab" userId="c83b1e15-36f3-4f46-aceb-05aac24c545e" providerId="ADAL" clId="{40561216-C3B6-4E03-B696-C2E8E46E1565}" dt="2021-03-02T14:55:06.810" v="259"/>
          <ac:inkMkLst>
            <pc:docMk/>
            <pc:sldMk cId="3311359803" sldId="562"/>
            <ac:inkMk id="23591" creationId="{800D8CDC-FCE4-4FC1-B795-A774356CBB49}"/>
          </ac:inkMkLst>
        </pc:inkChg>
        <pc:inkChg chg="mod">
          <ac:chgData name="Sherif Khattab" userId="c83b1e15-36f3-4f46-aceb-05aac24c545e" providerId="ADAL" clId="{40561216-C3B6-4E03-B696-C2E8E46E1565}" dt="2021-03-02T14:55:06.810" v="259"/>
          <ac:inkMkLst>
            <pc:docMk/>
            <pc:sldMk cId="3311359803" sldId="562"/>
            <ac:inkMk id="23593" creationId="{F6F54656-A8DD-4BC4-B253-D21DE17A2BDA}"/>
          </ac:inkMkLst>
        </pc:inkChg>
        <pc:inkChg chg="mod">
          <ac:chgData name="Sherif Khattab" userId="c83b1e15-36f3-4f46-aceb-05aac24c545e" providerId="ADAL" clId="{40561216-C3B6-4E03-B696-C2E8E46E1565}" dt="2021-03-02T14:55:06.810" v="259"/>
          <ac:inkMkLst>
            <pc:docMk/>
            <pc:sldMk cId="3311359803" sldId="562"/>
            <ac:inkMk id="23594" creationId="{78465BA3-A56F-46C3-84B4-E748C9D8C4F7}"/>
          </ac:inkMkLst>
        </pc:inkChg>
        <pc:inkChg chg="mod">
          <ac:chgData name="Sherif Khattab" userId="c83b1e15-36f3-4f46-aceb-05aac24c545e" providerId="ADAL" clId="{40561216-C3B6-4E03-B696-C2E8E46E1565}" dt="2021-03-02T14:55:06.810" v="259"/>
          <ac:inkMkLst>
            <pc:docMk/>
            <pc:sldMk cId="3311359803" sldId="562"/>
            <ac:inkMk id="23595" creationId="{3413CC97-C44F-4613-A28F-BFAE2FF5B565}"/>
          </ac:inkMkLst>
        </pc:inkChg>
        <pc:inkChg chg="mod">
          <ac:chgData name="Sherif Khattab" userId="c83b1e15-36f3-4f46-aceb-05aac24c545e" providerId="ADAL" clId="{40561216-C3B6-4E03-B696-C2E8E46E1565}" dt="2021-03-02T14:55:06.810" v="259"/>
          <ac:inkMkLst>
            <pc:docMk/>
            <pc:sldMk cId="3311359803" sldId="562"/>
            <ac:inkMk id="23596" creationId="{000CE992-2847-4DC1-8887-BD414802BB14}"/>
          </ac:inkMkLst>
        </pc:inkChg>
        <pc:inkChg chg="mod">
          <ac:chgData name="Sherif Khattab" userId="c83b1e15-36f3-4f46-aceb-05aac24c545e" providerId="ADAL" clId="{40561216-C3B6-4E03-B696-C2E8E46E1565}" dt="2021-03-02T14:55:06.810" v="259"/>
          <ac:inkMkLst>
            <pc:docMk/>
            <pc:sldMk cId="3311359803" sldId="562"/>
            <ac:inkMk id="23597" creationId="{CD3FC1F9-0F83-44E8-9E65-5863FD267F26}"/>
          </ac:inkMkLst>
        </pc:inkChg>
        <pc:inkChg chg="mod">
          <ac:chgData name="Sherif Khattab" userId="c83b1e15-36f3-4f46-aceb-05aac24c545e" providerId="ADAL" clId="{40561216-C3B6-4E03-B696-C2E8E46E1565}" dt="2021-03-02T14:55:06.810" v="259"/>
          <ac:inkMkLst>
            <pc:docMk/>
            <pc:sldMk cId="3311359803" sldId="562"/>
            <ac:inkMk id="23598" creationId="{B74EE29C-272C-451D-824C-389F652DD6AC}"/>
          </ac:inkMkLst>
        </pc:inkChg>
        <pc:inkChg chg="mod">
          <ac:chgData name="Sherif Khattab" userId="c83b1e15-36f3-4f46-aceb-05aac24c545e" providerId="ADAL" clId="{40561216-C3B6-4E03-B696-C2E8E46E1565}" dt="2021-03-02T14:55:06.810" v="259"/>
          <ac:inkMkLst>
            <pc:docMk/>
            <pc:sldMk cId="3311359803" sldId="562"/>
            <ac:inkMk id="23599" creationId="{C42E0A56-A1DA-4DCB-B2B6-5DACFFE47D84}"/>
          </ac:inkMkLst>
        </pc:inkChg>
        <pc:inkChg chg="mod">
          <ac:chgData name="Sherif Khattab" userId="c83b1e15-36f3-4f46-aceb-05aac24c545e" providerId="ADAL" clId="{40561216-C3B6-4E03-B696-C2E8E46E1565}" dt="2021-03-02T14:55:06.810" v="259"/>
          <ac:inkMkLst>
            <pc:docMk/>
            <pc:sldMk cId="3311359803" sldId="562"/>
            <ac:inkMk id="23601" creationId="{4600B491-531D-4F6E-984B-B178D34304DB}"/>
          </ac:inkMkLst>
        </pc:inkChg>
        <pc:inkChg chg="mod">
          <ac:chgData name="Sherif Khattab" userId="c83b1e15-36f3-4f46-aceb-05aac24c545e" providerId="ADAL" clId="{40561216-C3B6-4E03-B696-C2E8E46E1565}" dt="2021-03-02T14:55:06.810" v="259"/>
          <ac:inkMkLst>
            <pc:docMk/>
            <pc:sldMk cId="3311359803" sldId="562"/>
            <ac:inkMk id="23602" creationId="{8590EC06-81B8-4E62-AD56-2D9C619CB4E8}"/>
          </ac:inkMkLst>
        </pc:inkChg>
        <pc:inkChg chg="mod">
          <ac:chgData name="Sherif Khattab" userId="c83b1e15-36f3-4f46-aceb-05aac24c545e" providerId="ADAL" clId="{40561216-C3B6-4E03-B696-C2E8E46E1565}" dt="2021-03-02T14:55:06.810" v="259"/>
          <ac:inkMkLst>
            <pc:docMk/>
            <pc:sldMk cId="3311359803" sldId="562"/>
            <ac:inkMk id="23603" creationId="{03F7B552-AE73-4E25-8F31-904011C9E0C4}"/>
          </ac:inkMkLst>
        </pc:inkChg>
        <pc:inkChg chg="mod">
          <ac:chgData name="Sherif Khattab" userId="c83b1e15-36f3-4f46-aceb-05aac24c545e" providerId="ADAL" clId="{40561216-C3B6-4E03-B696-C2E8E46E1565}" dt="2021-03-02T14:55:06.810" v="259"/>
          <ac:inkMkLst>
            <pc:docMk/>
            <pc:sldMk cId="3311359803" sldId="562"/>
            <ac:inkMk id="23604" creationId="{3FC31064-F965-406B-A00C-AB8E71B83EEB}"/>
          </ac:inkMkLst>
        </pc:inkChg>
        <pc:inkChg chg="mod">
          <ac:chgData name="Sherif Khattab" userId="c83b1e15-36f3-4f46-aceb-05aac24c545e" providerId="ADAL" clId="{40561216-C3B6-4E03-B696-C2E8E46E1565}" dt="2021-03-02T14:55:06.810" v="259"/>
          <ac:inkMkLst>
            <pc:docMk/>
            <pc:sldMk cId="3311359803" sldId="562"/>
            <ac:inkMk id="23605" creationId="{BA80DF44-2335-4B14-BC94-240A38AC9B9A}"/>
          </ac:inkMkLst>
        </pc:inkChg>
        <pc:inkChg chg="mod">
          <ac:chgData name="Sherif Khattab" userId="c83b1e15-36f3-4f46-aceb-05aac24c545e" providerId="ADAL" clId="{40561216-C3B6-4E03-B696-C2E8E46E1565}" dt="2021-03-02T14:55:06.810" v="259"/>
          <ac:inkMkLst>
            <pc:docMk/>
            <pc:sldMk cId="3311359803" sldId="562"/>
            <ac:inkMk id="23606" creationId="{7177B574-128A-4148-8516-BF3A12E8EF37}"/>
          </ac:inkMkLst>
        </pc:inkChg>
        <pc:inkChg chg="mod">
          <ac:chgData name="Sherif Khattab" userId="c83b1e15-36f3-4f46-aceb-05aac24c545e" providerId="ADAL" clId="{40561216-C3B6-4E03-B696-C2E8E46E1565}" dt="2021-03-02T14:55:06.810" v="259"/>
          <ac:inkMkLst>
            <pc:docMk/>
            <pc:sldMk cId="3311359803" sldId="562"/>
            <ac:inkMk id="23608" creationId="{BA6A7D11-EF81-45BF-AA2C-83A7517795B6}"/>
          </ac:inkMkLst>
        </pc:inkChg>
        <pc:inkChg chg="mod">
          <ac:chgData name="Sherif Khattab" userId="c83b1e15-36f3-4f46-aceb-05aac24c545e" providerId="ADAL" clId="{40561216-C3B6-4E03-B696-C2E8E46E1565}" dt="2021-03-02T14:55:06.810" v="259"/>
          <ac:inkMkLst>
            <pc:docMk/>
            <pc:sldMk cId="3311359803" sldId="562"/>
            <ac:inkMk id="23609" creationId="{F2CCC1AD-B6A2-4AE2-B407-C08CF6614221}"/>
          </ac:inkMkLst>
        </pc:inkChg>
        <pc:inkChg chg="mod">
          <ac:chgData name="Sherif Khattab" userId="c83b1e15-36f3-4f46-aceb-05aac24c545e" providerId="ADAL" clId="{40561216-C3B6-4E03-B696-C2E8E46E1565}" dt="2021-03-02T14:55:06.810" v="259"/>
          <ac:inkMkLst>
            <pc:docMk/>
            <pc:sldMk cId="3311359803" sldId="562"/>
            <ac:inkMk id="23610" creationId="{3E34209D-E281-4CD5-914A-A4533596149C}"/>
          </ac:inkMkLst>
        </pc:inkChg>
        <pc:inkChg chg="mod">
          <ac:chgData name="Sherif Khattab" userId="c83b1e15-36f3-4f46-aceb-05aac24c545e" providerId="ADAL" clId="{40561216-C3B6-4E03-B696-C2E8E46E1565}" dt="2021-03-02T14:55:06.810" v="259"/>
          <ac:inkMkLst>
            <pc:docMk/>
            <pc:sldMk cId="3311359803" sldId="562"/>
            <ac:inkMk id="23611" creationId="{B7A2D2D7-D75E-428C-95C6-00440C5C943D}"/>
          </ac:inkMkLst>
        </pc:inkChg>
        <pc:inkChg chg="mod">
          <ac:chgData name="Sherif Khattab" userId="c83b1e15-36f3-4f46-aceb-05aac24c545e" providerId="ADAL" clId="{40561216-C3B6-4E03-B696-C2E8E46E1565}" dt="2021-03-02T14:55:06.810" v="259"/>
          <ac:inkMkLst>
            <pc:docMk/>
            <pc:sldMk cId="3311359803" sldId="562"/>
            <ac:inkMk id="23612" creationId="{26AF0E91-A159-4BC6-BCB4-C91EF1ED0ED6}"/>
          </ac:inkMkLst>
        </pc:inkChg>
        <pc:inkChg chg="mod">
          <ac:chgData name="Sherif Khattab" userId="c83b1e15-36f3-4f46-aceb-05aac24c545e" providerId="ADAL" clId="{40561216-C3B6-4E03-B696-C2E8E46E1565}" dt="2021-03-02T14:55:06.810" v="259"/>
          <ac:inkMkLst>
            <pc:docMk/>
            <pc:sldMk cId="3311359803" sldId="562"/>
            <ac:inkMk id="23613" creationId="{2469BD39-75EF-494D-8C4E-A483A92377E7}"/>
          </ac:inkMkLst>
        </pc:inkChg>
        <pc:inkChg chg="mod">
          <ac:chgData name="Sherif Khattab" userId="c83b1e15-36f3-4f46-aceb-05aac24c545e" providerId="ADAL" clId="{40561216-C3B6-4E03-B696-C2E8E46E1565}" dt="2021-03-02T14:55:06.810" v="259"/>
          <ac:inkMkLst>
            <pc:docMk/>
            <pc:sldMk cId="3311359803" sldId="562"/>
            <ac:inkMk id="23614" creationId="{E97D3BC2-502B-4A90-8A64-126AA52F761D}"/>
          </ac:inkMkLst>
        </pc:inkChg>
        <pc:inkChg chg="mod">
          <ac:chgData name="Sherif Khattab" userId="c83b1e15-36f3-4f46-aceb-05aac24c545e" providerId="ADAL" clId="{40561216-C3B6-4E03-B696-C2E8E46E1565}" dt="2021-03-02T14:55:06.810" v="259"/>
          <ac:inkMkLst>
            <pc:docMk/>
            <pc:sldMk cId="3311359803" sldId="562"/>
            <ac:inkMk id="23615" creationId="{2B0D0797-9EEE-4D91-AF8D-E8FBFB4E297B}"/>
          </ac:inkMkLst>
        </pc:inkChg>
        <pc:inkChg chg="mod">
          <ac:chgData name="Sherif Khattab" userId="c83b1e15-36f3-4f46-aceb-05aac24c545e" providerId="ADAL" clId="{40561216-C3B6-4E03-B696-C2E8E46E1565}" dt="2021-03-02T14:55:06.810" v="259"/>
          <ac:inkMkLst>
            <pc:docMk/>
            <pc:sldMk cId="3311359803" sldId="562"/>
            <ac:inkMk id="23616" creationId="{86AA7C6B-FD04-47DE-BE82-A904A93543C0}"/>
          </ac:inkMkLst>
        </pc:inkChg>
        <pc:inkChg chg="mod">
          <ac:chgData name="Sherif Khattab" userId="c83b1e15-36f3-4f46-aceb-05aac24c545e" providerId="ADAL" clId="{40561216-C3B6-4E03-B696-C2E8E46E1565}" dt="2021-03-02T14:55:06.810" v="259"/>
          <ac:inkMkLst>
            <pc:docMk/>
            <pc:sldMk cId="3311359803" sldId="562"/>
            <ac:inkMk id="23618" creationId="{7885FCFD-9E51-4798-937D-FC677012C7A3}"/>
          </ac:inkMkLst>
        </pc:inkChg>
        <pc:inkChg chg="mod">
          <ac:chgData name="Sherif Khattab" userId="c83b1e15-36f3-4f46-aceb-05aac24c545e" providerId="ADAL" clId="{40561216-C3B6-4E03-B696-C2E8E46E1565}" dt="2021-03-02T14:55:06.810" v="259"/>
          <ac:inkMkLst>
            <pc:docMk/>
            <pc:sldMk cId="3311359803" sldId="562"/>
            <ac:inkMk id="23619" creationId="{79D41083-0D19-4C14-82F6-CD13C5D9C693}"/>
          </ac:inkMkLst>
        </pc:inkChg>
        <pc:inkChg chg="mod">
          <ac:chgData name="Sherif Khattab" userId="c83b1e15-36f3-4f46-aceb-05aac24c545e" providerId="ADAL" clId="{40561216-C3B6-4E03-B696-C2E8E46E1565}" dt="2021-03-02T14:55:06.810" v="259"/>
          <ac:inkMkLst>
            <pc:docMk/>
            <pc:sldMk cId="3311359803" sldId="562"/>
            <ac:inkMk id="23620" creationId="{24B119B8-5039-4266-AC48-9D21FCF3E307}"/>
          </ac:inkMkLst>
        </pc:inkChg>
        <pc:inkChg chg="mod">
          <ac:chgData name="Sherif Khattab" userId="c83b1e15-36f3-4f46-aceb-05aac24c545e" providerId="ADAL" clId="{40561216-C3B6-4E03-B696-C2E8E46E1565}" dt="2021-03-02T14:55:06.810" v="259"/>
          <ac:inkMkLst>
            <pc:docMk/>
            <pc:sldMk cId="3311359803" sldId="562"/>
            <ac:inkMk id="23621" creationId="{6D7BD5D4-E73B-43DC-80EE-EB90A1C33750}"/>
          </ac:inkMkLst>
        </pc:inkChg>
        <pc:inkChg chg="mod">
          <ac:chgData name="Sherif Khattab" userId="c83b1e15-36f3-4f46-aceb-05aac24c545e" providerId="ADAL" clId="{40561216-C3B6-4E03-B696-C2E8E46E1565}" dt="2021-03-02T14:55:06.810" v="259"/>
          <ac:inkMkLst>
            <pc:docMk/>
            <pc:sldMk cId="3311359803" sldId="562"/>
            <ac:inkMk id="23622" creationId="{4D4EAF63-EE39-4E18-9659-6169D13CA5C8}"/>
          </ac:inkMkLst>
        </pc:inkChg>
        <pc:inkChg chg="mod">
          <ac:chgData name="Sherif Khattab" userId="c83b1e15-36f3-4f46-aceb-05aac24c545e" providerId="ADAL" clId="{40561216-C3B6-4E03-B696-C2E8E46E1565}" dt="2021-03-02T14:55:06.810" v="259"/>
          <ac:inkMkLst>
            <pc:docMk/>
            <pc:sldMk cId="3311359803" sldId="562"/>
            <ac:inkMk id="23624" creationId="{D419C405-99F4-4F0D-9F98-C40C001FA051}"/>
          </ac:inkMkLst>
        </pc:inkChg>
        <pc:inkChg chg="mod">
          <ac:chgData name="Sherif Khattab" userId="c83b1e15-36f3-4f46-aceb-05aac24c545e" providerId="ADAL" clId="{40561216-C3B6-4E03-B696-C2E8E46E1565}" dt="2021-03-02T14:55:06.810" v="259"/>
          <ac:inkMkLst>
            <pc:docMk/>
            <pc:sldMk cId="3311359803" sldId="562"/>
            <ac:inkMk id="23625" creationId="{A9DB4019-7694-44E2-A1C8-EF5452E86B18}"/>
          </ac:inkMkLst>
        </pc:inkChg>
        <pc:inkChg chg="mod">
          <ac:chgData name="Sherif Khattab" userId="c83b1e15-36f3-4f46-aceb-05aac24c545e" providerId="ADAL" clId="{40561216-C3B6-4E03-B696-C2E8E46E1565}" dt="2021-03-02T14:55:06.810" v="259"/>
          <ac:inkMkLst>
            <pc:docMk/>
            <pc:sldMk cId="3311359803" sldId="562"/>
            <ac:inkMk id="23626" creationId="{C04CDA8C-2567-4A9F-8A27-EB6631A00C21}"/>
          </ac:inkMkLst>
        </pc:inkChg>
        <pc:inkChg chg="mod">
          <ac:chgData name="Sherif Khattab" userId="c83b1e15-36f3-4f46-aceb-05aac24c545e" providerId="ADAL" clId="{40561216-C3B6-4E03-B696-C2E8E46E1565}" dt="2021-03-02T14:55:06.810" v="259"/>
          <ac:inkMkLst>
            <pc:docMk/>
            <pc:sldMk cId="3311359803" sldId="562"/>
            <ac:inkMk id="23628" creationId="{824341E5-890B-407F-B1BE-9B78A2A9E2B4}"/>
          </ac:inkMkLst>
        </pc:inkChg>
        <pc:inkChg chg="mod">
          <ac:chgData name="Sherif Khattab" userId="c83b1e15-36f3-4f46-aceb-05aac24c545e" providerId="ADAL" clId="{40561216-C3B6-4E03-B696-C2E8E46E1565}" dt="2021-03-02T14:55:06.810" v="259"/>
          <ac:inkMkLst>
            <pc:docMk/>
            <pc:sldMk cId="3311359803" sldId="562"/>
            <ac:inkMk id="23629" creationId="{8BE513DE-0C6E-47B3-9970-4D0D1E305B21}"/>
          </ac:inkMkLst>
        </pc:inkChg>
        <pc:inkChg chg="mod">
          <ac:chgData name="Sherif Khattab" userId="c83b1e15-36f3-4f46-aceb-05aac24c545e" providerId="ADAL" clId="{40561216-C3B6-4E03-B696-C2E8E46E1565}" dt="2021-03-02T14:55:06.810" v="259"/>
          <ac:inkMkLst>
            <pc:docMk/>
            <pc:sldMk cId="3311359803" sldId="562"/>
            <ac:inkMk id="23630" creationId="{EC82A30E-FFDC-47C5-87E3-9388A7B5B046}"/>
          </ac:inkMkLst>
        </pc:inkChg>
        <pc:inkChg chg="mod">
          <ac:chgData name="Sherif Khattab" userId="c83b1e15-36f3-4f46-aceb-05aac24c545e" providerId="ADAL" clId="{40561216-C3B6-4E03-B696-C2E8E46E1565}" dt="2021-03-02T14:55:06.810" v="259"/>
          <ac:inkMkLst>
            <pc:docMk/>
            <pc:sldMk cId="3311359803" sldId="562"/>
            <ac:inkMk id="23631" creationId="{0FE3A3DE-45F3-469A-980B-10731851D126}"/>
          </ac:inkMkLst>
        </pc:inkChg>
        <pc:inkChg chg="mod">
          <ac:chgData name="Sherif Khattab" userId="c83b1e15-36f3-4f46-aceb-05aac24c545e" providerId="ADAL" clId="{40561216-C3B6-4E03-B696-C2E8E46E1565}" dt="2021-03-02T14:55:06.810" v="259"/>
          <ac:inkMkLst>
            <pc:docMk/>
            <pc:sldMk cId="3311359803" sldId="562"/>
            <ac:inkMk id="23632" creationId="{0F2CE510-9FBD-49AC-8B30-FD52B2C9709C}"/>
          </ac:inkMkLst>
        </pc:inkChg>
        <pc:inkChg chg="mod">
          <ac:chgData name="Sherif Khattab" userId="c83b1e15-36f3-4f46-aceb-05aac24c545e" providerId="ADAL" clId="{40561216-C3B6-4E03-B696-C2E8E46E1565}" dt="2021-03-02T14:55:06.810" v="259"/>
          <ac:inkMkLst>
            <pc:docMk/>
            <pc:sldMk cId="3311359803" sldId="562"/>
            <ac:inkMk id="23634" creationId="{39367AD8-5239-461A-8039-12F379453AF5}"/>
          </ac:inkMkLst>
        </pc:inkChg>
        <pc:inkChg chg="mod">
          <ac:chgData name="Sherif Khattab" userId="c83b1e15-36f3-4f46-aceb-05aac24c545e" providerId="ADAL" clId="{40561216-C3B6-4E03-B696-C2E8E46E1565}" dt="2021-03-02T14:55:06.810" v="259"/>
          <ac:inkMkLst>
            <pc:docMk/>
            <pc:sldMk cId="3311359803" sldId="562"/>
            <ac:inkMk id="23635" creationId="{D75C35D5-6EAF-4D2F-9125-85118AE3B449}"/>
          </ac:inkMkLst>
        </pc:inkChg>
        <pc:inkChg chg="del mod">
          <ac:chgData name="Sherif Khattab" userId="c83b1e15-36f3-4f46-aceb-05aac24c545e" providerId="ADAL" clId="{40561216-C3B6-4E03-B696-C2E8E46E1565}" dt="2021-03-02T14:55:06.686" v="230"/>
          <ac:inkMkLst>
            <pc:docMk/>
            <pc:sldMk cId="3311359803" sldId="562"/>
            <ac:inkMk id="23636" creationId="{353DBCFD-1E6D-4A02-B8E9-62C8F6213BA5}"/>
          </ac:inkMkLst>
        </pc:inkChg>
        <pc:inkChg chg="del mod">
          <ac:chgData name="Sherif Khattab" userId="c83b1e15-36f3-4f46-aceb-05aac24c545e" providerId="ADAL" clId="{40561216-C3B6-4E03-B696-C2E8E46E1565}" dt="2021-03-02T14:55:06.792" v="253"/>
          <ac:inkMkLst>
            <pc:docMk/>
            <pc:sldMk cId="3311359803" sldId="562"/>
            <ac:inkMk id="23637" creationId="{83EED6AE-2F58-4157-BCF9-A04D0A3CCE0E}"/>
          </ac:inkMkLst>
        </pc:inkChg>
        <pc:inkChg chg="del mod">
          <ac:chgData name="Sherif Khattab" userId="c83b1e15-36f3-4f46-aceb-05aac24c545e" providerId="ADAL" clId="{40561216-C3B6-4E03-B696-C2E8E46E1565}" dt="2021-03-02T14:55:06.782" v="249"/>
          <ac:inkMkLst>
            <pc:docMk/>
            <pc:sldMk cId="3311359803" sldId="562"/>
            <ac:inkMk id="23638" creationId="{95A62852-829F-4938-A7CD-BC8BE244C23B}"/>
          </ac:inkMkLst>
        </pc:inkChg>
        <pc:inkChg chg="del mod">
          <ac:chgData name="Sherif Khattab" userId="c83b1e15-36f3-4f46-aceb-05aac24c545e" providerId="ADAL" clId="{40561216-C3B6-4E03-B696-C2E8E46E1565}" dt="2021-03-02T14:55:06.752" v="243"/>
          <ac:inkMkLst>
            <pc:docMk/>
            <pc:sldMk cId="3311359803" sldId="562"/>
            <ac:inkMk id="23639" creationId="{C1893F75-521C-4191-ADE3-54E61C603FFB}"/>
          </ac:inkMkLst>
        </pc:inkChg>
        <pc:inkChg chg="del mod">
          <ac:chgData name="Sherif Khattab" userId="c83b1e15-36f3-4f46-aceb-05aac24c545e" providerId="ADAL" clId="{40561216-C3B6-4E03-B696-C2E8E46E1565}" dt="2021-03-02T14:55:06.691" v="231"/>
          <ac:inkMkLst>
            <pc:docMk/>
            <pc:sldMk cId="3311359803" sldId="562"/>
            <ac:inkMk id="23640" creationId="{5771F703-5DC7-4AE6-AEB3-12B9F3D35312}"/>
          </ac:inkMkLst>
        </pc:inkChg>
        <pc:inkChg chg="del mod">
          <ac:chgData name="Sherif Khattab" userId="c83b1e15-36f3-4f46-aceb-05aac24c545e" providerId="ADAL" clId="{40561216-C3B6-4E03-B696-C2E8E46E1565}" dt="2021-03-02T14:55:06.697" v="232"/>
          <ac:inkMkLst>
            <pc:docMk/>
            <pc:sldMk cId="3311359803" sldId="562"/>
            <ac:inkMk id="23641" creationId="{9A2A94DF-3D7E-4EED-B604-5D8B817342D6}"/>
          </ac:inkMkLst>
        </pc:inkChg>
        <pc:inkChg chg="del mod">
          <ac:chgData name="Sherif Khattab" userId="c83b1e15-36f3-4f46-aceb-05aac24c545e" providerId="ADAL" clId="{40561216-C3B6-4E03-B696-C2E8E46E1565}" dt="2021-03-02T14:55:06.761" v="245"/>
          <ac:inkMkLst>
            <pc:docMk/>
            <pc:sldMk cId="3311359803" sldId="562"/>
            <ac:inkMk id="23642" creationId="{584289BE-C536-48B0-A5C3-93147F9B5CFD}"/>
          </ac:inkMkLst>
        </pc:inkChg>
        <pc:inkChg chg="del mod">
          <ac:chgData name="Sherif Khattab" userId="c83b1e15-36f3-4f46-aceb-05aac24c545e" providerId="ADAL" clId="{40561216-C3B6-4E03-B696-C2E8E46E1565}" dt="2021-03-02T14:55:06.707" v="234"/>
          <ac:inkMkLst>
            <pc:docMk/>
            <pc:sldMk cId="3311359803" sldId="562"/>
            <ac:inkMk id="23643" creationId="{E9DA26D0-0603-4013-B1FC-7913D6E83285}"/>
          </ac:inkMkLst>
        </pc:inkChg>
        <pc:inkChg chg="del mod">
          <ac:chgData name="Sherif Khattab" userId="c83b1e15-36f3-4f46-aceb-05aac24c545e" providerId="ADAL" clId="{40561216-C3B6-4E03-B696-C2E8E46E1565}" dt="2021-03-02T14:55:06.743" v="241"/>
          <ac:inkMkLst>
            <pc:docMk/>
            <pc:sldMk cId="3311359803" sldId="562"/>
            <ac:inkMk id="23644" creationId="{9CABADF0-6AAD-4A09-B71F-7EFD9B3CCEA3}"/>
          </ac:inkMkLst>
        </pc:inkChg>
        <pc:inkChg chg="del mod">
          <ac:chgData name="Sherif Khattab" userId="c83b1e15-36f3-4f46-aceb-05aac24c545e" providerId="ADAL" clId="{40561216-C3B6-4E03-B696-C2E8E46E1565}" dt="2021-03-02T14:55:06.795" v="255"/>
          <ac:inkMkLst>
            <pc:docMk/>
            <pc:sldMk cId="3311359803" sldId="562"/>
            <ac:inkMk id="23645" creationId="{649AA80D-2452-4822-8F19-4001909D7429}"/>
          </ac:inkMkLst>
        </pc:inkChg>
        <pc:inkChg chg="del mod">
          <ac:chgData name="Sherif Khattab" userId="c83b1e15-36f3-4f46-aceb-05aac24c545e" providerId="ADAL" clId="{40561216-C3B6-4E03-B696-C2E8E46E1565}" dt="2021-03-02T14:55:06.776" v="248"/>
          <ac:inkMkLst>
            <pc:docMk/>
            <pc:sldMk cId="3311359803" sldId="562"/>
            <ac:inkMk id="23646" creationId="{87B366E5-7624-47F3-A592-581796E12957}"/>
          </ac:inkMkLst>
        </pc:inkChg>
        <pc:inkChg chg="del mod">
          <ac:chgData name="Sherif Khattab" userId="c83b1e15-36f3-4f46-aceb-05aac24c545e" providerId="ADAL" clId="{40561216-C3B6-4E03-B696-C2E8E46E1565}" dt="2021-03-02T14:55:06.735" v="240"/>
          <ac:inkMkLst>
            <pc:docMk/>
            <pc:sldMk cId="3311359803" sldId="562"/>
            <ac:inkMk id="23648" creationId="{3F89BC67-AB21-4050-9493-6CA93740F5F8}"/>
          </ac:inkMkLst>
        </pc:inkChg>
        <pc:inkChg chg="del mod">
          <ac:chgData name="Sherif Khattab" userId="c83b1e15-36f3-4f46-aceb-05aac24c545e" providerId="ADAL" clId="{40561216-C3B6-4E03-B696-C2E8E46E1565}" dt="2021-03-02T14:55:06.748" v="242"/>
          <ac:inkMkLst>
            <pc:docMk/>
            <pc:sldMk cId="3311359803" sldId="562"/>
            <ac:inkMk id="23649" creationId="{B2C35B3E-1E36-4705-B4A3-28616001D1F4}"/>
          </ac:inkMkLst>
        </pc:inkChg>
        <pc:inkChg chg="del mod">
          <ac:chgData name="Sherif Khattab" userId="c83b1e15-36f3-4f46-aceb-05aac24c545e" providerId="ADAL" clId="{40561216-C3B6-4E03-B696-C2E8E46E1565}" dt="2021-03-02T14:55:06.802" v="257"/>
          <ac:inkMkLst>
            <pc:docMk/>
            <pc:sldMk cId="3311359803" sldId="562"/>
            <ac:inkMk id="23650" creationId="{BE0BDF15-3B86-4510-92D9-8E02FFE272AF}"/>
          </ac:inkMkLst>
        </pc:inkChg>
        <pc:inkChg chg="del mod">
          <ac:chgData name="Sherif Khattab" userId="c83b1e15-36f3-4f46-aceb-05aac24c545e" providerId="ADAL" clId="{40561216-C3B6-4E03-B696-C2E8E46E1565}" dt="2021-03-02T14:55:06.770" v="247"/>
          <ac:inkMkLst>
            <pc:docMk/>
            <pc:sldMk cId="3311359803" sldId="562"/>
            <ac:inkMk id="23651" creationId="{C741CB12-32FC-4B89-A891-3987A6E6647D}"/>
          </ac:inkMkLst>
        </pc:inkChg>
        <pc:inkChg chg="del">
          <ac:chgData name="Sherif Khattab" userId="c83b1e15-36f3-4f46-aceb-05aac24c545e" providerId="ADAL" clId="{40561216-C3B6-4E03-B696-C2E8E46E1565}" dt="2021-03-02T14:55:06.673" v="229"/>
          <ac:inkMkLst>
            <pc:docMk/>
            <pc:sldMk cId="3311359803" sldId="562"/>
            <ac:inkMk id="23652" creationId="{097A411A-2F8F-4EDF-A93C-A1916E46CE58}"/>
          </ac:inkMkLst>
        </pc:inkChg>
        <pc:inkChg chg="del mod">
          <ac:chgData name="Sherif Khattab" userId="c83b1e15-36f3-4f46-aceb-05aac24c545e" providerId="ADAL" clId="{40561216-C3B6-4E03-B696-C2E8E46E1565}" dt="2021-03-02T14:55:06.805" v="258"/>
          <ac:inkMkLst>
            <pc:docMk/>
            <pc:sldMk cId="3311359803" sldId="562"/>
            <ac:inkMk id="23654" creationId="{0CDA8FA7-3F42-425F-B69F-09FE422E6C20}"/>
          </ac:inkMkLst>
        </pc:inkChg>
        <pc:inkChg chg="del mod">
          <ac:chgData name="Sherif Khattab" userId="c83b1e15-36f3-4f46-aceb-05aac24c545e" providerId="ADAL" clId="{40561216-C3B6-4E03-B696-C2E8E46E1565}" dt="2021-03-02T14:55:06.787" v="251"/>
          <ac:inkMkLst>
            <pc:docMk/>
            <pc:sldMk cId="3311359803" sldId="562"/>
            <ac:inkMk id="23655" creationId="{74C0E38C-8C81-4F69-B2AF-AD53E6E6D970}"/>
          </ac:inkMkLst>
        </pc:inkChg>
        <pc:inkChg chg="del mod">
          <ac:chgData name="Sherif Khattab" userId="c83b1e15-36f3-4f46-aceb-05aac24c545e" providerId="ADAL" clId="{40561216-C3B6-4E03-B696-C2E8E46E1565}" dt="2021-03-02T14:55:06.790" v="252"/>
          <ac:inkMkLst>
            <pc:docMk/>
            <pc:sldMk cId="3311359803" sldId="562"/>
            <ac:inkMk id="23656" creationId="{85585060-B696-4403-8C88-50A6053DBD02}"/>
          </ac:inkMkLst>
        </pc:inkChg>
        <pc:inkChg chg="del mod">
          <ac:chgData name="Sherif Khattab" userId="c83b1e15-36f3-4f46-aceb-05aac24c545e" providerId="ADAL" clId="{40561216-C3B6-4E03-B696-C2E8E46E1565}" dt="2021-03-02T14:55:06.794" v="254"/>
          <ac:inkMkLst>
            <pc:docMk/>
            <pc:sldMk cId="3311359803" sldId="562"/>
            <ac:inkMk id="23657" creationId="{9236DFEA-42B0-4A18-8DB8-43023CBA1AAF}"/>
          </ac:inkMkLst>
        </pc:inkChg>
        <pc:inkChg chg="del mod">
          <ac:chgData name="Sherif Khattab" userId="c83b1e15-36f3-4f46-aceb-05aac24c545e" providerId="ADAL" clId="{40561216-C3B6-4E03-B696-C2E8E46E1565}" dt="2021-03-02T14:55:06.784" v="250"/>
          <ac:inkMkLst>
            <pc:docMk/>
            <pc:sldMk cId="3311359803" sldId="562"/>
            <ac:inkMk id="23658" creationId="{BE3E7B86-3514-4C72-91AF-4648475E24F2}"/>
          </ac:inkMkLst>
        </pc:inkChg>
        <pc:inkChg chg="del mod">
          <ac:chgData name="Sherif Khattab" userId="c83b1e15-36f3-4f46-aceb-05aac24c545e" providerId="ADAL" clId="{40561216-C3B6-4E03-B696-C2E8E46E1565}" dt="2021-03-02T14:55:06.718" v="237"/>
          <ac:inkMkLst>
            <pc:docMk/>
            <pc:sldMk cId="3311359803" sldId="562"/>
            <ac:inkMk id="23660" creationId="{EB9F504E-52DF-4A05-AB88-BDF5876CA8B9}"/>
          </ac:inkMkLst>
        </pc:inkChg>
        <pc:inkChg chg="del mod">
          <ac:chgData name="Sherif Khattab" userId="c83b1e15-36f3-4f46-aceb-05aac24c545e" providerId="ADAL" clId="{40561216-C3B6-4E03-B696-C2E8E46E1565}" dt="2021-03-02T14:55:06.756" v="244"/>
          <ac:inkMkLst>
            <pc:docMk/>
            <pc:sldMk cId="3311359803" sldId="562"/>
            <ac:inkMk id="23661" creationId="{C9612645-0493-443C-9C82-A267BE047D35}"/>
          </ac:inkMkLst>
        </pc:inkChg>
        <pc:inkChg chg="del mod">
          <ac:chgData name="Sherif Khattab" userId="c83b1e15-36f3-4f46-aceb-05aac24c545e" providerId="ADAL" clId="{40561216-C3B6-4E03-B696-C2E8E46E1565}" dt="2021-03-02T14:55:06.712" v="235"/>
          <ac:inkMkLst>
            <pc:docMk/>
            <pc:sldMk cId="3311359803" sldId="562"/>
            <ac:inkMk id="23663" creationId="{1A305F40-A5CC-4159-81BE-FDAA1BBA2F6E}"/>
          </ac:inkMkLst>
        </pc:inkChg>
        <pc:inkChg chg="del mod">
          <ac:chgData name="Sherif Khattab" userId="c83b1e15-36f3-4f46-aceb-05aac24c545e" providerId="ADAL" clId="{40561216-C3B6-4E03-B696-C2E8E46E1565}" dt="2021-03-02T14:55:06.766" v="246"/>
          <ac:inkMkLst>
            <pc:docMk/>
            <pc:sldMk cId="3311359803" sldId="562"/>
            <ac:inkMk id="23664" creationId="{1ADA5D77-6340-4E01-B50B-6A36D3D89303}"/>
          </ac:inkMkLst>
        </pc:inkChg>
        <pc:inkChg chg="del mod">
          <ac:chgData name="Sherif Khattab" userId="c83b1e15-36f3-4f46-aceb-05aac24c545e" providerId="ADAL" clId="{40561216-C3B6-4E03-B696-C2E8E46E1565}" dt="2021-03-02T14:55:06.723" v="238"/>
          <ac:inkMkLst>
            <pc:docMk/>
            <pc:sldMk cId="3311359803" sldId="562"/>
            <ac:inkMk id="23665" creationId="{12E5FF45-7656-41A0-B8DD-C442FEAF547C}"/>
          </ac:inkMkLst>
        </pc:inkChg>
        <pc:inkChg chg="del mod">
          <ac:chgData name="Sherif Khattab" userId="c83b1e15-36f3-4f46-aceb-05aac24c545e" providerId="ADAL" clId="{40561216-C3B6-4E03-B696-C2E8E46E1565}" dt="2021-03-02T14:55:06.700" v="233"/>
          <ac:inkMkLst>
            <pc:docMk/>
            <pc:sldMk cId="3311359803" sldId="562"/>
            <ac:inkMk id="23666" creationId="{056077FF-F297-49EF-B3D4-BBE7B44D0D1F}"/>
          </ac:inkMkLst>
        </pc:inkChg>
        <pc:inkChg chg="del mod">
          <ac:chgData name="Sherif Khattab" userId="c83b1e15-36f3-4f46-aceb-05aac24c545e" providerId="ADAL" clId="{40561216-C3B6-4E03-B696-C2E8E46E1565}" dt="2021-03-02T14:55:06.810" v="259"/>
          <ac:inkMkLst>
            <pc:docMk/>
            <pc:sldMk cId="3311359803" sldId="562"/>
            <ac:inkMk id="23667" creationId="{E1A2A440-2E68-4E40-8F14-0F85D39BBDB7}"/>
          </ac:inkMkLst>
        </pc:inkChg>
        <pc:inkChg chg="del mod">
          <ac:chgData name="Sherif Khattab" userId="c83b1e15-36f3-4f46-aceb-05aac24c545e" providerId="ADAL" clId="{40561216-C3B6-4E03-B696-C2E8E46E1565}" dt="2021-03-02T14:55:06.798" v="256"/>
          <ac:inkMkLst>
            <pc:docMk/>
            <pc:sldMk cId="3311359803" sldId="562"/>
            <ac:inkMk id="23668" creationId="{B5D7EBA2-DD1F-48CC-90CE-7F21C1DC3392}"/>
          </ac:inkMkLst>
        </pc:inkChg>
        <pc:inkChg chg="del mod">
          <ac:chgData name="Sherif Khattab" userId="c83b1e15-36f3-4f46-aceb-05aac24c545e" providerId="ADAL" clId="{40561216-C3B6-4E03-B696-C2E8E46E1565}" dt="2021-03-02T14:55:06.732" v="239"/>
          <ac:inkMkLst>
            <pc:docMk/>
            <pc:sldMk cId="3311359803" sldId="562"/>
            <ac:inkMk id="23670" creationId="{D088E3AE-C158-4537-8CB3-EA808598AAFA}"/>
          </ac:inkMkLst>
        </pc:inkChg>
        <pc:inkChg chg="del mod">
          <ac:chgData name="Sherif Khattab" userId="c83b1e15-36f3-4f46-aceb-05aac24c545e" providerId="ADAL" clId="{40561216-C3B6-4E03-B696-C2E8E46E1565}" dt="2021-03-02T14:55:06.715" v="236"/>
          <ac:inkMkLst>
            <pc:docMk/>
            <pc:sldMk cId="3311359803" sldId="562"/>
            <ac:inkMk id="23671" creationId="{22A791CB-A7E4-4BA6-AF2C-BA61BDCB17CE}"/>
          </ac:inkMkLst>
        </pc:inkChg>
      </pc:sldChg>
      <pc:sldChg chg="delSp modSp add modAnim">
        <pc:chgData name="Sherif Khattab" userId="c83b1e15-36f3-4f46-aceb-05aac24c545e" providerId="ADAL" clId="{40561216-C3B6-4E03-B696-C2E8E46E1565}" dt="2021-03-02T14:59:03.138" v="653"/>
        <pc:sldMkLst>
          <pc:docMk/>
          <pc:sldMk cId="2378700803" sldId="563"/>
        </pc:sldMkLst>
        <pc:grpChg chg="mod">
          <ac:chgData name="Sherif Khattab" userId="c83b1e15-36f3-4f46-aceb-05aac24c545e" providerId="ADAL" clId="{40561216-C3B6-4E03-B696-C2E8E46E1565}" dt="2021-03-02T14:54:50.889" v="228"/>
          <ac:grpSpMkLst>
            <pc:docMk/>
            <pc:sldMk cId="2378700803" sldId="563"/>
            <ac:grpSpMk id="23672" creationId="{D3B42BF9-8198-43FC-B7E5-062D26193C4A}"/>
          </ac:grpSpMkLst>
        </pc:grpChg>
        <pc:inkChg chg="mod">
          <ac:chgData name="Sherif Khattab" userId="c83b1e15-36f3-4f46-aceb-05aac24c545e" providerId="ADAL" clId="{40561216-C3B6-4E03-B696-C2E8E46E1565}" dt="2021-03-02T14:54:50.889" v="228"/>
          <ac:inkMkLst>
            <pc:docMk/>
            <pc:sldMk cId="2378700803" sldId="563"/>
            <ac:inkMk id="3" creationId="{B0FBBC0D-35B9-448B-9D52-F9702601D9E2}"/>
          </ac:inkMkLst>
        </pc:inkChg>
        <pc:inkChg chg="mod">
          <ac:chgData name="Sherif Khattab" userId="c83b1e15-36f3-4f46-aceb-05aac24c545e" providerId="ADAL" clId="{40561216-C3B6-4E03-B696-C2E8E46E1565}" dt="2021-03-02T14:54:50.889" v="228"/>
          <ac:inkMkLst>
            <pc:docMk/>
            <pc:sldMk cId="2378700803" sldId="563"/>
            <ac:inkMk id="5" creationId="{1334F479-0557-4560-B3CA-54D487BC1692}"/>
          </ac:inkMkLst>
        </pc:inkChg>
        <pc:inkChg chg="mod">
          <ac:chgData name="Sherif Khattab" userId="c83b1e15-36f3-4f46-aceb-05aac24c545e" providerId="ADAL" clId="{40561216-C3B6-4E03-B696-C2E8E46E1565}" dt="2021-03-02T14:54:50.889" v="228"/>
          <ac:inkMkLst>
            <pc:docMk/>
            <pc:sldMk cId="2378700803" sldId="563"/>
            <ac:inkMk id="6" creationId="{C77C32EE-2731-421E-9672-5A63D6E9F538}"/>
          </ac:inkMkLst>
        </pc:inkChg>
        <pc:inkChg chg="mod">
          <ac:chgData name="Sherif Khattab" userId="c83b1e15-36f3-4f46-aceb-05aac24c545e" providerId="ADAL" clId="{40561216-C3B6-4E03-B696-C2E8E46E1565}" dt="2021-03-02T14:54:50.889" v="228"/>
          <ac:inkMkLst>
            <pc:docMk/>
            <pc:sldMk cId="2378700803" sldId="563"/>
            <ac:inkMk id="34" creationId="{76F4BB3E-F0E4-42AA-ACB1-D0A6A3746F24}"/>
          </ac:inkMkLst>
        </pc:inkChg>
        <pc:inkChg chg="mod">
          <ac:chgData name="Sherif Khattab" userId="c83b1e15-36f3-4f46-aceb-05aac24c545e" providerId="ADAL" clId="{40561216-C3B6-4E03-B696-C2E8E46E1565}" dt="2021-03-02T14:54:50.889" v="228"/>
          <ac:inkMkLst>
            <pc:docMk/>
            <pc:sldMk cId="2378700803" sldId="563"/>
            <ac:inkMk id="35" creationId="{BB1041F6-9E9F-4186-AC93-4372635DAB2B}"/>
          </ac:inkMkLst>
        </pc:inkChg>
        <pc:inkChg chg="mod">
          <ac:chgData name="Sherif Khattab" userId="c83b1e15-36f3-4f46-aceb-05aac24c545e" providerId="ADAL" clId="{40561216-C3B6-4E03-B696-C2E8E46E1565}" dt="2021-03-02T14:54:50.889" v="228"/>
          <ac:inkMkLst>
            <pc:docMk/>
            <pc:sldMk cId="2378700803" sldId="563"/>
            <ac:inkMk id="36" creationId="{FBD4DC2C-2A69-4F9C-9FD0-0A2D83A17035}"/>
          </ac:inkMkLst>
        </pc:inkChg>
        <pc:inkChg chg="mod">
          <ac:chgData name="Sherif Khattab" userId="c83b1e15-36f3-4f46-aceb-05aac24c545e" providerId="ADAL" clId="{40561216-C3B6-4E03-B696-C2E8E46E1565}" dt="2021-03-02T14:54:50.889" v="228"/>
          <ac:inkMkLst>
            <pc:docMk/>
            <pc:sldMk cId="2378700803" sldId="563"/>
            <ac:inkMk id="38" creationId="{08DD68F7-523C-4437-9949-BFD6B8B320B7}"/>
          </ac:inkMkLst>
        </pc:inkChg>
        <pc:inkChg chg="mod">
          <ac:chgData name="Sherif Khattab" userId="c83b1e15-36f3-4f46-aceb-05aac24c545e" providerId="ADAL" clId="{40561216-C3B6-4E03-B696-C2E8E46E1565}" dt="2021-03-02T14:54:50.889" v="228"/>
          <ac:inkMkLst>
            <pc:docMk/>
            <pc:sldMk cId="2378700803" sldId="563"/>
            <ac:inkMk id="39" creationId="{6B907EBB-5700-4291-BB4C-D8877DB4FFCD}"/>
          </ac:inkMkLst>
        </pc:inkChg>
        <pc:inkChg chg="mod">
          <ac:chgData name="Sherif Khattab" userId="c83b1e15-36f3-4f46-aceb-05aac24c545e" providerId="ADAL" clId="{40561216-C3B6-4E03-B696-C2E8E46E1565}" dt="2021-03-02T14:54:50.889" v="228"/>
          <ac:inkMkLst>
            <pc:docMk/>
            <pc:sldMk cId="2378700803" sldId="563"/>
            <ac:inkMk id="40" creationId="{D1405003-6795-43E1-B78F-70DFA34AAA56}"/>
          </ac:inkMkLst>
        </pc:inkChg>
        <pc:inkChg chg="mod">
          <ac:chgData name="Sherif Khattab" userId="c83b1e15-36f3-4f46-aceb-05aac24c545e" providerId="ADAL" clId="{40561216-C3B6-4E03-B696-C2E8E46E1565}" dt="2021-03-02T14:54:50.889" v="228"/>
          <ac:inkMkLst>
            <pc:docMk/>
            <pc:sldMk cId="2378700803" sldId="563"/>
            <ac:inkMk id="41" creationId="{E5C63D8D-A5A2-4ECA-9233-25A9BB4111B0}"/>
          </ac:inkMkLst>
        </pc:inkChg>
        <pc:inkChg chg="mod">
          <ac:chgData name="Sherif Khattab" userId="c83b1e15-36f3-4f46-aceb-05aac24c545e" providerId="ADAL" clId="{40561216-C3B6-4E03-B696-C2E8E46E1565}" dt="2021-03-02T14:54:50.889" v="228"/>
          <ac:inkMkLst>
            <pc:docMk/>
            <pc:sldMk cId="2378700803" sldId="563"/>
            <ac:inkMk id="42" creationId="{DA8E3D6B-1BC0-4231-B0D7-7B8A4360DECC}"/>
          </ac:inkMkLst>
        </pc:inkChg>
        <pc:inkChg chg="mod">
          <ac:chgData name="Sherif Khattab" userId="c83b1e15-36f3-4f46-aceb-05aac24c545e" providerId="ADAL" clId="{40561216-C3B6-4E03-B696-C2E8E46E1565}" dt="2021-03-02T14:54:50.889" v="228"/>
          <ac:inkMkLst>
            <pc:docMk/>
            <pc:sldMk cId="2378700803" sldId="563"/>
            <ac:inkMk id="44" creationId="{19C19232-5340-48E5-9ED6-62DEBBCE1215}"/>
          </ac:inkMkLst>
        </pc:inkChg>
        <pc:inkChg chg="mod">
          <ac:chgData name="Sherif Khattab" userId="c83b1e15-36f3-4f46-aceb-05aac24c545e" providerId="ADAL" clId="{40561216-C3B6-4E03-B696-C2E8E46E1565}" dt="2021-03-02T14:54:50.889" v="228"/>
          <ac:inkMkLst>
            <pc:docMk/>
            <pc:sldMk cId="2378700803" sldId="563"/>
            <ac:inkMk id="45" creationId="{D1B4E85F-AC34-40C2-82B7-32CDF26E2AA9}"/>
          </ac:inkMkLst>
        </pc:inkChg>
        <pc:inkChg chg="mod">
          <ac:chgData name="Sherif Khattab" userId="c83b1e15-36f3-4f46-aceb-05aac24c545e" providerId="ADAL" clId="{40561216-C3B6-4E03-B696-C2E8E46E1565}" dt="2021-03-02T14:54:50.889" v="228"/>
          <ac:inkMkLst>
            <pc:docMk/>
            <pc:sldMk cId="2378700803" sldId="563"/>
            <ac:inkMk id="46" creationId="{E6BF4D18-EC16-4386-BB86-4E44BAF7C03B}"/>
          </ac:inkMkLst>
        </pc:inkChg>
        <pc:inkChg chg="mod">
          <ac:chgData name="Sherif Khattab" userId="c83b1e15-36f3-4f46-aceb-05aac24c545e" providerId="ADAL" clId="{40561216-C3B6-4E03-B696-C2E8E46E1565}" dt="2021-03-02T14:54:50.889" v="228"/>
          <ac:inkMkLst>
            <pc:docMk/>
            <pc:sldMk cId="2378700803" sldId="563"/>
            <ac:inkMk id="47" creationId="{02569F11-2943-4F04-87BA-CA8732D937CB}"/>
          </ac:inkMkLst>
        </pc:inkChg>
        <pc:inkChg chg="mod">
          <ac:chgData name="Sherif Khattab" userId="c83b1e15-36f3-4f46-aceb-05aac24c545e" providerId="ADAL" clId="{40561216-C3B6-4E03-B696-C2E8E46E1565}" dt="2021-03-02T14:54:50.889" v="228"/>
          <ac:inkMkLst>
            <pc:docMk/>
            <pc:sldMk cId="2378700803" sldId="563"/>
            <ac:inkMk id="48" creationId="{B58E1670-F3F7-4DFE-AF3D-056FDA785310}"/>
          </ac:inkMkLst>
        </pc:inkChg>
        <pc:inkChg chg="mod">
          <ac:chgData name="Sherif Khattab" userId="c83b1e15-36f3-4f46-aceb-05aac24c545e" providerId="ADAL" clId="{40561216-C3B6-4E03-B696-C2E8E46E1565}" dt="2021-03-02T14:54:50.889" v="228"/>
          <ac:inkMkLst>
            <pc:docMk/>
            <pc:sldMk cId="2378700803" sldId="563"/>
            <ac:inkMk id="49" creationId="{19257841-2019-40BC-AD69-87A73EC0948B}"/>
          </ac:inkMkLst>
        </pc:inkChg>
        <pc:inkChg chg="mod">
          <ac:chgData name="Sherif Khattab" userId="c83b1e15-36f3-4f46-aceb-05aac24c545e" providerId="ADAL" clId="{40561216-C3B6-4E03-B696-C2E8E46E1565}" dt="2021-03-02T14:54:50.889" v="228"/>
          <ac:inkMkLst>
            <pc:docMk/>
            <pc:sldMk cId="2378700803" sldId="563"/>
            <ac:inkMk id="50" creationId="{26C81269-5964-499B-83AC-4B4F3ECF46D9}"/>
          </ac:inkMkLst>
        </pc:inkChg>
        <pc:inkChg chg="mod">
          <ac:chgData name="Sherif Khattab" userId="c83b1e15-36f3-4f46-aceb-05aac24c545e" providerId="ADAL" clId="{40561216-C3B6-4E03-B696-C2E8E46E1565}" dt="2021-03-02T14:54:50.889" v="228"/>
          <ac:inkMkLst>
            <pc:docMk/>
            <pc:sldMk cId="2378700803" sldId="563"/>
            <ac:inkMk id="51" creationId="{20368D2C-01B3-405E-89B9-A7788F5F56C4}"/>
          </ac:inkMkLst>
        </pc:inkChg>
        <pc:inkChg chg="mod">
          <ac:chgData name="Sherif Khattab" userId="c83b1e15-36f3-4f46-aceb-05aac24c545e" providerId="ADAL" clId="{40561216-C3B6-4E03-B696-C2E8E46E1565}" dt="2021-03-02T14:54:50.889" v="228"/>
          <ac:inkMkLst>
            <pc:docMk/>
            <pc:sldMk cId="2378700803" sldId="563"/>
            <ac:inkMk id="53" creationId="{4B0B24DC-2DC7-4C85-8BDA-CB5171C1850E}"/>
          </ac:inkMkLst>
        </pc:inkChg>
        <pc:inkChg chg="mod">
          <ac:chgData name="Sherif Khattab" userId="c83b1e15-36f3-4f46-aceb-05aac24c545e" providerId="ADAL" clId="{40561216-C3B6-4E03-B696-C2E8E46E1565}" dt="2021-03-02T14:54:50.889" v="228"/>
          <ac:inkMkLst>
            <pc:docMk/>
            <pc:sldMk cId="2378700803" sldId="563"/>
            <ac:inkMk id="54" creationId="{FAA76FFB-4F7B-44CF-9E3F-7D873ACD011E}"/>
          </ac:inkMkLst>
        </pc:inkChg>
        <pc:inkChg chg="mod">
          <ac:chgData name="Sherif Khattab" userId="c83b1e15-36f3-4f46-aceb-05aac24c545e" providerId="ADAL" clId="{40561216-C3B6-4E03-B696-C2E8E46E1565}" dt="2021-03-02T14:54:50.889" v="228"/>
          <ac:inkMkLst>
            <pc:docMk/>
            <pc:sldMk cId="2378700803" sldId="563"/>
            <ac:inkMk id="55" creationId="{2A509FA3-B322-44A6-A5B7-3B6A64FF271C}"/>
          </ac:inkMkLst>
        </pc:inkChg>
        <pc:inkChg chg="mod">
          <ac:chgData name="Sherif Khattab" userId="c83b1e15-36f3-4f46-aceb-05aac24c545e" providerId="ADAL" clId="{40561216-C3B6-4E03-B696-C2E8E46E1565}" dt="2021-03-02T14:54:50.889" v="228"/>
          <ac:inkMkLst>
            <pc:docMk/>
            <pc:sldMk cId="2378700803" sldId="563"/>
            <ac:inkMk id="56" creationId="{9FB1D72E-EF06-4758-9CAE-0C2AFAB761B2}"/>
          </ac:inkMkLst>
        </pc:inkChg>
        <pc:inkChg chg="mod">
          <ac:chgData name="Sherif Khattab" userId="c83b1e15-36f3-4f46-aceb-05aac24c545e" providerId="ADAL" clId="{40561216-C3B6-4E03-B696-C2E8E46E1565}" dt="2021-03-02T14:54:50.889" v="228"/>
          <ac:inkMkLst>
            <pc:docMk/>
            <pc:sldMk cId="2378700803" sldId="563"/>
            <ac:inkMk id="58" creationId="{AD54C535-8A13-4466-B936-FDE4EE0D13AB}"/>
          </ac:inkMkLst>
        </pc:inkChg>
        <pc:inkChg chg="mod">
          <ac:chgData name="Sherif Khattab" userId="c83b1e15-36f3-4f46-aceb-05aac24c545e" providerId="ADAL" clId="{40561216-C3B6-4E03-B696-C2E8E46E1565}" dt="2021-03-02T14:54:50.889" v="228"/>
          <ac:inkMkLst>
            <pc:docMk/>
            <pc:sldMk cId="2378700803" sldId="563"/>
            <ac:inkMk id="59" creationId="{8191728A-6391-4424-97E9-9D875C21CABB}"/>
          </ac:inkMkLst>
        </pc:inkChg>
        <pc:inkChg chg="mod">
          <ac:chgData name="Sherif Khattab" userId="c83b1e15-36f3-4f46-aceb-05aac24c545e" providerId="ADAL" clId="{40561216-C3B6-4E03-B696-C2E8E46E1565}" dt="2021-03-02T14:54:50.889" v="228"/>
          <ac:inkMkLst>
            <pc:docMk/>
            <pc:sldMk cId="2378700803" sldId="563"/>
            <ac:inkMk id="61" creationId="{3873DDFB-3276-4A9C-A452-0E255D449AE0}"/>
          </ac:inkMkLst>
        </pc:inkChg>
        <pc:inkChg chg="mod">
          <ac:chgData name="Sherif Khattab" userId="c83b1e15-36f3-4f46-aceb-05aac24c545e" providerId="ADAL" clId="{40561216-C3B6-4E03-B696-C2E8E46E1565}" dt="2021-03-02T14:54:50.889" v="228"/>
          <ac:inkMkLst>
            <pc:docMk/>
            <pc:sldMk cId="2378700803" sldId="563"/>
            <ac:inkMk id="62" creationId="{6CA89F45-C596-4B44-8218-2E80CDFD9AC1}"/>
          </ac:inkMkLst>
        </pc:inkChg>
        <pc:inkChg chg="mod">
          <ac:chgData name="Sherif Khattab" userId="c83b1e15-36f3-4f46-aceb-05aac24c545e" providerId="ADAL" clId="{40561216-C3B6-4E03-B696-C2E8E46E1565}" dt="2021-03-02T14:54:50.889" v="228"/>
          <ac:inkMkLst>
            <pc:docMk/>
            <pc:sldMk cId="2378700803" sldId="563"/>
            <ac:inkMk id="63" creationId="{C0DC48F3-13CB-48CD-943B-D376DED3D452}"/>
          </ac:inkMkLst>
        </pc:inkChg>
        <pc:inkChg chg="mod">
          <ac:chgData name="Sherif Khattab" userId="c83b1e15-36f3-4f46-aceb-05aac24c545e" providerId="ADAL" clId="{40561216-C3B6-4E03-B696-C2E8E46E1565}" dt="2021-03-02T14:54:50.889" v="228"/>
          <ac:inkMkLst>
            <pc:docMk/>
            <pc:sldMk cId="2378700803" sldId="563"/>
            <ac:inkMk id="23552" creationId="{AD02388C-420C-4C10-A5B7-33825C4777B5}"/>
          </ac:inkMkLst>
        </pc:inkChg>
        <pc:inkChg chg="mod">
          <ac:chgData name="Sherif Khattab" userId="c83b1e15-36f3-4f46-aceb-05aac24c545e" providerId="ADAL" clId="{40561216-C3B6-4E03-B696-C2E8E46E1565}" dt="2021-03-02T14:54:50.889" v="228"/>
          <ac:inkMkLst>
            <pc:docMk/>
            <pc:sldMk cId="2378700803" sldId="563"/>
            <ac:inkMk id="23556" creationId="{B63716A9-A45C-49C7-8CC0-3310F6B827F6}"/>
          </ac:inkMkLst>
        </pc:inkChg>
        <pc:inkChg chg="mod">
          <ac:chgData name="Sherif Khattab" userId="c83b1e15-36f3-4f46-aceb-05aac24c545e" providerId="ADAL" clId="{40561216-C3B6-4E03-B696-C2E8E46E1565}" dt="2021-03-02T14:54:50.889" v="228"/>
          <ac:inkMkLst>
            <pc:docMk/>
            <pc:sldMk cId="2378700803" sldId="563"/>
            <ac:inkMk id="23558" creationId="{12438C2F-B2BE-423F-8FB0-A8B24276FAA9}"/>
          </ac:inkMkLst>
        </pc:inkChg>
        <pc:inkChg chg="mod">
          <ac:chgData name="Sherif Khattab" userId="c83b1e15-36f3-4f46-aceb-05aac24c545e" providerId="ADAL" clId="{40561216-C3B6-4E03-B696-C2E8E46E1565}" dt="2021-03-02T14:54:50.889" v="228"/>
          <ac:inkMkLst>
            <pc:docMk/>
            <pc:sldMk cId="2378700803" sldId="563"/>
            <ac:inkMk id="23559" creationId="{63236EA0-8781-4E1D-ACC7-D2AB2BA2975A}"/>
          </ac:inkMkLst>
        </pc:inkChg>
        <pc:inkChg chg="mod">
          <ac:chgData name="Sherif Khattab" userId="c83b1e15-36f3-4f46-aceb-05aac24c545e" providerId="ADAL" clId="{40561216-C3B6-4E03-B696-C2E8E46E1565}" dt="2021-03-02T14:54:50.889" v="228"/>
          <ac:inkMkLst>
            <pc:docMk/>
            <pc:sldMk cId="2378700803" sldId="563"/>
            <ac:inkMk id="23560" creationId="{8296C127-E688-4138-8B46-A545AA74759F}"/>
          </ac:inkMkLst>
        </pc:inkChg>
        <pc:inkChg chg="mod">
          <ac:chgData name="Sherif Khattab" userId="c83b1e15-36f3-4f46-aceb-05aac24c545e" providerId="ADAL" clId="{40561216-C3B6-4E03-B696-C2E8E46E1565}" dt="2021-03-02T14:54:50.889" v="228"/>
          <ac:inkMkLst>
            <pc:docMk/>
            <pc:sldMk cId="2378700803" sldId="563"/>
            <ac:inkMk id="23561" creationId="{27B15F83-7325-42D6-B559-2D057C3A0C3F}"/>
          </ac:inkMkLst>
        </pc:inkChg>
        <pc:inkChg chg="mod">
          <ac:chgData name="Sherif Khattab" userId="c83b1e15-36f3-4f46-aceb-05aac24c545e" providerId="ADAL" clId="{40561216-C3B6-4E03-B696-C2E8E46E1565}" dt="2021-03-02T14:54:50.889" v="228"/>
          <ac:inkMkLst>
            <pc:docMk/>
            <pc:sldMk cId="2378700803" sldId="563"/>
            <ac:inkMk id="23562" creationId="{41609FE5-F416-4C74-A5D0-5EFA0CF8EF70}"/>
          </ac:inkMkLst>
        </pc:inkChg>
        <pc:inkChg chg="mod">
          <ac:chgData name="Sherif Khattab" userId="c83b1e15-36f3-4f46-aceb-05aac24c545e" providerId="ADAL" clId="{40561216-C3B6-4E03-B696-C2E8E46E1565}" dt="2021-03-02T14:54:50.889" v="228"/>
          <ac:inkMkLst>
            <pc:docMk/>
            <pc:sldMk cId="2378700803" sldId="563"/>
            <ac:inkMk id="23564" creationId="{0479C8AE-E53D-4F3D-9A1F-0B3B4EF8E437}"/>
          </ac:inkMkLst>
        </pc:inkChg>
        <pc:inkChg chg="mod">
          <ac:chgData name="Sherif Khattab" userId="c83b1e15-36f3-4f46-aceb-05aac24c545e" providerId="ADAL" clId="{40561216-C3B6-4E03-B696-C2E8E46E1565}" dt="2021-03-02T14:54:50.889" v="228"/>
          <ac:inkMkLst>
            <pc:docMk/>
            <pc:sldMk cId="2378700803" sldId="563"/>
            <ac:inkMk id="23565" creationId="{7EA1AC65-0991-4EAD-9289-5B6967D4C6A4}"/>
          </ac:inkMkLst>
        </pc:inkChg>
        <pc:inkChg chg="mod">
          <ac:chgData name="Sherif Khattab" userId="c83b1e15-36f3-4f46-aceb-05aac24c545e" providerId="ADAL" clId="{40561216-C3B6-4E03-B696-C2E8E46E1565}" dt="2021-03-02T14:54:50.889" v="228"/>
          <ac:inkMkLst>
            <pc:docMk/>
            <pc:sldMk cId="2378700803" sldId="563"/>
            <ac:inkMk id="23567" creationId="{B964468F-11D4-4449-BD5D-D276B04321BD}"/>
          </ac:inkMkLst>
        </pc:inkChg>
        <pc:inkChg chg="mod">
          <ac:chgData name="Sherif Khattab" userId="c83b1e15-36f3-4f46-aceb-05aac24c545e" providerId="ADAL" clId="{40561216-C3B6-4E03-B696-C2E8E46E1565}" dt="2021-03-02T14:54:50.889" v="228"/>
          <ac:inkMkLst>
            <pc:docMk/>
            <pc:sldMk cId="2378700803" sldId="563"/>
            <ac:inkMk id="23568" creationId="{B0D8423F-0857-4468-8FB1-850C348CC062}"/>
          </ac:inkMkLst>
        </pc:inkChg>
        <pc:inkChg chg="mod">
          <ac:chgData name="Sherif Khattab" userId="c83b1e15-36f3-4f46-aceb-05aac24c545e" providerId="ADAL" clId="{40561216-C3B6-4E03-B696-C2E8E46E1565}" dt="2021-03-02T14:54:50.889" v="228"/>
          <ac:inkMkLst>
            <pc:docMk/>
            <pc:sldMk cId="2378700803" sldId="563"/>
            <ac:inkMk id="23569" creationId="{E089F2E3-45EA-486B-A260-E766EB2A0258}"/>
          </ac:inkMkLst>
        </pc:inkChg>
        <pc:inkChg chg="mod">
          <ac:chgData name="Sherif Khattab" userId="c83b1e15-36f3-4f46-aceb-05aac24c545e" providerId="ADAL" clId="{40561216-C3B6-4E03-B696-C2E8E46E1565}" dt="2021-03-02T14:54:50.889" v="228"/>
          <ac:inkMkLst>
            <pc:docMk/>
            <pc:sldMk cId="2378700803" sldId="563"/>
            <ac:inkMk id="23570" creationId="{C315644A-BBCC-4823-9005-14F1A7FDE1C2}"/>
          </ac:inkMkLst>
        </pc:inkChg>
        <pc:inkChg chg="mod">
          <ac:chgData name="Sherif Khattab" userId="c83b1e15-36f3-4f46-aceb-05aac24c545e" providerId="ADAL" clId="{40561216-C3B6-4E03-B696-C2E8E46E1565}" dt="2021-03-02T14:54:50.889" v="228"/>
          <ac:inkMkLst>
            <pc:docMk/>
            <pc:sldMk cId="2378700803" sldId="563"/>
            <ac:inkMk id="23571" creationId="{4A65A549-A8AD-4542-8C89-6269FF5866D1}"/>
          </ac:inkMkLst>
        </pc:inkChg>
        <pc:inkChg chg="mod">
          <ac:chgData name="Sherif Khattab" userId="c83b1e15-36f3-4f46-aceb-05aac24c545e" providerId="ADAL" clId="{40561216-C3B6-4E03-B696-C2E8E46E1565}" dt="2021-03-02T14:54:50.889" v="228"/>
          <ac:inkMkLst>
            <pc:docMk/>
            <pc:sldMk cId="2378700803" sldId="563"/>
            <ac:inkMk id="23572" creationId="{B9C4A1FB-67E2-4BED-9908-CDD670C3D085}"/>
          </ac:inkMkLst>
        </pc:inkChg>
        <pc:inkChg chg="mod">
          <ac:chgData name="Sherif Khattab" userId="c83b1e15-36f3-4f46-aceb-05aac24c545e" providerId="ADAL" clId="{40561216-C3B6-4E03-B696-C2E8E46E1565}" dt="2021-03-02T14:54:50.889" v="228"/>
          <ac:inkMkLst>
            <pc:docMk/>
            <pc:sldMk cId="2378700803" sldId="563"/>
            <ac:inkMk id="23574" creationId="{5080E0A9-56D7-4D4F-A195-E284339CA129}"/>
          </ac:inkMkLst>
        </pc:inkChg>
        <pc:inkChg chg="mod">
          <ac:chgData name="Sherif Khattab" userId="c83b1e15-36f3-4f46-aceb-05aac24c545e" providerId="ADAL" clId="{40561216-C3B6-4E03-B696-C2E8E46E1565}" dt="2021-03-02T14:54:50.889" v="228"/>
          <ac:inkMkLst>
            <pc:docMk/>
            <pc:sldMk cId="2378700803" sldId="563"/>
            <ac:inkMk id="23576" creationId="{D0BE1369-00A5-44C7-8452-53D1B39882EE}"/>
          </ac:inkMkLst>
        </pc:inkChg>
        <pc:inkChg chg="mod">
          <ac:chgData name="Sherif Khattab" userId="c83b1e15-36f3-4f46-aceb-05aac24c545e" providerId="ADAL" clId="{40561216-C3B6-4E03-B696-C2E8E46E1565}" dt="2021-03-02T14:54:50.889" v="228"/>
          <ac:inkMkLst>
            <pc:docMk/>
            <pc:sldMk cId="2378700803" sldId="563"/>
            <ac:inkMk id="23577" creationId="{43BAB690-6EB8-4D2F-9260-3E735FEB4B2D}"/>
          </ac:inkMkLst>
        </pc:inkChg>
        <pc:inkChg chg="mod">
          <ac:chgData name="Sherif Khattab" userId="c83b1e15-36f3-4f46-aceb-05aac24c545e" providerId="ADAL" clId="{40561216-C3B6-4E03-B696-C2E8E46E1565}" dt="2021-03-02T14:54:50.889" v="228"/>
          <ac:inkMkLst>
            <pc:docMk/>
            <pc:sldMk cId="2378700803" sldId="563"/>
            <ac:inkMk id="23578" creationId="{83315C3A-A95B-42AC-9D6D-979EB8D173B6}"/>
          </ac:inkMkLst>
        </pc:inkChg>
        <pc:inkChg chg="mod">
          <ac:chgData name="Sherif Khattab" userId="c83b1e15-36f3-4f46-aceb-05aac24c545e" providerId="ADAL" clId="{40561216-C3B6-4E03-B696-C2E8E46E1565}" dt="2021-03-02T14:54:50.889" v="228"/>
          <ac:inkMkLst>
            <pc:docMk/>
            <pc:sldMk cId="2378700803" sldId="563"/>
            <ac:inkMk id="23579" creationId="{E04171F8-E595-4689-B13C-72E0E4EF4978}"/>
          </ac:inkMkLst>
        </pc:inkChg>
        <pc:inkChg chg="mod">
          <ac:chgData name="Sherif Khattab" userId="c83b1e15-36f3-4f46-aceb-05aac24c545e" providerId="ADAL" clId="{40561216-C3B6-4E03-B696-C2E8E46E1565}" dt="2021-03-02T14:54:50.889" v="228"/>
          <ac:inkMkLst>
            <pc:docMk/>
            <pc:sldMk cId="2378700803" sldId="563"/>
            <ac:inkMk id="23580" creationId="{E8FD612D-4AE1-407E-90A1-CE8B0F7F65A7}"/>
          </ac:inkMkLst>
        </pc:inkChg>
        <pc:inkChg chg="mod">
          <ac:chgData name="Sherif Khattab" userId="c83b1e15-36f3-4f46-aceb-05aac24c545e" providerId="ADAL" clId="{40561216-C3B6-4E03-B696-C2E8E46E1565}" dt="2021-03-02T14:54:50.889" v="228"/>
          <ac:inkMkLst>
            <pc:docMk/>
            <pc:sldMk cId="2378700803" sldId="563"/>
            <ac:inkMk id="23581" creationId="{C8D3D5B6-B190-475B-BF38-91CC60C733FE}"/>
          </ac:inkMkLst>
        </pc:inkChg>
        <pc:inkChg chg="mod">
          <ac:chgData name="Sherif Khattab" userId="c83b1e15-36f3-4f46-aceb-05aac24c545e" providerId="ADAL" clId="{40561216-C3B6-4E03-B696-C2E8E46E1565}" dt="2021-03-02T14:54:50.889" v="228"/>
          <ac:inkMkLst>
            <pc:docMk/>
            <pc:sldMk cId="2378700803" sldId="563"/>
            <ac:inkMk id="23583" creationId="{EC8BF6A4-0F25-47DF-8764-D97275EAA475}"/>
          </ac:inkMkLst>
        </pc:inkChg>
        <pc:inkChg chg="mod">
          <ac:chgData name="Sherif Khattab" userId="c83b1e15-36f3-4f46-aceb-05aac24c545e" providerId="ADAL" clId="{40561216-C3B6-4E03-B696-C2E8E46E1565}" dt="2021-03-02T14:54:50.889" v="228"/>
          <ac:inkMkLst>
            <pc:docMk/>
            <pc:sldMk cId="2378700803" sldId="563"/>
            <ac:inkMk id="23584" creationId="{57D69971-0B46-4623-8A6B-3B3C85BCFF69}"/>
          </ac:inkMkLst>
        </pc:inkChg>
        <pc:inkChg chg="mod">
          <ac:chgData name="Sherif Khattab" userId="c83b1e15-36f3-4f46-aceb-05aac24c545e" providerId="ADAL" clId="{40561216-C3B6-4E03-B696-C2E8E46E1565}" dt="2021-03-02T14:54:50.889" v="228"/>
          <ac:inkMkLst>
            <pc:docMk/>
            <pc:sldMk cId="2378700803" sldId="563"/>
            <ac:inkMk id="23585" creationId="{F8FC187E-9EB1-4A50-98B4-087073282546}"/>
          </ac:inkMkLst>
        </pc:inkChg>
        <pc:inkChg chg="mod">
          <ac:chgData name="Sherif Khattab" userId="c83b1e15-36f3-4f46-aceb-05aac24c545e" providerId="ADAL" clId="{40561216-C3B6-4E03-B696-C2E8E46E1565}" dt="2021-03-02T14:54:50.889" v="228"/>
          <ac:inkMkLst>
            <pc:docMk/>
            <pc:sldMk cId="2378700803" sldId="563"/>
            <ac:inkMk id="23586" creationId="{1AFE1D24-554E-45CD-A400-2E8FC12D5A0D}"/>
          </ac:inkMkLst>
        </pc:inkChg>
        <pc:inkChg chg="mod">
          <ac:chgData name="Sherif Khattab" userId="c83b1e15-36f3-4f46-aceb-05aac24c545e" providerId="ADAL" clId="{40561216-C3B6-4E03-B696-C2E8E46E1565}" dt="2021-03-02T14:54:50.889" v="228"/>
          <ac:inkMkLst>
            <pc:docMk/>
            <pc:sldMk cId="2378700803" sldId="563"/>
            <ac:inkMk id="23587" creationId="{FE9728E1-CAAA-43DC-B604-C9D45BF1646D}"/>
          </ac:inkMkLst>
        </pc:inkChg>
        <pc:inkChg chg="mod">
          <ac:chgData name="Sherif Khattab" userId="c83b1e15-36f3-4f46-aceb-05aac24c545e" providerId="ADAL" clId="{40561216-C3B6-4E03-B696-C2E8E46E1565}" dt="2021-03-02T14:54:50.889" v="228"/>
          <ac:inkMkLst>
            <pc:docMk/>
            <pc:sldMk cId="2378700803" sldId="563"/>
            <ac:inkMk id="23589" creationId="{0A0BC15D-6427-44BD-B8C5-2F74D103D233}"/>
          </ac:inkMkLst>
        </pc:inkChg>
        <pc:inkChg chg="mod">
          <ac:chgData name="Sherif Khattab" userId="c83b1e15-36f3-4f46-aceb-05aac24c545e" providerId="ADAL" clId="{40561216-C3B6-4E03-B696-C2E8E46E1565}" dt="2021-03-02T14:54:50.889" v="228"/>
          <ac:inkMkLst>
            <pc:docMk/>
            <pc:sldMk cId="2378700803" sldId="563"/>
            <ac:inkMk id="23590" creationId="{761307AF-16E1-4780-B3AC-E42AB02AF571}"/>
          </ac:inkMkLst>
        </pc:inkChg>
        <pc:inkChg chg="mod">
          <ac:chgData name="Sherif Khattab" userId="c83b1e15-36f3-4f46-aceb-05aac24c545e" providerId="ADAL" clId="{40561216-C3B6-4E03-B696-C2E8E46E1565}" dt="2021-03-02T14:54:50.889" v="228"/>
          <ac:inkMkLst>
            <pc:docMk/>
            <pc:sldMk cId="2378700803" sldId="563"/>
            <ac:inkMk id="23591" creationId="{800D8CDC-FCE4-4FC1-B795-A774356CBB49}"/>
          </ac:inkMkLst>
        </pc:inkChg>
        <pc:inkChg chg="mod">
          <ac:chgData name="Sherif Khattab" userId="c83b1e15-36f3-4f46-aceb-05aac24c545e" providerId="ADAL" clId="{40561216-C3B6-4E03-B696-C2E8E46E1565}" dt="2021-03-02T14:54:50.889" v="228"/>
          <ac:inkMkLst>
            <pc:docMk/>
            <pc:sldMk cId="2378700803" sldId="563"/>
            <ac:inkMk id="23593" creationId="{F6F54656-A8DD-4BC4-B253-D21DE17A2BDA}"/>
          </ac:inkMkLst>
        </pc:inkChg>
        <pc:inkChg chg="mod">
          <ac:chgData name="Sherif Khattab" userId="c83b1e15-36f3-4f46-aceb-05aac24c545e" providerId="ADAL" clId="{40561216-C3B6-4E03-B696-C2E8E46E1565}" dt="2021-03-02T14:54:50.889" v="228"/>
          <ac:inkMkLst>
            <pc:docMk/>
            <pc:sldMk cId="2378700803" sldId="563"/>
            <ac:inkMk id="23594" creationId="{78465BA3-A56F-46C3-84B4-E748C9D8C4F7}"/>
          </ac:inkMkLst>
        </pc:inkChg>
        <pc:inkChg chg="mod">
          <ac:chgData name="Sherif Khattab" userId="c83b1e15-36f3-4f46-aceb-05aac24c545e" providerId="ADAL" clId="{40561216-C3B6-4E03-B696-C2E8E46E1565}" dt="2021-03-02T14:54:50.889" v="228"/>
          <ac:inkMkLst>
            <pc:docMk/>
            <pc:sldMk cId="2378700803" sldId="563"/>
            <ac:inkMk id="23595" creationId="{3413CC97-C44F-4613-A28F-BFAE2FF5B565}"/>
          </ac:inkMkLst>
        </pc:inkChg>
        <pc:inkChg chg="mod">
          <ac:chgData name="Sherif Khattab" userId="c83b1e15-36f3-4f46-aceb-05aac24c545e" providerId="ADAL" clId="{40561216-C3B6-4E03-B696-C2E8E46E1565}" dt="2021-03-02T14:54:50.889" v="228"/>
          <ac:inkMkLst>
            <pc:docMk/>
            <pc:sldMk cId="2378700803" sldId="563"/>
            <ac:inkMk id="23596" creationId="{000CE992-2847-4DC1-8887-BD414802BB14}"/>
          </ac:inkMkLst>
        </pc:inkChg>
        <pc:inkChg chg="mod">
          <ac:chgData name="Sherif Khattab" userId="c83b1e15-36f3-4f46-aceb-05aac24c545e" providerId="ADAL" clId="{40561216-C3B6-4E03-B696-C2E8E46E1565}" dt="2021-03-02T14:54:50.889" v="228"/>
          <ac:inkMkLst>
            <pc:docMk/>
            <pc:sldMk cId="2378700803" sldId="563"/>
            <ac:inkMk id="23597" creationId="{CD3FC1F9-0F83-44E8-9E65-5863FD267F26}"/>
          </ac:inkMkLst>
        </pc:inkChg>
        <pc:inkChg chg="mod">
          <ac:chgData name="Sherif Khattab" userId="c83b1e15-36f3-4f46-aceb-05aac24c545e" providerId="ADAL" clId="{40561216-C3B6-4E03-B696-C2E8E46E1565}" dt="2021-03-02T14:54:50.889" v="228"/>
          <ac:inkMkLst>
            <pc:docMk/>
            <pc:sldMk cId="2378700803" sldId="563"/>
            <ac:inkMk id="23598" creationId="{B74EE29C-272C-451D-824C-389F652DD6AC}"/>
          </ac:inkMkLst>
        </pc:inkChg>
        <pc:inkChg chg="mod">
          <ac:chgData name="Sherif Khattab" userId="c83b1e15-36f3-4f46-aceb-05aac24c545e" providerId="ADAL" clId="{40561216-C3B6-4E03-B696-C2E8E46E1565}" dt="2021-03-02T14:54:50.889" v="228"/>
          <ac:inkMkLst>
            <pc:docMk/>
            <pc:sldMk cId="2378700803" sldId="563"/>
            <ac:inkMk id="23599" creationId="{C42E0A56-A1DA-4DCB-B2B6-5DACFFE47D84}"/>
          </ac:inkMkLst>
        </pc:inkChg>
        <pc:inkChg chg="mod">
          <ac:chgData name="Sherif Khattab" userId="c83b1e15-36f3-4f46-aceb-05aac24c545e" providerId="ADAL" clId="{40561216-C3B6-4E03-B696-C2E8E46E1565}" dt="2021-03-02T14:54:50.889" v="228"/>
          <ac:inkMkLst>
            <pc:docMk/>
            <pc:sldMk cId="2378700803" sldId="563"/>
            <ac:inkMk id="23601" creationId="{4600B491-531D-4F6E-984B-B178D34304DB}"/>
          </ac:inkMkLst>
        </pc:inkChg>
        <pc:inkChg chg="mod">
          <ac:chgData name="Sherif Khattab" userId="c83b1e15-36f3-4f46-aceb-05aac24c545e" providerId="ADAL" clId="{40561216-C3B6-4E03-B696-C2E8E46E1565}" dt="2021-03-02T14:54:50.889" v="228"/>
          <ac:inkMkLst>
            <pc:docMk/>
            <pc:sldMk cId="2378700803" sldId="563"/>
            <ac:inkMk id="23602" creationId="{8590EC06-81B8-4E62-AD56-2D9C619CB4E8}"/>
          </ac:inkMkLst>
        </pc:inkChg>
        <pc:inkChg chg="mod">
          <ac:chgData name="Sherif Khattab" userId="c83b1e15-36f3-4f46-aceb-05aac24c545e" providerId="ADAL" clId="{40561216-C3B6-4E03-B696-C2E8E46E1565}" dt="2021-03-02T14:54:50.889" v="228"/>
          <ac:inkMkLst>
            <pc:docMk/>
            <pc:sldMk cId="2378700803" sldId="563"/>
            <ac:inkMk id="23603" creationId="{03F7B552-AE73-4E25-8F31-904011C9E0C4}"/>
          </ac:inkMkLst>
        </pc:inkChg>
        <pc:inkChg chg="mod">
          <ac:chgData name="Sherif Khattab" userId="c83b1e15-36f3-4f46-aceb-05aac24c545e" providerId="ADAL" clId="{40561216-C3B6-4E03-B696-C2E8E46E1565}" dt="2021-03-02T14:54:50.889" v="228"/>
          <ac:inkMkLst>
            <pc:docMk/>
            <pc:sldMk cId="2378700803" sldId="563"/>
            <ac:inkMk id="23604" creationId="{3FC31064-F965-406B-A00C-AB8E71B83EEB}"/>
          </ac:inkMkLst>
        </pc:inkChg>
        <pc:inkChg chg="mod">
          <ac:chgData name="Sherif Khattab" userId="c83b1e15-36f3-4f46-aceb-05aac24c545e" providerId="ADAL" clId="{40561216-C3B6-4E03-B696-C2E8E46E1565}" dt="2021-03-02T14:54:50.889" v="228"/>
          <ac:inkMkLst>
            <pc:docMk/>
            <pc:sldMk cId="2378700803" sldId="563"/>
            <ac:inkMk id="23605" creationId="{BA80DF44-2335-4B14-BC94-240A38AC9B9A}"/>
          </ac:inkMkLst>
        </pc:inkChg>
        <pc:inkChg chg="mod">
          <ac:chgData name="Sherif Khattab" userId="c83b1e15-36f3-4f46-aceb-05aac24c545e" providerId="ADAL" clId="{40561216-C3B6-4E03-B696-C2E8E46E1565}" dt="2021-03-02T14:54:50.889" v="228"/>
          <ac:inkMkLst>
            <pc:docMk/>
            <pc:sldMk cId="2378700803" sldId="563"/>
            <ac:inkMk id="23606" creationId="{7177B574-128A-4148-8516-BF3A12E8EF37}"/>
          </ac:inkMkLst>
        </pc:inkChg>
        <pc:inkChg chg="mod">
          <ac:chgData name="Sherif Khattab" userId="c83b1e15-36f3-4f46-aceb-05aac24c545e" providerId="ADAL" clId="{40561216-C3B6-4E03-B696-C2E8E46E1565}" dt="2021-03-02T14:54:50.889" v="228"/>
          <ac:inkMkLst>
            <pc:docMk/>
            <pc:sldMk cId="2378700803" sldId="563"/>
            <ac:inkMk id="23608" creationId="{BA6A7D11-EF81-45BF-AA2C-83A7517795B6}"/>
          </ac:inkMkLst>
        </pc:inkChg>
        <pc:inkChg chg="mod">
          <ac:chgData name="Sherif Khattab" userId="c83b1e15-36f3-4f46-aceb-05aac24c545e" providerId="ADAL" clId="{40561216-C3B6-4E03-B696-C2E8E46E1565}" dt="2021-03-02T14:54:50.889" v="228"/>
          <ac:inkMkLst>
            <pc:docMk/>
            <pc:sldMk cId="2378700803" sldId="563"/>
            <ac:inkMk id="23609" creationId="{F2CCC1AD-B6A2-4AE2-B407-C08CF6614221}"/>
          </ac:inkMkLst>
        </pc:inkChg>
        <pc:inkChg chg="mod">
          <ac:chgData name="Sherif Khattab" userId="c83b1e15-36f3-4f46-aceb-05aac24c545e" providerId="ADAL" clId="{40561216-C3B6-4E03-B696-C2E8E46E1565}" dt="2021-03-02T14:54:50.889" v="228"/>
          <ac:inkMkLst>
            <pc:docMk/>
            <pc:sldMk cId="2378700803" sldId="563"/>
            <ac:inkMk id="23610" creationId="{3E34209D-E281-4CD5-914A-A4533596149C}"/>
          </ac:inkMkLst>
        </pc:inkChg>
        <pc:inkChg chg="mod">
          <ac:chgData name="Sherif Khattab" userId="c83b1e15-36f3-4f46-aceb-05aac24c545e" providerId="ADAL" clId="{40561216-C3B6-4E03-B696-C2E8E46E1565}" dt="2021-03-02T14:54:50.889" v="228"/>
          <ac:inkMkLst>
            <pc:docMk/>
            <pc:sldMk cId="2378700803" sldId="563"/>
            <ac:inkMk id="23611" creationId="{B7A2D2D7-D75E-428C-95C6-00440C5C943D}"/>
          </ac:inkMkLst>
        </pc:inkChg>
        <pc:inkChg chg="mod">
          <ac:chgData name="Sherif Khattab" userId="c83b1e15-36f3-4f46-aceb-05aac24c545e" providerId="ADAL" clId="{40561216-C3B6-4E03-B696-C2E8E46E1565}" dt="2021-03-02T14:54:50.889" v="228"/>
          <ac:inkMkLst>
            <pc:docMk/>
            <pc:sldMk cId="2378700803" sldId="563"/>
            <ac:inkMk id="23612" creationId="{26AF0E91-A159-4BC6-BCB4-C91EF1ED0ED6}"/>
          </ac:inkMkLst>
        </pc:inkChg>
        <pc:inkChg chg="mod">
          <ac:chgData name="Sherif Khattab" userId="c83b1e15-36f3-4f46-aceb-05aac24c545e" providerId="ADAL" clId="{40561216-C3B6-4E03-B696-C2E8E46E1565}" dt="2021-03-02T14:54:50.889" v="228"/>
          <ac:inkMkLst>
            <pc:docMk/>
            <pc:sldMk cId="2378700803" sldId="563"/>
            <ac:inkMk id="23613" creationId="{2469BD39-75EF-494D-8C4E-A483A92377E7}"/>
          </ac:inkMkLst>
        </pc:inkChg>
        <pc:inkChg chg="mod">
          <ac:chgData name="Sherif Khattab" userId="c83b1e15-36f3-4f46-aceb-05aac24c545e" providerId="ADAL" clId="{40561216-C3B6-4E03-B696-C2E8E46E1565}" dt="2021-03-02T14:54:50.889" v="228"/>
          <ac:inkMkLst>
            <pc:docMk/>
            <pc:sldMk cId="2378700803" sldId="563"/>
            <ac:inkMk id="23614" creationId="{E97D3BC2-502B-4A90-8A64-126AA52F761D}"/>
          </ac:inkMkLst>
        </pc:inkChg>
        <pc:inkChg chg="mod">
          <ac:chgData name="Sherif Khattab" userId="c83b1e15-36f3-4f46-aceb-05aac24c545e" providerId="ADAL" clId="{40561216-C3B6-4E03-B696-C2E8E46E1565}" dt="2021-03-02T14:54:50.889" v="228"/>
          <ac:inkMkLst>
            <pc:docMk/>
            <pc:sldMk cId="2378700803" sldId="563"/>
            <ac:inkMk id="23615" creationId="{2B0D0797-9EEE-4D91-AF8D-E8FBFB4E297B}"/>
          </ac:inkMkLst>
        </pc:inkChg>
        <pc:inkChg chg="mod">
          <ac:chgData name="Sherif Khattab" userId="c83b1e15-36f3-4f46-aceb-05aac24c545e" providerId="ADAL" clId="{40561216-C3B6-4E03-B696-C2E8E46E1565}" dt="2021-03-02T14:54:50.889" v="228"/>
          <ac:inkMkLst>
            <pc:docMk/>
            <pc:sldMk cId="2378700803" sldId="563"/>
            <ac:inkMk id="23616" creationId="{86AA7C6B-FD04-47DE-BE82-A904A93543C0}"/>
          </ac:inkMkLst>
        </pc:inkChg>
        <pc:inkChg chg="mod">
          <ac:chgData name="Sherif Khattab" userId="c83b1e15-36f3-4f46-aceb-05aac24c545e" providerId="ADAL" clId="{40561216-C3B6-4E03-B696-C2E8E46E1565}" dt="2021-03-02T14:54:50.889" v="228"/>
          <ac:inkMkLst>
            <pc:docMk/>
            <pc:sldMk cId="2378700803" sldId="563"/>
            <ac:inkMk id="23618" creationId="{7885FCFD-9E51-4798-937D-FC677012C7A3}"/>
          </ac:inkMkLst>
        </pc:inkChg>
        <pc:inkChg chg="mod">
          <ac:chgData name="Sherif Khattab" userId="c83b1e15-36f3-4f46-aceb-05aac24c545e" providerId="ADAL" clId="{40561216-C3B6-4E03-B696-C2E8E46E1565}" dt="2021-03-02T14:54:50.889" v="228"/>
          <ac:inkMkLst>
            <pc:docMk/>
            <pc:sldMk cId="2378700803" sldId="563"/>
            <ac:inkMk id="23619" creationId="{79D41083-0D19-4C14-82F6-CD13C5D9C693}"/>
          </ac:inkMkLst>
        </pc:inkChg>
        <pc:inkChg chg="mod">
          <ac:chgData name="Sherif Khattab" userId="c83b1e15-36f3-4f46-aceb-05aac24c545e" providerId="ADAL" clId="{40561216-C3B6-4E03-B696-C2E8E46E1565}" dt="2021-03-02T14:54:50.889" v="228"/>
          <ac:inkMkLst>
            <pc:docMk/>
            <pc:sldMk cId="2378700803" sldId="563"/>
            <ac:inkMk id="23620" creationId="{24B119B8-5039-4266-AC48-9D21FCF3E307}"/>
          </ac:inkMkLst>
        </pc:inkChg>
        <pc:inkChg chg="mod">
          <ac:chgData name="Sherif Khattab" userId="c83b1e15-36f3-4f46-aceb-05aac24c545e" providerId="ADAL" clId="{40561216-C3B6-4E03-B696-C2E8E46E1565}" dt="2021-03-02T14:54:50.889" v="228"/>
          <ac:inkMkLst>
            <pc:docMk/>
            <pc:sldMk cId="2378700803" sldId="563"/>
            <ac:inkMk id="23621" creationId="{6D7BD5D4-E73B-43DC-80EE-EB90A1C33750}"/>
          </ac:inkMkLst>
        </pc:inkChg>
        <pc:inkChg chg="mod">
          <ac:chgData name="Sherif Khattab" userId="c83b1e15-36f3-4f46-aceb-05aac24c545e" providerId="ADAL" clId="{40561216-C3B6-4E03-B696-C2E8E46E1565}" dt="2021-03-02T14:54:50.889" v="228"/>
          <ac:inkMkLst>
            <pc:docMk/>
            <pc:sldMk cId="2378700803" sldId="563"/>
            <ac:inkMk id="23622" creationId="{4D4EAF63-EE39-4E18-9659-6169D13CA5C8}"/>
          </ac:inkMkLst>
        </pc:inkChg>
        <pc:inkChg chg="mod">
          <ac:chgData name="Sherif Khattab" userId="c83b1e15-36f3-4f46-aceb-05aac24c545e" providerId="ADAL" clId="{40561216-C3B6-4E03-B696-C2E8E46E1565}" dt="2021-03-02T14:54:50.889" v="228"/>
          <ac:inkMkLst>
            <pc:docMk/>
            <pc:sldMk cId="2378700803" sldId="563"/>
            <ac:inkMk id="23624" creationId="{D419C405-99F4-4F0D-9F98-C40C001FA051}"/>
          </ac:inkMkLst>
        </pc:inkChg>
        <pc:inkChg chg="mod">
          <ac:chgData name="Sherif Khattab" userId="c83b1e15-36f3-4f46-aceb-05aac24c545e" providerId="ADAL" clId="{40561216-C3B6-4E03-B696-C2E8E46E1565}" dt="2021-03-02T14:54:50.889" v="228"/>
          <ac:inkMkLst>
            <pc:docMk/>
            <pc:sldMk cId="2378700803" sldId="563"/>
            <ac:inkMk id="23625" creationId="{A9DB4019-7694-44E2-A1C8-EF5452E86B18}"/>
          </ac:inkMkLst>
        </pc:inkChg>
        <pc:inkChg chg="mod">
          <ac:chgData name="Sherif Khattab" userId="c83b1e15-36f3-4f46-aceb-05aac24c545e" providerId="ADAL" clId="{40561216-C3B6-4E03-B696-C2E8E46E1565}" dt="2021-03-02T14:54:50.889" v="228"/>
          <ac:inkMkLst>
            <pc:docMk/>
            <pc:sldMk cId="2378700803" sldId="563"/>
            <ac:inkMk id="23626" creationId="{C04CDA8C-2567-4A9F-8A27-EB6631A00C21}"/>
          </ac:inkMkLst>
        </pc:inkChg>
        <pc:inkChg chg="mod">
          <ac:chgData name="Sherif Khattab" userId="c83b1e15-36f3-4f46-aceb-05aac24c545e" providerId="ADAL" clId="{40561216-C3B6-4E03-B696-C2E8E46E1565}" dt="2021-03-02T14:54:50.889" v="228"/>
          <ac:inkMkLst>
            <pc:docMk/>
            <pc:sldMk cId="2378700803" sldId="563"/>
            <ac:inkMk id="23628" creationId="{824341E5-890B-407F-B1BE-9B78A2A9E2B4}"/>
          </ac:inkMkLst>
        </pc:inkChg>
        <pc:inkChg chg="mod">
          <ac:chgData name="Sherif Khattab" userId="c83b1e15-36f3-4f46-aceb-05aac24c545e" providerId="ADAL" clId="{40561216-C3B6-4E03-B696-C2E8E46E1565}" dt="2021-03-02T14:54:50.889" v="228"/>
          <ac:inkMkLst>
            <pc:docMk/>
            <pc:sldMk cId="2378700803" sldId="563"/>
            <ac:inkMk id="23629" creationId="{8BE513DE-0C6E-47B3-9970-4D0D1E305B21}"/>
          </ac:inkMkLst>
        </pc:inkChg>
        <pc:inkChg chg="mod">
          <ac:chgData name="Sherif Khattab" userId="c83b1e15-36f3-4f46-aceb-05aac24c545e" providerId="ADAL" clId="{40561216-C3B6-4E03-B696-C2E8E46E1565}" dt="2021-03-02T14:54:50.889" v="228"/>
          <ac:inkMkLst>
            <pc:docMk/>
            <pc:sldMk cId="2378700803" sldId="563"/>
            <ac:inkMk id="23630" creationId="{EC82A30E-FFDC-47C5-87E3-9388A7B5B046}"/>
          </ac:inkMkLst>
        </pc:inkChg>
        <pc:inkChg chg="mod">
          <ac:chgData name="Sherif Khattab" userId="c83b1e15-36f3-4f46-aceb-05aac24c545e" providerId="ADAL" clId="{40561216-C3B6-4E03-B696-C2E8E46E1565}" dt="2021-03-02T14:54:50.889" v="228"/>
          <ac:inkMkLst>
            <pc:docMk/>
            <pc:sldMk cId="2378700803" sldId="563"/>
            <ac:inkMk id="23631" creationId="{0FE3A3DE-45F3-469A-980B-10731851D126}"/>
          </ac:inkMkLst>
        </pc:inkChg>
        <pc:inkChg chg="mod">
          <ac:chgData name="Sherif Khattab" userId="c83b1e15-36f3-4f46-aceb-05aac24c545e" providerId="ADAL" clId="{40561216-C3B6-4E03-B696-C2E8E46E1565}" dt="2021-03-02T14:54:50.889" v="228"/>
          <ac:inkMkLst>
            <pc:docMk/>
            <pc:sldMk cId="2378700803" sldId="563"/>
            <ac:inkMk id="23632" creationId="{0F2CE510-9FBD-49AC-8B30-FD52B2C9709C}"/>
          </ac:inkMkLst>
        </pc:inkChg>
        <pc:inkChg chg="mod">
          <ac:chgData name="Sherif Khattab" userId="c83b1e15-36f3-4f46-aceb-05aac24c545e" providerId="ADAL" clId="{40561216-C3B6-4E03-B696-C2E8E46E1565}" dt="2021-03-02T14:54:50.889" v="228"/>
          <ac:inkMkLst>
            <pc:docMk/>
            <pc:sldMk cId="2378700803" sldId="563"/>
            <ac:inkMk id="23634" creationId="{39367AD8-5239-461A-8039-12F379453AF5}"/>
          </ac:inkMkLst>
        </pc:inkChg>
        <pc:inkChg chg="mod">
          <ac:chgData name="Sherif Khattab" userId="c83b1e15-36f3-4f46-aceb-05aac24c545e" providerId="ADAL" clId="{40561216-C3B6-4E03-B696-C2E8E46E1565}" dt="2021-03-02T14:54:50.889" v="228"/>
          <ac:inkMkLst>
            <pc:docMk/>
            <pc:sldMk cId="2378700803" sldId="563"/>
            <ac:inkMk id="23635" creationId="{D75C35D5-6EAF-4D2F-9125-85118AE3B449}"/>
          </ac:inkMkLst>
        </pc:inkChg>
        <pc:inkChg chg="mod">
          <ac:chgData name="Sherif Khattab" userId="c83b1e15-36f3-4f46-aceb-05aac24c545e" providerId="ADAL" clId="{40561216-C3B6-4E03-B696-C2E8E46E1565}" dt="2021-03-02T14:54:50.889" v="228"/>
          <ac:inkMkLst>
            <pc:docMk/>
            <pc:sldMk cId="2378700803" sldId="563"/>
            <ac:inkMk id="23636" creationId="{353DBCFD-1E6D-4A02-B8E9-62C8F6213BA5}"/>
          </ac:inkMkLst>
        </pc:inkChg>
        <pc:inkChg chg="mod">
          <ac:chgData name="Sherif Khattab" userId="c83b1e15-36f3-4f46-aceb-05aac24c545e" providerId="ADAL" clId="{40561216-C3B6-4E03-B696-C2E8E46E1565}" dt="2021-03-02T14:54:50.889" v="228"/>
          <ac:inkMkLst>
            <pc:docMk/>
            <pc:sldMk cId="2378700803" sldId="563"/>
            <ac:inkMk id="23637" creationId="{83EED6AE-2F58-4157-BCF9-A04D0A3CCE0E}"/>
          </ac:inkMkLst>
        </pc:inkChg>
        <pc:inkChg chg="mod">
          <ac:chgData name="Sherif Khattab" userId="c83b1e15-36f3-4f46-aceb-05aac24c545e" providerId="ADAL" clId="{40561216-C3B6-4E03-B696-C2E8E46E1565}" dt="2021-03-02T14:54:50.889" v="228"/>
          <ac:inkMkLst>
            <pc:docMk/>
            <pc:sldMk cId="2378700803" sldId="563"/>
            <ac:inkMk id="23638" creationId="{95A62852-829F-4938-A7CD-BC8BE244C23B}"/>
          </ac:inkMkLst>
        </pc:inkChg>
        <pc:inkChg chg="mod">
          <ac:chgData name="Sherif Khattab" userId="c83b1e15-36f3-4f46-aceb-05aac24c545e" providerId="ADAL" clId="{40561216-C3B6-4E03-B696-C2E8E46E1565}" dt="2021-03-02T14:54:50.889" v="228"/>
          <ac:inkMkLst>
            <pc:docMk/>
            <pc:sldMk cId="2378700803" sldId="563"/>
            <ac:inkMk id="23639" creationId="{C1893F75-521C-4191-ADE3-54E61C603FFB}"/>
          </ac:inkMkLst>
        </pc:inkChg>
        <pc:inkChg chg="mod">
          <ac:chgData name="Sherif Khattab" userId="c83b1e15-36f3-4f46-aceb-05aac24c545e" providerId="ADAL" clId="{40561216-C3B6-4E03-B696-C2E8E46E1565}" dt="2021-03-02T14:54:50.889" v="228"/>
          <ac:inkMkLst>
            <pc:docMk/>
            <pc:sldMk cId="2378700803" sldId="563"/>
            <ac:inkMk id="23640" creationId="{5771F703-5DC7-4AE6-AEB3-12B9F3D35312}"/>
          </ac:inkMkLst>
        </pc:inkChg>
        <pc:inkChg chg="mod">
          <ac:chgData name="Sherif Khattab" userId="c83b1e15-36f3-4f46-aceb-05aac24c545e" providerId="ADAL" clId="{40561216-C3B6-4E03-B696-C2E8E46E1565}" dt="2021-03-02T14:54:50.889" v="228"/>
          <ac:inkMkLst>
            <pc:docMk/>
            <pc:sldMk cId="2378700803" sldId="563"/>
            <ac:inkMk id="23641" creationId="{9A2A94DF-3D7E-4EED-B604-5D8B817342D6}"/>
          </ac:inkMkLst>
        </pc:inkChg>
        <pc:inkChg chg="del mod">
          <ac:chgData name="Sherif Khattab" userId="c83b1e15-36f3-4f46-aceb-05aac24c545e" providerId="ADAL" clId="{40561216-C3B6-4E03-B696-C2E8E46E1565}" dt="2021-03-02T14:54:50.824" v="216"/>
          <ac:inkMkLst>
            <pc:docMk/>
            <pc:sldMk cId="2378700803" sldId="563"/>
            <ac:inkMk id="23642" creationId="{584289BE-C536-48B0-A5C3-93147F9B5CFD}"/>
          </ac:inkMkLst>
        </pc:inkChg>
        <pc:inkChg chg="del mod">
          <ac:chgData name="Sherif Khattab" userId="c83b1e15-36f3-4f46-aceb-05aac24c545e" providerId="ADAL" clId="{40561216-C3B6-4E03-B696-C2E8E46E1565}" dt="2021-03-02T14:54:50.869" v="224"/>
          <ac:inkMkLst>
            <pc:docMk/>
            <pc:sldMk cId="2378700803" sldId="563"/>
            <ac:inkMk id="23643" creationId="{E9DA26D0-0603-4013-B1FC-7913D6E83285}"/>
          </ac:inkMkLst>
        </pc:inkChg>
        <pc:inkChg chg="del mod">
          <ac:chgData name="Sherif Khattab" userId="c83b1e15-36f3-4f46-aceb-05aac24c545e" providerId="ADAL" clId="{40561216-C3B6-4E03-B696-C2E8E46E1565}" dt="2021-03-02T14:54:50.802" v="212"/>
          <ac:inkMkLst>
            <pc:docMk/>
            <pc:sldMk cId="2378700803" sldId="563"/>
            <ac:inkMk id="23644" creationId="{9CABADF0-6AAD-4A09-B71F-7EFD9B3CCEA3}"/>
          </ac:inkMkLst>
        </pc:inkChg>
        <pc:inkChg chg="del mod">
          <ac:chgData name="Sherif Khattab" userId="c83b1e15-36f3-4f46-aceb-05aac24c545e" providerId="ADAL" clId="{40561216-C3B6-4E03-B696-C2E8E46E1565}" dt="2021-03-02T14:54:50.796" v="211"/>
          <ac:inkMkLst>
            <pc:docMk/>
            <pc:sldMk cId="2378700803" sldId="563"/>
            <ac:inkMk id="23645" creationId="{649AA80D-2452-4822-8F19-4001909D7429}"/>
          </ac:inkMkLst>
        </pc:inkChg>
        <pc:inkChg chg="del mod">
          <ac:chgData name="Sherif Khattab" userId="c83b1e15-36f3-4f46-aceb-05aac24c545e" providerId="ADAL" clId="{40561216-C3B6-4E03-B696-C2E8E46E1565}" dt="2021-03-02T14:54:50.835" v="218"/>
          <ac:inkMkLst>
            <pc:docMk/>
            <pc:sldMk cId="2378700803" sldId="563"/>
            <ac:inkMk id="23646" creationId="{87B366E5-7624-47F3-A592-581796E12957}"/>
          </ac:inkMkLst>
        </pc:inkChg>
        <pc:inkChg chg="del mod">
          <ac:chgData name="Sherif Khattab" userId="c83b1e15-36f3-4f46-aceb-05aac24c545e" providerId="ADAL" clId="{40561216-C3B6-4E03-B696-C2E8E46E1565}" dt="2021-03-02T14:54:50.874" v="225"/>
          <ac:inkMkLst>
            <pc:docMk/>
            <pc:sldMk cId="2378700803" sldId="563"/>
            <ac:inkMk id="23648" creationId="{3F89BC67-AB21-4050-9493-6CA93740F5F8}"/>
          </ac:inkMkLst>
        </pc:inkChg>
        <pc:inkChg chg="del mod">
          <ac:chgData name="Sherif Khattab" userId="c83b1e15-36f3-4f46-aceb-05aac24c545e" providerId="ADAL" clId="{40561216-C3B6-4E03-B696-C2E8E46E1565}" dt="2021-03-02T14:54:50.840" v="219"/>
          <ac:inkMkLst>
            <pc:docMk/>
            <pc:sldMk cId="2378700803" sldId="563"/>
            <ac:inkMk id="23649" creationId="{B2C35B3E-1E36-4705-B4A3-28616001D1F4}"/>
          </ac:inkMkLst>
        </pc:inkChg>
        <pc:inkChg chg="del mod">
          <ac:chgData name="Sherif Khattab" userId="c83b1e15-36f3-4f46-aceb-05aac24c545e" providerId="ADAL" clId="{40561216-C3B6-4E03-B696-C2E8E46E1565}" dt="2021-03-02T14:54:50.812" v="214"/>
          <ac:inkMkLst>
            <pc:docMk/>
            <pc:sldMk cId="2378700803" sldId="563"/>
            <ac:inkMk id="23650" creationId="{BE0BDF15-3B86-4510-92D9-8E02FFE272AF}"/>
          </ac:inkMkLst>
        </pc:inkChg>
        <pc:inkChg chg="del mod">
          <ac:chgData name="Sherif Khattab" userId="c83b1e15-36f3-4f46-aceb-05aac24c545e" providerId="ADAL" clId="{40561216-C3B6-4E03-B696-C2E8E46E1565}" dt="2021-03-02T14:54:50.853" v="221"/>
          <ac:inkMkLst>
            <pc:docMk/>
            <pc:sldMk cId="2378700803" sldId="563"/>
            <ac:inkMk id="23651" creationId="{C741CB12-32FC-4B89-A891-3987A6E6647D}"/>
          </ac:inkMkLst>
        </pc:inkChg>
        <pc:inkChg chg="del mod">
          <ac:chgData name="Sherif Khattab" userId="c83b1e15-36f3-4f46-aceb-05aac24c545e" providerId="ADAL" clId="{40561216-C3B6-4E03-B696-C2E8E46E1565}" dt="2021-03-02T14:54:50.889" v="228"/>
          <ac:inkMkLst>
            <pc:docMk/>
            <pc:sldMk cId="2378700803" sldId="563"/>
            <ac:inkMk id="23652" creationId="{097A411A-2F8F-4EDF-A93C-A1916E46CE58}"/>
          </ac:inkMkLst>
        </pc:inkChg>
        <pc:inkChg chg="mod">
          <ac:chgData name="Sherif Khattab" userId="c83b1e15-36f3-4f46-aceb-05aac24c545e" providerId="ADAL" clId="{40561216-C3B6-4E03-B696-C2E8E46E1565}" dt="2021-03-02T14:54:50.889" v="228"/>
          <ac:inkMkLst>
            <pc:docMk/>
            <pc:sldMk cId="2378700803" sldId="563"/>
            <ac:inkMk id="23654" creationId="{0CDA8FA7-3F42-425F-B69F-09FE422E6C20}"/>
          </ac:inkMkLst>
        </pc:inkChg>
        <pc:inkChg chg="mod">
          <ac:chgData name="Sherif Khattab" userId="c83b1e15-36f3-4f46-aceb-05aac24c545e" providerId="ADAL" clId="{40561216-C3B6-4E03-B696-C2E8E46E1565}" dt="2021-03-02T14:54:50.889" v="228"/>
          <ac:inkMkLst>
            <pc:docMk/>
            <pc:sldMk cId="2378700803" sldId="563"/>
            <ac:inkMk id="23655" creationId="{74C0E38C-8C81-4F69-B2AF-AD53E6E6D970}"/>
          </ac:inkMkLst>
        </pc:inkChg>
        <pc:inkChg chg="del mod">
          <ac:chgData name="Sherif Khattab" userId="c83b1e15-36f3-4f46-aceb-05aac24c545e" providerId="ADAL" clId="{40561216-C3B6-4E03-B696-C2E8E46E1565}" dt="2021-03-02T14:54:50.806" v="213"/>
          <ac:inkMkLst>
            <pc:docMk/>
            <pc:sldMk cId="2378700803" sldId="563"/>
            <ac:inkMk id="23656" creationId="{85585060-B696-4403-8C88-50A6053DBD02}"/>
          </ac:inkMkLst>
        </pc:inkChg>
        <pc:inkChg chg="del mod">
          <ac:chgData name="Sherif Khattab" userId="c83b1e15-36f3-4f46-aceb-05aac24c545e" providerId="ADAL" clId="{40561216-C3B6-4E03-B696-C2E8E46E1565}" dt="2021-03-02T14:54:50.847" v="220"/>
          <ac:inkMkLst>
            <pc:docMk/>
            <pc:sldMk cId="2378700803" sldId="563"/>
            <ac:inkMk id="23657" creationId="{9236DFEA-42B0-4A18-8DB8-43023CBA1AAF}"/>
          </ac:inkMkLst>
        </pc:inkChg>
        <pc:inkChg chg="del mod">
          <ac:chgData name="Sherif Khattab" userId="c83b1e15-36f3-4f46-aceb-05aac24c545e" providerId="ADAL" clId="{40561216-C3B6-4E03-B696-C2E8E46E1565}" dt="2021-03-02T14:54:50.884" v="227"/>
          <ac:inkMkLst>
            <pc:docMk/>
            <pc:sldMk cId="2378700803" sldId="563"/>
            <ac:inkMk id="23658" creationId="{BE3E7B86-3514-4C72-91AF-4648475E24F2}"/>
          </ac:inkMkLst>
        </pc:inkChg>
        <pc:inkChg chg="del mod">
          <ac:chgData name="Sherif Khattab" userId="c83b1e15-36f3-4f46-aceb-05aac24c545e" providerId="ADAL" clId="{40561216-C3B6-4E03-B696-C2E8E46E1565}" dt="2021-03-02T14:54:50.791" v="210"/>
          <ac:inkMkLst>
            <pc:docMk/>
            <pc:sldMk cId="2378700803" sldId="563"/>
            <ac:inkMk id="23660" creationId="{EB9F504E-52DF-4A05-AB88-BDF5876CA8B9}"/>
          </ac:inkMkLst>
        </pc:inkChg>
        <pc:inkChg chg="del">
          <ac:chgData name="Sherif Khattab" userId="c83b1e15-36f3-4f46-aceb-05aac24c545e" providerId="ADAL" clId="{40561216-C3B6-4E03-B696-C2E8E46E1565}" dt="2021-03-02T14:54:50.759" v="206"/>
          <ac:inkMkLst>
            <pc:docMk/>
            <pc:sldMk cId="2378700803" sldId="563"/>
            <ac:inkMk id="23661" creationId="{C9612645-0493-443C-9C82-A267BE047D35}"/>
          </ac:inkMkLst>
        </pc:inkChg>
        <pc:inkChg chg="del mod">
          <ac:chgData name="Sherif Khattab" userId="c83b1e15-36f3-4f46-aceb-05aac24c545e" providerId="ADAL" clId="{40561216-C3B6-4E03-B696-C2E8E46E1565}" dt="2021-03-02T14:54:50.830" v="217"/>
          <ac:inkMkLst>
            <pc:docMk/>
            <pc:sldMk cId="2378700803" sldId="563"/>
            <ac:inkMk id="23663" creationId="{1A305F40-A5CC-4159-81BE-FDAA1BBA2F6E}"/>
          </ac:inkMkLst>
        </pc:inkChg>
        <pc:inkChg chg="del mod">
          <ac:chgData name="Sherif Khattab" userId="c83b1e15-36f3-4f46-aceb-05aac24c545e" providerId="ADAL" clId="{40561216-C3B6-4E03-B696-C2E8E46E1565}" dt="2021-03-02T14:54:50.859" v="222"/>
          <ac:inkMkLst>
            <pc:docMk/>
            <pc:sldMk cId="2378700803" sldId="563"/>
            <ac:inkMk id="23664" creationId="{1ADA5D77-6340-4E01-B50B-6A36D3D89303}"/>
          </ac:inkMkLst>
        </pc:inkChg>
        <pc:inkChg chg="del mod">
          <ac:chgData name="Sherif Khattab" userId="c83b1e15-36f3-4f46-aceb-05aac24c545e" providerId="ADAL" clId="{40561216-C3B6-4E03-B696-C2E8E46E1565}" dt="2021-03-02T14:54:50.879" v="226"/>
          <ac:inkMkLst>
            <pc:docMk/>
            <pc:sldMk cId="2378700803" sldId="563"/>
            <ac:inkMk id="23665" creationId="{12E5FF45-7656-41A0-B8DD-C442FEAF547C}"/>
          </ac:inkMkLst>
        </pc:inkChg>
        <pc:inkChg chg="del mod">
          <ac:chgData name="Sherif Khattab" userId="c83b1e15-36f3-4f46-aceb-05aac24c545e" providerId="ADAL" clId="{40561216-C3B6-4E03-B696-C2E8E46E1565}" dt="2021-03-02T14:54:50.779" v="208"/>
          <ac:inkMkLst>
            <pc:docMk/>
            <pc:sldMk cId="2378700803" sldId="563"/>
            <ac:inkMk id="23666" creationId="{056077FF-F297-49EF-B3D4-BBE7B44D0D1F}"/>
          </ac:inkMkLst>
        </pc:inkChg>
        <pc:inkChg chg="del mod">
          <ac:chgData name="Sherif Khattab" userId="c83b1e15-36f3-4f46-aceb-05aac24c545e" providerId="ADAL" clId="{40561216-C3B6-4E03-B696-C2E8E46E1565}" dt="2021-03-02T14:54:50.819" v="215"/>
          <ac:inkMkLst>
            <pc:docMk/>
            <pc:sldMk cId="2378700803" sldId="563"/>
            <ac:inkMk id="23667" creationId="{E1A2A440-2E68-4E40-8F14-0F85D39BBDB7}"/>
          </ac:inkMkLst>
        </pc:inkChg>
        <pc:inkChg chg="del mod">
          <ac:chgData name="Sherif Khattab" userId="c83b1e15-36f3-4f46-aceb-05aac24c545e" providerId="ADAL" clId="{40561216-C3B6-4E03-B696-C2E8E46E1565}" dt="2021-03-02T14:54:50.773" v="207"/>
          <ac:inkMkLst>
            <pc:docMk/>
            <pc:sldMk cId="2378700803" sldId="563"/>
            <ac:inkMk id="23668" creationId="{B5D7EBA2-DD1F-48CC-90CE-7F21C1DC3392}"/>
          </ac:inkMkLst>
        </pc:inkChg>
        <pc:inkChg chg="del mod">
          <ac:chgData name="Sherif Khattab" userId="c83b1e15-36f3-4f46-aceb-05aac24c545e" providerId="ADAL" clId="{40561216-C3B6-4E03-B696-C2E8E46E1565}" dt="2021-03-02T14:54:50.863" v="223"/>
          <ac:inkMkLst>
            <pc:docMk/>
            <pc:sldMk cId="2378700803" sldId="563"/>
            <ac:inkMk id="23670" creationId="{D088E3AE-C158-4537-8CB3-EA808598AAFA}"/>
          </ac:inkMkLst>
        </pc:inkChg>
        <pc:inkChg chg="del mod">
          <ac:chgData name="Sherif Khattab" userId="c83b1e15-36f3-4f46-aceb-05aac24c545e" providerId="ADAL" clId="{40561216-C3B6-4E03-B696-C2E8E46E1565}" dt="2021-03-02T14:54:50.785" v="209"/>
          <ac:inkMkLst>
            <pc:docMk/>
            <pc:sldMk cId="2378700803" sldId="563"/>
            <ac:inkMk id="23671" creationId="{22A791CB-A7E4-4BA6-AF2C-BA61BDCB17CE}"/>
          </ac:inkMkLst>
        </pc:inkChg>
      </pc:sldChg>
      <pc:sldChg chg="delSp modSp add mod modAnim">
        <pc:chgData name="Sherif Khattab" userId="c83b1e15-36f3-4f46-aceb-05aac24c545e" providerId="ADAL" clId="{40561216-C3B6-4E03-B696-C2E8E46E1565}" dt="2021-03-02T14:59:06.248" v="654"/>
        <pc:sldMkLst>
          <pc:docMk/>
          <pc:sldMk cId="3036780415" sldId="564"/>
        </pc:sldMkLst>
        <pc:grpChg chg="mod">
          <ac:chgData name="Sherif Khattab" userId="c83b1e15-36f3-4f46-aceb-05aac24c545e" providerId="ADAL" clId="{40561216-C3B6-4E03-B696-C2E8E46E1565}" dt="2021-03-02T14:54:39.178" v="205"/>
          <ac:grpSpMkLst>
            <pc:docMk/>
            <pc:sldMk cId="3036780415" sldId="564"/>
            <ac:grpSpMk id="23672" creationId="{D3B42BF9-8198-43FC-B7E5-062D26193C4A}"/>
          </ac:grpSpMkLst>
        </pc:grpChg>
        <pc:inkChg chg="mod">
          <ac:chgData name="Sherif Khattab" userId="c83b1e15-36f3-4f46-aceb-05aac24c545e" providerId="ADAL" clId="{40561216-C3B6-4E03-B696-C2E8E46E1565}" dt="2021-03-02T14:54:39.178" v="205"/>
          <ac:inkMkLst>
            <pc:docMk/>
            <pc:sldMk cId="3036780415" sldId="564"/>
            <ac:inkMk id="3" creationId="{B0FBBC0D-35B9-448B-9D52-F9702601D9E2}"/>
          </ac:inkMkLst>
        </pc:inkChg>
        <pc:inkChg chg="mod">
          <ac:chgData name="Sherif Khattab" userId="c83b1e15-36f3-4f46-aceb-05aac24c545e" providerId="ADAL" clId="{40561216-C3B6-4E03-B696-C2E8E46E1565}" dt="2021-03-02T14:54:39.178" v="205"/>
          <ac:inkMkLst>
            <pc:docMk/>
            <pc:sldMk cId="3036780415" sldId="564"/>
            <ac:inkMk id="5" creationId="{1334F479-0557-4560-B3CA-54D487BC1692}"/>
          </ac:inkMkLst>
        </pc:inkChg>
        <pc:inkChg chg="mod">
          <ac:chgData name="Sherif Khattab" userId="c83b1e15-36f3-4f46-aceb-05aac24c545e" providerId="ADAL" clId="{40561216-C3B6-4E03-B696-C2E8E46E1565}" dt="2021-03-02T14:54:39.178" v="205"/>
          <ac:inkMkLst>
            <pc:docMk/>
            <pc:sldMk cId="3036780415" sldId="564"/>
            <ac:inkMk id="6" creationId="{C77C32EE-2731-421E-9672-5A63D6E9F538}"/>
          </ac:inkMkLst>
        </pc:inkChg>
        <pc:inkChg chg="mod">
          <ac:chgData name="Sherif Khattab" userId="c83b1e15-36f3-4f46-aceb-05aac24c545e" providerId="ADAL" clId="{40561216-C3B6-4E03-B696-C2E8E46E1565}" dt="2021-03-02T14:54:39.178" v="205"/>
          <ac:inkMkLst>
            <pc:docMk/>
            <pc:sldMk cId="3036780415" sldId="564"/>
            <ac:inkMk id="34" creationId="{76F4BB3E-F0E4-42AA-ACB1-D0A6A3746F24}"/>
          </ac:inkMkLst>
        </pc:inkChg>
        <pc:inkChg chg="mod">
          <ac:chgData name="Sherif Khattab" userId="c83b1e15-36f3-4f46-aceb-05aac24c545e" providerId="ADAL" clId="{40561216-C3B6-4E03-B696-C2E8E46E1565}" dt="2021-03-02T14:54:39.178" v="205"/>
          <ac:inkMkLst>
            <pc:docMk/>
            <pc:sldMk cId="3036780415" sldId="564"/>
            <ac:inkMk id="35" creationId="{BB1041F6-9E9F-4186-AC93-4372635DAB2B}"/>
          </ac:inkMkLst>
        </pc:inkChg>
        <pc:inkChg chg="mod">
          <ac:chgData name="Sherif Khattab" userId="c83b1e15-36f3-4f46-aceb-05aac24c545e" providerId="ADAL" clId="{40561216-C3B6-4E03-B696-C2E8E46E1565}" dt="2021-03-02T14:54:39.178" v="205"/>
          <ac:inkMkLst>
            <pc:docMk/>
            <pc:sldMk cId="3036780415" sldId="564"/>
            <ac:inkMk id="36" creationId="{FBD4DC2C-2A69-4F9C-9FD0-0A2D83A17035}"/>
          </ac:inkMkLst>
        </pc:inkChg>
        <pc:inkChg chg="mod">
          <ac:chgData name="Sherif Khattab" userId="c83b1e15-36f3-4f46-aceb-05aac24c545e" providerId="ADAL" clId="{40561216-C3B6-4E03-B696-C2E8E46E1565}" dt="2021-03-02T14:54:39.178" v="205"/>
          <ac:inkMkLst>
            <pc:docMk/>
            <pc:sldMk cId="3036780415" sldId="564"/>
            <ac:inkMk id="38" creationId="{08DD68F7-523C-4437-9949-BFD6B8B320B7}"/>
          </ac:inkMkLst>
        </pc:inkChg>
        <pc:inkChg chg="mod">
          <ac:chgData name="Sherif Khattab" userId="c83b1e15-36f3-4f46-aceb-05aac24c545e" providerId="ADAL" clId="{40561216-C3B6-4E03-B696-C2E8E46E1565}" dt="2021-03-02T14:54:39.178" v="205"/>
          <ac:inkMkLst>
            <pc:docMk/>
            <pc:sldMk cId="3036780415" sldId="564"/>
            <ac:inkMk id="39" creationId="{6B907EBB-5700-4291-BB4C-D8877DB4FFCD}"/>
          </ac:inkMkLst>
        </pc:inkChg>
        <pc:inkChg chg="mod">
          <ac:chgData name="Sherif Khattab" userId="c83b1e15-36f3-4f46-aceb-05aac24c545e" providerId="ADAL" clId="{40561216-C3B6-4E03-B696-C2E8E46E1565}" dt="2021-03-02T14:54:39.178" v="205"/>
          <ac:inkMkLst>
            <pc:docMk/>
            <pc:sldMk cId="3036780415" sldId="564"/>
            <ac:inkMk id="40" creationId="{D1405003-6795-43E1-B78F-70DFA34AAA56}"/>
          </ac:inkMkLst>
        </pc:inkChg>
        <pc:inkChg chg="mod">
          <ac:chgData name="Sherif Khattab" userId="c83b1e15-36f3-4f46-aceb-05aac24c545e" providerId="ADAL" clId="{40561216-C3B6-4E03-B696-C2E8E46E1565}" dt="2021-03-02T14:54:39.178" v="205"/>
          <ac:inkMkLst>
            <pc:docMk/>
            <pc:sldMk cId="3036780415" sldId="564"/>
            <ac:inkMk id="41" creationId="{E5C63D8D-A5A2-4ECA-9233-25A9BB4111B0}"/>
          </ac:inkMkLst>
        </pc:inkChg>
        <pc:inkChg chg="mod">
          <ac:chgData name="Sherif Khattab" userId="c83b1e15-36f3-4f46-aceb-05aac24c545e" providerId="ADAL" clId="{40561216-C3B6-4E03-B696-C2E8E46E1565}" dt="2021-03-02T14:54:39.178" v="205"/>
          <ac:inkMkLst>
            <pc:docMk/>
            <pc:sldMk cId="3036780415" sldId="564"/>
            <ac:inkMk id="42" creationId="{DA8E3D6B-1BC0-4231-B0D7-7B8A4360DECC}"/>
          </ac:inkMkLst>
        </pc:inkChg>
        <pc:inkChg chg="mod">
          <ac:chgData name="Sherif Khattab" userId="c83b1e15-36f3-4f46-aceb-05aac24c545e" providerId="ADAL" clId="{40561216-C3B6-4E03-B696-C2E8E46E1565}" dt="2021-03-02T14:54:39.178" v="205"/>
          <ac:inkMkLst>
            <pc:docMk/>
            <pc:sldMk cId="3036780415" sldId="564"/>
            <ac:inkMk id="44" creationId="{19C19232-5340-48E5-9ED6-62DEBBCE1215}"/>
          </ac:inkMkLst>
        </pc:inkChg>
        <pc:inkChg chg="mod">
          <ac:chgData name="Sherif Khattab" userId="c83b1e15-36f3-4f46-aceb-05aac24c545e" providerId="ADAL" clId="{40561216-C3B6-4E03-B696-C2E8E46E1565}" dt="2021-03-02T14:54:39.178" v="205"/>
          <ac:inkMkLst>
            <pc:docMk/>
            <pc:sldMk cId="3036780415" sldId="564"/>
            <ac:inkMk id="45" creationId="{D1B4E85F-AC34-40C2-82B7-32CDF26E2AA9}"/>
          </ac:inkMkLst>
        </pc:inkChg>
        <pc:inkChg chg="mod">
          <ac:chgData name="Sherif Khattab" userId="c83b1e15-36f3-4f46-aceb-05aac24c545e" providerId="ADAL" clId="{40561216-C3B6-4E03-B696-C2E8E46E1565}" dt="2021-03-02T14:54:39.178" v="205"/>
          <ac:inkMkLst>
            <pc:docMk/>
            <pc:sldMk cId="3036780415" sldId="564"/>
            <ac:inkMk id="46" creationId="{E6BF4D18-EC16-4386-BB86-4E44BAF7C03B}"/>
          </ac:inkMkLst>
        </pc:inkChg>
        <pc:inkChg chg="mod">
          <ac:chgData name="Sherif Khattab" userId="c83b1e15-36f3-4f46-aceb-05aac24c545e" providerId="ADAL" clId="{40561216-C3B6-4E03-B696-C2E8E46E1565}" dt="2021-03-02T14:54:39.178" v="205"/>
          <ac:inkMkLst>
            <pc:docMk/>
            <pc:sldMk cId="3036780415" sldId="564"/>
            <ac:inkMk id="47" creationId="{02569F11-2943-4F04-87BA-CA8732D937CB}"/>
          </ac:inkMkLst>
        </pc:inkChg>
        <pc:inkChg chg="mod">
          <ac:chgData name="Sherif Khattab" userId="c83b1e15-36f3-4f46-aceb-05aac24c545e" providerId="ADAL" clId="{40561216-C3B6-4E03-B696-C2E8E46E1565}" dt="2021-03-02T14:54:39.178" v="205"/>
          <ac:inkMkLst>
            <pc:docMk/>
            <pc:sldMk cId="3036780415" sldId="564"/>
            <ac:inkMk id="48" creationId="{B58E1670-F3F7-4DFE-AF3D-056FDA785310}"/>
          </ac:inkMkLst>
        </pc:inkChg>
        <pc:inkChg chg="mod">
          <ac:chgData name="Sherif Khattab" userId="c83b1e15-36f3-4f46-aceb-05aac24c545e" providerId="ADAL" clId="{40561216-C3B6-4E03-B696-C2E8E46E1565}" dt="2021-03-02T14:54:39.178" v="205"/>
          <ac:inkMkLst>
            <pc:docMk/>
            <pc:sldMk cId="3036780415" sldId="564"/>
            <ac:inkMk id="49" creationId="{19257841-2019-40BC-AD69-87A73EC0948B}"/>
          </ac:inkMkLst>
        </pc:inkChg>
        <pc:inkChg chg="mod">
          <ac:chgData name="Sherif Khattab" userId="c83b1e15-36f3-4f46-aceb-05aac24c545e" providerId="ADAL" clId="{40561216-C3B6-4E03-B696-C2E8E46E1565}" dt="2021-03-02T14:54:39.178" v="205"/>
          <ac:inkMkLst>
            <pc:docMk/>
            <pc:sldMk cId="3036780415" sldId="564"/>
            <ac:inkMk id="50" creationId="{26C81269-5964-499B-83AC-4B4F3ECF46D9}"/>
          </ac:inkMkLst>
        </pc:inkChg>
        <pc:inkChg chg="mod">
          <ac:chgData name="Sherif Khattab" userId="c83b1e15-36f3-4f46-aceb-05aac24c545e" providerId="ADAL" clId="{40561216-C3B6-4E03-B696-C2E8E46E1565}" dt="2021-03-02T14:54:39.178" v="205"/>
          <ac:inkMkLst>
            <pc:docMk/>
            <pc:sldMk cId="3036780415" sldId="564"/>
            <ac:inkMk id="51" creationId="{20368D2C-01B3-405E-89B9-A7788F5F56C4}"/>
          </ac:inkMkLst>
        </pc:inkChg>
        <pc:inkChg chg="mod">
          <ac:chgData name="Sherif Khattab" userId="c83b1e15-36f3-4f46-aceb-05aac24c545e" providerId="ADAL" clId="{40561216-C3B6-4E03-B696-C2E8E46E1565}" dt="2021-03-02T14:54:39.178" v="205"/>
          <ac:inkMkLst>
            <pc:docMk/>
            <pc:sldMk cId="3036780415" sldId="564"/>
            <ac:inkMk id="53" creationId="{4B0B24DC-2DC7-4C85-8BDA-CB5171C1850E}"/>
          </ac:inkMkLst>
        </pc:inkChg>
        <pc:inkChg chg="mod">
          <ac:chgData name="Sherif Khattab" userId="c83b1e15-36f3-4f46-aceb-05aac24c545e" providerId="ADAL" clId="{40561216-C3B6-4E03-B696-C2E8E46E1565}" dt="2021-03-02T14:54:39.178" v="205"/>
          <ac:inkMkLst>
            <pc:docMk/>
            <pc:sldMk cId="3036780415" sldId="564"/>
            <ac:inkMk id="54" creationId="{FAA76FFB-4F7B-44CF-9E3F-7D873ACD011E}"/>
          </ac:inkMkLst>
        </pc:inkChg>
        <pc:inkChg chg="mod">
          <ac:chgData name="Sherif Khattab" userId="c83b1e15-36f3-4f46-aceb-05aac24c545e" providerId="ADAL" clId="{40561216-C3B6-4E03-B696-C2E8E46E1565}" dt="2021-03-02T14:54:39.178" v="205"/>
          <ac:inkMkLst>
            <pc:docMk/>
            <pc:sldMk cId="3036780415" sldId="564"/>
            <ac:inkMk id="55" creationId="{2A509FA3-B322-44A6-A5B7-3B6A64FF271C}"/>
          </ac:inkMkLst>
        </pc:inkChg>
        <pc:inkChg chg="mod">
          <ac:chgData name="Sherif Khattab" userId="c83b1e15-36f3-4f46-aceb-05aac24c545e" providerId="ADAL" clId="{40561216-C3B6-4E03-B696-C2E8E46E1565}" dt="2021-03-02T14:54:39.178" v="205"/>
          <ac:inkMkLst>
            <pc:docMk/>
            <pc:sldMk cId="3036780415" sldId="564"/>
            <ac:inkMk id="56" creationId="{9FB1D72E-EF06-4758-9CAE-0C2AFAB761B2}"/>
          </ac:inkMkLst>
        </pc:inkChg>
        <pc:inkChg chg="mod">
          <ac:chgData name="Sherif Khattab" userId="c83b1e15-36f3-4f46-aceb-05aac24c545e" providerId="ADAL" clId="{40561216-C3B6-4E03-B696-C2E8E46E1565}" dt="2021-03-02T14:54:39.178" v="205"/>
          <ac:inkMkLst>
            <pc:docMk/>
            <pc:sldMk cId="3036780415" sldId="564"/>
            <ac:inkMk id="58" creationId="{AD54C535-8A13-4466-B936-FDE4EE0D13AB}"/>
          </ac:inkMkLst>
        </pc:inkChg>
        <pc:inkChg chg="mod">
          <ac:chgData name="Sherif Khattab" userId="c83b1e15-36f3-4f46-aceb-05aac24c545e" providerId="ADAL" clId="{40561216-C3B6-4E03-B696-C2E8E46E1565}" dt="2021-03-02T14:54:39.178" v="205"/>
          <ac:inkMkLst>
            <pc:docMk/>
            <pc:sldMk cId="3036780415" sldId="564"/>
            <ac:inkMk id="59" creationId="{8191728A-6391-4424-97E9-9D875C21CABB}"/>
          </ac:inkMkLst>
        </pc:inkChg>
        <pc:inkChg chg="mod">
          <ac:chgData name="Sherif Khattab" userId="c83b1e15-36f3-4f46-aceb-05aac24c545e" providerId="ADAL" clId="{40561216-C3B6-4E03-B696-C2E8E46E1565}" dt="2021-03-02T14:54:39.178" v="205"/>
          <ac:inkMkLst>
            <pc:docMk/>
            <pc:sldMk cId="3036780415" sldId="564"/>
            <ac:inkMk id="61" creationId="{3873DDFB-3276-4A9C-A452-0E255D449AE0}"/>
          </ac:inkMkLst>
        </pc:inkChg>
        <pc:inkChg chg="mod">
          <ac:chgData name="Sherif Khattab" userId="c83b1e15-36f3-4f46-aceb-05aac24c545e" providerId="ADAL" clId="{40561216-C3B6-4E03-B696-C2E8E46E1565}" dt="2021-03-02T14:54:39.178" v="205"/>
          <ac:inkMkLst>
            <pc:docMk/>
            <pc:sldMk cId="3036780415" sldId="564"/>
            <ac:inkMk id="62" creationId="{6CA89F45-C596-4B44-8218-2E80CDFD9AC1}"/>
          </ac:inkMkLst>
        </pc:inkChg>
        <pc:inkChg chg="mod">
          <ac:chgData name="Sherif Khattab" userId="c83b1e15-36f3-4f46-aceb-05aac24c545e" providerId="ADAL" clId="{40561216-C3B6-4E03-B696-C2E8E46E1565}" dt="2021-03-02T14:54:39.178" v="205"/>
          <ac:inkMkLst>
            <pc:docMk/>
            <pc:sldMk cId="3036780415" sldId="564"/>
            <ac:inkMk id="63" creationId="{C0DC48F3-13CB-48CD-943B-D376DED3D452}"/>
          </ac:inkMkLst>
        </pc:inkChg>
        <pc:inkChg chg="mod">
          <ac:chgData name="Sherif Khattab" userId="c83b1e15-36f3-4f46-aceb-05aac24c545e" providerId="ADAL" clId="{40561216-C3B6-4E03-B696-C2E8E46E1565}" dt="2021-03-02T14:54:39.178" v="205"/>
          <ac:inkMkLst>
            <pc:docMk/>
            <pc:sldMk cId="3036780415" sldId="564"/>
            <ac:inkMk id="23552" creationId="{AD02388C-420C-4C10-A5B7-33825C4777B5}"/>
          </ac:inkMkLst>
        </pc:inkChg>
        <pc:inkChg chg="mod">
          <ac:chgData name="Sherif Khattab" userId="c83b1e15-36f3-4f46-aceb-05aac24c545e" providerId="ADAL" clId="{40561216-C3B6-4E03-B696-C2E8E46E1565}" dt="2021-03-02T14:54:39.178" v="205"/>
          <ac:inkMkLst>
            <pc:docMk/>
            <pc:sldMk cId="3036780415" sldId="564"/>
            <ac:inkMk id="23556" creationId="{B63716A9-A45C-49C7-8CC0-3310F6B827F6}"/>
          </ac:inkMkLst>
        </pc:inkChg>
        <pc:inkChg chg="mod">
          <ac:chgData name="Sherif Khattab" userId="c83b1e15-36f3-4f46-aceb-05aac24c545e" providerId="ADAL" clId="{40561216-C3B6-4E03-B696-C2E8E46E1565}" dt="2021-03-02T14:54:39.178" v="205"/>
          <ac:inkMkLst>
            <pc:docMk/>
            <pc:sldMk cId="3036780415" sldId="564"/>
            <ac:inkMk id="23558" creationId="{12438C2F-B2BE-423F-8FB0-A8B24276FAA9}"/>
          </ac:inkMkLst>
        </pc:inkChg>
        <pc:inkChg chg="mod">
          <ac:chgData name="Sherif Khattab" userId="c83b1e15-36f3-4f46-aceb-05aac24c545e" providerId="ADAL" clId="{40561216-C3B6-4E03-B696-C2E8E46E1565}" dt="2021-03-02T14:54:39.178" v="205"/>
          <ac:inkMkLst>
            <pc:docMk/>
            <pc:sldMk cId="3036780415" sldId="564"/>
            <ac:inkMk id="23559" creationId="{63236EA0-8781-4E1D-ACC7-D2AB2BA2975A}"/>
          </ac:inkMkLst>
        </pc:inkChg>
        <pc:inkChg chg="mod">
          <ac:chgData name="Sherif Khattab" userId="c83b1e15-36f3-4f46-aceb-05aac24c545e" providerId="ADAL" clId="{40561216-C3B6-4E03-B696-C2E8E46E1565}" dt="2021-03-02T14:54:39.178" v="205"/>
          <ac:inkMkLst>
            <pc:docMk/>
            <pc:sldMk cId="3036780415" sldId="564"/>
            <ac:inkMk id="23560" creationId="{8296C127-E688-4138-8B46-A545AA74759F}"/>
          </ac:inkMkLst>
        </pc:inkChg>
        <pc:inkChg chg="mod">
          <ac:chgData name="Sherif Khattab" userId="c83b1e15-36f3-4f46-aceb-05aac24c545e" providerId="ADAL" clId="{40561216-C3B6-4E03-B696-C2E8E46E1565}" dt="2021-03-02T14:54:39.178" v="205"/>
          <ac:inkMkLst>
            <pc:docMk/>
            <pc:sldMk cId="3036780415" sldId="564"/>
            <ac:inkMk id="23561" creationId="{27B15F83-7325-42D6-B559-2D057C3A0C3F}"/>
          </ac:inkMkLst>
        </pc:inkChg>
        <pc:inkChg chg="mod">
          <ac:chgData name="Sherif Khattab" userId="c83b1e15-36f3-4f46-aceb-05aac24c545e" providerId="ADAL" clId="{40561216-C3B6-4E03-B696-C2E8E46E1565}" dt="2021-03-02T14:54:39.178" v="205"/>
          <ac:inkMkLst>
            <pc:docMk/>
            <pc:sldMk cId="3036780415" sldId="564"/>
            <ac:inkMk id="23562" creationId="{41609FE5-F416-4C74-A5D0-5EFA0CF8EF70}"/>
          </ac:inkMkLst>
        </pc:inkChg>
        <pc:inkChg chg="mod">
          <ac:chgData name="Sherif Khattab" userId="c83b1e15-36f3-4f46-aceb-05aac24c545e" providerId="ADAL" clId="{40561216-C3B6-4E03-B696-C2E8E46E1565}" dt="2021-03-02T14:54:39.178" v="205"/>
          <ac:inkMkLst>
            <pc:docMk/>
            <pc:sldMk cId="3036780415" sldId="564"/>
            <ac:inkMk id="23564" creationId="{0479C8AE-E53D-4F3D-9A1F-0B3B4EF8E437}"/>
          </ac:inkMkLst>
        </pc:inkChg>
        <pc:inkChg chg="mod">
          <ac:chgData name="Sherif Khattab" userId="c83b1e15-36f3-4f46-aceb-05aac24c545e" providerId="ADAL" clId="{40561216-C3B6-4E03-B696-C2E8E46E1565}" dt="2021-03-02T14:54:39.178" v="205"/>
          <ac:inkMkLst>
            <pc:docMk/>
            <pc:sldMk cId="3036780415" sldId="564"/>
            <ac:inkMk id="23565" creationId="{7EA1AC65-0991-4EAD-9289-5B6967D4C6A4}"/>
          </ac:inkMkLst>
        </pc:inkChg>
        <pc:inkChg chg="mod">
          <ac:chgData name="Sherif Khattab" userId="c83b1e15-36f3-4f46-aceb-05aac24c545e" providerId="ADAL" clId="{40561216-C3B6-4E03-B696-C2E8E46E1565}" dt="2021-03-02T14:54:39.178" v="205"/>
          <ac:inkMkLst>
            <pc:docMk/>
            <pc:sldMk cId="3036780415" sldId="564"/>
            <ac:inkMk id="23567" creationId="{B964468F-11D4-4449-BD5D-D276B04321BD}"/>
          </ac:inkMkLst>
        </pc:inkChg>
        <pc:inkChg chg="mod">
          <ac:chgData name="Sherif Khattab" userId="c83b1e15-36f3-4f46-aceb-05aac24c545e" providerId="ADAL" clId="{40561216-C3B6-4E03-B696-C2E8E46E1565}" dt="2021-03-02T14:54:39.178" v="205"/>
          <ac:inkMkLst>
            <pc:docMk/>
            <pc:sldMk cId="3036780415" sldId="564"/>
            <ac:inkMk id="23568" creationId="{B0D8423F-0857-4468-8FB1-850C348CC062}"/>
          </ac:inkMkLst>
        </pc:inkChg>
        <pc:inkChg chg="mod">
          <ac:chgData name="Sherif Khattab" userId="c83b1e15-36f3-4f46-aceb-05aac24c545e" providerId="ADAL" clId="{40561216-C3B6-4E03-B696-C2E8E46E1565}" dt="2021-03-02T14:54:39.178" v="205"/>
          <ac:inkMkLst>
            <pc:docMk/>
            <pc:sldMk cId="3036780415" sldId="564"/>
            <ac:inkMk id="23569" creationId="{E089F2E3-45EA-486B-A260-E766EB2A0258}"/>
          </ac:inkMkLst>
        </pc:inkChg>
        <pc:inkChg chg="mod">
          <ac:chgData name="Sherif Khattab" userId="c83b1e15-36f3-4f46-aceb-05aac24c545e" providerId="ADAL" clId="{40561216-C3B6-4E03-B696-C2E8E46E1565}" dt="2021-03-02T14:54:39.178" v="205"/>
          <ac:inkMkLst>
            <pc:docMk/>
            <pc:sldMk cId="3036780415" sldId="564"/>
            <ac:inkMk id="23570" creationId="{C315644A-BBCC-4823-9005-14F1A7FDE1C2}"/>
          </ac:inkMkLst>
        </pc:inkChg>
        <pc:inkChg chg="mod">
          <ac:chgData name="Sherif Khattab" userId="c83b1e15-36f3-4f46-aceb-05aac24c545e" providerId="ADAL" clId="{40561216-C3B6-4E03-B696-C2E8E46E1565}" dt="2021-03-02T14:54:39.178" v="205"/>
          <ac:inkMkLst>
            <pc:docMk/>
            <pc:sldMk cId="3036780415" sldId="564"/>
            <ac:inkMk id="23571" creationId="{4A65A549-A8AD-4542-8C89-6269FF5866D1}"/>
          </ac:inkMkLst>
        </pc:inkChg>
        <pc:inkChg chg="mod">
          <ac:chgData name="Sherif Khattab" userId="c83b1e15-36f3-4f46-aceb-05aac24c545e" providerId="ADAL" clId="{40561216-C3B6-4E03-B696-C2E8E46E1565}" dt="2021-03-02T14:54:39.178" v="205"/>
          <ac:inkMkLst>
            <pc:docMk/>
            <pc:sldMk cId="3036780415" sldId="564"/>
            <ac:inkMk id="23572" creationId="{B9C4A1FB-67E2-4BED-9908-CDD670C3D085}"/>
          </ac:inkMkLst>
        </pc:inkChg>
        <pc:inkChg chg="mod">
          <ac:chgData name="Sherif Khattab" userId="c83b1e15-36f3-4f46-aceb-05aac24c545e" providerId="ADAL" clId="{40561216-C3B6-4E03-B696-C2E8E46E1565}" dt="2021-03-02T14:54:39.178" v="205"/>
          <ac:inkMkLst>
            <pc:docMk/>
            <pc:sldMk cId="3036780415" sldId="564"/>
            <ac:inkMk id="23574" creationId="{5080E0A9-56D7-4D4F-A195-E284339CA129}"/>
          </ac:inkMkLst>
        </pc:inkChg>
        <pc:inkChg chg="mod">
          <ac:chgData name="Sherif Khattab" userId="c83b1e15-36f3-4f46-aceb-05aac24c545e" providerId="ADAL" clId="{40561216-C3B6-4E03-B696-C2E8E46E1565}" dt="2021-03-02T14:54:39.178" v="205"/>
          <ac:inkMkLst>
            <pc:docMk/>
            <pc:sldMk cId="3036780415" sldId="564"/>
            <ac:inkMk id="23576" creationId="{D0BE1369-00A5-44C7-8452-53D1B39882EE}"/>
          </ac:inkMkLst>
        </pc:inkChg>
        <pc:inkChg chg="mod">
          <ac:chgData name="Sherif Khattab" userId="c83b1e15-36f3-4f46-aceb-05aac24c545e" providerId="ADAL" clId="{40561216-C3B6-4E03-B696-C2E8E46E1565}" dt="2021-03-02T14:54:39.178" v="205"/>
          <ac:inkMkLst>
            <pc:docMk/>
            <pc:sldMk cId="3036780415" sldId="564"/>
            <ac:inkMk id="23577" creationId="{43BAB690-6EB8-4D2F-9260-3E735FEB4B2D}"/>
          </ac:inkMkLst>
        </pc:inkChg>
        <pc:inkChg chg="mod">
          <ac:chgData name="Sherif Khattab" userId="c83b1e15-36f3-4f46-aceb-05aac24c545e" providerId="ADAL" clId="{40561216-C3B6-4E03-B696-C2E8E46E1565}" dt="2021-03-02T14:54:39.178" v="205"/>
          <ac:inkMkLst>
            <pc:docMk/>
            <pc:sldMk cId="3036780415" sldId="564"/>
            <ac:inkMk id="23578" creationId="{83315C3A-A95B-42AC-9D6D-979EB8D173B6}"/>
          </ac:inkMkLst>
        </pc:inkChg>
        <pc:inkChg chg="mod">
          <ac:chgData name="Sherif Khattab" userId="c83b1e15-36f3-4f46-aceb-05aac24c545e" providerId="ADAL" clId="{40561216-C3B6-4E03-B696-C2E8E46E1565}" dt="2021-03-02T14:54:39.178" v="205"/>
          <ac:inkMkLst>
            <pc:docMk/>
            <pc:sldMk cId="3036780415" sldId="564"/>
            <ac:inkMk id="23579" creationId="{E04171F8-E595-4689-B13C-72E0E4EF4978}"/>
          </ac:inkMkLst>
        </pc:inkChg>
        <pc:inkChg chg="mod">
          <ac:chgData name="Sherif Khattab" userId="c83b1e15-36f3-4f46-aceb-05aac24c545e" providerId="ADAL" clId="{40561216-C3B6-4E03-B696-C2E8E46E1565}" dt="2021-03-02T14:54:39.178" v="205"/>
          <ac:inkMkLst>
            <pc:docMk/>
            <pc:sldMk cId="3036780415" sldId="564"/>
            <ac:inkMk id="23580" creationId="{E8FD612D-4AE1-407E-90A1-CE8B0F7F65A7}"/>
          </ac:inkMkLst>
        </pc:inkChg>
        <pc:inkChg chg="mod">
          <ac:chgData name="Sherif Khattab" userId="c83b1e15-36f3-4f46-aceb-05aac24c545e" providerId="ADAL" clId="{40561216-C3B6-4E03-B696-C2E8E46E1565}" dt="2021-03-02T14:54:39.178" v="205"/>
          <ac:inkMkLst>
            <pc:docMk/>
            <pc:sldMk cId="3036780415" sldId="564"/>
            <ac:inkMk id="23581" creationId="{C8D3D5B6-B190-475B-BF38-91CC60C733FE}"/>
          </ac:inkMkLst>
        </pc:inkChg>
        <pc:inkChg chg="mod">
          <ac:chgData name="Sherif Khattab" userId="c83b1e15-36f3-4f46-aceb-05aac24c545e" providerId="ADAL" clId="{40561216-C3B6-4E03-B696-C2E8E46E1565}" dt="2021-03-02T14:54:39.178" v="205"/>
          <ac:inkMkLst>
            <pc:docMk/>
            <pc:sldMk cId="3036780415" sldId="564"/>
            <ac:inkMk id="23583" creationId="{EC8BF6A4-0F25-47DF-8764-D97275EAA475}"/>
          </ac:inkMkLst>
        </pc:inkChg>
        <pc:inkChg chg="mod">
          <ac:chgData name="Sherif Khattab" userId="c83b1e15-36f3-4f46-aceb-05aac24c545e" providerId="ADAL" clId="{40561216-C3B6-4E03-B696-C2E8E46E1565}" dt="2021-03-02T14:54:39.178" v="205"/>
          <ac:inkMkLst>
            <pc:docMk/>
            <pc:sldMk cId="3036780415" sldId="564"/>
            <ac:inkMk id="23584" creationId="{57D69971-0B46-4623-8A6B-3B3C85BCFF69}"/>
          </ac:inkMkLst>
        </pc:inkChg>
        <pc:inkChg chg="mod">
          <ac:chgData name="Sherif Khattab" userId="c83b1e15-36f3-4f46-aceb-05aac24c545e" providerId="ADAL" clId="{40561216-C3B6-4E03-B696-C2E8E46E1565}" dt="2021-03-02T14:54:39.178" v="205"/>
          <ac:inkMkLst>
            <pc:docMk/>
            <pc:sldMk cId="3036780415" sldId="564"/>
            <ac:inkMk id="23585" creationId="{F8FC187E-9EB1-4A50-98B4-087073282546}"/>
          </ac:inkMkLst>
        </pc:inkChg>
        <pc:inkChg chg="mod">
          <ac:chgData name="Sherif Khattab" userId="c83b1e15-36f3-4f46-aceb-05aac24c545e" providerId="ADAL" clId="{40561216-C3B6-4E03-B696-C2E8E46E1565}" dt="2021-03-02T14:54:39.178" v="205"/>
          <ac:inkMkLst>
            <pc:docMk/>
            <pc:sldMk cId="3036780415" sldId="564"/>
            <ac:inkMk id="23586" creationId="{1AFE1D24-554E-45CD-A400-2E8FC12D5A0D}"/>
          </ac:inkMkLst>
        </pc:inkChg>
        <pc:inkChg chg="mod">
          <ac:chgData name="Sherif Khattab" userId="c83b1e15-36f3-4f46-aceb-05aac24c545e" providerId="ADAL" clId="{40561216-C3B6-4E03-B696-C2E8E46E1565}" dt="2021-03-02T14:54:39.178" v="205"/>
          <ac:inkMkLst>
            <pc:docMk/>
            <pc:sldMk cId="3036780415" sldId="564"/>
            <ac:inkMk id="23587" creationId="{FE9728E1-CAAA-43DC-B604-C9D45BF1646D}"/>
          </ac:inkMkLst>
        </pc:inkChg>
        <pc:inkChg chg="mod">
          <ac:chgData name="Sherif Khattab" userId="c83b1e15-36f3-4f46-aceb-05aac24c545e" providerId="ADAL" clId="{40561216-C3B6-4E03-B696-C2E8E46E1565}" dt="2021-03-02T14:54:39.178" v="205"/>
          <ac:inkMkLst>
            <pc:docMk/>
            <pc:sldMk cId="3036780415" sldId="564"/>
            <ac:inkMk id="23589" creationId="{0A0BC15D-6427-44BD-B8C5-2F74D103D233}"/>
          </ac:inkMkLst>
        </pc:inkChg>
        <pc:inkChg chg="mod">
          <ac:chgData name="Sherif Khattab" userId="c83b1e15-36f3-4f46-aceb-05aac24c545e" providerId="ADAL" clId="{40561216-C3B6-4E03-B696-C2E8E46E1565}" dt="2021-03-02T14:54:39.178" v="205"/>
          <ac:inkMkLst>
            <pc:docMk/>
            <pc:sldMk cId="3036780415" sldId="564"/>
            <ac:inkMk id="23590" creationId="{761307AF-16E1-4780-B3AC-E42AB02AF571}"/>
          </ac:inkMkLst>
        </pc:inkChg>
        <pc:inkChg chg="mod">
          <ac:chgData name="Sherif Khattab" userId="c83b1e15-36f3-4f46-aceb-05aac24c545e" providerId="ADAL" clId="{40561216-C3B6-4E03-B696-C2E8E46E1565}" dt="2021-03-02T14:54:39.178" v="205"/>
          <ac:inkMkLst>
            <pc:docMk/>
            <pc:sldMk cId="3036780415" sldId="564"/>
            <ac:inkMk id="23591" creationId="{800D8CDC-FCE4-4FC1-B795-A774356CBB49}"/>
          </ac:inkMkLst>
        </pc:inkChg>
        <pc:inkChg chg="mod">
          <ac:chgData name="Sherif Khattab" userId="c83b1e15-36f3-4f46-aceb-05aac24c545e" providerId="ADAL" clId="{40561216-C3B6-4E03-B696-C2E8E46E1565}" dt="2021-03-02T14:54:39.178" v="205"/>
          <ac:inkMkLst>
            <pc:docMk/>
            <pc:sldMk cId="3036780415" sldId="564"/>
            <ac:inkMk id="23593" creationId="{F6F54656-A8DD-4BC4-B253-D21DE17A2BDA}"/>
          </ac:inkMkLst>
        </pc:inkChg>
        <pc:inkChg chg="mod">
          <ac:chgData name="Sherif Khattab" userId="c83b1e15-36f3-4f46-aceb-05aac24c545e" providerId="ADAL" clId="{40561216-C3B6-4E03-B696-C2E8E46E1565}" dt="2021-03-02T14:54:39.178" v="205"/>
          <ac:inkMkLst>
            <pc:docMk/>
            <pc:sldMk cId="3036780415" sldId="564"/>
            <ac:inkMk id="23594" creationId="{78465BA3-A56F-46C3-84B4-E748C9D8C4F7}"/>
          </ac:inkMkLst>
        </pc:inkChg>
        <pc:inkChg chg="mod">
          <ac:chgData name="Sherif Khattab" userId="c83b1e15-36f3-4f46-aceb-05aac24c545e" providerId="ADAL" clId="{40561216-C3B6-4E03-B696-C2E8E46E1565}" dt="2021-03-02T14:54:39.178" v="205"/>
          <ac:inkMkLst>
            <pc:docMk/>
            <pc:sldMk cId="3036780415" sldId="564"/>
            <ac:inkMk id="23595" creationId="{3413CC97-C44F-4613-A28F-BFAE2FF5B565}"/>
          </ac:inkMkLst>
        </pc:inkChg>
        <pc:inkChg chg="mod">
          <ac:chgData name="Sherif Khattab" userId="c83b1e15-36f3-4f46-aceb-05aac24c545e" providerId="ADAL" clId="{40561216-C3B6-4E03-B696-C2E8E46E1565}" dt="2021-03-02T14:54:39.178" v="205"/>
          <ac:inkMkLst>
            <pc:docMk/>
            <pc:sldMk cId="3036780415" sldId="564"/>
            <ac:inkMk id="23596" creationId="{000CE992-2847-4DC1-8887-BD414802BB14}"/>
          </ac:inkMkLst>
        </pc:inkChg>
        <pc:inkChg chg="mod">
          <ac:chgData name="Sherif Khattab" userId="c83b1e15-36f3-4f46-aceb-05aac24c545e" providerId="ADAL" clId="{40561216-C3B6-4E03-B696-C2E8E46E1565}" dt="2021-03-02T14:54:39.178" v="205"/>
          <ac:inkMkLst>
            <pc:docMk/>
            <pc:sldMk cId="3036780415" sldId="564"/>
            <ac:inkMk id="23597" creationId="{CD3FC1F9-0F83-44E8-9E65-5863FD267F26}"/>
          </ac:inkMkLst>
        </pc:inkChg>
        <pc:inkChg chg="mod">
          <ac:chgData name="Sherif Khattab" userId="c83b1e15-36f3-4f46-aceb-05aac24c545e" providerId="ADAL" clId="{40561216-C3B6-4E03-B696-C2E8E46E1565}" dt="2021-03-02T14:54:39.178" v="205"/>
          <ac:inkMkLst>
            <pc:docMk/>
            <pc:sldMk cId="3036780415" sldId="564"/>
            <ac:inkMk id="23598" creationId="{B74EE29C-272C-451D-824C-389F652DD6AC}"/>
          </ac:inkMkLst>
        </pc:inkChg>
        <pc:inkChg chg="mod">
          <ac:chgData name="Sherif Khattab" userId="c83b1e15-36f3-4f46-aceb-05aac24c545e" providerId="ADAL" clId="{40561216-C3B6-4E03-B696-C2E8E46E1565}" dt="2021-03-02T14:54:39.178" v="205"/>
          <ac:inkMkLst>
            <pc:docMk/>
            <pc:sldMk cId="3036780415" sldId="564"/>
            <ac:inkMk id="23599" creationId="{C42E0A56-A1DA-4DCB-B2B6-5DACFFE47D84}"/>
          </ac:inkMkLst>
        </pc:inkChg>
        <pc:inkChg chg="mod">
          <ac:chgData name="Sherif Khattab" userId="c83b1e15-36f3-4f46-aceb-05aac24c545e" providerId="ADAL" clId="{40561216-C3B6-4E03-B696-C2E8E46E1565}" dt="2021-03-02T14:54:39.178" v="205"/>
          <ac:inkMkLst>
            <pc:docMk/>
            <pc:sldMk cId="3036780415" sldId="564"/>
            <ac:inkMk id="23601" creationId="{4600B491-531D-4F6E-984B-B178D34304DB}"/>
          </ac:inkMkLst>
        </pc:inkChg>
        <pc:inkChg chg="mod">
          <ac:chgData name="Sherif Khattab" userId="c83b1e15-36f3-4f46-aceb-05aac24c545e" providerId="ADAL" clId="{40561216-C3B6-4E03-B696-C2E8E46E1565}" dt="2021-03-02T14:54:39.178" v="205"/>
          <ac:inkMkLst>
            <pc:docMk/>
            <pc:sldMk cId="3036780415" sldId="564"/>
            <ac:inkMk id="23602" creationId="{8590EC06-81B8-4E62-AD56-2D9C619CB4E8}"/>
          </ac:inkMkLst>
        </pc:inkChg>
        <pc:inkChg chg="mod">
          <ac:chgData name="Sherif Khattab" userId="c83b1e15-36f3-4f46-aceb-05aac24c545e" providerId="ADAL" clId="{40561216-C3B6-4E03-B696-C2E8E46E1565}" dt="2021-03-02T14:54:39.178" v="205"/>
          <ac:inkMkLst>
            <pc:docMk/>
            <pc:sldMk cId="3036780415" sldId="564"/>
            <ac:inkMk id="23603" creationId="{03F7B552-AE73-4E25-8F31-904011C9E0C4}"/>
          </ac:inkMkLst>
        </pc:inkChg>
        <pc:inkChg chg="mod">
          <ac:chgData name="Sherif Khattab" userId="c83b1e15-36f3-4f46-aceb-05aac24c545e" providerId="ADAL" clId="{40561216-C3B6-4E03-B696-C2E8E46E1565}" dt="2021-03-02T14:54:39.178" v="205"/>
          <ac:inkMkLst>
            <pc:docMk/>
            <pc:sldMk cId="3036780415" sldId="564"/>
            <ac:inkMk id="23604" creationId="{3FC31064-F965-406B-A00C-AB8E71B83EEB}"/>
          </ac:inkMkLst>
        </pc:inkChg>
        <pc:inkChg chg="mod">
          <ac:chgData name="Sherif Khattab" userId="c83b1e15-36f3-4f46-aceb-05aac24c545e" providerId="ADAL" clId="{40561216-C3B6-4E03-B696-C2E8E46E1565}" dt="2021-03-02T14:54:39.178" v="205"/>
          <ac:inkMkLst>
            <pc:docMk/>
            <pc:sldMk cId="3036780415" sldId="564"/>
            <ac:inkMk id="23605" creationId="{BA80DF44-2335-4B14-BC94-240A38AC9B9A}"/>
          </ac:inkMkLst>
        </pc:inkChg>
        <pc:inkChg chg="mod">
          <ac:chgData name="Sherif Khattab" userId="c83b1e15-36f3-4f46-aceb-05aac24c545e" providerId="ADAL" clId="{40561216-C3B6-4E03-B696-C2E8E46E1565}" dt="2021-03-02T14:54:39.178" v="205"/>
          <ac:inkMkLst>
            <pc:docMk/>
            <pc:sldMk cId="3036780415" sldId="564"/>
            <ac:inkMk id="23606" creationId="{7177B574-128A-4148-8516-BF3A12E8EF37}"/>
          </ac:inkMkLst>
        </pc:inkChg>
        <pc:inkChg chg="mod">
          <ac:chgData name="Sherif Khattab" userId="c83b1e15-36f3-4f46-aceb-05aac24c545e" providerId="ADAL" clId="{40561216-C3B6-4E03-B696-C2E8E46E1565}" dt="2021-03-02T14:54:39.178" v="205"/>
          <ac:inkMkLst>
            <pc:docMk/>
            <pc:sldMk cId="3036780415" sldId="564"/>
            <ac:inkMk id="23608" creationId="{BA6A7D11-EF81-45BF-AA2C-83A7517795B6}"/>
          </ac:inkMkLst>
        </pc:inkChg>
        <pc:inkChg chg="mod">
          <ac:chgData name="Sherif Khattab" userId="c83b1e15-36f3-4f46-aceb-05aac24c545e" providerId="ADAL" clId="{40561216-C3B6-4E03-B696-C2E8E46E1565}" dt="2021-03-02T14:54:39.178" v="205"/>
          <ac:inkMkLst>
            <pc:docMk/>
            <pc:sldMk cId="3036780415" sldId="564"/>
            <ac:inkMk id="23609" creationId="{F2CCC1AD-B6A2-4AE2-B407-C08CF6614221}"/>
          </ac:inkMkLst>
        </pc:inkChg>
        <pc:inkChg chg="mod">
          <ac:chgData name="Sherif Khattab" userId="c83b1e15-36f3-4f46-aceb-05aac24c545e" providerId="ADAL" clId="{40561216-C3B6-4E03-B696-C2E8E46E1565}" dt="2021-03-02T14:54:39.178" v="205"/>
          <ac:inkMkLst>
            <pc:docMk/>
            <pc:sldMk cId="3036780415" sldId="564"/>
            <ac:inkMk id="23610" creationId="{3E34209D-E281-4CD5-914A-A4533596149C}"/>
          </ac:inkMkLst>
        </pc:inkChg>
        <pc:inkChg chg="mod">
          <ac:chgData name="Sherif Khattab" userId="c83b1e15-36f3-4f46-aceb-05aac24c545e" providerId="ADAL" clId="{40561216-C3B6-4E03-B696-C2E8E46E1565}" dt="2021-03-02T14:54:39.178" v="205"/>
          <ac:inkMkLst>
            <pc:docMk/>
            <pc:sldMk cId="3036780415" sldId="564"/>
            <ac:inkMk id="23611" creationId="{B7A2D2D7-D75E-428C-95C6-00440C5C943D}"/>
          </ac:inkMkLst>
        </pc:inkChg>
        <pc:inkChg chg="mod">
          <ac:chgData name="Sherif Khattab" userId="c83b1e15-36f3-4f46-aceb-05aac24c545e" providerId="ADAL" clId="{40561216-C3B6-4E03-B696-C2E8E46E1565}" dt="2021-03-02T14:54:39.178" v="205"/>
          <ac:inkMkLst>
            <pc:docMk/>
            <pc:sldMk cId="3036780415" sldId="564"/>
            <ac:inkMk id="23612" creationId="{26AF0E91-A159-4BC6-BCB4-C91EF1ED0ED6}"/>
          </ac:inkMkLst>
        </pc:inkChg>
        <pc:inkChg chg="mod">
          <ac:chgData name="Sherif Khattab" userId="c83b1e15-36f3-4f46-aceb-05aac24c545e" providerId="ADAL" clId="{40561216-C3B6-4E03-B696-C2E8E46E1565}" dt="2021-03-02T14:54:39.178" v="205"/>
          <ac:inkMkLst>
            <pc:docMk/>
            <pc:sldMk cId="3036780415" sldId="564"/>
            <ac:inkMk id="23613" creationId="{2469BD39-75EF-494D-8C4E-A483A92377E7}"/>
          </ac:inkMkLst>
        </pc:inkChg>
        <pc:inkChg chg="mod">
          <ac:chgData name="Sherif Khattab" userId="c83b1e15-36f3-4f46-aceb-05aac24c545e" providerId="ADAL" clId="{40561216-C3B6-4E03-B696-C2E8E46E1565}" dt="2021-03-02T14:54:39.178" v="205"/>
          <ac:inkMkLst>
            <pc:docMk/>
            <pc:sldMk cId="3036780415" sldId="564"/>
            <ac:inkMk id="23614" creationId="{E97D3BC2-502B-4A90-8A64-126AA52F761D}"/>
          </ac:inkMkLst>
        </pc:inkChg>
        <pc:inkChg chg="mod">
          <ac:chgData name="Sherif Khattab" userId="c83b1e15-36f3-4f46-aceb-05aac24c545e" providerId="ADAL" clId="{40561216-C3B6-4E03-B696-C2E8E46E1565}" dt="2021-03-02T14:54:39.178" v="205"/>
          <ac:inkMkLst>
            <pc:docMk/>
            <pc:sldMk cId="3036780415" sldId="564"/>
            <ac:inkMk id="23615" creationId="{2B0D0797-9EEE-4D91-AF8D-E8FBFB4E297B}"/>
          </ac:inkMkLst>
        </pc:inkChg>
        <pc:inkChg chg="mod">
          <ac:chgData name="Sherif Khattab" userId="c83b1e15-36f3-4f46-aceb-05aac24c545e" providerId="ADAL" clId="{40561216-C3B6-4E03-B696-C2E8E46E1565}" dt="2021-03-02T14:54:39.178" v="205"/>
          <ac:inkMkLst>
            <pc:docMk/>
            <pc:sldMk cId="3036780415" sldId="564"/>
            <ac:inkMk id="23616" creationId="{86AA7C6B-FD04-47DE-BE82-A904A93543C0}"/>
          </ac:inkMkLst>
        </pc:inkChg>
        <pc:inkChg chg="mod">
          <ac:chgData name="Sherif Khattab" userId="c83b1e15-36f3-4f46-aceb-05aac24c545e" providerId="ADAL" clId="{40561216-C3B6-4E03-B696-C2E8E46E1565}" dt="2021-03-02T14:54:39.178" v="205"/>
          <ac:inkMkLst>
            <pc:docMk/>
            <pc:sldMk cId="3036780415" sldId="564"/>
            <ac:inkMk id="23618" creationId="{7885FCFD-9E51-4798-937D-FC677012C7A3}"/>
          </ac:inkMkLst>
        </pc:inkChg>
        <pc:inkChg chg="mod">
          <ac:chgData name="Sherif Khattab" userId="c83b1e15-36f3-4f46-aceb-05aac24c545e" providerId="ADAL" clId="{40561216-C3B6-4E03-B696-C2E8E46E1565}" dt="2021-03-02T14:54:39.178" v="205"/>
          <ac:inkMkLst>
            <pc:docMk/>
            <pc:sldMk cId="3036780415" sldId="564"/>
            <ac:inkMk id="23619" creationId="{79D41083-0D19-4C14-82F6-CD13C5D9C693}"/>
          </ac:inkMkLst>
        </pc:inkChg>
        <pc:inkChg chg="mod">
          <ac:chgData name="Sherif Khattab" userId="c83b1e15-36f3-4f46-aceb-05aac24c545e" providerId="ADAL" clId="{40561216-C3B6-4E03-B696-C2E8E46E1565}" dt="2021-03-02T14:54:39.178" v="205"/>
          <ac:inkMkLst>
            <pc:docMk/>
            <pc:sldMk cId="3036780415" sldId="564"/>
            <ac:inkMk id="23620" creationId="{24B119B8-5039-4266-AC48-9D21FCF3E307}"/>
          </ac:inkMkLst>
        </pc:inkChg>
        <pc:inkChg chg="mod">
          <ac:chgData name="Sherif Khattab" userId="c83b1e15-36f3-4f46-aceb-05aac24c545e" providerId="ADAL" clId="{40561216-C3B6-4E03-B696-C2E8E46E1565}" dt="2021-03-02T14:54:39.178" v="205"/>
          <ac:inkMkLst>
            <pc:docMk/>
            <pc:sldMk cId="3036780415" sldId="564"/>
            <ac:inkMk id="23621" creationId="{6D7BD5D4-E73B-43DC-80EE-EB90A1C33750}"/>
          </ac:inkMkLst>
        </pc:inkChg>
        <pc:inkChg chg="mod">
          <ac:chgData name="Sherif Khattab" userId="c83b1e15-36f3-4f46-aceb-05aac24c545e" providerId="ADAL" clId="{40561216-C3B6-4E03-B696-C2E8E46E1565}" dt="2021-03-02T14:54:39.178" v="205"/>
          <ac:inkMkLst>
            <pc:docMk/>
            <pc:sldMk cId="3036780415" sldId="564"/>
            <ac:inkMk id="23622" creationId="{4D4EAF63-EE39-4E18-9659-6169D13CA5C8}"/>
          </ac:inkMkLst>
        </pc:inkChg>
        <pc:inkChg chg="mod">
          <ac:chgData name="Sherif Khattab" userId="c83b1e15-36f3-4f46-aceb-05aac24c545e" providerId="ADAL" clId="{40561216-C3B6-4E03-B696-C2E8E46E1565}" dt="2021-03-02T14:54:39.178" v="205"/>
          <ac:inkMkLst>
            <pc:docMk/>
            <pc:sldMk cId="3036780415" sldId="564"/>
            <ac:inkMk id="23624" creationId="{D419C405-99F4-4F0D-9F98-C40C001FA051}"/>
          </ac:inkMkLst>
        </pc:inkChg>
        <pc:inkChg chg="mod">
          <ac:chgData name="Sherif Khattab" userId="c83b1e15-36f3-4f46-aceb-05aac24c545e" providerId="ADAL" clId="{40561216-C3B6-4E03-B696-C2E8E46E1565}" dt="2021-03-02T14:54:39.178" v="205"/>
          <ac:inkMkLst>
            <pc:docMk/>
            <pc:sldMk cId="3036780415" sldId="564"/>
            <ac:inkMk id="23625" creationId="{A9DB4019-7694-44E2-A1C8-EF5452E86B18}"/>
          </ac:inkMkLst>
        </pc:inkChg>
        <pc:inkChg chg="mod">
          <ac:chgData name="Sherif Khattab" userId="c83b1e15-36f3-4f46-aceb-05aac24c545e" providerId="ADAL" clId="{40561216-C3B6-4E03-B696-C2E8E46E1565}" dt="2021-03-02T14:54:39.178" v="205"/>
          <ac:inkMkLst>
            <pc:docMk/>
            <pc:sldMk cId="3036780415" sldId="564"/>
            <ac:inkMk id="23626" creationId="{C04CDA8C-2567-4A9F-8A27-EB6631A00C21}"/>
          </ac:inkMkLst>
        </pc:inkChg>
        <pc:inkChg chg="mod">
          <ac:chgData name="Sherif Khattab" userId="c83b1e15-36f3-4f46-aceb-05aac24c545e" providerId="ADAL" clId="{40561216-C3B6-4E03-B696-C2E8E46E1565}" dt="2021-03-02T14:54:39.178" v="205"/>
          <ac:inkMkLst>
            <pc:docMk/>
            <pc:sldMk cId="3036780415" sldId="564"/>
            <ac:inkMk id="23628" creationId="{824341E5-890B-407F-B1BE-9B78A2A9E2B4}"/>
          </ac:inkMkLst>
        </pc:inkChg>
        <pc:inkChg chg="mod">
          <ac:chgData name="Sherif Khattab" userId="c83b1e15-36f3-4f46-aceb-05aac24c545e" providerId="ADAL" clId="{40561216-C3B6-4E03-B696-C2E8E46E1565}" dt="2021-03-02T14:54:39.178" v="205"/>
          <ac:inkMkLst>
            <pc:docMk/>
            <pc:sldMk cId="3036780415" sldId="564"/>
            <ac:inkMk id="23629" creationId="{8BE513DE-0C6E-47B3-9970-4D0D1E305B21}"/>
          </ac:inkMkLst>
        </pc:inkChg>
        <pc:inkChg chg="mod">
          <ac:chgData name="Sherif Khattab" userId="c83b1e15-36f3-4f46-aceb-05aac24c545e" providerId="ADAL" clId="{40561216-C3B6-4E03-B696-C2E8E46E1565}" dt="2021-03-02T14:54:39.178" v="205"/>
          <ac:inkMkLst>
            <pc:docMk/>
            <pc:sldMk cId="3036780415" sldId="564"/>
            <ac:inkMk id="23630" creationId="{EC82A30E-FFDC-47C5-87E3-9388A7B5B046}"/>
          </ac:inkMkLst>
        </pc:inkChg>
        <pc:inkChg chg="mod">
          <ac:chgData name="Sherif Khattab" userId="c83b1e15-36f3-4f46-aceb-05aac24c545e" providerId="ADAL" clId="{40561216-C3B6-4E03-B696-C2E8E46E1565}" dt="2021-03-02T14:54:39.178" v="205"/>
          <ac:inkMkLst>
            <pc:docMk/>
            <pc:sldMk cId="3036780415" sldId="564"/>
            <ac:inkMk id="23631" creationId="{0FE3A3DE-45F3-469A-980B-10731851D126}"/>
          </ac:inkMkLst>
        </pc:inkChg>
        <pc:inkChg chg="mod">
          <ac:chgData name="Sherif Khattab" userId="c83b1e15-36f3-4f46-aceb-05aac24c545e" providerId="ADAL" clId="{40561216-C3B6-4E03-B696-C2E8E46E1565}" dt="2021-03-02T14:54:39.178" v="205"/>
          <ac:inkMkLst>
            <pc:docMk/>
            <pc:sldMk cId="3036780415" sldId="564"/>
            <ac:inkMk id="23632" creationId="{0F2CE510-9FBD-49AC-8B30-FD52B2C9709C}"/>
          </ac:inkMkLst>
        </pc:inkChg>
        <pc:inkChg chg="mod">
          <ac:chgData name="Sherif Khattab" userId="c83b1e15-36f3-4f46-aceb-05aac24c545e" providerId="ADAL" clId="{40561216-C3B6-4E03-B696-C2E8E46E1565}" dt="2021-03-02T14:54:39.178" v="205"/>
          <ac:inkMkLst>
            <pc:docMk/>
            <pc:sldMk cId="3036780415" sldId="564"/>
            <ac:inkMk id="23634" creationId="{39367AD8-5239-461A-8039-12F379453AF5}"/>
          </ac:inkMkLst>
        </pc:inkChg>
        <pc:inkChg chg="mod">
          <ac:chgData name="Sherif Khattab" userId="c83b1e15-36f3-4f46-aceb-05aac24c545e" providerId="ADAL" clId="{40561216-C3B6-4E03-B696-C2E8E46E1565}" dt="2021-03-02T14:54:39.178" v="205"/>
          <ac:inkMkLst>
            <pc:docMk/>
            <pc:sldMk cId="3036780415" sldId="564"/>
            <ac:inkMk id="23635" creationId="{D75C35D5-6EAF-4D2F-9125-85118AE3B449}"/>
          </ac:inkMkLst>
        </pc:inkChg>
        <pc:inkChg chg="mod">
          <ac:chgData name="Sherif Khattab" userId="c83b1e15-36f3-4f46-aceb-05aac24c545e" providerId="ADAL" clId="{40561216-C3B6-4E03-B696-C2E8E46E1565}" dt="2021-03-02T14:54:39.178" v="205"/>
          <ac:inkMkLst>
            <pc:docMk/>
            <pc:sldMk cId="3036780415" sldId="564"/>
            <ac:inkMk id="23636" creationId="{353DBCFD-1E6D-4A02-B8E9-62C8F6213BA5}"/>
          </ac:inkMkLst>
        </pc:inkChg>
        <pc:inkChg chg="mod">
          <ac:chgData name="Sherif Khattab" userId="c83b1e15-36f3-4f46-aceb-05aac24c545e" providerId="ADAL" clId="{40561216-C3B6-4E03-B696-C2E8E46E1565}" dt="2021-03-02T14:54:39.178" v="205"/>
          <ac:inkMkLst>
            <pc:docMk/>
            <pc:sldMk cId="3036780415" sldId="564"/>
            <ac:inkMk id="23637" creationId="{83EED6AE-2F58-4157-BCF9-A04D0A3CCE0E}"/>
          </ac:inkMkLst>
        </pc:inkChg>
        <pc:inkChg chg="mod">
          <ac:chgData name="Sherif Khattab" userId="c83b1e15-36f3-4f46-aceb-05aac24c545e" providerId="ADAL" clId="{40561216-C3B6-4E03-B696-C2E8E46E1565}" dt="2021-03-02T14:54:39.178" v="205"/>
          <ac:inkMkLst>
            <pc:docMk/>
            <pc:sldMk cId="3036780415" sldId="564"/>
            <ac:inkMk id="23638" creationId="{95A62852-829F-4938-A7CD-BC8BE244C23B}"/>
          </ac:inkMkLst>
        </pc:inkChg>
        <pc:inkChg chg="mod">
          <ac:chgData name="Sherif Khattab" userId="c83b1e15-36f3-4f46-aceb-05aac24c545e" providerId="ADAL" clId="{40561216-C3B6-4E03-B696-C2E8E46E1565}" dt="2021-03-02T14:54:39.178" v="205"/>
          <ac:inkMkLst>
            <pc:docMk/>
            <pc:sldMk cId="3036780415" sldId="564"/>
            <ac:inkMk id="23639" creationId="{C1893F75-521C-4191-ADE3-54E61C603FFB}"/>
          </ac:inkMkLst>
        </pc:inkChg>
        <pc:inkChg chg="mod">
          <ac:chgData name="Sherif Khattab" userId="c83b1e15-36f3-4f46-aceb-05aac24c545e" providerId="ADAL" clId="{40561216-C3B6-4E03-B696-C2E8E46E1565}" dt="2021-03-02T14:54:39.178" v="205"/>
          <ac:inkMkLst>
            <pc:docMk/>
            <pc:sldMk cId="3036780415" sldId="564"/>
            <ac:inkMk id="23640" creationId="{5771F703-5DC7-4AE6-AEB3-12B9F3D35312}"/>
          </ac:inkMkLst>
        </pc:inkChg>
        <pc:inkChg chg="mod">
          <ac:chgData name="Sherif Khattab" userId="c83b1e15-36f3-4f46-aceb-05aac24c545e" providerId="ADAL" clId="{40561216-C3B6-4E03-B696-C2E8E46E1565}" dt="2021-03-02T14:54:39.178" v="205"/>
          <ac:inkMkLst>
            <pc:docMk/>
            <pc:sldMk cId="3036780415" sldId="564"/>
            <ac:inkMk id="23641" creationId="{9A2A94DF-3D7E-4EED-B604-5D8B817342D6}"/>
          </ac:inkMkLst>
        </pc:inkChg>
        <pc:inkChg chg="mod">
          <ac:chgData name="Sherif Khattab" userId="c83b1e15-36f3-4f46-aceb-05aac24c545e" providerId="ADAL" clId="{40561216-C3B6-4E03-B696-C2E8E46E1565}" dt="2021-03-02T14:54:39.178" v="205"/>
          <ac:inkMkLst>
            <pc:docMk/>
            <pc:sldMk cId="3036780415" sldId="564"/>
            <ac:inkMk id="23642" creationId="{584289BE-C536-48B0-A5C3-93147F9B5CFD}"/>
          </ac:inkMkLst>
        </pc:inkChg>
        <pc:inkChg chg="mod">
          <ac:chgData name="Sherif Khattab" userId="c83b1e15-36f3-4f46-aceb-05aac24c545e" providerId="ADAL" clId="{40561216-C3B6-4E03-B696-C2E8E46E1565}" dt="2021-03-02T14:54:39.178" v="205"/>
          <ac:inkMkLst>
            <pc:docMk/>
            <pc:sldMk cId="3036780415" sldId="564"/>
            <ac:inkMk id="23643" creationId="{E9DA26D0-0603-4013-B1FC-7913D6E83285}"/>
          </ac:inkMkLst>
        </pc:inkChg>
        <pc:inkChg chg="mod">
          <ac:chgData name="Sherif Khattab" userId="c83b1e15-36f3-4f46-aceb-05aac24c545e" providerId="ADAL" clId="{40561216-C3B6-4E03-B696-C2E8E46E1565}" dt="2021-03-02T14:54:39.178" v="205"/>
          <ac:inkMkLst>
            <pc:docMk/>
            <pc:sldMk cId="3036780415" sldId="564"/>
            <ac:inkMk id="23644" creationId="{9CABADF0-6AAD-4A09-B71F-7EFD9B3CCEA3}"/>
          </ac:inkMkLst>
        </pc:inkChg>
        <pc:inkChg chg="mod">
          <ac:chgData name="Sherif Khattab" userId="c83b1e15-36f3-4f46-aceb-05aac24c545e" providerId="ADAL" clId="{40561216-C3B6-4E03-B696-C2E8E46E1565}" dt="2021-03-02T14:54:39.178" v="205"/>
          <ac:inkMkLst>
            <pc:docMk/>
            <pc:sldMk cId="3036780415" sldId="564"/>
            <ac:inkMk id="23645" creationId="{649AA80D-2452-4822-8F19-4001909D7429}"/>
          </ac:inkMkLst>
        </pc:inkChg>
        <pc:inkChg chg="mod">
          <ac:chgData name="Sherif Khattab" userId="c83b1e15-36f3-4f46-aceb-05aac24c545e" providerId="ADAL" clId="{40561216-C3B6-4E03-B696-C2E8E46E1565}" dt="2021-03-02T14:54:39.178" v="205"/>
          <ac:inkMkLst>
            <pc:docMk/>
            <pc:sldMk cId="3036780415" sldId="564"/>
            <ac:inkMk id="23646" creationId="{87B366E5-7624-47F3-A592-581796E12957}"/>
          </ac:inkMkLst>
        </pc:inkChg>
        <pc:inkChg chg="del">
          <ac:chgData name="Sherif Khattab" userId="c83b1e15-36f3-4f46-aceb-05aac24c545e" providerId="ADAL" clId="{40561216-C3B6-4E03-B696-C2E8E46E1565}" dt="2021-03-02T14:54:25.665" v="192" actId="478"/>
          <ac:inkMkLst>
            <pc:docMk/>
            <pc:sldMk cId="3036780415" sldId="564"/>
            <ac:inkMk id="23648" creationId="{3F89BC67-AB21-4050-9493-6CA93740F5F8}"/>
          </ac:inkMkLst>
        </pc:inkChg>
        <pc:inkChg chg="del mod">
          <ac:chgData name="Sherif Khattab" userId="c83b1e15-36f3-4f46-aceb-05aac24c545e" providerId="ADAL" clId="{40561216-C3B6-4E03-B696-C2E8E46E1565}" dt="2021-03-02T14:54:39.131" v="197"/>
          <ac:inkMkLst>
            <pc:docMk/>
            <pc:sldMk cId="3036780415" sldId="564"/>
            <ac:inkMk id="23649" creationId="{B2C35B3E-1E36-4705-B4A3-28616001D1F4}"/>
          </ac:inkMkLst>
        </pc:inkChg>
        <pc:inkChg chg="del mod">
          <ac:chgData name="Sherif Khattab" userId="c83b1e15-36f3-4f46-aceb-05aac24c545e" providerId="ADAL" clId="{40561216-C3B6-4E03-B696-C2E8E46E1565}" dt="2021-03-02T14:54:39.126" v="196"/>
          <ac:inkMkLst>
            <pc:docMk/>
            <pc:sldMk cId="3036780415" sldId="564"/>
            <ac:inkMk id="23650" creationId="{BE0BDF15-3B86-4510-92D9-8E02FFE272AF}"/>
          </ac:inkMkLst>
        </pc:inkChg>
        <pc:inkChg chg="del mod">
          <ac:chgData name="Sherif Khattab" userId="c83b1e15-36f3-4f46-aceb-05aac24c545e" providerId="ADAL" clId="{40561216-C3B6-4E03-B696-C2E8E46E1565}" dt="2021-03-02T14:54:39.146" v="199"/>
          <ac:inkMkLst>
            <pc:docMk/>
            <pc:sldMk cId="3036780415" sldId="564"/>
            <ac:inkMk id="23651" creationId="{C741CB12-32FC-4B89-A891-3987A6E6647D}"/>
          </ac:inkMkLst>
        </pc:inkChg>
        <pc:inkChg chg="del mod">
          <ac:chgData name="Sherif Khattab" userId="c83b1e15-36f3-4f46-aceb-05aac24c545e" providerId="ADAL" clId="{40561216-C3B6-4E03-B696-C2E8E46E1565}" dt="2021-03-02T14:54:39.158" v="201"/>
          <ac:inkMkLst>
            <pc:docMk/>
            <pc:sldMk cId="3036780415" sldId="564"/>
            <ac:inkMk id="23652" creationId="{097A411A-2F8F-4EDF-A93C-A1916E46CE58}"/>
          </ac:inkMkLst>
        </pc:inkChg>
        <pc:inkChg chg="mod">
          <ac:chgData name="Sherif Khattab" userId="c83b1e15-36f3-4f46-aceb-05aac24c545e" providerId="ADAL" clId="{40561216-C3B6-4E03-B696-C2E8E46E1565}" dt="2021-03-02T14:54:39.178" v="205"/>
          <ac:inkMkLst>
            <pc:docMk/>
            <pc:sldMk cId="3036780415" sldId="564"/>
            <ac:inkMk id="23654" creationId="{0CDA8FA7-3F42-425F-B69F-09FE422E6C20}"/>
          </ac:inkMkLst>
        </pc:inkChg>
        <pc:inkChg chg="mod">
          <ac:chgData name="Sherif Khattab" userId="c83b1e15-36f3-4f46-aceb-05aac24c545e" providerId="ADAL" clId="{40561216-C3B6-4E03-B696-C2E8E46E1565}" dt="2021-03-02T14:54:39.178" v="205"/>
          <ac:inkMkLst>
            <pc:docMk/>
            <pc:sldMk cId="3036780415" sldId="564"/>
            <ac:inkMk id="23655" creationId="{74C0E38C-8C81-4F69-B2AF-AD53E6E6D970}"/>
          </ac:inkMkLst>
        </pc:inkChg>
        <pc:inkChg chg="mod">
          <ac:chgData name="Sherif Khattab" userId="c83b1e15-36f3-4f46-aceb-05aac24c545e" providerId="ADAL" clId="{40561216-C3B6-4E03-B696-C2E8E46E1565}" dt="2021-03-02T14:54:39.178" v="205"/>
          <ac:inkMkLst>
            <pc:docMk/>
            <pc:sldMk cId="3036780415" sldId="564"/>
            <ac:inkMk id="23656" creationId="{85585060-B696-4403-8C88-50A6053DBD02}"/>
          </ac:inkMkLst>
        </pc:inkChg>
        <pc:inkChg chg="mod">
          <ac:chgData name="Sherif Khattab" userId="c83b1e15-36f3-4f46-aceb-05aac24c545e" providerId="ADAL" clId="{40561216-C3B6-4E03-B696-C2E8E46E1565}" dt="2021-03-02T14:54:39.178" v="205"/>
          <ac:inkMkLst>
            <pc:docMk/>
            <pc:sldMk cId="3036780415" sldId="564"/>
            <ac:inkMk id="23657" creationId="{9236DFEA-42B0-4A18-8DB8-43023CBA1AAF}"/>
          </ac:inkMkLst>
        </pc:inkChg>
        <pc:inkChg chg="mod">
          <ac:chgData name="Sherif Khattab" userId="c83b1e15-36f3-4f46-aceb-05aac24c545e" providerId="ADAL" clId="{40561216-C3B6-4E03-B696-C2E8E46E1565}" dt="2021-03-02T14:54:39.178" v="205"/>
          <ac:inkMkLst>
            <pc:docMk/>
            <pc:sldMk cId="3036780415" sldId="564"/>
            <ac:inkMk id="23658" creationId="{BE3E7B86-3514-4C72-91AF-4648475E24F2}"/>
          </ac:inkMkLst>
        </pc:inkChg>
        <pc:inkChg chg="del mod">
          <ac:chgData name="Sherif Khattab" userId="c83b1e15-36f3-4f46-aceb-05aac24c545e" providerId="ADAL" clId="{40561216-C3B6-4E03-B696-C2E8E46E1565}" dt="2021-03-02T14:54:39.178" v="205"/>
          <ac:inkMkLst>
            <pc:docMk/>
            <pc:sldMk cId="3036780415" sldId="564"/>
            <ac:inkMk id="23660" creationId="{EB9F504E-52DF-4A05-AB88-BDF5876CA8B9}"/>
          </ac:inkMkLst>
        </pc:inkChg>
        <pc:inkChg chg="del">
          <ac:chgData name="Sherif Khattab" userId="c83b1e15-36f3-4f46-aceb-05aac24c545e" providerId="ADAL" clId="{40561216-C3B6-4E03-B696-C2E8E46E1565}" dt="2021-03-02T14:54:23.518" v="191" actId="478"/>
          <ac:inkMkLst>
            <pc:docMk/>
            <pc:sldMk cId="3036780415" sldId="564"/>
            <ac:inkMk id="23661" creationId="{C9612645-0493-443C-9C82-A267BE047D35}"/>
          </ac:inkMkLst>
        </pc:inkChg>
        <pc:inkChg chg="del mod">
          <ac:chgData name="Sherif Khattab" userId="c83b1e15-36f3-4f46-aceb-05aac24c545e" providerId="ADAL" clId="{40561216-C3B6-4E03-B696-C2E8E46E1565}" dt="2021-03-02T14:54:39.168" v="203"/>
          <ac:inkMkLst>
            <pc:docMk/>
            <pc:sldMk cId="3036780415" sldId="564"/>
            <ac:inkMk id="23663" creationId="{1A305F40-A5CC-4159-81BE-FDAA1BBA2F6E}"/>
          </ac:inkMkLst>
        </pc:inkChg>
        <pc:inkChg chg="del mod">
          <ac:chgData name="Sherif Khattab" userId="c83b1e15-36f3-4f46-aceb-05aac24c545e" providerId="ADAL" clId="{40561216-C3B6-4E03-B696-C2E8E46E1565}" dt="2021-03-02T14:54:39.122" v="195"/>
          <ac:inkMkLst>
            <pc:docMk/>
            <pc:sldMk cId="3036780415" sldId="564"/>
            <ac:inkMk id="23664" creationId="{1ADA5D77-6340-4E01-B50B-6A36D3D89303}"/>
          </ac:inkMkLst>
        </pc:inkChg>
        <pc:inkChg chg="del mod">
          <ac:chgData name="Sherif Khattab" userId="c83b1e15-36f3-4f46-aceb-05aac24c545e" providerId="ADAL" clId="{40561216-C3B6-4E03-B696-C2E8E46E1565}" dt="2021-03-02T14:54:39.173" v="204"/>
          <ac:inkMkLst>
            <pc:docMk/>
            <pc:sldMk cId="3036780415" sldId="564"/>
            <ac:inkMk id="23665" creationId="{12E5FF45-7656-41A0-B8DD-C442FEAF547C}"/>
          </ac:inkMkLst>
        </pc:inkChg>
        <pc:inkChg chg="del mod">
          <ac:chgData name="Sherif Khattab" userId="c83b1e15-36f3-4f46-aceb-05aac24c545e" providerId="ADAL" clId="{40561216-C3B6-4E03-B696-C2E8E46E1565}" dt="2021-03-02T14:54:39.164" v="202"/>
          <ac:inkMkLst>
            <pc:docMk/>
            <pc:sldMk cId="3036780415" sldId="564"/>
            <ac:inkMk id="23666" creationId="{056077FF-F297-49EF-B3D4-BBE7B44D0D1F}"/>
          </ac:inkMkLst>
        </pc:inkChg>
        <pc:inkChg chg="del">
          <ac:chgData name="Sherif Khattab" userId="c83b1e15-36f3-4f46-aceb-05aac24c545e" providerId="ADAL" clId="{40561216-C3B6-4E03-B696-C2E8E46E1565}" dt="2021-03-02T14:54:39.105" v="193"/>
          <ac:inkMkLst>
            <pc:docMk/>
            <pc:sldMk cId="3036780415" sldId="564"/>
            <ac:inkMk id="23667" creationId="{E1A2A440-2E68-4E40-8F14-0F85D39BBDB7}"/>
          </ac:inkMkLst>
        </pc:inkChg>
        <pc:inkChg chg="del mod">
          <ac:chgData name="Sherif Khattab" userId="c83b1e15-36f3-4f46-aceb-05aac24c545e" providerId="ADAL" clId="{40561216-C3B6-4E03-B696-C2E8E46E1565}" dt="2021-03-02T14:54:39.115" v="194"/>
          <ac:inkMkLst>
            <pc:docMk/>
            <pc:sldMk cId="3036780415" sldId="564"/>
            <ac:inkMk id="23668" creationId="{B5D7EBA2-DD1F-48CC-90CE-7F21C1DC3392}"/>
          </ac:inkMkLst>
        </pc:inkChg>
        <pc:inkChg chg="del mod">
          <ac:chgData name="Sherif Khattab" userId="c83b1e15-36f3-4f46-aceb-05aac24c545e" providerId="ADAL" clId="{40561216-C3B6-4E03-B696-C2E8E46E1565}" dt="2021-03-02T14:54:39.152" v="200"/>
          <ac:inkMkLst>
            <pc:docMk/>
            <pc:sldMk cId="3036780415" sldId="564"/>
            <ac:inkMk id="23670" creationId="{D088E3AE-C158-4537-8CB3-EA808598AAFA}"/>
          </ac:inkMkLst>
        </pc:inkChg>
        <pc:inkChg chg="del mod">
          <ac:chgData name="Sherif Khattab" userId="c83b1e15-36f3-4f46-aceb-05aac24c545e" providerId="ADAL" clId="{40561216-C3B6-4E03-B696-C2E8E46E1565}" dt="2021-03-02T14:54:39.139" v="198"/>
          <ac:inkMkLst>
            <pc:docMk/>
            <pc:sldMk cId="3036780415" sldId="564"/>
            <ac:inkMk id="23671" creationId="{22A791CB-A7E4-4BA6-AF2C-BA61BDCB17CE}"/>
          </ac:inkMkLst>
        </pc:inkChg>
      </pc:sldChg>
      <pc:sldChg chg="delSp add mod modAnim">
        <pc:chgData name="Sherif Khattab" userId="c83b1e15-36f3-4f46-aceb-05aac24c545e" providerId="ADAL" clId="{40561216-C3B6-4E03-B696-C2E8E46E1565}" dt="2021-03-02T14:59:08.379" v="655"/>
        <pc:sldMkLst>
          <pc:docMk/>
          <pc:sldMk cId="868814156" sldId="565"/>
        </pc:sldMkLst>
        <pc:inkChg chg="del">
          <ac:chgData name="Sherif Khattab" userId="c83b1e15-36f3-4f46-aceb-05aac24c545e" providerId="ADAL" clId="{40561216-C3B6-4E03-B696-C2E8E46E1565}" dt="2021-03-02T14:54:03.964" v="187" actId="478"/>
          <ac:inkMkLst>
            <pc:docMk/>
            <pc:sldMk cId="868814156" sldId="565"/>
            <ac:inkMk id="23663" creationId="{1A305F40-A5CC-4159-81BE-FDAA1BBA2F6E}"/>
          </ac:inkMkLst>
        </pc:inkChg>
        <pc:inkChg chg="del">
          <ac:chgData name="Sherif Khattab" userId="c83b1e15-36f3-4f46-aceb-05aac24c545e" providerId="ADAL" clId="{40561216-C3B6-4E03-B696-C2E8E46E1565}" dt="2021-03-02T14:53:49.756" v="184" actId="478"/>
          <ac:inkMkLst>
            <pc:docMk/>
            <pc:sldMk cId="868814156" sldId="565"/>
            <ac:inkMk id="23664" creationId="{1ADA5D77-6340-4E01-B50B-6A36D3D89303}"/>
          </ac:inkMkLst>
        </pc:inkChg>
        <pc:inkChg chg="del">
          <ac:chgData name="Sherif Khattab" userId="c83b1e15-36f3-4f46-aceb-05aac24c545e" providerId="ADAL" clId="{40561216-C3B6-4E03-B696-C2E8E46E1565}" dt="2021-03-02T14:54:06.415" v="188" actId="478"/>
          <ac:inkMkLst>
            <pc:docMk/>
            <pc:sldMk cId="868814156" sldId="565"/>
            <ac:inkMk id="23665" creationId="{12E5FF45-7656-41A0-B8DD-C442FEAF547C}"/>
          </ac:inkMkLst>
        </pc:inkChg>
        <pc:inkChg chg="del">
          <ac:chgData name="Sherif Khattab" userId="c83b1e15-36f3-4f46-aceb-05aac24c545e" providerId="ADAL" clId="{40561216-C3B6-4E03-B696-C2E8E46E1565}" dt="2021-03-02T14:53:54.037" v="186" actId="478"/>
          <ac:inkMkLst>
            <pc:docMk/>
            <pc:sldMk cId="868814156" sldId="565"/>
            <ac:inkMk id="23666" creationId="{056077FF-F297-49EF-B3D4-BBE7B44D0D1F}"/>
          </ac:inkMkLst>
        </pc:inkChg>
        <pc:inkChg chg="del">
          <ac:chgData name="Sherif Khattab" userId="c83b1e15-36f3-4f46-aceb-05aac24c545e" providerId="ADAL" clId="{40561216-C3B6-4E03-B696-C2E8E46E1565}" dt="2021-03-02T14:53:51.986" v="185" actId="478"/>
          <ac:inkMkLst>
            <pc:docMk/>
            <pc:sldMk cId="868814156" sldId="565"/>
            <ac:inkMk id="23667" creationId="{E1A2A440-2E68-4E40-8F14-0F85D39BBDB7}"/>
          </ac:inkMkLst>
        </pc:inkChg>
        <pc:inkChg chg="del">
          <ac:chgData name="Sherif Khattab" userId="c83b1e15-36f3-4f46-aceb-05aac24c545e" providerId="ADAL" clId="{40561216-C3B6-4E03-B696-C2E8E46E1565}" dt="2021-03-02T14:54:08.326" v="189" actId="478"/>
          <ac:inkMkLst>
            <pc:docMk/>
            <pc:sldMk cId="868814156" sldId="565"/>
            <ac:inkMk id="23668" creationId="{B5D7EBA2-DD1F-48CC-90CE-7F21C1DC3392}"/>
          </ac:inkMkLst>
        </pc:inkChg>
        <pc:inkChg chg="del">
          <ac:chgData name="Sherif Khattab" userId="c83b1e15-36f3-4f46-aceb-05aac24c545e" providerId="ADAL" clId="{40561216-C3B6-4E03-B696-C2E8E46E1565}" dt="2021-03-02T14:53:47.733" v="183" actId="478"/>
          <ac:inkMkLst>
            <pc:docMk/>
            <pc:sldMk cId="868814156" sldId="565"/>
            <ac:inkMk id="23670" creationId="{D088E3AE-C158-4537-8CB3-EA808598AAFA}"/>
          </ac:inkMkLst>
        </pc:inkChg>
        <pc:inkChg chg="del">
          <ac:chgData name="Sherif Khattab" userId="c83b1e15-36f3-4f46-aceb-05aac24c545e" providerId="ADAL" clId="{40561216-C3B6-4E03-B696-C2E8E46E1565}" dt="2021-03-02T14:54:10.234" v="190" actId="478"/>
          <ac:inkMkLst>
            <pc:docMk/>
            <pc:sldMk cId="868814156" sldId="565"/>
            <ac:inkMk id="23671" creationId="{22A791CB-A7E4-4BA6-AF2C-BA61BDCB17CE}"/>
          </ac:inkMkLst>
        </pc:inkChg>
      </pc:sldChg>
      <pc:sldChg chg="add modAnim">
        <pc:chgData name="Sherif Khattab" userId="c83b1e15-36f3-4f46-aceb-05aac24c545e" providerId="ADAL" clId="{40561216-C3B6-4E03-B696-C2E8E46E1565}" dt="2021-03-02T14:59:10.917" v="656"/>
        <pc:sldMkLst>
          <pc:docMk/>
          <pc:sldMk cId="1099529074" sldId="566"/>
        </pc:sldMkLst>
      </pc:sldChg>
      <pc:sldChg chg="delSp modSp add modAnim">
        <pc:chgData name="Sherif Khattab" userId="c83b1e15-36f3-4f46-aceb-05aac24c545e" providerId="ADAL" clId="{40561216-C3B6-4E03-B696-C2E8E46E1565}" dt="2021-03-02T14:58:47.356" v="647"/>
        <pc:sldMkLst>
          <pc:docMk/>
          <pc:sldMk cId="1747732605" sldId="567"/>
        </pc:sldMkLst>
        <pc:grpChg chg="mod">
          <ac:chgData name="Sherif Khattab" userId="c83b1e15-36f3-4f46-aceb-05aac24c545e" providerId="ADAL" clId="{40561216-C3B6-4E03-B696-C2E8E46E1565}" dt="2021-03-02T14:56:55.505" v="579"/>
          <ac:grpSpMkLst>
            <pc:docMk/>
            <pc:sldMk cId="1747732605" sldId="567"/>
            <ac:grpSpMk id="23672" creationId="{D3B42BF9-8198-43FC-B7E5-062D26193C4A}"/>
          </ac:grpSpMkLst>
        </pc:grpChg>
        <pc:inkChg chg="mod">
          <ac:chgData name="Sherif Khattab" userId="c83b1e15-36f3-4f46-aceb-05aac24c545e" providerId="ADAL" clId="{40561216-C3B6-4E03-B696-C2E8E46E1565}" dt="2021-03-02T14:56:55.505" v="579"/>
          <ac:inkMkLst>
            <pc:docMk/>
            <pc:sldMk cId="1747732605" sldId="567"/>
            <ac:inkMk id="3" creationId="{B0FBBC0D-35B9-448B-9D52-F9702601D9E2}"/>
          </ac:inkMkLst>
        </pc:inkChg>
        <pc:inkChg chg="mod">
          <ac:chgData name="Sherif Khattab" userId="c83b1e15-36f3-4f46-aceb-05aac24c545e" providerId="ADAL" clId="{40561216-C3B6-4E03-B696-C2E8E46E1565}" dt="2021-03-02T14:56:55.505" v="579"/>
          <ac:inkMkLst>
            <pc:docMk/>
            <pc:sldMk cId="1747732605" sldId="567"/>
            <ac:inkMk id="5" creationId="{1334F479-0557-4560-B3CA-54D487BC1692}"/>
          </ac:inkMkLst>
        </pc:inkChg>
        <pc:inkChg chg="mod">
          <ac:chgData name="Sherif Khattab" userId="c83b1e15-36f3-4f46-aceb-05aac24c545e" providerId="ADAL" clId="{40561216-C3B6-4E03-B696-C2E8E46E1565}" dt="2021-03-02T14:56:55.505" v="579"/>
          <ac:inkMkLst>
            <pc:docMk/>
            <pc:sldMk cId="1747732605" sldId="567"/>
            <ac:inkMk id="6" creationId="{C77C32EE-2731-421E-9672-5A63D6E9F538}"/>
          </ac:inkMkLst>
        </pc:inkChg>
        <pc:inkChg chg="mod">
          <ac:chgData name="Sherif Khattab" userId="c83b1e15-36f3-4f46-aceb-05aac24c545e" providerId="ADAL" clId="{40561216-C3B6-4E03-B696-C2E8E46E1565}" dt="2021-03-02T14:56:55.505" v="579"/>
          <ac:inkMkLst>
            <pc:docMk/>
            <pc:sldMk cId="1747732605" sldId="567"/>
            <ac:inkMk id="34" creationId="{76F4BB3E-F0E4-42AA-ACB1-D0A6A3746F24}"/>
          </ac:inkMkLst>
        </pc:inkChg>
        <pc:inkChg chg="mod">
          <ac:chgData name="Sherif Khattab" userId="c83b1e15-36f3-4f46-aceb-05aac24c545e" providerId="ADAL" clId="{40561216-C3B6-4E03-B696-C2E8E46E1565}" dt="2021-03-02T14:56:55.505" v="579"/>
          <ac:inkMkLst>
            <pc:docMk/>
            <pc:sldMk cId="1747732605" sldId="567"/>
            <ac:inkMk id="35" creationId="{BB1041F6-9E9F-4186-AC93-4372635DAB2B}"/>
          </ac:inkMkLst>
        </pc:inkChg>
        <pc:inkChg chg="mod">
          <ac:chgData name="Sherif Khattab" userId="c83b1e15-36f3-4f46-aceb-05aac24c545e" providerId="ADAL" clId="{40561216-C3B6-4E03-B696-C2E8E46E1565}" dt="2021-03-02T14:56:55.505" v="579"/>
          <ac:inkMkLst>
            <pc:docMk/>
            <pc:sldMk cId="1747732605" sldId="567"/>
            <ac:inkMk id="36" creationId="{FBD4DC2C-2A69-4F9C-9FD0-0A2D83A17035}"/>
          </ac:inkMkLst>
        </pc:inkChg>
        <pc:inkChg chg="mod">
          <ac:chgData name="Sherif Khattab" userId="c83b1e15-36f3-4f46-aceb-05aac24c545e" providerId="ADAL" clId="{40561216-C3B6-4E03-B696-C2E8E46E1565}" dt="2021-03-02T14:56:55.505" v="579"/>
          <ac:inkMkLst>
            <pc:docMk/>
            <pc:sldMk cId="1747732605" sldId="567"/>
            <ac:inkMk id="38" creationId="{08DD68F7-523C-4437-9949-BFD6B8B320B7}"/>
          </ac:inkMkLst>
        </pc:inkChg>
        <pc:inkChg chg="mod">
          <ac:chgData name="Sherif Khattab" userId="c83b1e15-36f3-4f46-aceb-05aac24c545e" providerId="ADAL" clId="{40561216-C3B6-4E03-B696-C2E8E46E1565}" dt="2021-03-02T14:56:55.505" v="579"/>
          <ac:inkMkLst>
            <pc:docMk/>
            <pc:sldMk cId="1747732605" sldId="567"/>
            <ac:inkMk id="39" creationId="{6B907EBB-5700-4291-BB4C-D8877DB4FFCD}"/>
          </ac:inkMkLst>
        </pc:inkChg>
        <pc:inkChg chg="mod">
          <ac:chgData name="Sherif Khattab" userId="c83b1e15-36f3-4f46-aceb-05aac24c545e" providerId="ADAL" clId="{40561216-C3B6-4E03-B696-C2E8E46E1565}" dt="2021-03-02T14:56:55.505" v="579"/>
          <ac:inkMkLst>
            <pc:docMk/>
            <pc:sldMk cId="1747732605" sldId="567"/>
            <ac:inkMk id="40" creationId="{D1405003-6795-43E1-B78F-70DFA34AAA56}"/>
          </ac:inkMkLst>
        </pc:inkChg>
        <pc:inkChg chg="mod">
          <ac:chgData name="Sherif Khattab" userId="c83b1e15-36f3-4f46-aceb-05aac24c545e" providerId="ADAL" clId="{40561216-C3B6-4E03-B696-C2E8E46E1565}" dt="2021-03-02T14:56:55.505" v="579"/>
          <ac:inkMkLst>
            <pc:docMk/>
            <pc:sldMk cId="1747732605" sldId="567"/>
            <ac:inkMk id="41" creationId="{E5C63D8D-A5A2-4ECA-9233-25A9BB4111B0}"/>
          </ac:inkMkLst>
        </pc:inkChg>
        <pc:inkChg chg="mod">
          <ac:chgData name="Sherif Khattab" userId="c83b1e15-36f3-4f46-aceb-05aac24c545e" providerId="ADAL" clId="{40561216-C3B6-4E03-B696-C2E8E46E1565}" dt="2021-03-02T14:56:55.505" v="579"/>
          <ac:inkMkLst>
            <pc:docMk/>
            <pc:sldMk cId="1747732605" sldId="567"/>
            <ac:inkMk id="42" creationId="{DA8E3D6B-1BC0-4231-B0D7-7B8A4360DECC}"/>
          </ac:inkMkLst>
        </pc:inkChg>
        <pc:inkChg chg="mod">
          <ac:chgData name="Sherif Khattab" userId="c83b1e15-36f3-4f46-aceb-05aac24c545e" providerId="ADAL" clId="{40561216-C3B6-4E03-B696-C2E8E46E1565}" dt="2021-03-02T14:56:55.505" v="579"/>
          <ac:inkMkLst>
            <pc:docMk/>
            <pc:sldMk cId="1747732605" sldId="567"/>
            <ac:inkMk id="44" creationId="{19C19232-5340-48E5-9ED6-62DEBBCE1215}"/>
          </ac:inkMkLst>
        </pc:inkChg>
        <pc:inkChg chg="mod">
          <ac:chgData name="Sherif Khattab" userId="c83b1e15-36f3-4f46-aceb-05aac24c545e" providerId="ADAL" clId="{40561216-C3B6-4E03-B696-C2E8E46E1565}" dt="2021-03-02T14:56:55.505" v="579"/>
          <ac:inkMkLst>
            <pc:docMk/>
            <pc:sldMk cId="1747732605" sldId="567"/>
            <ac:inkMk id="45" creationId="{D1B4E85F-AC34-40C2-82B7-32CDF26E2AA9}"/>
          </ac:inkMkLst>
        </pc:inkChg>
        <pc:inkChg chg="mod">
          <ac:chgData name="Sherif Khattab" userId="c83b1e15-36f3-4f46-aceb-05aac24c545e" providerId="ADAL" clId="{40561216-C3B6-4E03-B696-C2E8E46E1565}" dt="2021-03-02T14:56:55.505" v="579"/>
          <ac:inkMkLst>
            <pc:docMk/>
            <pc:sldMk cId="1747732605" sldId="567"/>
            <ac:inkMk id="46" creationId="{E6BF4D18-EC16-4386-BB86-4E44BAF7C03B}"/>
          </ac:inkMkLst>
        </pc:inkChg>
        <pc:inkChg chg="mod">
          <ac:chgData name="Sherif Khattab" userId="c83b1e15-36f3-4f46-aceb-05aac24c545e" providerId="ADAL" clId="{40561216-C3B6-4E03-B696-C2E8E46E1565}" dt="2021-03-02T14:56:55.505" v="579"/>
          <ac:inkMkLst>
            <pc:docMk/>
            <pc:sldMk cId="1747732605" sldId="567"/>
            <ac:inkMk id="47" creationId="{02569F11-2943-4F04-87BA-CA8732D937CB}"/>
          </ac:inkMkLst>
        </pc:inkChg>
        <pc:inkChg chg="mod">
          <ac:chgData name="Sherif Khattab" userId="c83b1e15-36f3-4f46-aceb-05aac24c545e" providerId="ADAL" clId="{40561216-C3B6-4E03-B696-C2E8E46E1565}" dt="2021-03-02T14:56:55.505" v="579"/>
          <ac:inkMkLst>
            <pc:docMk/>
            <pc:sldMk cId="1747732605" sldId="567"/>
            <ac:inkMk id="48" creationId="{B58E1670-F3F7-4DFE-AF3D-056FDA785310}"/>
          </ac:inkMkLst>
        </pc:inkChg>
        <pc:inkChg chg="mod">
          <ac:chgData name="Sherif Khattab" userId="c83b1e15-36f3-4f46-aceb-05aac24c545e" providerId="ADAL" clId="{40561216-C3B6-4E03-B696-C2E8E46E1565}" dt="2021-03-02T14:56:55.505" v="579"/>
          <ac:inkMkLst>
            <pc:docMk/>
            <pc:sldMk cId="1747732605" sldId="567"/>
            <ac:inkMk id="49" creationId="{19257841-2019-40BC-AD69-87A73EC0948B}"/>
          </ac:inkMkLst>
        </pc:inkChg>
        <pc:inkChg chg="mod">
          <ac:chgData name="Sherif Khattab" userId="c83b1e15-36f3-4f46-aceb-05aac24c545e" providerId="ADAL" clId="{40561216-C3B6-4E03-B696-C2E8E46E1565}" dt="2021-03-02T14:56:55.505" v="579"/>
          <ac:inkMkLst>
            <pc:docMk/>
            <pc:sldMk cId="1747732605" sldId="567"/>
            <ac:inkMk id="50" creationId="{26C81269-5964-499B-83AC-4B4F3ECF46D9}"/>
          </ac:inkMkLst>
        </pc:inkChg>
        <pc:inkChg chg="mod">
          <ac:chgData name="Sherif Khattab" userId="c83b1e15-36f3-4f46-aceb-05aac24c545e" providerId="ADAL" clId="{40561216-C3B6-4E03-B696-C2E8E46E1565}" dt="2021-03-02T14:56:55.505" v="579"/>
          <ac:inkMkLst>
            <pc:docMk/>
            <pc:sldMk cId="1747732605" sldId="567"/>
            <ac:inkMk id="51" creationId="{20368D2C-01B3-405E-89B9-A7788F5F56C4}"/>
          </ac:inkMkLst>
        </pc:inkChg>
        <pc:inkChg chg="mod">
          <ac:chgData name="Sherif Khattab" userId="c83b1e15-36f3-4f46-aceb-05aac24c545e" providerId="ADAL" clId="{40561216-C3B6-4E03-B696-C2E8E46E1565}" dt="2021-03-02T14:56:55.505" v="579"/>
          <ac:inkMkLst>
            <pc:docMk/>
            <pc:sldMk cId="1747732605" sldId="567"/>
            <ac:inkMk id="53" creationId="{4B0B24DC-2DC7-4C85-8BDA-CB5171C1850E}"/>
          </ac:inkMkLst>
        </pc:inkChg>
        <pc:inkChg chg="mod">
          <ac:chgData name="Sherif Khattab" userId="c83b1e15-36f3-4f46-aceb-05aac24c545e" providerId="ADAL" clId="{40561216-C3B6-4E03-B696-C2E8E46E1565}" dt="2021-03-02T14:56:55.505" v="579"/>
          <ac:inkMkLst>
            <pc:docMk/>
            <pc:sldMk cId="1747732605" sldId="567"/>
            <ac:inkMk id="54" creationId="{FAA76FFB-4F7B-44CF-9E3F-7D873ACD011E}"/>
          </ac:inkMkLst>
        </pc:inkChg>
        <pc:inkChg chg="mod">
          <ac:chgData name="Sherif Khattab" userId="c83b1e15-36f3-4f46-aceb-05aac24c545e" providerId="ADAL" clId="{40561216-C3B6-4E03-B696-C2E8E46E1565}" dt="2021-03-02T14:56:55.505" v="579"/>
          <ac:inkMkLst>
            <pc:docMk/>
            <pc:sldMk cId="1747732605" sldId="567"/>
            <ac:inkMk id="55" creationId="{2A509FA3-B322-44A6-A5B7-3B6A64FF271C}"/>
          </ac:inkMkLst>
        </pc:inkChg>
        <pc:inkChg chg="mod">
          <ac:chgData name="Sherif Khattab" userId="c83b1e15-36f3-4f46-aceb-05aac24c545e" providerId="ADAL" clId="{40561216-C3B6-4E03-B696-C2E8E46E1565}" dt="2021-03-02T14:56:55.505" v="579"/>
          <ac:inkMkLst>
            <pc:docMk/>
            <pc:sldMk cId="1747732605" sldId="567"/>
            <ac:inkMk id="56" creationId="{9FB1D72E-EF06-4758-9CAE-0C2AFAB761B2}"/>
          </ac:inkMkLst>
        </pc:inkChg>
        <pc:inkChg chg="mod">
          <ac:chgData name="Sherif Khattab" userId="c83b1e15-36f3-4f46-aceb-05aac24c545e" providerId="ADAL" clId="{40561216-C3B6-4E03-B696-C2E8E46E1565}" dt="2021-03-02T14:56:55.505" v="579"/>
          <ac:inkMkLst>
            <pc:docMk/>
            <pc:sldMk cId="1747732605" sldId="567"/>
            <ac:inkMk id="58" creationId="{AD54C535-8A13-4466-B936-FDE4EE0D13AB}"/>
          </ac:inkMkLst>
        </pc:inkChg>
        <pc:inkChg chg="mod">
          <ac:chgData name="Sherif Khattab" userId="c83b1e15-36f3-4f46-aceb-05aac24c545e" providerId="ADAL" clId="{40561216-C3B6-4E03-B696-C2E8E46E1565}" dt="2021-03-02T14:56:55.505" v="579"/>
          <ac:inkMkLst>
            <pc:docMk/>
            <pc:sldMk cId="1747732605" sldId="567"/>
            <ac:inkMk id="59" creationId="{8191728A-6391-4424-97E9-9D875C21CABB}"/>
          </ac:inkMkLst>
        </pc:inkChg>
        <pc:inkChg chg="mod">
          <ac:chgData name="Sherif Khattab" userId="c83b1e15-36f3-4f46-aceb-05aac24c545e" providerId="ADAL" clId="{40561216-C3B6-4E03-B696-C2E8E46E1565}" dt="2021-03-02T14:56:55.505" v="579"/>
          <ac:inkMkLst>
            <pc:docMk/>
            <pc:sldMk cId="1747732605" sldId="567"/>
            <ac:inkMk id="61" creationId="{3873DDFB-3276-4A9C-A452-0E255D449AE0}"/>
          </ac:inkMkLst>
        </pc:inkChg>
        <pc:inkChg chg="mod">
          <ac:chgData name="Sherif Khattab" userId="c83b1e15-36f3-4f46-aceb-05aac24c545e" providerId="ADAL" clId="{40561216-C3B6-4E03-B696-C2E8E46E1565}" dt="2021-03-02T14:56:55.505" v="579"/>
          <ac:inkMkLst>
            <pc:docMk/>
            <pc:sldMk cId="1747732605" sldId="567"/>
            <ac:inkMk id="62" creationId="{6CA89F45-C596-4B44-8218-2E80CDFD9AC1}"/>
          </ac:inkMkLst>
        </pc:inkChg>
        <pc:inkChg chg="mod">
          <ac:chgData name="Sherif Khattab" userId="c83b1e15-36f3-4f46-aceb-05aac24c545e" providerId="ADAL" clId="{40561216-C3B6-4E03-B696-C2E8E46E1565}" dt="2021-03-02T14:56:55.505" v="579"/>
          <ac:inkMkLst>
            <pc:docMk/>
            <pc:sldMk cId="1747732605" sldId="567"/>
            <ac:inkMk id="63" creationId="{C0DC48F3-13CB-48CD-943B-D376DED3D452}"/>
          </ac:inkMkLst>
        </pc:inkChg>
        <pc:inkChg chg="mod">
          <ac:chgData name="Sherif Khattab" userId="c83b1e15-36f3-4f46-aceb-05aac24c545e" providerId="ADAL" clId="{40561216-C3B6-4E03-B696-C2E8E46E1565}" dt="2021-03-02T14:56:55.505" v="579"/>
          <ac:inkMkLst>
            <pc:docMk/>
            <pc:sldMk cId="1747732605" sldId="567"/>
            <ac:inkMk id="23552" creationId="{AD02388C-420C-4C10-A5B7-33825C4777B5}"/>
          </ac:inkMkLst>
        </pc:inkChg>
        <pc:inkChg chg="mod">
          <ac:chgData name="Sherif Khattab" userId="c83b1e15-36f3-4f46-aceb-05aac24c545e" providerId="ADAL" clId="{40561216-C3B6-4E03-B696-C2E8E46E1565}" dt="2021-03-02T14:56:55.505" v="579"/>
          <ac:inkMkLst>
            <pc:docMk/>
            <pc:sldMk cId="1747732605" sldId="567"/>
            <ac:inkMk id="23556" creationId="{B63716A9-A45C-49C7-8CC0-3310F6B827F6}"/>
          </ac:inkMkLst>
        </pc:inkChg>
        <pc:inkChg chg="mod">
          <ac:chgData name="Sherif Khattab" userId="c83b1e15-36f3-4f46-aceb-05aac24c545e" providerId="ADAL" clId="{40561216-C3B6-4E03-B696-C2E8E46E1565}" dt="2021-03-02T14:56:55.505" v="579"/>
          <ac:inkMkLst>
            <pc:docMk/>
            <pc:sldMk cId="1747732605" sldId="567"/>
            <ac:inkMk id="23558" creationId="{12438C2F-B2BE-423F-8FB0-A8B24276FAA9}"/>
          </ac:inkMkLst>
        </pc:inkChg>
        <pc:inkChg chg="mod">
          <ac:chgData name="Sherif Khattab" userId="c83b1e15-36f3-4f46-aceb-05aac24c545e" providerId="ADAL" clId="{40561216-C3B6-4E03-B696-C2E8E46E1565}" dt="2021-03-02T14:56:55.505" v="579"/>
          <ac:inkMkLst>
            <pc:docMk/>
            <pc:sldMk cId="1747732605" sldId="567"/>
            <ac:inkMk id="23559" creationId="{63236EA0-8781-4E1D-ACC7-D2AB2BA2975A}"/>
          </ac:inkMkLst>
        </pc:inkChg>
        <pc:inkChg chg="mod">
          <ac:chgData name="Sherif Khattab" userId="c83b1e15-36f3-4f46-aceb-05aac24c545e" providerId="ADAL" clId="{40561216-C3B6-4E03-B696-C2E8E46E1565}" dt="2021-03-02T14:56:55.505" v="579"/>
          <ac:inkMkLst>
            <pc:docMk/>
            <pc:sldMk cId="1747732605" sldId="567"/>
            <ac:inkMk id="23560" creationId="{8296C127-E688-4138-8B46-A545AA74759F}"/>
          </ac:inkMkLst>
        </pc:inkChg>
        <pc:inkChg chg="mod">
          <ac:chgData name="Sherif Khattab" userId="c83b1e15-36f3-4f46-aceb-05aac24c545e" providerId="ADAL" clId="{40561216-C3B6-4E03-B696-C2E8E46E1565}" dt="2021-03-02T14:56:55.505" v="579"/>
          <ac:inkMkLst>
            <pc:docMk/>
            <pc:sldMk cId="1747732605" sldId="567"/>
            <ac:inkMk id="23561" creationId="{27B15F83-7325-42D6-B559-2D057C3A0C3F}"/>
          </ac:inkMkLst>
        </pc:inkChg>
        <pc:inkChg chg="mod">
          <ac:chgData name="Sherif Khattab" userId="c83b1e15-36f3-4f46-aceb-05aac24c545e" providerId="ADAL" clId="{40561216-C3B6-4E03-B696-C2E8E46E1565}" dt="2021-03-02T14:56:55.505" v="579"/>
          <ac:inkMkLst>
            <pc:docMk/>
            <pc:sldMk cId="1747732605" sldId="567"/>
            <ac:inkMk id="23562" creationId="{41609FE5-F416-4C74-A5D0-5EFA0CF8EF70}"/>
          </ac:inkMkLst>
        </pc:inkChg>
        <pc:inkChg chg="mod">
          <ac:chgData name="Sherif Khattab" userId="c83b1e15-36f3-4f46-aceb-05aac24c545e" providerId="ADAL" clId="{40561216-C3B6-4E03-B696-C2E8E46E1565}" dt="2021-03-02T14:56:55.505" v="579"/>
          <ac:inkMkLst>
            <pc:docMk/>
            <pc:sldMk cId="1747732605" sldId="567"/>
            <ac:inkMk id="23564" creationId="{0479C8AE-E53D-4F3D-9A1F-0B3B4EF8E437}"/>
          </ac:inkMkLst>
        </pc:inkChg>
        <pc:inkChg chg="mod">
          <ac:chgData name="Sherif Khattab" userId="c83b1e15-36f3-4f46-aceb-05aac24c545e" providerId="ADAL" clId="{40561216-C3B6-4E03-B696-C2E8E46E1565}" dt="2021-03-02T14:56:55.505" v="579"/>
          <ac:inkMkLst>
            <pc:docMk/>
            <pc:sldMk cId="1747732605" sldId="567"/>
            <ac:inkMk id="23565" creationId="{7EA1AC65-0991-4EAD-9289-5B6967D4C6A4}"/>
          </ac:inkMkLst>
        </pc:inkChg>
        <pc:inkChg chg="mod">
          <ac:chgData name="Sherif Khattab" userId="c83b1e15-36f3-4f46-aceb-05aac24c545e" providerId="ADAL" clId="{40561216-C3B6-4E03-B696-C2E8E46E1565}" dt="2021-03-02T14:56:55.505" v="579"/>
          <ac:inkMkLst>
            <pc:docMk/>
            <pc:sldMk cId="1747732605" sldId="567"/>
            <ac:inkMk id="23567" creationId="{B964468F-11D4-4449-BD5D-D276B04321BD}"/>
          </ac:inkMkLst>
        </pc:inkChg>
        <pc:inkChg chg="mod">
          <ac:chgData name="Sherif Khattab" userId="c83b1e15-36f3-4f46-aceb-05aac24c545e" providerId="ADAL" clId="{40561216-C3B6-4E03-B696-C2E8E46E1565}" dt="2021-03-02T14:56:55.505" v="579"/>
          <ac:inkMkLst>
            <pc:docMk/>
            <pc:sldMk cId="1747732605" sldId="567"/>
            <ac:inkMk id="23568" creationId="{B0D8423F-0857-4468-8FB1-850C348CC062}"/>
          </ac:inkMkLst>
        </pc:inkChg>
        <pc:inkChg chg="mod">
          <ac:chgData name="Sherif Khattab" userId="c83b1e15-36f3-4f46-aceb-05aac24c545e" providerId="ADAL" clId="{40561216-C3B6-4E03-B696-C2E8E46E1565}" dt="2021-03-02T14:56:55.505" v="579"/>
          <ac:inkMkLst>
            <pc:docMk/>
            <pc:sldMk cId="1747732605" sldId="567"/>
            <ac:inkMk id="23569" creationId="{E089F2E3-45EA-486B-A260-E766EB2A0258}"/>
          </ac:inkMkLst>
        </pc:inkChg>
        <pc:inkChg chg="mod">
          <ac:chgData name="Sherif Khattab" userId="c83b1e15-36f3-4f46-aceb-05aac24c545e" providerId="ADAL" clId="{40561216-C3B6-4E03-B696-C2E8E46E1565}" dt="2021-03-02T14:56:55.505" v="579"/>
          <ac:inkMkLst>
            <pc:docMk/>
            <pc:sldMk cId="1747732605" sldId="567"/>
            <ac:inkMk id="23570" creationId="{C315644A-BBCC-4823-9005-14F1A7FDE1C2}"/>
          </ac:inkMkLst>
        </pc:inkChg>
        <pc:inkChg chg="mod">
          <ac:chgData name="Sherif Khattab" userId="c83b1e15-36f3-4f46-aceb-05aac24c545e" providerId="ADAL" clId="{40561216-C3B6-4E03-B696-C2E8E46E1565}" dt="2021-03-02T14:56:55.505" v="579"/>
          <ac:inkMkLst>
            <pc:docMk/>
            <pc:sldMk cId="1747732605" sldId="567"/>
            <ac:inkMk id="23571" creationId="{4A65A549-A8AD-4542-8C89-6269FF5866D1}"/>
          </ac:inkMkLst>
        </pc:inkChg>
        <pc:inkChg chg="mod">
          <ac:chgData name="Sherif Khattab" userId="c83b1e15-36f3-4f46-aceb-05aac24c545e" providerId="ADAL" clId="{40561216-C3B6-4E03-B696-C2E8E46E1565}" dt="2021-03-02T14:56:55.505" v="579"/>
          <ac:inkMkLst>
            <pc:docMk/>
            <pc:sldMk cId="1747732605" sldId="567"/>
            <ac:inkMk id="23572" creationId="{B9C4A1FB-67E2-4BED-9908-CDD670C3D085}"/>
          </ac:inkMkLst>
        </pc:inkChg>
        <pc:inkChg chg="mod">
          <ac:chgData name="Sherif Khattab" userId="c83b1e15-36f3-4f46-aceb-05aac24c545e" providerId="ADAL" clId="{40561216-C3B6-4E03-B696-C2E8E46E1565}" dt="2021-03-02T14:56:55.505" v="579"/>
          <ac:inkMkLst>
            <pc:docMk/>
            <pc:sldMk cId="1747732605" sldId="567"/>
            <ac:inkMk id="23574" creationId="{5080E0A9-56D7-4D4F-A195-E284339CA129}"/>
          </ac:inkMkLst>
        </pc:inkChg>
        <pc:inkChg chg="mod">
          <ac:chgData name="Sherif Khattab" userId="c83b1e15-36f3-4f46-aceb-05aac24c545e" providerId="ADAL" clId="{40561216-C3B6-4E03-B696-C2E8E46E1565}" dt="2021-03-02T14:56:55.505" v="579"/>
          <ac:inkMkLst>
            <pc:docMk/>
            <pc:sldMk cId="1747732605" sldId="567"/>
            <ac:inkMk id="23576" creationId="{D0BE1369-00A5-44C7-8452-53D1B39882EE}"/>
          </ac:inkMkLst>
        </pc:inkChg>
        <pc:inkChg chg="mod">
          <ac:chgData name="Sherif Khattab" userId="c83b1e15-36f3-4f46-aceb-05aac24c545e" providerId="ADAL" clId="{40561216-C3B6-4E03-B696-C2E8E46E1565}" dt="2021-03-02T14:56:55.505" v="579"/>
          <ac:inkMkLst>
            <pc:docMk/>
            <pc:sldMk cId="1747732605" sldId="567"/>
            <ac:inkMk id="23577" creationId="{43BAB690-6EB8-4D2F-9260-3E735FEB4B2D}"/>
          </ac:inkMkLst>
        </pc:inkChg>
        <pc:inkChg chg="mod">
          <ac:chgData name="Sherif Khattab" userId="c83b1e15-36f3-4f46-aceb-05aac24c545e" providerId="ADAL" clId="{40561216-C3B6-4E03-B696-C2E8E46E1565}" dt="2021-03-02T14:56:55.505" v="579"/>
          <ac:inkMkLst>
            <pc:docMk/>
            <pc:sldMk cId="1747732605" sldId="567"/>
            <ac:inkMk id="23578" creationId="{83315C3A-A95B-42AC-9D6D-979EB8D173B6}"/>
          </ac:inkMkLst>
        </pc:inkChg>
        <pc:inkChg chg="mod">
          <ac:chgData name="Sherif Khattab" userId="c83b1e15-36f3-4f46-aceb-05aac24c545e" providerId="ADAL" clId="{40561216-C3B6-4E03-B696-C2E8E46E1565}" dt="2021-03-02T14:56:55.505" v="579"/>
          <ac:inkMkLst>
            <pc:docMk/>
            <pc:sldMk cId="1747732605" sldId="567"/>
            <ac:inkMk id="23579" creationId="{E04171F8-E595-4689-B13C-72E0E4EF4978}"/>
          </ac:inkMkLst>
        </pc:inkChg>
        <pc:inkChg chg="mod">
          <ac:chgData name="Sherif Khattab" userId="c83b1e15-36f3-4f46-aceb-05aac24c545e" providerId="ADAL" clId="{40561216-C3B6-4E03-B696-C2E8E46E1565}" dt="2021-03-02T14:56:55.505" v="579"/>
          <ac:inkMkLst>
            <pc:docMk/>
            <pc:sldMk cId="1747732605" sldId="567"/>
            <ac:inkMk id="23580" creationId="{E8FD612D-4AE1-407E-90A1-CE8B0F7F65A7}"/>
          </ac:inkMkLst>
        </pc:inkChg>
        <pc:inkChg chg="mod">
          <ac:chgData name="Sherif Khattab" userId="c83b1e15-36f3-4f46-aceb-05aac24c545e" providerId="ADAL" clId="{40561216-C3B6-4E03-B696-C2E8E46E1565}" dt="2021-03-02T14:56:55.505" v="579"/>
          <ac:inkMkLst>
            <pc:docMk/>
            <pc:sldMk cId="1747732605" sldId="567"/>
            <ac:inkMk id="23581" creationId="{C8D3D5B6-B190-475B-BF38-91CC60C733FE}"/>
          </ac:inkMkLst>
        </pc:inkChg>
        <pc:inkChg chg="del mod">
          <ac:chgData name="Sherif Khattab" userId="c83b1e15-36f3-4f46-aceb-05aac24c545e" providerId="ADAL" clId="{40561216-C3B6-4E03-B696-C2E8E46E1565}" dt="2021-03-02T14:56:55.468" v="573"/>
          <ac:inkMkLst>
            <pc:docMk/>
            <pc:sldMk cId="1747732605" sldId="567"/>
            <ac:inkMk id="23583" creationId="{EC8BF6A4-0F25-47DF-8764-D97275EAA475}"/>
          </ac:inkMkLst>
        </pc:inkChg>
        <pc:inkChg chg="del mod">
          <ac:chgData name="Sherif Khattab" userId="c83b1e15-36f3-4f46-aceb-05aac24c545e" providerId="ADAL" clId="{40561216-C3B6-4E03-B696-C2E8E46E1565}" dt="2021-03-02T14:56:55.499" v="578"/>
          <ac:inkMkLst>
            <pc:docMk/>
            <pc:sldMk cId="1747732605" sldId="567"/>
            <ac:inkMk id="23584" creationId="{57D69971-0B46-4623-8A6B-3B3C85BCFF69}"/>
          </ac:inkMkLst>
        </pc:inkChg>
        <pc:inkChg chg="del mod">
          <ac:chgData name="Sherif Khattab" userId="c83b1e15-36f3-4f46-aceb-05aac24c545e" providerId="ADAL" clId="{40561216-C3B6-4E03-B696-C2E8E46E1565}" dt="2021-03-02T14:56:55.486" v="576"/>
          <ac:inkMkLst>
            <pc:docMk/>
            <pc:sldMk cId="1747732605" sldId="567"/>
            <ac:inkMk id="23585" creationId="{F8FC187E-9EB1-4A50-98B4-087073282546}"/>
          </ac:inkMkLst>
        </pc:inkChg>
        <pc:inkChg chg="del mod">
          <ac:chgData name="Sherif Khattab" userId="c83b1e15-36f3-4f46-aceb-05aac24c545e" providerId="ADAL" clId="{40561216-C3B6-4E03-B696-C2E8E46E1565}" dt="2021-03-02T14:56:55.480" v="575"/>
          <ac:inkMkLst>
            <pc:docMk/>
            <pc:sldMk cId="1747732605" sldId="567"/>
            <ac:inkMk id="23586" creationId="{1AFE1D24-554E-45CD-A400-2E8FC12D5A0D}"/>
          </ac:inkMkLst>
        </pc:inkChg>
        <pc:inkChg chg="del mod">
          <ac:chgData name="Sherif Khattab" userId="c83b1e15-36f3-4f46-aceb-05aac24c545e" providerId="ADAL" clId="{40561216-C3B6-4E03-B696-C2E8E46E1565}" dt="2021-03-02T14:56:55.474" v="574"/>
          <ac:inkMkLst>
            <pc:docMk/>
            <pc:sldMk cId="1747732605" sldId="567"/>
            <ac:inkMk id="23587" creationId="{FE9728E1-CAAA-43DC-B604-C9D45BF1646D}"/>
          </ac:inkMkLst>
        </pc:inkChg>
        <pc:inkChg chg="del mod">
          <ac:chgData name="Sherif Khattab" userId="c83b1e15-36f3-4f46-aceb-05aac24c545e" providerId="ADAL" clId="{40561216-C3B6-4E03-B696-C2E8E46E1565}" dt="2021-03-02T14:56:55.493" v="577"/>
          <ac:inkMkLst>
            <pc:docMk/>
            <pc:sldMk cId="1747732605" sldId="567"/>
            <ac:inkMk id="23589" creationId="{0A0BC15D-6427-44BD-B8C5-2F74D103D233}"/>
          </ac:inkMkLst>
        </pc:inkChg>
        <pc:inkChg chg="del">
          <ac:chgData name="Sherif Khattab" userId="c83b1e15-36f3-4f46-aceb-05aac24c545e" providerId="ADAL" clId="{40561216-C3B6-4E03-B696-C2E8E46E1565}" dt="2021-03-02T14:56:55.457" v="572"/>
          <ac:inkMkLst>
            <pc:docMk/>
            <pc:sldMk cId="1747732605" sldId="567"/>
            <ac:inkMk id="23590" creationId="{761307AF-16E1-4780-B3AC-E42AB02AF571}"/>
          </ac:inkMkLst>
        </pc:inkChg>
        <pc:inkChg chg="del mod">
          <ac:chgData name="Sherif Khattab" userId="c83b1e15-36f3-4f46-aceb-05aac24c545e" providerId="ADAL" clId="{40561216-C3B6-4E03-B696-C2E8E46E1565}" dt="2021-03-02T14:56:55.505" v="579"/>
          <ac:inkMkLst>
            <pc:docMk/>
            <pc:sldMk cId="1747732605" sldId="567"/>
            <ac:inkMk id="23591" creationId="{800D8CDC-FCE4-4FC1-B795-A774356CBB49}"/>
          </ac:inkMkLst>
        </pc:inkChg>
        <pc:inkChg chg="mod">
          <ac:chgData name="Sherif Khattab" userId="c83b1e15-36f3-4f46-aceb-05aac24c545e" providerId="ADAL" clId="{40561216-C3B6-4E03-B696-C2E8E46E1565}" dt="2021-03-02T14:56:55.505" v="579"/>
          <ac:inkMkLst>
            <pc:docMk/>
            <pc:sldMk cId="1747732605" sldId="567"/>
            <ac:inkMk id="23660" creationId="{EB9F504E-52DF-4A05-AB88-BDF5876CA8B9}"/>
          </ac:inkMkLst>
        </pc:inkChg>
      </pc:sldChg>
      <pc:sldChg chg="delSp modSp add modAnim">
        <pc:chgData name="Sherif Khattab" userId="c83b1e15-36f3-4f46-aceb-05aac24c545e" providerId="ADAL" clId="{40561216-C3B6-4E03-B696-C2E8E46E1565}" dt="2021-03-02T14:59:48.859" v="665"/>
        <pc:sldMkLst>
          <pc:docMk/>
          <pc:sldMk cId="388662114" sldId="568"/>
        </pc:sldMkLst>
        <pc:grpChg chg="mod">
          <ac:chgData name="Sherif Khattab" userId="c83b1e15-36f3-4f46-aceb-05aac24c545e" providerId="ADAL" clId="{40561216-C3B6-4E03-B696-C2E8E46E1565}" dt="2021-03-02T14:59:48.859" v="665"/>
          <ac:grpSpMkLst>
            <pc:docMk/>
            <pc:sldMk cId="388662114" sldId="568"/>
            <ac:grpSpMk id="23672" creationId="{D3B42BF9-8198-43FC-B7E5-062D26193C4A}"/>
          </ac:grpSpMkLst>
        </pc:grpChg>
        <pc:inkChg chg="mod">
          <ac:chgData name="Sherif Khattab" userId="c83b1e15-36f3-4f46-aceb-05aac24c545e" providerId="ADAL" clId="{40561216-C3B6-4E03-B696-C2E8E46E1565}" dt="2021-03-02T14:59:48.859" v="665"/>
          <ac:inkMkLst>
            <pc:docMk/>
            <pc:sldMk cId="388662114" sldId="568"/>
            <ac:inkMk id="3" creationId="{B0FBBC0D-35B9-448B-9D52-F9702601D9E2}"/>
          </ac:inkMkLst>
        </pc:inkChg>
        <pc:inkChg chg="mod">
          <ac:chgData name="Sherif Khattab" userId="c83b1e15-36f3-4f46-aceb-05aac24c545e" providerId="ADAL" clId="{40561216-C3B6-4E03-B696-C2E8E46E1565}" dt="2021-03-02T14:59:48.859" v="665"/>
          <ac:inkMkLst>
            <pc:docMk/>
            <pc:sldMk cId="388662114" sldId="568"/>
            <ac:inkMk id="5" creationId="{1334F479-0557-4560-B3CA-54D487BC1692}"/>
          </ac:inkMkLst>
        </pc:inkChg>
        <pc:inkChg chg="mod">
          <ac:chgData name="Sherif Khattab" userId="c83b1e15-36f3-4f46-aceb-05aac24c545e" providerId="ADAL" clId="{40561216-C3B6-4E03-B696-C2E8E46E1565}" dt="2021-03-02T14:59:48.859" v="665"/>
          <ac:inkMkLst>
            <pc:docMk/>
            <pc:sldMk cId="388662114" sldId="568"/>
            <ac:inkMk id="6" creationId="{C77C32EE-2731-421E-9672-5A63D6E9F538}"/>
          </ac:inkMkLst>
        </pc:inkChg>
        <pc:inkChg chg="mod">
          <ac:chgData name="Sherif Khattab" userId="c83b1e15-36f3-4f46-aceb-05aac24c545e" providerId="ADAL" clId="{40561216-C3B6-4E03-B696-C2E8E46E1565}" dt="2021-03-02T14:59:48.859" v="665"/>
          <ac:inkMkLst>
            <pc:docMk/>
            <pc:sldMk cId="388662114" sldId="568"/>
            <ac:inkMk id="34" creationId="{76F4BB3E-F0E4-42AA-ACB1-D0A6A3746F24}"/>
          </ac:inkMkLst>
        </pc:inkChg>
        <pc:inkChg chg="mod">
          <ac:chgData name="Sherif Khattab" userId="c83b1e15-36f3-4f46-aceb-05aac24c545e" providerId="ADAL" clId="{40561216-C3B6-4E03-B696-C2E8E46E1565}" dt="2021-03-02T14:59:48.859" v="665"/>
          <ac:inkMkLst>
            <pc:docMk/>
            <pc:sldMk cId="388662114" sldId="568"/>
            <ac:inkMk id="35" creationId="{BB1041F6-9E9F-4186-AC93-4372635DAB2B}"/>
          </ac:inkMkLst>
        </pc:inkChg>
        <pc:inkChg chg="mod">
          <ac:chgData name="Sherif Khattab" userId="c83b1e15-36f3-4f46-aceb-05aac24c545e" providerId="ADAL" clId="{40561216-C3B6-4E03-B696-C2E8E46E1565}" dt="2021-03-02T14:59:48.859" v="665"/>
          <ac:inkMkLst>
            <pc:docMk/>
            <pc:sldMk cId="388662114" sldId="568"/>
            <ac:inkMk id="36" creationId="{FBD4DC2C-2A69-4F9C-9FD0-0A2D83A17035}"/>
          </ac:inkMkLst>
        </pc:inkChg>
        <pc:inkChg chg="mod">
          <ac:chgData name="Sherif Khattab" userId="c83b1e15-36f3-4f46-aceb-05aac24c545e" providerId="ADAL" clId="{40561216-C3B6-4E03-B696-C2E8E46E1565}" dt="2021-03-02T14:59:48.859" v="665"/>
          <ac:inkMkLst>
            <pc:docMk/>
            <pc:sldMk cId="388662114" sldId="568"/>
            <ac:inkMk id="38" creationId="{08DD68F7-523C-4437-9949-BFD6B8B320B7}"/>
          </ac:inkMkLst>
        </pc:inkChg>
        <pc:inkChg chg="mod">
          <ac:chgData name="Sherif Khattab" userId="c83b1e15-36f3-4f46-aceb-05aac24c545e" providerId="ADAL" clId="{40561216-C3B6-4E03-B696-C2E8E46E1565}" dt="2021-03-02T14:59:48.859" v="665"/>
          <ac:inkMkLst>
            <pc:docMk/>
            <pc:sldMk cId="388662114" sldId="568"/>
            <ac:inkMk id="39" creationId="{6B907EBB-5700-4291-BB4C-D8877DB4FFCD}"/>
          </ac:inkMkLst>
        </pc:inkChg>
        <pc:inkChg chg="mod">
          <ac:chgData name="Sherif Khattab" userId="c83b1e15-36f3-4f46-aceb-05aac24c545e" providerId="ADAL" clId="{40561216-C3B6-4E03-B696-C2E8E46E1565}" dt="2021-03-02T14:59:48.859" v="665"/>
          <ac:inkMkLst>
            <pc:docMk/>
            <pc:sldMk cId="388662114" sldId="568"/>
            <ac:inkMk id="40" creationId="{D1405003-6795-43E1-B78F-70DFA34AAA56}"/>
          </ac:inkMkLst>
        </pc:inkChg>
        <pc:inkChg chg="mod">
          <ac:chgData name="Sherif Khattab" userId="c83b1e15-36f3-4f46-aceb-05aac24c545e" providerId="ADAL" clId="{40561216-C3B6-4E03-B696-C2E8E46E1565}" dt="2021-03-02T14:59:48.859" v="665"/>
          <ac:inkMkLst>
            <pc:docMk/>
            <pc:sldMk cId="388662114" sldId="568"/>
            <ac:inkMk id="41" creationId="{E5C63D8D-A5A2-4ECA-9233-25A9BB4111B0}"/>
          </ac:inkMkLst>
        </pc:inkChg>
        <pc:inkChg chg="mod">
          <ac:chgData name="Sherif Khattab" userId="c83b1e15-36f3-4f46-aceb-05aac24c545e" providerId="ADAL" clId="{40561216-C3B6-4E03-B696-C2E8E46E1565}" dt="2021-03-02T14:59:48.859" v="665"/>
          <ac:inkMkLst>
            <pc:docMk/>
            <pc:sldMk cId="388662114" sldId="568"/>
            <ac:inkMk id="42" creationId="{DA8E3D6B-1BC0-4231-B0D7-7B8A4360DECC}"/>
          </ac:inkMkLst>
        </pc:inkChg>
        <pc:inkChg chg="mod">
          <ac:chgData name="Sherif Khattab" userId="c83b1e15-36f3-4f46-aceb-05aac24c545e" providerId="ADAL" clId="{40561216-C3B6-4E03-B696-C2E8E46E1565}" dt="2021-03-02T14:59:48.859" v="665"/>
          <ac:inkMkLst>
            <pc:docMk/>
            <pc:sldMk cId="388662114" sldId="568"/>
            <ac:inkMk id="44" creationId="{19C19232-5340-48E5-9ED6-62DEBBCE1215}"/>
          </ac:inkMkLst>
        </pc:inkChg>
        <pc:inkChg chg="mod">
          <ac:chgData name="Sherif Khattab" userId="c83b1e15-36f3-4f46-aceb-05aac24c545e" providerId="ADAL" clId="{40561216-C3B6-4E03-B696-C2E8E46E1565}" dt="2021-03-02T14:59:48.859" v="665"/>
          <ac:inkMkLst>
            <pc:docMk/>
            <pc:sldMk cId="388662114" sldId="568"/>
            <ac:inkMk id="45" creationId="{D1B4E85F-AC34-40C2-82B7-32CDF26E2AA9}"/>
          </ac:inkMkLst>
        </pc:inkChg>
        <pc:inkChg chg="mod">
          <ac:chgData name="Sherif Khattab" userId="c83b1e15-36f3-4f46-aceb-05aac24c545e" providerId="ADAL" clId="{40561216-C3B6-4E03-B696-C2E8E46E1565}" dt="2021-03-02T14:59:48.859" v="665"/>
          <ac:inkMkLst>
            <pc:docMk/>
            <pc:sldMk cId="388662114" sldId="568"/>
            <ac:inkMk id="46" creationId="{E6BF4D18-EC16-4386-BB86-4E44BAF7C03B}"/>
          </ac:inkMkLst>
        </pc:inkChg>
        <pc:inkChg chg="mod">
          <ac:chgData name="Sherif Khattab" userId="c83b1e15-36f3-4f46-aceb-05aac24c545e" providerId="ADAL" clId="{40561216-C3B6-4E03-B696-C2E8E46E1565}" dt="2021-03-02T14:59:48.859" v="665"/>
          <ac:inkMkLst>
            <pc:docMk/>
            <pc:sldMk cId="388662114" sldId="568"/>
            <ac:inkMk id="47" creationId="{02569F11-2943-4F04-87BA-CA8732D937CB}"/>
          </ac:inkMkLst>
        </pc:inkChg>
        <pc:inkChg chg="mod">
          <ac:chgData name="Sherif Khattab" userId="c83b1e15-36f3-4f46-aceb-05aac24c545e" providerId="ADAL" clId="{40561216-C3B6-4E03-B696-C2E8E46E1565}" dt="2021-03-02T14:59:48.859" v="665"/>
          <ac:inkMkLst>
            <pc:docMk/>
            <pc:sldMk cId="388662114" sldId="568"/>
            <ac:inkMk id="48" creationId="{B58E1670-F3F7-4DFE-AF3D-056FDA785310}"/>
          </ac:inkMkLst>
        </pc:inkChg>
        <pc:inkChg chg="mod">
          <ac:chgData name="Sherif Khattab" userId="c83b1e15-36f3-4f46-aceb-05aac24c545e" providerId="ADAL" clId="{40561216-C3B6-4E03-B696-C2E8E46E1565}" dt="2021-03-02T14:59:48.859" v="665"/>
          <ac:inkMkLst>
            <pc:docMk/>
            <pc:sldMk cId="388662114" sldId="568"/>
            <ac:inkMk id="49" creationId="{19257841-2019-40BC-AD69-87A73EC0948B}"/>
          </ac:inkMkLst>
        </pc:inkChg>
        <pc:inkChg chg="mod">
          <ac:chgData name="Sherif Khattab" userId="c83b1e15-36f3-4f46-aceb-05aac24c545e" providerId="ADAL" clId="{40561216-C3B6-4E03-B696-C2E8E46E1565}" dt="2021-03-02T14:59:48.859" v="665"/>
          <ac:inkMkLst>
            <pc:docMk/>
            <pc:sldMk cId="388662114" sldId="568"/>
            <ac:inkMk id="50" creationId="{26C81269-5964-499B-83AC-4B4F3ECF46D9}"/>
          </ac:inkMkLst>
        </pc:inkChg>
        <pc:inkChg chg="mod">
          <ac:chgData name="Sherif Khattab" userId="c83b1e15-36f3-4f46-aceb-05aac24c545e" providerId="ADAL" clId="{40561216-C3B6-4E03-B696-C2E8E46E1565}" dt="2021-03-02T14:59:48.859" v="665"/>
          <ac:inkMkLst>
            <pc:docMk/>
            <pc:sldMk cId="388662114" sldId="568"/>
            <ac:inkMk id="51" creationId="{20368D2C-01B3-405E-89B9-A7788F5F56C4}"/>
          </ac:inkMkLst>
        </pc:inkChg>
        <pc:inkChg chg="mod">
          <ac:chgData name="Sherif Khattab" userId="c83b1e15-36f3-4f46-aceb-05aac24c545e" providerId="ADAL" clId="{40561216-C3B6-4E03-B696-C2E8E46E1565}" dt="2021-03-02T14:59:48.859" v="665"/>
          <ac:inkMkLst>
            <pc:docMk/>
            <pc:sldMk cId="388662114" sldId="568"/>
            <ac:inkMk id="53" creationId="{4B0B24DC-2DC7-4C85-8BDA-CB5171C1850E}"/>
          </ac:inkMkLst>
        </pc:inkChg>
        <pc:inkChg chg="mod">
          <ac:chgData name="Sherif Khattab" userId="c83b1e15-36f3-4f46-aceb-05aac24c545e" providerId="ADAL" clId="{40561216-C3B6-4E03-B696-C2E8E46E1565}" dt="2021-03-02T14:59:48.859" v="665"/>
          <ac:inkMkLst>
            <pc:docMk/>
            <pc:sldMk cId="388662114" sldId="568"/>
            <ac:inkMk id="54" creationId="{FAA76FFB-4F7B-44CF-9E3F-7D873ACD011E}"/>
          </ac:inkMkLst>
        </pc:inkChg>
        <pc:inkChg chg="mod">
          <ac:chgData name="Sherif Khattab" userId="c83b1e15-36f3-4f46-aceb-05aac24c545e" providerId="ADAL" clId="{40561216-C3B6-4E03-B696-C2E8E46E1565}" dt="2021-03-02T14:59:48.859" v="665"/>
          <ac:inkMkLst>
            <pc:docMk/>
            <pc:sldMk cId="388662114" sldId="568"/>
            <ac:inkMk id="55" creationId="{2A509FA3-B322-44A6-A5B7-3B6A64FF271C}"/>
          </ac:inkMkLst>
        </pc:inkChg>
        <pc:inkChg chg="mod">
          <ac:chgData name="Sherif Khattab" userId="c83b1e15-36f3-4f46-aceb-05aac24c545e" providerId="ADAL" clId="{40561216-C3B6-4E03-B696-C2E8E46E1565}" dt="2021-03-02T14:59:48.859" v="665"/>
          <ac:inkMkLst>
            <pc:docMk/>
            <pc:sldMk cId="388662114" sldId="568"/>
            <ac:inkMk id="56" creationId="{9FB1D72E-EF06-4758-9CAE-0C2AFAB761B2}"/>
          </ac:inkMkLst>
        </pc:inkChg>
        <pc:inkChg chg="mod">
          <ac:chgData name="Sherif Khattab" userId="c83b1e15-36f3-4f46-aceb-05aac24c545e" providerId="ADAL" clId="{40561216-C3B6-4E03-B696-C2E8E46E1565}" dt="2021-03-02T14:59:48.859" v="665"/>
          <ac:inkMkLst>
            <pc:docMk/>
            <pc:sldMk cId="388662114" sldId="568"/>
            <ac:inkMk id="58" creationId="{AD54C535-8A13-4466-B936-FDE4EE0D13AB}"/>
          </ac:inkMkLst>
        </pc:inkChg>
        <pc:inkChg chg="mod">
          <ac:chgData name="Sherif Khattab" userId="c83b1e15-36f3-4f46-aceb-05aac24c545e" providerId="ADAL" clId="{40561216-C3B6-4E03-B696-C2E8E46E1565}" dt="2021-03-02T14:59:48.859" v="665"/>
          <ac:inkMkLst>
            <pc:docMk/>
            <pc:sldMk cId="388662114" sldId="568"/>
            <ac:inkMk id="59" creationId="{8191728A-6391-4424-97E9-9D875C21CABB}"/>
          </ac:inkMkLst>
        </pc:inkChg>
        <pc:inkChg chg="mod">
          <ac:chgData name="Sherif Khattab" userId="c83b1e15-36f3-4f46-aceb-05aac24c545e" providerId="ADAL" clId="{40561216-C3B6-4E03-B696-C2E8E46E1565}" dt="2021-03-02T14:59:48.859" v="665"/>
          <ac:inkMkLst>
            <pc:docMk/>
            <pc:sldMk cId="388662114" sldId="568"/>
            <ac:inkMk id="61" creationId="{3873DDFB-3276-4A9C-A452-0E255D449AE0}"/>
          </ac:inkMkLst>
        </pc:inkChg>
        <pc:inkChg chg="mod">
          <ac:chgData name="Sherif Khattab" userId="c83b1e15-36f3-4f46-aceb-05aac24c545e" providerId="ADAL" clId="{40561216-C3B6-4E03-B696-C2E8E46E1565}" dt="2021-03-02T14:59:48.859" v="665"/>
          <ac:inkMkLst>
            <pc:docMk/>
            <pc:sldMk cId="388662114" sldId="568"/>
            <ac:inkMk id="62" creationId="{6CA89F45-C596-4B44-8218-2E80CDFD9AC1}"/>
          </ac:inkMkLst>
        </pc:inkChg>
        <pc:inkChg chg="mod">
          <ac:chgData name="Sherif Khattab" userId="c83b1e15-36f3-4f46-aceb-05aac24c545e" providerId="ADAL" clId="{40561216-C3B6-4E03-B696-C2E8E46E1565}" dt="2021-03-02T14:59:48.859" v="665"/>
          <ac:inkMkLst>
            <pc:docMk/>
            <pc:sldMk cId="388662114" sldId="568"/>
            <ac:inkMk id="63" creationId="{C0DC48F3-13CB-48CD-943B-D376DED3D452}"/>
          </ac:inkMkLst>
        </pc:inkChg>
        <pc:inkChg chg="mod">
          <ac:chgData name="Sherif Khattab" userId="c83b1e15-36f3-4f46-aceb-05aac24c545e" providerId="ADAL" clId="{40561216-C3B6-4E03-B696-C2E8E46E1565}" dt="2021-03-02T14:59:48.859" v="665"/>
          <ac:inkMkLst>
            <pc:docMk/>
            <pc:sldMk cId="388662114" sldId="568"/>
            <ac:inkMk id="23552" creationId="{AD02388C-420C-4C10-A5B7-33825C4777B5}"/>
          </ac:inkMkLst>
        </pc:inkChg>
        <pc:inkChg chg="mod">
          <ac:chgData name="Sherif Khattab" userId="c83b1e15-36f3-4f46-aceb-05aac24c545e" providerId="ADAL" clId="{40561216-C3B6-4E03-B696-C2E8E46E1565}" dt="2021-03-02T14:59:48.859" v="665"/>
          <ac:inkMkLst>
            <pc:docMk/>
            <pc:sldMk cId="388662114" sldId="568"/>
            <ac:inkMk id="23556" creationId="{B63716A9-A45C-49C7-8CC0-3310F6B827F6}"/>
          </ac:inkMkLst>
        </pc:inkChg>
        <pc:inkChg chg="mod">
          <ac:chgData name="Sherif Khattab" userId="c83b1e15-36f3-4f46-aceb-05aac24c545e" providerId="ADAL" clId="{40561216-C3B6-4E03-B696-C2E8E46E1565}" dt="2021-03-02T14:59:48.859" v="665"/>
          <ac:inkMkLst>
            <pc:docMk/>
            <pc:sldMk cId="388662114" sldId="568"/>
            <ac:inkMk id="23558" creationId="{12438C2F-B2BE-423F-8FB0-A8B24276FAA9}"/>
          </ac:inkMkLst>
        </pc:inkChg>
        <pc:inkChg chg="mod">
          <ac:chgData name="Sherif Khattab" userId="c83b1e15-36f3-4f46-aceb-05aac24c545e" providerId="ADAL" clId="{40561216-C3B6-4E03-B696-C2E8E46E1565}" dt="2021-03-02T14:59:48.859" v="665"/>
          <ac:inkMkLst>
            <pc:docMk/>
            <pc:sldMk cId="388662114" sldId="568"/>
            <ac:inkMk id="23559" creationId="{63236EA0-8781-4E1D-ACC7-D2AB2BA2975A}"/>
          </ac:inkMkLst>
        </pc:inkChg>
        <pc:inkChg chg="mod">
          <ac:chgData name="Sherif Khattab" userId="c83b1e15-36f3-4f46-aceb-05aac24c545e" providerId="ADAL" clId="{40561216-C3B6-4E03-B696-C2E8E46E1565}" dt="2021-03-02T14:59:48.859" v="665"/>
          <ac:inkMkLst>
            <pc:docMk/>
            <pc:sldMk cId="388662114" sldId="568"/>
            <ac:inkMk id="23560" creationId="{8296C127-E688-4138-8B46-A545AA74759F}"/>
          </ac:inkMkLst>
        </pc:inkChg>
        <pc:inkChg chg="mod">
          <ac:chgData name="Sherif Khattab" userId="c83b1e15-36f3-4f46-aceb-05aac24c545e" providerId="ADAL" clId="{40561216-C3B6-4E03-B696-C2E8E46E1565}" dt="2021-03-02T14:59:48.859" v="665"/>
          <ac:inkMkLst>
            <pc:docMk/>
            <pc:sldMk cId="388662114" sldId="568"/>
            <ac:inkMk id="23561" creationId="{27B15F83-7325-42D6-B559-2D057C3A0C3F}"/>
          </ac:inkMkLst>
        </pc:inkChg>
        <pc:inkChg chg="mod">
          <ac:chgData name="Sherif Khattab" userId="c83b1e15-36f3-4f46-aceb-05aac24c545e" providerId="ADAL" clId="{40561216-C3B6-4E03-B696-C2E8E46E1565}" dt="2021-03-02T14:59:48.859" v="665"/>
          <ac:inkMkLst>
            <pc:docMk/>
            <pc:sldMk cId="388662114" sldId="568"/>
            <ac:inkMk id="23562" creationId="{41609FE5-F416-4C74-A5D0-5EFA0CF8EF70}"/>
          </ac:inkMkLst>
        </pc:inkChg>
        <pc:inkChg chg="mod">
          <ac:chgData name="Sherif Khattab" userId="c83b1e15-36f3-4f46-aceb-05aac24c545e" providerId="ADAL" clId="{40561216-C3B6-4E03-B696-C2E8E46E1565}" dt="2021-03-02T14:59:48.859" v="665"/>
          <ac:inkMkLst>
            <pc:docMk/>
            <pc:sldMk cId="388662114" sldId="568"/>
            <ac:inkMk id="23564" creationId="{0479C8AE-E53D-4F3D-9A1F-0B3B4EF8E437}"/>
          </ac:inkMkLst>
        </pc:inkChg>
        <pc:inkChg chg="mod">
          <ac:chgData name="Sherif Khattab" userId="c83b1e15-36f3-4f46-aceb-05aac24c545e" providerId="ADAL" clId="{40561216-C3B6-4E03-B696-C2E8E46E1565}" dt="2021-03-02T14:59:48.859" v="665"/>
          <ac:inkMkLst>
            <pc:docMk/>
            <pc:sldMk cId="388662114" sldId="568"/>
            <ac:inkMk id="23565" creationId="{7EA1AC65-0991-4EAD-9289-5B6967D4C6A4}"/>
          </ac:inkMkLst>
        </pc:inkChg>
        <pc:inkChg chg="del mod">
          <ac:chgData name="Sherif Khattab" userId="c83b1e15-36f3-4f46-aceb-05aac24c545e" providerId="ADAL" clId="{40561216-C3B6-4E03-B696-C2E8E46E1565}" dt="2021-03-02T14:59:48.859" v="665"/>
          <ac:inkMkLst>
            <pc:docMk/>
            <pc:sldMk cId="388662114" sldId="568"/>
            <ac:inkMk id="23567" creationId="{B964468F-11D4-4449-BD5D-D276B04321BD}"/>
          </ac:inkMkLst>
        </pc:inkChg>
        <pc:inkChg chg="del mod">
          <ac:chgData name="Sherif Khattab" userId="c83b1e15-36f3-4f46-aceb-05aac24c545e" providerId="ADAL" clId="{40561216-C3B6-4E03-B696-C2E8E46E1565}" dt="2021-03-02T14:59:48.846" v="662"/>
          <ac:inkMkLst>
            <pc:docMk/>
            <pc:sldMk cId="388662114" sldId="568"/>
            <ac:inkMk id="23568" creationId="{B0D8423F-0857-4468-8FB1-850C348CC062}"/>
          </ac:inkMkLst>
        </pc:inkChg>
        <pc:inkChg chg="del mod">
          <ac:chgData name="Sherif Khattab" userId="c83b1e15-36f3-4f46-aceb-05aac24c545e" providerId="ADAL" clId="{40561216-C3B6-4E03-B696-C2E8E46E1565}" dt="2021-03-02T14:59:48.837" v="660"/>
          <ac:inkMkLst>
            <pc:docMk/>
            <pc:sldMk cId="388662114" sldId="568"/>
            <ac:inkMk id="23569" creationId="{E089F2E3-45EA-486B-A260-E766EB2A0258}"/>
          </ac:inkMkLst>
        </pc:inkChg>
        <pc:inkChg chg="del mod">
          <ac:chgData name="Sherif Khattab" userId="c83b1e15-36f3-4f46-aceb-05aac24c545e" providerId="ADAL" clId="{40561216-C3B6-4E03-B696-C2E8E46E1565}" dt="2021-03-02T14:59:48.835" v="659"/>
          <ac:inkMkLst>
            <pc:docMk/>
            <pc:sldMk cId="388662114" sldId="568"/>
            <ac:inkMk id="23570" creationId="{C315644A-BBCC-4823-9005-14F1A7FDE1C2}"/>
          </ac:inkMkLst>
        </pc:inkChg>
        <pc:inkChg chg="del mod">
          <ac:chgData name="Sherif Khattab" userId="c83b1e15-36f3-4f46-aceb-05aac24c545e" providerId="ADAL" clId="{40561216-C3B6-4E03-B696-C2E8E46E1565}" dt="2021-03-02T14:59:48.840" v="661"/>
          <ac:inkMkLst>
            <pc:docMk/>
            <pc:sldMk cId="388662114" sldId="568"/>
            <ac:inkMk id="23571" creationId="{4A65A549-A8AD-4542-8C89-6269FF5866D1}"/>
          </ac:inkMkLst>
        </pc:inkChg>
        <pc:inkChg chg="del mod">
          <ac:chgData name="Sherif Khattab" userId="c83b1e15-36f3-4f46-aceb-05aac24c545e" providerId="ADAL" clId="{40561216-C3B6-4E03-B696-C2E8E46E1565}" dt="2021-03-02T14:59:48.855" v="664"/>
          <ac:inkMkLst>
            <pc:docMk/>
            <pc:sldMk cId="388662114" sldId="568"/>
            <ac:inkMk id="23572" creationId="{B9C4A1FB-67E2-4BED-9908-CDD670C3D085}"/>
          </ac:inkMkLst>
        </pc:inkChg>
        <pc:inkChg chg="del mod">
          <ac:chgData name="Sherif Khattab" userId="c83b1e15-36f3-4f46-aceb-05aac24c545e" providerId="ADAL" clId="{40561216-C3B6-4E03-B696-C2E8E46E1565}" dt="2021-03-02T14:59:48.822" v="658"/>
          <ac:inkMkLst>
            <pc:docMk/>
            <pc:sldMk cId="388662114" sldId="568"/>
            <ac:inkMk id="23574" creationId="{5080E0A9-56D7-4D4F-A195-E284339CA129}"/>
          </ac:inkMkLst>
        </pc:inkChg>
        <pc:inkChg chg="del mod">
          <ac:chgData name="Sherif Khattab" userId="c83b1e15-36f3-4f46-aceb-05aac24c545e" providerId="ADAL" clId="{40561216-C3B6-4E03-B696-C2E8E46E1565}" dt="2021-03-02T14:57:01.059" v="584"/>
          <ac:inkMkLst>
            <pc:docMk/>
            <pc:sldMk cId="388662114" sldId="568"/>
            <ac:inkMk id="23576" creationId="{D0BE1369-00A5-44C7-8452-53D1B39882EE}"/>
          </ac:inkMkLst>
        </pc:inkChg>
        <pc:inkChg chg="del mod">
          <ac:chgData name="Sherif Khattab" userId="c83b1e15-36f3-4f46-aceb-05aac24c545e" providerId="ADAL" clId="{40561216-C3B6-4E03-B696-C2E8E46E1565}" dt="2021-03-02T14:57:01.057" v="583"/>
          <ac:inkMkLst>
            <pc:docMk/>
            <pc:sldMk cId="388662114" sldId="568"/>
            <ac:inkMk id="23577" creationId="{43BAB690-6EB8-4D2F-9260-3E735FEB4B2D}"/>
          </ac:inkMkLst>
        </pc:inkChg>
        <pc:inkChg chg="del mod">
          <ac:chgData name="Sherif Khattab" userId="c83b1e15-36f3-4f46-aceb-05aac24c545e" providerId="ADAL" clId="{40561216-C3B6-4E03-B696-C2E8E46E1565}" dt="2021-03-02T14:57:01.056" v="582"/>
          <ac:inkMkLst>
            <pc:docMk/>
            <pc:sldMk cId="388662114" sldId="568"/>
            <ac:inkMk id="23578" creationId="{83315C3A-A95B-42AC-9D6D-979EB8D173B6}"/>
          </ac:inkMkLst>
        </pc:inkChg>
        <pc:inkChg chg="del mod">
          <ac:chgData name="Sherif Khattab" userId="c83b1e15-36f3-4f46-aceb-05aac24c545e" providerId="ADAL" clId="{40561216-C3B6-4E03-B696-C2E8E46E1565}" dt="2021-03-02T14:57:01.060" v="585"/>
          <ac:inkMkLst>
            <pc:docMk/>
            <pc:sldMk cId="388662114" sldId="568"/>
            <ac:inkMk id="23579" creationId="{E04171F8-E595-4689-B13C-72E0E4EF4978}"/>
          </ac:inkMkLst>
        </pc:inkChg>
        <pc:inkChg chg="del mod">
          <ac:chgData name="Sherif Khattab" userId="c83b1e15-36f3-4f46-aceb-05aac24c545e" providerId="ADAL" clId="{40561216-C3B6-4E03-B696-C2E8E46E1565}" dt="2021-03-02T14:57:01.061" v="586"/>
          <ac:inkMkLst>
            <pc:docMk/>
            <pc:sldMk cId="388662114" sldId="568"/>
            <ac:inkMk id="23580" creationId="{E8FD612D-4AE1-407E-90A1-CE8B0F7F65A7}"/>
          </ac:inkMkLst>
        </pc:inkChg>
        <pc:inkChg chg="del">
          <ac:chgData name="Sherif Khattab" userId="c83b1e15-36f3-4f46-aceb-05aac24c545e" providerId="ADAL" clId="{40561216-C3B6-4E03-B696-C2E8E46E1565}" dt="2021-03-02T14:57:01.053" v="581"/>
          <ac:inkMkLst>
            <pc:docMk/>
            <pc:sldMk cId="388662114" sldId="568"/>
            <ac:inkMk id="23581" creationId="{C8D3D5B6-B190-475B-BF38-91CC60C733FE}"/>
          </ac:inkMkLst>
        </pc:inkChg>
        <pc:inkChg chg="del mod">
          <ac:chgData name="Sherif Khattab" userId="c83b1e15-36f3-4f46-aceb-05aac24c545e" providerId="ADAL" clId="{40561216-C3B6-4E03-B696-C2E8E46E1565}" dt="2021-03-02T14:59:48.851" v="663"/>
          <ac:inkMkLst>
            <pc:docMk/>
            <pc:sldMk cId="388662114" sldId="568"/>
            <ac:inkMk id="23660" creationId="{EB9F504E-52DF-4A05-AB88-BDF5876CA8B9}"/>
          </ac:inkMkLst>
        </pc:inkChg>
      </pc:sldChg>
      <pc:sldChg chg="delSp modSp add modAnim">
        <pc:chgData name="Sherif Khattab" userId="c83b1e15-36f3-4f46-aceb-05aac24c545e" providerId="ADAL" clId="{40561216-C3B6-4E03-B696-C2E8E46E1565}" dt="2021-03-02T14:58:41.947" v="645"/>
        <pc:sldMkLst>
          <pc:docMk/>
          <pc:sldMk cId="3390924536" sldId="569"/>
        </pc:sldMkLst>
        <pc:grpChg chg="mod">
          <ac:chgData name="Sherif Khattab" userId="c83b1e15-36f3-4f46-aceb-05aac24c545e" providerId="ADAL" clId="{40561216-C3B6-4E03-B696-C2E8E46E1565}" dt="2021-03-02T14:57:21.636" v="604"/>
          <ac:grpSpMkLst>
            <pc:docMk/>
            <pc:sldMk cId="3390924536" sldId="569"/>
            <ac:grpSpMk id="23672" creationId="{D3B42BF9-8198-43FC-B7E5-062D26193C4A}"/>
          </ac:grpSpMkLst>
        </pc:grpChg>
        <pc:inkChg chg="mod">
          <ac:chgData name="Sherif Khattab" userId="c83b1e15-36f3-4f46-aceb-05aac24c545e" providerId="ADAL" clId="{40561216-C3B6-4E03-B696-C2E8E46E1565}" dt="2021-03-02T14:57:21.636" v="604"/>
          <ac:inkMkLst>
            <pc:docMk/>
            <pc:sldMk cId="3390924536" sldId="569"/>
            <ac:inkMk id="3" creationId="{B0FBBC0D-35B9-448B-9D52-F9702601D9E2}"/>
          </ac:inkMkLst>
        </pc:inkChg>
        <pc:inkChg chg="mod">
          <ac:chgData name="Sherif Khattab" userId="c83b1e15-36f3-4f46-aceb-05aac24c545e" providerId="ADAL" clId="{40561216-C3B6-4E03-B696-C2E8E46E1565}" dt="2021-03-02T14:57:21.636" v="604"/>
          <ac:inkMkLst>
            <pc:docMk/>
            <pc:sldMk cId="3390924536" sldId="569"/>
            <ac:inkMk id="5" creationId="{1334F479-0557-4560-B3CA-54D487BC1692}"/>
          </ac:inkMkLst>
        </pc:inkChg>
        <pc:inkChg chg="mod">
          <ac:chgData name="Sherif Khattab" userId="c83b1e15-36f3-4f46-aceb-05aac24c545e" providerId="ADAL" clId="{40561216-C3B6-4E03-B696-C2E8E46E1565}" dt="2021-03-02T14:57:21.636" v="604"/>
          <ac:inkMkLst>
            <pc:docMk/>
            <pc:sldMk cId="3390924536" sldId="569"/>
            <ac:inkMk id="6" creationId="{C77C32EE-2731-421E-9672-5A63D6E9F538}"/>
          </ac:inkMkLst>
        </pc:inkChg>
        <pc:inkChg chg="mod">
          <ac:chgData name="Sherif Khattab" userId="c83b1e15-36f3-4f46-aceb-05aac24c545e" providerId="ADAL" clId="{40561216-C3B6-4E03-B696-C2E8E46E1565}" dt="2021-03-02T14:57:21.636" v="604"/>
          <ac:inkMkLst>
            <pc:docMk/>
            <pc:sldMk cId="3390924536" sldId="569"/>
            <ac:inkMk id="34" creationId="{76F4BB3E-F0E4-42AA-ACB1-D0A6A3746F24}"/>
          </ac:inkMkLst>
        </pc:inkChg>
        <pc:inkChg chg="mod">
          <ac:chgData name="Sherif Khattab" userId="c83b1e15-36f3-4f46-aceb-05aac24c545e" providerId="ADAL" clId="{40561216-C3B6-4E03-B696-C2E8E46E1565}" dt="2021-03-02T14:57:21.636" v="604"/>
          <ac:inkMkLst>
            <pc:docMk/>
            <pc:sldMk cId="3390924536" sldId="569"/>
            <ac:inkMk id="35" creationId="{BB1041F6-9E9F-4186-AC93-4372635DAB2B}"/>
          </ac:inkMkLst>
        </pc:inkChg>
        <pc:inkChg chg="mod">
          <ac:chgData name="Sherif Khattab" userId="c83b1e15-36f3-4f46-aceb-05aac24c545e" providerId="ADAL" clId="{40561216-C3B6-4E03-B696-C2E8E46E1565}" dt="2021-03-02T14:57:21.636" v="604"/>
          <ac:inkMkLst>
            <pc:docMk/>
            <pc:sldMk cId="3390924536" sldId="569"/>
            <ac:inkMk id="36" creationId="{FBD4DC2C-2A69-4F9C-9FD0-0A2D83A17035}"/>
          </ac:inkMkLst>
        </pc:inkChg>
        <pc:inkChg chg="mod">
          <ac:chgData name="Sherif Khattab" userId="c83b1e15-36f3-4f46-aceb-05aac24c545e" providerId="ADAL" clId="{40561216-C3B6-4E03-B696-C2E8E46E1565}" dt="2021-03-02T14:57:21.636" v="604"/>
          <ac:inkMkLst>
            <pc:docMk/>
            <pc:sldMk cId="3390924536" sldId="569"/>
            <ac:inkMk id="38" creationId="{08DD68F7-523C-4437-9949-BFD6B8B320B7}"/>
          </ac:inkMkLst>
        </pc:inkChg>
        <pc:inkChg chg="mod">
          <ac:chgData name="Sherif Khattab" userId="c83b1e15-36f3-4f46-aceb-05aac24c545e" providerId="ADAL" clId="{40561216-C3B6-4E03-B696-C2E8E46E1565}" dt="2021-03-02T14:57:21.636" v="604"/>
          <ac:inkMkLst>
            <pc:docMk/>
            <pc:sldMk cId="3390924536" sldId="569"/>
            <ac:inkMk id="39" creationId="{6B907EBB-5700-4291-BB4C-D8877DB4FFCD}"/>
          </ac:inkMkLst>
        </pc:inkChg>
        <pc:inkChg chg="mod">
          <ac:chgData name="Sherif Khattab" userId="c83b1e15-36f3-4f46-aceb-05aac24c545e" providerId="ADAL" clId="{40561216-C3B6-4E03-B696-C2E8E46E1565}" dt="2021-03-02T14:57:21.636" v="604"/>
          <ac:inkMkLst>
            <pc:docMk/>
            <pc:sldMk cId="3390924536" sldId="569"/>
            <ac:inkMk id="40" creationId="{D1405003-6795-43E1-B78F-70DFA34AAA56}"/>
          </ac:inkMkLst>
        </pc:inkChg>
        <pc:inkChg chg="mod">
          <ac:chgData name="Sherif Khattab" userId="c83b1e15-36f3-4f46-aceb-05aac24c545e" providerId="ADAL" clId="{40561216-C3B6-4E03-B696-C2E8E46E1565}" dt="2021-03-02T14:57:21.636" v="604"/>
          <ac:inkMkLst>
            <pc:docMk/>
            <pc:sldMk cId="3390924536" sldId="569"/>
            <ac:inkMk id="41" creationId="{E5C63D8D-A5A2-4ECA-9233-25A9BB4111B0}"/>
          </ac:inkMkLst>
        </pc:inkChg>
        <pc:inkChg chg="mod">
          <ac:chgData name="Sherif Khattab" userId="c83b1e15-36f3-4f46-aceb-05aac24c545e" providerId="ADAL" clId="{40561216-C3B6-4E03-B696-C2E8E46E1565}" dt="2021-03-02T14:57:21.636" v="604"/>
          <ac:inkMkLst>
            <pc:docMk/>
            <pc:sldMk cId="3390924536" sldId="569"/>
            <ac:inkMk id="42" creationId="{DA8E3D6B-1BC0-4231-B0D7-7B8A4360DECC}"/>
          </ac:inkMkLst>
        </pc:inkChg>
        <pc:inkChg chg="mod">
          <ac:chgData name="Sherif Khattab" userId="c83b1e15-36f3-4f46-aceb-05aac24c545e" providerId="ADAL" clId="{40561216-C3B6-4E03-B696-C2E8E46E1565}" dt="2021-03-02T14:57:21.636" v="604"/>
          <ac:inkMkLst>
            <pc:docMk/>
            <pc:sldMk cId="3390924536" sldId="569"/>
            <ac:inkMk id="44" creationId="{19C19232-5340-48E5-9ED6-62DEBBCE1215}"/>
          </ac:inkMkLst>
        </pc:inkChg>
        <pc:inkChg chg="mod">
          <ac:chgData name="Sherif Khattab" userId="c83b1e15-36f3-4f46-aceb-05aac24c545e" providerId="ADAL" clId="{40561216-C3B6-4E03-B696-C2E8E46E1565}" dt="2021-03-02T14:57:21.636" v="604"/>
          <ac:inkMkLst>
            <pc:docMk/>
            <pc:sldMk cId="3390924536" sldId="569"/>
            <ac:inkMk id="45" creationId="{D1B4E85F-AC34-40C2-82B7-32CDF26E2AA9}"/>
          </ac:inkMkLst>
        </pc:inkChg>
        <pc:inkChg chg="mod">
          <ac:chgData name="Sherif Khattab" userId="c83b1e15-36f3-4f46-aceb-05aac24c545e" providerId="ADAL" clId="{40561216-C3B6-4E03-B696-C2E8E46E1565}" dt="2021-03-02T14:57:21.636" v="604"/>
          <ac:inkMkLst>
            <pc:docMk/>
            <pc:sldMk cId="3390924536" sldId="569"/>
            <ac:inkMk id="46" creationId="{E6BF4D18-EC16-4386-BB86-4E44BAF7C03B}"/>
          </ac:inkMkLst>
        </pc:inkChg>
        <pc:inkChg chg="mod">
          <ac:chgData name="Sherif Khattab" userId="c83b1e15-36f3-4f46-aceb-05aac24c545e" providerId="ADAL" clId="{40561216-C3B6-4E03-B696-C2E8E46E1565}" dt="2021-03-02T14:57:21.636" v="604"/>
          <ac:inkMkLst>
            <pc:docMk/>
            <pc:sldMk cId="3390924536" sldId="569"/>
            <ac:inkMk id="47" creationId="{02569F11-2943-4F04-87BA-CA8732D937CB}"/>
          </ac:inkMkLst>
        </pc:inkChg>
        <pc:inkChg chg="mod">
          <ac:chgData name="Sherif Khattab" userId="c83b1e15-36f3-4f46-aceb-05aac24c545e" providerId="ADAL" clId="{40561216-C3B6-4E03-B696-C2E8E46E1565}" dt="2021-03-02T14:57:21.636" v="604"/>
          <ac:inkMkLst>
            <pc:docMk/>
            <pc:sldMk cId="3390924536" sldId="569"/>
            <ac:inkMk id="48" creationId="{B58E1670-F3F7-4DFE-AF3D-056FDA785310}"/>
          </ac:inkMkLst>
        </pc:inkChg>
        <pc:inkChg chg="mod">
          <ac:chgData name="Sherif Khattab" userId="c83b1e15-36f3-4f46-aceb-05aac24c545e" providerId="ADAL" clId="{40561216-C3B6-4E03-B696-C2E8E46E1565}" dt="2021-03-02T14:57:21.636" v="604"/>
          <ac:inkMkLst>
            <pc:docMk/>
            <pc:sldMk cId="3390924536" sldId="569"/>
            <ac:inkMk id="49" creationId="{19257841-2019-40BC-AD69-87A73EC0948B}"/>
          </ac:inkMkLst>
        </pc:inkChg>
        <pc:inkChg chg="mod">
          <ac:chgData name="Sherif Khattab" userId="c83b1e15-36f3-4f46-aceb-05aac24c545e" providerId="ADAL" clId="{40561216-C3B6-4E03-B696-C2E8E46E1565}" dt="2021-03-02T14:57:21.636" v="604"/>
          <ac:inkMkLst>
            <pc:docMk/>
            <pc:sldMk cId="3390924536" sldId="569"/>
            <ac:inkMk id="50" creationId="{26C81269-5964-499B-83AC-4B4F3ECF46D9}"/>
          </ac:inkMkLst>
        </pc:inkChg>
        <pc:inkChg chg="mod">
          <ac:chgData name="Sherif Khattab" userId="c83b1e15-36f3-4f46-aceb-05aac24c545e" providerId="ADAL" clId="{40561216-C3B6-4E03-B696-C2E8E46E1565}" dt="2021-03-02T14:57:21.636" v="604"/>
          <ac:inkMkLst>
            <pc:docMk/>
            <pc:sldMk cId="3390924536" sldId="569"/>
            <ac:inkMk id="51" creationId="{20368D2C-01B3-405E-89B9-A7788F5F56C4}"/>
          </ac:inkMkLst>
        </pc:inkChg>
        <pc:inkChg chg="mod">
          <ac:chgData name="Sherif Khattab" userId="c83b1e15-36f3-4f46-aceb-05aac24c545e" providerId="ADAL" clId="{40561216-C3B6-4E03-B696-C2E8E46E1565}" dt="2021-03-02T14:57:21.636" v="604"/>
          <ac:inkMkLst>
            <pc:docMk/>
            <pc:sldMk cId="3390924536" sldId="569"/>
            <ac:inkMk id="53" creationId="{4B0B24DC-2DC7-4C85-8BDA-CB5171C1850E}"/>
          </ac:inkMkLst>
        </pc:inkChg>
        <pc:inkChg chg="mod">
          <ac:chgData name="Sherif Khattab" userId="c83b1e15-36f3-4f46-aceb-05aac24c545e" providerId="ADAL" clId="{40561216-C3B6-4E03-B696-C2E8E46E1565}" dt="2021-03-02T14:57:21.636" v="604"/>
          <ac:inkMkLst>
            <pc:docMk/>
            <pc:sldMk cId="3390924536" sldId="569"/>
            <ac:inkMk id="54" creationId="{FAA76FFB-4F7B-44CF-9E3F-7D873ACD011E}"/>
          </ac:inkMkLst>
        </pc:inkChg>
        <pc:inkChg chg="mod">
          <ac:chgData name="Sherif Khattab" userId="c83b1e15-36f3-4f46-aceb-05aac24c545e" providerId="ADAL" clId="{40561216-C3B6-4E03-B696-C2E8E46E1565}" dt="2021-03-02T14:57:21.636" v="604"/>
          <ac:inkMkLst>
            <pc:docMk/>
            <pc:sldMk cId="3390924536" sldId="569"/>
            <ac:inkMk id="55" creationId="{2A509FA3-B322-44A6-A5B7-3B6A64FF271C}"/>
          </ac:inkMkLst>
        </pc:inkChg>
        <pc:inkChg chg="mod">
          <ac:chgData name="Sherif Khattab" userId="c83b1e15-36f3-4f46-aceb-05aac24c545e" providerId="ADAL" clId="{40561216-C3B6-4E03-B696-C2E8E46E1565}" dt="2021-03-02T14:57:21.636" v="604"/>
          <ac:inkMkLst>
            <pc:docMk/>
            <pc:sldMk cId="3390924536" sldId="569"/>
            <ac:inkMk id="56" creationId="{9FB1D72E-EF06-4758-9CAE-0C2AFAB761B2}"/>
          </ac:inkMkLst>
        </pc:inkChg>
        <pc:inkChg chg="mod">
          <ac:chgData name="Sherif Khattab" userId="c83b1e15-36f3-4f46-aceb-05aac24c545e" providerId="ADAL" clId="{40561216-C3B6-4E03-B696-C2E8E46E1565}" dt="2021-03-02T14:57:21.636" v="604"/>
          <ac:inkMkLst>
            <pc:docMk/>
            <pc:sldMk cId="3390924536" sldId="569"/>
            <ac:inkMk id="58" creationId="{AD54C535-8A13-4466-B936-FDE4EE0D13AB}"/>
          </ac:inkMkLst>
        </pc:inkChg>
        <pc:inkChg chg="mod">
          <ac:chgData name="Sherif Khattab" userId="c83b1e15-36f3-4f46-aceb-05aac24c545e" providerId="ADAL" clId="{40561216-C3B6-4E03-B696-C2E8E46E1565}" dt="2021-03-02T14:57:21.636" v="604"/>
          <ac:inkMkLst>
            <pc:docMk/>
            <pc:sldMk cId="3390924536" sldId="569"/>
            <ac:inkMk id="59" creationId="{8191728A-6391-4424-97E9-9D875C21CABB}"/>
          </ac:inkMkLst>
        </pc:inkChg>
        <pc:inkChg chg="mod">
          <ac:chgData name="Sherif Khattab" userId="c83b1e15-36f3-4f46-aceb-05aac24c545e" providerId="ADAL" clId="{40561216-C3B6-4E03-B696-C2E8E46E1565}" dt="2021-03-02T14:57:21.636" v="604"/>
          <ac:inkMkLst>
            <pc:docMk/>
            <pc:sldMk cId="3390924536" sldId="569"/>
            <ac:inkMk id="61" creationId="{3873DDFB-3276-4A9C-A452-0E255D449AE0}"/>
          </ac:inkMkLst>
        </pc:inkChg>
        <pc:inkChg chg="mod">
          <ac:chgData name="Sherif Khattab" userId="c83b1e15-36f3-4f46-aceb-05aac24c545e" providerId="ADAL" clId="{40561216-C3B6-4E03-B696-C2E8E46E1565}" dt="2021-03-02T14:57:21.636" v="604"/>
          <ac:inkMkLst>
            <pc:docMk/>
            <pc:sldMk cId="3390924536" sldId="569"/>
            <ac:inkMk id="62" creationId="{6CA89F45-C596-4B44-8218-2E80CDFD9AC1}"/>
          </ac:inkMkLst>
        </pc:inkChg>
        <pc:inkChg chg="mod">
          <ac:chgData name="Sherif Khattab" userId="c83b1e15-36f3-4f46-aceb-05aac24c545e" providerId="ADAL" clId="{40561216-C3B6-4E03-B696-C2E8E46E1565}" dt="2021-03-02T14:57:21.636" v="604"/>
          <ac:inkMkLst>
            <pc:docMk/>
            <pc:sldMk cId="3390924536" sldId="569"/>
            <ac:inkMk id="63" creationId="{C0DC48F3-13CB-48CD-943B-D376DED3D452}"/>
          </ac:inkMkLst>
        </pc:inkChg>
        <pc:inkChg chg="mod">
          <ac:chgData name="Sherif Khattab" userId="c83b1e15-36f3-4f46-aceb-05aac24c545e" providerId="ADAL" clId="{40561216-C3B6-4E03-B696-C2E8E46E1565}" dt="2021-03-02T14:57:21.636" v="604"/>
          <ac:inkMkLst>
            <pc:docMk/>
            <pc:sldMk cId="3390924536" sldId="569"/>
            <ac:inkMk id="23552" creationId="{AD02388C-420C-4C10-A5B7-33825C4777B5}"/>
          </ac:inkMkLst>
        </pc:inkChg>
        <pc:inkChg chg="mod">
          <ac:chgData name="Sherif Khattab" userId="c83b1e15-36f3-4f46-aceb-05aac24c545e" providerId="ADAL" clId="{40561216-C3B6-4E03-B696-C2E8E46E1565}" dt="2021-03-02T14:57:21.636" v="604"/>
          <ac:inkMkLst>
            <pc:docMk/>
            <pc:sldMk cId="3390924536" sldId="569"/>
            <ac:inkMk id="23556" creationId="{B63716A9-A45C-49C7-8CC0-3310F6B827F6}"/>
          </ac:inkMkLst>
        </pc:inkChg>
        <pc:inkChg chg="del mod">
          <ac:chgData name="Sherif Khattab" userId="c83b1e15-36f3-4f46-aceb-05aac24c545e" providerId="ADAL" clId="{40561216-C3B6-4E03-B696-C2E8E46E1565}" dt="2021-03-02T14:57:21.631" v="600"/>
          <ac:inkMkLst>
            <pc:docMk/>
            <pc:sldMk cId="3390924536" sldId="569"/>
            <ac:inkMk id="23558" creationId="{12438C2F-B2BE-423F-8FB0-A8B24276FAA9}"/>
          </ac:inkMkLst>
        </pc:inkChg>
        <pc:inkChg chg="del mod">
          <ac:chgData name="Sherif Khattab" userId="c83b1e15-36f3-4f46-aceb-05aac24c545e" providerId="ADAL" clId="{40561216-C3B6-4E03-B696-C2E8E46E1565}" dt="2021-03-02T14:57:21.635" v="603"/>
          <ac:inkMkLst>
            <pc:docMk/>
            <pc:sldMk cId="3390924536" sldId="569"/>
            <ac:inkMk id="23559" creationId="{63236EA0-8781-4E1D-ACC7-D2AB2BA2975A}"/>
          </ac:inkMkLst>
        </pc:inkChg>
        <pc:inkChg chg="del mod">
          <ac:chgData name="Sherif Khattab" userId="c83b1e15-36f3-4f46-aceb-05aac24c545e" providerId="ADAL" clId="{40561216-C3B6-4E03-B696-C2E8E46E1565}" dt="2021-03-02T14:57:21.621" v="598"/>
          <ac:inkMkLst>
            <pc:docMk/>
            <pc:sldMk cId="3390924536" sldId="569"/>
            <ac:inkMk id="23560" creationId="{8296C127-E688-4138-8B46-A545AA74759F}"/>
          </ac:inkMkLst>
        </pc:inkChg>
        <pc:inkChg chg="del mod">
          <ac:chgData name="Sherif Khattab" userId="c83b1e15-36f3-4f46-aceb-05aac24c545e" providerId="ADAL" clId="{40561216-C3B6-4E03-B696-C2E8E46E1565}" dt="2021-03-02T14:57:21.629" v="599"/>
          <ac:inkMkLst>
            <pc:docMk/>
            <pc:sldMk cId="3390924536" sldId="569"/>
            <ac:inkMk id="23561" creationId="{27B15F83-7325-42D6-B559-2D057C3A0C3F}"/>
          </ac:inkMkLst>
        </pc:inkChg>
        <pc:inkChg chg="del mod">
          <ac:chgData name="Sherif Khattab" userId="c83b1e15-36f3-4f46-aceb-05aac24c545e" providerId="ADAL" clId="{40561216-C3B6-4E03-B696-C2E8E46E1565}" dt="2021-03-02T14:57:21.632" v="601"/>
          <ac:inkMkLst>
            <pc:docMk/>
            <pc:sldMk cId="3390924536" sldId="569"/>
            <ac:inkMk id="23562" creationId="{41609FE5-F416-4C74-A5D0-5EFA0CF8EF70}"/>
          </ac:inkMkLst>
        </pc:inkChg>
        <pc:inkChg chg="del mod">
          <ac:chgData name="Sherif Khattab" userId="c83b1e15-36f3-4f46-aceb-05aac24c545e" providerId="ADAL" clId="{40561216-C3B6-4E03-B696-C2E8E46E1565}" dt="2021-03-02T14:57:21.633" v="602"/>
          <ac:inkMkLst>
            <pc:docMk/>
            <pc:sldMk cId="3390924536" sldId="569"/>
            <ac:inkMk id="23564" creationId="{0479C8AE-E53D-4F3D-9A1F-0B3B4EF8E437}"/>
          </ac:inkMkLst>
        </pc:inkChg>
        <pc:inkChg chg="del mod">
          <ac:chgData name="Sherif Khattab" userId="c83b1e15-36f3-4f46-aceb-05aac24c545e" providerId="ADAL" clId="{40561216-C3B6-4E03-B696-C2E8E46E1565}" dt="2021-03-02T14:57:21.636" v="604"/>
          <ac:inkMkLst>
            <pc:docMk/>
            <pc:sldMk cId="3390924536" sldId="569"/>
            <ac:inkMk id="23565" creationId="{7EA1AC65-0991-4EAD-9289-5B6967D4C6A4}"/>
          </ac:inkMkLst>
        </pc:inkChg>
        <pc:inkChg chg="del mod">
          <ac:chgData name="Sherif Khattab" userId="c83b1e15-36f3-4f46-aceb-05aac24c545e" providerId="ADAL" clId="{40561216-C3B6-4E03-B696-C2E8E46E1565}" dt="2021-03-02T14:57:09.225" v="595"/>
          <ac:inkMkLst>
            <pc:docMk/>
            <pc:sldMk cId="3390924536" sldId="569"/>
            <ac:inkMk id="23567" creationId="{B964468F-11D4-4449-BD5D-D276B04321BD}"/>
          </ac:inkMkLst>
        </pc:inkChg>
        <pc:inkChg chg="del mod">
          <ac:chgData name="Sherif Khattab" userId="c83b1e15-36f3-4f46-aceb-05aac24c545e" providerId="ADAL" clId="{40561216-C3B6-4E03-B696-C2E8E46E1565}" dt="2021-03-02T14:57:09.203" v="591"/>
          <ac:inkMkLst>
            <pc:docMk/>
            <pc:sldMk cId="3390924536" sldId="569"/>
            <ac:inkMk id="23568" creationId="{B0D8423F-0857-4468-8FB1-850C348CC062}"/>
          </ac:inkMkLst>
        </pc:inkChg>
        <pc:inkChg chg="del mod">
          <ac:chgData name="Sherif Khattab" userId="c83b1e15-36f3-4f46-aceb-05aac24c545e" providerId="ADAL" clId="{40561216-C3B6-4E03-B696-C2E8E46E1565}" dt="2021-03-02T14:57:09.218" v="594"/>
          <ac:inkMkLst>
            <pc:docMk/>
            <pc:sldMk cId="3390924536" sldId="569"/>
            <ac:inkMk id="23569" creationId="{E089F2E3-45EA-486B-A260-E766EB2A0258}"/>
          </ac:inkMkLst>
        </pc:inkChg>
        <pc:inkChg chg="del mod">
          <ac:chgData name="Sherif Khattab" userId="c83b1e15-36f3-4f46-aceb-05aac24c545e" providerId="ADAL" clId="{40561216-C3B6-4E03-B696-C2E8E46E1565}" dt="2021-03-02T14:57:09.213" v="593"/>
          <ac:inkMkLst>
            <pc:docMk/>
            <pc:sldMk cId="3390924536" sldId="569"/>
            <ac:inkMk id="23570" creationId="{C315644A-BBCC-4823-9005-14F1A7FDE1C2}"/>
          </ac:inkMkLst>
        </pc:inkChg>
        <pc:inkChg chg="del mod">
          <ac:chgData name="Sherif Khattab" userId="c83b1e15-36f3-4f46-aceb-05aac24c545e" providerId="ADAL" clId="{40561216-C3B6-4E03-B696-C2E8E46E1565}" dt="2021-03-02T14:57:09.198" v="590"/>
          <ac:inkMkLst>
            <pc:docMk/>
            <pc:sldMk cId="3390924536" sldId="569"/>
            <ac:inkMk id="23571" creationId="{4A65A549-A8AD-4542-8C89-6269FF5866D1}"/>
          </ac:inkMkLst>
        </pc:inkChg>
        <pc:inkChg chg="del mod">
          <ac:chgData name="Sherif Khattab" userId="c83b1e15-36f3-4f46-aceb-05aac24c545e" providerId="ADAL" clId="{40561216-C3B6-4E03-B696-C2E8E46E1565}" dt="2021-03-02T14:57:09.193" v="589"/>
          <ac:inkMkLst>
            <pc:docMk/>
            <pc:sldMk cId="3390924536" sldId="569"/>
            <ac:inkMk id="23572" creationId="{B9C4A1FB-67E2-4BED-9908-CDD670C3D085}"/>
          </ac:inkMkLst>
        </pc:inkChg>
        <pc:inkChg chg="del">
          <ac:chgData name="Sherif Khattab" userId="c83b1e15-36f3-4f46-aceb-05aac24c545e" providerId="ADAL" clId="{40561216-C3B6-4E03-B696-C2E8E46E1565}" dt="2021-03-02T14:57:09.186" v="588"/>
          <ac:inkMkLst>
            <pc:docMk/>
            <pc:sldMk cId="3390924536" sldId="569"/>
            <ac:inkMk id="23574" creationId="{5080E0A9-56D7-4D4F-A195-E284339CA129}"/>
          </ac:inkMkLst>
        </pc:inkChg>
        <pc:inkChg chg="del mod">
          <ac:chgData name="Sherif Khattab" userId="c83b1e15-36f3-4f46-aceb-05aac24c545e" providerId="ADAL" clId="{40561216-C3B6-4E03-B696-C2E8E46E1565}" dt="2021-03-02T14:57:09.209" v="592"/>
          <ac:inkMkLst>
            <pc:docMk/>
            <pc:sldMk cId="3390924536" sldId="569"/>
            <ac:inkMk id="23660" creationId="{EB9F504E-52DF-4A05-AB88-BDF5876CA8B9}"/>
          </ac:inkMkLst>
        </pc:inkChg>
      </pc:sldChg>
      <pc:sldChg chg="delSp modSp add modAnim">
        <pc:chgData name="Sherif Khattab" userId="c83b1e15-36f3-4f46-aceb-05aac24c545e" providerId="ADAL" clId="{40561216-C3B6-4E03-B696-C2E8E46E1565}" dt="2021-03-02T14:57:56.892" v="639"/>
        <pc:sldMkLst>
          <pc:docMk/>
          <pc:sldMk cId="1377651607" sldId="570"/>
        </pc:sldMkLst>
        <pc:grpChg chg="del mod">
          <ac:chgData name="Sherif Khattab" userId="c83b1e15-36f3-4f46-aceb-05aac24c545e" providerId="ADAL" clId="{40561216-C3B6-4E03-B696-C2E8E46E1565}" dt="2021-03-02T14:57:56.892" v="638"/>
          <ac:grpSpMkLst>
            <pc:docMk/>
            <pc:sldMk cId="1377651607" sldId="570"/>
            <ac:grpSpMk id="23672" creationId="{D3B42BF9-8198-43FC-B7E5-062D26193C4A}"/>
          </ac:grpSpMkLst>
        </pc:grpChg>
        <pc:inkChg chg="del mod">
          <ac:chgData name="Sherif Khattab" userId="c83b1e15-36f3-4f46-aceb-05aac24c545e" providerId="ADAL" clId="{40561216-C3B6-4E03-B696-C2E8E46E1565}" dt="2021-03-02T14:57:56.892" v="638"/>
          <ac:inkMkLst>
            <pc:docMk/>
            <pc:sldMk cId="1377651607" sldId="570"/>
            <ac:inkMk id="3" creationId="{B0FBBC0D-35B9-448B-9D52-F9702601D9E2}"/>
          </ac:inkMkLst>
        </pc:inkChg>
        <pc:inkChg chg="del mod">
          <ac:chgData name="Sherif Khattab" userId="c83b1e15-36f3-4f46-aceb-05aac24c545e" providerId="ADAL" clId="{40561216-C3B6-4E03-B696-C2E8E46E1565}" dt="2021-03-02T14:57:56.888" v="636"/>
          <ac:inkMkLst>
            <pc:docMk/>
            <pc:sldMk cId="1377651607" sldId="570"/>
            <ac:inkMk id="5" creationId="{1334F479-0557-4560-B3CA-54D487BC1692}"/>
          </ac:inkMkLst>
        </pc:inkChg>
        <pc:inkChg chg="del mod">
          <ac:chgData name="Sherif Khattab" userId="c83b1e15-36f3-4f46-aceb-05aac24c545e" providerId="ADAL" clId="{40561216-C3B6-4E03-B696-C2E8E46E1565}" dt="2021-03-02T14:57:56.892" v="639"/>
          <ac:inkMkLst>
            <pc:docMk/>
            <pc:sldMk cId="1377651607" sldId="570"/>
            <ac:inkMk id="6" creationId="{C77C32EE-2731-421E-9672-5A63D6E9F538}"/>
          </ac:inkMkLst>
        </pc:inkChg>
        <pc:inkChg chg="del mod">
          <ac:chgData name="Sherif Khattab" userId="c83b1e15-36f3-4f46-aceb-05aac24c545e" providerId="ADAL" clId="{40561216-C3B6-4E03-B696-C2E8E46E1565}" dt="2021-03-02T14:57:56.887" v="635"/>
          <ac:inkMkLst>
            <pc:docMk/>
            <pc:sldMk cId="1377651607" sldId="570"/>
            <ac:inkMk id="34" creationId="{76F4BB3E-F0E4-42AA-ACB1-D0A6A3746F24}"/>
          </ac:inkMkLst>
        </pc:inkChg>
        <pc:inkChg chg="del mod">
          <ac:chgData name="Sherif Khattab" userId="c83b1e15-36f3-4f46-aceb-05aac24c545e" providerId="ADAL" clId="{40561216-C3B6-4E03-B696-C2E8E46E1565}" dt="2021-03-02T14:57:56.886" v="634"/>
          <ac:inkMkLst>
            <pc:docMk/>
            <pc:sldMk cId="1377651607" sldId="570"/>
            <ac:inkMk id="35" creationId="{BB1041F6-9E9F-4186-AC93-4372635DAB2B}"/>
          </ac:inkMkLst>
        </pc:inkChg>
        <pc:inkChg chg="del mod">
          <ac:chgData name="Sherif Khattab" userId="c83b1e15-36f3-4f46-aceb-05aac24c545e" providerId="ADAL" clId="{40561216-C3B6-4E03-B696-C2E8E46E1565}" dt="2021-03-02T14:57:56.888" v="637"/>
          <ac:inkMkLst>
            <pc:docMk/>
            <pc:sldMk cId="1377651607" sldId="570"/>
            <ac:inkMk id="36" creationId="{FBD4DC2C-2A69-4F9C-9FD0-0A2D83A17035}"/>
          </ac:inkMkLst>
        </pc:inkChg>
        <pc:inkChg chg="del mod">
          <ac:chgData name="Sherif Khattab" userId="c83b1e15-36f3-4f46-aceb-05aac24c545e" providerId="ADAL" clId="{40561216-C3B6-4E03-B696-C2E8E46E1565}" dt="2021-03-02T14:57:48.383" v="632"/>
          <ac:inkMkLst>
            <pc:docMk/>
            <pc:sldMk cId="1377651607" sldId="570"/>
            <ac:inkMk id="38" creationId="{08DD68F7-523C-4437-9949-BFD6B8B320B7}"/>
          </ac:inkMkLst>
        </pc:inkChg>
        <pc:inkChg chg="del mod">
          <ac:chgData name="Sherif Khattab" userId="c83b1e15-36f3-4f46-aceb-05aac24c545e" providerId="ADAL" clId="{40561216-C3B6-4E03-B696-C2E8E46E1565}" dt="2021-03-02T14:57:48.381" v="628"/>
          <ac:inkMkLst>
            <pc:docMk/>
            <pc:sldMk cId="1377651607" sldId="570"/>
            <ac:inkMk id="39" creationId="{6B907EBB-5700-4291-BB4C-D8877DB4FFCD}"/>
          </ac:inkMkLst>
        </pc:inkChg>
        <pc:inkChg chg="del mod">
          <ac:chgData name="Sherif Khattab" userId="c83b1e15-36f3-4f46-aceb-05aac24c545e" providerId="ADAL" clId="{40561216-C3B6-4E03-B696-C2E8E46E1565}" dt="2021-03-02T14:57:48.382" v="630"/>
          <ac:inkMkLst>
            <pc:docMk/>
            <pc:sldMk cId="1377651607" sldId="570"/>
            <ac:inkMk id="40" creationId="{D1405003-6795-43E1-B78F-70DFA34AAA56}"/>
          </ac:inkMkLst>
        </pc:inkChg>
        <pc:inkChg chg="del mod">
          <ac:chgData name="Sherif Khattab" userId="c83b1e15-36f3-4f46-aceb-05aac24c545e" providerId="ADAL" clId="{40561216-C3B6-4E03-B696-C2E8E46E1565}" dt="2021-03-02T14:57:48.383" v="631"/>
          <ac:inkMkLst>
            <pc:docMk/>
            <pc:sldMk cId="1377651607" sldId="570"/>
            <ac:inkMk id="41" creationId="{E5C63D8D-A5A2-4ECA-9233-25A9BB4111B0}"/>
          </ac:inkMkLst>
        </pc:inkChg>
        <pc:inkChg chg="del mod">
          <ac:chgData name="Sherif Khattab" userId="c83b1e15-36f3-4f46-aceb-05aac24c545e" providerId="ADAL" clId="{40561216-C3B6-4E03-B696-C2E8E46E1565}" dt="2021-03-02T14:57:48.382" v="629"/>
          <ac:inkMkLst>
            <pc:docMk/>
            <pc:sldMk cId="1377651607" sldId="570"/>
            <ac:inkMk id="42" creationId="{DA8E3D6B-1BC0-4231-B0D7-7B8A4360DECC}"/>
          </ac:inkMkLst>
        </pc:inkChg>
        <pc:inkChg chg="del mod">
          <ac:chgData name="Sherif Khattab" userId="c83b1e15-36f3-4f46-aceb-05aac24c545e" providerId="ADAL" clId="{40561216-C3B6-4E03-B696-C2E8E46E1565}" dt="2021-03-02T14:57:48.379" v="627"/>
          <ac:inkMkLst>
            <pc:docMk/>
            <pc:sldMk cId="1377651607" sldId="570"/>
            <ac:inkMk id="44" creationId="{19C19232-5340-48E5-9ED6-62DEBBCE1215}"/>
          </ac:inkMkLst>
        </pc:inkChg>
        <pc:inkChg chg="del mod">
          <ac:chgData name="Sherif Khattab" userId="c83b1e15-36f3-4f46-aceb-05aac24c545e" providerId="ADAL" clId="{40561216-C3B6-4E03-B696-C2E8E46E1565}" dt="2021-03-02T14:57:42.712" v="625"/>
          <ac:inkMkLst>
            <pc:docMk/>
            <pc:sldMk cId="1377651607" sldId="570"/>
            <ac:inkMk id="45" creationId="{D1B4E85F-AC34-40C2-82B7-32CDF26E2AA9}"/>
          </ac:inkMkLst>
        </pc:inkChg>
        <pc:inkChg chg="del mod">
          <ac:chgData name="Sherif Khattab" userId="c83b1e15-36f3-4f46-aceb-05aac24c545e" providerId="ADAL" clId="{40561216-C3B6-4E03-B696-C2E8E46E1565}" dt="2021-03-02T14:57:42.710" v="623"/>
          <ac:inkMkLst>
            <pc:docMk/>
            <pc:sldMk cId="1377651607" sldId="570"/>
            <ac:inkMk id="46" creationId="{E6BF4D18-EC16-4386-BB86-4E44BAF7C03B}"/>
          </ac:inkMkLst>
        </pc:inkChg>
        <pc:inkChg chg="del mod">
          <ac:chgData name="Sherif Khattab" userId="c83b1e15-36f3-4f46-aceb-05aac24c545e" providerId="ADAL" clId="{40561216-C3B6-4E03-B696-C2E8E46E1565}" dt="2021-03-02T14:57:42.708" v="622"/>
          <ac:inkMkLst>
            <pc:docMk/>
            <pc:sldMk cId="1377651607" sldId="570"/>
            <ac:inkMk id="47" creationId="{02569F11-2943-4F04-87BA-CA8732D937CB}"/>
          </ac:inkMkLst>
        </pc:inkChg>
        <pc:inkChg chg="del mod">
          <ac:chgData name="Sherif Khattab" userId="c83b1e15-36f3-4f46-aceb-05aac24c545e" providerId="ADAL" clId="{40561216-C3B6-4E03-B696-C2E8E46E1565}" dt="2021-03-02T14:57:42.705" v="619"/>
          <ac:inkMkLst>
            <pc:docMk/>
            <pc:sldMk cId="1377651607" sldId="570"/>
            <ac:inkMk id="48" creationId="{B58E1670-F3F7-4DFE-AF3D-056FDA785310}"/>
          </ac:inkMkLst>
        </pc:inkChg>
        <pc:inkChg chg="del mod">
          <ac:chgData name="Sherif Khattab" userId="c83b1e15-36f3-4f46-aceb-05aac24c545e" providerId="ADAL" clId="{40561216-C3B6-4E03-B696-C2E8E46E1565}" dt="2021-03-02T14:57:42.707" v="621"/>
          <ac:inkMkLst>
            <pc:docMk/>
            <pc:sldMk cId="1377651607" sldId="570"/>
            <ac:inkMk id="49" creationId="{19257841-2019-40BC-AD69-87A73EC0948B}"/>
          </ac:inkMkLst>
        </pc:inkChg>
        <pc:inkChg chg="del mod">
          <ac:chgData name="Sherif Khattab" userId="c83b1e15-36f3-4f46-aceb-05aac24c545e" providerId="ADAL" clId="{40561216-C3B6-4E03-B696-C2E8E46E1565}" dt="2021-03-02T14:57:42.707" v="620"/>
          <ac:inkMkLst>
            <pc:docMk/>
            <pc:sldMk cId="1377651607" sldId="570"/>
            <ac:inkMk id="50" creationId="{26C81269-5964-499B-83AC-4B4F3ECF46D9}"/>
          </ac:inkMkLst>
        </pc:inkChg>
        <pc:inkChg chg="del mod">
          <ac:chgData name="Sherif Khattab" userId="c83b1e15-36f3-4f46-aceb-05aac24c545e" providerId="ADAL" clId="{40561216-C3B6-4E03-B696-C2E8E46E1565}" dt="2021-03-02T14:57:42.712" v="624"/>
          <ac:inkMkLst>
            <pc:docMk/>
            <pc:sldMk cId="1377651607" sldId="570"/>
            <ac:inkMk id="51" creationId="{20368D2C-01B3-405E-89B9-A7788F5F56C4}"/>
          </ac:inkMkLst>
        </pc:inkChg>
        <pc:inkChg chg="del mod">
          <ac:chgData name="Sherif Khattab" userId="c83b1e15-36f3-4f46-aceb-05aac24c545e" providerId="ADAL" clId="{40561216-C3B6-4E03-B696-C2E8E46E1565}" dt="2021-03-02T14:57:36.647" v="616"/>
          <ac:inkMkLst>
            <pc:docMk/>
            <pc:sldMk cId="1377651607" sldId="570"/>
            <ac:inkMk id="53" creationId="{4B0B24DC-2DC7-4C85-8BDA-CB5171C1850E}"/>
          </ac:inkMkLst>
        </pc:inkChg>
        <pc:inkChg chg="del mod">
          <ac:chgData name="Sherif Khattab" userId="c83b1e15-36f3-4f46-aceb-05aac24c545e" providerId="ADAL" clId="{40561216-C3B6-4E03-B696-C2E8E46E1565}" dt="2021-03-02T14:57:36.645" v="614"/>
          <ac:inkMkLst>
            <pc:docMk/>
            <pc:sldMk cId="1377651607" sldId="570"/>
            <ac:inkMk id="54" creationId="{FAA76FFB-4F7B-44CF-9E3F-7D873ACD011E}"/>
          </ac:inkMkLst>
        </pc:inkChg>
        <pc:inkChg chg="del mod">
          <ac:chgData name="Sherif Khattab" userId="c83b1e15-36f3-4f46-aceb-05aac24c545e" providerId="ADAL" clId="{40561216-C3B6-4E03-B696-C2E8E46E1565}" dt="2021-03-02T14:57:36.644" v="613"/>
          <ac:inkMkLst>
            <pc:docMk/>
            <pc:sldMk cId="1377651607" sldId="570"/>
            <ac:inkMk id="55" creationId="{2A509FA3-B322-44A6-A5B7-3B6A64FF271C}"/>
          </ac:inkMkLst>
        </pc:inkChg>
        <pc:inkChg chg="del mod">
          <ac:chgData name="Sherif Khattab" userId="c83b1e15-36f3-4f46-aceb-05aac24c545e" providerId="ADAL" clId="{40561216-C3B6-4E03-B696-C2E8E46E1565}" dt="2021-03-02T14:57:36.638" v="612"/>
          <ac:inkMkLst>
            <pc:docMk/>
            <pc:sldMk cId="1377651607" sldId="570"/>
            <ac:inkMk id="56" creationId="{9FB1D72E-EF06-4758-9CAE-0C2AFAB761B2}"/>
          </ac:inkMkLst>
        </pc:inkChg>
        <pc:inkChg chg="del mod">
          <ac:chgData name="Sherif Khattab" userId="c83b1e15-36f3-4f46-aceb-05aac24c545e" providerId="ADAL" clId="{40561216-C3B6-4E03-B696-C2E8E46E1565}" dt="2021-03-02T14:57:36.648" v="617"/>
          <ac:inkMkLst>
            <pc:docMk/>
            <pc:sldMk cId="1377651607" sldId="570"/>
            <ac:inkMk id="58" creationId="{AD54C535-8A13-4466-B936-FDE4EE0D13AB}"/>
          </ac:inkMkLst>
        </pc:inkChg>
        <pc:inkChg chg="del mod">
          <ac:chgData name="Sherif Khattab" userId="c83b1e15-36f3-4f46-aceb-05aac24c545e" providerId="ADAL" clId="{40561216-C3B6-4E03-B696-C2E8E46E1565}" dt="2021-03-02T14:57:36.646" v="615"/>
          <ac:inkMkLst>
            <pc:docMk/>
            <pc:sldMk cId="1377651607" sldId="570"/>
            <ac:inkMk id="59" creationId="{8191728A-6391-4424-97E9-9D875C21CABB}"/>
          </ac:inkMkLst>
        </pc:inkChg>
        <pc:inkChg chg="del mod">
          <ac:chgData name="Sherif Khattab" userId="c83b1e15-36f3-4f46-aceb-05aac24c545e" providerId="ADAL" clId="{40561216-C3B6-4E03-B696-C2E8E46E1565}" dt="2021-03-02T14:57:28.877" v="609"/>
          <ac:inkMkLst>
            <pc:docMk/>
            <pc:sldMk cId="1377651607" sldId="570"/>
            <ac:inkMk id="61" creationId="{3873DDFB-3276-4A9C-A452-0E255D449AE0}"/>
          </ac:inkMkLst>
        </pc:inkChg>
        <pc:inkChg chg="del mod">
          <ac:chgData name="Sherif Khattab" userId="c83b1e15-36f3-4f46-aceb-05aac24c545e" providerId="ADAL" clId="{40561216-C3B6-4E03-B696-C2E8E46E1565}" dt="2021-03-02T14:57:28.875" v="607"/>
          <ac:inkMkLst>
            <pc:docMk/>
            <pc:sldMk cId="1377651607" sldId="570"/>
            <ac:inkMk id="62" creationId="{6CA89F45-C596-4B44-8218-2E80CDFD9AC1}"/>
          </ac:inkMkLst>
        </pc:inkChg>
        <pc:inkChg chg="del mod">
          <ac:chgData name="Sherif Khattab" userId="c83b1e15-36f3-4f46-aceb-05aac24c545e" providerId="ADAL" clId="{40561216-C3B6-4E03-B696-C2E8E46E1565}" dt="2021-03-02T14:57:28.878" v="610"/>
          <ac:inkMkLst>
            <pc:docMk/>
            <pc:sldMk cId="1377651607" sldId="570"/>
            <ac:inkMk id="63" creationId="{C0DC48F3-13CB-48CD-943B-D376DED3D452}"/>
          </ac:inkMkLst>
        </pc:inkChg>
        <pc:inkChg chg="del mod">
          <ac:chgData name="Sherif Khattab" userId="c83b1e15-36f3-4f46-aceb-05aac24c545e" providerId="ADAL" clId="{40561216-C3B6-4E03-B696-C2E8E46E1565}" dt="2021-03-02T14:57:28.876" v="608"/>
          <ac:inkMkLst>
            <pc:docMk/>
            <pc:sldMk cId="1377651607" sldId="570"/>
            <ac:inkMk id="23552" creationId="{AD02388C-420C-4C10-A5B7-33825C4777B5}"/>
          </ac:inkMkLst>
        </pc:inkChg>
        <pc:inkChg chg="del">
          <ac:chgData name="Sherif Khattab" userId="c83b1e15-36f3-4f46-aceb-05aac24c545e" providerId="ADAL" clId="{40561216-C3B6-4E03-B696-C2E8E46E1565}" dt="2021-03-02T14:57:28.872" v="606"/>
          <ac:inkMkLst>
            <pc:docMk/>
            <pc:sldMk cId="1377651607" sldId="570"/>
            <ac:inkMk id="23556" creationId="{B63716A9-A45C-49C7-8CC0-3310F6B827F6}"/>
          </ac:inkMkLst>
        </pc:inkChg>
      </pc:sldChg>
      <pc:sldChg chg="add del">
        <pc:chgData name="Sherif Khattab" userId="c83b1e15-36f3-4f46-aceb-05aac24c545e" providerId="ADAL" clId="{40561216-C3B6-4E03-B696-C2E8E46E1565}" dt="2021-03-02T14:57:14.674" v="597"/>
        <pc:sldMkLst>
          <pc:docMk/>
          <pc:sldMk cId="2705297987" sldId="570"/>
        </pc:sldMkLst>
      </pc:sldChg>
      <pc:sldChg chg="add modAnim">
        <pc:chgData name="Sherif Khattab" userId="c83b1e15-36f3-4f46-aceb-05aac24c545e" providerId="ADAL" clId="{40561216-C3B6-4E03-B696-C2E8E46E1565}" dt="2021-03-02T14:58:39.602" v="644"/>
        <pc:sldMkLst>
          <pc:docMk/>
          <pc:sldMk cId="1670379455" sldId="571"/>
        </pc:sldMkLst>
      </pc:sldChg>
      <pc:sldChg chg="add modAnim">
        <pc:chgData name="Sherif Khattab" userId="c83b1e15-36f3-4f46-aceb-05aac24c545e" providerId="ADAL" clId="{40561216-C3B6-4E03-B696-C2E8E46E1565}" dt="2021-03-02T14:58:37.306" v="643"/>
        <pc:sldMkLst>
          <pc:docMk/>
          <pc:sldMk cId="3115630515" sldId="572"/>
        </pc:sldMkLst>
      </pc:sldChg>
      <pc:sldChg chg="add modAnim">
        <pc:chgData name="Sherif Khattab" userId="c83b1e15-36f3-4f46-aceb-05aac24c545e" providerId="ADAL" clId="{40561216-C3B6-4E03-B696-C2E8E46E1565}" dt="2021-03-02T14:58:34.646" v="642"/>
        <pc:sldMkLst>
          <pc:docMk/>
          <pc:sldMk cId="3693182178" sldId="573"/>
        </pc:sldMkLst>
      </pc:sldChg>
      <pc:sldChg chg="add modAnim">
        <pc:chgData name="Sherif Khattab" userId="c83b1e15-36f3-4f46-aceb-05aac24c545e" providerId="ADAL" clId="{40561216-C3B6-4E03-B696-C2E8E46E1565}" dt="2021-03-02T14:58:32.151" v="641"/>
        <pc:sldMkLst>
          <pc:docMk/>
          <pc:sldMk cId="1917878205" sldId="574"/>
        </pc:sldMkLst>
      </pc:sldChg>
      <pc:sldChg chg="add">
        <pc:chgData name="Sherif Khattab" userId="c83b1e15-36f3-4f46-aceb-05aac24c545e" providerId="ADAL" clId="{40561216-C3B6-4E03-B696-C2E8E46E1565}" dt="2021-03-02T14:59:43.634" v="657"/>
        <pc:sldMkLst>
          <pc:docMk/>
          <pc:sldMk cId="86902699" sldId="575"/>
        </pc:sldMkLst>
      </pc:sldChg>
      <pc:sldChg chg="add">
        <pc:chgData name="Sherif Khattab" userId="c83b1e15-36f3-4f46-aceb-05aac24c545e" providerId="ADAL" clId="{40561216-C3B6-4E03-B696-C2E8E46E1565}" dt="2021-03-02T15:11:50.930" v="788"/>
        <pc:sldMkLst>
          <pc:docMk/>
          <pc:sldMk cId="1417188528" sldId="576"/>
        </pc:sldMkLst>
      </pc:sldChg>
      <pc:sldChg chg="add">
        <pc:chgData name="Sherif Khattab" userId="c83b1e15-36f3-4f46-aceb-05aac24c545e" providerId="ADAL" clId="{40561216-C3B6-4E03-B696-C2E8E46E1565}" dt="2021-03-02T15:12:00.394" v="797"/>
        <pc:sldMkLst>
          <pc:docMk/>
          <pc:sldMk cId="3517715337" sldId="577"/>
        </pc:sldMkLst>
      </pc:sldChg>
      <pc:sldChg chg="add">
        <pc:chgData name="Sherif Khattab" userId="c83b1e15-36f3-4f46-aceb-05aac24c545e" providerId="ADAL" clId="{40561216-C3B6-4E03-B696-C2E8E46E1565}" dt="2021-03-02T15:12:07.374" v="805"/>
        <pc:sldMkLst>
          <pc:docMk/>
          <pc:sldMk cId="3183407000" sldId="578"/>
        </pc:sldMkLst>
      </pc:sldChg>
      <pc:sldChg chg="add">
        <pc:chgData name="Sherif Khattab" userId="c83b1e15-36f3-4f46-aceb-05aac24c545e" providerId="ADAL" clId="{40561216-C3B6-4E03-B696-C2E8E46E1565}" dt="2021-03-02T15:12:14.258" v="814"/>
        <pc:sldMkLst>
          <pc:docMk/>
          <pc:sldMk cId="1432894990" sldId="579"/>
        </pc:sldMkLst>
      </pc:sldChg>
      <pc:sldChg chg="add">
        <pc:chgData name="Sherif Khattab" userId="c83b1e15-36f3-4f46-aceb-05aac24c545e" providerId="ADAL" clId="{40561216-C3B6-4E03-B696-C2E8E46E1565}" dt="2021-03-02T15:12:20.689" v="823"/>
        <pc:sldMkLst>
          <pc:docMk/>
          <pc:sldMk cId="1883612794" sldId="580"/>
        </pc:sldMkLst>
      </pc:sldChg>
      <pc:sldChg chg="add">
        <pc:chgData name="Sherif Khattab" userId="c83b1e15-36f3-4f46-aceb-05aac24c545e" providerId="ADAL" clId="{40561216-C3B6-4E03-B696-C2E8E46E1565}" dt="2021-03-02T15:12:27.002" v="832"/>
        <pc:sldMkLst>
          <pc:docMk/>
          <pc:sldMk cId="1594120570" sldId="581"/>
        </pc:sldMkLst>
      </pc:sldChg>
      <pc:sldChg chg="add">
        <pc:chgData name="Sherif Khattab" userId="c83b1e15-36f3-4f46-aceb-05aac24c545e" providerId="ADAL" clId="{40561216-C3B6-4E03-B696-C2E8E46E1565}" dt="2021-03-02T15:12:32.814" v="840"/>
        <pc:sldMkLst>
          <pc:docMk/>
          <pc:sldMk cId="3049654475" sldId="582"/>
        </pc:sldMkLst>
      </pc:sldChg>
      <pc:sldChg chg="add">
        <pc:chgData name="Sherif Khattab" userId="c83b1e15-36f3-4f46-aceb-05aac24c545e" providerId="ADAL" clId="{40561216-C3B6-4E03-B696-C2E8E46E1565}" dt="2021-03-02T15:12:37.715" v="847"/>
        <pc:sldMkLst>
          <pc:docMk/>
          <pc:sldMk cId="2799572395" sldId="583"/>
        </pc:sldMkLst>
      </pc:sldChg>
      <pc:sldChg chg="add">
        <pc:chgData name="Sherif Khattab" userId="c83b1e15-36f3-4f46-aceb-05aac24c545e" providerId="ADAL" clId="{40561216-C3B6-4E03-B696-C2E8E46E1565}" dt="2021-03-02T15:12:42.495" v="854"/>
        <pc:sldMkLst>
          <pc:docMk/>
          <pc:sldMk cId="1377987034" sldId="584"/>
        </pc:sldMkLst>
      </pc:sldChg>
      <pc:sldChg chg="add">
        <pc:chgData name="Sherif Khattab" userId="c83b1e15-36f3-4f46-aceb-05aac24c545e" providerId="ADAL" clId="{40561216-C3B6-4E03-B696-C2E8E46E1565}" dt="2021-03-02T15:12:47.463" v="862"/>
        <pc:sldMkLst>
          <pc:docMk/>
          <pc:sldMk cId="2782214765" sldId="585"/>
        </pc:sldMkLst>
      </pc:sldChg>
      <pc:sldChg chg="add">
        <pc:chgData name="Sherif Khattab" userId="c83b1e15-36f3-4f46-aceb-05aac24c545e" providerId="ADAL" clId="{40561216-C3B6-4E03-B696-C2E8E46E1565}" dt="2021-03-02T15:12:52.867" v="869"/>
        <pc:sldMkLst>
          <pc:docMk/>
          <pc:sldMk cId="3635695113" sldId="586"/>
        </pc:sldMkLst>
      </pc:sldChg>
      <pc:sldChg chg="add">
        <pc:chgData name="Sherif Khattab" userId="c83b1e15-36f3-4f46-aceb-05aac24c545e" providerId="ADAL" clId="{40561216-C3B6-4E03-B696-C2E8E46E1565}" dt="2021-03-02T15:12:58.446" v="877"/>
        <pc:sldMkLst>
          <pc:docMk/>
          <pc:sldMk cId="2826360827" sldId="587"/>
        </pc:sldMkLst>
      </pc:sldChg>
      <pc:sldChg chg="add del">
        <pc:chgData name="Sherif Khattab" userId="c83b1e15-36f3-4f46-aceb-05aac24c545e" providerId="ADAL" clId="{40561216-C3B6-4E03-B696-C2E8E46E1565}" dt="2021-03-02T15:13:12.608" v="885"/>
        <pc:sldMkLst>
          <pc:docMk/>
          <pc:sldMk cId="1680381744" sldId="588"/>
        </pc:sldMkLst>
      </pc:sldChg>
      <pc:sldChg chg="add">
        <pc:chgData name="Sherif Khattab" userId="c83b1e15-36f3-4f46-aceb-05aac24c545e" providerId="ADAL" clId="{40561216-C3B6-4E03-B696-C2E8E46E1565}" dt="2021-03-02T15:13:16.543" v="886"/>
        <pc:sldMkLst>
          <pc:docMk/>
          <pc:sldMk cId="2768941197" sldId="588"/>
        </pc:sldMkLst>
      </pc:sldChg>
    </pc:docChg>
  </pc:docChgLst>
  <pc:docChgLst>
    <pc:chgData name="Khattab, Sherif" userId="c83b1e15-36f3-4f46-aceb-05aac24c545e" providerId="ADAL" clId="{34EC8AA7-C721-AD4D-A282-128DDD36F298}"/>
    <pc:docChg chg="modSld">
      <pc:chgData name="Khattab, Sherif" userId="c83b1e15-36f3-4f46-aceb-05aac24c545e" providerId="ADAL" clId="{34EC8AA7-C721-AD4D-A282-128DDD36F298}" dt="2021-09-01T06:20:56.876" v="0"/>
      <pc:docMkLst>
        <pc:docMk/>
      </pc:docMkLst>
      <pc:sldChg chg="modSp">
        <pc:chgData name="Khattab, Sherif" userId="c83b1e15-36f3-4f46-aceb-05aac24c545e" providerId="ADAL" clId="{34EC8AA7-C721-AD4D-A282-128DDD36F298}" dt="2021-09-01T06:20:56.876" v="0"/>
        <pc:sldMkLst>
          <pc:docMk/>
          <pc:sldMk cId="1330366002" sldId="454"/>
        </pc:sldMkLst>
        <pc:spChg chg="mod">
          <ac:chgData name="Khattab, Sherif" userId="c83b1e15-36f3-4f46-aceb-05aac24c545e" providerId="ADAL" clId="{34EC8AA7-C721-AD4D-A282-128DDD36F298}" dt="2021-09-01T06:20:56.876" v="0"/>
          <ac:spMkLst>
            <pc:docMk/>
            <pc:sldMk cId="1330366002" sldId="454"/>
            <ac:spMk id="3" creationId="{00000000-0000-0000-0000-000000000000}"/>
          </ac:spMkLst>
        </pc:spChg>
      </pc:sldChg>
    </pc:docChg>
  </pc:docChgLst>
  <pc:docChgLst>
    <pc:chgData name="Khattab, Sherif" userId="c83b1e15-36f3-4f46-aceb-05aac24c545e" providerId="ADAL" clId="{B47B6221-5BAF-446D-8CD2-6CFB35AF95FE}"/>
    <pc:docChg chg="undo custSel addSld delSld modSld sldOrd delMainMaster">
      <pc:chgData name="Khattab, Sherif" userId="c83b1e15-36f3-4f46-aceb-05aac24c545e" providerId="ADAL" clId="{B47B6221-5BAF-446D-8CD2-6CFB35AF95FE}" dt="2021-11-10T15:38:16.641" v="375" actId="2696"/>
      <pc:docMkLst>
        <pc:docMk/>
      </pc:docMkLst>
      <pc:sldChg chg="modSp add del">
        <pc:chgData name="Khattab, Sherif" userId="c83b1e15-36f3-4f46-aceb-05aac24c545e" providerId="ADAL" clId="{B47B6221-5BAF-446D-8CD2-6CFB35AF95FE}" dt="2021-11-09T17:28:15.475" v="374" actId="2696"/>
        <pc:sldMkLst>
          <pc:docMk/>
          <pc:sldMk cId="4217920703" sldId="280"/>
        </pc:sldMkLst>
        <pc:spChg chg="mod">
          <ac:chgData name="Khattab, Sherif" userId="c83b1e15-36f3-4f46-aceb-05aac24c545e" providerId="ADAL" clId="{B47B6221-5BAF-446D-8CD2-6CFB35AF95FE}" dt="2021-11-08T17:43:11.112" v="33"/>
          <ac:spMkLst>
            <pc:docMk/>
            <pc:sldMk cId="4217920703" sldId="280"/>
            <ac:spMk id="17" creationId="{11CC8A1E-BC7F-4647-A05F-50E57F2A7C63}"/>
          </ac:spMkLst>
        </pc:spChg>
      </pc:sldChg>
      <pc:sldChg chg="modSp add del">
        <pc:chgData name="Khattab, Sherif" userId="c83b1e15-36f3-4f46-aceb-05aac24c545e" providerId="ADAL" clId="{B47B6221-5BAF-446D-8CD2-6CFB35AF95FE}" dt="2021-11-09T17:28:15.475" v="374" actId="2696"/>
        <pc:sldMkLst>
          <pc:docMk/>
          <pc:sldMk cId="3458028039" sldId="281"/>
        </pc:sldMkLst>
        <pc:spChg chg="mod">
          <ac:chgData name="Khattab, Sherif" userId="c83b1e15-36f3-4f46-aceb-05aac24c545e" providerId="ADAL" clId="{B47B6221-5BAF-446D-8CD2-6CFB35AF95FE}" dt="2021-11-08T17:43:11.112" v="33"/>
          <ac:spMkLst>
            <pc:docMk/>
            <pc:sldMk cId="3458028039" sldId="281"/>
            <ac:spMk id="55" creationId="{3070EB66-7C1D-554F-B4F8-460F106EB491}"/>
          </ac:spMkLst>
        </pc:spChg>
      </pc:sldChg>
      <pc:sldChg chg="modSp add del">
        <pc:chgData name="Khattab, Sherif" userId="c83b1e15-36f3-4f46-aceb-05aac24c545e" providerId="ADAL" clId="{B47B6221-5BAF-446D-8CD2-6CFB35AF95FE}" dt="2021-11-09T17:28:15.475" v="374" actId="2696"/>
        <pc:sldMkLst>
          <pc:docMk/>
          <pc:sldMk cId="3665817636" sldId="282"/>
        </pc:sldMkLst>
        <pc:spChg chg="mod">
          <ac:chgData name="Khattab, Sherif" userId="c83b1e15-36f3-4f46-aceb-05aac24c545e" providerId="ADAL" clId="{B47B6221-5BAF-446D-8CD2-6CFB35AF95FE}" dt="2021-11-08T17:43:11.112" v="33"/>
          <ac:spMkLst>
            <pc:docMk/>
            <pc:sldMk cId="3665817636" sldId="282"/>
            <ac:spMk id="48" creationId="{5CA8A13A-76FE-204A-8E84-35B422BD37D2}"/>
          </ac:spMkLst>
        </pc:spChg>
      </pc:sldChg>
      <pc:sldChg chg="modSp add del">
        <pc:chgData name="Khattab, Sherif" userId="c83b1e15-36f3-4f46-aceb-05aac24c545e" providerId="ADAL" clId="{B47B6221-5BAF-446D-8CD2-6CFB35AF95FE}" dt="2021-11-09T17:28:15.475" v="374" actId="2696"/>
        <pc:sldMkLst>
          <pc:docMk/>
          <pc:sldMk cId="1395211604" sldId="284"/>
        </pc:sldMkLst>
        <pc:spChg chg="mod">
          <ac:chgData name="Khattab, Sherif" userId="c83b1e15-36f3-4f46-aceb-05aac24c545e" providerId="ADAL" clId="{B47B6221-5BAF-446D-8CD2-6CFB35AF95FE}" dt="2021-11-08T17:43:11.112" v="33"/>
          <ac:spMkLst>
            <pc:docMk/>
            <pc:sldMk cId="1395211604" sldId="284"/>
            <ac:spMk id="23" creationId="{040A2820-3F5C-914B-9CD3-0E2B7ED4C7BF}"/>
          </ac:spMkLst>
        </pc:spChg>
      </pc:sldChg>
      <pc:sldChg chg="modSp add del">
        <pc:chgData name="Khattab, Sherif" userId="c83b1e15-36f3-4f46-aceb-05aac24c545e" providerId="ADAL" clId="{B47B6221-5BAF-446D-8CD2-6CFB35AF95FE}" dt="2021-11-09T17:28:15.475" v="374" actId="2696"/>
        <pc:sldMkLst>
          <pc:docMk/>
          <pc:sldMk cId="1124028409" sldId="285"/>
        </pc:sldMkLst>
        <pc:spChg chg="mod">
          <ac:chgData name="Khattab, Sherif" userId="c83b1e15-36f3-4f46-aceb-05aac24c545e" providerId="ADAL" clId="{B47B6221-5BAF-446D-8CD2-6CFB35AF95FE}" dt="2021-11-08T17:43:11.112" v="33"/>
          <ac:spMkLst>
            <pc:docMk/>
            <pc:sldMk cId="1124028409" sldId="285"/>
            <ac:spMk id="4" creationId="{148EDC61-FA6C-D54F-8609-BEF99361E629}"/>
          </ac:spMkLst>
        </pc:spChg>
      </pc:sldChg>
      <pc:sldChg chg="modSp add del">
        <pc:chgData name="Khattab, Sherif" userId="c83b1e15-36f3-4f46-aceb-05aac24c545e" providerId="ADAL" clId="{B47B6221-5BAF-446D-8CD2-6CFB35AF95FE}" dt="2021-11-08T17:46:50.758" v="151" actId="2696"/>
        <pc:sldMkLst>
          <pc:docMk/>
          <pc:sldMk cId="2045172050" sldId="286"/>
        </pc:sldMkLst>
        <pc:spChg chg="mod">
          <ac:chgData name="Khattab, Sherif" userId="c83b1e15-36f3-4f46-aceb-05aac24c545e" providerId="ADAL" clId="{B47B6221-5BAF-446D-8CD2-6CFB35AF95FE}" dt="2021-11-08T17:43:11.112" v="33"/>
          <ac:spMkLst>
            <pc:docMk/>
            <pc:sldMk cId="2045172050" sldId="286"/>
            <ac:spMk id="4" creationId="{2E015DEC-B4B1-2945-AD36-35937445080F}"/>
          </ac:spMkLst>
        </pc:spChg>
      </pc:sldChg>
      <pc:sldChg chg="modSp add del">
        <pc:chgData name="Khattab, Sherif" userId="c83b1e15-36f3-4f46-aceb-05aac24c545e" providerId="ADAL" clId="{B47B6221-5BAF-446D-8CD2-6CFB35AF95FE}" dt="2021-11-09T17:28:15.475" v="374" actId="2696"/>
        <pc:sldMkLst>
          <pc:docMk/>
          <pc:sldMk cId="1601442099" sldId="287"/>
        </pc:sldMkLst>
        <pc:spChg chg="mod">
          <ac:chgData name="Khattab, Sherif" userId="c83b1e15-36f3-4f46-aceb-05aac24c545e" providerId="ADAL" clId="{B47B6221-5BAF-446D-8CD2-6CFB35AF95FE}" dt="2021-11-08T17:43:11.112" v="33"/>
          <ac:spMkLst>
            <pc:docMk/>
            <pc:sldMk cId="1601442099" sldId="287"/>
            <ac:spMk id="71" creationId="{A5BFC97F-4AE6-7344-BA26-EBD50D951F30}"/>
          </ac:spMkLst>
        </pc:spChg>
      </pc:sldChg>
      <pc:sldChg chg="modSp add del">
        <pc:chgData name="Khattab, Sherif" userId="c83b1e15-36f3-4f46-aceb-05aac24c545e" providerId="ADAL" clId="{B47B6221-5BAF-446D-8CD2-6CFB35AF95FE}" dt="2021-11-09T17:28:15.475" v="374" actId="2696"/>
        <pc:sldMkLst>
          <pc:docMk/>
          <pc:sldMk cId="2522792431" sldId="288"/>
        </pc:sldMkLst>
        <pc:spChg chg="mod">
          <ac:chgData name="Khattab, Sherif" userId="c83b1e15-36f3-4f46-aceb-05aac24c545e" providerId="ADAL" clId="{B47B6221-5BAF-446D-8CD2-6CFB35AF95FE}" dt="2021-11-08T17:43:11.112" v="33"/>
          <ac:spMkLst>
            <pc:docMk/>
            <pc:sldMk cId="2522792431" sldId="288"/>
            <ac:spMk id="4" creationId="{C462BEB7-B7D7-9E42-AF26-7340B38BBC5F}"/>
          </ac:spMkLst>
        </pc:spChg>
      </pc:sldChg>
      <pc:sldChg chg="modSp add del">
        <pc:chgData name="Khattab, Sherif" userId="c83b1e15-36f3-4f46-aceb-05aac24c545e" providerId="ADAL" clId="{B47B6221-5BAF-446D-8CD2-6CFB35AF95FE}" dt="2021-11-09T17:28:15.475" v="374" actId="2696"/>
        <pc:sldMkLst>
          <pc:docMk/>
          <pc:sldMk cId="432103208" sldId="289"/>
        </pc:sldMkLst>
        <pc:spChg chg="mod">
          <ac:chgData name="Khattab, Sherif" userId="c83b1e15-36f3-4f46-aceb-05aac24c545e" providerId="ADAL" clId="{B47B6221-5BAF-446D-8CD2-6CFB35AF95FE}" dt="2021-11-08T17:43:11.112" v="33"/>
          <ac:spMkLst>
            <pc:docMk/>
            <pc:sldMk cId="432103208" sldId="289"/>
            <ac:spMk id="13" creationId="{A8EDC9CB-1C47-C845-BC1F-9E9691475B7E}"/>
          </ac:spMkLst>
        </pc:spChg>
      </pc:sldChg>
      <pc:sldChg chg="modSp add del">
        <pc:chgData name="Khattab, Sherif" userId="c83b1e15-36f3-4f46-aceb-05aac24c545e" providerId="ADAL" clId="{B47B6221-5BAF-446D-8CD2-6CFB35AF95FE}" dt="2021-11-09T17:28:15.475" v="374" actId="2696"/>
        <pc:sldMkLst>
          <pc:docMk/>
          <pc:sldMk cId="854989116" sldId="290"/>
        </pc:sldMkLst>
        <pc:spChg chg="mod">
          <ac:chgData name="Khattab, Sherif" userId="c83b1e15-36f3-4f46-aceb-05aac24c545e" providerId="ADAL" clId="{B47B6221-5BAF-446D-8CD2-6CFB35AF95FE}" dt="2021-11-08T17:43:11.112" v="33"/>
          <ac:spMkLst>
            <pc:docMk/>
            <pc:sldMk cId="854989116" sldId="290"/>
            <ac:spMk id="53" creationId="{AB0BD055-4A34-CF4E-8605-2309EE696606}"/>
          </ac:spMkLst>
        </pc:spChg>
      </pc:sldChg>
      <pc:sldChg chg="modSp add del">
        <pc:chgData name="Khattab, Sherif" userId="c83b1e15-36f3-4f46-aceb-05aac24c545e" providerId="ADAL" clId="{B47B6221-5BAF-446D-8CD2-6CFB35AF95FE}" dt="2021-11-08T17:46:50.758" v="151" actId="2696"/>
        <pc:sldMkLst>
          <pc:docMk/>
          <pc:sldMk cId="1110710663" sldId="292"/>
        </pc:sldMkLst>
        <pc:spChg chg="mod">
          <ac:chgData name="Khattab, Sherif" userId="c83b1e15-36f3-4f46-aceb-05aac24c545e" providerId="ADAL" clId="{B47B6221-5BAF-446D-8CD2-6CFB35AF95FE}" dt="2021-11-08T17:43:11.112" v="33"/>
          <ac:spMkLst>
            <pc:docMk/>
            <pc:sldMk cId="1110710663" sldId="292"/>
            <ac:spMk id="4" creationId="{D8914E21-DD4E-E043-B65F-15D6AFB672C4}"/>
          </ac:spMkLst>
        </pc:spChg>
      </pc:sldChg>
      <pc:sldChg chg="modSp add del">
        <pc:chgData name="Khattab, Sherif" userId="c83b1e15-36f3-4f46-aceb-05aac24c545e" providerId="ADAL" clId="{B47B6221-5BAF-446D-8CD2-6CFB35AF95FE}" dt="2021-11-08T17:46:50.758" v="151" actId="2696"/>
        <pc:sldMkLst>
          <pc:docMk/>
          <pc:sldMk cId="1290418159" sldId="293"/>
        </pc:sldMkLst>
        <pc:spChg chg="mod">
          <ac:chgData name="Khattab, Sherif" userId="c83b1e15-36f3-4f46-aceb-05aac24c545e" providerId="ADAL" clId="{B47B6221-5BAF-446D-8CD2-6CFB35AF95FE}" dt="2021-11-08T17:43:11.112" v="33"/>
          <ac:spMkLst>
            <pc:docMk/>
            <pc:sldMk cId="1290418159" sldId="293"/>
            <ac:spMk id="51" creationId="{605B1666-9B68-7B4A-ABBD-04BFFCD7E96F}"/>
          </ac:spMkLst>
        </pc:spChg>
      </pc:sldChg>
      <pc:sldChg chg="add del">
        <pc:chgData name="Khattab, Sherif" userId="c83b1e15-36f3-4f46-aceb-05aac24c545e" providerId="ADAL" clId="{B47B6221-5BAF-446D-8CD2-6CFB35AF95FE}" dt="2021-11-08T17:43:13.595" v="38"/>
        <pc:sldMkLst>
          <pc:docMk/>
          <pc:sldMk cId="1421422092" sldId="305"/>
        </pc:sldMkLst>
      </pc:sldChg>
      <pc:sldChg chg="add del">
        <pc:chgData name="Khattab, Sherif" userId="c83b1e15-36f3-4f46-aceb-05aac24c545e" providerId="ADAL" clId="{B47B6221-5BAF-446D-8CD2-6CFB35AF95FE}" dt="2021-11-08T17:43:13.595" v="38"/>
        <pc:sldMkLst>
          <pc:docMk/>
          <pc:sldMk cId="2546125415" sldId="306"/>
        </pc:sldMkLst>
      </pc:sldChg>
      <pc:sldChg chg="add del">
        <pc:chgData name="Khattab, Sherif" userId="c83b1e15-36f3-4f46-aceb-05aac24c545e" providerId="ADAL" clId="{B47B6221-5BAF-446D-8CD2-6CFB35AF95FE}" dt="2021-11-08T17:43:13.595" v="38"/>
        <pc:sldMkLst>
          <pc:docMk/>
          <pc:sldMk cId="1253961903" sldId="307"/>
        </pc:sldMkLst>
      </pc:sldChg>
      <pc:sldChg chg="modSp add del modTransition">
        <pc:chgData name="Khattab, Sherif" userId="c83b1e15-36f3-4f46-aceb-05aac24c545e" providerId="ADAL" clId="{B47B6221-5BAF-446D-8CD2-6CFB35AF95FE}" dt="2021-11-08T17:46:50.758" v="151" actId="2696"/>
        <pc:sldMkLst>
          <pc:docMk/>
          <pc:sldMk cId="2219484641" sldId="309"/>
        </pc:sldMkLst>
        <pc:spChg chg="mod">
          <ac:chgData name="Khattab, Sherif" userId="c83b1e15-36f3-4f46-aceb-05aac24c545e" providerId="ADAL" clId="{B47B6221-5BAF-446D-8CD2-6CFB35AF95FE}" dt="2021-11-08T17:43:11.112" v="33"/>
          <ac:spMkLst>
            <pc:docMk/>
            <pc:sldMk cId="2219484641" sldId="309"/>
            <ac:spMk id="40" creationId="{65A8C40D-895A-074E-90E0-40E1B9A9A8AB}"/>
          </ac:spMkLst>
        </pc:spChg>
      </pc:sldChg>
      <pc:sldChg chg="modSp add del modTransition">
        <pc:chgData name="Khattab, Sherif" userId="c83b1e15-36f3-4f46-aceb-05aac24c545e" providerId="ADAL" clId="{B47B6221-5BAF-446D-8CD2-6CFB35AF95FE}" dt="2021-11-08T17:46:50.758" v="151" actId="2696"/>
        <pc:sldMkLst>
          <pc:docMk/>
          <pc:sldMk cId="3594502056" sldId="310"/>
        </pc:sldMkLst>
        <pc:spChg chg="mod">
          <ac:chgData name="Khattab, Sherif" userId="c83b1e15-36f3-4f46-aceb-05aac24c545e" providerId="ADAL" clId="{B47B6221-5BAF-446D-8CD2-6CFB35AF95FE}" dt="2021-11-08T17:43:11.112" v="33"/>
          <ac:spMkLst>
            <pc:docMk/>
            <pc:sldMk cId="3594502056" sldId="310"/>
            <ac:spMk id="5" creationId="{1586CEE3-AB2A-0140-9192-87F6CB2F6A97}"/>
          </ac:spMkLst>
        </pc:spChg>
      </pc:sldChg>
      <pc:sldChg chg="modSp add del modTransition">
        <pc:chgData name="Khattab, Sherif" userId="c83b1e15-36f3-4f46-aceb-05aac24c545e" providerId="ADAL" clId="{B47B6221-5BAF-446D-8CD2-6CFB35AF95FE}" dt="2021-11-08T17:46:50.758" v="151" actId="2696"/>
        <pc:sldMkLst>
          <pc:docMk/>
          <pc:sldMk cId="2154839364" sldId="311"/>
        </pc:sldMkLst>
        <pc:spChg chg="mod">
          <ac:chgData name="Khattab, Sherif" userId="c83b1e15-36f3-4f46-aceb-05aac24c545e" providerId="ADAL" clId="{B47B6221-5BAF-446D-8CD2-6CFB35AF95FE}" dt="2021-11-08T17:43:11.112" v="33"/>
          <ac:spMkLst>
            <pc:docMk/>
            <pc:sldMk cId="2154839364" sldId="311"/>
            <ac:spMk id="4" creationId="{DF434167-E313-D640-A9ED-5250ADBF07A2}"/>
          </ac:spMkLst>
        </pc:spChg>
      </pc:sldChg>
      <pc:sldChg chg="modSp add del modTransition">
        <pc:chgData name="Khattab, Sherif" userId="c83b1e15-36f3-4f46-aceb-05aac24c545e" providerId="ADAL" clId="{B47B6221-5BAF-446D-8CD2-6CFB35AF95FE}" dt="2021-11-08T17:46:50.758" v="151" actId="2696"/>
        <pc:sldMkLst>
          <pc:docMk/>
          <pc:sldMk cId="957401858" sldId="312"/>
        </pc:sldMkLst>
        <pc:spChg chg="mod">
          <ac:chgData name="Khattab, Sherif" userId="c83b1e15-36f3-4f46-aceb-05aac24c545e" providerId="ADAL" clId="{B47B6221-5BAF-446D-8CD2-6CFB35AF95FE}" dt="2021-11-08T17:43:11.112" v="33"/>
          <ac:spMkLst>
            <pc:docMk/>
            <pc:sldMk cId="957401858" sldId="312"/>
            <ac:spMk id="4" creationId="{9E7AC3E3-3D47-D147-AC9F-04363EDA73AE}"/>
          </ac:spMkLst>
        </pc:spChg>
      </pc:sldChg>
      <pc:sldChg chg="modSp add del modTransition">
        <pc:chgData name="Khattab, Sherif" userId="c83b1e15-36f3-4f46-aceb-05aac24c545e" providerId="ADAL" clId="{B47B6221-5BAF-446D-8CD2-6CFB35AF95FE}" dt="2021-11-08T17:46:50.758" v="151" actId="2696"/>
        <pc:sldMkLst>
          <pc:docMk/>
          <pc:sldMk cId="184422094" sldId="313"/>
        </pc:sldMkLst>
        <pc:spChg chg="mod">
          <ac:chgData name="Khattab, Sherif" userId="c83b1e15-36f3-4f46-aceb-05aac24c545e" providerId="ADAL" clId="{B47B6221-5BAF-446D-8CD2-6CFB35AF95FE}" dt="2021-11-08T17:43:11.112" v="33"/>
          <ac:spMkLst>
            <pc:docMk/>
            <pc:sldMk cId="184422094" sldId="313"/>
            <ac:spMk id="50" creationId="{5C44D7D7-2C9E-E247-8777-764EE49B0696}"/>
          </ac:spMkLst>
        </pc:spChg>
      </pc:sldChg>
      <pc:sldChg chg="modSp add del modTransition">
        <pc:chgData name="Khattab, Sherif" userId="c83b1e15-36f3-4f46-aceb-05aac24c545e" providerId="ADAL" clId="{B47B6221-5BAF-446D-8CD2-6CFB35AF95FE}" dt="2021-11-08T17:46:50.758" v="151" actId="2696"/>
        <pc:sldMkLst>
          <pc:docMk/>
          <pc:sldMk cId="3100091038" sldId="314"/>
        </pc:sldMkLst>
        <pc:spChg chg="mod">
          <ac:chgData name="Khattab, Sherif" userId="c83b1e15-36f3-4f46-aceb-05aac24c545e" providerId="ADAL" clId="{B47B6221-5BAF-446D-8CD2-6CFB35AF95FE}" dt="2021-11-08T17:43:11.112" v="33"/>
          <ac:spMkLst>
            <pc:docMk/>
            <pc:sldMk cId="3100091038" sldId="314"/>
            <ac:spMk id="4" creationId="{C72F736F-460D-CF45-BCE3-185B262E7599}"/>
          </ac:spMkLst>
        </pc:spChg>
      </pc:sldChg>
      <pc:sldChg chg="del">
        <pc:chgData name="Khattab, Sherif" userId="c83b1e15-36f3-4f46-aceb-05aac24c545e" providerId="ADAL" clId="{B47B6221-5BAF-446D-8CD2-6CFB35AF95FE}" dt="2021-11-08T17:46:50.758" v="151" actId="2696"/>
        <pc:sldMkLst>
          <pc:docMk/>
          <pc:sldMk cId="4092636648" sldId="315"/>
        </pc:sldMkLst>
      </pc:sldChg>
      <pc:sldChg chg="modSp add del mod modTransition">
        <pc:chgData name="Khattab, Sherif" userId="c83b1e15-36f3-4f46-aceb-05aac24c545e" providerId="ADAL" clId="{B47B6221-5BAF-446D-8CD2-6CFB35AF95FE}" dt="2021-11-08T17:46:50.758" v="151" actId="2696"/>
        <pc:sldMkLst>
          <pc:docMk/>
          <pc:sldMk cId="3580558072" sldId="316"/>
        </pc:sldMkLst>
        <pc:spChg chg="mod">
          <ac:chgData name="Khattab, Sherif" userId="c83b1e15-36f3-4f46-aceb-05aac24c545e" providerId="ADAL" clId="{B47B6221-5BAF-446D-8CD2-6CFB35AF95FE}" dt="2021-11-08T17:43:11.112" v="33"/>
          <ac:spMkLst>
            <pc:docMk/>
            <pc:sldMk cId="3580558072" sldId="316"/>
            <ac:spMk id="4" creationId="{73B69ADE-C056-A143-8E3B-36D82973EF85}"/>
          </ac:spMkLst>
        </pc:spChg>
        <pc:spChg chg="mod">
          <ac:chgData name="Khattab, Sherif" userId="c83b1e15-36f3-4f46-aceb-05aac24c545e" providerId="ADAL" clId="{B47B6221-5BAF-446D-8CD2-6CFB35AF95FE}" dt="2021-11-08T17:43:13.251" v="37"/>
          <ac:spMkLst>
            <pc:docMk/>
            <pc:sldMk cId="3580558072" sldId="316"/>
            <ac:spMk id="79875" creationId="{4607EA38-B152-2C4E-B89F-D40CD3E200EC}"/>
          </ac:spMkLst>
        </pc:spChg>
      </pc:sldChg>
      <pc:sldChg chg="modSp add del modTransition">
        <pc:chgData name="Khattab, Sherif" userId="c83b1e15-36f3-4f46-aceb-05aac24c545e" providerId="ADAL" clId="{B47B6221-5BAF-446D-8CD2-6CFB35AF95FE}" dt="2021-11-08T17:46:50.758" v="151" actId="2696"/>
        <pc:sldMkLst>
          <pc:docMk/>
          <pc:sldMk cId="1900690377" sldId="317"/>
        </pc:sldMkLst>
        <pc:spChg chg="mod">
          <ac:chgData name="Khattab, Sherif" userId="c83b1e15-36f3-4f46-aceb-05aac24c545e" providerId="ADAL" clId="{B47B6221-5BAF-446D-8CD2-6CFB35AF95FE}" dt="2021-11-08T17:43:11.112" v="33"/>
          <ac:spMkLst>
            <pc:docMk/>
            <pc:sldMk cId="1900690377" sldId="317"/>
            <ac:spMk id="5" creationId="{B4B03487-692A-234F-8163-1554B9E973D5}"/>
          </ac:spMkLst>
        </pc:spChg>
      </pc:sldChg>
      <pc:sldChg chg="del">
        <pc:chgData name="Khattab, Sherif" userId="c83b1e15-36f3-4f46-aceb-05aac24c545e" providerId="ADAL" clId="{B47B6221-5BAF-446D-8CD2-6CFB35AF95FE}" dt="2021-11-08T17:46:50.758" v="151" actId="2696"/>
        <pc:sldMkLst>
          <pc:docMk/>
          <pc:sldMk cId="2850776597" sldId="318"/>
        </pc:sldMkLst>
      </pc:sldChg>
      <pc:sldChg chg="modSp add del mod modTransition">
        <pc:chgData name="Khattab, Sherif" userId="c83b1e15-36f3-4f46-aceb-05aac24c545e" providerId="ADAL" clId="{B47B6221-5BAF-446D-8CD2-6CFB35AF95FE}" dt="2021-11-08T17:46:50.758" v="151" actId="2696"/>
        <pc:sldMkLst>
          <pc:docMk/>
          <pc:sldMk cId="852238868" sldId="319"/>
        </pc:sldMkLst>
        <pc:spChg chg="mod">
          <ac:chgData name="Khattab, Sherif" userId="c83b1e15-36f3-4f46-aceb-05aac24c545e" providerId="ADAL" clId="{B47B6221-5BAF-446D-8CD2-6CFB35AF95FE}" dt="2021-11-08T17:43:11.112" v="33"/>
          <ac:spMkLst>
            <pc:docMk/>
            <pc:sldMk cId="852238868" sldId="319"/>
            <ac:spMk id="4" creationId="{0D82F278-1298-714C-A12F-820E90E2DD01}"/>
          </ac:spMkLst>
        </pc:spChg>
        <pc:spChg chg="mod">
          <ac:chgData name="Khattab, Sherif" userId="c83b1e15-36f3-4f46-aceb-05aac24c545e" providerId="ADAL" clId="{B47B6221-5BAF-446D-8CD2-6CFB35AF95FE}" dt="2021-11-08T17:43:13.251" v="37"/>
          <ac:spMkLst>
            <pc:docMk/>
            <pc:sldMk cId="852238868" sldId="319"/>
            <ac:spMk id="82947" creationId="{21968F94-58DE-CD48-AA77-40426764B551}"/>
          </ac:spMkLst>
        </pc:spChg>
      </pc:sldChg>
      <pc:sldChg chg="del">
        <pc:chgData name="Khattab, Sherif" userId="c83b1e15-36f3-4f46-aceb-05aac24c545e" providerId="ADAL" clId="{B47B6221-5BAF-446D-8CD2-6CFB35AF95FE}" dt="2021-11-08T17:46:50.758" v="151" actId="2696"/>
        <pc:sldMkLst>
          <pc:docMk/>
          <pc:sldMk cId="2184486324" sldId="320"/>
        </pc:sldMkLst>
      </pc:sldChg>
      <pc:sldChg chg="del">
        <pc:chgData name="Khattab, Sherif" userId="c83b1e15-36f3-4f46-aceb-05aac24c545e" providerId="ADAL" clId="{B47B6221-5BAF-446D-8CD2-6CFB35AF95FE}" dt="2021-11-08T17:46:50.758" v="151" actId="2696"/>
        <pc:sldMkLst>
          <pc:docMk/>
          <pc:sldMk cId="3424326898" sldId="321"/>
        </pc:sldMkLst>
      </pc:sldChg>
      <pc:sldChg chg="add del">
        <pc:chgData name="Khattab, Sherif" userId="c83b1e15-36f3-4f46-aceb-05aac24c545e" providerId="ADAL" clId="{B47B6221-5BAF-446D-8CD2-6CFB35AF95FE}" dt="2021-11-08T17:43:13.595" v="38"/>
        <pc:sldMkLst>
          <pc:docMk/>
          <pc:sldMk cId="2333191966" sldId="322"/>
        </pc:sldMkLst>
      </pc:sldChg>
      <pc:sldChg chg="add del">
        <pc:chgData name="Khattab, Sherif" userId="c83b1e15-36f3-4f46-aceb-05aac24c545e" providerId="ADAL" clId="{B47B6221-5BAF-446D-8CD2-6CFB35AF95FE}" dt="2021-11-08T17:43:13.595" v="38"/>
        <pc:sldMkLst>
          <pc:docMk/>
          <pc:sldMk cId="1711733204" sldId="323"/>
        </pc:sldMkLst>
      </pc:sldChg>
      <pc:sldChg chg="add del">
        <pc:chgData name="Khattab, Sherif" userId="c83b1e15-36f3-4f46-aceb-05aac24c545e" providerId="ADAL" clId="{B47B6221-5BAF-446D-8CD2-6CFB35AF95FE}" dt="2021-11-08T17:43:13.595" v="38"/>
        <pc:sldMkLst>
          <pc:docMk/>
          <pc:sldMk cId="1202787909" sldId="324"/>
        </pc:sldMkLst>
      </pc:sldChg>
      <pc:sldChg chg="add del">
        <pc:chgData name="Khattab, Sherif" userId="c83b1e15-36f3-4f46-aceb-05aac24c545e" providerId="ADAL" clId="{B47B6221-5BAF-446D-8CD2-6CFB35AF95FE}" dt="2021-11-08T17:43:13.595" v="38"/>
        <pc:sldMkLst>
          <pc:docMk/>
          <pc:sldMk cId="1685913677" sldId="325"/>
        </pc:sldMkLst>
      </pc:sldChg>
      <pc:sldChg chg="add del">
        <pc:chgData name="Khattab, Sherif" userId="c83b1e15-36f3-4f46-aceb-05aac24c545e" providerId="ADAL" clId="{B47B6221-5BAF-446D-8CD2-6CFB35AF95FE}" dt="2021-11-08T17:43:13.595" v="38"/>
        <pc:sldMkLst>
          <pc:docMk/>
          <pc:sldMk cId="4145898815" sldId="326"/>
        </pc:sldMkLst>
      </pc:sldChg>
      <pc:sldChg chg="add del">
        <pc:chgData name="Khattab, Sherif" userId="c83b1e15-36f3-4f46-aceb-05aac24c545e" providerId="ADAL" clId="{B47B6221-5BAF-446D-8CD2-6CFB35AF95FE}" dt="2021-11-08T17:43:13.595" v="38"/>
        <pc:sldMkLst>
          <pc:docMk/>
          <pc:sldMk cId="2678529084" sldId="327"/>
        </pc:sldMkLst>
      </pc:sldChg>
      <pc:sldChg chg="add del">
        <pc:chgData name="Khattab, Sherif" userId="c83b1e15-36f3-4f46-aceb-05aac24c545e" providerId="ADAL" clId="{B47B6221-5BAF-446D-8CD2-6CFB35AF95FE}" dt="2021-11-08T17:43:13.595" v="38"/>
        <pc:sldMkLst>
          <pc:docMk/>
          <pc:sldMk cId="1616275" sldId="328"/>
        </pc:sldMkLst>
      </pc:sldChg>
      <pc:sldChg chg="add del">
        <pc:chgData name="Khattab, Sherif" userId="c83b1e15-36f3-4f46-aceb-05aac24c545e" providerId="ADAL" clId="{B47B6221-5BAF-446D-8CD2-6CFB35AF95FE}" dt="2021-11-08T17:43:13.595" v="38"/>
        <pc:sldMkLst>
          <pc:docMk/>
          <pc:sldMk cId="3998173857" sldId="329"/>
        </pc:sldMkLst>
      </pc:sldChg>
      <pc:sldChg chg="del">
        <pc:chgData name="Khattab, Sherif" userId="c83b1e15-36f3-4f46-aceb-05aac24c545e" providerId="ADAL" clId="{B47B6221-5BAF-446D-8CD2-6CFB35AF95FE}" dt="2021-11-08T17:46:50.758" v="151" actId="2696"/>
        <pc:sldMkLst>
          <pc:docMk/>
          <pc:sldMk cId="1109118327" sldId="394"/>
        </pc:sldMkLst>
      </pc:sldChg>
      <pc:sldChg chg="del">
        <pc:chgData name="Khattab, Sherif" userId="c83b1e15-36f3-4f46-aceb-05aac24c545e" providerId="ADAL" clId="{B47B6221-5BAF-446D-8CD2-6CFB35AF95FE}" dt="2021-11-08T17:46:50.758" v="151" actId="2696"/>
        <pc:sldMkLst>
          <pc:docMk/>
          <pc:sldMk cId="1667476326" sldId="405"/>
        </pc:sldMkLst>
      </pc:sldChg>
      <pc:sldChg chg="del">
        <pc:chgData name="Khattab, Sherif" userId="c83b1e15-36f3-4f46-aceb-05aac24c545e" providerId="ADAL" clId="{B47B6221-5BAF-446D-8CD2-6CFB35AF95FE}" dt="2021-11-08T17:46:50.758" v="151" actId="2696"/>
        <pc:sldMkLst>
          <pc:docMk/>
          <pc:sldMk cId="1965826998" sldId="406"/>
        </pc:sldMkLst>
      </pc:sldChg>
      <pc:sldChg chg="modSp mod modAnim">
        <pc:chgData name="Khattab, Sherif" userId="c83b1e15-36f3-4f46-aceb-05aac24c545e" providerId="ADAL" clId="{B47B6221-5BAF-446D-8CD2-6CFB35AF95FE}" dt="2021-11-08T17:40:45.885" v="21" actId="20577"/>
        <pc:sldMkLst>
          <pc:docMk/>
          <pc:sldMk cId="702367729" sldId="496"/>
        </pc:sldMkLst>
        <pc:spChg chg="mod">
          <ac:chgData name="Khattab, Sherif" userId="c83b1e15-36f3-4f46-aceb-05aac24c545e" providerId="ADAL" clId="{B47B6221-5BAF-446D-8CD2-6CFB35AF95FE}" dt="2021-11-08T17:40:45.885" v="21" actId="20577"/>
          <ac:spMkLst>
            <pc:docMk/>
            <pc:sldMk cId="702367729" sldId="496"/>
            <ac:spMk id="3" creationId="{2466C52D-9A48-4683-BE7F-268D8DB7FAAD}"/>
          </ac:spMkLst>
        </pc:spChg>
      </pc:sldChg>
      <pc:sldChg chg="del">
        <pc:chgData name="Khattab, Sherif" userId="c83b1e15-36f3-4f46-aceb-05aac24c545e" providerId="ADAL" clId="{B47B6221-5BAF-446D-8CD2-6CFB35AF95FE}" dt="2021-11-08T17:42:42.986" v="22" actId="47"/>
        <pc:sldMkLst>
          <pc:docMk/>
          <pc:sldMk cId="4202616107" sldId="500"/>
        </pc:sldMkLst>
      </pc:sldChg>
      <pc:sldChg chg="modSp mod">
        <pc:chgData name="Khattab, Sherif" userId="c83b1e15-36f3-4f46-aceb-05aac24c545e" providerId="ADAL" clId="{B47B6221-5BAF-446D-8CD2-6CFB35AF95FE}" dt="2021-11-08T17:44:06.323" v="139" actId="20577"/>
        <pc:sldMkLst>
          <pc:docMk/>
          <pc:sldMk cId="2116864396" sldId="505"/>
        </pc:sldMkLst>
        <pc:spChg chg="mod">
          <ac:chgData name="Khattab, Sherif" userId="c83b1e15-36f3-4f46-aceb-05aac24c545e" providerId="ADAL" clId="{B47B6221-5BAF-446D-8CD2-6CFB35AF95FE}" dt="2021-11-08T17:43:44.643" v="99" actId="5793"/>
          <ac:spMkLst>
            <pc:docMk/>
            <pc:sldMk cId="2116864396" sldId="505"/>
            <ac:spMk id="2" creationId="{4697D5D8-73B6-46FE-9121-07FEE70D566F}"/>
          </ac:spMkLst>
        </pc:spChg>
        <pc:spChg chg="mod">
          <ac:chgData name="Khattab, Sherif" userId="c83b1e15-36f3-4f46-aceb-05aac24c545e" providerId="ADAL" clId="{B47B6221-5BAF-446D-8CD2-6CFB35AF95FE}" dt="2021-11-08T17:44:06.323" v="139" actId="20577"/>
          <ac:spMkLst>
            <pc:docMk/>
            <pc:sldMk cId="2116864396" sldId="505"/>
            <ac:spMk id="3" creationId="{9FDE3B14-90B9-4B5A-83C7-6E633E32EA28}"/>
          </ac:spMkLst>
        </pc:spChg>
      </pc:sldChg>
      <pc:sldChg chg="del">
        <pc:chgData name="Khattab, Sherif" userId="c83b1e15-36f3-4f46-aceb-05aac24c545e" providerId="ADAL" clId="{B47B6221-5BAF-446D-8CD2-6CFB35AF95FE}" dt="2021-11-08T17:46:50.758" v="151" actId="2696"/>
        <pc:sldMkLst>
          <pc:docMk/>
          <pc:sldMk cId="3652489610" sldId="506"/>
        </pc:sldMkLst>
      </pc:sldChg>
      <pc:sldChg chg="add del">
        <pc:chgData name="Khattab, Sherif" userId="c83b1e15-36f3-4f46-aceb-05aac24c545e" providerId="ADAL" clId="{B47B6221-5BAF-446D-8CD2-6CFB35AF95FE}" dt="2021-11-08T17:46:44.432" v="150" actId="47"/>
        <pc:sldMkLst>
          <pc:docMk/>
          <pc:sldMk cId="3106578269" sldId="548"/>
        </pc:sldMkLst>
      </pc:sldChg>
      <pc:sldChg chg="add del">
        <pc:chgData name="Khattab, Sherif" userId="c83b1e15-36f3-4f46-aceb-05aac24c545e" providerId="ADAL" clId="{B47B6221-5BAF-446D-8CD2-6CFB35AF95FE}" dt="2021-11-09T17:28:15.475" v="374" actId="2696"/>
        <pc:sldMkLst>
          <pc:docMk/>
          <pc:sldMk cId="41509261" sldId="549"/>
        </pc:sldMkLst>
      </pc:sldChg>
      <pc:sldChg chg="del">
        <pc:chgData name="Khattab, Sherif" userId="c83b1e15-36f3-4f46-aceb-05aac24c545e" providerId="ADAL" clId="{B47B6221-5BAF-446D-8CD2-6CFB35AF95FE}" dt="2021-11-08T17:46:50.758" v="151" actId="2696"/>
        <pc:sldMkLst>
          <pc:docMk/>
          <pc:sldMk cId="1744575395" sldId="550"/>
        </pc:sldMkLst>
      </pc:sldChg>
      <pc:sldChg chg="addSp delSp modSp del">
        <pc:chgData name="Khattab, Sherif" userId="c83b1e15-36f3-4f46-aceb-05aac24c545e" providerId="ADAL" clId="{B47B6221-5BAF-446D-8CD2-6CFB35AF95FE}" dt="2021-11-08T17:46:50.758" v="151" actId="2696"/>
        <pc:sldMkLst>
          <pc:docMk/>
          <pc:sldMk cId="3190004034" sldId="554"/>
        </pc:sldMkLst>
        <pc:picChg chg="add del mod">
          <ac:chgData name="Khattab, Sherif" userId="c83b1e15-36f3-4f46-aceb-05aac24c545e" providerId="ADAL" clId="{B47B6221-5BAF-446D-8CD2-6CFB35AF95FE}" dt="2021-11-08T17:42:59.915" v="30"/>
          <ac:picMkLst>
            <pc:docMk/>
            <pc:sldMk cId="3190004034" sldId="554"/>
            <ac:picMk id="6" creationId="{A61A6870-F3A8-4FB7-B89A-0C31B56BE551}"/>
          </ac:picMkLst>
        </pc:picChg>
      </pc:sldChg>
      <pc:sldChg chg="del">
        <pc:chgData name="Khattab, Sherif" userId="c83b1e15-36f3-4f46-aceb-05aac24c545e" providerId="ADAL" clId="{B47B6221-5BAF-446D-8CD2-6CFB35AF95FE}" dt="2021-11-08T17:46:50.758" v="151" actId="2696"/>
        <pc:sldMkLst>
          <pc:docMk/>
          <pc:sldMk cId="3388799766" sldId="555"/>
        </pc:sldMkLst>
      </pc:sldChg>
      <pc:sldChg chg="del">
        <pc:chgData name="Khattab, Sherif" userId="c83b1e15-36f3-4f46-aceb-05aac24c545e" providerId="ADAL" clId="{B47B6221-5BAF-446D-8CD2-6CFB35AF95FE}" dt="2021-11-08T17:46:50.758" v="151" actId="2696"/>
        <pc:sldMkLst>
          <pc:docMk/>
          <pc:sldMk cId="3451575800" sldId="556"/>
        </pc:sldMkLst>
      </pc:sldChg>
      <pc:sldChg chg="del">
        <pc:chgData name="Khattab, Sherif" userId="c83b1e15-36f3-4f46-aceb-05aac24c545e" providerId="ADAL" clId="{B47B6221-5BAF-446D-8CD2-6CFB35AF95FE}" dt="2021-11-08T17:46:50.758" v="151" actId="2696"/>
        <pc:sldMkLst>
          <pc:docMk/>
          <pc:sldMk cId="3593300295" sldId="557"/>
        </pc:sldMkLst>
      </pc:sldChg>
      <pc:sldChg chg="del">
        <pc:chgData name="Khattab, Sherif" userId="c83b1e15-36f3-4f46-aceb-05aac24c545e" providerId="ADAL" clId="{B47B6221-5BAF-446D-8CD2-6CFB35AF95FE}" dt="2021-11-08T17:46:50.758" v="151" actId="2696"/>
        <pc:sldMkLst>
          <pc:docMk/>
          <pc:sldMk cId="2958024077" sldId="558"/>
        </pc:sldMkLst>
      </pc:sldChg>
      <pc:sldChg chg="del">
        <pc:chgData name="Khattab, Sherif" userId="c83b1e15-36f3-4f46-aceb-05aac24c545e" providerId="ADAL" clId="{B47B6221-5BAF-446D-8CD2-6CFB35AF95FE}" dt="2021-11-08T17:46:50.758" v="151" actId="2696"/>
        <pc:sldMkLst>
          <pc:docMk/>
          <pc:sldMk cId="2769531636" sldId="559"/>
        </pc:sldMkLst>
      </pc:sldChg>
      <pc:sldChg chg="del">
        <pc:chgData name="Khattab, Sherif" userId="c83b1e15-36f3-4f46-aceb-05aac24c545e" providerId="ADAL" clId="{B47B6221-5BAF-446D-8CD2-6CFB35AF95FE}" dt="2021-11-08T17:46:50.758" v="151" actId="2696"/>
        <pc:sldMkLst>
          <pc:docMk/>
          <pc:sldMk cId="1354291359" sldId="560"/>
        </pc:sldMkLst>
      </pc:sldChg>
      <pc:sldChg chg="del">
        <pc:chgData name="Khattab, Sherif" userId="c83b1e15-36f3-4f46-aceb-05aac24c545e" providerId="ADAL" clId="{B47B6221-5BAF-446D-8CD2-6CFB35AF95FE}" dt="2021-11-08T17:46:50.758" v="151" actId="2696"/>
        <pc:sldMkLst>
          <pc:docMk/>
          <pc:sldMk cId="897406678" sldId="561"/>
        </pc:sldMkLst>
      </pc:sldChg>
      <pc:sldChg chg="add">
        <pc:chgData name="Khattab, Sherif" userId="c83b1e15-36f3-4f46-aceb-05aac24c545e" providerId="ADAL" clId="{B47B6221-5BAF-446D-8CD2-6CFB35AF95FE}" dt="2021-11-08T17:46:22.279" v="149"/>
        <pc:sldMkLst>
          <pc:docMk/>
          <pc:sldMk cId="3094166013" sldId="646"/>
        </pc:sldMkLst>
      </pc:sldChg>
      <pc:sldChg chg="add del">
        <pc:chgData name="Khattab, Sherif" userId="c83b1e15-36f3-4f46-aceb-05aac24c545e" providerId="ADAL" clId="{B47B6221-5BAF-446D-8CD2-6CFB35AF95FE}" dt="2021-11-08T17:45:54.129" v="147" actId="2696"/>
        <pc:sldMkLst>
          <pc:docMk/>
          <pc:sldMk cId="3584044802" sldId="646"/>
        </pc:sldMkLst>
      </pc:sldChg>
      <pc:sldChg chg="add del">
        <pc:chgData name="Khattab, Sherif" userId="c83b1e15-36f3-4f46-aceb-05aac24c545e" providerId="ADAL" clId="{B47B6221-5BAF-446D-8CD2-6CFB35AF95FE}" dt="2021-11-08T17:46:50.758" v="151" actId="2696"/>
        <pc:sldMkLst>
          <pc:docMk/>
          <pc:sldMk cId="2710081899" sldId="647"/>
        </pc:sldMkLst>
      </pc:sldChg>
      <pc:sldChg chg="add del">
        <pc:chgData name="Khattab, Sherif" userId="c83b1e15-36f3-4f46-aceb-05aac24c545e" providerId="ADAL" clId="{B47B6221-5BAF-446D-8CD2-6CFB35AF95FE}" dt="2021-11-08T17:46:50.758" v="151" actId="2696"/>
        <pc:sldMkLst>
          <pc:docMk/>
          <pc:sldMk cId="610468400" sldId="648"/>
        </pc:sldMkLst>
      </pc:sldChg>
      <pc:sldChg chg="add del">
        <pc:chgData name="Khattab, Sherif" userId="c83b1e15-36f3-4f46-aceb-05aac24c545e" providerId="ADAL" clId="{B47B6221-5BAF-446D-8CD2-6CFB35AF95FE}" dt="2021-11-08T17:43:13.595" v="38"/>
        <pc:sldMkLst>
          <pc:docMk/>
          <pc:sldMk cId="2857333997" sldId="649"/>
        </pc:sldMkLst>
      </pc:sldChg>
      <pc:sldChg chg="add del">
        <pc:chgData name="Khattab, Sherif" userId="c83b1e15-36f3-4f46-aceb-05aac24c545e" providerId="ADAL" clId="{B47B6221-5BAF-446D-8CD2-6CFB35AF95FE}" dt="2021-11-08T17:43:13.595" v="38"/>
        <pc:sldMkLst>
          <pc:docMk/>
          <pc:sldMk cId="160918113" sldId="650"/>
        </pc:sldMkLst>
      </pc:sldChg>
      <pc:sldChg chg="add del">
        <pc:chgData name="Khattab, Sherif" userId="c83b1e15-36f3-4f46-aceb-05aac24c545e" providerId="ADAL" clId="{B47B6221-5BAF-446D-8CD2-6CFB35AF95FE}" dt="2021-11-08T17:43:13.595" v="38"/>
        <pc:sldMkLst>
          <pc:docMk/>
          <pc:sldMk cId="3576366397" sldId="651"/>
        </pc:sldMkLst>
      </pc:sldChg>
      <pc:sldChg chg="add del">
        <pc:chgData name="Khattab, Sherif" userId="c83b1e15-36f3-4f46-aceb-05aac24c545e" providerId="ADAL" clId="{B47B6221-5BAF-446D-8CD2-6CFB35AF95FE}" dt="2021-11-08T17:43:13.595" v="38"/>
        <pc:sldMkLst>
          <pc:docMk/>
          <pc:sldMk cId="1152972563" sldId="652"/>
        </pc:sldMkLst>
      </pc:sldChg>
      <pc:sldChg chg="add del">
        <pc:chgData name="Khattab, Sherif" userId="c83b1e15-36f3-4f46-aceb-05aac24c545e" providerId="ADAL" clId="{B47B6221-5BAF-446D-8CD2-6CFB35AF95FE}" dt="2021-11-08T17:43:13.595" v="38"/>
        <pc:sldMkLst>
          <pc:docMk/>
          <pc:sldMk cId="817296558" sldId="653"/>
        </pc:sldMkLst>
      </pc:sldChg>
      <pc:sldChg chg="add del">
        <pc:chgData name="Khattab, Sherif" userId="c83b1e15-36f3-4f46-aceb-05aac24c545e" providerId="ADAL" clId="{B47B6221-5BAF-446D-8CD2-6CFB35AF95FE}" dt="2021-11-08T17:43:13.595" v="38"/>
        <pc:sldMkLst>
          <pc:docMk/>
          <pc:sldMk cId="3946314330" sldId="654"/>
        </pc:sldMkLst>
      </pc:sldChg>
      <pc:sldChg chg="add del">
        <pc:chgData name="Khattab, Sherif" userId="c83b1e15-36f3-4f46-aceb-05aac24c545e" providerId="ADAL" clId="{B47B6221-5BAF-446D-8CD2-6CFB35AF95FE}" dt="2021-11-08T17:45:19.160" v="143" actId="2696"/>
        <pc:sldMkLst>
          <pc:docMk/>
          <pc:sldMk cId="1029481760" sldId="655"/>
        </pc:sldMkLst>
      </pc:sldChg>
      <pc:sldChg chg="add del">
        <pc:chgData name="Khattab, Sherif" userId="c83b1e15-36f3-4f46-aceb-05aac24c545e" providerId="ADAL" clId="{B47B6221-5BAF-446D-8CD2-6CFB35AF95FE}" dt="2021-11-08T17:46:50.758" v="151" actId="2696"/>
        <pc:sldMkLst>
          <pc:docMk/>
          <pc:sldMk cId="2063033125" sldId="655"/>
        </pc:sldMkLst>
      </pc:sldChg>
      <pc:sldChg chg="add del">
        <pc:chgData name="Khattab, Sherif" userId="c83b1e15-36f3-4f46-aceb-05aac24c545e" providerId="ADAL" clId="{B47B6221-5BAF-446D-8CD2-6CFB35AF95FE}" dt="2021-11-08T17:43:13.595" v="38"/>
        <pc:sldMkLst>
          <pc:docMk/>
          <pc:sldMk cId="2119743574" sldId="656"/>
        </pc:sldMkLst>
      </pc:sldChg>
      <pc:sldChg chg="add del">
        <pc:chgData name="Khattab, Sherif" userId="c83b1e15-36f3-4f46-aceb-05aac24c545e" providerId="ADAL" clId="{B47B6221-5BAF-446D-8CD2-6CFB35AF95FE}" dt="2021-11-08T17:43:13.595" v="38"/>
        <pc:sldMkLst>
          <pc:docMk/>
          <pc:sldMk cId="2339589969" sldId="657"/>
        </pc:sldMkLst>
      </pc:sldChg>
      <pc:sldChg chg="add del">
        <pc:chgData name="Khattab, Sherif" userId="c83b1e15-36f3-4f46-aceb-05aac24c545e" providerId="ADAL" clId="{B47B6221-5BAF-446D-8CD2-6CFB35AF95FE}" dt="2021-11-10T15:38:16.641" v="375" actId="2696"/>
        <pc:sldMkLst>
          <pc:docMk/>
          <pc:sldMk cId="2070430566" sldId="658"/>
        </pc:sldMkLst>
      </pc:sldChg>
      <pc:sldChg chg="add del">
        <pc:chgData name="Khattab, Sherif" userId="c83b1e15-36f3-4f46-aceb-05aac24c545e" providerId="ADAL" clId="{B47B6221-5BAF-446D-8CD2-6CFB35AF95FE}" dt="2021-11-10T15:38:16.641" v="375" actId="2696"/>
        <pc:sldMkLst>
          <pc:docMk/>
          <pc:sldMk cId="812759976" sldId="659"/>
        </pc:sldMkLst>
      </pc:sldChg>
      <pc:sldChg chg="add del">
        <pc:chgData name="Khattab, Sherif" userId="c83b1e15-36f3-4f46-aceb-05aac24c545e" providerId="ADAL" clId="{B47B6221-5BAF-446D-8CD2-6CFB35AF95FE}" dt="2021-11-09T17:28:15.475" v="374" actId="2696"/>
        <pc:sldMkLst>
          <pc:docMk/>
          <pc:sldMk cId="428283555" sldId="660"/>
        </pc:sldMkLst>
      </pc:sldChg>
      <pc:sldChg chg="add del">
        <pc:chgData name="Khattab, Sherif" userId="c83b1e15-36f3-4f46-aceb-05aac24c545e" providerId="ADAL" clId="{B47B6221-5BAF-446D-8CD2-6CFB35AF95FE}" dt="2021-11-09T17:28:15.475" v="374" actId="2696"/>
        <pc:sldMkLst>
          <pc:docMk/>
          <pc:sldMk cId="260112464" sldId="661"/>
        </pc:sldMkLst>
      </pc:sldChg>
      <pc:sldChg chg="add del">
        <pc:chgData name="Khattab, Sherif" userId="c83b1e15-36f3-4f46-aceb-05aac24c545e" providerId="ADAL" clId="{B47B6221-5BAF-446D-8CD2-6CFB35AF95FE}" dt="2021-11-09T17:28:15.475" v="374" actId="2696"/>
        <pc:sldMkLst>
          <pc:docMk/>
          <pc:sldMk cId="2345527345" sldId="662"/>
        </pc:sldMkLst>
      </pc:sldChg>
      <pc:sldChg chg="add del">
        <pc:chgData name="Khattab, Sherif" userId="c83b1e15-36f3-4f46-aceb-05aac24c545e" providerId="ADAL" clId="{B47B6221-5BAF-446D-8CD2-6CFB35AF95FE}" dt="2021-11-08T17:44:44.979" v="140" actId="47"/>
        <pc:sldMkLst>
          <pc:docMk/>
          <pc:sldMk cId="3150584380" sldId="663"/>
        </pc:sldMkLst>
      </pc:sldChg>
      <pc:sldChg chg="add del">
        <pc:chgData name="Khattab, Sherif" userId="c83b1e15-36f3-4f46-aceb-05aac24c545e" providerId="ADAL" clId="{B47B6221-5BAF-446D-8CD2-6CFB35AF95FE}" dt="2021-11-09T17:28:15.475" v="374" actId="2696"/>
        <pc:sldMkLst>
          <pc:docMk/>
          <pc:sldMk cId="3409659747" sldId="664"/>
        </pc:sldMkLst>
      </pc:sldChg>
      <pc:sldChg chg="add del">
        <pc:chgData name="Khattab, Sherif" userId="c83b1e15-36f3-4f46-aceb-05aac24c545e" providerId="ADAL" clId="{B47B6221-5BAF-446D-8CD2-6CFB35AF95FE}" dt="2021-11-09T17:28:15.475" v="374" actId="2696"/>
        <pc:sldMkLst>
          <pc:docMk/>
          <pc:sldMk cId="4136437328" sldId="665"/>
        </pc:sldMkLst>
      </pc:sldChg>
      <pc:sldChg chg="add del">
        <pc:chgData name="Khattab, Sherif" userId="c83b1e15-36f3-4f46-aceb-05aac24c545e" providerId="ADAL" clId="{B47B6221-5BAF-446D-8CD2-6CFB35AF95FE}" dt="2021-11-09T17:28:15.475" v="374" actId="2696"/>
        <pc:sldMkLst>
          <pc:docMk/>
          <pc:sldMk cId="1677266450" sldId="666"/>
        </pc:sldMkLst>
      </pc:sldChg>
      <pc:sldChg chg="add">
        <pc:chgData name="Khattab, Sherif" userId="c83b1e15-36f3-4f46-aceb-05aac24c545e" providerId="ADAL" clId="{B47B6221-5BAF-446D-8CD2-6CFB35AF95FE}" dt="2021-11-08T17:45:05.082" v="142"/>
        <pc:sldMkLst>
          <pc:docMk/>
          <pc:sldMk cId="366725139" sldId="667"/>
        </pc:sldMkLst>
      </pc:sldChg>
      <pc:sldChg chg="add del">
        <pc:chgData name="Khattab, Sherif" userId="c83b1e15-36f3-4f46-aceb-05aac24c545e" providerId="ADAL" clId="{B47B6221-5BAF-446D-8CD2-6CFB35AF95FE}" dt="2021-11-08T17:44:55.354" v="141" actId="2696"/>
        <pc:sldMkLst>
          <pc:docMk/>
          <pc:sldMk cId="2358415282" sldId="667"/>
        </pc:sldMkLst>
      </pc:sldChg>
      <pc:sldChg chg="add del ord">
        <pc:chgData name="Khattab, Sherif" userId="c83b1e15-36f3-4f46-aceb-05aac24c545e" providerId="ADAL" clId="{B47B6221-5BAF-446D-8CD2-6CFB35AF95FE}" dt="2021-11-08T17:46:50.758" v="151" actId="2696"/>
        <pc:sldMkLst>
          <pc:docMk/>
          <pc:sldMk cId="2824507597" sldId="668"/>
        </pc:sldMkLst>
      </pc:sldChg>
      <pc:sldChg chg="add del">
        <pc:chgData name="Khattab, Sherif" userId="c83b1e15-36f3-4f46-aceb-05aac24c545e" providerId="ADAL" clId="{B47B6221-5BAF-446D-8CD2-6CFB35AF95FE}" dt="2021-11-08T17:46:50.758" v="151" actId="2696"/>
        <pc:sldMkLst>
          <pc:docMk/>
          <pc:sldMk cId="2802158369" sldId="669"/>
        </pc:sldMkLst>
      </pc:sldChg>
      <pc:sldChg chg="add del">
        <pc:chgData name="Khattab, Sherif" userId="c83b1e15-36f3-4f46-aceb-05aac24c545e" providerId="ADAL" clId="{B47B6221-5BAF-446D-8CD2-6CFB35AF95FE}" dt="2021-11-08T17:46:50.758" v="151" actId="2696"/>
        <pc:sldMkLst>
          <pc:docMk/>
          <pc:sldMk cId="1642479177" sldId="670"/>
        </pc:sldMkLst>
      </pc:sldChg>
      <pc:sldChg chg="add del">
        <pc:chgData name="Khattab, Sherif" userId="c83b1e15-36f3-4f46-aceb-05aac24c545e" providerId="ADAL" clId="{B47B6221-5BAF-446D-8CD2-6CFB35AF95FE}" dt="2021-11-08T17:45:58.064" v="148" actId="47"/>
        <pc:sldMkLst>
          <pc:docMk/>
          <pc:sldMk cId="2651493100" sldId="671"/>
        </pc:sldMkLst>
      </pc:sldChg>
      <pc:sldChg chg="add del">
        <pc:chgData name="Khattab, Sherif" userId="c83b1e15-36f3-4f46-aceb-05aac24c545e" providerId="ADAL" clId="{B47B6221-5BAF-446D-8CD2-6CFB35AF95FE}" dt="2021-11-08T17:43:13.251" v="37"/>
        <pc:sldMkLst>
          <pc:docMk/>
          <pc:sldMk cId="3206654922" sldId="671"/>
        </pc:sldMkLst>
      </pc:sldChg>
      <pc:sldChg chg="add del">
        <pc:chgData name="Khattab, Sherif" userId="c83b1e15-36f3-4f46-aceb-05aac24c545e" providerId="ADAL" clId="{B47B6221-5BAF-446D-8CD2-6CFB35AF95FE}" dt="2021-11-08T17:42:57.124" v="28"/>
        <pc:sldMkLst>
          <pc:docMk/>
          <pc:sldMk cId="3922320563" sldId="671"/>
        </pc:sldMkLst>
      </pc:sldChg>
      <pc:sldChg chg="modSp add del modTransition">
        <pc:chgData name="Khattab, Sherif" userId="c83b1e15-36f3-4f46-aceb-05aac24c545e" providerId="ADAL" clId="{B47B6221-5BAF-446D-8CD2-6CFB35AF95FE}" dt="2021-11-08T17:46:50.758" v="151" actId="2696"/>
        <pc:sldMkLst>
          <pc:docMk/>
          <pc:sldMk cId="298043200" sldId="672"/>
        </pc:sldMkLst>
        <pc:spChg chg="mod">
          <ac:chgData name="Khattab, Sherif" userId="c83b1e15-36f3-4f46-aceb-05aac24c545e" providerId="ADAL" clId="{B47B6221-5BAF-446D-8CD2-6CFB35AF95FE}" dt="2021-11-08T17:43:11.112" v="33"/>
          <ac:spMkLst>
            <pc:docMk/>
            <pc:sldMk cId="298043200" sldId="672"/>
            <ac:spMk id="4" creationId="{A0DA33E5-0E5E-40E0-BBAF-A1CC024B7522}"/>
          </ac:spMkLst>
        </pc:spChg>
      </pc:sldChg>
      <pc:sldChg chg="modSp add del modTransition">
        <pc:chgData name="Khattab, Sherif" userId="c83b1e15-36f3-4f46-aceb-05aac24c545e" providerId="ADAL" clId="{B47B6221-5BAF-446D-8CD2-6CFB35AF95FE}" dt="2021-11-08T17:46:50.758" v="151" actId="2696"/>
        <pc:sldMkLst>
          <pc:docMk/>
          <pc:sldMk cId="3356128445" sldId="673"/>
        </pc:sldMkLst>
        <pc:spChg chg="mod">
          <ac:chgData name="Khattab, Sherif" userId="c83b1e15-36f3-4f46-aceb-05aac24c545e" providerId="ADAL" clId="{B47B6221-5BAF-446D-8CD2-6CFB35AF95FE}" dt="2021-11-08T17:43:11.112" v="33"/>
          <ac:spMkLst>
            <pc:docMk/>
            <pc:sldMk cId="3356128445" sldId="673"/>
            <ac:spMk id="4" creationId="{45660CF0-C1F5-4BD0-AA68-900914CB19CA}"/>
          </ac:spMkLst>
        </pc:spChg>
      </pc:sldChg>
      <pc:sldChg chg="modSp add del modTransition">
        <pc:chgData name="Khattab, Sherif" userId="c83b1e15-36f3-4f46-aceb-05aac24c545e" providerId="ADAL" clId="{B47B6221-5BAF-446D-8CD2-6CFB35AF95FE}" dt="2021-11-08T17:42:57.124" v="28"/>
        <pc:sldMkLst>
          <pc:docMk/>
          <pc:sldMk cId="809043677" sldId="674"/>
        </pc:sldMkLst>
        <pc:spChg chg="mod">
          <ac:chgData name="Khattab, Sherif" userId="c83b1e15-36f3-4f46-aceb-05aac24c545e" providerId="ADAL" clId="{B47B6221-5BAF-446D-8CD2-6CFB35AF95FE}" dt="2021-11-08T17:42:54.797" v="24"/>
          <ac:spMkLst>
            <pc:docMk/>
            <pc:sldMk cId="809043677" sldId="674"/>
            <ac:spMk id="4" creationId="{5E7EFA08-741C-7A40-99C5-774EA7AD9142}"/>
          </ac:spMkLst>
        </pc:spChg>
      </pc:sldChg>
      <pc:sldChg chg="modSp add del modTransition">
        <pc:chgData name="Khattab, Sherif" userId="c83b1e15-36f3-4f46-aceb-05aac24c545e" providerId="ADAL" clId="{B47B6221-5BAF-446D-8CD2-6CFB35AF95FE}" dt="2021-11-08T17:43:13.251" v="37"/>
        <pc:sldMkLst>
          <pc:docMk/>
          <pc:sldMk cId="3530396871" sldId="674"/>
        </pc:sldMkLst>
        <pc:spChg chg="mod">
          <ac:chgData name="Khattab, Sherif" userId="c83b1e15-36f3-4f46-aceb-05aac24c545e" providerId="ADAL" clId="{B47B6221-5BAF-446D-8CD2-6CFB35AF95FE}" dt="2021-11-08T17:43:11.112" v="33"/>
          <ac:spMkLst>
            <pc:docMk/>
            <pc:sldMk cId="3530396871" sldId="674"/>
            <ac:spMk id="4" creationId="{5E7EFA08-741C-7A40-99C5-774EA7AD9142}"/>
          </ac:spMkLst>
        </pc:spChg>
      </pc:sldChg>
      <pc:sldChg chg="add del">
        <pc:chgData name="Khattab, Sherif" userId="c83b1e15-36f3-4f46-aceb-05aac24c545e" providerId="ADAL" clId="{B47B6221-5BAF-446D-8CD2-6CFB35AF95FE}" dt="2021-11-08T17:46:50.758" v="151" actId="2696"/>
        <pc:sldMkLst>
          <pc:docMk/>
          <pc:sldMk cId="3841395943" sldId="674"/>
        </pc:sldMkLst>
      </pc:sldChg>
      <pc:sldChg chg="modSp new mod">
        <pc:chgData name="Khattab, Sherif" userId="c83b1e15-36f3-4f46-aceb-05aac24c545e" providerId="ADAL" clId="{B47B6221-5BAF-446D-8CD2-6CFB35AF95FE}" dt="2021-11-08T17:43:36.168" v="89" actId="20577"/>
        <pc:sldMkLst>
          <pc:docMk/>
          <pc:sldMk cId="3567373894" sldId="675"/>
        </pc:sldMkLst>
        <pc:spChg chg="mod">
          <ac:chgData name="Khattab, Sherif" userId="c83b1e15-36f3-4f46-aceb-05aac24c545e" providerId="ADAL" clId="{B47B6221-5BAF-446D-8CD2-6CFB35AF95FE}" dt="2021-11-08T17:43:29.241" v="60" actId="5793"/>
          <ac:spMkLst>
            <pc:docMk/>
            <pc:sldMk cId="3567373894" sldId="675"/>
            <ac:spMk id="2" creationId="{30245E10-F1CD-4AF6-977B-12EA6D9DC16E}"/>
          </ac:spMkLst>
        </pc:spChg>
        <pc:spChg chg="mod">
          <ac:chgData name="Khattab, Sherif" userId="c83b1e15-36f3-4f46-aceb-05aac24c545e" providerId="ADAL" clId="{B47B6221-5BAF-446D-8CD2-6CFB35AF95FE}" dt="2021-11-08T17:43:36.168" v="89" actId="20577"/>
          <ac:spMkLst>
            <pc:docMk/>
            <pc:sldMk cId="3567373894" sldId="675"/>
            <ac:spMk id="3" creationId="{EF61266B-FC76-44E7-B347-3F8153AD5B0B}"/>
          </ac:spMkLst>
        </pc:spChg>
      </pc:sldChg>
      <pc:sldChg chg="modSp new mod modAnim">
        <pc:chgData name="Khattab, Sherif" userId="c83b1e15-36f3-4f46-aceb-05aac24c545e" providerId="ADAL" clId="{B47B6221-5BAF-446D-8CD2-6CFB35AF95FE}" dt="2021-11-09T17:27:25.347" v="371"/>
        <pc:sldMkLst>
          <pc:docMk/>
          <pc:sldMk cId="3431502473" sldId="676"/>
        </pc:sldMkLst>
        <pc:spChg chg="mod">
          <ac:chgData name="Khattab, Sherif" userId="c83b1e15-36f3-4f46-aceb-05aac24c545e" providerId="ADAL" clId="{B47B6221-5BAF-446D-8CD2-6CFB35AF95FE}" dt="2021-11-09T17:27:17.589" v="369" actId="20577"/>
          <ac:spMkLst>
            <pc:docMk/>
            <pc:sldMk cId="3431502473" sldId="676"/>
            <ac:spMk id="2" creationId="{16E993B6-766C-456B-8EDE-212ABE8C9000}"/>
          </ac:spMkLst>
        </pc:spChg>
        <pc:spChg chg="mod">
          <ac:chgData name="Khattab, Sherif" userId="c83b1e15-36f3-4f46-aceb-05aac24c545e" providerId="ADAL" clId="{B47B6221-5BAF-446D-8CD2-6CFB35AF95FE}" dt="2021-11-09T17:27:10.900" v="361" actId="6549"/>
          <ac:spMkLst>
            <pc:docMk/>
            <pc:sldMk cId="3431502473" sldId="676"/>
            <ac:spMk id="3" creationId="{FAACC3C8-BE7E-4A0A-B112-F96E568A8E0A}"/>
          </ac:spMkLst>
        </pc:spChg>
      </pc:sldChg>
      <pc:sldChg chg="modSp new mod modAnim">
        <pc:chgData name="Khattab, Sherif" userId="c83b1e15-36f3-4f46-aceb-05aac24c545e" providerId="ADAL" clId="{B47B6221-5BAF-446D-8CD2-6CFB35AF95FE}" dt="2021-11-09T17:27:36.540" v="373"/>
        <pc:sldMkLst>
          <pc:docMk/>
          <pc:sldMk cId="2896691167" sldId="677"/>
        </pc:sldMkLst>
        <pc:spChg chg="mod">
          <ac:chgData name="Khattab, Sherif" userId="c83b1e15-36f3-4f46-aceb-05aac24c545e" providerId="ADAL" clId="{B47B6221-5BAF-446D-8CD2-6CFB35AF95FE}" dt="2021-11-09T17:27:04.319" v="355" actId="20577"/>
          <ac:spMkLst>
            <pc:docMk/>
            <pc:sldMk cId="2896691167" sldId="677"/>
            <ac:spMk id="2" creationId="{F8CB78AB-8124-4037-B13A-2E89966F87E6}"/>
          </ac:spMkLst>
        </pc:spChg>
        <pc:spChg chg="mod">
          <ac:chgData name="Khattab, Sherif" userId="c83b1e15-36f3-4f46-aceb-05aac24c545e" providerId="ADAL" clId="{B47B6221-5BAF-446D-8CD2-6CFB35AF95FE}" dt="2021-11-09T17:27:06.608" v="360" actId="27636"/>
          <ac:spMkLst>
            <pc:docMk/>
            <pc:sldMk cId="2896691167" sldId="677"/>
            <ac:spMk id="3" creationId="{7B0DE647-00D8-42D2-84A5-4E19CEA68350}"/>
          </ac:spMkLst>
        </pc:spChg>
      </pc:sldChg>
      <pc:sldMasterChg chg="del delSldLayout">
        <pc:chgData name="Khattab, Sherif" userId="c83b1e15-36f3-4f46-aceb-05aac24c545e" providerId="ADAL" clId="{B47B6221-5BAF-446D-8CD2-6CFB35AF95FE}" dt="2021-11-09T17:28:15.475" v="374" actId="2696"/>
        <pc:sldMasterMkLst>
          <pc:docMk/>
          <pc:sldMasterMk cId="1739593421" sldId="2147483652"/>
        </pc:sldMasterMkLst>
        <pc:sldLayoutChg chg="del">
          <pc:chgData name="Khattab, Sherif" userId="c83b1e15-36f3-4f46-aceb-05aac24c545e" providerId="ADAL" clId="{B47B6221-5BAF-446D-8CD2-6CFB35AF95FE}" dt="2021-11-09T17:28:15.475" v="374" actId="2696"/>
          <pc:sldLayoutMkLst>
            <pc:docMk/>
            <pc:sldMasterMk cId="1739593421" sldId="2147483652"/>
            <pc:sldLayoutMk cId="784623663" sldId="2147483653"/>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1286161283" sldId="2147483654"/>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907835804" sldId="2147483655"/>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671229879" sldId="2147483656"/>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670465822" sldId="2147483657"/>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4192808860" sldId="2147483658"/>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1417651811" sldId="2147483659"/>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1729787615" sldId="2147483660"/>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1350885123" sldId="2147483661"/>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3331062922" sldId="2147483662"/>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3537978127" sldId="2147483663"/>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4281435232" sldId="2147483664"/>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3340341177" sldId="2147483665"/>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2594160101" sldId="2147483666"/>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2024729690" sldId="2147483667"/>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3643443057" sldId="2147483668"/>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816384226" sldId="2147483669"/>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1330214303" sldId="2147483670"/>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3721273392" sldId="2147483671"/>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2245489883" sldId="2147483672"/>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1480669930" sldId="2147483673"/>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1045346321" sldId="2147483674"/>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4188138883" sldId="2147483675"/>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1260719692" sldId="2147483676"/>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381375925" sldId="2147483677"/>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263190688" sldId="2147483678"/>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1719322535" sldId="2147483679"/>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1996519952" sldId="2147483680"/>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1853573510" sldId="2147483681"/>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3323018770" sldId="2147483682"/>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3772120809" sldId="2147483683"/>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4138095842" sldId="2147483684"/>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1985240191" sldId="2147483685"/>
          </pc:sldLayoutMkLst>
        </pc:sldLayoutChg>
        <pc:sldLayoutChg chg="del">
          <pc:chgData name="Khattab, Sherif" userId="c83b1e15-36f3-4f46-aceb-05aac24c545e" providerId="ADAL" clId="{B47B6221-5BAF-446D-8CD2-6CFB35AF95FE}" dt="2021-11-09T17:28:15.475" v="374" actId="2696"/>
          <pc:sldLayoutMkLst>
            <pc:docMk/>
            <pc:sldMasterMk cId="1739593421" sldId="2147483652"/>
            <pc:sldLayoutMk cId="2085155124" sldId="2147483686"/>
          </pc:sldLayoutMkLst>
        </pc:sldLayoutChg>
      </pc:sldMasterChg>
      <pc:sldMasterChg chg="del delSldLayout">
        <pc:chgData name="Khattab, Sherif" userId="c83b1e15-36f3-4f46-aceb-05aac24c545e" providerId="ADAL" clId="{B47B6221-5BAF-446D-8CD2-6CFB35AF95FE}" dt="2021-11-08T17:46:50.758" v="151" actId="2696"/>
        <pc:sldMasterMkLst>
          <pc:docMk/>
          <pc:sldMasterMk cId="2593472418" sldId="2147483687"/>
        </pc:sldMasterMkLst>
        <pc:sldLayoutChg chg="del">
          <pc:chgData name="Khattab, Sherif" userId="c83b1e15-36f3-4f46-aceb-05aac24c545e" providerId="ADAL" clId="{B47B6221-5BAF-446D-8CD2-6CFB35AF95FE}" dt="2021-11-08T17:46:50.758" v="151" actId="2696"/>
          <pc:sldLayoutMkLst>
            <pc:docMk/>
            <pc:sldMasterMk cId="2593472418" sldId="2147483687"/>
            <pc:sldLayoutMk cId="18660102" sldId="2147483688"/>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187232016" sldId="2147483689"/>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136989714" sldId="2147483690"/>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2219117644" sldId="2147483691"/>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3747355272" sldId="2147483692"/>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2918431204" sldId="2147483693"/>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2160186323" sldId="2147483694"/>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1442045518" sldId="2147483695"/>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1819599120" sldId="2147483696"/>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1077965142" sldId="2147483697"/>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2981634996" sldId="2147483698"/>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2183651307" sldId="2147483699"/>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2039135591" sldId="2147483700"/>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743326115" sldId="2147483701"/>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2635766075" sldId="2147483702"/>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3562098379" sldId="2147483703"/>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2582738457" sldId="2147483704"/>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3187045664" sldId="2147483705"/>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1960150913" sldId="2147483706"/>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1180962149" sldId="2147483707"/>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2537701963" sldId="2147483708"/>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1431766276" sldId="2147483709"/>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295832947" sldId="2147483710"/>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2512451468" sldId="2147483711"/>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1754640580" sldId="2147483712"/>
          </pc:sldLayoutMkLst>
        </pc:sldLayoutChg>
        <pc:sldLayoutChg chg="del">
          <pc:chgData name="Khattab, Sherif" userId="c83b1e15-36f3-4f46-aceb-05aac24c545e" providerId="ADAL" clId="{B47B6221-5BAF-446D-8CD2-6CFB35AF95FE}" dt="2021-11-08T17:46:50.758" v="151" actId="2696"/>
          <pc:sldLayoutMkLst>
            <pc:docMk/>
            <pc:sldMasterMk cId="2593472418" sldId="2147483687"/>
            <pc:sldLayoutMk cId="916547347" sldId="2147483713"/>
          </pc:sldLayoutMkLst>
        </pc:sldLayoutChg>
      </pc:sldMaster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2F860AF5-7E16-4998-ABB6-C1F964D373A0}"/>
    <pc:docChg chg="delSld">
      <pc:chgData name="Khattab, Sherif" userId="c83b1e15-36f3-4f46-aceb-05aac24c545e" providerId="ADAL" clId="{2F860AF5-7E16-4998-ABB6-C1F964D373A0}" dt="2022-03-22T12:59:01.539" v="0" actId="2696"/>
      <pc:docMkLst>
        <pc:docMk/>
      </pc:docMkLst>
      <pc:sldChg chg="del">
        <pc:chgData name="Khattab, Sherif" userId="c83b1e15-36f3-4f46-aceb-05aac24c545e" providerId="ADAL" clId="{2F860AF5-7E16-4998-ABB6-C1F964D373A0}" dt="2022-03-22T12:59:01.539" v="0" actId="2696"/>
        <pc:sldMkLst>
          <pc:docMk/>
          <pc:sldMk cId="1202787909" sldId="324"/>
        </pc:sldMkLst>
      </pc:sldChg>
      <pc:sldChg chg="del">
        <pc:chgData name="Khattab, Sherif" userId="c83b1e15-36f3-4f46-aceb-05aac24c545e" providerId="ADAL" clId="{2F860AF5-7E16-4998-ABB6-C1F964D373A0}" dt="2022-03-22T12:59:01.539" v="0" actId="2696"/>
        <pc:sldMkLst>
          <pc:docMk/>
          <pc:sldMk cId="1685913677" sldId="325"/>
        </pc:sldMkLst>
      </pc:sldChg>
      <pc:sldChg chg="del">
        <pc:chgData name="Khattab, Sherif" userId="c83b1e15-36f3-4f46-aceb-05aac24c545e" providerId="ADAL" clId="{2F860AF5-7E16-4998-ABB6-C1F964D373A0}" dt="2022-03-22T12:59:01.539" v="0" actId="2696"/>
        <pc:sldMkLst>
          <pc:docMk/>
          <pc:sldMk cId="4145898815" sldId="326"/>
        </pc:sldMkLst>
      </pc:sldChg>
      <pc:sldChg chg="del">
        <pc:chgData name="Khattab, Sherif" userId="c83b1e15-36f3-4f46-aceb-05aac24c545e" providerId="ADAL" clId="{2F860AF5-7E16-4998-ABB6-C1F964D373A0}" dt="2022-03-22T12:59:01.539" v="0" actId="2696"/>
        <pc:sldMkLst>
          <pc:docMk/>
          <pc:sldMk cId="2678529084" sldId="327"/>
        </pc:sldMkLst>
      </pc:sldChg>
      <pc:sldChg chg="del">
        <pc:chgData name="Khattab, Sherif" userId="c83b1e15-36f3-4f46-aceb-05aac24c545e" providerId="ADAL" clId="{2F860AF5-7E16-4998-ABB6-C1F964D373A0}" dt="2022-03-22T12:59:01.539" v="0" actId="2696"/>
        <pc:sldMkLst>
          <pc:docMk/>
          <pc:sldMk cId="1616275" sldId="328"/>
        </pc:sldMkLst>
      </pc:sldChg>
      <pc:sldChg chg="del">
        <pc:chgData name="Khattab, Sherif" userId="c83b1e15-36f3-4f46-aceb-05aac24c545e" providerId="ADAL" clId="{2F860AF5-7E16-4998-ABB6-C1F964D373A0}" dt="2022-03-22T12:59:01.539" v="0" actId="2696"/>
        <pc:sldMkLst>
          <pc:docMk/>
          <pc:sldMk cId="3998173857" sldId="329"/>
        </pc:sldMkLst>
      </pc:sldChg>
      <pc:sldChg chg="del">
        <pc:chgData name="Khattab, Sherif" userId="c83b1e15-36f3-4f46-aceb-05aac24c545e" providerId="ADAL" clId="{2F860AF5-7E16-4998-ABB6-C1F964D373A0}" dt="2022-03-22T12:59:01.539" v="0" actId="2696"/>
        <pc:sldMkLst>
          <pc:docMk/>
          <pc:sldMk cId="160918113" sldId="650"/>
        </pc:sldMkLst>
      </pc:sldChg>
      <pc:sldChg chg="del">
        <pc:chgData name="Khattab, Sherif" userId="c83b1e15-36f3-4f46-aceb-05aac24c545e" providerId="ADAL" clId="{2F860AF5-7E16-4998-ABB6-C1F964D373A0}" dt="2022-03-22T12:59:01.539" v="0" actId="2696"/>
        <pc:sldMkLst>
          <pc:docMk/>
          <pc:sldMk cId="3576366397" sldId="651"/>
        </pc:sldMkLst>
      </pc:sldChg>
      <pc:sldChg chg="del">
        <pc:chgData name="Khattab, Sherif" userId="c83b1e15-36f3-4f46-aceb-05aac24c545e" providerId="ADAL" clId="{2F860AF5-7E16-4998-ABB6-C1F964D373A0}" dt="2022-03-22T12:59:01.539" v="0" actId="2696"/>
        <pc:sldMkLst>
          <pc:docMk/>
          <pc:sldMk cId="1152972563" sldId="652"/>
        </pc:sldMkLst>
      </pc:sldChg>
      <pc:sldChg chg="del">
        <pc:chgData name="Khattab, Sherif" userId="c83b1e15-36f3-4f46-aceb-05aac24c545e" providerId="ADAL" clId="{2F860AF5-7E16-4998-ABB6-C1F964D373A0}" dt="2022-03-22T12:59:01.539" v="0" actId="2696"/>
        <pc:sldMkLst>
          <pc:docMk/>
          <pc:sldMk cId="817296558" sldId="653"/>
        </pc:sldMkLst>
      </pc:sldChg>
      <pc:sldChg chg="del">
        <pc:chgData name="Khattab, Sherif" userId="c83b1e15-36f3-4f46-aceb-05aac24c545e" providerId="ADAL" clId="{2F860AF5-7E16-4998-ABB6-C1F964D373A0}" dt="2022-03-22T12:59:01.539" v="0" actId="2696"/>
        <pc:sldMkLst>
          <pc:docMk/>
          <pc:sldMk cId="3946314330" sldId="654"/>
        </pc:sldMkLst>
      </pc:sldChg>
      <pc:sldChg chg="del">
        <pc:chgData name="Khattab, Sherif" userId="c83b1e15-36f3-4f46-aceb-05aac24c545e" providerId="ADAL" clId="{2F860AF5-7E16-4998-ABB6-C1F964D373A0}" dt="2022-03-22T12:59:01.539" v="0" actId="2696"/>
        <pc:sldMkLst>
          <pc:docMk/>
          <pc:sldMk cId="2119743574" sldId="656"/>
        </pc:sldMkLst>
      </pc:sldChg>
      <pc:sldChg chg="del">
        <pc:chgData name="Khattab, Sherif" userId="c83b1e15-36f3-4f46-aceb-05aac24c545e" providerId="ADAL" clId="{2F860AF5-7E16-4998-ABB6-C1F964D373A0}" dt="2022-03-22T12:59:01.539" v="0" actId="2696"/>
        <pc:sldMkLst>
          <pc:docMk/>
          <pc:sldMk cId="2339589969" sldId="657"/>
        </pc:sldMkLst>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Khattab, Sherif" userId="c83b1e15-36f3-4f46-aceb-05aac24c545e" providerId="ADAL" clId="{3BAA1DD4-E5ED-1742-9625-63FF07AF3918}"/>
    <pc:docChg chg="undo custSel addSld delSld modSld">
      <pc:chgData name="Khattab, Sherif" userId="c83b1e15-36f3-4f46-aceb-05aac24c545e" providerId="ADAL" clId="{3BAA1DD4-E5ED-1742-9625-63FF07AF3918}" dt="2021-03-30T14:15:09.538" v="724"/>
      <pc:docMkLst>
        <pc:docMk/>
      </pc:docMkLst>
      <pc:sldChg chg="del">
        <pc:chgData name="Khattab, Sherif" userId="c83b1e15-36f3-4f46-aceb-05aac24c545e" providerId="ADAL" clId="{3BAA1DD4-E5ED-1742-9625-63FF07AF3918}" dt="2021-03-30T13:31:10.846" v="240" actId="2696"/>
        <pc:sldMkLst>
          <pc:docMk/>
          <pc:sldMk cId="2045172050" sldId="286"/>
        </pc:sldMkLst>
      </pc:sldChg>
      <pc:sldChg chg="add">
        <pc:chgData name="Khattab, Sherif" userId="c83b1e15-36f3-4f46-aceb-05aac24c545e" providerId="ADAL" clId="{3BAA1DD4-E5ED-1742-9625-63FF07AF3918}" dt="2021-03-30T13:32:26.112" v="244"/>
        <pc:sldMkLst>
          <pc:docMk/>
          <pc:sldMk cId="3720210171" sldId="287"/>
        </pc:sldMkLst>
      </pc:sldChg>
      <pc:sldChg chg="add">
        <pc:chgData name="Khattab, Sherif" userId="c83b1e15-36f3-4f46-aceb-05aac24c545e" providerId="ADAL" clId="{3BAA1DD4-E5ED-1742-9625-63FF07AF3918}" dt="2021-03-30T13:32:26.112" v="244"/>
        <pc:sldMkLst>
          <pc:docMk/>
          <pc:sldMk cId="1585906518" sldId="288"/>
        </pc:sldMkLst>
      </pc:sldChg>
      <pc:sldChg chg="add">
        <pc:chgData name="Khattab, Sherif" userId="c83b1e15-36f3-4f46-aceb-05aac24c545e" providerId="ADAL" clId="{3BAA1DD4-E5ED-1742-9625-63FF07AF3918}" dt="2021-03-30T13:32:26.112" v="244"/>
        <pc:sldMkLst>
          <pc:docMk/>
          <pc:sldMk cId="4215950957" sldId="289"/>
        </pc:sldMkLst>
      </pc:sldChg>
      <pc:sldChg chg="add">
        <pc:chgData name="Khattab, Sherif" userId="c83b1e15-36f3-4f46-aceb-05aac24c545e" providerId="ADAL" clId="{3BAA1DD4-E5ED-1742-9625-63FF07AF3918}" dt="2021-03-30T13:32:26.112" v="244"/>
        <pc:sldMkLst>
          <pc:docMk/>
          <pc:sldMk cId="3124210265" sldId="290"/>
        </pc:sldMkLst>
      </pc:sldChg>
      <pc:sldChg chg="del">
        <pc:chgData name="Khattab, Sherif" userId="c83b1e15-36f3-4f46-aceb-05aac24c545e" providerId="ADAL" clId="{3BAA1DD4-E5ED-1742-9625-63FF07AF3918}" dt="2021-03-30T13:31:10.846" v="240" actId="2696"/>
        <pc:sldMkLst>
          <pc:docMk/>
          <pc:sldMk cId="1110710663" sldId="292"/>
        </pc:sldMkLst>
      </pc:sldChg>
      <pc:sldChg chg="del">
        <pc:chgData name="Khattab, Sherif" userId="c83b1e15-36f3-4f46-aceb-05aac24c545e" providerId="ADAL" clId="{3BAA1DD4-E5ED-1742-9625-63FF07AF3918}" dt="2021-03-30T13:31:10.846" v="240" actId="2696"/>
        <pc:sldMkLst>
          <pc:docMk/>
          <pc:sldMk cId="1290418159" sldId="293"/>
        </pc:sldMkLst>
      </pc:sldChg>
      <pc:sldChg chg="add">
        <pc:chgData name="Khattab, Sherif" userId="c83b1e15-36f3-4f46-aceb-05aac24c545e" providerId="ADAL" clId="{3BAA1DD4-E5ED-1742-9625-63FF07AF3918}" dt="2021-03-30T13:32:26.112" v="244"/>
        <pc:sldMkLst>
          <pc:docMk/>
          <pc:sldMk cId="2744154349" sldId="300"/>
        </pc:sldMkLst>
      </pc:sldChg>
      <pc:sldChg chg="del">
        <pc:chgData name="Khattab, Sherif" userId="c83b1e15-36f3-4f46-aceb-05aac24c545e" providerId="ADAL" clId="{3BAA1DD4-E5ED-1742-9625-63FF07AF3918}" dt="2021-03-30T13:31:10.846" v="240" actId="2696"/>
        <pc:sldMkLst>
          <pc:docMk/>
          <pc:sldMk cId="2219484641" sldId="309"/>
        </pc:sldMkLst>
      </pc:sldChg>
      <pc:sldChg chg="del">
        <pc:chgData name="Khattab, Sherif" userId="c83b1e15-36f3-4f46-aceb-05aac24c545e" providerId="ADAL" clId="{3BAA1DD4-E5ED-1742-9625-63FF07AF3918}" dt="2021-03-30T13:31:10.846" v="240" actId="2696"/>
        <pc:sldMkLst>
          <pc:docMk/>
          <pc:sldMk cId="3594502056" sldId="310"/>
        </pc:sldMkLst>
      </pc:sldChg>
      <pc:sldChg chg="del">
        <pc:chgData name="Khattab, Sherif" userId="c83b1e15-36f3-4f46-aceb-05aac24c545e" providerId="ADAL" clId="{3BAA1DD4-E5ED-1742-9625-63FF07AF3918}" dt="2021-03-30T13:31:10.846" v="240" actId="2696"/>
        <pc:sldMkLst>
          <pc:docMk/>
          <pc:sldMk cId="2154839364" sldId="311"/>
        </pc:sldMkLst>
      </pc:sldChg>
      <pc:sldChg chg="del">
        <pc:chgData name="Khattab, Sherif" userId="c83b1e15-36f3-4f46-aceb-05aac24c545e" providerId="ADAL" clId="{3BAA1DD4-E5ED-1742-9625-63FF07AF3918}" dt="2021-03-30T13:31:10.846" v="240" actId="2696"/>
        <pc:sldMkLst>
          <pc:docMk/>
          <pc:sldMk cId="957401858" sldId="312"/>
        </pc:sldMkLst>
      </pc:sldChg>
      <pc:sldChg chg="del">
        <pc:chgData name="Khattab, Sherif" userId="c83b1e15-36f3-4f46-aceb-05aac24c545e" providerId="ADAL" clId="{3BAA1DD4-E5ED-1742-9625-63FF07AF3918}" dt="2021-03-30T13:31:10.846" v="240" actId="2696"/>
        <pc:sldMkLst>
          <pc:docMk/>
          <pc:sldMk cId="184422094" sldId="313"/>
        </pc:sldMkLst>
      </pc:sldChg>
      <pc:sldChg chg="del">
        <pc:chgData name="Khattab, Sherif" userId="c83b1e15-36f3-4f46-aceb-05aac24c545e" providerId="ADAL" clId="{3BAA1DD4-E5ED-1742-9625-63FF07AF3918}" dt="2021-03-30T13:31:10.846" v="240" actId="2696"/>
        <pc:sldMkLst>
          <pc:docMk/>
          <pc:sldMk cId="3100091038" sldId="314"/>
        </pc:sldMkLst>
      </pc:sldChg>
      <pc:sldChg chg="del">
        <pc:chgData name="Khattab, Sherif" userId="c83b1e15-36f3-4f46-aceb-05aac24c545e" providerId="ADAL" clId="{3BAA1DD4-E5ED-1742-9625-63FF07AF3918}" dt="2021-03-30T13:31:17.171" v="241" actId="2696"/>
        <pc:sldMkLst>
          <pc:docMk/>
          <pc:sldMk cId="3580558072" sldId="316"/>
        </pc:sldMkLst>
      </pc:sldChg>
      <pc:sldChg chg="del">
        <pc:chgData name="Khattab, Sherif" userId="c83b1e15-36f3-4f46-aceb-05aac24c545e" providerId="ADAL" clId="{3BAA1DD4-E5ED-1742-9625-63FF07AF3918}" dt="2021-03-30T13:31:18.829" v="242" actId="2696"/>
        <pc:sldMkLst>
          <pc:docMk/>
          <pc:sldMk cId="1900690377" sldId="317"/>
        </pc:sldMkLst>
      </pc:sldChg>
      <pc:sldChg chg="del">
        <pc:chgData name="Khattab, Sherif" userId="c83b1e15-36f3-4f46-aceb-05aac24c545e" providerId="ADAL" clId="{3BAA1DD4-E5ED-1742-9625-63FF07AF3918}" dt="2021-03-30T13:31:21.376" v="243" actId="2696"/>
        <pc:sldMkLst>
          <pc:docMk/>
          <pc:sldMk cId="852238868" sldId="319"/>
        </pc:sldMkLst>
      </pc:sldChg>
      <pc:sldChg chg="add">
        <pc:chgData name="Khattab, Sherif" userId="c83b1e15-36f3-4f46-aceb-05aac24c545e" providerId="ADAL" clId="{3BAA1DD4-E5ED-1742-9625-63FF07AF3918}" dt="2021-03-30T13:32:26.112" v="244"/>
        <pc:sldMkLst>
          <pc:docMk/>
          <pc:sldMk cId="3254031112" sldId="418"/>
        </pc:sldMkLst>
      </pc:sldChg>
      <pc:sldChg chg="add">
        <pc:chgData name="Khattab, Sherif" userId="c83b1e15-36f3-4f46-aceb-05aac24c545e" providerId="ADAL" clId="{3BAA1DD4-E5ED-1742-9625-63FF07AF3918}" dt="2021-03-30T13:32:26.112" v="244"/>
        <pc:sldMkLst>
          <pc:docMk/>
          <pc:sldMk cId="2870137101" sldId="420"/>
        </pc:sldMkLst>
      </pc:sldChg>
      <pc:sldChg chg="add">
        <pc:chgData name="Khattab, Sherif" userId="c83b1e15-36f3-4f46-aceb-05aac24c545e" providerId="ADAL" clId="{3BAA1DD4-E5ED-1742-9625-63FF07AF3918}" dt="2021-03-30T13:32:26.112" v="244"/>
        <pc:sldMkLst>
          <pc:docMk/>
          <pc:sldMk cId="1670312813" sldId="421"/>
        </pc:sldMkLst>
      </pc:sldChg>
      <pc:sldChg chg="add">
        <pc:chgData name="Khattab, Sherif" userId="c83b1e15-36f3-4f46-aceb-05aac24c545e" providerId="ADAL" clId="{3BAA1DD4-E5ED-1742-9625-63FF07AF3918}" dt="2021-03-30T13:32:26.112" v="244"/>
        <pc:sldMkLst>
          <pc:docMk/>
          <pc:sldMk cId="1428579007" sldId="422"/>
        </pc:sldMkLst>
      </pc:sldChg>
      <pc:sldChg chg="add">
        <pc:chgData name="Khattab, Sherif" userId="c83b1e15-36f3-4f46-aceb-05aac24c545e" providerId="ADAL" clId="{3BAA1DD4-E5ED-1742-9625-63FF07AF3918}" dt="2021-03-30T13:32:26.112" v="244"/>
        <pc:sldMkLst>
          <pc:docMk/>
          <pc:sldMk cId="613526993" sldId="423"/>
        </pc:sldMkLst>
      </pc:sldChg>
      <pc:sldChg chg="add">
        <pc:chgData name="Khattab, Sherif" userId="c83b1e15-36f3-4f46-aceb-05aac24c545e" providerId="ADAL" clId="{3BAA1DD4-E5ED-1742-9625-63FF07AF3918}" dt="2021-03-30T13:32:26.112" v="244"/>
        <pc:sldMkLst>
          <pc:docMk/>
          <pc:sldMk cId="544263778" sldId="424"/>
        </pc:sldMkLst>
      </pc:sldChg>
      <pc:sldChg chg="add">
        <pc:chgData name="Khattab, Sherif" userId="c83b1e15-36f3-4f46-aceb-05aac24c545e" providerId="ADAL" clId="{3BAA1DD4-E5ED-1742-9625-63FF07AF3918}" dt="2021-03-30T13:32:26.112" v="244"/>
        <pc:sldMkLst>
          <pc:docMk/>
          <pc:sldMk cId="1034715571" sldId="425"/>
        </pc:sldMkLst>
      </pc:sldChg>
      <pc:sldChg chg="add">
        <pc:chgData name="Khattab, Sherif" userId="c83b1e15-36f3-4f46-aceb-05aac24c545e" providerId="ADAL" clId="{3BAA1DD4-E5ED-1742-9625-63FF07AF3918}" dt="2021-03-30T13:32:26.112" v="244"/>
        <pc:sldMkLst>
          <pc:docMk/>
          <pc:sldMk cId="3532216384" sldId="426"/>
        </pc:sldMkLst>
      </pc:sldChg>
      <pc:sldChg chg="add">
        <pc:chgData name="Khattab, Sherif" userId="c83b1e15-36f3-4f46-aceb-05aac24c545e" providerId="ADAL" clId="{3BAA1DD4-E5ED-1742-9625-63FF07AF3918}" dt="2021-03-30T13:32:26.112" v="244"/>
        <pc:sldMkLst>
          <pc:docMk/>
          <pc:sldMk cId="1316130764" sldId="427"/>
        </pc:sldMkLst>
      </pc:sldChg>
      <pc:sldChg chg="add">
        <pc:chgData name="Khattab, Sherif" userId="c83b1e15-36f3-4f46-aceb-05aac24c545e" providerId="ADAL" clId="{3BAA1DD4-E5ED-1742-9625-63FF07AF3918}" dt="2021-03-30T13:32:26.112" v="244"/>
        <pc:sldMkLst>
          <pc:docMk/>
          <pc:sldMk cId="1077041622" sldId="428"/>
        </pc:sldMkLst>
      </pc:sldChg>
      <pc:sldChg chg="add">
        <pc:chgData name="Khattab, Sherif" userId="c83b1e15-36f3-4f46-aceb-05aac24c545e" providerId="ADAL" clId="{3BAA1DD4-E5ED-1742-9625-63FF07AF3918}" dt="2021-03-30T13:32:26.112" v="244"/>
        <pc:sldMkLst>
          <pc:docMk/>
          <pc:sldMk cId="2886175264" sldId="429"/>
        </pc:sldMkLst>
      </pc:sldChg>
      <pc:sldChg chg="add">
        <pc:chgData name="Khattab, Sherif" userId="c83b1e15-36f3-4f46-aceb-05aac24c545e" providerId="ADAL" clId="{3BAA1DD4-E5ED-1742-9625-63FF07AF3918}" dt="2021-03-30T13:32:26.112" v="244"/>
        <pc:sldMkLst>
          <pc:docMk/>
          <pc:sldMk cId="1039785599" sldId="430"/>
        </pc:sldMkLst>
      </pc:sldChg>
      <pc:sldChg chg="add">
        <pc:chgData name="Khattab, Sherif" userId="c83b1e15-36f3-4f46-aceb-05aac24c545e" providerId="ADAL" clId="{3BAA1DD4-E5ED-1742-9625-63FF07AF3918}" dt="2021-03-30T13:32:26.112" v="244"/>
        <pc:sldMkLst>
          <pc:docMk/>
          <pc:sldMk cId="3431660730" sldId="433"/>
        </pc:sldMkLst>
      </pc:sldChg>
      <pc:sldChg chg="add">
        <pc:chgData name="Khattab, Sherif" userId="c83b1e15-36f3-4f46-aceb-05aac24c545e" providerId="ADAL" clId="{3BAA1DD4-E5ED-1742-9625-63FF07AF3918}" dt="2021-03-30T13:32:26.112" v="244"/>
        <pc:sldMkLst>
          <pc:docMk/>
          <pc:sldMk cId="417002093" sldId="434"/>
        </pc:sldMkLst>
      </pc:sldChg>
      <pc:sldChg chg="add">
        <pc:chgData name="Khattab, Sherif" userId="c83b1e15-36f3-4f46-aceb-05aac24c545e" providerId="ADAL" clId="{3BAA1DD4-E5ED-1742-9625-63FF07AF3918}" dt="2021-03-30T13:32:26.112" v="244"/>
        <pc:sldMkLst>
          <pc:docMk/>
          <pc:sldMk cId="315914909" sldId="435"/>
        </pc:sldMkLst>
      </pc:sldChg>
      <pc:sldChg chg="add">
        <pc:chgData name="Khattab, Sherif" userId="c83b1e15-36f3-4f46-aceb-05aac24c545e" providerId="ADAL" clId="{3BAA1DD4-E5ED-1742-9625-63FF07AF3918}" dt="2021-03-30T13:32:26.112" v="244"/>
        <pc:sldMkLst>
          <pc:docMk/>
          <pc:sldMk cId="3005745473" sldId="436"/>
        </pc:sldMkLst>
      </pc:sldChg>
      <pc:sldChg chg="add">
        <pc:chgData name="Khattab, Sherif" userId="c83b1e15-36f3-4f46-aceb-05aac24c545e" providerId="ADAL" clId="{3BAA1DD4-E5ED-1742-9625-63FF07AF3918}" dt="2021-03-30T13:32:26.112" v="244"/>
        <pc:sldMkLst>
          <pc:docMk/>
          <pc:sldMk cId="2382635928" sldId="437"/>
        </pc:sldMkLst>
      </pc:sldChg>
      <pc:sldChg chg="add">
        <pc:chgData name="Khattab, Sherif" userId="c83b1e15-36f3-4f46-aceb-05aac24c545e" providerId="ADAL" clId="{3BAA1DD4-E5ED-1742-9625-63FF07AF3918}" dt="2021-03-30T13:32:26.112" v="244"/>
        <pc:sldMkLst>
          <pc:docMk/>
          <pc:sldMk cId="3110092608" sldId="438"/>
        </pc:sldMkLst>
      </pc:sldChg>
      <pc:sldChg chg="del">
        <pc:chgData name="Khattab, Sherif" userId="c83b1e15-36f3-4f46-aceb-05aac24c545e" providerId="ADAL" clId="{3BAA1DD4-E5ED-1742-9625-63FF07AF3918}" dt="2021-03-30T13:33:05.879" v="245" actId="2696"/>
        <pc:sldMkLst>
          <pc:docMk/>
          <pc:sldMk cId="271414599" sldId="439"/>
        </pc:sldMkLst>
      </pc:sldChg>
      <pc:sldChg chg="add setBg">
        <pc:chgData name="Khattab, Sherif" userId="c83b1e15-36f3-4f46-aceb-05aac24c545e" providerId="ADAL" clId="{3BAA1DD4-E5ED-1742-9625-63FF07AF3918}" dt="2021-03-30T13:32:26.112" v="244"/>
        <pc:sldMkLst>
          <pc:docMk/>
          <pc:sldMk cId="678617935" sldId="440"/>
        </pc:sldMkLst>
      </pc:sldChg>
      <pc:sldChg chg="add">
        <pc:chgData name="Khattab, Sherif" userId="c83b1e15-36f3-4f46-aceb-05aac24c545e" providerId="ADAL" clId="{3BAA1DD4-E5ED-1742-9625-63FF07AF3918}" dt="2021-03-30T13:32:26.112" v="244"/>
        <pc:sldMkLst>
          <pc:docMk/>
          <pc:sldMk cId="1709473859" sldId="441"/>
        </pc:sldMkLst>
      </pc:sldChg>
      <pc:sldChg chg="modSp">
        <pc:chgData name="Khattab, Sherif" userId="c83b1e15-36f3-4f46-aceb-05aac24c545e" providerId="ADAL" clId="{3BAA1DD4-E5ED-1742-9625-63FF07AF3918}" dt="2021-03-30T13:28:31.692" v="6" actId="20577"/>
        <pc:sldMkLst>
          <pc:docMk/>
          <pc:sldMk cId="702367729" sldId="496"/>
        </pc:sldMkLst>
        <pc:spChg chg="mod">
          <ac:chgData name="Khattab, Sherif" userId="c83b1e15-36f3-4f46-aceb-05aac24c545e" providerId="ADAL" clId="{3BAA1DD4-E5ED-1742-9625-63FF07AF3918}" dt="2021-03-30T13:28:31.692" v="6" actId="20577"/>
          <ac:spMkLst>
            <pc:docMk/>
            <pc:sldMk cId="702367729" sldId="496"/>
            <ac:spMk id="3" creationId="{2466C52D-9A48-4683-BE7F-268D8DB7FAAD}"/>
          </ac:spMkLst>
        </pc:spChg>
      </pc:sldChg>
      <pc:sldChg chg="modSp mod modAnim">
        <pc:chgData name="Khattab, Sherif" userId="c83b1e15-36f3-4f46-aceb-05aac24c545e" providerId="ADAL" clId="{3BAA1DD4-E5ED-1742-9625-63FF07AF3918}" dt="2021-03-30T14:14:42.866" v="717"/>
        <pc:sldMkLst>
          <pc:docMk/>
          <pc:sldMk cId="4202616107" sldId="500"/>
        </pc:sldMkLst>
        <pc:spChg chg="mod">
          <ac:chgData name="Khattab, Sherif" userId="c83b1e15-36f3-4f46-aceb-05aac24c545e" providerId="ADAL" clId="{3BAA1DD4-E5ED-1742-9625-63FF07AF3918}" dt="2021-03-30T13:53:04.131" v="686" actId="6549"/>
          <ac:spMkLst>
            <pc:docMk/>
            <pc:sldMk cId="4202616107" sldId="500"/>
            <ac:spMk id="3" creationId="{443F42C8-5750-0341-86AA-B64ED9D37EB6}"/>
          </ac:spMkLst>
        </pc:spChg>
      </pc:sldChg>
      <pc:sldChg chg="modSp mod">
        <pc:chgData name="Khattab, Sherif" userId="c83b1e15-36f3-4f46-aceb-05aac24c545e" providerId="ADAL" clId="{3BAA1DD4-E5ED-1742-9625-63FF07AF3918}" dt="2021-03-30T13:30:54.527" v="239" actId="20577"/>
        <pc:sldMkLst>
          <pc:docMk/>
          <pc:sldMk cId="2116864396" sldId="505"/>
        </pc:sldMkLst>
        <pc:spChg chg="mod">
          <ac:chgData name="Khattab, Sherif" userId="c83b1e15-36f3-4f46-aceb-05aac24c545e" providerId="ADAL" clId="{3BAA1DD4-E5ED-1742-9625-63FF07AF3918}" dt="2021-03-30T13:30:54.527" v="239" actId="20577"/>
          <ac:spMkLst>
            <pc:docMk/>
            <pc:sldMk cId="2116864396" sldId="505"/>
            <ac:spMk id="3" creationId="{9FDE3B14-90B9-4B5A-83C7-6E633E32EA28}"/>
          </ac:spMkLst>
        </pc:spChg>
      </pc:sldChg>
      <pc:sldChg chg="modSp mod">
        <pc:chgData name="Khattab, Sherif" userId="c83b1e15-36f3-4f46-aceb-05aac24c545e" providerId="ADAL" clId="{3BAA1DD4-E5ED-1742-9625-63FF07AF3918}" dt="2021-03-30T13:30:36.637" v="205" actId="20577"/>
        <pc:sldMkLst>
          <pc:docMk/>
          <pc:sldMk cId="3652489610" sldId="506"/>
        </pc:sldMkLst>
        <pc:spChg chg="mod">
          <ac:chgData name="Khattab, Sherif" userId="c83b1e15-36f3-4f46-aceb-05aac24c545e" providerId="ADAL" clId="{3BAA1DD4-E5ED-1742-9625-63FF07AF3918}" dt="2021-03-30T13:30:36.637" v="205" actId="20577"/>
          <ac:spMkLst>
            <pc:docMk/>
            <pc:sldMk cId="3652489610" sldId="506"/>
            <ac:spMk id="3" creationId="{9FDE3B14-90B9-4B5A-83C7-6E633E32EA28}"/>
          </ac:spMkLst>
        </pc:spChg>
      </pc:sldChg>
      <pc:sldChg chg="modSp mod modAnim">
        <pc:chgData name="Khattab, Sherif" userId="c83b1e15-36f3-4f46-aceb-05aac24c545e" providerId="ADAL" clId="{3BAA1DD4-E5ED-1742-9625-63FF07AF3918}" dt="2021-03-30T14:14:57.401" v="722"/>
        <pc:sldMkLst>
          <pc:docMk/>
          <pc:sldMk cId="3106578269" sldId="548"/>
        </pc:sldMkLst>
        <pc:spChg chg="mod">
          <ac:chgData name="Khattab, Sherif" userId="c83b1e15-36f3-4f46-aceb-05aac24c545e" providerId="ADAL" clId="{3BAA1DD4-E5ED-1742-9625-63FF07AF3918}" dt="2021-03-30T14:14:46.626" v="718" actId="20577"/>
          <ac:spMkLst>
            <pc:docMk/>
            <pc:sldMk cId="3106578269" sldId="548"/>
            <ac:spMk id="3" creationId="{8A6E32F3-197B-3B45-8FE6-0B7FD2891934}"/>
          </ac:spMkLst>
        </pc:spChg>
      </pc:sldChg>
      <pc:sldChg chg="del">
        <pc:chgData name="Khattab, Sherif" userId="c83b1e15-36f3-4f46-aceb-05aac24c545e" providerId="ADAL" clId="{3BAA1DD4-E5ED-1742-9625-63FF07AF3918}" dt="2021-03-30T13:28:48.068" v="7" actId="2696"/>
        <pc:sldMkLst>
          <pc:docMk/>
          <pc:sldMk cId="41509261" sldId="549"/>
        </pc:sldMkLst>
      </pc:sldChg>
      <pc:sldChg chg="add">
        <pc:chgData name="Khattab, Sherif" userId="c83b1e15-36f3-4f46-aceb-05aac24c545e" providerId="ADAL" clId="{3BAA1DD4-E5ED-1742-9625-63FF07AF3918}" dt="2021-03-30T13:32:26.112" v="244"/>
        <pc:sldMkLst>
          <pc:docMk/>
          <pc:sldMk cId="3678700985" sldId="549"/>
        </pc:sldMkLst>
      </pc:sldChg>
      <pc:sldChg chg="modSp new mod modAnim">
        <pc:chgData name="Khattab, Sherif" userId="c83b1e15-36f3-4f46-aceb-05aac24c545e" providerId="ADAL" clId="{3BAA1DD4-E5ED-1742-9625-63FF07AF3918}" dt="2021-03-30T14:15:09.538" v="724"/>
        <pc:sldMkLst>
          <pc:docMk/>
          <pc:sldMk cId="1744575395" sldId="550"/>
        </pc:sldMkLst>
        <pc:spChg chg="mod">
          <ac:chgData name="Khattab, Sherif" userId="c83b1e15-36f3-4f46-aceb-05aac24c545e" providerId="ADAL" clId="{3BAA1DD4-E5ED-1742-9625-63FF07AF3918}" dt="2021-03-30T13:53:43.408" v="713" actId="27636"/>
          <ac:spMkLst>
            <pc:docMk/>
            <pc:sldMk cId="1744575395" sldId="550"/>
            <ac:spMk id="3" creationId="{41978D07-6FF5-B341-B210-408EE01DBC4C}"/>
          </ac:spMkLst>
        </pc:spChg>
      </pc:sldChg>
      <pc:sldChg chg="del">
        <pc:chgData name="Khattab, Sherif" userId="c83b1e15-36f3-4f46-aceb-05aac24c545e" providerId="ADAL" clId="{3BAA1DD4-E5ED-1742-9625-63FF07AF3918}" dt="2021-03-30T13:28:48.068" v="7" actId="2696"/>
        <pc:sldMkLst>
          <pc:docMk/>
          <pc:sldMk cId="4136437328" sldId="550"/>
        </pc:sldMkLst>
      </pc:sldChg>
      <pc:sldChg chg="del">
        <pc:chgData name="Khattab, Sherif" userId="c83b1e15-36f3-4f46-aceb-05aac24c545e" providerId="ADAL" clId="{3BAA1DD4-E5ED-1742-9625-63FF07AF3918}" dt="2021-03-30T13:28:49.876" v="8" actId="2696"/>
        <pc:sldMkLst>
          <pc:docMk/>
          <pc:sldMk cId="1677266450" sldId="551"/>
        </pc:sldMkLst>
      </pc:sldChg>
      <pc:sldChg chg="del">
        <pc:chgData name="Khattab, Sherif" userId="c83b1e15-36f3-4f46-aceb-05aac24c545e" providerId="ADAL" clId="{3BAA1DD4-E5ED-1742-9625-63FF07AF3918}" dt="2021-03-30T13:28:50.426" v="9" actId="2696"/>
        <pc:sldMkLst>
          <pc:docMk/>
          <pc:sldMk cId="2358415282" sldId="552"/>
        </pc:sldMkLst>
      </pc:sldChg>
      <pc:sldChg chg="del">
        <pc:chgData name="Khattab, Sherif" userId="c83b1e15-36f3-4f46-aceb-05aac24c545e" providerId="ADAL" clId="{3BAA1DD4-E5ED-1742-9625-63FF07AF3918}" dt="2021-03-30T13:28:50.948" v="10" actId="2696"/>
        <pc:sldMkLst>
          <pc:docMk/>
          <pc:sldMk cId="2824507597" sldId="553"/>
        </pc:sldMkLst>
      </pc:sldChg>
      <pc:sldChg chg="del">
        <pc:chgData name="Khattab, Sherif" userId="c83b1e15-36f3-4f46-aceb-05aac24c545e" providerId="ADAL" clId="{3BAA1DD4-E5ED-1742-9625-63FF07AF3918}" dt="2021-03-30T13:28:51.381" v="11" actId="2696"/>
        <pc:sldMkLst>
          <pc:docMk/>
          <pc:sldMk cId="2802158369" sldId="554"/>
        </pc:sldMkLst>
      </pc:sldChg>
      <pc:sldChg chg="del">
        <pc:chgData name="Khattab, Sherif" userId="c83b1e15-36f3-4f46-aceb-05aac24c545e" providerId="ADAL" clId="{3BAA1DD4-E5ED-1742-9625-63FF07AF3918}" dt="2021-03-30T13:28:51.724" v="12" actId="2696"/>
        <pc:sldMkLst>
          <pc:docMk/>
          <pc:sldMk cId="1642479177" sldId="555"/>
        </pc:sldMkLst>
      </pc:sldChg>
      <pc:sldChg chg="del">
        <pc:chgData name="Khattab, Sherif" userId="c83b1e15-36f3-4f46-aceb-05aac24c545e" providerId="ADAL" clId="{3BAA1DD4-E5ED-1742-9625-63FF07AF3918}" dt="2021-03-30T13:31:10.846" v="240" actId="2696"/>
        <pc:sldMkLst>
          <pc:docMk/>
          <pc:sldMk cId="298043200" sldId="556"/>
        </pc:sldMkLst>
      </pc:sldChg>
      <pc:sldChg chg="del">
        <pc:chgData name="Khattab, Sherif" userId="c83b1e15-36f3-4f46-aceb-05aac24c545e" providerId="ADAL" clId="{3BAA1DD4-E5ED-1742-9625-63FF07AF3918}" dt="2021-03-30T13:31:10.846" v="240" actId="2696"/>
        <pc:sldMkLst>
          <pc:docMk/>
          <pc:sldMk cId="3356128445" sldId="557"/>
        </pc:sldMkLst>
      </pc:sldChg>
    </pc:docChg>
  </pc:docChgLst>
  <pc:docChgLst>
    <pc:chgData name="Sherif Khattab" userId="c83b1e15-36f3-4f46-aceb-05aac24c545e" providerId="ADAL" clId="{D465E260-6117-46B9-9CBF-61B4A5F5C85F}"/>
    <pc:docChg chg="custSel addSld delSld modSld">
      <pc:chgData name="Sherif Khattab" userId="c83b1e15-36f3-4f46-aceb-05aac24c545e" providerId="ADAL" clId="{D465E260-6117-46B9-9CBF-61B4A5F5C85F}" dt="2021-03-25T22:33:53.082" v="446" actId="1076"/>
      <pc:docMkLst>
        <pc:docMk/>
      </pc:docMkLst>
      <pc:sldChg chg="del">
        <pc:chgData name="Sherif Khattab" userId="c83b1e15-36f3-4f46-aceb-05aac24c545e" providerId="ADAL" clId="{D465E260-6117-46B9-9CBF-61B4A5F5C85F}" dt="2021-03-25T13:53:28.880" v="13" actId="47"/>
        <pc:sldMkLst>
          <pc:docMk/>
          <pc:sldMk cId="1395211604" sldId="284"/>
        </pc:sldMkLst>
      </pc:sldChg>
      <pc:sldChg chg="del">
        <pc:chgData name="Sherif Khattab" userId="c83b1e15-36f3-4f46-aceb-05aac24c545e" providerId="ADAL" clId="{D465E260-6117-46B9-9CBF-61B4A5F5C85F}" dt="2021-03-25T13:53:28.880" v="13" actId="47"/>
        <pc:sldMkLst>
          <pc:docMk/>
          <pc:sldMk cId="1124028409" sldId="285"/>
        </pc:sldMkLst>
      </pc:sldChg>
      <pc:sldChg chg="del">
        <pc:chgData name="Sherif Khattab" userId="c83b1e15-36f3-4f46-aceb-05aac24c545e" providerId="ADAL" clId="{D465E260-6117-46B9-9CBF-61B4A5F5C85F}" dt="2021-03-25T13:53:28.880" v="13" actId="47"/>
        <pc:sldMkLst>
          <pc:docMk/>
          <pc:sldMk cId="1601442099" sldId="287"/>
        </pc:sldMkLst>
      </pc:sldChg>
      <pc:sldChg chg="add del">
        <pc:chgData name="Sherif Khattab" userId="c83b1e15-36f3-4f46-aceb-05aac24c545e" providerId="ADAL" clId="{D465E260-6117-46B9-9CBF-61B4A5F5C85F}" dt="2021-03-25T14:12:19.281" v="255" actId="47"/>
        <pc:sldMkLst>
          <pc:docMk/>
          <pc:sldMk cId="3720210171" sldId="287"/>
        </pc:sldMkLst>
      </pc:sldChg>
      <pc:sldChg chg="add del">
        <pc:chgData name="Sherif Khattab" userId="c83b1e15-36f3-4f46-aceb-05aac24c545e" providerId="ADAL" clId="{D465E260-6117-46B9-9CBF-61B4A5F5C85F}" dt="2021-03-25T14:12:19.281" v="255" actId="47"/>
        <pc:sldMkLst>
          <pc:docMk/>
          <pc:sldMk cId="1585906518" sldId="288"/>
        </pc:sldMkLst>
      </pc:sldChg>
      <pc:sldChg chg="del">
        <pc:chgData name="Sherif Khattab" userId="c83b1e15-36f3-4f46-aceb-05aac24c545e" providerId="ADAL" clId="{D465E260-6117-46B9-9CBF-61B4A5F5C85F}" dt="2021-03-25T13:53:28.880" v="13" actId="47"/>
        <pc:sldMkLst>
          <pc:docMk/>
          <pc:sldMk cId="2522792431" sldId="288"/>
        </pc:sldMkLst>
      </pc:sldChg>
      <pc:sldChg chg="del">
        <pc:chgData name="Sherif Khattab" userId="c83b1e15-36f3-4f46-aceb-05aac24c545e" providerId="ADAL" clId="{D465E260-6117-46B9-9CBF-61B4A5F5C85F}" dt="2021-03-25T13:53:28.880" v="13" actId="47"/>
        <pc:sldMkLst>
          <pc:docMk/>
          <pc:sldMk cId="432103208" sldId="289"/>
        </pc:sldMkLst>
      </pc:sldChg>
      <pc:sldChg chg="add del">
        <pc:chgData name="Sherif Khattab" userId="c83b1e15-36f3-4f46-aceb-05aac24c545e" providerId="ADAL" clId="{D465E260-6117-46B9-9CBF-61B4A5F5C85F}" dt="2021-03-25T14:12:19.281" v="255" actId="47"/>
        <pc:sldMkLst>
          <pc:docMk/>
          <pc:sldMk cId="4215950957" sldId="289"/>
        </pc:sldMkLst>
      </pc:sldChg>
      <pc:sldChg chg="del">
        <pc:chgData name="Sherif Khattab" userId="c83b1e15-36f3-4f46-aceb-05aac24c545e" providerId="ADAL" clId="{D465E260-6117-46B9-9CBF-61B4A5F5C85F}" dt="2021-03-25T13:53:28.880" v="13" actId="47"/>
        <pc:sldMkLst>
          <pc:docMk/>
          <pc:sldMk cId="854989116" sldId="290"/>
        </pc:sldMkLst>
      </pc:sldChg>
      <pc:sldChg chg="add del">
        <pc:chgData name="Sherif Khattab" userId="c83b1e15-36f3-4f46-aceb-05aac24c545e" providerId="ADAL" clId="{D465E260-6117-46B9-9CBF-61B4A5F5C85F}" dt="2021-03-25T14:12:19.281" v="255" actId="47"/>
        <pc:sldMkLst>
          <pc:docMk/>
          <pc:sldMk cId="3124210265" sldId="290"/>
        </pc:sldMkLst>
      </pc:sldChg>
      <pc:sldChg chg="add del">
        <pc:chgData name="Sherif Khattab" userId="c83b1e15-36f3-4f46-aceb-05aac24c545e" providerId="ADAL" clId="{D465E260-6117-46B9-9CBF-61B4A5F5C85F}" dt="2021-03-25T14:12:19.281" v="255" actId="47"/>
        <pc:sldMkLst>
          <pc:docMk/>
          <pc:sldMk cId="2744154349" sldId="300"/>
        </pc:sldMkLst>
      </pc:sldChg>
      <pc:sldChg chg="add del modTransition">
        <pc:chgData name="Sherif Khattab" userId="c83b1e15-36f3-4f46-aceb-05aac24c545e" providerId="ADAL" clId="{D465E260-6117-46B9-9CBF-61B4A5F5C85F}" dt="2021-03-25T14:02:54.458" v="16"/>
        <pc:sldMkLst>
          <pc:docMk/>
          <pc:sldMk cId="1109118327" sldId="394"/>
        </pc:sldMkLst>
      </pc:sldChg>
      <pc:sldChg chg="add del">
        <pc:chgData name="Sherif Khattab" userId="c83b1e15-36f3-4f46-aceb-05aac24c545e" providerId="ADAL" clId="{D465E260-6117-46B9-9CBF-61B4A5F5C85F}" dt="2021-03-25T14:03:50.883" v="19"/>
        <pc:sldMkLst>
          <pc:docMk/>
          <pc:sldMk cId="1667476326" sldId="405"/>
        </pc:sldMkLst>
      </pc:sldChg>
      <pc:sldChg chg="add del">
        <pc:chgData name="Sherif Khattab" userId="c83b1e15-36f3-4f46-aceb-05aac24c545e" providerId="ADAL" clId="{D465E260-6117-46B9-9CBF-61B4A5F5C85F}" dt="2021-03-25T14:03:50.883" v="19"/>
        <pc:sldMkLst>
          <pc:docMk/>
          <pc:sldMk cId="1965826998" sldId="406"/>
        </pc:sldMkLst>
      </pc:sldChg>
      <pc:sldChg chg="add del">
        <pc:chgData name="Sherif Khattab" userId="c83b1e15-36f3-4f46-aceb-05aac24c545e" providerId="ADAL" clId="{D465E260-6117-46B9-9CBF-61B4A5F5C85F}" dt="2021-03-25T14:03:50.883" v="19"/>
        <pc:sldMkLst>
          <pc:docMk/>
          <pc:sldMk cId="1994172444" sldId="407"/>
        </pc:sldMkLst>
      </pc:sldChg>
      <pc:sldChg chg="add del">
        <pc:chgData name="Sherif Khattab" userId="c83b1e15-36f3-4f46-aceb-05aac24c545e" providerId="ADAL" clId="{D465E260-6117-46B9-9CBF-61B4A5F5C85F}" dt="2021-03-25T14:03:50.883" v="19"/>
        <pc:sldMkLst>
          <pc:docMk/>
          <pc:sldMk cId="3736020179" sldId="408"/>
        </pc:sldMkLst>
      </pc:sldChg>
      <pc:sldChg chg="add del">
        <pc:chgData name="Sherif Khattab" userId="c83b1e15-36f3-4f46-aceb-05aac24c545e" providerId="ADAL" clId="{D465E260-6117-46B9-9CBF-61B4A5F5C85F}" dt="2021-03-25T14:03:50.883" v="19"/>
        <pc:sldMkLst>
          <pc:docMk/>
          <pc:sldMk cId="1059249952" sldId="409"/>
        </pc:sldMkLst>
      </pc:sldChg>
      <pc:sldChg chg="add del">
        <pc:chgData name="Sherif Khattab" userId="c83b1e15-36f3-4f46-aceb-05aac24c545e" providerId="ADAL" clId="{D465E260-6117-46B9-9CBF-61B4A5F5C85F}" dt="2021-03-25T14:03:50.883" v="19"/>
        <pc:sldMkLst>
          <pc:docMk/>
          <pc:sldMk cId="3223946229" sldId="410"/>
        </pc:sldMkLst>
      </pc:sldChg>
      <pc:sldChg chg="add del">
        <pc:chgData name="Sherif Khattab" userId="c83b1e15-36f3-4f46-aceb-05aac24c545e" providerId="ADAL" clId="{D465E260-6117-46B9-9CBF-61B4A5F5C85F}" dt="2021-03-25T14:03:50.883" v="19"/>
        <pc:sldMkLst>
          <pc:docMk/>
          <pc:sldMk cId="3928099657" sldId="411"/>
        </pc:sldMkLst>
      </pc:sldChg>
      <pc:sldChg chg="add del">
        <pc:chgData name="Sherif Khattab" userId="c83b1e15-36f3-4f46-aceb-05aac24c545e" providerId="ADAL" clId="{D465E260-6117-46B9-9CBF-61B4A5F5C85F}" dt="2021-03-25T14:03:50.883" v="19"/>
        <pc:sldMkLst>
          <pc:docMk/>
          <pc:sldMk cId="533808976" sldId="412"/>
        </pc:sldMkLst>
      </pc:sldChg>
      <pc:sldChg chg="add del">
        <pc:chgData name="Sherif Khattab" userId="c83b1e15-36f3-4f46-aceb-05aac24c545e" providerId="ADAL" clId="{D465E260-6117-46B9-9CBF-61B4A5F5C85F}" dt="2021-03-25T14:12:19.281" v="255" actId="47"/>
        <pc:sldMkLst>
          <pc:docMk/>
          <pc:sldMk cId="3254031112" sldId="418"/>
        </pc:sldMkLst>
      </pc:sldChg>
      <pc:sldChg chg="add del">
        <pc:chgData name="Sherif Khattab" userId="c83b1e15-36f3-4f46-aceb-05aac24c545e" providerId="ADAL" clId="{D465E260-6117-46B9-9CBF-61B4A5F5C85F}" dt="2021-03-25T14:12:19.281" v="255" actId="47"/>
        <pc:sldMkLst>
          <pc:docMk/>
          <pc:sldMk cId="2870137101" sldId="420"/>
        </pc:sldMkLst>
      </pc:sldChg>
      <pc:sldChg chg="add del">
        <pc:chgData name="Sherif Khattab" userId="c83b1e15-36f3-4f46-aceb-05aac24c545e" providerId="ADAL" clId="{D465E260-6117-46B9-9CBF-61B4A5F5C85F}" dt="2021-03-25T14:12:19.281" v="255" actId="47"/>
        <pc:sldMkLst>
          <pc:docMk/>
          <pc:sldMk cId="1670312813" sldId="421"/>
        </pc:sldMkLst>
      </pc:sldChg>
      <pc:sldChg chg="add del">
        <pc:chgData name="Sherif Khattab" userId="c83b1e15-36f3-4f46-aceb-05aac24c545e" providerId="ADAL" clId="{D465E260-6117-46B9-9CBF-61B4A5F5C85F}" dt="2021-03-25T14:12:19.281" v="255" actId="47"/>
        <pc:sldMkLst>
          <pc:docMk/>
          <pc:sldMk cId="1428579007" sldId="422"/>
        </pc:sldMkLst>
      </pc:sldChg>
      <pc:sldChg chg="add del">
        <pc:chgData name="Sherif Khattab" userId="c83b1e15-36f3-4f46-aceb-05aac24c545e" providerId="ADAL" clId="{D465E260-6117-46B9-9CBF-61B4A5F5C85F}" dt="2021-03-25T14:12:19.281" v="255" actId="47"/>
        <pc:sldMkLst>
          <pc:docMk/>
          <pc:sldMk cId="613526993" sldId="423"/>
        </pc:sldMkLst>
      </pc:sldChg>
      <pc:sldChg chg="add del">
        <pc:chgData name="Sherif Khattab" userId="c83b1e15-36f3-4f46-aceb-05aac24c545e" providerId="ADAL" clId="{D465E260-6117-46B9-9CBF-61B4A5F5C85F}" dt="2021-03-25T14:12:19.281" v="255" actId="47"/>
        <pc:sldMkLst>
          <pc:docMk/>
          <pc:sldMk cId="544263778" sldId="424"/>
        </pc:sldMkLst>
      </pc:sldChg>
      <pc:sldChg chg="add del">
        <pc:chgData name="Sherif Khattab" userId="c83b1e15-36f3-4f46-aceb-05aac24c545e" providerId="ADAL" clId="{D465E260-6117-46B9-9CBF-61B4A5F5C85F}" dt="2021-03-25T14:12:19.281" v="255" actId="47"/>
        <pc:sldMkLst>
          <pc:docMk/>
          <pc:sldMk cId="1034715571" sldId="425"/>
        </pc:sldMkLst>
      </pc:sldChg>
      <pc:sldChg chg="add del">
        <pc:chgData name="Sherif Khattab" userId="c83b1e15-36f3-4f46-aceb-05aac24c545e" providerId="ADAL" clId="{D465E260-6117-46B9-9CBF-61B4A5F5C85F}" dt="2021-03-25T14:12:19.281" v="255" actId="47"/>
        <pc:sldMkLst>
          <pc:docMk/>
          <pc:sldMk cId="3532216384" sldId="426"/>
        </pc:sldMkLst>
      </pc:sldChg>
      <pc:sldChg chg="add del">
        <pc:chgData name="Sherif Khattab" userId="c83b1e15-36f3-4f46-aceb-05aac24c545e" providerId="ADAL" clId="{D465E260-6117-46B9-9CBF-61B4A5F5C85F}" dt="2021-03-25T14:12:19.281" v="255" actId="47"/>
        <pc:sldMkLst>
          <pc:docMk/>
          <pc:sldMk cId="1316130764" sldId="427"/>
        </pc:sldMkLst>
      </pc:sldChg>
      <pc:sldChg chg="add del">
        <pc:chgData name="Sherif Khattab" userId="c83b1e15-36f3-4f46-aceb-05aac24c545e" providerId="ADAL" clId="{D465E260-6117-46B9-9CBF-61B4A5F5C85F}" dt="2021-03-25T14:12:19.281" v="255" actId="47"/>
        <pc:sldMkLst>
          <pc:docMk/>
          <pc:sldMk cId="1077041622" sldId="428"/>
        </pc:sldMkLst>
      </pc:sldChg>
      <pc:sldChg chg="add del">
        <pc:chgData name="Sherif Khattab" userId="c83b1e15-36f3-4f46-aceb-05aac24c545e" providerId="ADAL" clId="{D465E260-6117-46B9-9CBF-61B4A5F5C85F}" dt="2021-03-25T14:12:19.281" v="255" actId="47"/>
        <pc:sldMkLst>
          <pc:docMk/>
          <pc:sldMk cId="2886175264" sldId="429"/>
        </pc:sldMkLst>
      </pc:sldChg>
      <pc:sldChg chg="add del">
        <pc:chgData name="Sherif Khattab" userId="c83b1e15-36f3-4f46-aceb-05aac24c545e" providerId="ADAL" clId="{D465E260-6117-46B9-9CBF-61B4A5F5C85F}" dt="2021-03-25T14:12:19.281" v="255" actId="47"/>
        <pc:sldMkLst>
          <pc:docMk/>
          <pc:sldMk cId="1039785599" sldId="430"/>
        </pc:sldMkLst>
      </pc:sldChg>
      <pc:sldChg chg="add del">
        <pc:chgData name="Sherif Khattab" userId="c83b1e15-36f3-4f46-aceb-05aac24c545e" providerId="ADAL" clId="{D465E260-6117-46B9-9CBF-61B4A5F5C85F}" dt="2021-03-25T14:03:50.883" v="19"/>
        <pc:sldMkLst>
          <pc:docMk/>
          <pc:sldMk cId="1901348275" sldId="431"/>
        </pc:sldMkLst>
      </pc:sldChg>
      <pc:sldChg chg="add del">
        <pc:chgData name="Sherif Khattab" userId="c83b1e15-36f3-4f46-aceb-05aac24c545e" providerId="ADAL" clId="{D465E260-6117-46B9-9CBF-61B4A5F5C85F}" dt="2021-03-25T14:12:19.281" v="255" actId="47"/>
        <pc:sldMkLst>
          <pc:docMk/>
          <pc:sldMk cId="3431660730" sldId="433"/>
        </pc:sldMkLst>
      </pc:sldChg>
      <pc:sldChg chg="add del">
        <pc:chgData name="Sherif Khattab" userId="c83b1e15-36f3-4f46-aceb-05aac24c545e" providerId="ADAL" clId="{D465E260-6117-46B9-9CBF-61B4A5F5C85F}" dt="2021-03-25T14:12:19.281" v="255" actId="47"/>
        <pc:sldMkLst>
          <pc:docMk/>
          <pc:sldMk cId="417002093" sldId="434"/>
        </pc:sldMkLst>
      </pc:sldChg>
      <pc:sldChg chg="add del">
        <pc:chgData name="Sherif Khattab" userId="c83b1e15-36f3-4f46-aceb-05aac24c545e" providerId="ADAL" clId="{D465E260-6117-46B9-9CBF-61B4A5F5C85F}" dt="2021-03-25T14:12:19.281" v="255" actId="47"/>
        <pc:sldMkLst>
          <pc:docMk/>
          <pc:sldMk cId="315914909" sldId="435"/>
        </pc:sldMkLst>
      </pc:sldChg>
      <pc:sldChg chg="add del">
        <pc:chgData name="Sherif Khattab" userId="c83b1e15-36f3-4f46-aceb-05aac24c545e" providerId="ADAL" clId="{D465E260-6117-46B9-9CBF-61B4A5F5C85F}" dt="2021-03-25T14:12:19.281" v="255" actId="47"/>
        <pc:sldMkLst>
          <pc:docMk/>
          <pc:sldMk cId="3005745473" sldId="436"/>
        </pc:sldMkLst>
      </pc:sldChg>
      <pc:sldChg chg="add del">
        <pc:chgData name="Sherif Khattab" userId="c83b1e15-36f3-4f46-aceb-05aac24c545e" providerId="ADAL" clId="{D465E260-6117-46B9-9CBF-61B4A5F5C85F}" dt="2021-03-25T14:12:19.281" v="255" actId="47"/>
        <pc:sldMkLst>
          <pc:docMk/>
          <pc:sldMk cId="2382635928" sldId="437"/>
        </pc:sldMkLst>
      </pc:sldChg>
      <pc:sldChg chg="add del">
        <pc:chgData name="Sherif Khattab" userId="c83b1e15-36f3-4f46-aceb-05aac24c545e" providerId="ADAL" clId="{D465E260-6117-46B9-9CBF-61B4A5F5C85F}" dt="2021-03-25T14:12:19.281" v="255" actId="47"/>
        <pc:sldMkLst>
          <pc:docMk/>
          <pc:sldMk cId="3110092608" sldId="438"/>
        </pc:sldMkLst>
      </pc:sldChg>
      <pc:sldChg chg="add del modTransition">
        <pc:chgData name="Sherif Khattab" userId="c83b1e15-36f3-4f46-aceb-05aac24c545e" providerId="ADAL" clId="{D465E260-6117-46B9-9CBF-61B4A5F5C85F}" dt="2021-03-25T14:02:54.458" v="16"/>
        <pc:sldMkLst>
          <pc:docMk/>
          <pc:sldMk cId="271414599" sldId="439"/>
        </pc:sldMkLst>
      </pc:sldChg>
      <pc:sldChg chg="add del setBg">
        <pc:chgData name="Sherif Khattab" userId="c83b1e15-36f3-4f46-aceb-05aac24c545e" providerId="ADAL" clId="{D465E260-6117-46B9-9CBF-61B4A5F5C85F}" dt="2021-03-25T14:12:19.281" v="255" actId="47"/>
        <pc:sldMkLst>
          <pc:docMk/>
          <pc:sldMk cId="678617935" sldId="440"/>
        </pc:sldMkLst>
      </pc:sldChg>
      <pc:sldChg chg="add del">
        <pc:chgData name="Sherif Khattab" userId="c83b1e15-36f3-4f46-aceb-05aac24c545e" providerId="ADAL" clId="{D465E260-6117-46B9-9CBF-61B4A5F5C85F}" dt="2021-03-25T14:12:19.281" v="255" actId="47"/>
        <pc:sldMkLst>
          <pc:docMk/>
          <pc:sldMk cId="1709473859" sldId="441"/>
        </pc:sldMkLst>
      </pc:sldChg>
      <pc:sldChg chg="modSp">
        <pc:chgData name="Sherif Khattab" userId="c83b1e15-36f3-4f46-aceb-05aac24c545e" providerId="ADAL" clId="{D465E260-6117-46B9-9CBF-61B4A5F5C85F}" dt="2021-03-25T13:49:03.183" v="3" actId="20577"/>
        <pc:sldMkLst>
          <pc:docMk/>
          <pc:sldMk cId="702367729" sldId="496"/>
        </pc:sldMkLst>
        <pc:spChg chg="mod">
          <ac:chgData name="Sherif Khattab" userId="c83b1e15-36f3-4f46-aceb-05aac24c545e" providerId="ADAL" clId="{D465E260-6117-46B9-9CBF-61B4A5F5C85F}" dt="2021-03-25T13:49:03.183" v="3" actId="20577"/>
          <ac:spMkLst>
            <pc:docMk/>
            <pc:sldMk cId="702367729" sldId="496"/>
            <ac:spMk id="3" creationId="{2466C52D-9A48-4683-BE7F-268D8DB7FAAD}"/>
          </ac:spMkLst>
        </pc:spChg>
      </pc:sldChg>
      <pc:sldChg chg="modSp mod modAnim">
        <pc:chgData name="Sherif Khattab" userId="c83b1e15-36f3-4f46-aceb-05aac24c545e" providerId="ADAL" clId="{D465E260-6117-46B9-9CBF-61B4A5F5C85F}" dt="2021-03-25T14:11:23.956" v="251"/>
        <pc:sldMkLst>
          <pc:docMk/>
          <pc:sldMk cId="4202616107" sldId="500"/>
        </pc:sldMkLst>
        <pc:spChg chg="mod">
          <ac:chgData name="Sherif Khattab" userId="c83b1e15-36f3-4f46-aceb-05aac24c545e" providerId="ADAL" clId="{D465E260-6117-46B9-9CBF-61B4A5F5C85F}" dt="2021-03-25T14:09:31.486" v="184" actId="6549"/>
          <ac:spMkLst>
            <pc:docMk/>
            <pc:sldMk cId="4202616107" sldId="500"/>
            <ac:spMk id="3" creationId="{443F42C8-5750-0341-86AA-B64ED9D37EB6}"/>
          </ac:spMkLst>
        </pc:spChg>
      </pc:sldChg>
      <pc:sldChg chg="modSp mod">
        <pc:chgData name="Sherif Khattab" userId="c83b1e15-36f3-4f46-aceb-05aac24c545e" providerId="ADAL" clId="{D465E260-6117-46B9-9CBF-61B4A5F5C85F}" dt="2021-03-25T13:53:10.348" v="10" actId="6549"/>
        <pc:sldMkLst>
          <pc:docMk/>
          <pc:sldMk cId="2116864396" sldId="505"/>
        </pc:sldMkLst>
        <pc:spChg chg="mod">
          <ac:chgData name="Sherif Khattab" userId="c83b1e15-36f3-4f46-aceb-05aac24c545e" providerId="ADAL" clId="{D465E260-6117-46B9-9CBF-61B4A5F5C85F}" dt="2021-03-25T13:53:10.348" v="10" actId="6549"/>
          <ac:spMkLst>
            <pc:docMk/>
            <pc:sldMk cId="2116864396" sldId="505"/>
            <ac:spMk id="3" creationId="{9FDE3B14-90B9-4B5A-83C7-6E633E32EA28}"/>
          </ac:spMkLst>
        </pc:spChg>
      </pc:sldChg>
      <pc:sldChg chg="modSp mod">
        <pc:chgData name="Sherif Khattab" userId="c83b1e15-36f3-4f46-aceb-05aac24c545e" providerId="ADAL" clId="{D465E260-6117-46B9-9CBF-61B4A5F5C85F}" dt="2021-03-25T13:49:23.935" v="5" actId="14"/>
        <pc:sldMkLst>
          <pc:docMk/>
          <pc:sldMk cId="3652489610" sldId="506"/>
        </pc:sldMkLst>
        <pc:spChg chg="mod">
          <ac:chgData name="Sherif Khattab" userId="c83b1e15-36f3-4f46-aceb-05aac24c545e" providerId="ADAL" clId="{D465E260-6117-46B9-9CBF-61B4A5F5C85F}" dt="2021-03-25T13:49:23.935" v="5" actId="14"/>
          <ac:spMkLst>
            <pc:docMk/>
            <pc:sldMk cId="3652489610" sldId="506"/>
            <ac:spMk id="3" creationId="{9FDE3B14-90B9-4B5A-83C7-6E633E32EA28}"/>
          </ac:spMkLst>
        </pc:spChg>
      </pc:sldChg>
      <pc:sldChg chg="modSp mod modAnim">
        <pc:chgData name="Sherif Khattab" userId="c83b1e15-36f3-4f46-aceb-05aac24c545e" providerId="ADAL" clId="{D465E260-6117-46B9-9CBF-61B4A5F5C85F}" dt="2021-03-25T14:11:38.966" v="254"/>
        <pc:sldMkLst>
          <pc:docMk/>
          <pc:sldMk cId="3106578269" sldId="548"/>
        </pc:sldMkLst>
        <pc:spChg chg="mod">
          <ac:chgData name="Sherif Khattab" userId="c83b1e15-36f3-4f46-aceb-05aac24c545e" providerId="ADAL" clId="{D465E260-6117-46B9-9CBF-61B4A5F5C85F}" dt="2021-03-25T14:11:08.327" v="248" actId="6549"/>
          <ac:spMkLst>
            <pc:docMk/>
            <pc:sldMk cId="3106578269" sldId="548"/>
            <ac:spMk id="3" creationId="{8A6E32F3-197B-3B45-8FE6-0B7FD2891934}"/>
          </ac:spMkLst>
        </pc:spChg>
      </pc:sldChg>
      <pc:sldChg chg="addSp modSp new mod">
        <pc:chgData name="Sherif Khattab" userId="c83b1e15-36f3-4f46-aceb-05aac24c545e" providerId="ADAL" clId="{D465E260-6117-46B9-9CBF-61B4A5F5C85F}" dt="2021-03-25T22:29:22.354" v="267" actId="1076"/>
        <pc:sldMkLst>
          <pc:docMk/>
          <pc:sldMk cId="41509261" sldId="549"/>
        </pc:sldMkLst>
        <pc:spChg chg="mod">
          <ac:chgData name="Sherif Khattab" userId="c83b1e15-36f3-4f46-aceb-05aac24c545e" providerId="ADAL" clId="{D465E260-6117-46B9-9CBF-61B4A5F5C85F}" dt="2021-03-25T22:29:16.208" v="263" actId="20577"/>
          <ac:spMkLst>
            <pc:docMk/>
            <pc:sldMk cId="41509261" sldId="549"/>
            <ac:spMk id="2" creationId="{7DA7CE99-528C-4930-BF8B-56C082B043B8}"/>
          </ac:spMkLst>
        </pc:spChg>
        <pc:picChg chg="add mod">
          <ac:chgData name="Sherif Khattab" userId="c83b1e15-36f3-4f46-aceb-05aac24c545e" providerId="ADAL" clId="{D465E260-6117-46B9-9CBF-61B4A5F5C85F}" dt="2021-03-25T22:29:22.354" v="267" actId="1076"/>
          <ac:picMkLst>
            <pc:docMk/>
            <pc:sldMk cId="41509261" sldId="549"/>
            <ac:picMk id="7" creationId="{13CB1598-E366-4519-89CC-65AE87753C7D}"/>
          </ac:picMkLst>
        </pc:picChg>
      </pc:sldChg>
      <pc:sldChg chg="del">
        <pc:chgData name="Sherif Khattab" userId="c83b1e15-36f3-4f46-aceb-05aac24c545e" providerId="ADAL" clId="{D465E260-6117-46B9-9CBF-61B4A5F5C85F}" dt="2021-03-25T13:53:14.879" v="11" actId="47"/>
        <pc:sldMkLst>
          <pc:docMk/>
          <pc:sldMk cId="428283555" sldId="549"/>
        </pc:sldMkLst>
      </pc:sldChg>
      <pc:sldChg chg="add del">
        <pc:chgData name="Sherif Khattab" userId="c83b1e15-36f3-4f46-aceb-05aac24c545e" providerId="ADAL" clId="{D465E260-6117-46B9-9CBF-61B4A5F5C85F}" dt="2021-03-25T14:12:19.281" v="255" actId="47"/>
        <pc:sldMkLst>
          <pc:docMk/>
          <pc:sldMk cId="3678700985" sldId="549"/>
        </pc:sldMkLst>
      </pc:sldChg>
      <pc:sldChg chg="del">
        <pc:chgData name="Sherif Khattab" userId="c83b1e15-36f3-4f46-aceb-05aac24c545e" providerId="ADAL" clId="{D465E260-6117-46B9-9CBF-61B4A5F5C85F}" dt="2021-03-25T13:53:14.879" v="11" actId="47"/>
        <pc:sldMkLst>
          <pc:docMk/>
          <pc:sldMk cId="260112464" sldId="550"/>
        </pc:sldMkLst>
      </pc:sldChg>
      <pc:sldChg chg="addSp modSp new mod">
        <pc:chgData name="Sherif Khattab" userId="c83b1e15-36f3-4f46-aceb-05aac24c545e" providerId="ADAL" clId="{D465E260-6117-46B9-9CBF-61B4A5F5C85F}" dt="2021-03-25T22:29:46.754" v="293" actId="1076"/>
        <pc:sldMkLst>
          <pc:docMk/>
          <pc:sldMk cId="4136437328" sldId="550"/>
        </pc:sldMkLst>
        <pc:spChg chg="mod">
          <ac:chgData name="Sherif Khattab" userId="c83b1e15-36f3-4f46-aceb-05aac24c545e" providerId="ADAL" clId="{D465E260-6117-46B9-9CBF-61B4A5F5C85F}" dt="2021-03-25T22:29:41.429" v="290" actId="20577"/>
          <ac:spMkLst>
            <pc:docMk/>
            <pc:sldMk cId="4136437328" sldId="550"/>
            <ac:spMk id="2" creationId="{A7F76985-B033-467D-92B0-9F19CB2366AB}"/>
          </ac:spMkLst>
        </pc:spChg>
        <pc:picChg chg="add mod">
          <ac:chgData name="Sherif Khattab" userId="c83b1e15-36f3-4f46-aceb-05aac24c545e" providerId="ADAL" clId="{D465E260-6117-46B9-9CBF-61B4A5F5C85F}" dt="2021-03-25T22:29:46.754" v="293" actId="1076"/>
          <ac:picMkLst>
            <pc:docMk/>
            <pc:sldMk cId="4136437328" sldId="550"/>
            <ac:picMk id="7" creationId="{F618EF02-B82B-402D-B8CC-69EF863C383E}"/>
          </ac:picMkLst>
        </pc:picChg>
      </pc:sldChg>
      <pc:sldChg chg="addSp modSp new mod">
        <pc:chgData name="Sherif Khattab" userId="c83b1e15-36f3-4f46-aceb-05aac24c545e" providerId="ADAL" clId="{D465E260-6117-46B9-9CBF-61B4A5F5C85F}" dt="2021-03-25T22:30:20.922" v="320" actId="1076"/>
        <pc:sldMkLst>
          <pc:docMk/>
          <pc:sldMk cId="1677266450" sldId="551"/>
        </pc:sldMkLst>
        <pc:spChg chg="mod">
          <ac:chgData name="Sherif Khattab" userId="c83b1e15-36f3-4f46-aceb-05aac24c545e" providerId="ADAL" clId="{D465E260-6117-46B9-9CBF-61B4A5F5C85F}" dt="2021-03-25T22:30:15.840" v="317" actId="20577"/>
          <ac:spMkLst>
            <pc:docMk/>
            <pc:sldMk cId="1677266450" sldId="551"/>
            <ac:spMk id="2" creationId="{81EC2A6C-7AC8-4269-9A83-E123FEBC3022}"/>
          </ac:spMkLst>
        </pc:spChg>
        <pc:picChg chg="add mod">
          <ac:chgData name="Sherif Khattab" userId="c83b1e15-36f3-4f46-aceb-05aac24c545e" providerId="ADAL" clId="{D465E260-6117-46B9-9CBF-61B4A5F5C85F}" dt="2021-03-25T22:30:20.922" v="320" actId="1076"/>
          <ac:picMkLst>
            <pc:docMk/>
            <pc:sldMk cId="1677266450" sldId="551"/>
            <ac:picMk id="7" creationId="{C5EBAE04-D305-47B5-A9D0-7AF502176F68}"/>
          </ac:picMkLst>
        </pc:picChg>
      </pc:sldChg>
      <pc:sldChg chg="del">
        <pc:chgData name="Sherif Khattab" userId="c83b1e15-36f3-4f46-aceb-05aac24c545e" providerId="ADAL" clId="{D465E260-6117-46B9-9CBF-61B4A5F5C85F}" dt="2021-03-25T13:53:14.879" v="11" actId="47"/>
        <pc:sldMkLst>
          <pc:docMk/>
          <pc:sldMk cId="2345527345" sldId="551"/>
        </pc:sldMkLst>
      </pc:sldChg>
      <pc:sldChg chg="addSp modSp new mod">
        <pc:chgData name="Sherif Khattab" userId="c83b1e15-36f3-4f46-aceb-05aac24c545e" providerId="ADAL" clId="{D465E260-6117-46B9-9CBF-61B4A5F5C85F}" dt="2021-03-25T22:30:50.310" v="354" actId="20577"/>
        <pc:sldMkLst>
          <pc:docMk/>
          <pc:sldMk cId="2358415282" sldId="552"/>
        </pc:sldMkLst>
        <pc:spChg chg="mod">
          <ac:chgData name="Sherif Khattab" userId="c83b1e15-36f3-4f46-aceb-05aac24c545e" providerId="ADAL" clId="{D465E260-6117-46B9-9CBF-61B4A5F5C85F}" dt="2021-03-25T22:30:50.310" v="354" actId="20577"/>
          <ac:spMkLst>
            <pc:docMk/>
            <pc:sldMk cId="2358415282" sldId="552"/>
            <ac:spMk id="2" creationId="{6AE18785-4FDB-4DE0-A162-68AF601A2BCE}"/>
          </ac:spMkLst>
        </pc:spChg>
        <pc:picChg chg="add mod">
          <ac:chgData name="Sherif Khattab" userId="c83b1e15-36f3-4f46-aceb-05aac24c545e" providerId="ADAL" clId="{D465E260-6117-46B9-9CBF-61B4A5F5C85F}" dt="2021-03-25T22:30:40.207" v="335" actId="1076"/>
          <ac:picMkLst>
            <pc:docMk/>
            <pc:sldMk cId="2358415282" sldId="552"/>
            <ac:picMk id="7" creationId="{486B6EA4-E285-487A-9994-B199E4D407AD}"/>
          </ac:picMkLst>
        </pc:picChg>
      </pc:sldChg>
      <pc:sldChg chg="del">
        <pc:chgData name="Sherif Khattab" userId="c83b1e15-36f3-4f46-aceb-05aac24c545e" providerId="ADAL" clId="{D465E260-6117-46B9-9CBF-61B4A5F5C85F}" dt="2021-03-25T13:53:19.249" v="12" actId="47"/>
        <pc:sldMkLst>
          <pc:docMk/>
          <pc:sldMk cId="2710081899" sldId="552"/>
        </pc:sldMkLst>
      </pc:sldChg>
      <pc:sldChg chg="del">
        <pc:chgData name="Sherif Khattab" userId="c83b1e15-36f3-4f46-aceb-05aac24c545e" providerId="ADAL" clId="{D465E260-6117-46B9-9CBF-61B4A5F5C85F}" dt="2021-03-25T13:53:19.249" v="12" actId="47"/>
        <pc:sldMkLst>
          <pc:docMk/>
          <pc:sldMk cId="610468400" sldId="553"/>
        </pc:sldMkLst>
      </pc:sldChg>
      <pc:sldChg chg="addSp delSp modSp new mod">
        <pc:chgData name="Sherif Khattab" userId="c83b1e15-36f3-4f46-aceb-05aac24c545e" providerId="ADAL" clId="{D465E260-6117-46B9-9CBF-61B4A5F5C85F}" dt="2021-03-25T22:31:29.504" v="368" actId="1076"/>
        <pc:sldMkLst>
          <pc:docMk/>
          <pc:sldMk cId="2824507597" sldId="553"/>
        </pc:sldMkLst>
        <pc:spChg chg="mod">
          <ac:chgData name="Sherif Khattab" userId="c83b1e15-36f3-4f46-aceb-05aac24c545e" providerId="ADAL" clId="{D465E260-6117-46B9-9CBF-61B4A5F5C85F}" dt="2021-03-25T22:31:14.620" v="363" actId="20577"/>
          <ac:spMkLst>
            <pc:docMk/>
            <pc:sldMk cId="2824507597" sldId="553"/>
            <ac:spMk id="2" creationId="{BFF5CA10-71CD-489D-BF80-346391C566A3}"/>
          </ac:spMkLst>
        </pc:spChg>
        <pc:picChg chg="add mod">
          <ac:chgData name="Sherif Khattab" userId="c83b1e15-36f3-4f46-aceb-05aac24c545e" providerId="ADAL" clId="{D465E260-6117-46B9-9CBF-61B4A5F5C85F}" dt="2021-03-25T22:31:29.504" v="368" actId="1076"/>
          <ac:picMkLst>
            <pc:docMk/>
            <pc:sldMk cId="2824507597" sldId="553"/>
            <ac:picMk id="8" creationId="{20806A52-CD20-4B99-A8FF-1C43B6A6BBDF}"/>
          </ac:picMkLst>
        </pc:picChg>
        <pc:inkChg chg="add del">
          <ac:chgData name="Sherif Khattab" userId="c83b1e15-36f3-4f46-aceb-05aac24c545e" providerId="ADAL" clId="{D465E260-6117-46B9-9CBF-61B4A5F5C85F}" dt="2021-03-25T22:31:17.457" v="365"/>
          <ac:inkMkLst>
            <pc:docMk/>
            <pc:sldMk cId="2824507597" sldId="553"/>
            <ac:inkMk id="6" creationId="{BCE6F682-DFA1-4CBC-9C99-FFE1F0B18877}"/>
          </ac:inkMkLst>
        </pc:inkChg>
      </pc:sldChg>
      <pc:sldChg chg="addSp modSp new mod">
        <pc:chgData name="Sherif Khattab" userId="c83b1e15-36f3-4f46-aceb-05aac24c545e" providerId="ADAL" clId="{D465E260-6117-46B9-9CBF-61B4A5F5C85F}" dt="2021-03-25T22:32:11.925" v="384" actId="1076"/>
        <pc:sldMkLst>
          <pc:docMk/>
          <pc:sldMk cId="2802158369" sldId="554"/>
        </pc:sldMkLst>
        <pc:spChg chg="mod">
          <ac:chgData name="Sherif Khattab" userId="c83b1e15-36f3-4f46-aceb-05aac24c545e" providerId="ADAL" clId="{D465E260-6117-46B9-9CBF-61B4A5F5C85F}" dt="2021-03-25T22:32:05.221" v="381" actId="20577"/>
          <ac:spMkLst>
            <pc:docMk/>
            <pc:sldMk cId="2802158369" sldId="554"/>
            <ac:spMk id="2" creationId="{2EA75BEF-03C6-49D6-92B6-6242A0CCD469}"/>
          </ac:spMkLst>
        </pc:spChg>
        <pc:picChg chg="add mod">
          <ac:chgData name="Sherif Khattab" userId="c83b1e15-36f3-4f46-aceb-05aac24c545e" providerId="ADAL" clId="{D465E260-6117-46B9-9CBF-61B4A5F5C85F}" dt="2021-03-25T22:32:11.925" v="384" actId="1076"/>
          <ac:picMkLst>
            <pc:docMk/>
            <pc:sldMk cId="2802158369" sldId="554"/>
            <ac:picMk id="7" creationId="{15F001A1-F284-4E38-BA4D-0D3643B9C6A9}"/>
          </ac:picMkLst>
        </pc:picChg>
      </pc:sldChg>
      <pc:sldChg chg="del">
        <pc:chgData name="Sherif Khattab" userId="c83b1e15-36f3-4f46-aceb-05aac24c545e" providerId="ADAL" clId="{D465E260-6117-46B9-9CBF-61B4A5F5C85F}" dt="2021-03-25T13:53:19.249" v="12" actId="47"/>
        <pc:sldMkLst>
          <pc:docMk/>
          <pc:sldMk cId="3409659747" sldId="554"/>
        </pc:sldMkLst>
      </pc:sldChg>
      <pc:sldChg chg="addSp modSp new mod">
        <pc:chgData name="Sherif Khattab" userId="c83b1e15-36f3-4f46-aceb-05aac24c545e" providerId="ADAL" clId="{D465E260-6117-46B9-9CBF-61B4A5F5C85F}" dt="2021-03-25T22:32:45.714" v="400" actId="1076"/>
        <pc:sldMkLst>
          <pc:docMk/>
          <pc:sldMk cId="1642479177" sldId="555"/>
        </pc:sldMkLst>
        <pc:spChg chg="mod">
          <ac:chgData name="Sherif Khattab" userId="c83b1e15-36f3-4f46-aceb-05aac24c545e" providerId="ADAL" clId="{D465E260-6117-46B9-9CBF-61B4A5F5C85F}" dt="2021-03-25T22:32:39.875" v="397" actId="20577"/>
          <ac:spMkLst>
            <pc:docMk/>
            <pc:sldMk cId="1642479177" sldId="555"/>
            <ac:spMk id="2" creationId="{91F73BC3-96B1-4F0B-8FB8-4E6CE6438270}"/>
          </ac:spMkLst>
        </pc:spChg>
        <pc:picChg chg="add mod">
          <ac:chgData name="Sherif Khattab" userId="c83b1e15-36f3-4f46-aceb-05aac24c545e" providerId="ADAL" clId="{D465E260-6117-46B9-9CBF-61B4A5F5C85F}" dt="2021-03-25T22:32:45.714" v="400" actId="1076"/>
          <ac:picMkLst>
            <pc:docMk/>
            <pc:sldMk cId="1642479177" sldId="555"/>
            <ac:picMk id="7" creationId="{66035429-423D-432E-BFE4-007FE4DFA2AF}"/>
          </ac:picMkLst>
        </pc:picChg>
      </pc:sldChg>
      <pc:sldChg chg="addSp modSp new mod">
        <pc:chgData name="Sherif Khattab" userId="c83b1e15-36f3-4f46-aceb-05aac24c545e" providerId="ADAL" clId="{D465E260-6117-46B9-9CBF-61B4A5F5C85F}" dt="2021-03-25T22:33:23.291" v="429" actId="1076"/>
        <pc:sldMkLst>
          <pc:docMk/>
          <pc:sldMk cId="298043200" sldId="556"/>
        </pc:sldMkLst>
        <pc:spChg chg="mod">
          <ac:chgData name="Sherif Khattab" userId="c83b1e15-36f3-4f46-aceb-05aac24c545e" providerId="ADAL" clId="{D465E260-6117-46B9-9CBF-61B4A5F5C85F}" dt="2021-03-25T22:33:17.443" v="426" actId="20577"/>
          <ac:spMkLst>
            <pc:docMk/>
            <pc:sldMk cId="298043200" sldId="556"/>
            <ac:spMk id="2" creationId="{A33447F8-067A-48FD-9123-62FF305CFE43}"/>
          </ac:spMkLst>
        </pc:spChg>
        <pc:picChg chg="add mod">
          <ac:chgData name="Sherif Khattab" userId="c83b1e15-36f3-4f46-aceb-05aac24c545e" providerId="ADAL" clId="{D465E260-6117-46B9-9CBF-61B4A5F5C85F}" dt="2021-03-25T22:33:23.291" v="429" actId="1076"/>
          <ac:picMkLst>
            <pc:docMk/>
            <pc:sldMk cId="298043200" sldId="556"/>
            <ac:picMk id="7" creationId="{E0F8EF21-23F8-48BC-8E4C-ACEDC35F44A8}"/>
          </ac:picMkLst>
        </pc:picChg>
      </pc:sldChg>
      <pc:sldChg chg="addSp modSp new mod">
        <pc:chgData name="Sherif Khattab" userId="c83b1e15-36f3-4f46-aceb-05aac24c545e" providerId="ADAL" clId="{D465E260-6117-46B9-9CBF-61B4A5F5C85F}" dt="2021-03-25T22:33:53.082" v="446" actId="1076"/>
        <pc:sldMkLst>
          <pc:docMk/>
          <pc:sldMk cId="3356128445" sldId="557"/>
        </pc:sldMkLst>
        <pc:spChg chg="mod">
          <ac:chgData name="Sherif Khattab" userId="c83b1e15-36f3-4f46-aceb-05aac24c545e" providerId="ADAL" clId="{D465E260-6117-46B9-9CBF-61B4A5F5C85F}" dt="2021-03-25T22:33:47.434" v="443" actId="20577"/>
          <ac:spMkLst>
            <pc:docMk/>
            <pc:sldMk cId="3356128445" sldId="557"/>
            <ac:spMk id="2" creationId="{D3A84E1A-01EF-4165-A2F1-2E2368A2A02E}"/>
          </ac:spMkLst>
        </pc:spChg>
        <pc:picChg chg="add mod">
          <ac:chgData name="Sherif Khattab" userId="c83b1e15-36f3-4f46-aceb-05aac24c545e" providerId="ADAL" clId="{D465E260-6117-46B9-9CBF-61B4A5F5C85F}" dt="2021-03-25T22:33:53.082" v="446" actId="1076"/>
          <ac:picMkLst>
            <pc:docMk/>
            <pc:sldMk cId="3356128445" sldId="557"/>
            <ac:picMk id="7" creationId="{E0F86885-33C5-4BB6-8AF9-494B791027C8}"/>
          </ac:picMkLst>
        </pc:pic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Sherif Khattab" userId="c83b1e15-36f3-4f46-aceb-05aac24c545e" providerId="ADAL" clId="{4F266D3B-92A2-40A8-A073-356F608DC91A}"/>
    <pc:docChg chg="undo custSel addSld delSld modSld">
      <pc:chgData name="Sherif Khattab" userId="c83b1e15-36f3-4f46-aceb-05aac24c545e" providerId="ADAL" clId="{4F266D3B-92A2-40A8-A073-356F608DC91A}" dt="2021-02-16T18:38:20.208" v="578" actId="20577"/>
      <pc:docMkLst>
        <pc:docMk/>
      </pc:docMkLst>
      <pc:sldChg chg="modSp mod">
        <pc:chgData name="Sherif Khattab" userId="c83b1e15-36f3-4f46-aceb-05aac24c545e" providerId="ADAL" clId="{4F266D3B-92A2-40A8-A073-356F608DC91A}" dt="2021-02-16T15:39:14.558" v="504" actId="20577"/>
        <pc:sldMkLst>
          <pc:docMk/>
          <pc:sldMk cId="3681208715" sldId="257"/>
        </pc:sldMkLst>
        <pc:spChg chg="mod">
          <ac:chgData name="Sherif Khattab" userId="c83b1e15-36f3-4f46-aceb-05aac24c545e" providerId="ADAL" clId="{4F266D3B-92A2-40A8-A073-356F608DC91A}" dt="2021-02-16T15:39:14.558" v="504" actId="20577"/>
          <ac:spMkLst>
            <pc:docMk/>
            <pc:sldMk cId="3681208715" sldId="257"/>
            <ac:spMk id="5123" creationId="{550C3EC1-F853-4061-A0F2-F81B64390D10}"/>
          </ac:spMkLst>
        </pc:spChg>
      </pc:sldChg>
      <pc:sldChg chg="del">
        <pc:chgData name="Sherif Khattab" userId="c83b1e15-36f3-4f46-aceb-05aac24c545e" providerId="ADAL" clId="{4F266D3B-92A2-40A8-A073-356F608DC91A}" dt="2021-02-16T15:39:00.760" v="491" actId="47"/>
        <pc:sldMkLst>
          <pc:docMk/>
          <pc:sldMk cId="1664517503" sldId="258"/>
        </pc:sldMkLst>
      </pc:sldChg>
      <pc:sldChg chg="del">
        <pc:chgData name="Sherif Khattab" userId="c83b1e15-36f3-4f46-aceb-05aac24c545e" providerId="ADAL" clId="{4F266D3B-92A2-40A8-A073-356F608DC91A}" dt="2021-02-16T14:38:32.321" v="5" actId="47"/>
        <pc:sldMkLst>
          <pc:docMk/>
          <pc:sldMk cId="1004035158" sldId="259"/>
        </pc:sldMkLst>
      </pc:sldChg>
      <pc:sldChg chg="del">
        <pc:chgData name="Sherif Khattab" userId="c83b1e15-36f3-4f46-aceb-05aac24c545e" providerId="ADAL" clId="{4F266D3B-92A2-40A8-A073-356F608DC91A}" dt="2021-02-16T15:39:06.861" v="493" actId="47"/>
        <pc:sldMkLst>
          <pc:docMk/>
          <pc:sldMk cId="3230569327" sldId="260"/>
        </pc:sldMkLst>
      </pc:sldChg>
      <pc:sldChg chg="del">
        <pc:chgData name="Sherif Khattab" userId="c83b1e15-36f3-4f46-aceb-05aac24c545e" providerId="ADAL" clId="{4F266D3B-92A2-40A8-A073-356F608DC91A}" dt="2021-02-16T14:38:32.321" v="5" actId="47"/>
        <pc:sldMkLst>
          <pc:docMk/>
          <pc:sldMk cId="1444142485" sldId="261"/>
        </pc:sldMkLst>
      </pc:sldChg>
      <pc:sldChg chg="del">
        <pc:chgData name="Sherif Khattab" userId="c83b1e15-36f3-4f46-aceb-05aac24c545e" providerId="ADAL" clId="{4F266D3B-92A2-40A8-A073-356F608DC91A}" dt="2021-02-16T14:38:32.321" v="5" actId="47"/>
        <pc:sldMkLst>
          <pc:docMk/>
          <pc:sldMk cId="516417489" sldId="262"/>
        </pc:sldMkLst>
      </pc:sldChg>
      <pc:sldChg chg="del">
        <pc:chgData name="Sherif Khattab" userId="c83b1e15-36f3-4f46-aceb-05aac24c545e" providerId="ADAL" clId="{4F266D3B-92A2-40A8-A073-356F608DC91A}" dt="2021-02-16T14:38:32.321" v="5" actId="47"/>
        <pc:sldMkLst>
          <pc:docMk/>
          <pc:sldMk cId="561583903" sldId="263"/>
        </pc:sldMkLst>
      </pc:sldChg>
      <pc:sldChg chg="del">
        <pc:chgData name="Sherif Khattab" userId="c83b1e15-36f3-4f46-aceb-05aac24c545e" providerId="ADAL" clId="{4F266D3B-92A2-40A8-A073-356F608DC91A}" dt="2021-02-16T14:38:32.321" v="5" actId="47"/>
        <pc:sldMkLst>
          <pc:docMk/>
          <pc:sldMk cId="982315759" sldId="264"/>
        </pc:sldMkLst>
      </pc:sldChg>
      <pc:sldChg chg="del">
        <pc:chgData name="Sherif Khattab" userId="c83b1e15-36f3-4f46-aceb-05aac24c545e" providerId="ADAL" clId="{4F266D3B-92A2-40A8-A073-356F608DC91A}" dt="2021-02-16T14:38:32.321" v="5" actId="47"/>
        <pc:sldMkLst>
          <pc:docMk/>
          <pc:sldMk cId="423130617" sldId="265"/>
        </pc:sldMkLst>
      </pc:sldChg>
      <pc:sldChg chg="del">
        <pc:chgData name="Sherif Khattab" userId="c83b1e15-36f3-4f46-aceb-05aac24c545e" providerId="ADAL" clId="{4F266D3B-92A2-40A8-A073-356F608DC91A}" dt="2021-02-16T14:40:29.007" v="103" actId="47"/>
        <pc:sldMkLst>
          <pc:docMk/>
          <pc:sldMk cId="386763112" sldId="266"/>
        </pc:sldMkLst>
      </pc:sldChg>
      <pc:sldChg chg="del">
        <pc:chgData name="Sherif Khattab" userId="c83b1e15-36f3-4f46-aceb-05aac24c545e" providerId="ADAL" clId="{4F266D3B-92A2-40A8-A073-356F608DC91A}" dt="2021-02-16T14:38:32.321" v="5" actId="47"/>
        <pc:sldMkLst>
          <pc:docMk/>
          <pc:sldMk cId="661211275" sldId="267"/>
        </pc:sldMkLst>
      </pc:sldChg>
      <pc:sldChg chg="del">
        <pc:chgData name="Sherif Khattab" userId="c83b1e15-36f3-4f46-aceb-05aac24c545e" providerId="ADAL" clId="{4F266D3B-92A2-40A8-A073-356F608DC91A}" dt="2021-02-16T14:38:32.321" v="5" actId="47"/>
        <pc:sldMkLst>
          <pc:docMk/>
          <pc:sldMk cId="1897509347" sldId="268"/>
        </pc:sldMkLst>
      </pc:sldChg>
      <pc:sldChg chg="del">
        <pc:chgData name="Sherif Khattab" userId="c83b1e15-36f3-4f46-aceb-05aac24c545e" providerId="ADAL" clId="{4F266D3B-92A2-40A8-A073-356F608DC91A}" dt="2021-02-16T14:38:32.321" v="5" actId="47"/>
        <pc:sldMkLst>
          <pc:docMk/>
          <pc:sldMk cId="1042310649" sldId="269"/>
        </pc:sldMkLst>
      </pc:sldChg>
      <pc:sldChg chg="del">
        <pc:chgData name="Sherif Khattab" userId="c83b1e15-36f3-4f46-aceb-05aac24c545e" providerId="ADAL" clId="{4F266D3B-92A2-40A8-A073-356F608DC91A}" dt="2021-02-16T14:38:32.321" v="5" actId="47"/>
        <pc:sldMkLst>
          <pc:docMk/>
          <pc:sldMk cId="703361262" sldId="270"/>
        </pc:sldMkLst>
      </pc:sldChg>
      <pc:sldChg chg="del">
        <pc:chgData name="Sherif Khattab" userId="c83b1e15-36f3-4f46-aceb-05aac24c545e" providerId="ADAL" clId="{4F266D3B-92A2-40A8-A073-356F608DC91A}" dt="2021-02-16T14:38:32.321" v="5" actId="47"/>
        <pc:sldMkLst>
          <pc:docMk/>
          <pc:sldMk cId="1436808390" sldId="271"/>
        </pc:sldMkLst>
      </pc:sldChg>
      <pc:sldChg chg="del">
        <pc:chgData name="Sherif Khattab" userId="c83b1e15-36f3-4f46-aceb-05aac24c545e" providerId="ADAL" clId="{4F266D3B-92A2-40A8-A073-356F608DC91A}" dt="2021-02-16T14:38:32.321" v="5" actId="47"/>
        <pc:sldMkLst>
          <pc:docMk/>
          <pc:sldMk cId="1301683851" sldId="272"/>
        </pc:sldMkLst>
      </pc:sldChg>
      <pc:sldChg chg="del">
        <pc:chgData name="Sherif Khattab" userId="c83b1e15-36f3-4f46-aceb-05aac24c545e" providerId="ADAL" clId="{4F266D3B-92A2-40A8-A073-356F608DC91A}" dt="2021-02-16T15:40:09.232" v="506" actId="47"/>
        <pc:sldMkLst>
          <pc:docMk/>
          <pc:sldMk cId="1920820884" sldId="273"/>
        </pc:sldMkLst>
      </pc:sldChg>
      <pc:sldChg chg="del">
        <pc:chgData name="Sherif Khattab" userId="c83b1e15-36f3-4f46-aceb-05aac24c545e" providerId="ADAL" clId="{4F266D3B-92A2-40A8-A073-356F608DC91A}" dt="2021-02-16T14:38:32.321" v="5" actId="47"/>
        <pc:sldMkLst>
          <pc:docMk/>
          <pc:sldMk cId="55302999" sldId="274"/>
        </pc:sldMkLst>
      </pc:sldChg>
      <pc:sldChg chg="del">
        <pc:chgData name="Sherif Khattab" userId="c83b1e15-36f3-4f46-aceb-05aac24c545e" providerId="ADAL" clId="{4F266D3B-92A2-40A8-A073-356F608DC91A}" dt="2021-02-16T14:38:32.321" v="5" actId="47"/>
        <pc:sldMkLst>
          <pc:docMk/>
          <pc:sldMk cId="2064114192" sldId="276"/>
        </pc:sldMkLst>
      </pc:sldChg>
      <pc:sldChg chg="del">
        <pc:chgData name="Sherif Khattab" userId="c83b1e15-36f3-4f46-aceb-05aac24c545e" providerId="ADAL" clId="{4F266D3B-92A2-40A8-A073-356F608DC91A}" dt="2021-02-16T15:40:10.078" v="509" actId="47"/>
        <pc:sldMkLst>
          <pc:docMk/>
          <pc:sldMk cId="2017417480" sldId="277"/>
        </pc:sldMkLst>
      </pc:sldChg>
      <pc:sldChg chg="del">
        <pc:chgData name="Sherif Khattab" userId="c83b1e15-36f3-4f46-aceb-05aac24c545e" providerId="ADAL" clId="{4F266D3B-92A2-40A8-A073-356F608DC91A}" dt="2021-02-16T14:38:32.321" v="5" actId="47"/>
        <pc:sldMkLst>
          <pc:docMk/>
          <pc:sldMk cId="1000435174" sldId="278"/>
        </pc:sldMkLst>
      </pc:sldChg>
      <pc:sldChg chg="del">
        <pc:chgData name="Sherif Khattab" userId="c83b1e15-36f3-4f46-aceb-05aac24c545e" providerId="ADAL" clId="{4F266D3B-92A2-40A8-A073-356F608DC91A}" dt="2021-02-16T14:38:32.321" v="5" actId="47"/>
        <pc:sldMkLst>
          <pc:docMk/>
          <pc:sldMk cId="2080017563" sldId="279"/>
        </pc:sldMkLst>
      </pc:sldChg>
      <pc:sldChg chg="del">
        <pc:chgData name="Sherif Khattab" userId="c83b1e15-36f3-4f46-aceb-05aac24c545e" providerId="ADAL" clId="{4F266D3B-92A2-40A8-A073-356F608DC91A}" dt="2021-02-16T15:40:10.241" v="513" actId="47"/>
        <pc:sldMkLst>
          <pc:docMk/>
          <pc:sldMk cId="2773510753" sldId="280"/>
        </pc:sldMkLst>
      </pc:sldChg>
      <pc:sldChg chg="del">
        <pc:chgData name="Sherif Khattab" userId="c83b1e15-36f3-4f46-aceb-05aac24c545e" providerId="ADAL" clId="{4F266D3B-92A2-40A8-A073-356F608DC91A}" dt="2021-02-16T14:38:32.321" v="5" actId="47"/>
        <pc:sldMkLst>
          <pc:docMk/>
          <pc:sldMk cId="1445345591" sldId="281"/>
        </pc:sldMkLst>
      </pc:sldChg>
      <pc:sldChg chg="del">
        <pc:chgData name="Sherif Khattab" userId="c83b1e15-36f3-4f46-aceb-05aac24c545e" providerId="ADAL" clId="{4F266D3B-92A2-40A8-A073-356F608DC91A}" dt="2021-02-16T14:38:32.321" v="5" actId="47"/>
        <pc:sldMkLst>
          <pc:docMk/>
          <pc:sldMk cId="306268545" sldId="282"/>
        </pc:sldMkLst>
      </pc:sldChg>
      <pc:sldChg chg="del">
        <pc:chgData name="Sherif Khattab" userId="c83b1e15-36f3-4f46-aceb-05aac24c545e" providerId="ADAL" clId="{4F266D3B-92A2-40A8-A073-356F608DC91A}" dt="2021-02-16T15:40:10.360" v="516" actId="47"/>
        <pc:sldMkLst>
          <pc:docMk/>
          <pc:sldMk cId="171235497" sldId="283"/>
        </pc:sldMkLst>
      </pc:sldChg>
      <pc:sldChg chg="del">
        <pc:chgData name="Sherif Khattab" userId="c83b1e15-36f3-4f46-aceb-05aac24c545e" providerId="ADAL" clId="{4F266D3B-92A2-40A8-A073-356F608DC91A}" dt="2021-02-16T15:40:10.408" v="517" actId="47"/>
        <pc:sldMkLst>
          <pc:docMk/>
          <pc:sldMk cId="2099089282" sldId="284"/>
        </pc:sldMkLst>
      </pc:sldChg>
      <pc:sldChg chg="del">
        <pc:chgData name="Sherif Khattab" userId="c83b1e15-36f3-4f46-aceb-05aac24c545e" providerId="ADAL" clId="{4F266D3B-92A2-40A8-A073-356F608DC91A}" dt="2021-02-16T15:40:10.457" v="518" actId="47"/>
        <pc:sldMkLst>
          <pc:docMk/>
          <pc:sldMk cId="1136622862" sldId="285"/>
        </pc:sldMkLst>
      </pc:sldChg>
      <pc:sldChg chg="add del">
        <pc:chgData name="Sherif Khattab" userId="c83b1e15-36f3-4f46-aceb-05aac24c545e" providerId="ADAL" clId="{4F266D3B-92A2-40A8-A073-356F608DC91A}" dt="2021-02-16T15:40:13.523" v="522" actId="47"/>
        <pc:sldMkLst>
          <pc:docMk/>
          <pc:sldMk cId="1268007695" sldId="288"/>
        </pc:sldMkLst>
      </pc:sldChg>
      <pc:sldChg chg="add del">
        <pc:chgData name="Sherif Khattab" userId="c83b1e15-36f3-4f46-aceb-05aac24c545e" providerId="ADAL" clId="{4F266D3B-92A2-40A8-A073-356F608DC91A}" dt="2021-02-16T15:40:16.374" v="523" actId="47"/>
        <pc:sldMkLst>
          <pc:docMk/>
          <pc:sldMk cId="463012687" sldId="289"/>
        </pc:sldMkLst>
      </pc:sldChg>
      <pc:sldChg chg="del">
        <pc:chgData name="Sherif Khattab" userId="c83b1e15-36f3-4f46-aceb-05aac24c545e" providerId="ADAL" clId="{4F266D3B-92A2-40A8-A073-356F608DC91A}" dt="2021-02-16T15:40:10.116" v="510" actId="47"/>
        <pc:sldMkLst>
          <pc:docMk/>
          <pc:sldMk cId="442392580" sldId="290"/>
        </pc:sldMkLst>
      </pc:sldChg>
      <pc:sldChg chg="del">
        <pc:chgData name="Sherif Khattab" userId="c83b1e15-36f3-4f46-aceb-05aac24c545e" providerId="ADAL" clId="{4F266D3B-92A2-40A8-A073-356F608DC91A}" dt="2021-02-16T14:38:32.321" v="5" actId="47"/>
        <pc:sldMkLst>
          <pc:docMk/>
          <pc:sldMk cId="2710637777" sldId="322"/>
        </pc:sldMkLst>
      </pc:sldChg>
      <pc:sldChg chg="del">
        <pc:chgData name="Sherif Khattab" userId="c83b1e15-36f3-4f46-aceb-05aac24c545e" providerId="ADAL" clId="{4F266D3B-92A2-40A8-A073-356F608DC91A}" dt="2021-02-16T14:38:32.321" v="5" actId="47"/>
        <pc:sldMkLst>
          <pc:docMk/>
          <pc:sldMk cId="3292918179" sldId="324"/>
        </pc:sldMkLst>
      </pc:sldChg>
      <pc:sldChg chg="del">
        <pc:chgData name="Sherif Khattab" userId="c83b1e15-36f3-4f46-aceb-05aac24c545e" providerId="ADAL" clId="{4F266D3B-92A2-40A8-A073-356F608DC91A}" dt="2021-02-16T14:38:32.321" v="5" actId="47"/>
        <pc:sldMkLst>
          <pc:docMk/>
          <pc:sldMk cId="355119911" sldId="338"/>
        </pc:sldMkLst>
      </pc:sldChg>
      <pc:sldChg chg="del">
        <pc:chgData name="Sherif Khattab" userId="c83b1e15-36f3-4f46-aceb-05aac24c545e" providerId="ADAL" clId="{4F266D3B-92A2-40A8-A073-356F608DC91A}" dt="2021-02-16T14:38:32.321" v="5" actId="47"/>
        <pc:sldMkLst>
          <pc:docMk/>
          <pc:sldMk cId="4223572414" sldId="339"/>
        </pc:sldMkLst>
      </pc:sldChg>
      <pc:sldChg chg="del">
        <pc:chgData name="Sherif Khattab" userId="c83b1e15-36f3-4f46-aceb-05aac24c545e" providerId="ADAL" clId="{4F266D3B-92A2-40A8-A073-356F608DC91A}" dt="2021-02-16T14:38:32.321" v="5" actId="47"/>
        <pc:sldMkLst>
          <pc:docMk/>
          <pc:sldMk cId="470668490" sldId="340"/>
        </pc:sldMkLst>
      </pc:sldChg>
      <pc:sldChg chg="del">
        <pc:chgData name="Sherif Khattab" userId="c83b1e15-36f3-4f46-aceb-05aac24c545e" providerId="ADAL" clId="{4F266D3B-92A2-40A8-A073-356F608DC91A}" dt="2021-02-16T14:38:32.321" v="5" actId="47"/>
        <pc:sldMkLst>
          <pc:docMk/>
          <pc:sldMk cId="1205868326" sldId="341"/>
        </pc:sldMkLst>
      </pc:sldChg>
      <pc:sldChg chg="del">
        <pc:chgData name="Sherif Khattab" userId="c83b1e15-36f3-4f46-aceb-05aac24c545e" providerId="ADAL" clId="{4F266D3B-92A2-40A8-A073-356F608DC91A}" dt="2021-02-16T14:38:32.321" v="5" actId="47"/>
        <pc:sldMkLst>
          <pc:docMk/>
          <pc:sldMk cId="1806563943" sldId="342"/>
        </pc:sldMkLst>
      </pc:sldChg>
      <pc:sldChg chg="del">
        <pc:chgData name="Sherif Khattab" userId="c83b1e15-36f3-4f46-aceb-05aac24c545e" providerId="ADAL" clId="{4F266D3B-92A2-40A8-A073-356F608DC91A}" dt="2021-02-16T14:38:32.321" v="5" actId="47"/>
        <pc:sldMkLst>
          <pc:docMk/>
          <pc:sldMk cId="1167711490" sldId="343"/>
        </pc:sldMkLst>
      </pc:sldChg>
      <pc:sldChg chg="del">
        <pc:chgData name="Sherif Khattab" userId="c83b1e15-36f3-4f46-aceb-05aac24c545e" providerId="ADAL" clId="{4F266D3B-92A2-40A8-A073-356F608DC91A}" dt="2021-02-16T14:38:32.321" v="5" actId="47"/>
        <pc:sldMkLst>
          <pc:docMk/>
          <pc:sldMk cId="1271999567" sldId="349"/>
        </pc:sldMkLst>
      </pc:sldChg>
      <pc:sldChg chg="del">
        <pc:chgData name="Sherif Khattab" userId="c83b1e15-36f3-4f46-aceb-05aac24c545e" providerId="ADAL" clId="{4F266D3B-92A2-40A8-A073-356F608DC91A}" dt="2021-02-16T14:38:32.321" v="5" actId="47"/>
        <pc:sldMkLst>
          <pc:docMk/>
          <pc:sldMk cId="434376579" sldId="363"/>
        </pc:sldMkLst>
      </pc:sldChg>
      <pc:sldChg chg="del">
        <pc:chgData name="Sherif Khattab" userId="c83b1e15-36f3-4f46-aceb-05aac24c545e" providerId="ADAL" clId="{4F266D3B-92A2-40A8-A073-356F608DC91A}" dt="2021-02-16T14:38:32.321" v="5" actId="47"/>
        <pc:sldMkLst>
          <pc:docMk/>
          <pc:sldMk cId="815621424" sldId="364"/>
        </pc:sldMkLst>
      </pc:sldChg>
      <pc:sldChg chg="del">
        <pc:chgData name="Sherif Khattab" userId="c83b1e15-36f3-4f46-aceb-05aac24c545e" providerId="ADAL" clId="{4F266D3B-92A2-40A8-A073-356F608DC91A}" dt="2021-02-16T14:38:32.321" v="5" actId="47"/>
        <pc:sldMkLst>
          <pc:docMk/>
          <pc:sldMk cId="1934104099" sldId="365"/>
        </pc:sldMkLst>
      </pc:sldChg>
      <pc:sldChg chg="del">
        <pc:chgData name="Sherif Khattab" userId="c83b1e15-36f3-4f46-aceb-05aac24c545e" providerId="ADAL" clId="{4F266D3B-92A2-40A8-A073-356F608DC91A}" dt="2021-02-16T14:38:32.321" v="5" actId="47"/>
        <pc:sldMkLst>
          <pc:docMk/>
          <pc:sldMk cId="2782429159" sldId="366"/>
        </pc:sldMkLst>
      </pc:sldChg>
      <pc:sldChg chg="del">
        <pc:chgData name="Sherif Khattab" userId="c83b1e15-36f3-4f46-aceb-05aac24c545e" providerId="ADAL" clId="{4F266D3B-92A2-40A8-A073-356F608DC91A}" dt="2021-02-16T14:38:32.321" v="5" actId="47"/>
        <pc:sldMkLst>
          <pc:docMk/>
          <pc:sldMk cId="2251973667" sldId="367"/>
        </pc:sldMkLst>
      </pc:sldChg>
      <pc:sldChg chg="del">
        <pc:chgData name="Sherif Khattab" userId="c83b1e15-36f3-4f46-aceb-05aac24c545e" providerId="ADAL" clId="{4F266D3B-92A2-40A8-A073-356F608DC91A}" dt="2021-02-16T14:38:32.321" v="5" actId="47"/>
        <pc:sldMkLst>
          <pc:docMk/>
          <pc:sldMk cId="3138501136" sldId="368"/>
        </pc:sldMkLst>
      </pc:sldChg>
      <pc:sldChg chg="del">
        <pc:chgData name="Sherif Khattab" userId="c83b1e15-36f3-4f46-aceb-05aac24c545e" providerId="ADAL" clId="{4F266D3B-92A2-40A8-A073-356F608DC91A}" dt="2021-02-16T14:38:32.321" v="5" actId="47"/>
        <pc:sldMkLst>
          <pc:docMk/>
          <pc:sldMk cId="3210992163" sldId="369"/>
        </pc:sldMkLst>
      </pc:sldChg>
      <pc:sldChg chg="del">
        <pc:chgData name="Sherif Khattab" userId="c83b1e15-36f3-4f46-aceb-05aac24c545e" providerId="ADAL" clId="{4F266D3B-92A2-40A8-A073-356F608DC91A}" dt="2021-02-16T14:38:32.321" v="5" actId="47"/>
        <pc:sldMkLst>
          <pc:docMk/>
          <pc:sldMk cId="4013065491" sldId="370"/>
        </pc:sldMkLst>
      </pc:sldChg>
      <pc:sldChg chg="del">
        <pc:chgData name="Sherif Khattab" userId="c83b1e15-36f3-4f46-aceb-05aac24c545e" providerId="ADAL" clId="{4F266D3B-92A2-40A8-A073-356F608DC91A}" dt="2021-02-16T14:38:32.321" v="5" actId="47"/>
        <pc:sldMkLst>
          <pc:docMk/>
          <pc:sldMk cId="2592968416" sldId="371"/>
        </pc:sldMkLst>
      </pc:sldChg>
      <pc:sldChg chg="del">
        <pc:chgData name="Sherif Khattab" userId="c83b1e15-36f3-4f46-aceb-05aac24c545e" providerId="ADAL" clId="{4F266D3B-92A2-40A8-A073-356F608DC91A}" dt="2021-02-16T14:38:32.321" v="5" actId="47"/>
        <pc:sldMkLst>
          <pc:docMk/>
          <pc:sldMk cId="3848335379" sldId="372"/>
        </pc:sldMkLst>
      </pc:sldChg>
      <pc:sldChg chg="del">
        <pc:chgData name="Sherif Khattab" userId="c83b1e15-36f3-4f46-aceb-05aac24c545e" providerId="ADAL" clId="{4F266D3B-92A2-40A8-A073-356F608DC91A}" dt="2021-02-16T14:38:32.321" v="5" actId="47"/>
        <pc:sldMkLst>
          <pc:docMk/>
          <pc:sldMk cId="3161117264" sldId="373"/>
        </pc:sldMkLst>
      </pc:sldChg>
      <pc:sldChg chg="del">
        <pc:chgData name="Sherif Khattab" userId="c83b1e15-36f3-4f46-aceb-05aac24c545e" providerId="ADAL" clId="{4F266D3B-92A2-40A8-A073-356F608DC91A}" dt="2021-02-16T14:38:32.321" v="5" actId="47"/>
        <pc:sldMkLst>
          <pc:docMk/>
          <pc:sldMk cId="1542066946" sldId="374"/>
        </pc:sldMkLst>
      </pc:sldChg>
      <pc:sldChg chg="del">
        <pc:chgData name="Sherif Khattab" userId="c83b1e15-36f3-4f46-aceb-05aac24c545e" providerId="ADAL" clId="{4F266D3B-92A2-40A8-A073-356F608DC91A}" dt="2021-02-16T14:38:32.321" v="5" actId="47"/>
        <pc:sldMkLst>
          <pc:docMk/>
          <pc:sldMk cId="834112894" sldId="375"/>
        </pc:sldMkLst>
      </pc:sldChg>
      <pc:sldChg chg="del">
        <pc:chgData name="Sherif Khattab" userId="c83b1e15-36f3-4f46-aceb-05aac24c545e" providerId="ADAL" clId="{4F266D3B-92A2-40A8-A073-356F608DC91A}" dt="2021-02-16T14:38:32.321" v="5" actId="47"/>
        <pc:sldMkLst>
          <pc:docMk/>
          <pc:sldMk cId="1165577892" sldId="376"/>
        </pc:sldMkLst>
      </pc:sldChg>
      <pc:sldChg chg="del">
        <pc:chgData name="Sherif Khattab" userId="c83b1e15-36f3-4f46-aceb-05aac24c545e" providerId="ADAL" clId="{4F266D3B-92A2-40A8-A073-356F608DC91A}" dt="2021-02-16T14:38:32.321" v="5" actId="47"/>
        <pc:sldMkLst>
          <pc:docMk/>
          <pc:sldMk cId="583513582" sldId="377"/>
        </pc:sldMkLst>
      </pc:sldChg>
      <pc:sldChg chg="del">
        <pc:chgData name="Sherif Khattab" userId="c83b1e15-36f3-4f46-aceb-05aac24c545e" providerId="ADAL" clId="{4F266D3B-92A2-40A8-A073-356F608DC91A}" dt="2021-02-16T14:38:32.321" v="5" actId="47"/>
        <pc:sldMkLst>
          <pc:docMk/>
          <pc:sldMk cId="3990797458" sldId="378"/>
        </pc:sldMkLst>
      </pc:sldChg>
      <pc:sldChg chg="del">
        <pc:chgData name="Sherif Khattab" userId="c83b1e15-36f3-4f46-aceb-05aac24c545e" providerId="ADAL" clId="{4F266D3B-92A2-40A8-A073-356F608DC91A}" dt="2021-02-16T14:38:32.321" v="5" actId="47"/>
        <pc:sldMkLst>
          <pc:docMk/>
          <pc:sldMk cId="2736486443" sldId="379"/>
        </pc:sldMkLst>
      </pc:sldChg>
      <pc:sldChg chg="del">
        <pc:chgData name="Sherif Khattab" userId="c83b1e15-36f3-4f46-aceb-05aac24c545e" providerId="ADAL" clId="{4F266D3B-92A2-40A8-A073-356F608DC91A}" dt="2021-02-16T14:38:32.321" v="5" actId="47"/>
        <pc:sldMkLst>
          <pc:docMk/>
          <pc:sldMk cId="541381985" sldId="380"/>
        </pc:sldMkLst>
      </pc:sldChg>
      <pc:sldChg chg="del">
        <pc:chgData name="Sherif Khattab" userId="c83b1e15-36f3-4f46-aceb-05aac24c545e" providerId="ADAL" clId="{4F266D3B-92A2-40A8-A073-356F608DC91A}" dt="2021-02-16T14:38:32.321" v="5" actId="47"/>
        <pc:sldMkLst>
          <pc:docMk/>
          <pc:sldMk cId="2235897330" sldId="381"/>
        </pc:sldMkLst>
      </pc:sldChg>
      <pc:sldChg chg="del">
        <pc:chgData name="Sherif Khattab" userId="c83b1e15-36f3-4f46-aceb-05aac24c545e" providerId="ADAL" clId="{4F266D3B-92A2-40A8-A073-356F608DC91A}" dt="2021-02-16T14:38:32.321" v="5" actId="47"/>
        <pc:sldMkLst>
          <pc:docMk/>
          <pc:sldMk cId="3360044446" sldId="382"/>
        </pc:sldMkLst>
      </pc:sldChg>
      <pc:sldChg chg="add">
        <pc:chgData name="Sherif Khattab" userId="c83b1e15-36f3-4f46-aceb-05aac24c545e" providerId="ADAL" clId="{4F266D3B-92A2-40A8-A073-356F608DC91A}" dt="2021-02-16T15:42:33.963" v="573"/>
        <pc:sldMkLst>
          <pc:docMk/>
          <pc:sldMk cId="3851230975" sldId="382"/>
        </pc:sldMkLst>
      </pc:sldChg>
      <pc:sldChg chg="del">
        <pc:chgData name="Sherif Khattab" userId="c83b1e15-36f3-4f46-aceb-05aac24c545e" providerId="ADAL" clId="{4F266D3B-92A2-40A8-A073-356F608DC91A}" dt="2021-02-16T14:38:32.321" v="5" actId="47"/>
        <pc:sldMkLst>
          <pc:docMk/>
          <pc:sldMk cId="1954384084" sldId="383"/>
        </pc:sldMkLst>
      </pc:sldChg>
      <pc:sldChg chg="del">
        <pc:chgData name="Sherif Khattab" userId="c83b1e15-36f3-4f46-aceb-05aac24c545e" providerId="ADAL" clId="{4F266D3B-92A2-40A8-A073-356F608DC91A}" dt="2021-02-16T14:38:32.321" v="5" actId="47"/>
        <pc:sldMkLst>
          <pc:docMk/>
          <pc:sldMk cId="220759689" sldId="384"/>
        </pc:sldMkLst>
      </pc:sldChg>
      <pc:sldChg chg="add">
        <pc:chgData name="Sherif Khattab" userId="c83b1e15-36f3-4f46-aceb-05aac24c545e" providerId="ADAL" clId="{4F266D3B-92A2-40A8-A073-356F608DC91A}" dt="2021-02-16T15:42:21.392" v="572"/>
        <pc:sldMkLst>
          <pc:docMk/>
          <pc:sldMk cId="1898410716" sldId="385"/>
        </pc:sldMkLst>
      </pc:sldChg>
      <pc:sldChg chg="del">
        <pc:chgData name="Sherif Khattab" userId="c83b1e15-36f3-4f46-aceb-05aac24c545e" providerId="ADAL" clId="{4F266D3B-92A2-40A8-A073-356F608DC91A}" dt="2021-02-16T14:38:32.321" v="5" actId="47"/>
        <pc:sldMkLst>
          <pc:docMk/>
          <pc:sldMk cId="2809799376" sldId="385"/>
        </pc:sldMkLst>
      </pc:sldChg>
      <pc:sldChg chg="del">
        <pc:chgData name="Sherif Khattab" userId="c83b1e15-36f3-4f46-aceb-05aac24c545e" providerId="ADAL" clId="{4F266D3B-92A2-40A8-A073-356F608DC91A}" dt="2021-02-16T14:38:32.321" v="5" actId="47"/>
        <pc:sldMkLst>
          <pc:docMk/>
          <pc:sldMk cId="2329144619" sldId="445"/>
        </pc:sldMkLst>
      </pc:sldChg>
      <pc:sldChg chg="del">
        <pc:chgData name="Sherif Khattab" userId="c83b1e15-36f3-4f46-aceb-05aac24c545e" providerId="ADAL" clId="{4F266D3B-92A2-40A8-A073-356F608DC91A}" dt="2021-02-16T14:38:32.321" v="5" actId="47"/>
        <pc:sldMkLst>
          <pc:docMk/>
          <pc:sldMk cId="1783368962" sldId="448"/>
        </pc:sldMkLst>
      </pc:sldChg>
      <pc:sldChg chg="del">
        <pc:chgData name="Sherif Khattab" userId="c83b1e15-36f3-4f46-aceb-05aac24c545e" providerId="ADAL" clId="{4F266D3B-92A2-40A8-A073-356F608DC91A}" dt="2021-02-16T14:38:32.321" v="5" actId="47"/>
        <pc:sldMkLst>
          <pc:docMk/>
          <pc:sldMk cId="2276002102" sldId="451"/>
        </pc:sldMkLst>
      </pc:sldChg>
      <pc:sldChg chg="del">
        <pc:chgData name="Sherif Khattab" userId="c83b1e15-36f3-4f46-aceb-05aac24c545e" providerId="ADAL" clId="{4F266D3B-92A2-40A8-A073-356F608DC91A}" dt="2021-02-16T15:39:03.476" v="492" actId="47"/>
        <pc:sldMkLst>
          <pc:docMk/>
          <pc:sldMk cId="2163467695" sldId="455"/>
        </pc:sldMkLst>
      </pc:sldChg>
      <pc:sldChg chg="del">
        <pc:chgData name="Sherif Khattab" userId="c83b1e15-36f3-4f46-aceb-05aac24c545e" providerId="ADAL" clId="{4F266D3B-92A2-40A8-A073-356F608DC91A}" dt="2021-02-16T15:39:36.243" v="505" actId="47"/>
        <pc:sldMkLst>
          <pc:docMk/>
          <pc:sldMk cId="1816629761" sldId="459"/>
        </pc:sldMkLst>
      </pc:sldChg>
      <pc:sldChg chg="del">
        <pc:chgData name="Sherif Khattab" userId="c83b1e15-36f3-4f46-aceb-05aac24c545e" providerId="ADAL" clId="{4F266D3B-92A2-40A8-A073-356F608DC91A}" dt="2021-02-16T15:40:10.605" v="519" actId="47"/>
        <pc:sldMkLst>
          <pc:docMk/>
          <pc:sldMk cId="1471081860" sldId="463"/>
        </pc:sldMkLst>
      </pc:sldChg>
      <pc:sldChg chg="del">
        <pc:chgData name="Sherif Khattab" userId="c83b1e15-36f3-4f46-aceb-05aac24c545e" providerId="ADAL" clId="{4F266D3B-92A2-40A8-A073-356F608DC91A}" dt="2021-02-16T15:40:09.473" v="507" actId="47"/>
        <pc:sldMkLst>
          <pc:docMk/>
          <pc:sldMk cId="574001865" sldId="464"/>
        </pc:sldMkLst>
      </pc:sldChg>
      <pc:sldChg chg="del">
        <pc:chgData name="Sherif Khattab" userId="c83b1e15-36f3-4f46-aceb-05aac24c545e" providerId="ADAL" clId="{4F266D3B-92A2-40A8-A073-356F608DC91A}" dt="2021-02-16T15:40:09.605" v="508" actId="47"/>
        <pc:sldMkLst>
          <pc:docMk/>
          <pc:sldMk cId="2156977365" sldId="465"/>
        </pc:sldMkLst>
      </pc:sldChg>
      <pc:sldChg chg="del">
        <pc:chgData name="Sherif Khattab" userId="c83b1e15-36f3-4f46-aceb-05aac24c545e" providerId="ADAL" clId="{4F266D3B-92A2-40A8-A073-356F608DC91A}" dt="2021-02-16T15:40:10.156" v="511" actId="47"/>
        <pc:sldMkLst>
          <pc:docMk/>
          <pc:sldMk cId="117329803" sldId="466"/>
        </pc:sldMkLst>
      </pc:sldChg>
      <pc:sldChg chg="del">
        <pc:chgData name="Sherif Khattab" userId="c83b1e15-36f3-4f46-aceb-05aac24c545e" providerId="ADAL" clId="{4F266D3B-92A2-40A8-A073-356F608DC91A}" dt="2021-02-16T15:40:10.190" v="512" actId="47"/>
        <pc:sldMkLst>
          <pc:docMk/>
          <pc:sldMk cId="3643915362" sldId="467"/>
        </pc:sldMkLst>
      </pc:sldChg>
      <pc:sldChg chg="del">
        <pc:chgData name="Sherif Khattab" userId="c83b1e15-36f3-4f46-aceb-05aac24c545e" providerId="ADAL" clId="{4F266D3B-92A2-40A8-A073-356F608DC91A}" dt="2021-02-16T15:40:10.286" v="514" actId="47"/>
        <pc:sldMkLst>
          <pc:docMk/>
          <pc:sldMk cId="1593910045" sldId="468"/>
        </pc:sldMkLst>
      </pc:sldChg>
      <pc:sldChg chg="del">
        <pc:chgData name="Sherif Khattab" userId="c83b1e15-36f3-4f46-aceb-05aac24c545e" providerId="ADAL" clId="{4F266D3B-92A2-40A8-A073-356F608DC91A}" dt="2021-02-16T15:40:10.331" v="515" actId="47"/>
        <pc:sldMkLst>
          <pc:docMk/>
          <pc:sldMk cId="3392020218" sldId="469"/>
        </pc:sldMkLst>
      </pc:sldChg>
      <pc:sldChg chg="del">
        <pc:chgData name="Sherif Khattab" userId="c83b1e15-36f3-4f46-aceb-05aac24c545e" providerId="ADAL" clId="{4F266D3B-92A2-40A8-A073-356F608DC91A}" dt="2021-02-16T14:40:29.007" v="103" actId="47"/>
        <pc:sldMkLst>
          <pc:docMk/>
          <pc:sldMk cId="3824051756" sldId="470"/>
        </pc:sldMkLst>
      </pc:sldChg>
      <pc:sldChg chg="del">
        <pc:chgData name="Sherif Khattab" userId="c83b1e15-36f3-4f46-aceb-05aac24c545e" providerId="ADAL" clId="{4F266D3B-92A2-40A8-A073-356F608DC91A}" dt="2021-02-16T14:40:29.007" v="103" actId="47"/>
        <pc:sldMkLst>
          <pc:docMk/>
          <pc:sldMk cId="1025764700" sldId="471"/>
        </pc:sldMkLst>
      </pc:sldChg>
      <pc:sldChg chg="del">
        <pc:chgData name="Sherif Khattab" userId="c83b1e15-36f3-4f46-aceb-05aac24c545e" providerId="ADAL" clId="{4F266D3B-92A2-40A8-A073-356F608DC91A}" dt="2021-02-16T14:40:29.007" v="103" actId="47"/>
        <pc:sldMkLst>
          <pc:docMk/>
          <pc:sldMk cId="3109107092" sldId="472"/>
        </pc:sldMkLst>
      </pc:sldChg>
      <pc:sldChg chg="del">
        <pc:chgData name="Sherif Khattab" userId="c83b1e15-36f3-4f46-aceb-05aac24c545e" providerId="ADAL" clId="{4F266D3B-92A2-40A8-A073-356F608DC91A}" dt="2021-02-16T14:40:29.007" v="103" actId="47"/>
        <pc:sldMkLst>
          <pc:docMk/>
          <pc:sldMk cId="2185675405" sldId="473"/>
        </pc:sldMkLst>
      </pc:sldChg>
      <pc:sldChg chg="del">
        <pc:chgData name="Sherif Khattab" userId="c83b1e15-36f3-4f46-aceb-05aac24c545e" providerId="ADAL" clId="{4F266D3B-92A2-40A8-A073-356F608DC91A}" dt="2021-02-16T14:40:29.007" v="103" actId="47"/>
        <pc:sldMkLst>
          <pc:docMk/>
          <pc:sldMk cId="1719184921" sldId="474"/>
        </pc:sldMkLst>
      </pc:sldChg>
      <pc:sldChg chg="del">
        <pc:chgData name="Sherif Khattab" userId="c83b1e15-36f3-4f46-aceb-05aac24c545e" providerId="ADAL" clId="{4F266D3B-92A2-40A8-A073-356F608DC91A}" dt="2021-02-16T14:40:29.007" v="103" actId="47"/>
        <pc:sldMkLst>
          <pc:docMk/>
          <pc:sldMk cId="3632958702" sldId="475"/>
        </pc:sldMkLst>
      </pc:sldChg>
      <pc:sldChg chg="del">
        <pc:chgData name="Sherif Khattab" userId="c83b1e15-36f3-4f46-aceb-05aac24c545e" providerId="ADAL" clId="{4F266D3B-92A2-40A8-A073-356F608DC91A}" dt="2021-02-16T14:40:29.007" v="103" actId="47"/>
        <pc:sldMkLst>
          <pc:docMk/>
          <pc:sldMk cId="2634117846" sldId="476"/>
        </pc:sldMkLst>
      </pc:sldChg>
      <pc:sldChg chg="del">
        <pc:chgData name="Sherif Khattab" userId="c83b1e15-36f3-4f46-aceb-05aac24c545e" providerId="ADAL" clId="{4F266D3B-92A2-40A8-A073-356F608DC91A}" dt="2021-02-16T14:40:29.007" v="103" actId="47"/>
        <pc:sldMkLst>
          <pc:docMk/>
          <pc:sldMk cId="4038969182" sldId="477"/>
        </pc:sldMkLst>
      </pc:sldChg>
      <pc:sldChg chg="del">
        <pc:chgData name="Sherif Khattab" userId="c83b1e15-36f3-4f46-aceb-05aac24c545e" providerId="ADAL" clId="{4F266D3B-92A2-40A8-A073-356F608DC91A}" dt="2021-02-16T14:40:29.007" v="103" actId="47"/>
        <pc:sldMkLst>
          <pc:docMk/>
          <pc:sldMk cId="326259628" sldId="478"/>
        </pc:sldMkLst>
      </pc:sldChg>
      <pc:sldChg chg="del">
        <pc:chgData name="Sherif Khattab" userId="c83b1e15-36f3-4f46-aceb-05aac24c545e" providerId="ADAL" clId="{4F266D3B-92A2-40A8-A073-356F608DC91A}" dt="2021-02-16T14:40:29.007" v="103" actId="47"/>
        <pc:sldMkLst>
          <pc:docMk/>
          <pc:sldMk cId="873856523" sldId="479"/>
        </pc:sldMkLst>
      </pc:sldChg>
      <pc:sldChg chg="del">
        <pc:chgData name="Sherif Khattab" userId="c83b1e15-36f3-4f46-aceb-05aac24c545e" providerId="ADAL" clId="{4F266D3B-92A2-40A8-A073-356F608DC91A}" dt="2021-02-16T14:40:29.007" v="103" actId="47"/>
        <pc:sldMkLst>
          <pc:docMk/>
          <pc:sldMk cId="3465344065" sldId="480"/>
        </pc:sldMkLst>
      </pc:sldChg>
      <pc:sldChg chg="del">
        <pc:chgData name="Sherif Khattab" userId="c83b1e15-36f3-4f46-aceb-05aac24c545e" providerId="ADAL" clId="{4F266D3B-92A2-40A8-A073-356F608DC91A}" dt="2021-02-16T14:40:29.007" v="103" actId="47"/>
        <pc:sldMkLst>
          <pc:docMk/>
          <pc:sldMk cId="2002489455" sldId="481"/>
        </pc:sldMkLst>
      </pc:sldChg>
      <pc:sldChg chg="del">
        <pc:chgData name="Sherif Khattab" userId="c83b1e15-36f3-4f46-aceb-05aac24c545e" providerId="ADAL" clId="{4F266D3B-92A2-40A8-A073-356F608DC91A}" dt="2021-02-16T14:40:29.007" v="103" actId="47"/>
        <pc:sldMkLst>
          <pc:docMk/>
          <pc:sldMk cId="1560930406" sldId="482"/>
        </pc:sldMkLst>
      </pc:sldChg>
      <pc:sldChg chg="del">
        <pc:chgData name="Sherif Khattab" userId="c83b1e15-36f3-4f46-aceb-05aac24c545e" providerId="ADAL" clId="{4F266D3B-92A2-40A8-A073-356F608DC91A}" dt="2021-02-16T14:40:29.007" v="103" actId="47"/>
        <pc:sldMkLst>
          <pc:docMk/>
          <pc:sldMk cId="1387835057" sldId="483"/>
        </pc:sldMkLst>
      </pc:sldChg>
      <pc:sldChg chg="del">
        <pc:chgData name="Sherif Khattab" userId="c83b1e15-36f3-4f46-aceb-05aac24c545e" providerId="ADAL" clId="{4F266D3B-92A2-40A8-A073-356F608DC91A}" dt="2021-02-16T14:40:29.007" v="103" actId="47"/>
        <pc:sldMkLst>
          <pc:docMk/>
          <pc:sldMk cId="1948397067" sldId="484"/>
        </pc:sldMkLst>
      </pc:sldChg>
      <pc:sldChg chg="del">
        <pc:chgData name="Sherif Khattab" userId="c83b1e15-36f3-4f46-aceb-05aac24c545e" providerId="ADAL" clId="{4F266D3B-92A2-40A8-A073-356F608DC91A}" dt="2021-02-16T14:40:29.007" v="103" actId="47"/>
        <pc:sldMkLst>
          <pc:docMk/>
          <pc:sldMk cId="3473693154" sldId="485"/>
        </pc:sldMkLst>
      </pc:sldChg>
      <pc:sldChg chg="del">
        <pc:chgData name="Sherif Khattab" userId="c83b1e15-36f3-4f46-aceb-05aac24c545e" providerId="ADAL" clId="{4F266D3B-92A2-40A8-A073-356F608DC91A}" dt="2021-02-16T14:40:29.007" v="103" actId="47"/>
        <pc:sldMkLst>
          <pc:docMk/>
          <pc:sldMk cId="2983945636" sldId="486"/>
        </pc:sldMkLst>
      </pc:sldChg>
      <pc:sldChg chg="del">
        <pc:chgData name="Sherif Khattab" userId="c83b1e15-36f3-4f46-aceb-05aac24c545e" providerId="ADAL" clId="{4F266D3B-92A2-40A8-A073-356F608DC91A}" dt="2021-02-16T14:40:29.007" v="103" actId="47"/>
        <pc:sldMkLst>
          <pc:docMk/>
          <pc:sldMk cId="3673539870" sldId="487"/>
        </pc:sldMkLst>
      </pc:sldChg>
      <pc:sldChg chg="del">
        <pc:chgData name="Sherif Khattab" userId="c83b1e15-36f3-4f46-aceb-05aac24c545e" providerId="ADAL" clId="{4F266D3B-92A2-40A8-A073-356F608DC91A}" dt="2021-02-16T14:40:29.007" v="103" actId="47"/>
        <pc:sldMkLst>
          <pc:docMk/>
          <pc:sldMk cId="1363323927" sldId="488"/>
        </pc:sldMkLst>
      </pc:sldChg>
      <pc:sldChg chg="del">
        <pc:chgData name="Sherif Khattab" userId="c83b1e15-36f3-4f46-aceb-05aac24c545e" providerId="ADAL" clId="{4F266D3B-92A2-40A8-A073-356F608DC91A}" dt="2021-02-16T14:40:29.007" v="103" actId="47"/>
        <pc:sldMkLst>
          <pc:docMk/>
          <pc:sldMk cId="936409682" sldId="489"/>
        </pc:sldMkLst>
      </pc:sldChg>
      <pc:sldChg chg="del">
        <pc:chgData name="Sherif Khattab" userId="c83b1e15-36f3-4f46-aceb-05aac24c545e" providerId="ADAL" clId="{4F266D3B-92A2-40A8-A073-356F608DC91A}" dt="2021-02-16T14:40:29.007" v="103" actId="47"/>
        <pc:sldMkLst>
          <pc:docMk/>
          <pc:sldMk cId="3252833104" sldId="490"/>
        </pc:sldMkLst>
      </pc:sldChg>
      <pc:sldChg chg="del">
        <pc:chgData name="Sherif Khattab" userId="c83b1e15-36f3-4f46-aceb-05aac24c545e" providerId="ADAL" clId="{4F266D3B-92A2-40A8-A073-356F608DC91A}" dt="2021-02-16T14:40:29.007" v="103" actId="47"/>
        <pc:sldMkLst>
          <pc:docMk/>
          <pc:sldMk cId="3413759872" sldId="491"/>
        </pc:sldMkLst>
      </pc:sldChg>
      <pc:sldChg chg="del">
        <pc:chgData name="Sherif Khattab" userId="c83b1e15-36f3-4f46-aceb-05aac24c545e" providerId="ADAL" clId="{4F266D3B-92A2-40A8-A073-356F608DC91A}" dt="2021-02-16T14:40:29.007" v="103" actId="47"/>
        <pc:sldMkLst>
          <pc:docMk/>
          <pc:sldMk cId="1930502979" sldId="492"/>
        </pc:sldMkLst>
      </pc:sldChg>
      <pc:sldChg chg="del">
        <pc:chgData name="Sherif Khattab" userId="c83b1e15-36f3-4f46-aceb-05aac24c545e" providerId="ADAL" clId="{4F266D3B-92A2-40A8-A073-356F608DC91A}" dt="2021-02-16T14:40:29.007" v="103" actId="47"/>
        <pc:sldMkLst>
          <pc:docMk/>
          <pc:sldMk cId="220106575" sldId="493"/>
        </pc:sldMkLst>
      </pc:sldChg>
      <pc:sldChg chg="del">
        <pc:chgData name="Sherif Khattab" userId="c83b1e15-36f3-4f46-aceb-05aac24c545e" providerId="ADAL" clId="{4F266D3B-92A2-40A8-A073-356F608DC91A}" dt="2021-02-16T14:40:29.007" v="103" actId="47"/>
        <pc:sldMkLst>
          <pc:docMk/>
          <pc:sldMk cId="3447713174" sldId="494"/>
        </pc:sldMkLst>
      </pc:sldChg>
      <pc:sldChg chg="del">
        <pc:chgData name="Sherif Khattab" userId="c83b1e15-36f3-4f46-aceb-05aac24c545e" providerId="ADAL" clId="{4F266D3B-92A2-40A8-A073-356F608DC91A}" dt="2021-02-16T14:40:29.007" v="103" actId="47"/>
        <pc:sldMkLst>
          <pc:docMk/>
          <pc:sldMk cId="2129126942" sldId="495"/>
        </pc:sldMkLst>
      </pc:sldChg>
      <pc:sldChg chg="modSp mod">
        <pc:chgData name="Sherif Khattab" userId="c83b1e15-36f3-4f46-aceb-05aac24c545e" providerId="ADAL" clId="{4F266D3B-92A2-40A8-A073-356F608DC91A}" dt="2021-02-16T14:49:58.948" v="196" actId="20577"/>
        <pc:sldMkLst>
          <pc:docMk/>
          <pc:sldMk cId="702367729" sldId="496"/>
        </pc:sldMkLst>
        <pc:spChg chg="mod">
          <ac:chgData name="Sherif Khattab" userId="c83b1e15-36f3-4f46-aceb-05aac24c545e" providerId="ADAL" clId="{4F266D3B-92A2-40A8-A073-356F608DC91A}" dt="2021-02-16T14:49:58.948" v="196" actId="20577"/>
          <ac:spMkLst>
            <pc:docMk/>
            <pc:sldMk cId="702367729" sldId="496"/>
            <ac:spMk id="3" creationId="{2466C52D-9A48-4683-BE7F-268D8DB7FAAD}"/>
          </ac:spMkLst>
        </pc:spChg>
      </pc:sldChg>
      <pc:sldChg chg="addSp delSp modSp add mod modAnim">
        <pc:chgData name="Sherif Khattab" userId="c83b1e15-36f3-4f46-aceb-05aac24c545e" providerId="ADAL" clId="{4F266D3B-92A2-40A8-A073-356F608DC91A}" dt="2021-02-16T15:29:38.464" v="468" actId="478"/>
        <pc:sldMkLst>
          <pc:docMk/>
          <pc:sldMk cId="4202616107" sldId="500"/>
        </pc:sldMkLst>
        <pc:spChg chg="mod">
          <ac:chgData name="Sherif Khattab" userId="c83b1e15-36f3-4f46-aceb-05aac24c545e" providerId="ADAL" clId="{4F266D3B-92A2-40A8-A073-356F608DC91A}" dt="2021-02-16T15:29:07.533" v="458" actId="20577"/>
          <ac:spMkLst>
            <pc:docMk/>
            <pc:sldMk cId="4202616107" sldId="500"/>
            <ac:spMk id="2" creationId="{6BF01C35-B7E9-AD43-99C8-95170559C8A0}"/>
          </ac:spMkLst>
        </pc:spChg>
        <pc:spChg chg="mod">
          <ac:chgData name="Sherif Khattab" userId="c83b1e15-36f3-4f46-aceb-05aac24c545e" providerId="ADAL" clId="{4F266D3B-92A2-40A8-A073-356F608DC91A}" dt="2021-02-16T15:28:55.379" v="451" actId="27636"/>
          <ac:spMkLst>
            <pc:docMk/>
            <pc:sldMk cId="4202616107" sldId="500"/>
            <ac:spMk id="3" creationId="{443F42C8-5750-0341-86AA-B64ED9D37EB6}"/>
          </ac:spMkLst>
        </pc:spChg>
        <pc:graphicFrameChg chg="add del modGraphic">
          <ac:chgData name="Sherif Khattab" userId="c83b1e15-36f3-4f46-aceb-05aac24c545e" providerId="ADAL" clId="{4F266D3B-92A2-40A8-A073-356F608DC91A}" dt="2021-02-16T15:29:38.464" v="468" actId="478"/>
          <ac:graphicFrameMkLst>
            <pc:docMk/>
            <pc:sldMk cId="4202616107" sldId="500"/>
            <ac:graphicFrameMk id="7" creationId="{8FA67E28-1575-4A35-92AE-803D55765388}"/>
          </ac:graphicFrameMkLst>
        </pc:graphicFrameChg>
      </pc:sldChg>
      <pc:sldChg chg="modSp add mod">
        <pc:chgData name="Sherif Khattab" userId="c83b1e15-36f3-4f46-aceb-05aac24c545e" providerId="ADAL" clId="{4F266D3B-92A2-40A8-A073-356F608DC91A}" dt="2021-02-16T14:39:12.366" v="9"/>
        <pc:sldMkLst>
          <pc:docMk/>
          <pc:sldMk cId="2116864396" sldId="505"/>
        </pc:sldMkLst>
        <pc:spChg chg="mod">
          <ac:chgData name="Sherif Khattab" userId="c83b1e15-36f3-4f46-aceb-05aac24c545e" providerId="ADAL" clId="{4F266D3B-92A2-40A8-A073-356F608DC91A}" dt="2021-02-16T14:39:12.366" v="9"/>
          <ac:spMkLst>
            <pc:docMk/>
            <pc:sldMk cId="2116864396" sldId="505"/>
            <ac:spMk id="3" creationId="{9FDE3B14-90B9-4B5A-83C7-6E633E32EA28}"/>
          </ac:spMkLst>
        </pc:spChg>
      </pc:sldChg>
      <pc:sldChg chg="modSp add mod">
        <pc:chgData name="Sherif Khattab" userId="c83b1e15-36f3-4f46-aceb-05aac24c545e" providerId="ADAL" clId="{4F266D3B-92A2-40A8-A073-356F608DC91A}" dt="2021-02-16T18:38:20.208" v="578" actId="20577"/>
        <pc:sldMkLst>
          <pc:docMk/>
          <pc:sldMk cId="3652489610" sldId="506"/>
        </pc:sldMkLst>
        <pc:spChg chg="mod">
          <ac:chgData name="Sherif Khattab" userId="c83b1e15-36f3-4f46-aceb-05aac24c545e" providerId="ADAL" clId="{4F266D3B-92A2-40A8-A073-356F608DC91A}" dt="2021-02-16T18:38:20.208" v="578" actId="20577"/>
          <ac:spMkLst>
            <pc:docMk/>
            <pc:sldMk cId="3652489610" sldId="506"/>
            <ac:spMk id="3" creationId="{9FDE3B14-90B9-4B5A-83C7-6E633E32EA28}"/>
          </ac:spMkLst>
        </pc:spChg>
      </pc:sldChg>
      <pc:sldChg chg="modSp add mod modAnim">
        <pc:chgData name="Sherif Khattab" userId="c83b1e15-36f3-4f46-aceb-05aac24c545e" providerId="ADAL" clId="{4F266D3B-92A2-40A8-A073-356F608DC91A}" dt="2021-02-16T15:29:22.015" v="467" actId="20577"/>
        <pc:sldMkLst>
          <pc:docMk/>
          <pc:sldMk cId="2487721040" sldId="516"/>
        </pc:sldMkLst>
        <pc:spChg chg="mod">
          <ac:chgData name="Sherif Khattab" userId="c83b1e15-36f3-4f46-aceb-05aac24c545e" providerId="ADAL" clId="{4F266D3B-92A2-40A8-A073-356F608DC91A}" dt="2021-02-16T15:29:22.015" v="467" actId="20577"/>
          <ac:spMkLst>
            <pc:docMk/>
            <pc:sldMk cId="2487721040" sldId="516"/>
            <ac:spMk id="2" creationId="{8F0D0240-9749-9A4C-AFD0-B00F3A6D8FB6}"/>
          </ac:spMkLst>
        </pc:spChg>
        <pc:spChg chg="mod">
          <ac:chgData name="Sherif Khattab" userId="c83b1e15-36f3-4f46-aceb-05aac24c545e" providerId="ADAL" clId="{4F266D3B-92A2-40A8-A073-356F608DC91A}" dt="2021-02-16T14:57:08.364" v="397"/>
          <ac:spMkLst>
            <pc:docMk/>
            <pc:sldMk cId="2487721040" sldId="516"/>
            <ac:spMk id="3" creationId="{CBB5D1A1-A1C5-4D4A-9051-CB104F0E3B4F}"/>
          </ac:spMkLst>
        </pc:spChg>
      </pc:sldChg>
      <pc:sldChg chg="add del">
        <pc:chgData name="Sherif Khattab" userId="c83b1e15-36f3-4f46-aceb-05aac24c545e" providerId="ADAL" clId="{4F266D3B-92A2-40A8-A073-356F608DC91A}" dt="2021-02-16T14:57:11.643" v="398" actId="47"/>
        <pc:sldMkLst>
          <pc:docMk/>
          <pc:sldMk cId="3114182525" sldId="517"/>
        </pc:sldMkLst>
      </pc:sldChg>
      <pc:sldChg chg="add">
        <pc:chgData name="Sherif Khattab" userId="c83b1e15-36f3-4f46-aceb-05aac24c545e" providerId="ADAL" clId="{4F266D3B-92A2-40A8-A073-356F608DC91A}" dt="2021-02-16T14:38:45.616" v="6"/>
        <pc:sldMkLst>
          <pc:docMk/>
          <pc:sldMk cId="1616471687" sldId="518"/>
        </pc:sldMkLst>
      </pc:sldChg>
      <pc:sldChg chg="addSp delSp modSp new mod modAnim">
        <pc:chgData name="Sherif Khattab" userId="c83b1e15-36f3-4f46-aceb-05aac24c545e" providerId="ADAL" clId="{4F266D3B-92A2-40A8-A073-356F608DC91A}" dt="2021-02-16T15:28:48.026" v="449"/>
        <pc:sldMkLst>
          <pc:docMk/>
          <pc:sldMk cId="3504930043" sldId="519"/>
        </pc:sldMkLst>
        <pc:spChg chg="mod">
          <ac:chgData name="Sherif Khattab" userId="c83b1e15-36f3-4f46-aceb-05aac24c545e" providerId="ADAL" clId="{4F266D3B-92A2-40A8-A073-356F608DC91A}" dt="2021-02-16T15:27:02.433" v="415" actId="20577"/>
          <ac:spMkLst>
            <pc:docMk/>
            <pc:sldMk cId="3504930043" sldId="519"/>
            <ac:spMk id="2" creationId="{A0D540A4-5655-4AC5-A7D9-14716DD6CE03}"/>
          </ac:spMkLst>
        </pc:spChg>
        <pc:spChg chg="add del mod">
          <ac:chgData name="Sherif Khattab" userId="c83b1e15-36f3-4f46-aceb-05aac24c545e" providerId="ADAL" clId="{4F266D3B-92A2-40A8-A073-356F608DC91A}" dt="2021-02-16T15:28:30.614" v="447" actId="27636"/>
          <ac:spMkLst>
            <pc:docMk/>
            <pc:sldMk cId="3504930043" sldId="519"/>
            <ac:spMk id="3" creationId="{081F86C7-7D18-4E19-B794-DA1A4D2806F5}"/>
          </ac:spMkLst>
        </pc:spChg>
        <pc:spChg chg="add del mod">
          <ac:chgData name="Sherif Khattab" userId="c83b1e15-36f3-4f46-aceb-05aac24c545e" providerId="ADAL" clId="{4F266D3B-92A2-40A8-A073-356F608DC91A}" dt="2021-02-16T15:27:07.553" v="419"/>
          <ac:spMkLst>
            <pc:docMk/>
            <pc:sldMk cId="3504930043" sldId="519"/>
            <ac:spMk id="6" creationId="{5AAC249C-A516-4821-A58B-D2F4C5A24FC3}"/>
          </ac:spMkLst>
        </pc:spChg>
      </pc:sldChg>
      <pc:sldChg chg="add del">
        <pc:chgData name="Sherif Khattab" userId="c83b1e15-36f3-4f46-aceb-05aac24c545e" providerId="ADAL" clId="{4F266D3B-92A2-40A8-A073-356F608DC91A}" dt="2021-02-16T14:38:53.992" v="7" actId="47"/>
        <pc:sldMkLst>
          <pc:docMk/>
          <pc:sldMk cId="1895271479" sldId="520"/>
        </pc:sldMkLst>
      </pc:sldChg>
      <pc:sldChg chg="modSp new mod modAnim">
        <pc:chgData name="Sherif Khattab" userId="c83b1e15-36f3-4f46-aceb-05aac24c545e" providerId="ADAL" clId="{4F266D3B-92A2-40A8-A073-356F608DC91A}" dt="2021-02-16T15:29:50.503" v="470"/>
        <pc:sldMkLst>
          <pc:docMk/>
          <pc:sldMk cId="2126070970" sldId="520"/>
        </pc:sldMkLst>
        <pc:spChg chg="mod">
          <ac:chgData name="Sherif Khattab" userId="c83b1e15-36f3-4f46-aceb-05aac24c545e" providerId="ADAL" clId="{4F266D3B-92A2-40A8-A073-356F608DC91A}" dt="2021-02-16T15:29:16.027" v="461" actId="20577"/>
          <ac:spMkLst>
            <pc:docMk/>
            <pc:sldMk cId="2126070970" sldId="520"/>
            <ac:spMk id="2" creationId="{08235729-9B80-4A9E-BC29-C4B6E026AAF2}"/>
          </ac:spMkLst>
        </pc:spChg>
        <pc:spChg chg="mod">
          <ac:chgData name="Sherif Khattab" userId="c83b1e15-36f3-4f46-aceb-05aac24c545e" providerId="ADAL" clId="{4F266D3B-92A2-40A8-A073-356F608DC91A}" dt="2021-02-16T15:29:02.714" v="456" actId="20577"/>
          <ac:spMkLst>
            <pc:docMk/>
            <pc:sldMk cId="2126070970" sldId="520"/>
            <ac:spMk id="3" creationId="{D7399D59-7ED8-4451-AEDE-1AC4DE33563A}"/>
          </ac:spMkLst>
        </pc:spChg>
      </pc:sldChg>
      <pc:sldChg chg="add del">
        <pc:chgData name="Sherif Khattab" userId="c83b1e15-36f3-4f46-aceb-05aac24c545e" providerId="ADAL" clId="{4F266D3B-92A2-40A8-A073-356F608DC91A}" dt="2021-02-16T14:38:54.959" v="8" actId="47"/>
        <pc:sldMkLst>
          <pc:docMk/>
          <pc:sldMk cId="2885366123" sldId="521"/>
        </pc:sldMkLst>
      </pc:sldChg>
      <pc:sldChg chg="add del">
        <pc:chgData name="Sherif Khattab" userId="c83b1e15-36f3-4f46-aceb-05aac24c545e" providerId="ADAL" clId="{4F266D3B-92A2-40A8-A073-356F608DC91A}" dt="2021-02-16T14:39:22.937" v="10" actId="47"/>
        <pc:sldMkLst>
          <pc:docMk/>
          <pc:sldMk cId="158309068" sldId="522"/>
        </pc:sldMkLst>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CDF5E54B-A9DD-4F31-92E7-B9AFD5EBBFA3}"/>
    <pc:docChg chg="undo custSel addSld delSld modSld">
      <pc:chgData name="Khattab, Sherif" userId="c83b1e15-36f3-4f46-aceb-05aac24c545e" providerId="ADAL" clId="{CDF5E54B-A9DD-4F31-92E7-B9AFD5EBBFA3}" dt="2021-03-31T02:52:03.172" v="431" actId="47"/>
      <pc:docMkLst>
        <pc:docMk/>
      </pc:docMkLst>
      <pc:sldChg chg="del">
        <pc:chgData name="Khattab, Sherif" userId="c83b1e15-36f3-4f46-aceb-05aac24c545e" providerId="ADAL" clId="{CDF5E54B-A9DD-4F31-92E7-B9AFD5EBBFA3}" dt="2021-03-31T02:52:03.172" v="431" actId="47"/>
        <pc:sldMkLst>
          <pc:docMk/>
          <pc:sldMk cId="3720210171" sldId="287"/>
        </pc:sldMkLst>
      </pc:sldChg>
      <pc:sldChg chg="del">
        <pc:chgData name="Khattab, Sherif" userId="c83b1e15-36f3-4f46-aceb-05aac24c545e" providerId="ADAL" clId="{CDF5E54B-A9DD-4F31-92E7-B9AFD5EBBFA3}" dt="2021-03-31T02:52:03.172" v="431" actId="47"/>
        <pc:sldMkLst>
          <pc:docMk/>
          <pc:sldMk cId="1585906518" sldId="288"/>
        </pc:sldMkLst>
      </pc:sldChg>
      <pc:sldChg chg="del">
        <pc:chgData name="Khattab, Sherif" userId="c83b1e15-36f3-4f46-aceb-05aac24c545e" providerId="ADAL" clId="{CDF5E54B-A9DD-4F31-92E7-B9AFD5EBBFA3}" dt="2021-03-31T02:52:03.172" v="431" actId="47"/>
        <pc:sldMkLst>
          <pc:docMk/>
          <pc:sldMk cId="4215950957" sldId="289"/>
        </pc:sldMkLst>
      </pc:sldChg>
      <pc:sldChg chg="del">
        <pc:chgData name="Khattab, Sherif" userId="c83b1e15-36f3-4f46-aceb-05aac24c545e" providerId="ADAL" clId="{CDF5E54B-A9DD-4F31-92E7-B9AFD5EBBFA3}" dt="2021-03-31T02:52:03.172" v="431" actId="47"/>
        <pc:sldMkLst>
          <pc:docMk/>
          <pc:sldMk cId="3124210265" sldId="290"/>
        </pc:sldMkLst>
      </pc:sldChg>
      <pc:sldChg chg="del">
        <pc:chgData name="Khattab, Sherif" userId="c83b1e15-36f3-4f46-aceb-05aac24c545e" providerId="ADAL" clId="{CDF5E54B-A9DD-4F31-92E7-B9AFD5EBBFA3}" dt="2021-03-31T02:52:03.172" v="431" actId="47"/>
        <pc:sldMkLst>
          <pc:docMk/>
          <pc:sldMk cId="2744154349" sldId="300"/>
        </pc:sldMkLst>
      </pc:sldChg>
      <pc:sldChg chg="addSp modSp mod">
        <pc:chgData name="Khattab, Sherif" userId="c83b1e15-36f3-4f46-aceb-05aac24c545e" providerId="ADAL" clId="{CDF5E54B-A9DD-4F31-92E7-B9AFD5EBBFA3}" dt="2021-03-31T02:51:30.595" v="427" actId="1076"/>
        <pc:sldMkLst>
          <pc:docMk/>
          <pc:sldMk cId="2850776597" sldId="318"/>
        </pc:sldMkLst>
        <pc:spChg chg="mod">
          <ac:chgData name="Khattab, Sherif" userId="c83b1e15-36f3-4f46-aceb-05aac24c545e" providerId="ADAL" clId="{CDF5E54B-A9DD-4F31-92E7-B9AFD5EBBFA3}" dt="2021-03-31T02:51:05.510" v="395" actId="21"/>
          <ac:spMkLst>
            <pc:docMk/>
            <pc:sldMk cId="2850776597" sldId="318"/>
            <ac:spMk id="81923" creationId="{A3CCB240-3E42-174F-ABA0-A16B09F65BF9}"/>
          </ac:spMkLst>
        </pc:spChg>
        <pc:picChg chg="add mod">
          <ac:chgData name="Khattab, Sherif" userId="c83b1e15-36f3-4f46-aceb-05aac24c545e" providerId="ADAL" clId="{CDF5E54B-A9DD-4F31-92E7-B9AFD5EBBFA3}" dt="2021-03-31T02:51:30.595" v="427" actId="1076"/>
          <ac:picMkLst>
            <pc:docMk/>
            <pc:sldMk cId="2850776597" sldId="318"/>
            <ac:picMk id="3" creationId="{8D1DDDC3-9E40-45F3-B471-10340B594875}"/>
          </ac:picMkLst>
        </pc:picChg>
      </pc:sldChg>
      <pc:sldChg chg="del">
        <pc:chgData name="Khattab, Sherif" userId="c83b1e15-36f3-4f46-aceb-05aac24c545e" providerId="ADAL" clId="{CDF5E54B-A9DD-4F31-92E7-B9AFD5EBBFA3}" dt="2021-03-31T02:52:03.172" v="431" actId="47"/>
        <pc:sldMkLst>
          <pc:docMk/>
          <pc:sldMk cId="1994172444" sldId="407"/>
        </pc:sldMkLst>
      </pc:sldChg>
      <pc:sldChg chg="del">
        <pc:chgData name="Khattab, Sherif" userId="c83b1e15-36f3-4f46-aceb-05aac24c545e" providerId="ADAL" clId="{CDF5E54B-A9DD-4F31-92E7-B9AFD5EBBFA3}" dt="2021-03-31T02:52:03.172" v="431" actId="47"/>
        <pc:sldMkLst>
          <pc:docMk/>
          <pc:sldMk cId="3736020179" sldId="408"/>
        </pc:sldMkLst>
      </pc:sldChg>
      <pc:sldChg chg="del">
        <pc:chgData name="Khattab, Sherif" userId="c83b1e15-36f3-4f46-aceb-05aac24c545e" providerId="ADAL" clId="{CDF5E54B-A9DD-4F31-92E7-B9AFD5EBBFA3}" dt="2021-03-31T02:52:03.172" v="431" actId="47"/>
        <pc:sldMkLst>
          <pc:docMk/>
          <pc:sldMk cId="1059249952" sldId="409"/>
        </pc:sldMkLst>
      </pc:sldChg>
      <pc:sldChg chg="del">
        <pc:chgData name="Khattab, Sherif" userId="c83b1e15-36f3-4f46-aceb-05aac24c545e" providerId="ADAL" clId="{CDF5E54B-A9DD-4F31-92E7-B9AFD5EBBFA3}" dt="2021-03-31T02:52:03.172" v="431" actId="47"/>
        <pc:sldMkLst>
          <pc:docMk/>
          <pc:sldMk cId="3223946229" sldId="410"/>
        </pc:sldMkLst>
      </pc:sldChg>
      <pc:sldChg chg="del">
        <pc:chgData name="Khattab, Sherif" userId="c83b1e15-36f3-4f46-aceb-05aac24c545e" providerId="ADAL" clId="{CDF5E54B-A9DD-4F31-92E7-B9AFD5EBBFA3}" dt="2021-03-31T02:52:03.172" v="431" actId="47"/>
        <pc:sldMkLst>
          <pc:docMk/>
          <pc:sldMk cId="3928099657" sldId="411"/>
        </pc:sldMkLst>
      </pc:sldChg>
      <pc:sldChg chg="del">
        <pc:chgData name="Khattab, Sherif" userId="c83b1e15-36f3-4f46-aceb-05aac24c545e" providerId="ADAL" clId="{CDF5E54B-A9DD-4F31-92E7-B9AFD5EBBFA3}" dt="2021-03-31T02:52:03.172" v="431" actId="47"/>
        <pc:sldMkLst>
          <pc:docMk/>
          <pc:sldMk cId="533808976" sldId="412"/>
        </pc:sldMkLst>
      </pc:sldChg>
      <pc:sldChg chg="del">
        <pc:chgData name="Khattab, Sherif" userId="c83b1e15-36f3-4f46-aceb-05aac24c545e" providerId="ADAL" clId="{CDF5E54B-A9DD-4F31-92E7-B9AFD5EBBFA3}" dt="2021-03-31T02:52:03.172" v="431" actId="47"/>
        <pc:sldMkLst>
          <pc:docMk/>
          <pc:sldMk cId="3254031112" sldId="418"/>
        </pc:sldMkLst>
      </pc:sldChg>
      <pc:sldChg chg="del">
        <pc:chgData name="Khattab, Sherif" userId="c83b1e15-36f3-4f46-aceb-05aac24c545e" providerId="ADAL" clId="{CDF5E54B-A9DD-4F31-92E7-B9AFD5EBBFA3}" dt="2021-03-31T02:52:03.172" v="431" actId="47"/>
        <pc:sldMkLst>
          <pc:docMk/>
          <pc:sldMk cId="2870137101" sldId="420"/>
        </pc:sldMkLst>
      </pc:sldChg>
      <pc:sldChg chg="del">
        <pc:chgData name="Khattab, Sherif" userId="c83b1e15-36f3-4f46-aceb-05aac24c545e" providerId="ADAL" clId="{CDF5E54B-A9DD-4F31-92E7-B9AFD5EBBFA3}" dt="2021-03-31T02:52:03.172" v="431" actId="47"/>
        <pc:sldMkLst>
          <pc:docMk/>
          <pc:sldMk cId="1670312813" sldId="421"/>
        </pc:sldMkLst>
      </pc:sldChg>
      <pc:sldChg chg="del">
        <pc:chgData name="Khattab, Sherif" userId="c83b1e15-36f3-4f46-aceb-05aac24c545e" providerId="ADAL" clId="{CDF5E54B-A9DD-4F31-92E7-B9AFD5EBBFA3}" dt="2021-03-31T02:52:03.172" v="431" actId="47"/>
        <pc:sldMkLst>
          <pc:docMk/>
          <pc:sldMk cId="1428579007" sldId="422"/>
        </pc:sldMkLst>
      </pc:sldChg>
      <pc:sldChg chg="del">
        <pc:chgData name="Khattab, Sherif" userId="c83b1e15-36f3-4f46-aceb-05aac24c545e" providerId="ADAL" clId="{CDF5E54B-A9DD-4F31-92E7-B9AFD5EBBFA3}" dt="2021-03-31T02:52:03.172" v="431" actId="47"/>
        <pc:sldMkLst>
          <pc:docMk/>
          <pc:sldMk cId="613526993" sldId="423"/>
        </pc:sldMkLst>
      </pc:sldChg>
      <pc:sldChg chg="del">
        <pc:chgData name="Khattab, Sherif" userId="c83b1e15-36f3-4f46-aceb-05aac24c545e" providerId="ADAL" clId="{CDF5E54B-A9DD-4F31-92E7-B9AFD5EBBFA3}" dt="2021-03-31T02:52:03.172" v="431" actId="47"/>
        <pc:sldMkLst>
          <pc:docMk/>
          <pc:sldMk cId="544263778" sldId="424"/>
        </pc:sldMkLst>
      </pc:sldChg>
      <pc:sldChg chg="del">
        <pc:chgData name="Khattab, Sherif" userId="c83b1e15-36f3-4f46-aceb-05aac24c545e" providerId="ADAL" clId="{CDF5E54B-A9DD-4F31-92E7-B9AFD5EBBFA3}" dt="2021-03-31T02:52:03.172" v="431" actId="47"/>
        <pc:sldMkLst>
          <pc:docMk/>
          <pc:sldMk cId="1034715571" sldId="425"/>
        </pc:sldMkLst>
      </pc:sldChg>
      <pc:sldChg chg="del">
        <pc:chgData name="Khattab, Sherif" userId="c83b1e15-36f3-4f46-aceb-05aac24c545e" providerId="ADAL" clId="{CDF5E54B-A9DD-4F31-92E7-B9AFD5EBBFA3}" dt="2021-03-31T02:52:03.172" v="431" actId="47"/>
        <pc:sldMkLst>
          <pc:docMk/>
          <pc:sldMk cId="3532216384" sldId="426"/>
        </pc:sldMkLst>
      </pc:sldChg>
      <pc:sldChg chg="del">
        <pc:chgData name="Khattab, Sherif" userId="c83b1e15-36f3-4f46-aceb-05aac24c545e" providerId="ADAL" clId="{CDF5E54B-A9DD-4F31-92E7-B9AFD5EBBFA3}" dt="2021-03-31T02:52:03.172" v="431" actId="47"/>
        <pc:sldMkLst>
          <pc:docMk/>
          <pc:sldMk cId="1316130764" sldId="427"/>
        </pc:sldMkLst>
      </pc:sldChg>
      <pc:sldChg chg="del">
        <pc:chgData name="Khattab, Sherif" userId="c83b1e15-36f3-4f46-aceb-05aac24c545e" providerId="ADAL" clId="{CDF5E54B-A9DD-4F31-92E7-B9AFD5EBBFA3}" dt="2021-03-31T02:52:03.172" v="431" actId="47"/>
        <pc:sldMkLst>
          <pc:docMk/>
          <pc:sldMk cId="1077041622" sldId="428"/>
        </pc:sldMkLst>
      </pc:sldChg>
      <pc:sldChg chg="del">
        <pc:chgData name="Khattab, Sherif" userId="c83b1e15-36f3-4f46-aceb-05aac24c545e" providerId="ADAL" clId="{CDF5E54B-A9DD-4F31-92E7-B9AFD5EBBFA3}" dt="2021-03-31T02:52:03.172" v="431" actId="47"/>
        <pc:sldMkLst>
          <pc:docMk/>
          <pc:sldMk cId="2886175264" sldId="429"/>
        </pc:sldMkLst>
      </pc:sldChg>
      <pc:sldChg chg="del">
        <pc:chgData name="Khattab, Sherif" userId="c83b1e15-36f3-4f46-aceb-05aac24c545e" providerId="ADAL" clId="{CDF5E54B-A9DD-4F31-92E7-B9AFD5EBBFA3}" dt="2021-03-31T02:52:03.172" v="431" actId="47"/>
        <pc:sldMkLst>
          <pc:docMk/>
          <pc:sldMk cId="1039785599" sldId="430"/>
        </pc:sldMkLst>
      </pc:sldChg>
      <pc:sldChg chg="del">
        <pc:chgData name="Khattab, Sherif" userId="c83b1e15-36f3-4f46-aceb-05aac24c545e" providerId="ADAL" clId="{CDF5E54B-A9DD-4F31-92E7-B9AFD5EBBFA3}" dt="2021-03-31T02:52:03.172" v="431" actId="47"/>
        <pc:sldMkLst>
          <pc:docMk/>
          <pc:sldMk cId="1901348275" sldId="431"/>
        </pc:sldMkLst>
      </pc:sldChg>
      <pc:sldChg chg="del">
        <pc:chgData name="Khattab, Sherif" userId="c83b1e15-36f3-4f46-aceb-05aac24c545e" providerId="ADAL" clId="{CDF5E54B-A9DD-4F31-92E7-B9AFD5EBBFA3}" dt="2021-03-31T02:52:03.172" v="431" actId="47"/>
        <pc:sldMkLst>
          <pc:docMk/>
          <pc:sldMk cId="3431660730" sldId="433"/>
        </pc:sldMkLst>
      </pc:sldChg>
      <pc:sldChg chg="del">
        <pc:chgData name="Khattab, Sherif" userId="c83b1e15-36f3-4f46-aceb-05aac24c545e" providerId="ADAL" clId="{CDF5E54B-A9DD-4F31-92E7-B9AFD5EBBFA3}" dt="2021-03-31T02:52:03.172" v="431" actId="47"/>
        <pc:sldMkLst>
          <pc:docMk/>
          <pc:sldMk cId="417002093" sldId="434"/>
        </pc:sldMkLst>
      </pc:sldChg>
      <pc:sldChg chg="del">
        <pc:chgData name="Khattab, Sherif" userId="c83b1e15-36f3-4f46-aceb-05aac24c545e" providerId="ADAL" clId="{CDF5E54B-A9DD-4F31-92E7-B9AFD5EBBFA3}" dt="2021-03-31T02:52:03.172" v="431" actId="47"/>
        <pc:sldMkLst>
          <pc:docMk/>
          <pc:sldMk cId="315914909" sldId="435"/>
        </pc:sldMkLst>
      </pc:sldChg>
      <pc:sldChg chg="del">
        <pc:chgData name="Khattab, Sherif" userId="c83b1e15-36f3-4f46-aceb-05aac24c545e" providerId="ADAL" clId="{CDF5E54B-A9DD-4F31-92E7-B9AFD5EBBFA3}" dt="2021-03-31T02:52:03.172" v="431" actId="47"/>
        <pc:sldMkLst>
          <pc:docMk/>
          <pc:sldMk cId="3005745473" sldId="436"/>
        </pc:sldMkLst>
      </pc:sldChg>
      <pc:sldChg chg="del">
        <pc:chgData name="Khattab, Sherif" userId="c83b1e15-36f3-4f46-aceb-05aac24c545e" providerId="ADAL" clId="{CDF5E54B-A9DD-4F31-92E7-B9AFD5EBBFA3}" dt="2021-03-31T02:52:03.172" v="431" actId="47"/>
        <pc:sldMkLst>
          <pc:docMk/>
          <pc:sldMk cId="2382635928" sldId="437"/>
        </pc:sldMkLst>
      </pc:sldChg>
      <pc:sldChg chg="del">
        <pc:chgData name="Khattab, Sherif" userId="c83b1e15-36f3-4f46-aceb-05aac24c545e" providerId="ADAL" clId="{CDF5E54B-A9DD-4F31-92E7-B9AFD5EBBFA3}" dt="2021-03-31T02:52:03.172" v="431" actId="47"/>
        <pc:sldMkLst>
          <pc:docMk/>
          <pc:sldMk cId="3110092608" sldId="438"/>
        </pc:sldMkLst>
      </pc:sldChg>
      <pc:sldChg chg="del">
        <pc:chgData name="Khattab, Sherif" userId="c83b1e15-36f3-4f46-aceb-05aac24c545e" providerId="ADAL" clId="{CDF5E54B-A9DD-4F31-92E7-B9AFD5EBBFA3}" dt="2021-03-31T02:52:03.172" v="431" actId="47"/>
        <pc:sldMkLst>
          <pc:docMk/>
          <pc:sldMk cId="678617935" sldId="440"/>
        </pc:sldMkLst>
      </pc:sldChg>
      <pc:sldChg chg="del">
        <pc:chgData name="Khattab, Sherif" userId="c83b1e15-36f3-4f46-aceb-05aac24c545e" providerId="ADAL" clId="{CDF5E54B-A9DD-4F31-92E7-B9AFD5EBBFA3}" dt="2021-03-31T02:52:03.172" v="431" actId="47"/>
        <pc:sldMkLst>
          <pc:docMk/>
          <pc:sldMk cId="1709473859" sldId="441"/>
        </pc:sldMkLst>
      </pc:sldChg>
      <pc:sldChg chg="modSp mod">
        <pc:chgData name="Khattab, Sherif" userId="c83b1e15-36f3-4f46-aceb-05aac24c545e" providerId="ADAL" clId="{CDF5E54B-A9DD-4F31-92E7-B9AFD5EBBFA3}" dt="2021-03-31T02:47:43.583" v="259" actId="20577"/>
        <pc:sldMkLst>
          <pc:docMk/>
          <pc:sldMk cId="4202616107" sldId="500"/>
        </pc:sldMkLst>
        <pc:spChg chg="mod">
          <ac:chgData name="Khattab, Sherif" userId="c83b1e15-36f3-4f46-aceb-05aac24c545e" providerId="ADAL" clId="{CDF5E54B-A9DD-4F31-92E7-B9AFD5EBBFA3}" dt="2021-03-31T02:47:43.583" v="259" actId="20577"/>
          <ac:spMkLst>
            <pc:docMk/>
            <pc:sldMk cId="4202616107" sldId="500"/>
            <ac:spMk id="2" creationId="{6BF01C35-B7E9-AD43-99C8-95170559C8A0}"/>
          </ac:spMkLst>
        </pc:spChg>
      </pc:sldChg>
      <pc:sldChg chg="modSp mod">
        <pc:chgData name="Khattab, Sherif" userId="c83b1e15-36f3-4f46-aceb-05aac24c545e" providerId="ADAL" clId="{CDF5E54B-A9DD-4F31-92E7-B9AFD5EBBFA3}" dt="2021-03-31T02:47:34.222" v="257" actId="20577"/>
        <pc:sldMkLst>
          <pc:docMk/>
          <pc:sldMk cId="3106578269" sldId="548"/>
        </pc:sldMkLst>
        <pc:spChg chg="mod">
          <ac:chgData name="Khattab, Sherif" userId="c83b1e15-36f3-4f46-aceb-05aac24c545e" providerId="ADAL" clId="{CDF5E54B-A9DD-4F31-92E7-B9AFD5EBBFA3}" dt="2021-03-31T02:47:34.222" v="257" actId="20577"/>
          <ac:spMkLst>
            <pc:docMk/>
            <pc:sldMk cId="3106578269" sldId="548"/>
            <ac:spMk id="2" creationId="{D9354C77-2A5A-3248-B8B5-26713450198B}"/>
          </ac:spMkLst>
        </pc:spChg>
      </pc:sldChg>
      <pc:sldChg chg="del">
        <pc:chgData name="Khattab, Sherif" userId="c83b1e15-36f3-4f46-aceb-05aac24c545e" providerId="ADAL" clId="{CDF5E54B-A9DD-4F31-92E7-B9AFD5EBBFA3}" dt="2021-03-31T02:52:03.172" v="431" actId="47"/>
        <pc:sldMkLst>
          <pc:docMk/>
          <pc:sldMk cId="3678700985" sldId="549"/>
        </pc:sldMkLst>
      </pc:sldChg>
      <pc:sldChg chg="modSp mod">
        <pc:chgData name="Khattab, Sherif" userId="c83b1e15-36f3-4f46-aceb-05aac24c545e" providerId="ADAL" clId="{CDF5E54B-A9DD-4F31-92E7-B9AFD5EBBFA3}" dt="2021-03-31T02:47:52.002" v="262" actId="20577"/>
        <pc:sldMkLst>
          <pc:docMk/>
          <pc:sldMk cId="1744575395" sldId="550"/>
        </pc:sldMkLst>
        <pc:spChg chg="mod">
          <ac:chgData name="Khattab, Sherif" userId="c83b1e15-36f3-4f46-aceb-05aac24c545e" providerId="ADAL" clId="{CDF5E54B-A9DD-4F31-92E7-B9AFD5EBBFA3}" dt="2021-03-31T02:47:52.002" v="262" actId="20577"/>
          <ac:spMkLst>
            <pc:docMk/>
            <pc:sldMk cId="1744575395" sldId="550"/>
            <ac:spMk id="2" creationId="{2D9AF2A9-4F28-8A4D-9020-5814A85DA035}"/>
          </ac:spMkLst>
        </pc:spChg>
      </pc:sldChg>
      <pc:sldChg chg="addSp modSp new mod">
        <pc:chgData name="Khattab, Sherif" userId="c83b1e15-36f3-4f46-aceb-05aac24c545e" providerId="ADAL" clId="{CDF5E54B-A9DD-4F31-92E7-B9AFD5EBBFA3}" dt="2021-03-31T02:42:42.948" v="32" actId="1076"/>
        <pc:sldMkLst>
          <pc:docMk/>
          <pc:sldMk cId="850950041" sldId="551"/>
        </pc:sldMkLst>
        <pc:spChg chg="mod">
          <ac:chgData name="Khattab, Sherif" userId="c83b1e15-36f3-4f46-aceb-05aac24c545e" providerId="ADAL" clId="{CDF5E54B-A9DD-4F31-92E7-B9AFD5EBBFA3}" dt="2021-03-31T02:42:36.378" v="29" actId="20577"/>
          <ac:spMkLst>
            <pc:docMk/>
            <pc:sldMk cId="850950041" sldId="551"/>
            <ac:spMk id="2" creationId="{0E651327-81A4-45C5-83E8-C56CAD569E9F}"/>
          </ac:spMkLst>
        </pc:spChg>
        <pc:picChg chg="add mod">
          <ac:chgData name="Khattab, Sherif" userId="c83b1e15-36f3-4f46-aceb-05aac24c545e" providerId="ADAL" clId="{CDF5E54B-A9DD-4F31-92E7-B9AFD5EBBFA3}" dt="2021-03-31T02:42:42.948" v="32" actId="1076"/>
          <ac:picMkLst>
            <pc:docMk/>
            <pc:sldMk cId="850950041" sldId="551"/>
            <ac:picMk id="7" creationId="{E9A1759D-CDA0-4E05-B709-CB39C778A373}"/>
          </ac:picMkLst>
        </pc:picChg>
      </pc:sldChg>
      <pc:sldChg chg="addSp delSp modSp new mod">
        <pc:chgData name="Khattab, Sherif" userId="c83b1e15-36f3-4f46-aceb-05aac24c545e" providerId="ADAL" clId="{CDF5E54B-A9DD-4F31-92E7-B9AFD5EBBFA3}" dt="2021-03-31T02:44:11.267" v="95" actId="1076"/>
        <pc:sldMkLst>
          <pc:docMk/>
          <pc:sldMk cId="1688603216" sldId="552"/>
        </pc:sldMkLst>
        <pc:spChg chg="mod">
          <ac:chgData name="Khattab, Sherif" userId="c83b1e15-36f3-4f46-aceb-05aac24c545e" providerId="ADAL" clId="{CDF5E54B-A9DD-4F31-92E7-B9AFD5EBBFA3}" dt="2021-03-31T02:43:15.547" v="86" actId="20577"/>
          <ac:spMkLst>
            <pc:docMk/>
            <pc:sldMk cId="1688603216" sldId="552"/>
            <ac:spMk id="2" creationId="{0A065AA1-B0DE-41C5-9EC9-20A9FE935EAC}"/>
          </ac:spMkLst>
        </pc:spChg>
        <pc:picChg chg="add mod">
          <ac:chgData name="Khattab, Sherif" userId="c83b1e15-36f3-4f46-aceb-05aac24c545e" providerId="ADAL" clId="{CDF5E54B-A9DD-4F31-92E7-B9AFD5EBBFA3}" dt="2021-03-31T02:43:50.650" v="92" actId="1076"/>
          <ac:picMkLst>
            <pc:docMk/>
            <pc:sldMk cId="1688603216" sldId="552"/>
            <ac:picMk id="8" creationId="{B27AFCE4-2F6F-4A7A-81EC-35EE5D7C2063}"/>
          </ac:picMkLst>
        </pc:picChg>
        <pc:picChg chg="add mod">
          <ac:chgData name="Khattab, Sherif" userId="c83b1e15-36f3-4f46-aceb-05aac24c545e" providerId="ADAL" clId="{CDF5E54B-A9DD-4F31-92E7-B9AFD5EBBFA3}" dt="2021-03-31T02:44:11.267" v="95" actId="1076"/>
          <ac:picMkLst>
            <pc:docMk/>
            <pc:sldMk cId="1688603216" sldId="552"/>
            <ac:picMk id="10" creationId="{B5DCD673-CE86-48DF-AB0E-F5667DCD0692}"/>
          </ac:picMkLst>
        </pc:picChg>
        <pc:inkChg chg="add del">
          <ac:chgData name="Khattab, Sherif" userId="c83b1e15-36f3-4f46-aceb-05aac24c545e" providerId="ADAL" clId="{CDF5E54B-A9DD-4F31-92E7-B9AFD5EBBFA3}" dt="2021-03-31T02:43:26.005" v="88"/>
          <ac:inkMkLst>
            <pc:docMk/>
            <pc:sldMk cId="1688603216" sldId="552"/>
            <ac:inkMk id="6" creationId="{A185DD95-27A7-4FC6-8941-532FBD26A6D9}"/>
          </ac:inkMkLst>
        </pc:inkChg>
      </pc:sldChg>
      <pc:sldChg chg="addSp delSp modSp new mod">
        <pc:chgData name="Khattab, Sherif" userId="c83b1e15-36f3-4f46-aceb-05aac24c545e" providerId="ADAL" clId="{CDF5E54B-A9DD-4F31-92E7-B9AFD5EBBFA3}" dt="2021-03-31T02:44:59.547" v="133" actId="1076"/>
        <pc:sldMkLst>
          <pc:docMk/>
          <pc:sldMk cId="2265574628" sldId="553"/>
        </pc:sldMkLst>
        <pc:spChg chg="mod">
          <ac:chgData name="Khattab, Sherif" userId="c83b1e15-36f3-4f46-aceb-05aac24c545e" providerId="ADAL" clId="{CDF5E54B-A9DD-4F31-92E7-B9AFD5EBBFA3}" dt="2021-03-31T02:44:42.161" v="128" actId="20577"/>
          <ac:spMkLst>
            <pc:docMk/>
            <pc:sldMk cId="2265574628" sldId="553"/>
            <ac:spMk id="2" creationId="{6A35B85C-8B73-4F48-9020-9A4FD635C666}"/>
          </ac:spMkLst>
        </pc:spChg>
        <pc:picChg chg="add mod">
          <ac:chgData name="Khattab, Sherif" userId="c83b1e15-36f3-4f46-aceb-05aac24c545e" providerId="ADAL" clId="{CDF5E54B-A9DD-4F31-92E7-B9AFD5EBBFA3}" dt="2021-03-31T02:44:59.547" v="133" actId="1076"/>
          <ac:picMkLst>
            <pc:docMk/>
            <pc:sldMk cId="2265574628" sldId="553"/>
            <ac:picMk id="8" creationId="{CC83FAB4-8881-4EBA-9AF8-81BB77DAA794}"/>
          </ac:picMkLst>
        </pc:picChg>
        <pc:inkChg chg="add del">
          <ac:chgData name="Khattab, Sherif" userId="c83b1e15-36f3-4f46-aceb-05aac24c545e" providerId="ADAL" clId="{CDF5E54B-A9DD-4F31-92E7-B9AFD5EBBFA3}" dt="2021-03-31T02:44:45.575" v="130"/>
          <ac:inkMkLst>
            <pc:docMk/>
            <pc:sldMk cId="2265574628" sldId="553"/>
            <ac:inkMk id="6" creationId="{5A1F3DF2-ECFB-44C9-B819-A82C9BEB8DDD}"/>
          </ac:inkMkLst>
        </pc:inkChg>
      </pc:sldChg>
      <pc:sldChg chg="addSp modSp new mod">
        <pc:chgData name="Khattab, Sherif" userId="c83b1e15-36f3-4f46-aceb-05aac24c545e" providerId="ADAL" clId="{CDF5E54B-A9DD-4F31-92E7-B9AFD5EBBFA3}" dt="2021-03-31T02:45:37.979" v="164" actId="1076"/>
        <pc:sldMkLst>
          <pc:docMk/>
          <pc:sldMk cId="3190004034" sldId="554"/>
        </pc:sldMkLst>
        <pc:spChg chg="mod">
          <ac:chgData name="Khattab, Sherif" userId="c83b1e15-36f3-4f46-aceb-05aac24c545e" providerId="ADAL" clId="{CDF5E54B-A9DD-4F31-92E7-B9AFD5EBBFA3}" dt="2021-03-31T02:45:31.228" v="161" actId="20577"/>
          <ac:spMkLst>
            <pc:docMk/>
            <pc:sldMk cId="3190004034" sldId="554"/>
            <ac:spMk id="2" creationId="{AF28AE32-A113-49D2-936B-32C8BB533C19}"/>
          </ac:spMkLst>
        </pc:spChg>
        <pc:picChg chg="add mod">
          <ac:chgData name="Khattab, Sherif" userId="c83b1e15-36f3-4f46-aceb-05aac24c545e" providerId="ADAL" clId="{CDF5E54B-A9DD-4F31-92E7-B9AFD5EBBFA3}" dt="2021-03-31T02:45:37.979" v="164" actId="1076"/>
          <ac:picMkLst>
            <pc:docMk/>
            <pc:sldMk cId="3190004034" sldId="554"/>
            <ac:picMk id="7" creationId="{F935515F-17A2-4FDB-8AC7-FDA313473A67}"/>
          </ac:picMkLst>
        </pc:picChg>
      </pc:sldChg>
      <pc:sldChg chg="addSp modSp new mod">
        <pc:chgData name="Khattab, Sherif" userId="c83b1e15-36f3-4f46-aceb-05aac24c545e" providerId="ADAL" clId="{CDF5E54B-A9DD-4F31-92E7-B9AFD5EBBFA3}" dt="2021-03-31T02:46:24.334" v="215" actId="1076"/>
        <pc:sldMkLst>
          <pc:docMk/>
          <pc:sldMk cId="3388799766" sldId="555"/>
        </pc:sldMkLst>
        <pc:spChg chg="mod">
          <ac:chgData name="Khattab, Sherif" userId="c83b1e15-36f3-4f46-aceb-05aac24c545e" providerId="ADAL" clId="{CDF5E54B-A9DD-4F31-92E7-B9AFD5EBBFA3}" dt="2021-03-31T02:46:18.350" v="212" actId="20577"/>
          <ac:spMkLst>
            <pc:docMk/>
            <pc:sldMk cId="3388799766" sldId="555"/>
            <ac:spMk id="2" creationId="{8BE4F311-23F2-43B9-BAF2-24772A340293}"/>
          </ac:spMkLst>
        </pc:spChg>
        <pc:picChg chg="add mod">
          <ac:chgData name="Khattab, Sherif" userId="c83b1e15-36f3-4f46-aceb-05aac24c545e" providerId="ADAL" clId="{CDF5E54B-A9DD-4F31-92E7-B9AFD5EBBFA3}" dt="2021-03-31T02:46:24.334" v="215" actId="1076"/>
          <ac:picMkLst>
            <pc:docMk/>
            <pc:sldMk cId="3388799766" sldId="555"/>
            <ac:picMk id="7" creationId="{F638C2A0-FA0E-436C-870D-190E1E6F0D02}"/>
          </ac:picMkLst>
        </pc:picChg>
      </pc:sldChg>
      <pc:sldChg chg="addSp delSp modSp new mod">
        <pc:chgData name="Khattab, Sherif" userId="c83b1e15-36f3-4f46-aceb-05aac24c545e" providerId="ADAL" clId="{CDF5E54B-A9DD-4F31-92E7-B9AFD5EBBFA3}" dt="2021-03-31T02:47:01.567" v="239" actId="22"/>
        <pc:sldMkLst>
          <pc:docMk/>
          <pc:sldMk cId="3451575800" sldId="556"/>
        </pc:sldMkLst>
        <pc:spChg chg="mod">
          <ac:chgData name="Khattab, Sherif" userId="c83b1e15-36f3-4f46-aceb-05aac24c545e" providerId="ADAL" clId="{CDF5E54B-A9DD-4F31-92E7-B9AFD5EBBFA3}" dt="2021-03-31T02:46:45.941" v="236" actId="20577"/>
          <ac:spMkLst>
            <pc:docMk/>
            <pc:sldMk cId="3451575800" sldId="556"/>
            <ac:spMk id="2" creationId="{6BE8AB82-3E0A-4A0F-98AF-078F77676904}"/>
          </ac:spMkLst>
        </pc:spChg>
        <pc:picChg chg="add">
          <ac:chgData name="Khattab, Sherif" userId="c83b1e15-36f3-4f46-aceb-05aac24c545e" providerId="ADAL" clId="{CDF5E54B-A9DD-4F31-92E7-B9AFD5EBBFA3}" dt="2021-03-31T02:47:01.567" v="239" actId="22"/>
          <ac:picMkLst>
            <pc:docMk/>
            <pc:sldMk cId="3451575800" sldId="556"/>
            <ac:picMk id="8" creationId="{46D3DD1A-A1B8-467D-94CF-605E7B5BB8DC}"/>
          </ac:picMkLst>
        </pc:picChg>
        <pc:inkChg chg="add del">
          <ac:chgData name="Khattab, Sherif" userId="c83b1e15-36f3-4f46-aceb-05aac24c545e" providerId="ADAL" clId="{CDF5E54B-A9DD-4F31-92E7-B9AFD5EBBFA3}" dt="2021-03-31T02:46:49.184" v="238"/>
          <ac:inkMkLst>
            <pc:docMk/>
            <pc:sldMk cId="3451575800" sldId="556"/>
            <ac:inkMk id="6" creationId="{C6FF00CA-C9C4-436E-AFC4-F93705DF39A9}"/>
          </ac:inkMkLst>
        </pc:inkChg>
      </pc:sldChg>
      <pc:sldChg chg="addSp modSp new mod">
        <pc:chgData name="Khattab, Sherif" userId="c83b1e15-36f3-4f46-aceb-05aac24c545e" providerId="ADAL" clId="{CDF5E54B-A9DD-4F31-92E7-B9AFD5EBBFA3}" dt="2021-03-31T02:47:27.857" v="255" actId="1076"/>
        <pc:sldMkLst>
          <pc:docMk/>
          <pc:sldMk cId="3593300295" sldId="557"/>
        </pc:sldMkLst>
        <pc:spChg chg="mod">
          <ac:chgData name="Khattab, Sherif" userId="c83b1e15-36f3-4f46-aceb-05aac24c545e" providerId="ADAL" clId="{CDF5E54B-A9DD-4F31-92E7-B9AFD5EBBFA3}" dt="2021-03-31T02:47:22.362" v="252" actId="20577"/>
          <ac:spMkLst>
            <pc:docMk/>
            <pc:sldMk cId="3593300295" sldId="557"/>
            <ac:spMk id="2" creationId="{B2995540-B46E-4C6F-BAD6-54BED4B55E05}"/>
          </ac:spMkLst>
        </pc:spChg>
        <pc:picChg chg="add mod">
          <ac:chgData name="Khattab, Sherif" userId="c83b1e15-36f3-4f46-aceb-05aac24c545e" providerId="ADAL" clId="{CDF5E54B-A9DD-4F31-92E7-B9AFD5EBBFA3}" dt="2021-03-31T02:47:27.857" v="255" actId="1076"/>
          <ac:picMkLst>
            <pc:docMk/>
            <pc:sldMk cId="3593300295" sldId="557"/>
            <ac:picMk id="7" creationId="{A73B272C-4BD3-4556-8165-15707027C0BE}"/>
          </ac:picMkLst>
        </pc:picChg>
      </pc:sldChg>
      <pc:sldChg chg="new del">
        <pc:chgData name="Khattab, Sherif" userId="c83b1e15-36f3-4f46-aceb-05aac24c545e" providerId="ADAL" clId="{CDF5E54B-A9DD-4F31-92E7-B9AFD5EBBFA3}" dt="2021-03-31T02:48:10.964" v="264" actId="680"/>
        <pc:sldMkLst>
          <pc:docMk/>
          <pc:sldMk cId="174322427" sldId="558"/>
        </pc:sldMkLst>
      </pc:sldChg>
      <pc:sldChg chg="addSp modSp new mod">
        <pc:chgData name="Khattab, Sherif" userId="c83b1e15-36f3-4f46-aceb-05aac24c545e" providerId="ADAL" clId="{CDF5E54B-A9DD-4F31-92E7-B9AFD5EBBFA3}" dt="2021-03-31T02:48:22.962" v="280" actId="1076"/>
        <pc:sldMkLst>
          <pc:docMk/>
          <pc:sldMk cId="2958024077" sldId="558"/>
        </pc:sldMkLst>
        <pc:spChg chg="mod">
          <ac:chgData name="Khattab, Sherif" userId="c83b1e15-36f3-4f46-aceb-05aac24c545e" providerId="ADAL" clId="{CDF5E54B-A9DD-4F31-92E7-B9AFD5EBBFA3}" dt="2021-03-31T02:48:17.107" v="277" actId="20577"/>
          <ac:spMkLst>
            <pc:docMk/>
            <pc:sldMk cId="2958024077" sldId="558"/>
            <ac:spMk id="2" creationId="{E1B120E0-0BC2-41D1-91E3-0F438EEB532F}"/>
          </ac:spMkLst>
        </pc:spChg>
        <pc:picChg chg="add mod">
          <ac:chgData name="Khattab, Sherif" userId="c83b1e15-36f3-4f46-aceb-05aac24c545e" providerId="ADAL" clId="{CDF5E54B-A9DD-4F31-92E7-B9AFD5EBBFA3}" dt="2021-03-31T02:48:22.962" v="280" actId="1076"/>
          <ac:picMkLst>
            <pc:docMk/>
            <pc:sldMk cId="2958024077" sldId="558"/>
            <ac:picMk id="7" creationId="{08D4AC6F-A1AA-4EE9-96DC-90183EA25569}"/>
          </ac:picMkLst>
        </pc:picChg>
      </pc:sldChg>
      <pc:sldChg chg="addSp delSp modSp new mod">
        <pc:chgData name="Khattab, Sherif" userId="c83b1e15-36f3-4f46-aceb-05aac24c545e" providerId="ADAL" clId="{CDF5E54B-A9DD-4F31-92E7-B9AFD5EBBFA3}" dt="2021-03-31T02:49:33.922" v="354" actId="1076"/>
        <pc:sldMkLst>
          <pc:docMk/>
          <pc:sldMk cId="2769531636" sldId="559"/>
        </pc:sldMkLst>
        <pc:spChg chg="mod">
          <ac:chgData name="Khattab, Sherif" userId="c83b1e15-36f3-4f46-aceb-05aac24c545e" providerId="ADAL" clId="{CDF5E54B-A9DD-4F31-92E7-B9AFD5EBBFA3}" dt="2021-03-31T02:49:00.082" v="345" actId="404"/>
          <ac:spMkLst>
            <pc:docMk/>
            <pc:sldMk cId="2769531636" sldId="559"/>
            <ac:spMk id="2" creationId="{FE179EA8-5809-42B0-9181-0087A19500D1}"/>
          </ac:spMkLst>
        </pc:spChg>
        <pc:picChg chg="add del mod">
          <ac:chgData name="Khattab, Sherif" userId="c83b1e15-36f3-4f46-aceb-05aac24c545e" providerId="ADAL" clId="{CDF5E54B-A9DD-4F31-92E7-B9AFD5EBBFA3}" dt="2021-03-31T02:49:07.565" v="351" actId="22"/>
          <ac:picMkLst>
            <pc:docMk/>
            <pc:sldMk cId="2769531636" sldId="559"/>
            <ac:picMk id="7" creationId="{DD7172A6-3F72-4501-9D6F-0CB42ED21A1C}"/>
          </ac:picMkLst>
        </pc:picChg>
        <pc:picChg chg="add mod">
          <ac:chgData name="Khattab, Sherif" userId="c83b1e15-36f3-4f46-aceb-05aac24c545e" providerId="ADAL" clId="{CDF5E54B-A9DD-4F31-92E7-B9AFD5EBBFA3}" dt="2021-03-31T02:49:33.922" v="354" actId="1076"/>
          <ac:picMkLst>
            <pc:docMk/>
            <pc:sldMk cId="2769531636" sldId="559"/>
            <ac:picMk id="9" creationId="{0E19916E-629E-47A6-B56C-DED2771455C0}"/>
          </ac:picMkLst>
        </pc:picChg>
      </pc:sldChg>
      <pc:sldChg chg="addSp modSp new mod">
        <pc:chgData name="Khattab, Sherif" userId="c83b1e15-36f3-4f46-aceb-05aac24c545e" providerId="ADAL" clId="{CDF5E54B-A9DD-4F31-92E7-B9AFD5EBBFA3}" dt="2021-03-31T02:50:14.251" v="391" actId="1076"/>
        <pc:sldMkLst>
          <pc:docMk/>
          <pc:sldMk cId="1354291359" sldId="560"/>
        </pc:sldMkLst>
        <pc:spChg chg="mod">
          <ac:chgData name="Khattab, Sherif" userId="c83b1e15-36f3-4f46-aceb-05aac24c545e" providerId="ADAL" clId="{CDF5E54B-A9DD-4F31-92E7-B9AFD5EBBFA3}" dt="2021-03-31T02:50:08.267" v="388" actId="20577"/>
          <ac:spMkLst>
            <pc:docMk/>
            <pc:sldMk cId="1354291359" sldId="560"/>
            <ac:spMk id="2" creationId="{CBABC4E6-63CE-492D-8886-1CEAA536773B}"/>
          </ac:spMkLst>
        </pc:spChg>
        <pc:picChg chg="add mod">
          <ac:chgData name="Khattab, Sherif" userId="c83b1e15-36f3-4f46-aceb-05aac24c545e" providerId="ADAL" clId="{CDF5E54B-A9DD-4F31-92E7-B9AFD5EBBFA3}" dt="2021-03-31T02:50:14.251" v="391" actId="1076"/>
          <ac:picMkLst>
            <pc:docMk/>
            <pc:sldMk cId="1354291359" sldId="560"/>
            <ac:picMk id="7" creationId="{23C606A0-54E2-4F5B-AF24-3610BAAF3EC9}"/>
          </ac:picMkLst>
        </pc:picChg>
      </pc:sldChg>
      <pc:sldChg chg="addSp delSp modSp new mod">
        <pc:chgData name="Khattab, Sherif" userId="c83b1e15-36f3-4f46-aceb-05aac24c545e" providerId="ADAL" clId="{CDF5E54B-A9DD-4F31-92E7-B9AFD5EBBFA3}" dt="2021-03-31T02:51:48.552" v="430" actId="1076"/>
        <pc:sldMkLst>
          <pc:docMk/>
          <pc:sldMk cId="897406678" sldId="561"/>
        </pc:sldMkLst>
        <pc:spChg chg="mod">
          <ac:chgData name="Khattab, Sherif" userId="c83b1e15-36f3-4f46-aceb-05aac24c545e" providerId="ADAL" clId="{CDF5E54B-A9DD-4F31-92E7-B9AFD5EBBFA3}" dt="2021-03-31T02:51:14.117" v="420" actId="20577"/>
          <ac:spMkLst>
            <pc:docMk/>
            <pc:sldMk cId="897406678" sldId="561"/>
            <ac:spMk id="2" creationId="{364EB6DA-041B-4D51-B9AC-CF96D9F0AD30}"/>
          </ac:spMkLst>
        </pc:spChg>
        <pc:spChg chg="mod">
          <ac:chgData name="Khattab, Sherif" userId="c83b1e15-36f3-4f46-aceb-05aac24c545e" providerId="ADAL" clId="{CDF5E54B-A9DD-4F31-92E7-B9AFD5EBBFA3}" dt="2021-03-31T02:51:18.053" v="422" actId="5793"/>
          <ac:spMkLst>
            <pc:docMk/>
            <pc:sldMk cId="897406678" sldId="561"/>
            <ac:spMk id="3" creationId="{8FA7250D-4EA9-4642-9C36-8DE6619E0142}"/>
          </ac:spMkLst>
        </pc:spChg>
        <pc:picChg chg="add mod">
          <ac:chgData name="Khattab, Sherif" userId="c83b1e15-36f3-4f46-aceb-05aac24c545e" providerId="ADAL" clId="{CDF5E54B-A9DD-4F31-92E7-B9AFD5EBBFA3}" dt="2021-03-31T02:51:48.552" v="430" actId="1076"/>
          <ac:picMkLst>
            <pc:docMk/>
            <pc:sldMk cId="897406678" sldId="561"/>
            <ac:picMk id="8" creationId="{2184631F-549F-4F84-94F5-A64892BAE802}"/>
          </ac:picMkLst>
        </pc:picChg>
        <pc:inkChg chg="add del">
          <ac:chgData name="Khattab, Sherif" userId="c83b1e15-36f3-4f46-aceb-05aac24c545e" providerId="ADAL" clId="{CDF5E54B-A9DD-4F31-92E7-B9AFD5EBBFA3}" dt="2021-03-31T02:50:45.549" v="394"/>
          <ac:inkMkLst>
            <pc:docMk/>
            <pc:sldMk cId="897406678" sldId="561"/>
            <ac:inkMk id="6" creationId="{D38B29F5-2F81-44FB-87F4-AEDA9CB95F1C}"/>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CS/COE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a:solidFill>
                  <a:srgbClr val="FCB818"/>
                </a:solidFill>
                <a:latin typeface="Helvetica" pitchFamily="2" charset="0"/>
              </a:rPr>
              <a:t>Introduction to Operating Systems</a:t>
            </a:r>
            <a:br>
              <a:rPr lang="en-US" sz="3600">
                <a:solidFill>
                  <a:srgbClr val="FCB818"/>
                </a:solidFill>
                <a:latin typeface="Helvetica" pitchFamily="2" charset="0"/>
              </a:rPr>
            </a:br>
            <a:r>
              <a:rPr lang="en-US" sz="360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Fall 2021</a:t>
            </a:r>
          </a:p>
          <a:p>
            <a:pPr eaLnBrk="1">
              <a:lnSpc>
                <a:spcPct val="92000"/>
              </a:lnSpc>
            </a:pPr>
            <a:r>
              <a:rPr lang="en-GB" altLang="en-US" sz="4000"/>
              <a:t>Sherif </a:t>
            </a:r>
            <a:r>
              <a:rPr lang="en-GB" altLang="en-US" sz="4000" dirty="0"/>
              <a:t>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deadlines:</a:t>
            </a:r>
          </a:p>
          <a:p>
            <a:pPr lvl="1"/>
            <a:r>
              <a:rPr lang="en-US" dirty="0"/>
              <a:t>11/8: Lab 3</a:t>
            </a:r>
          </a:p>
          <a:p>
            <a:pPr lvl="1"/>
            <a:r>
              <a:rPr lang="en-US" dirty="0"/>
              <a:t>11/12: Homework 8</a:t>
            </a:r>
          </a:p>
          <a:p>
            <a:pPr lvl="1"/>
            <a:r>
              <a:rPr lang="en-US" dirty="0"/>
              <a:t>11/19: Project 3</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5E10-F1CD-4AF6-977B-12EA6D9DC16E}"/>
              </a:ext>
            </a:extLst>
          </p:cNvPr>
          <p:cNvSpPr>
            <a:spLocks noGrp="1"/>
          </p:cNvSpPr>
          <p:nvPr>
            <p:ph type="title"/>
          </p:nvPr>
        </p:nvSpPr>
        <p:spPr/>
        <p:txBody>
          <a:bodyPr/>
          <a:lstStyle/>
          <a:p>
            <a:r>
              <a:rPr lang="en-US" dirty="0"/>
              <a:t>Previous lecture …</a:t>
            </a:r>
          </a:p>
        </p:txBody>
      </p:sp>
      <p:sp>
        <p:nvSpPr>
          <p:cNvPr id="3" name="Content Placeholder 2">
            <a:extLst>
              <a:ext uri="{FF2B5EF4-FFF2-40B4-BE49-F238E27FC236}">
                <a16:creationId xmlns:a16="http://schemas.microsoft.com/office/drawing/2014/main" id="{EF61266B-FC76-44E7-B347-3F8153AD5B0B}"/>
              </a:ext>
            </a:extLst>
          </p:cNvPr>
          <p:cNvSpPr>
            <a:spLocks noGrp="1"/>
          </p:cNvSpPr>
          <p:nvPr>
            <p:ph idx="1"/>
          </p:nvPr>
        </p:nvSpPr>
        <p:spPr/>
        <p:txBody>
          <a:bodyPr/>
          <a:lstStyle/>
          <a:p>
            <a:r>
              <a:rPr lang="en-US" dirty="0"/>
              <a:t>Page Replacement Algorithms</a:t>
            </a:r>
          </a:p>
        </p:txBody>
      </p:sp>
      <p:sp>
        <p:nvSpPr>
          <p:cNvPr id="4" name="Footer Placeholder 3">
            <a:extLst>
              <a:ext uri="{FF2B5EF4-FFF2-40B4-BE49-F238E27FC236}">
                <a16:creationId xmlns:a16="http://schemas.microsoft.com/office/drawing/2014/main" id="{0CD73A42-3F97-4CDB-B581-6CC0705EAAD3}"/>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DC7C974E-C34E-4A66-A07C-1F8F7A352185}"/>
              </a:ext>
            </a:extLst>
          </p:cNvPr>
          <p:cNvSpPr>
            <a:spLocks noGrp="1"/>
          </p:cNvSpPr>
          <p:nvPr>
            <p:ph type="sldNum" idx="12"/>
          </p:nvPr>
        </p:nvSpPr>
        <p:spPr/>
        <p:txBody>
          <a:bodyPr/>
          <a:lstStyle/>
          <a:p>
            <a:fld id="{65E435D9-63B0-4660-8D04-E83F5E2CA2AE}" type="slidenum">
              <a:rPr lang="en-GB" altLang="en-US" smtClean="0"/>
              <a:pPr/>
              <a:t>3</a:t>
            </a:fld>
            <a:endParaRPr lang="en-GB" altLang="en-US"/>
          </a:p>
        </p:txBody>
      </p:sp>
    </p:spTree>
    <p:extLst>
      <p:ext uri="{BB962C8B-B14F-4D97-AF65-F5344CB8AC3E}">
        <p14:creationId xmlns:p14="http://schemas.microsoft.com/office/powerpoint/2010/main" val="3567373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93B6-766C-456B-8EDE-212ABE8C9000}"/>
              </a:ext>
            </a:extLst>
          </p:cNvPr>
          <p:cNvSpPr>
            <a:spLocks noGrp="1"/>
          </p:cNvSpPr>
          <p:nvPr>
            <p:ph type="title"/>
          </p:nvPr>
        </p:nvSpPr>
        <p:spPr/>
        <p:txBody>
          <a:bodyPr/>
          <a:lstStyle/>
          <a:p>
            <a:r>
              <a:rPr lang="en-US" dirty="0"/>
              <a:t>Muddiest Points (1/2)</a:t>
            </a:r>
          </a:p>
        </p:txBody>
      </p:sp>
      <p:sp>
        <p:nvSpPr>
          <p:cNvPr id="3" name="Content Placeholder 2">
            <a:extLst>
              <a:ext uri="{FF2B5EF4-FFF2-40B4-BE49-F238E27FC236}">
                <a16:creationId xmlns:a16="http://schemas.microsoft.com/office/drawing/2014/main" id="{FAACC3C8-BE7E-4A0A-B112-F96E568A8E0A}"/>
              </a:ext>
            </a:extLst>
          </p:cNvPr>
          <p:cNvSpPr>
            <a:spLocks noGrp="1"/>
          </p:cNvSpPr>
          <p:nvPr>
            <p:ph idx="1"/>
          </p:nvPr>
        </p:nvSpPr>
        <p:spPr/>
        <p:txBody>
          <a:bodyPr>
            <a:normAutofit fontScale="62500" lnSpcReduction="20000"/>
          </a:bodyPr>
          <a:lstStyle/>
          <a:p>
            <a:pPr algn="l"/>
            <a:r>
              <a:rPr lang="en-US" b="0" i="0" dirty="0">
                <a:solidFill>
                  <a:srgbClr val="38556A"/>
                </a:solidFill>
                <a:effectLst/>
                <a:latin typeface="Source Sans Pro" panose="020B0503030403020204" pitchFamily="34" charset="0"/>
              </a:rPr>
              <a:t>Why do we need various algorithms that seem to do the same thing? For example, why do we need both NFU and Aging when it seems the optimal algorithm would be them both combined together?</a:t>
            </a:r>
          </a:p>
          <a:p>
            <a:pPr lvl="1"/>
            <a:r>
              <a:rPr lang="en-US" b="0" i="0" dirty="0">
                <a:solidFill>
                  <a:srgbClr val="38556A"/>
                </a:solidFill>
                <a:effectLst/>
                <a:latin typeface="Source Sans Pro" panose="020B0503030403020204" pitchFamily="34" charset="0"/>
              </a:rPr>
              <a:t>When would we use NFU vs NRU vs LRU?</a:t>
            </a:r>
          </a:p>
          <a:p>
            <a:pPr algn="l"/>
            <a:r>
              <a:rPr lang="en-US" b="0" i="0" dirty="0">
                <a:solidFill>
                  <a:srgbClr val="38556A"/>
                </a:solidFill>
                <a:effectLst/>
                <a:latin typeface="Source Sans Pro" panose="020B0503030403020204" pitchFamily="34" charset="0"/>
              </a:rPr>
              <a:t>does every page replacement algorithm require looking at all pages</a:t>
            </a:r>
          </a:p>
          <a:p>
            <a:r>
              <a:rPr lang="en-US" b="0" i="0" dirty="0">
                <a:solidFill>
                  <a:srgbClr val="38556A"/>
                </a:solidFill>
                <a:effectLst/>
                <a:latin typeface="Source Sans Pro" panose="020B0503030403020204" pitchFamily="34" charset="0"/>
              </a:rPr>
              <a:t>How does the working set decide what to replace evicted pages with</a:t>
            </a:r>
          </a:p>
          <a:p>
            <a:pPr algn="l"/>
            <a:r>
              <a:rPr lang="en-US" b="0" i="0" dirty="0">
                <a:solidFill>
                  <a:srgbClr val="38556A"/>
                </a:solidFill>
                <a:effectLst/>
                <a:latin typeface="Source Sans Pro" panose="020B0503030403020204" pitchFamily="34" charset="0"/>
              </a:rPr>
              <a:t>Also a table or easy to consume breakdown of all the Lagos would be nice.</a:t>
            </a:r>
          </a:p>
          <a:p>
            <a:pPr algn="l"/>
            <a:r>
              <a:rPr lang="en-US" b="0" i="0" dirty="0">
                <a:solidFill>
                  <a:srgbClr val="38556A"/>
                </a:solidFill>
                <a:effectLst/>
                <a:latin typeface="Source Sans Pro" panose="020B0503030403020204" pitchFamily="34" charset="0"/>
              </a:rPr>
              <a:t>LRU</a:t>
            </a:r>
          </a:p>
          <a:p>
            <a:pPr lvl="1"/>
            <a:r>
              <a:rPr lang="en-US" b="0" i="0" dirty="0">
                <a:solidFill>
                  <a:srgbClr val="38556A"/>
                </a:solidFill>
                <a:effectLst/>
                <a:latin typeface="Source Sans Pro" panose="020B0503030403020204" pitchFamily="34" charset="0"/>
              </a:rPr>
              <a:t>can you go over again what you said about the linked list having to be in hardware and why that's difficult to implement?</a:t>
            </a:r>
          </a:p>
          <a:p>
            <a:pPr lvl="1"/>
            <a:r>
              <a:rPr lang="en-US" b="0" i="0" dirty="0">
                <a:solidFill>
                  <a:srgbClr val="38556A"/>
                </a:solidFill>
                <a:effectLst/>
                <a:latin typeface="Source Sans Pro" panose="020B0503030403020204" pitchFamily="34" charset="0"/>
              </a:rPr>
              <a:t>Why can’t you use a linked list to implement LRU</a:t>
            </a:r>
          </a:p>
          <a:p>
            <a:pPr lvl="1"/>
            <a:r>
              <a:rPr lang="en-US" b="0" i="0" dirty="0">
                <a:solidFill>
                  <a:srgbClr val="38556A"/>
                </a:solidFill>
                <a:effectLst/>
                <a:latin typeface="Source Sans Pro" panose="020B0503030403020204" pitchFamily="34" charset="0"/>
              </a:rPr>
              <a:t>Can we review CPU cycle vs. clock cycle again</a:t>
            </a:r>
          </a:p>
          <a:p>
            <a:pPr lvl="1"/>
            <a:r>
              <a:rPr lang="en-US" b="0" i="0" dirty="0">
                <a:solidFill>
                  <a:srgbClr val="38556A"/>
                </a:solidFill>
                <a:effectLst/>
                <a:latin typeface="Source Sans Pro" panose="020B0503030403020204" pitchFamily="34" charset="0"/>
              </a:rPr>
              <a:t>can we review simulating </a:t>
            </a:r>
            <a:r>
              <a:rPr lang="en-US" b="0" i="0" dirty="0" err="1">
                <a:solidFill>
                  <a:srgbClr val="38556A"/>
                </a:solidFill>
                <a:effectLst/>
                <a:latin typeface="Source Sans Pro" panose="020B0503030403020204" pitchFamily="34" charset="0"/>
              </a:rPr>
              <a:t>lru</a:t>
            </a:r>
            <a:r>
              <a:rPr lang="en-US" b="0" i="0" dirty="0">
                <a:solidFill>
                  <a:srgbClr val="38556A"/>
                </a:solidFill>
                <a:effectLst/>
                <a:latin typeface="Source Sans Pro" panose="020B0503030403020204" pitchFamily="34" charset="0"/>
              </a:rPr>
              <a:t> in software?</a:t>
            </a:r>
          </a:p>
          <a:p>
            <a:pPr algn="l"/>
            <a:r>
              <a:rPr lang="en-US" b="0" i="0" dirty="0">
                <a:solidFill>
                  <a:srgbClr val="38556A"/>
                </a:solidFill>
                <a:effectLst/>
                <a:latin typeface="Source Sans Pro" panose="020B0503030403020204" pitchFamily="34" charset="0"/>
              </a:rPr>
              <a:t>FIFO/Second Chance/CLOCK</a:t>
            </a:r>
          </a:p>
          <a:p>
            <a:pPr lvl="1"/>
            <a:r>
              <a:rPr lang="en-US" b="0" i="0" dirty="0">
                <a:solidFill>
                  <a:srgbClr val="38556A"/>
                </a:solidFill>
                <a:effectLst/>
                <a:latin typeface="Source Sans Pro" panose="020B0503030403020204" pitchFamily="34" charset="0"/>
              </a:rPr>
              <a:t>In FIFO, what happens when a page is referenced but already in the linked-list? Is one removed or are there now 2 entries in the linked list?</a:t>
            </a:r>
          </a:p>
          <a:p>
            <a:pPr lvl="1"/>
            <a:r>
              <a:rPr lang="en-US" b="0" i="0" dirty="0">
                <a:solidFill>
                  <a:srgbClr val="38556A"/>
                </a:solidFill>
                <a:effectLst/>
                <a:latin typeface="Source Sans Pro" panose="020B0503030403020204" pitchFamily="34" charset="0"/>
              </a:rPr>
              <a:t>What would happen if all clock pages had been accessed?</a:t>
            </a:r>
          </a:p>
          <a:p>
            <a:pPr lvl="1"/>
            <a:r>
              <a:rPr lang="en-US" b="0" i="0" dirty="0">
                <a:solidFill>
                  <a:srgbClr val="38556A"/>
                </a:solidFill>
                <a:effectLst/>
                <a:latin typeface="Source Sans Pro" panose="020B0503030403020204" pitchFamily="34" charset="0"/>
              </a:rPr>
              <a:t>Does the clock hand advance after replacing a page?</a:t>
            </a:r>
            <a:endParaRPr lang="en-US" dirty="0"/>
          </a:p>
        </p:txBody>
      </p:sp>
      <p:sp>
        <p:nvSpPr>
          <p:cNvPr id="4" name="Footer Placeholder 3">
            <a:extLst>
              <a:ext uri="{FF2B5EF4-FFF2-40B4-BE49-F238E27FC236}">
                <a16:creationId xmlns:a16="http://schemas.microsoft.com/office/drawing/2014/main" id="{DAD04F8C-0C85-4B5D-AD88-0AD538AFE094}"/>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6CBE2CB6-E4AA-43AC-AC4B-C2E806DCAF8E}"/>
              </a:ext>
            </a:extLst>
          </p:cNvPr>
          <p:cNvSpPr>
            <a:spLocks noGrp="1"/>
          </p:cNvSpPr>
          <p:nvPr>
            <p:ph type="sldNum" idx="12"/>
          </p:nvPr>
        </p:nvSpPr>
        <p:spPr/>
        <p:txBody>
          <a:bodyPr/>
          <a:lstStyle/>
          <a:p>
            <a:fld id="{65E435D9-63B0-4660-8D04-E83F5E2CA2AE}" type="slidenum">
              <a:rPr lang="en-GB" altLang="en-US" smtClean="0"/>
              <a:pPr/>
              <a:t>4</a:t>
            </a:fld>
            <a:endParaRPr lang="en-GB" altLang="en-US"/>
          </a:p>
        </p:txBody>
      </p:sp>
    </p:spTree>
    <p:extLst>
      <p:ext uri="{BB962C8B-B14F-4D97-AF65-F5344CB8AC3E}">
        <p14:creationId xmlns:p14="http://schemas.microsoft.com/office/powerpoint/2010/main" val="343150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78AB-8124-4037-B13A-2E89966F87E6}"/>
              </a:ext>
            </a:extLst>
          </p:cNvPr>
          <p:cNvSpPr>
            <a:spLocks noGrp="1"/>
          </p:cNvSpPr>
          <p:nvPr>
            <p:ph type="title"/>
          </p:nvPr>
        </p:nvSpPr>
        <p:spPr/>
        <p:txBody>
          <a:bodyPr/>
          <a:lstStyle/>
          <a:p>
            <a:r>
              <a:rPr lang="en-US" dirty="0"/>
              <a:t>Muddiest Points (2/2)</a:t>
            </a:r>
          </a:p>
        </p:txBody>
      </p:sp>
      <p:sp>
        <p:nvSpPr>
          <p:cNvPr id="3" name="Content Placeholder 2">
            <a:extLst>
              <a:ext uri="{FF2B5EF4-FFF2-40B4-BE49-F238E27FC236}">
                <a16:creationId xmlns:a16="http://schemas.microsoft.com/office/drawing/2014/main" id="{7B0DE647-00D8-42D2-84A5-4E19CEA68350}"/>
              </a:ext>
            </a:extLst>
          </p:cNvPr>
          <p:cNvSpPr>
            <a:spLocks noGrp="1"/>
          </p:cNvSpPr>
          <p:nvPr>
            <p:ph idx="1"/>
          </p:nvPr>
        </p:nvSpPr>
        <p:spPr/>
        <p:txBody>
          <a:bodyPr>
            <a:normAutofit lnSpcReduction="10000"/>
          </a:bodyPr>
          <a:lstStyle/>
          <a:p>
            <a:pPr algn="l"/>
            <a:r>
              <a:rPr lang="en-US" b="0" i="0" dirty="0">
                <a:solidFill>
                  <a:srgbClr val="38556A"/>
                </a:solidFill>
                <a:effectLst/>
                <a:latin typeface="Source Sans Pro" panose="020B0503030403020204" pitchFamily="34" charset="0"/>
              </a:rPr>
              <a:t>Working Set</a:t>
            </a:r>
          </a:p>
          <a:p>
            <a:pPr lvl="1"/>
            <a:r>
              <a:rPr lang="en-US" b="0" i="0" dirty="0">
                <a:solidFill>
                  <a:srgbClr val="38556A"/>
                </a:solidFill>
                <a:effectLst/>
                <a:latin typeface="Source Sans Pro" panose="020B0503030403020204" pitchFamily="34" charset="0"/>
              </a:rPr>
              <a:t>How can WS be fast/ how its implemented?</a:t>
            </a:r>
          </a:p>
          <a:p>
            <a:pPr lvl="1"/>
            <a:r>
              <a:rPr lang="en-US" b="0" i="0" dirty="0">
                <a:solidFill>
                  <a:srgbClr val="38556A"/>
                </a:solidFill>
                <a:effectLst/>
                <a:latin typeface="Source Sans Pro" panose="020B0503030403020204" pitchFamily="34" charset="0"/>
              </a:rPr>
              <a:t>How likely is it that we actually know the working set of a process?</a:t>
            </a:r>
          </a:p>
          <a:p>
            <a:pPr lvl="1"/>
            <a:r>
              <a:rPr lang="en-US" b="0" i="0" dirty="0">
                <a:solidFill>
                  <a:srgbClr val="38556A"/>
                </a:solidFill>
                <a:effectLst/>
                <a:latin typeface="Source Sans Pro" panose="020B0503030403020204" pitchFamily="34" charset="0"/>
              </a:rPr>
              <a:t>What determines the time interval for defining the working set</a:t>
            </a:r>
          </a:p>
          <a:p>
            <a:pPr lvl="1"/>
            <a:r>
              <a:rPr lang="en-US" b="0" i="0" dirty="0">
                <a:solidFill>
                  <a:srgbClr val="38556A"/>
                </a:solidFill>
                <a:effectLst/>
                <a:latin typeface="Source Sans Pro" panose="020B0503030403020204" pitchFamily="34" charset="0"/>
              </a:rPr>
              <a:t>We looked at working set page replacement from a perspective outside of processes, but has anyone suggested a coding paradigm where developers try to create programs that have working sets of a set size so that the working set is very predictable?</a:t>
            </a:r>
          </a:p>
          <a:p>
            <a:pPr lvl="1"/>
            <a:r>
              <a:rPr lang="en-US" b="0" i="0" dirty="0">
                <a:solidFill>
                  <a:srgbClr val="38556A"/>
                </a:solidFill>
                <a:effectLst/>
                <a:latin typeface="Source Sans Pro" panose="020B0503030403020204" pitchFamily="34" charset="0"/>
              </a:rPr>
              <a:t>what does the shift register do to be exact</a:t>
            </a:r>
          </a:p>
          <a:p>
            <a:r>
              <a:rPr lang="en-US" b="0" i="0" dirty="0">
                <a:solidFill>
                  <a:srgbClr val="38556A"/>
                </a:solidFill>
                <a:effectLst/>
                <a:latin typeface="Source Sans Pro" panose="020B0503030403020204" pitchFamily="34" charset="0"/>
              </a:rPr>
              <a:t>Aging</a:t>
            </a:r>
          </a:p>
          <a:p>
            <a:pPr lvl="1"/>
            <a:r>
              <a:rPr lang="en-US" b="0" i="0" dirty="0">
                <a:solidFill>
                  <a:srgbClr val="38556A"/>
                </a:solidFill>
                <a:effectLst/>
                <a:latin typeface="Source Sans Pro" panose="020B0503030403020204" pitchFamily="34" charset="0"/>
              </a:rPr>
              <a:t>Could you go over how aging algorithm works again?</a:t>
            </a:r>
          </a:p>
        </p:txBody>
      </p:sp>
      <p:sp>
        <p:nvSpPr>
          <p:cNvPr id="4" name="Footer Placeholder 3">
            <a:extLst>
              <a:ext uri="{FF2B5EF4-FFF2-40B4-BE49-F238E27FC236}">
                <a16:creationId xmlns:a16="http://schemas.microsoft.com/office/drawing/2014/main" id="{EF1BCE49-906F-401A-AE15-959464D11769}"/>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0D6290CC-902E-44E3-BEE1-7A20382CA459}"/>
              </a:ext>
            </a:extLst>
          </p:cNvPr>
          <p:cNvSpPr>
            <a:spLocks noGrp="1"/>
          </p:cNvSpPr>
          <p:nvPr>
            <p:ph type="sldNum" idx="12"/>
          </p:nvPr>
        </p:nvSpPr>
        <p:spPr/>
        <p:txBody>
          <a:bodyPr/>
          <a:lstStyle/>
          <a:p>
            <a:fld id="{65E435D9-63B0-4660-8D04-E83F5E2CA2AE}" type="slidenum">
              <a:rPr lang="en-GB" altLang="en-US" smtClean="0"/>
              <a:pPr/>
              <a:t>5</a:t>
            </a:fld>
            <a:endParaRPr lang="en-GB" altLang="en-US"/>
          </a:p>
        </p:txBody>
      </p:sp>
    </p:spTree>
    <p:extLst>
      <p:ext uri="{BB962C8B-B14F-4D97-AF65-F5344CB8AC3E}">
        <p14:creationId xmlns:p14="http://schemas.microsoft.com/office/powerpoint/2010/main" val="289669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Today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Tracing Page Replacement Algorithms</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6</a:t>
            </a:fld>
            <a:endParaRPr lang="en-GB" altLang="en-US"/>
          </a:p>
        </p:txBody>
      </p:sp>
    </p:spTree>
    <p:extLst>
      <p:ext uri="{BB962C8B-B14F-4D97-AF65-F5344CB8AC3E}">
        <p14:creationId xmlns:p14="http://schemas.microsoft.com/office/powerpoint/2010/main" val="2116864396"/>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TotalTime>
  <Words>422</Words>
  <Application>Microsoft Macintosh PowerPoint</Application>
  <PresentationFormat>Custom</PresentationFormat>
  <Paragraphs>49</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Helvetica</vt:lpstr>
      <vt:lpstr>Source Sans Pro</vt:lpstr>
      <vt:lpstr>Times New Roman</vt:lpstr>
      <vt:lpstr>Office Theme</vt:lpstr>
      <vt:lpstr>Introduction to Operating Systems CS/COE 1550</vt:lpstr>
      <vt:lpstr>Announcements</vt:lpstr>
      <vt:lpstr>Previous lecture …</vt:lpstr>
      <vt:lpstr>Muddiest Points (1/2)</vt:lpstr>
      <vt:lpstr>Muddiest Points (2/2)</vt:lpstr>
      <vt:lpstr>Today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2</cp:revision>
  <dcterms:modified xsi:type="dcterms:W3CDTF">2022-03-24T01:45:42Z</dcterms:modified>
</cp:coreProperties>
</file>