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454" r:id="rId2"/>
    <p:sldId id="496" r:id="rId3"/>
    <p:sldId id="505" r:id="rId4"/>
    <p:sldId id="500" r:id="rId5"/>
    <p:sldId id="680" r:id="rId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F6781B7D-DE49-774F-9254-4274125BBB67}"/>
    <pc:docChg chg="custSel addSld delSld modSld delMainMaster">
      <pc:chgData name="Khattab, Sherif" userId="c83b1e15-36f3-4f46-aceb-05aac24c545e" providerId="ADAL" clId="{F6781B7D-DE49-774F-9254-4274125BBB67}" dt="2021-04-01T18:26:58.798" v="114" actId="6549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94172444" sldId="40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36020179" sldId="40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59249952" sldId="40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23946229" sldId="41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928099657" sldId="41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 modAnim">
        <pc:chgData name="Khattab, Sherif" userId="c83b1e15-36f3-4f46-aceb-05aac24c545e" providerId="ADAL" clId="{F6781B7D-DE49-774F-9254-4274125BBB67}" dt="2021-04-01T18:26:58.798" v="114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1T14:57:42.745" v="21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1T18:26:58.798" v="11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1T14:55:39" v="6" actId="5793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1T14:55:39" v="6" actId="579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1T14:55:44.759" v="1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1T14:55:44.759" v="1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B0CFB9D-A553-0641-9E3B-CBA675925304}"/>
    <pc:docChg chg="modSld">
      <pc:chgData name="Khattab, Sherif" userId="c83b1e15-36f3-4f46-aceb-05aac24c545e" providerId="ADAL" clId="{BB0CFB9D-A553-0641-9E3B-CBA675925304}" dt="2021-09-01T06:20:52.272" v="0"/>
      <pc:docMkLst>
        <pc:docMk/>
      </pc:docMkLst>
      <pc:sldChg chg="modSp">
        <pc:chgData name="Khattab, Sherif" userId="c83b1e15-36f3-4f46-aceb-05aac24c545e" providerId="ADAL" clId="{BB0CFB9D-A553-0641-9E3B-CBA675925304}" dt="2021-09-01T06:20:52.272" v="0"/>
        <pc:sldMkLst>
          <pc:docMk/>
          <pc:sldMk cId="1330366002" sldId="454"/>
        </pc:sldMkLst>
        <pc:spChg chg="mod">
          <ac:chgData name="Khattab, Sherif" userId="c83b1e15-36f3-4f46-aceb-05aac24c545e" providerId="ADAL" clId="{BB0CFB9D-A553-0641-9E3B-CBA675925304}" dt="2021-09-01T06:20:52.272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C62981A0-9728-4000-B8FB-2E410BADF486}"/>
    <pc:docChg chg="delSld">
      <pc:chgData name="Khattab, Sherif" userId="c83b1e15-36f3-4f46-aceb-05aac24c545e" providerId="ADAL" clId="{C62981A0-9728-4000-B8FB-2E410BADF486}" dt="2022-03-22T12:59:32.386" v="0" actId="2696"/>
      <pc:docMkLst>
        <pc:docMk/>
      </pc:docMkLst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9589969" sldId="657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070430566" sldId="658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812759976" sldId="659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6047E129-3967-4404-AE43-CB4A979449F7}"/>
    <pc:docChg chg="custSel addSld delSld modSld">
      <pc:chgData name="Khattab, Sherif" userId="c83b1e15-36f3-4f46-aceb-05aac24c545e" providerId="ADAL" clId="{6047E129-3967-4404-AE43-CB4A979449F7}" dt="2021-04-02T14:17:01.808" v="208" actId="47"/>
      <pc:docMkLst>
        <pc:docMk/>
      </pc:docMkLst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6047E129-3967-4404-AE43-CB4A979449F7}" dt="2021-04-02T14:10:14.145" v="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047E129-3967-4404-AE43-CB4A979449F7}" dt="2021-04-02T14:10:14.145" v="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Anim">
        <pc:chgData name="Khattab, Sherif" userId="c83b1e15-36f3-4f46-aceb-05aac24c545e" providerId="ADAL" clId="{6047E129-3967-4404-AE43-CB4A979449F7}" dt="2021-04-02T14:10:30.171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678700985" sldId="549"/>
        </pc:sldMkLst>
      </pc:sldChg>
      <pc:sldChg chg="addSp delSp modSp new mod">
        <pc:chgData name="Khattab, Sherif" userId="c83b1e15-36f3-4f46-aceb-05aac24c545e" providerId="ADAL" clId="{6047E129-3967-4404-AE43-CB4A979449F7}" dt="2021-04-02T14:10:53.421" v="16" actId="1076"/>
        <pc:sldMkLst>
          <pc:docMk/>
          <pc:sldMk cId="1927036374" sldId="550"/>
        </pc:sldMkLst>
        <pc:spChg chg="mod">
          <ac:chgData name="Khattab, Sherif" userId="c83b1e15-36f3-4f46-aceb-05aac24c545e" providerId="ADAL" clId="{6047E129-3967-4404-AE43-CB4A979449F7}" dt="2021-04-02T14:10:38.507" v="13" actId="20577"/>
          <ac:spMkLst>
            <pc:docMk/>
            <pc:sldMk cId="1927036374" sldId="550"/>
            <ac:spMk id="2" creationId="{E7F4F5BB-5373-421C-A454-3343432EB638}"/>
          </ac:spMkLst>
        </pc:spChg>
        <pc:spChg chg="del">
          <ac:chgData name="Khattab, Sherif" userId="c83b1e15-36f3-4f46-aceb-05aac24c545e" providerId="ADAL" clId="{6047E129-3967-4404-AE43-CB4A979449F7}" dt="2021-04-02T14:10:46.459" v="14" actId="22"/>
          <ac:spMkLst>
            <pc:docMk/>
            <pc:sldMk cId="1927036374" sldId="550"/>
            <ac:spMk id="3" creationId="{1D29707E-C646-4261-88C1-F3990CB9908F}"/>
          </ac:spMkLst>
        </pc:spChg>
        <pc:picChg chg="add mod ord">
          <ac:chgData name="Khattab, Sherif" userId="c83b1e15-36f3-4f46-aceb-05aac24c545e" providerId="ADAL" clId="{6047E129-3967-4404-AE43-CB4A979449F7}" dt="2021-04-02T14:10:53.421" v="16" actId="1076"/>
          <ac:picMkLst>
            <pc:docMk/>
            <pc:sldMk cId="1927036374" sldId="550"/>
            <ac:picMk id="7" creationId="{1AF6445C-D4B6-4827-9867-4D89AADB2C55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1:31.269" v="37" actId="1076"/>
        <pc:sldMkLst>
          <pc:docMk/>
          <pc:sldMk cId="2914354052" sldId="551"/>
        </pc:sldMkLst>
        <pc:spChg chg="mod">
          <ac:chgData name="Khattab, Sherif" userId="c83b1e15-36f3-4f46-aceb-05aac24c545e" providerId="ADAL" clId="{6047E129-3967-4404-AE43-CB4A979449F7}" dt="2021-04-02T14:11:25.005" v="34" actId="20577"/>
          <ac:spMkLst>
            <pc:docMk/>
            <pc:sldMk cId="2914354052" sldId="551"/>
            <ac:spMk id="2" creationId="{76773B15-BD10-427A-8FDF-AAA1D97F0E12}"/>
          </ac:spMkLst>
        </pc:spChg>
        <pc:picChg chg="add mod">
          <ac:chgData name="Khattab, Sherif" userId="c83b1e15-36f3-4f46-aceb-05aac24c545e" providerId="ADAL" clId="{6047E129-3967-4404-AE43-CB4A979449F7}" dt="2021-04-02T14:11:31.269" v="37" actId="1076"/>
          <ac:picMkLst>
            <pc:docMk/>
            <pc:sldMk cId="2914354052" sldId="551"/>
            <ac:picMk id="7" creationId="{021B3DC1-622E-4603-B0EA-DC7CCA2156EE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2:09.336" v="99" actId="1076"/>
        <pc:sldMkLst>
          <pc:docMk/>
          <pc:sldMk cId="695397815" sldId="552"/>
        </pc:sldMkLst>
        <pc:spChg chg="mod">
          <ac:chgData name="Khattab, Sherif" userId="c83b1e15-36f3-4f46-aceb-05aac24c545e" providerId="ADAL" clId="{6047E129-3967-4404-AE43-CB4A979449F7}" dt="2021-04-02T14:12:03.954" v="95" actId="313"/>
          <ac:spMkLst>
            <pc:docMk/>
            <pc:sldMk cId="695397815" sldId="552"/>
            <ac:spMk id="2" creationId="{8A2C1FA2-4FD4-487D-92BB-9BAC30B02EB0}"/>
          </ac:spMkLst>
        </pc:spChg>
        <pc:picChg chg="add mod">
          <ac:chgData name="Khattab, Sherif" userId="c83b1e15-36f3-4f46-aceb-05aac24c545e" providerId="ADAL" clId="{6047E129-3967-4404-AE43-CB4A979449F7}" dt="2021-04-02T14:12:09.336" v="99" actId="1076"/>
          <ac:picMkLst>
            <pc:docMk/>
            <pc:sldMk cId="695397815" sldId="552"/>
            <ac:picMk id="7" creationId="{C0808882-AAD2-498B-B238-6C0716FFA9D1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3:25.168" v="115" actId="1076"/>
        <pc:sldMkLst>
          <pc:docMk/>
          <pc:sldMk cId="2039483453" sldId="553"/>
        </pc:sldMkLst>
        <pc:spChg chg="mod">
          <ac:chgData name="Khattab, Sherif" userId="c83b1e15-36f3-4f46-aceb-05aac24c545e" providerId="ADAL" clId="{6047E129-3967-4404-AE43-CB4A979449F7}" dt="2021-04-02T14:13:20.278" v="112" actId="20577"/>
          <ac:spMkLst>
            <pc:docMk/>
            <pc:sldMk cId="2039483453" sldId="553"/>
            <ac:spMk id="2" creationId="{E076EDA9-C016-463B-B926-7655308FEE85}"/>
          </ac:spMkLst>
        </pc:spChg>
        <pc:picChg chg="add mod">
          <ac:chgData name="Khattab, Sherif" userId="c83b1e15-36f3-4f46-aceb-05aac24c545e" providerId="ADAL" clId="{6047E129-3967-4404-AE43-CB4A979449F7}" dt="2021-04-02T14:13:25.168" v="115" actId="1076"/>
          <ac:picMkLst>
            <pc:docMk/>
            <pc:sldMk cId="2039483453" sldId="553"/>
            <ac:picMk id="7" creationId="{C39BA13C-B20E-47B9-BB9C-968C66B3639A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17.755" v="133" actId="1076"/>
        <pc:sldMkLst>
          <pc:docMk/>
          <pc:sldMk cId="1112189714" sldId="554"/>
        </pc:sldMkLst>
        <pc:spChg chg="mod">
          <ac:chgData name="Khattab, Sherif" userId="c83b1e15-36f3-4f46-aceb-05aac24c545e" providerId="ADAL" clId="{6047E129-3967-4404-AE43-CB4A979449F7}" dt="2021-04-02T14:14:12.022" v="130" actId="20577"/>
          <ac:spMkLst>
            <pc:docMk/>
            <pc:sldMk cId="1112189714" sldId="554"/>
            <ac:spMk id="2" creationId="{0A6A9A6C-92F6-4719-AFA4-BCB51F5EA346}"/>
          </ac:spMkLst>
        </pc:spChg>
        <pc:picChg chg="add mod">
          <ac:chgData name="Khattab, Sherif" userId="c83b1e15-36f3-4f46-aceb-05aac24c545e" providerId="ADAL" clId="{6047E129-3967-4404-AE43-CB4A979449F7}" dt="2021-04-02T14:14:17.755" v="133" actId="1076"/>
          <ac:picMkLst>
            <pc:docMk/>
            <pc:sldMk cId="1112189714" sldId="554"/>
            <ac:picMk id="7" creationId="{0D75FBEB-6F15-43A3-9A9F-7A27A4FCDF0D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56.246" v="155" actId="1076"/>
        <pc:sldMkLst>
          <pc:docMk/>
          <pc:sldMk cId="530948429" sldId="555"/>
        </pc:sldMkLst>
        <pc:spChg chg="mod">
          <ac:chgData name="Khattab, Sherif" userId="c83b1e15-36f3-4f46-aceb-05aac24c545e" providerId="ADAL" clId="{6047E129-3967-4404-AE43-CB4A979449F7}" dt="2021-04-02T14:14:51.055" v="152" actId="20577"/>
          <ac:spMkLst>
            <pc:docMk/>
            <pc:sldMk cId="530948429" sldId="555"/>
            <ac:spMk id="2" creationId="{900C4340-35C9-4B89-9E2C-2A912ECE9F13}"/>
          </ac:spMkLst>
        </pc:spChg>
        <pc:picChg chg="add mod">
          <ac:chgData name="Khattab, Sherif" userId="c83b1e15-36f3-4f46-aceb-05aac24c545e" providerId="ADAL" clId="{6047E129-3967-4404-AE43-CB4A979449F7}" dt="2021-04-02T14:14:56.246" v="155" actId="1076"/>
          <ac:picMkLst>
            <pc:docMk/>
            <pc:sldMk cId="530948429" sldId="555"/>
            <ac:picMk id="7" creationId="{2A94265D-BAD7-4507-9676-7A755FFF3DD8}"/>
          </ac:picMkLst>
        </pc:picChg>
      </pc:sldChg>
      <pc:sldChg chg="addSp delSp modSp new mod">
        <pc:chgData name="Khattab, Sherif" userId="c83b1e15-36f3-4f46-aceb-05aac24c545e" providerId="ADAL" clId="{6047E129-3967-4404-AE43-CB4A979449F7}" dt="2021-04-02T14:16:43.011" v="207" actId="1076"/>
        <pc:sldMkLst>
          <pc:docMk/>
          <pc:sldMk cId="1367861675" sldId="556"/>
        </pc:sldMkLst>
        <pc:spChg chg="mod">
          <ac:chgData name="Khattab, Sherif" userId="c83b1e15-36f3-4f46-aceb-05aac24c545e" providerId="ADAL" clId="{6047E129-3967-4404-AE43-CB4A979449F7}" dt="2021-04-02T14:15:28.445" v="199" actId="20577"/>
          <ac:spMkLst>
            <pc:docMk/>
            <pc:sldMk cId="1367861675" sldId="556"/>
            <ac:spMk id="2" creationId="{6714289D-3036-498A-AD3E-30173565CD04}"/>
          </ac:spMkLst>
        </pc:spChg>
        <pc:picChg chg="add mod">
          <ac:chgData name="Khattab, Sherif" userId="c83b1e15-36f3-4f46-aceb-05aac24c545e" providerId="ADAL" clId="{6047E129-3967-4404-AE43-CB4A979449F7}" dt="2021-04-02T14:15:33.467" v="202" actId="1076"/>
          <ac:picMkLst>
            <pc:docMk/>
            <pc:sldMk cId="1367861675" sldId="556"/>
            <ac:picMk id="7" creationId="{29A48C2F-EF2E-4FA7-9C62-33895025BBEA}"/>
          </ac:picMkLst>
        </pc:picChg>
        <pc:picChg chg="add mod">
          <ac:chgData name="Khattab, Sherif" userId="c83b1e15-36f3-4f46-aceb-05aac24c545e" providerId="ADAL" clId="{6047E129-3967-4404-AE43-CB4A979449F7}" dt="2021-04-02T14:16:43.011" v="207" actId="1076"/>
          <ac:picMkLst>
            <pc:docMk/>
            <pc:sldMk cId="1367861675" sldId="556"/>
            <ac:picMk id="10" creationId="{8D7BE805-FB9C-4073-A1E1-2F5086E87DF0}"/>
          </ac:picMkLst>
        </pc:picChg>
        <pc:inkChg chg="add del">
          <ac:chgData name="Khattab, Sherif" userId="c83b1e15-36f3-4f46-aceb-05aac24c545e" providerId="ADAL" clId="{6047E129-3967-4404-AE43-CB4A979449F7}" dt="2021-04-02T14:16:29.669" v="204"/>
          <ac:inkMkLst>
            <pc:docMk/>
            <pc:sldMk cId="1367861675" sldId="556"/>
            <ac:inkMk id="8" creationId="{7A3DE340-6125-4853-9F06-C73D1588D8D4}"/>
          </ac:inkMkLst>
        </pc:inkChg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9983B2F2-6E98-4DF5-A43D-F063DB9FF605}"/>
    <pc:docChg chg="undo custSel addSld delSld modSld delMainMaster">
      <pc:chgData name="Khattab, Sherif" userId="c83b1e15-36f3-4f46-aceb-05aac24c545e" providerId="ADAL" clId="{9983B2F2-6E98-4DF5-A43D-F063DB9FF605}" dt="2021-11-15T17:43:40.189" v="338" actId="2696"/>
      <pc:docMkLst>
        <pc:docMk/>
      </pc:docMkLst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4217920703" sldId="28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458028039" sldId="281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665817636" sldId="282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95211604" sldId="284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24028409" sldId="285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45172050" sldId="28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01442099" sldId="287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522792431" sldId="288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32103208" sldId="289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854989116" sldId="29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10710663" sldId="29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290418159" sldId="29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219484641" sldId="30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4502056" sldId="31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54839364" sldId="31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957401858" sldId="31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84422094" sldId="31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850776597" sldId="318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52238868" sldId="31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84486324" sldId="32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424326898" sldId="32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9983B2F2-6E98-4DF5-A43D-F063DB9FF605}" dt="2021-11-10T17:48:18.343" v="292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1348275" sldId="431"/>
        </pc:sldMkLst>
      </pc:sldChg>
      <pc:sldChg chg="modSp modAnim">
        <pc:chgData name="Khattab, Sherif" userId="c83b1e15-36f3-4f46-aceb-05aac24c545e" providerId="ADAL" clId="{9983B2F2-6E98-4DF5-A43D-F063DB9FF605}" dt="2021-11-10T15:35:22.842" v="10" actId="6549"/>
        <pc:sldMkLst>
          <pc:docMk/>
          <pc:sldMk cId="702367729" sldId="496"/>
        </pc:sldMkLst>
        <pc:spChg chg="mod">
          <ac:chgData name="Khattab, Sherif" userId="c83b1e15-36f3-4f46-aceb-05aac24c545e" providerId="ADAL" clId="{9983B2F2-6E98-4DF5-A43D-F063DB9FF605}" dt="2021-11-10T15:35:22.842" v="10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9983B2F2-6E98-4DF5-A43D-F063DB9FF605}" dt="2021-11-10T17:52:29.224" v="335"/>
        <pc:sldMkLst>
          <pc:docMk/>
          <pc:sldMk cId="4202616107" sldId="500"/>
        </pc:sldMkLst>
        <pc:spChg chg="mod">
          <ac:chgData name="Khattab, Sherif" userId="c83b1e15-36f3-4f46-aceb-05aac24c545e" providerId="ADAL" clId="{9983B2F2-6E98-4DF5-A43D-F063DB9FF605}" dt="2021-11-10T17:52:00.690" v="30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83B2F2-6E98-4DF5-A43D-F063DB9FF605}" dt="2021-11-10T17:51:56.592" v="29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9983B2F2-6E98-4DF5-A43D-F063DB9FF605}" dt="2021-11-10T15:37:56.251" v="9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983B2F2-6E98-4DF5-A43D-F063DB9FF605}" dt="2021-11-10T15:37:37.500" v="28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9983B2F2-6E98-4DF5-A43D-F063DB9FF605}" dt="2021-11-10T15:37:56.251" v="9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27036374" sldId="55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14354052" sldId="55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95397815" sldId="552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2039483453" sldId="553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1112189714" sldId="554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0948429" sldId="555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67861675" sldId="55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3300295" sldId="55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58024077" sldId="55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69531636" sldId="55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54291359" sldId="56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97406678" sldId="56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97406678" sldId="561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9983B2F2-6E98-4DF5-A43D-F063DB9FF605}" dt="2021-11-10T17:48:35.350" v="295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9983B2F2-6E98-4DF5-A43D-F063DB9FF605}" dt="2021-11-10T15:38:44.666" v="97" actId="47"/>
        <pc:sldMkLst>
          <pc:docMk/>
          <pc:sldMk cId="3409659747" sldId="66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77266450" sldId="66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1642479177" sldId="67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98043200" sldId="67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841395943" sldId="67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190004034" sldId="67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388799766" sldId="67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451575800" sldId="67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744575395" sldId="678"/>
        </pc:sldMkLst>
      </pc:sldChg>
      <pc:sldChg chg="add del">
        <pc:chgData name="Khattab, Sherif" userId="c83b1e15-36f3-4f46-aceb-05aac24c545e" providerId="ADAL" clId="{9983B2F2-6E98-4DF5-A43D-F063DB9FF605}" dt="2021-11-08T17:47:07.345" v="4"/>
        <pc:sldMkLst>
          <pc:docMk/>
          <pc:sldMk cId="2232928192" sldId="67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441648703" sldId="679"/>
        </pc:sldMkLst>
      </pc:sldChg>
      <pc:sldChg chg="modSp new mod modAnim">
        <pc:chgData name="Khattab, Sherif" userId="c83b1e15-36f3-4f46-aceb-05aac24c545e" providerId="ADAL" clId="{9983B2F2-6E98-4DF5-A43D-F063DB9FF605}" dt="2021-11-10T17:52:33.646" v="337"/>
        <pc:sldMkLst>
          <pc:docMk/>
          <pc:sldMk cId="2932152746" sldId="680"/>
        </pc:sldMkLst>
        <pc:spChg chg="mod">
          <ac:chgData name="Khattab, Sherif" userId="c83b1e15-36f3-4f46-aceb-05aac24c545e" providerId="ADAL" clId="{9983B2F2-6E98-4DF5-A43D-F063DB9FF605}" dt="2021-11-10T17:52:12.200" v="330" actId="20577"/>
          <ac:spMkLst>
            <pc:docMk/>
            <pc:sldMk cId="2932152746" sldId="680"/>
            <ac:spMk id="2" creationId="{D74D44C7-5C06-4CDC-946F-6A4B65341823}"/>
          </ac:spMkLst>
        </pc:spChg>
        <pc:spChg chg="mod">
          <ac:chgData name="Khattab, Sherif" userId="c83b1e15-36f3-4f46-aceb-05aac24c545e" providerId="ADAL" clId="{9983B2F2-6E98-4DF5-A43D-F063DB9FF605}" dt="2021-11-10T17:52:06.422" v="309" actId="5793"/>
          <ac:spMkLst>
            <pc:docMk/>
            <pc:sldMk cId="2932152746" sldId="680"/>
            <ac:spMk id="3" creationId="{09EC51EB-840C-4982-AC57-5559FE3E5A6B}"/>
          </ac:spMkLst>
        </pc:spChg>
      </pc:sldChg>
      <pc:sldMasterChg chg="del delSldLayout">
        <pc:chgData name="Khattab, Sherif" userId="c83b1e15-36f3-4f46-aceb-05aac24c545e" providerId="ADAL" clId="{9983B2F2-6E98-4DF5-A43D-F063DB9FF605}" dt="2021-11-15T17:43:40.189" v="338" actId="2696"/>
        <pc:sldMasterMkLst>
          <pc:docMk/>
          <pc:sldMasterMk cId="4014783145" sldId="2147483687"/>
        </pc:sldMasterMkLst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0009800" sldId="214748368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202468466" sldId="214748368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92398708" sldId="214748369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851990248" sldId="214748369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93750639" sldId="214748369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950632320" sldId="214748369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7200118" sldId="214748369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74779894" sldId="214748369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52508294" sldId="214748369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029108192" sldId="214748369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618598637" sldId="214748369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067336680" sldId="214748369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114959626" sldId="214748370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09732014" sldId="214748370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671434244" sldId="214748370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5193132" sldId="214748370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84853485" sldId="214748370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90924740" sldId="214748370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437417952" sldId="214748370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76614411" sldId="214748370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387107482" sldId="214748370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78352649" sldId="214748370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05679947" sldId="214748371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96217956" sldId="214748371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583725994" sldId="214748371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53312835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11/12: Homework 8</a:t>
            </a:r>
          </a:p>
          <a:p>
            <a:pPr lvl="1"/>
            <a:r>
              <a:rPr lang="en-US" dirty="0"/>
              <a:t>11/19: Project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tracing of page replacement algorithms</a:t>
            </a:r>
          </a:p>
          <a:p>
            <a:r>
              <a:rPr lang="en-US" dirty="0" err="1"/>
              <a:t>Belady’s</a:t>
            </a:r>
            <a:r>
              <a:rPr lang="en-US" dirty="0"/>
              <a:t> </a:t>
            </a:r>
            <a:r>
              <a:rPr lang="en-US" dirty="0" err="1"/>
              <a:t>anomayl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/>
          </a:bodyPr>
          <a:lstStyle/>
          <a:p>
            <a:r>
              <a:rPr lang="en-US" dirty="0"/>
              <a:t>Working Set</a:t>
            </a:r>
          </a:p>
          <a:p>
            <a:pPr lvl="1"/>
            <a:r>
              <a:rPr lang="en-US" dirty="0" err="1"/>
              <a:t>irc</a:t>
            </a:r>
            <a:r>
              <a:rPr lang="en-US" dirty="0"/>
              <a:t>, in order to minimize the working set (and page faults), we need to try to make more local references instead of hopping around in memory. Is this done in </a:t>
            </a:r>
            <a:r>
              <a:rPr lang="en-US" dirty="0" err="1"/>
              <a:t>userspace</a:t>
            </a:r>
            <a:r>
              <a:rPr lang="en-US" dirty="0"/>
              <a:t> or in the kernel? If it's done in </a:t>
            </a:r>
            <a:r>
              <a:rPr lang="en-US" dirty="0" err="1"/>
              <a:t>userspace</a:t>
            </a:r>
            <a:r>
              <a:rPr lang="en-US" dirty="0"/>
              <a:t>, can you give a brief example with pseudocode</a:t>
            </a:r>
          </a:p>
          <a:p>
            <a:pPr lvl="1"/>
            <a:r>
              <a:rPr lang="en-US" dirty="0"/>
              <a:t>Review of application view vs </a:t>
            </a:r>
            <a:r>
              <a:rPr lang="en-US" dirty="0" err="1"/>
              <a:t>os</a:t>
            </a:r>
            <a:r>
              <a:rPr lang="en-US" dirty="0"/>
              <a:t> view for working set again</a:t>
            </a:r>
          </a:p>
          <a:p>
            <a:pPr lvl="1"/>
            <a:r>
              <a:rPr lang="en-US" dirty="0"/>
              <a:t>clarification on how working set clock varies from the original</a:t>
            </a:r>
          </a:p>
          <a:p>
            <a:r>
              <a:rPr lang="en-US" dirty="0"/>
              <a:t>Stack Algorithms</a:t>
            </a:r>
          </a:p>
          <a:p>
            <a:pPr lvl="1"/>
            <a:r>
              <a:rPr lang="en-US" dirty="0"/>
              <a:t>How the stack algorithm fixes </a:t>
            </a:r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r>
              <a:rPr lang="en-US" dirty="0"/>
              <a:t>Manual tracing of page-replacement algorithms</a:t>
            </a:r>
          </a:p>
          <a:p>
            <a:pPr lvl="1"/>
            <a:r>
              <a:rPr lang="en-US" dirty="0"/>
              <a:t>What are these tables used for? to evaluate page replacement algorithms for vulnerability to </a:t>
            </a:r>
            <a:r>
              <a:rPr lang="en-US" dirty="0" err="1"/>
              <a:t>Belady's</a:t>
            </a:r>
            <a:r>
              <a:rPr lang="en-US" dirty="0"/>
              <a:t> anomaly?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44C7-5C06-4CDC-946F-6A4B6534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51EB-840C-4982-AC57-5559FE3E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pPr lvl="1"/>
            <a:r>
              <a:rPr lang="en-US" dirty="0"/>
              <a:t>How was their MORE page faults when have more memory. I understand why nit less.</a:t>
            </a:r>
          </a:p>
          <a:p>
            <a:pPr lvl="1"/>
            <a:r>
              <a:rPr lang="en-US" dirty="0"/>
              <a:t>Why does </a:t>
            </a:r>
            <a:r>
              <a:rPr lang="en-US" dirty="0" err="1"/>
              <a:t>Belady's</a:t>
            </a:r>
            <a:r>
              <a:rPr lang="en-US" dirty="0"/>
              <a:t> anomaly occur in FIFO?</a:t>
            </a:r>
          </a:p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I'm still a bit confused on the implementation of OPT</a:t>
            </a:r>
          </a:p>
          <a:p>
            <a:r>
              <a:rPr lang="en-US" dirty="0"/>
              <a:t>could we go over the page replacement algorithms list one more time</a:t>
            </a:r>
          </a:p>
          <a:p>
            <a:r>
              <a:rPr lang="en-US" dirty="0"/>
              <a:t>Why do we only write to disk on page eviction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F59A4-7D32-4446-A015-FBE1D5C5D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319B6-CF53-497D-8861-FDAC85A89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21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279</Words>
  <Application>Microsoft Macintosh PowerPoint</Application>
  <PresentationFormat>Custom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Times New Roman</vt:lpstr>
      <vt:lpstr>Office Theme</vt:lpstr>
      <vt:lpstr>Introduction to Operating Systems CS/COE 1550</vt:lpstr>
      <vt:lpstr>Announcements</vt:lpstr>
      <vt:lpstr>Previous lecture …</vt:lpstr>
      <vt:lpstr>Muddiest Points (1/2)</vt:lpstr>
      <vt:lpstr>Muddiest Points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2022-03-24T01:46:42Z</dcterms:modified>
</cp:coreProperties>
</file>