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4"/>
  </p:notesMasterIdLst>
  <p:sldIdLst>
    <p:sldId id="454" r:id="rId3"/>
    <p:sldId id="496" r:id="rId4"/>
    <p:sldId id="685" r:id="rId5"/>
    <p:sldId id="505" r:id="rId6"/>
    <p:sldId id="686" r:id="rId7"/>
    <p:sldId id="688" r:id="rId8"/>
    <p:sldId id="687" r:id="rId9"/>
    <p:sldId id="287" r:id="rId10"/>
    <p:sldId id="288" r:id="rId11"/>
    <p:sldId id="289" r:id="rId12"/>
    <p:sldId id="290" r:id="rId13"/>
    <p:sldId id="676" r:id="rId14"/>
    <p:sldId id="284" r:id="rId15"/>
    <p:sldId id="285" r:id="rId16"/>
    <p:sldId id="549" r:id="rId17"/>
    <p:sldId id="665" r:id="rId18"/>
    <p:sldId id="666" r:id="rId19"/>
    <p:sldId id="668" r:id="rId20"/>
    <p:sldId id="655" r:id="rId21"/>
    <p:sldId id="286" r:id="rId22"/>
    <p:sldId id="672" r:id="rId23"/>
    <p:sldId id="677" r:id="rId24"/>
    <p:sldId id="292" r:id="rId25"/>
    <p:sldId id="293" r:id="rId26"/>
    <p:sldId id="675" r:id="rId27"/>
    <p:sldId id="309" r:id="rId28"/>
    <p:sldId id="310" r:id="rId29"/>
    <p:sldId id="311" r:id="rId30"/>
    <p:sldId id="312" r:id="rId31"/>
    <p:sldId id="313" r:id="rId32"/>
    <p:sldId id="559" r:id="rId3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3D1BA-60C4-496F-900E-6ACC1D292198}" v="26" dt="2021-11-16T17:05:1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77" d="100"/>
          <a:sy n="77" d="100"/>
        </p:scale>
        <p:origin x="909" y="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B41C01BE-AA67-7A43-B6F2-D46CD8C2A465}"/>
    <pc:docChg chg="modSld">
      <pc:chgData name="Khattab, Sherif" userId="c83b1e15-36f3-4f46-aceb-05aac24c545e" providerId="ADAL" clId="{B41C01BE-AA67-7A43-B6F2-D46CD8C2A465}" dt="2021-09-01T06:23:33.307" v="0"/>
      <pc:docMkLst>
        <pc:docMk/>
      </pc:docMkLst>
      <pc:sldChg chg="modSp">
        <pc:chgData name="Khattab, Sherif" userId="c83b1e15-36f3-4f46-aceb-05aac24c545e" providerId="ADAL" clId="{B41C01BE-AA67-7A43-B6F2-D46CD8C2A465}" dt="2021-09-01T06:23:33.307" v="0"/>
        <pc:sldMkLst>
          <pc:docMk/>
          <pc:sldMk cId="1330366002" sldId="454"/>
        </pc:sldMkLst>
        <pc:spChg chg="mod">
          <ac:chgData name="Khattab, Sherif" userId="c83b1e15-36f3-4f46-aceb-05aac24c545e" providerId="ADAL" clId="{B41C01BE-AA67-7A43-B6F2-D46CD8C2A465}" dt="2021-09-01T06:23:33.30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996C8A99-657B-4A63-A3BB-9EA290D90D5B}"/>
    <pc:docChg chg="addSld delSld modSld">
      <pc:chgData name="Khattab, Sherif" userId="c83b1e15-36f3-4f46-aceb-05aac24c545e" providerId="ADAL" clId="{996C8A99-657B-4A63-A3BB-9EA290D90D5B}" dt="2021-04-06T22:42:59.320" v="142" actId="47"/>
      <pc:docMkLst>
        <pc:docMk/>
      </pc:docMkLst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2744154349" sldId="300"/>
        </pc:sldMkLst>
      </pc:sldChg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modSp">
        <pc:chgData name="Khattab, Sherif" userId="c83b1e15-36f3-4f46-aceb-05aac24c545e" providerId="ADAL" clId="{996C8A99-657B-4A63-A3BB-9EA290D90D5B}" dt="2021-04-06T22:42:34.006" v="141" actId="1076"/>
        <pc:sldMkLst>
          <pc:docMk/>
          <pc:sldMk cId="613526993" sldId="423"/>
        </pc:sldMkLst>
        <pc:picChg chg="mod">
          <ac:chgData name="Khattab, Sherif" userId="c83b1e15-36f3-4f46-aceb-05aac24c545e" providerId="ADAL" clId="{996C8A99-657B-4A63-A3BB-9EA290D90D5B}" dt="2021-04-06T22:42:34.006" v="141" actId="1076"/>
          <ac:picMkLst>
            <pc:docMk/>
            <pc:sldMk cId="613526993" sldId="423"/>
            <ac:picMk id="29700" creationId="{01ECE8E7-25C6-9C4D-96ED-CAFF13489FFB}"/>
          </ac:picMkLst>
        </pc:picChg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3005745473" sldId="436"/>
        </pc:sldMkLst>
      </pc:sldChg>
      <pc:sldChg chg="modSp">
        <pc:chgData name="Khattab, Sherif" userId="c83b1e15-36f3-4f46-aceb-05aac24c545e" providerId="ADAL" clId="{996C8A99-657B-4A63-A3BB-9EA290D90D5B}" dt="2021-04-06T22:42:23.638" v="140" actId="1076"/>
        <pc:sldMkLst>
          <pc:docMk/>
          <pc:sldMk cId="3110092608" sldId="438"/>
        </pc:sldMkLst>
        <pc:picChg chg="mod">
          <ac:chgData name="Khattab, Sherif" userId="c83b1e15-36f3-4f46-aceb-05aac24c545e" providerId="ADAL" clId="{996C8A99-657B-4A63-A3BB-9EA290D90D5B}" dt="2021-04-06T22:42:23.638" v="140" actId="1076"/>
          <ac:picMkLst>
            <pc:docMk/>
            <pc:sldMk cId="3110092608" sldId="438"/>
            <ac:picMk id="47108" creationId="{D05CCF0A-4460-4545-99E0-2154ED871C56}"/>
          </ac:picMkLst>
        </pc:picChg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996C8A99-657B-4A63-A3BB-9EA290D90D5B}" dt="2021-04-06T22:42:59.320" v="142" actId="47"/>
        <pc:sldMkLst>
          <pc:docMk/>
          <pc:sldMk cId="3678700985" sldId="549"/>
        </pc:sldMkLst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C573D1BA-60C4-496F-900E-6ACC1D292198}"/>
    <pc:docChg chg="undo redo custSel addSld delSld modSld sldOrd delMainMaster">
      <pc:chgData name="Khattab, Sherif" userId="c83b1e15-36f3-4f46-aceb-05aac24c545e" providerId="ADAL" clId="{C573D1BA-60C4-496F-900E-6ACC1D292198}" dt="2021-11-16T17:05:12.684" v="552"/>
      <pc:docMkLst>
        <pc:docMk/>
      </pc:docMkLst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1395211604" sldId="284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1124028409" sldId="285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2045172050" sldId="286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1601442099" sldId="287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2522792431" sldId="288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432103208" sldId="289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854989116" sldId="290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1110710663" sldId="292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C573D1BA-60C4-496F-900E-6ACC1D292198}" dt="2021-11-15T17:43:55.290" v="13"/>
        <pc:sldMkLst>
          <pc:docMk/>
          <pc:sldMk cId="1290418159" sldId="293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5T17:43:55.290" v="13"/>
        <pc:sldMkLst>
          <pc:docMk/>
          <pc:sldMk cId="2219484641" sldId="309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5T17:43:55.290" v="13"/>
        <pc:sldMkLst>
          <pc:docMk/>
          <pc:sldMk cId="3594502056" sldId="310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5T17:43:55.290" v="13"/>
        <pc:sldMkLst>
          <pc:docMk/>
          <pc:sldMk cId="2154839364" sldId="311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5T17:43:55.290" v="13"/>
        <pc:sldMkLst>
          <pc:docMk/>
          <pc:sldMk cId="957401858" sldId="312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5T17:43:55.290" v="13"/>
        <pc:sldMkLst>
          <pc:docMk/>
          <pc:sldMk cId="184422094" sldId="313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C573D1BA-60C4-496F-900E-6ACC1D292198}" dt="2021-11-15T17:43:55.043" v="12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2850776597" sldId="318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852238868" sldId="319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C573D1BA-60C4-496F-900E-6ACC1D292198}" dt="2021-11-15T17:43:55.043" v="12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2184486324" sldId="320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3424326898" sldId="321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613526993" sldId="423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678617935" sldId="440"/>
        </pc:sldMkLst>
      </pc:sldChg>
      <pc:sldChg chg="modSp modAnim">
        <pc:chgData name="Khattab, Sherif" userId="c83b1e15-36f3-4f46-aceb-05aac24c545e" providerId="ADAL" clId="{C573D1BA-60C4-496F-900E-6ACC1D292198}" dt="2021-11-15T17:43:23.163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C573D1BA-60C4-496F-900E-6ACC1D292198}" dt="2021-11-15T17:43:23.163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C573D1BA-60C4-496F-900E-6ACC1D292198}" dt="2021-11-15T17:45:05.965" v="19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573D1BA-60C4-496F-900E-6ACC1D292198}" dt="2021-11-15T17:44:03.244" v="18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C573D1BA-60C4-496F-900E-6ACC1D292198}" dt="2021-11-15T17:45:05.965" v="19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C573D1BA-60C4-496F-900E-6ACC1D292198}" dt="2021-11-15T17:43:55.290" v="13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2237143357" sldId="550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22863907" sldId="552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983398899" sldId="554"/>
        </pc:sldMkLst>
      </pc:sldChg>
      <pc:sldChg chg="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729000525" sldId="555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367861675" sldId="556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3593300295" sldId="557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2958024077" sldId="558"/>
        </pc:sldMkLst>
      </pc:sldChg>
      <pc:sldChg chg="add del modTransition">
        <pc:chgData name="Khattab, Sherif" userId="c83b1e15-36f3-4f46-aceb-05aac24c545e" providerId="ADAL" clId="{C573D1BA-60C4-496F-900E-6ACC1D292198}" dt="2021-11-16T16:59:03.308" v="405"/>
        <pc:sldMkLst>
          <pc:docMk/>
          <pc:sldMk cId="2459949097" sldId="559"/>
        </pc:sldMkLst>
      </pc:sldChg>
      <pc:sldChg chg="add del">
        <pc:chgData name="Khattab, Sherif" userId="c83b1e15-36f3-4f46-aceb-05aac24c545e" providerId="ADAL" clId="{C573D1BA-60C4-496F-900E-6ACC1D292198}" dt="2021-11-16T16:58:55.438" v="403" actId="2696"/>
        <pc:sldMkLst>
          <pc:docMk/>
          <pc:sldMk cId="2769531636" sldId="559"/>
        </pc:sldMkLst>
      </pc:sldChg>
      <pc:sldChg chg="add">
        <pc:chgData name="Khattab, Sherif" userId="c83b1e15-36f3-4f46-aceb-05aac24c545e" providerId="ADAL" clId="{C573D1BA-60C4-496F-900E-6ACC1D292198}" dt="2021-11-16T16:59:03.342" v="406"/>
        <pc:sldMkLst>
          <pc:docMk/>
          <pc:sldMk cId="3228822270" sldId="559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354291359" sldId="560"/>
        </pc:sldMkLst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897406678" sldId="561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897406678" sldId="561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C573D1BA-60C4-496F-900E-6ACC1D292198}" dt="2021-11-15T17:45:43.251" v="195" actId="47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C573D1BA-60C4-496F-900E-6ACC1D292198}" dt="2021-11-15T17:45:44.683" v="196" actId="47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C573D1BA-60C4-496F-900E-6ACC1D292198}" dt="2021-11-15T17:43:55.290" v="13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C573D1BA-60C4-496F-900E-6ACC1D292198}" dt="2021-11-15T17:43:55.290" v="13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C573D1BA-60C4-496F-900E-6ACC1D292198}" dt="2021-11-15T17:43:55.290" v="13"/>
        <pc:sldMkLst>
          <pc:docMk/>
          <pc:sldMk cId="1677266450" sldId="666"/>
        </pc:sldMkLst>
      </pc:sldChg>
      <pc:sldChg chg="add del">
        <pc:chgData name="Khattab, Sherif" userId="c83b1e15-36f3-4f46-aceb-05aac24c545e" providerId="ADAL" clId="{C573D1BA-60C4-496F-900E-6ACC1D292198}" dt="2021-11-15T17:43:55.290" v="13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642479177" sldId="670"/>
        </pc:sldMkLst>
      </pc:sldChg>
      <pc:sldChg chg="modSp add del modTransition">
        <pc:chgData name="Khattab, Sherif" userId="c83b1e15-36f3-4f46-aceb-05aac24c545e" providerId="ADAL" clId="{C573D1BA-60C4-496F-900E-6ACC1D292198}" dt="2021-11-15T17:43:55.290" v="13"/>
        <pc:sldMkLst>
          <pc:docMk/>
          <pc:sldMk cId="298043200" sldId="672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C573D1BA-60C4-496F-900E-6ACC1D292198}" dt="2021-11-16T16:59:21.555" v="407" actId="2696"/>
        <pc:sldMkLst>
          <pc:docMk/>
          <pc:sldMk cId="3841395943" sldId="674"/>
        </pc:sldMkLst>
        <pc:spChg chg="mod">
          <ac:chgData name="Khattab, Sherif" userId="c83b1e15-36f3-4f46-aceb-05aac24c545e" providerId="ADAL" clId="{C573D1BA-60C4-496F-900E-6ACC1D292198}" dt="2021-11-15T17:43:52.606" v="8"/>
          <ac:spMkLst>
            <pc:docMk/>
            <pc:sldMk cId="3841395943" sldId="674"/>
            <ac:spMk id="4" creationId="{5E7EFA08-741C-7A40-99C5-774EA7AD9142}"/>
          </ac:spMkLst>
        </pc:spChg>
      </pc:sldChg>
      <pc:sldChg chg="add del modTransition">
        <pc:chgData name="Khattab, Sherif" userId="c83b1e15-36f3-4f46-aceb-05aac24c545e" providerId="ADAL" clId="{C573D1BA-60C4-496F-900E-6ACC1D292198}" dt="2021-11-16T16:58:09.226" v="395"/>
        <pc:sldMkLst>
          <pc:docMk/>
          <pc:sldMk cId="1749222950" sldId="675"/>
        </pc:sldMkLst>
      </pc:sldChg>
      <pc:sldChg chg="add del">
        <pc:chgData name="Khattab, Sherif" userId="c83b1e15-36f3-4f46-aceb-05aac24c545e" providerId="ADAL" clId="{C573D1BA-60C4-496F-900E-6ACC1D292198}" dt="2021-11-16T16:57:41.767" v="392" actId="2696"/>
        <pc:sldMkLst>
          <pc:docMk/>
          <pc:sldMk cId="3190004034" sldId="675"/>
        </pc:sldMkLst>
      </pc:sldChg>
      <pc:sldChg chg="add">
        <pc:chgData name="Khattab, Sherif" userId="c83b1e15-36f3-4f46-aceb-05aac24c545e" providerId="ADAL" clId="{C573D1BA-60C4-496F-900E-6ACC1D292198}" dt="2021-11-16T16:58:09.322" v="396"/>
        <pc:sldMkLst>
          <pc:docMk/>
          <pc:sldMk cId="3725348650" sldId="675"/>
        </pc:sldMkLst>
      </pc:sldChg>
      <pc:sldChg chg="add del modTransition">
        <pc:chgData name="Khattab, Sherif" userId="c83b1e15-36f3-4f46-aceb-05aac24c545e" providerId="ADAL" clId="{C573D1BA-60C4-496F-900E-6ACC1D292198}" dt="2021-11-16T16:58:25.725" v="399"/>
        <pc:sldMkLst>
          <pc:docMk/>
          <pc:sldMk cId="814190571" sldId="676"/>
        </pc:sldMkLst>
      </pc:sldChg>
      <pc:sldChg chg="add">
        <pc:chgData name="Khattab, Sherif" userId="c83b1e15-36f3-4f46-aceb-05aac24c545e" providerId="ADAL" clId="{C573D1BA-60C4-496F-900E-6ACC1D292198}" dt="2021-11-16T16:58:25.776" v="400"/>
        <pc:sldMkLst>
          <pc:docMk/>
          <pc:sldMk cId="2217790408" sldId="676"/>
        </pc:sldMkLst>
      </pc:sldChg>
      <pc:sldChg chg="add del modTransition">
        <pc:chgData name="Khattab, Sherif" userId="c83b1e15-36f3-4f46-aceb-05aac24c545e" providerId="ADAL" clId="{C573D1BA-60C4-496F-900E-6ACC1D292198}" dt="2021-11-16T16:58:09.226" v="395"/>
        <pc:sldMkLst>
          <pc:docMk/>
          <pc:sldMk cId="3329563399" sldId="676"/>
        </pc:sldMkLst>
      </pc:sldChg>
      <pc:sldChg chg="add del">
        <pc:chgData name="Khattab, Sherif" userId="c83b1e15-36f3-4f46-aceb-05aac24c545e" providerId="ADAL" clId="{C573D1BA-60C4-496F-900E-6ACC1D292198}" dt="2021-11-16T16:57:41.767" v="392" actId="2696"/>
        <pc:sldMkLst>
          <pc:docMk/>
          <pc:sldMk cId="3388799766" sldId="676"/>
        </pc:sldMkLst>
      </pc:sldChg>
      <pc:sldChg chg="add del">
        <pc:chgData name="Khattab, Sherif" userId="c83b1e15-36f3-4f46-aceb-05aac24c545e" providerId="ADAL" clId="{C573D1BA-60C4-496F-900E-6ACC1D292198}" dt="2021-11-16T16:58:12.587" v="397" actId="2696"/>
        <pc:sldMkLst>
          <pc:docMk/>
          <pc:sldMk cId="3396722432" sldId="676"/>
        </pc:sldMkLst>
      </pc:sldChg>
      <pc:sldChg chg="add ord">
        <pc:chgData name="Khattab, Sherif" userId="c83b1e15-36f3-4f46-aceb-05aac24c545e" providerId="ADAL" clId="{C573D1BA-60C4-496F-900E-6ACC1D292198}" dt="2021-11-16T16:58:35" v="402"/>
        <pc:sldMkLst>
          <pc:docMk/>
          <pc:sldMk cId="784317894" sldId="677"/>
        </pc:sldMkLst>
      </pc:sldChg>
      <pc:sldChg chg="add del modTransition">
        <pc:chgData name="Khattab, Sherif" userId="c83b1e15-36f3-4f46-aceb-05aac24c545e" providerId="ADAL" clId="{C573D1BA-60C4-496F-900E-6ACC1D292198}" dt="2021-11-16T16:58:09.226" v="395"/>
        <pc:sldMkLst>
          <pc:docMk/>
          <pc:sldMk cId="2808391288" sldId="677"/>
        </pc:sldMkLst>
      </pc:sldChg>
      <pc:sldChg chg="add del">
        <pc:chgData name="Khattab, Sherif" userId="c83b1e15-36f3-4f46-aceb-05aac24c545e" providerId="ADAL" clId="{C573D1BA-60C4-496F-900E-6ACC1D292198}" dt="2021-11-16T16:57:41.767" v="392" actId="2696"/>
        <pc:sldMkLst>
          <pc:docMk/>
          <pc:sldMk cId="3451575800" sldId="677"/>
        </pc:sldMkLst>
      </pc:sldChg>
      <pc:sldChg chg="add del">
        <pc:chgData name="Khattab, Sherif" userId="c83b1e15-36f3-4f46-aceb-05aac24c545e" providerId="ADAL" clId="{C573D1BA-60C4-496F-900E-6ACC1D292198}" dt="2021-11-16T16:57:44.572" v="393" actId="47"/>
        <pc:sldMkLst>
          <pc:docMk/>
          <pc:sldMk cId="1744575395" sldId="678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2441648703" sldId="679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927036374" sldId="680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2914354052" sldId="681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695397815" sldId="682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1676886451" sldId="683"/>
        </pc:sldMkLst>
      </pc:sldChg>
      <pc:sldChg chg="add del">
        <pc:chgData name="Khattab, Sherif" userId="c83b1e15-36f3-4f46-aceb-05aac24c545e" providerId="ADAL" clId="{C573D1BA-60C4-496F-900E-6ACC1D292198}" dt="2021-11-15T17:43:55.043" v="12"/>
        <pc:sldMkLst>
          <pc:docMk/>
          <pc:sldMk cId="3927292625" sldId="683"/>
        </pc:sldMkLst>
      </pc:sldChg>
      <pc:sldChg chg="add del">
        <pc:chgData name="Khattab, Sherif" userId="c83b1e15-36f3-4f46-aceb-05aac24c545e" providerId="ADAL" clId="{C573D1BA-60C4-496F-900E-6ACC1D292198}" dt="2021-11-16T16:59:21.555" v="407" actId="2696"/>
        <pc:sldMkLst>
          <pc:docMk/>
          <pc:sldMk cId="530948429" sldId="684"/>
        </pc:sldMkLst>
      </pc:sldChg>
      <pc:sldChg chg="modSp new mod">
        <pc:chgData name="Khattab, Sherif" userId="c83b1e15-36f3-4f46-aceb-05aac24c545e" providerId="ADAL" clId="{C573D1BA-60C4-496F-900E-6ACC1D292198}" dt="2021-11-16T16:56:50.415" v="373" actId="20577"/>
        <pc:sldMkLst>
          <pc:docMk/>
          <pc:sldMk cId="2217074986" sldId="685"/>
        </pc:sldMkLst>
        <pc:spChg chg="mod">
          <ac:chgData name="Khattab, Sherif" userId="c83b1e15-36f3-4f46-aceb-05aac24c545e" providerId="ADAL" clId="{C573D1BA-60C4-496F-900E-6ACC1D292198}" dt="2021-11-16T16:55:41.895" v="218" actId="5793"/>
          <ac:spMkLst>
            <pc:docMk/>
            <pc:sldMk cId="2217074986" sldId="685"/>
            <ac:spMk id="2" creationId="{5C78D176-A2F6-486F-9943-988AB1279373}"/>
          </ac:spMkLst>
        </pc:spChg>
        <pc:spChg chg="mod">
          <ac:chgData name="Khattab, Sherif" userId="c83b1e15-36f3-4f46-aceb-05aac24c545e" providerId="ADAL" clId="{C573D1BA-60C4-496F-900E-6ACC1D292198}" dt="2021-11-16T16:56:50.415" v="373" actId="20577"/>
          <ac:spMkLst>
            <pc:docMk/>
            <pc:sldMk cId="2217074986" sldId="685"/>
            <ac:spMk id="3" creationId="{0474EAB5-9D8F-4242-B248-433D502E1A8C}"/>
          </ac:spMkLst>
        </pc:spChg>
      </pc:sldChg>
      <pc:sldChg chg="modSp new mod modAnim">
        <pc:chgData name="Khattab, Sherif" userId="c83b1e15-36f3-4f46-aceb-05aac24c545e" providerId="ADAL" clId="{C573D1BA-60C4-496F-900E-6ACC1D292198}" dt="2021-11-16T17:04:56.871" v="546"/>
        <pc:sldMkLst>
          <pc:docMk/>
          <pc:sldMk cId="1859621232" sldId="686"/>
        </pc:sldMkLst>
        <pc:spChg chg="mod">
          <ac:chgData name="Khattab, Sherif" userId="c83b1e15-36f3-4f46-aceb-05aac24c545e" providerId="ADAL" clId="{C573D1BA-60C4-496F-900E-6ACC1D292198}" dt="2021-11-16T17:03:15.700" v="514" actId="20577"/>
          <ac:spMkLst>
            <pc:docMk/>
            <pc:sldMk cId="1859621232" sldId="686"/>
            <ac:spMk id="2" creationId="{0818F45D-C8F2-4B06-AC28-9D8A244E7271}"/>
          </ac:spMkLst>
        </pc:spChg>
        <pc:spChg chg="mod">
          <ac:chgData name="Khattab, Sherif" userId="c83b1e15-36f3-4f46-aceb-05aac24c545e" providerId="ADAL" clId="{C573D1BA-60C4-496F-900E-6ACC1D292198}" dt="2021-11-16T17:04:46.156" v="544" actId="27636"/>
          <ac:spMkLst>
            <pc:docMk/>
            <pc:sldMk cId="1859621232" sldId="686"/>
            <ac:spMk id="3" creationId="{0AB20655-A5EB-4723-9A46-A459597F30E3}"/>
          </ac:spMkLst>
        </pc:spChg>
      </pc:sldChg>
      <pc:sldChg chg="modSp new mod modAnim">
        <pc:chgData name="Khattab, Sherif" userId="c83b1e15-36f3-4f46-aceb-05aac24c545e" providerId="ADAL" clId="{C573D1BA-60C4-496F-900E-6ACC1D292198}" dt="2021-11-16T17:05:12.684" v="552"/>
        <pc:sldMkLst>
          <pc:docMk/>
          <pc:sldMk cId="1693605844" sldId="687"/>
        </pc:sldMkLst>
        <pc:spChg chg="mod">
          <ac:chgData name="Khattab, Sherif" userId="c83b1e15-36f3-4f46-aceb-05aac24c545e" providerId="ADAL" clId="{C573D1BA-60C4-496F-900E-6ACC1D292198}" dt="2021-11-16T17:02:11.552" v="473" actId="20577"/>
          <ac:spMkLst>
            <pc:docMk/>
            <pc:sldMk cId="1693605844" sldId="687"/>
            <ac:spMk id="2" creationId="{A1A1EF57-0BD8-4054-87B2-7A308FD82000}"/>
          </ac:spMkLst>
        </pc:spChg>
        <pc:spChg chg="mod">
          <ac:chgData name="Khattab, Sherif" userId="c83b1e15-36f3-4f46-aceb-05aac24c545e" providerId="ADAL" clId="{C573D1BA-60C4-496F-900E-6ACC1D292198}" dt="2021-11-16T17:02:13.167" v="474"/>
          <ac:spMkLst>
            <pc:docMk/>
            <pc:sldMk cId="1693605844" sldId="687"/>
            <ac:spMk id="3" creationId="{B6621103-B5F0-4B13-B1D5-A90541BD8165}"/>
          </ac:spMkLst>
        </pc:spChg>
      </pc:sldChg>
      <pc:sldChg chg="modSp new mod modAnim">
        <pc:chgData name="Khattab, Sherif" userId="c83b1e15-36f3-4f46-aceb-05aac24c545e" providerId="ADAL" clId="{C573D1BA-60C4-496F-900E-6ACC1D292198}" dt="2021-11-16T17:05:06.961" v="550"/>
        <pc:sldMkLst>
          <pc:docMk/>
          <pc:sldMk cId="1163323987" sldId="688"/>
        </pc:sldMkLst>
        <pc:spChg chg="mod">
          <ac:chgData name="Khattab, Sherif" userId="c83b1e15-36f3-4f46-aceb-05aac24c545e" providerId="ADAL" clId="{C573D1BA-60C4-496F-900E-6ACC1D292198}" dt="2021-11-16T17:02:42.142" v="509" actId="20577"/>
          <ac:spMkLst>
            <pc:docMk/>
            <pc:sldMk cId="1163323987" sldId="688"/>
            <ac:spMk id="2" creationId="{03EE9837-786F-4D53-9C50-AC3843F0CDC4}"/>
          </ac:spMkLst>
        </pc:spChg>
        <pc:spChg chg="mod">
          <ac:chgData name="Khattab, Sherif" userId="c83b1e15-36f3-4f46-aceb-05aac24c545e" providerId="ADAL" clId="{C573D1BA-60C4-496F-900E-6ACC1D292198}" dt="2021-11-16T17:05:00.676" v="548" actId="20577"/>
          <ac:spMkLst>
            <pc:docMk/>
            <pc:sldMk cId="1163323987" sldId="688"/>
            <ac:spMk id="3" creationId="{1B12EDE3-1EDF-4174-8B70-DA50A45D402C}"/>
          </ac:spMkLst>
        </pc:spChg>
      </pc:sldChg>
      <pc:sldMasterChg chg="del delSldLayout">
        <pc:chgData name="Khattab, Sherif" userId="c83b1e15-36f3-4f46-aceb-05aac24c545e" providerId="ADAL" clId="{C573D1BA-60C4-496F-900E-6ACC1D292198}" dt="2021-11-16T16:59:21.555" v="407" actId="2696"/>
        <pc:sldMasterMkLst>
          <pc:docMk/>
          <pc:sldMasterMk cId="3631272700" sldId="2147483687"/>
        </pc:sldMasterMkLst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729963912" sldId="2147483688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474113947" sldId="2147483689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2794956417" sldId="2147483690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3225707288" sldId="2147483691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883725640" sldId="2147483692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14977749" sldId="2147483693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4188831914" sldId="2147483694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2989266457" sldId="2147483695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3815664698" sldId="2147483696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667147003" sldId="2147483697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3463151588" sldId="2147483698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903822820" sldId="2147483699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3739890180" sldId="2147483700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211092477" sldId="2147483701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2910510118" sldId="2147483702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3242369361" sldId="2147483703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921109729" sldId="2147483704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578436275" sldId="2147483705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3477279386" sldId="2147483706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745222419" sldId="2147483707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371640227" sldId="2147483708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440718203" sldId="2147483709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1794681546" sldId="2147483710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2543329713" sldId="2147483711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2168235094" sldId="2147483712"/>
          </pc:sldLayoutMkLst>
        </pc:sldLayoutChg>
        <pc:sldLayoutChg chg="del">
          <pc:chgData name="Khattab, Sherif" userId="c83b1e15-36f3-4f46-aceb-05aac24c545e" providerId="ADAL" clId="{C573D1BA-60C4-496F-900E-6ACC1D292198}" dt="2021-11-16T16:59:21.555" v="407" actId="2696"/>
          <pc:sldLayoutMkLst>
            <pc:docMk/>
            <pc:sldMasterMk cId="3631272700" sldId="2147483687"/>
            <pc:sldLayoutMk cId="2834748893" sldId="2147483713"/>
          </pc:sldLayoutMkLst>
        </pc:sldLayoutChg>
      </pc:sldMaster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834769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115614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03656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0212756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50045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8389709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23105258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263436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86716249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216041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586682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6143020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4455475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5363901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1934564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76198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846440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209350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0743509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28850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497394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7574977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401035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654096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2939467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4698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7549849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366023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9023523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297785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922955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103334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2920997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983497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3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14">
            <a:extLst>
              <a:ext uri="{FF2B5EF4-FFF2-40B4-BE49-F238E27FC236}">
                <a16:creationId xmlns:a16="http://schemas.microsoft.com/office/drawing/2014/main" id="{2730052A-2D99-3744-B09E-DAFE150A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paging: example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8F62DC9E-4348-5945-B8AF-BEC3D59D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8 KB pages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32-bit logical address divided into 13 bit page offset, 19 bit page number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Page number divided into: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10 bit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9 bit page offset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Logical address looks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1</a:t>
            </a:r>
            <a:r>
              <a:rPr lang="en-US" altLang="en-US" sz="1984"/>
              <a:t> is an index into the 1st level page table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2</a:t>
            </a:r>
            <a:r>
              <a:rPr lang="en-US" altLang="en-US" sz="1984"/>
              <a:t> is an index into the 2nd level page table pointed to by p</a:t>
            </a:r>
            <a:r>
              <a:rPr lang="en-US" altLang="en-US" sz="1984" baseline="-25000"/>
              <a:t>1</a:t>
            </a:r>
            <a:r>
              <a:rPr lang="en-US" altLang="en-US" sz="1984"/>
              <a:t>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8EDC9CB-1C47-C845-BC1F-9E9691475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847CA77-E2D5-DE4D-B157-7E4B104DF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24106C2-748E-3545-B237-F6EDE917E6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E754463-41CA-074A-9E2A-5025CE6F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53" y="5433517"/>
            <a:ext cx="1793673" cy="39373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0650CF-7F15-224E-82D1-86421677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611680" cy="393733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445D80B-621F-8846-A76F-9782CCB5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8" y="5433517"/>
            <a:ext cx="2330900" cy="39373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57C5F9A-A99F-2C43-AC73-CFAF60EF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361441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FEC3EA80-18D6-B14E-B833-C12F4DF0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433517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430DFD64-E94E-A64F-BFC8-582337A9A4BB}"/>
              </a:ext>
            </a:extLst>
          </p:cNvPr>
          <p:cNvSpPr>
            <a:spLocks/>
          </p:cNvSpPr>
          <p:nvPr/>
        </p:nvSpPr>
        <p:spPr bwMode="auto">
          <a:xfrm rot="5400000">
            <a:off x="3353385" y="3604845"/>
            <a:ext cx="178492" cy="3363355"/>
          </a:xfrm>
          <a:prstGeom prst="leftBrace">
            <a:avLst>
              <a:gd name="adj1" fmla="val 157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E4F07A17-F35B-1F41-B4D9-D09AFD5EB97C}"/>
              </a:ext>
            </a:extLst>
          </p:cNvPr>
          <p:cNvSpPr>
            <a:spLocks/>
          </p:cNvSpPr>
          <p:nvPr/>
        </p:nvSpPr>
        <p:spPr bwMode="auto">
          <a:xfrm rot="5400000">
            <a:off x="6208387" y="4123697"/>
            <a:ext cx="146994" cy="2315151"/>
          </a:xfrm>
          <a:prstGeom prst="leftBrace">
            <a:avLst>
              <a:gd name="adj1" fmla="val 1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882A9EE6-3EC2-A54D-A784-BAA1F86D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5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6309A1FC-F0F5-4E4B-9B5E-A4EC8677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</p:spTree>
    <p:extLst>
      <p:ext uri="{BB962C8B-B14F-4D97-AF65-F5344CB8AC3E}">
        <p14:creationId xmlns:p14="http://schemas.microsoft.com/office/powerpoint/2010/main" val="43210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>
            <a:extLst>
              <a:ext uri="{FF2B5EF4-FFF2-40B4-BE49-F238E27FC236}">
                <a16:creationId xmlns:a16="http://schemas.microsoft.com/office/drawing/2014/main" id="{632FEAE1-AB80-CA43-8496-99E0413E0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2-level address translation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1AEDFE-1E83-4744-BAC0-CDC6F10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B0BD055-4A34-CF4E-8605-2309EE696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9EBE2200-50E9-FE44-B92C-9F63C605E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311FD91-D742-F448-9951-6026283200C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94663B0A-4EE2-AD49-911D-EBCDE01F5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2446" y="3779837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4ED55E-F0D2-934C-B649-B142FA2E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51808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DBB0169-E66C-CC46-8A69-49F0B6B7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529177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BC569D3-469E-7544-B58D-BE41C930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621573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6B09C32-A84F-9747-B94A-C83F3987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7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03124DEC-A4F7-804A-91FC-0EABC65C6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52" y="4451808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93FD20CD-7BBA-6E4F-A464-59DACBC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4D238D3F-B94A-0147-B873-F1D40409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2204905"/>
            <a:ext cx="1611681" cy="3937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AC1BF394-06DF-0948-8FBA-12501A93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117" y="2204905"/>
            <a:ext cx="2330900" cy="393734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1E52DCC9-9D2B-DB4D-AE86-2A63D51C024A}"/>
              </a:ext>
            </a:extLst>
          </p:cNvPr>
          <p:cNvSpPr>
            <a:spLocks/>
          </p:cNvSpPr>
          <p:nvPr/>
        </p:nvSpPr>
        <p:spPr bwMode="auto">
          <a:xfrm rot="5400000">
            <a:off x="2025192" y="344735"/>
            <a:ext cx="131244" cy="3379104"/>
          </a:xfrm>
          <a:prstGeom prst="leftBrace">
            <a:avLst>
              <a:gd name="adj1" fmla="val 214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E7EDF464-7CC9-DD44-AC25-250E48337DB8}"/>
              </a:ext>
            </a:extLst>
          </p:cNvPr>
          <p:cNvSpPr>
            <a:spLocks/>
          </p:cNvSpPr>
          <p:nvPr/>
        </p:nvSpPr>
        <p:spPr bwMode="auto">
          <a:xfrm rot="5400000">
            <a:off x="4822447" y="926585"/>
            <a:ext cx="215240" cy="2299401"/>
          </a:xfrm>
          <a:prstGeom prst="leftBrace">
            <a:avLst>
              <a:gd name="adj1" fmla="val 890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6E38AAF-078E-D74C-97BB-20080D06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328608A1-D308-884C-A336-7E28ACBD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8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ADE0DD26-F5F2-AA46-A7D7-613684CBDB49}"/>
              </a:ext>
            </a:extLst>
          </p:cNvPr>
          <p:cNvCxnSpPr>
            <a:cxnSpLocks noChangeShapeType="1"/>
            <a:stCxn id="52233" idx="2"/>
            <a:endCxn id="52247" idx="1"/>
          </p:cNvCxnSpPr>
          <p:nvPr/>
        </p:nvCxnSpPr>
        <p:spPr bwMode="auto">
          <a:xfrm rot="16200000" flipH="1">
            <a:off x="106460" y="3790277"/>
            <a:ext cx="2640814" cy="2575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B67FBAF-133E-A240-BB19-B9F4114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4283816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0A978368-AC2D-9440-BC84-C9AC6A7E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8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13EC493E-CFAB-CA4C-9809-C12293C5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5123780"/>
            <a:ext cx="154205" cy="4842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C8856257-0769-704A-A29F-A77F78FE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4619801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DE1A7F8C-2007-4D49-AC5B-3B77C4CA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377983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4F3C9D9B-3B40-C841-9092-9AC73420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4283816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F76C59CD-DBD9-B647-A6B9-2D9BF01C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636" y="503978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0B4252D9-1FFF-EE45-9326-9127ABFB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5543762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B34144BF-7CB9-F743-A8E5-36414332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88558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36E28C96-12A8-D44B-81DB-D5E387F8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955787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D0EA404C-9EFF-5A47-9C5B-81D996B1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5795751"/>
            <a:ext cx="154205" cy="4842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59701B2D-D502-F74F-8B57-63C1C58D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48855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30707B5F-003D-3F48-9E26-2DEE69A6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882290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820B039A-C798-C245-BCFD-FBECCE20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43" y="574850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2255" name="AutoShape 31">
            <a:extLst>
              <a:ext uri="{FF2B5EF4-FFF2-40B4-BE49-F238E27FC236}">
                <a16:creationId xmlns:a16="http://schemas.microsoft.com/office/drawing/2014/main" id="{2279BDD5-5899-324B-8A1E-0F0D612EBEF8}"/>
              </a:ext>
            </a:extLst>
          </p:cNvPr>
          <p:cNvCxnSpPr>
            <a:cxnSpLocks noChangeShapeType="1"/>
            <a:stCxn id="52234" idx="2"/>
            <a:endCxn id="52254" idx="1"/>
          </p:cNvCxnSpPr>
          <p:nvPr/>
        </p:nvCxnSpPr>
        <p:spPr bwMode="auto">
          <a:xfrm rot="16200000" flipH="1">
            <a:off x="1665643" y="3898773"/>
            <a:ext cx="3349534" cy="74926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B0034DE5-4008-E645-81B4-E119611F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73" y="3779837"/>
            <a:ext cx="1359691" cy="3937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52257" name="AutoShape 33">
            <a:extLst>
              <a:ext uri="{FF2B5EF4-FFF2-40B4-BE49-F238E27FC236}">
                <a16:creationId xmlns:a16="http://schemas.microsoft.com/office/drawing/2014/main" id="{D5E58001-3C45-EF44-A440-4B66D6E1245C}"/>
              </a:ext>
            </a:extLst>
          </p:cNvPr>
          <p:cNvCxnSpPr>
            <a:cxnSpLocks noChangeShapeType="1"/>
            <a:stCxn id="52251" idx="3"/>
            <a:endCxn id="52256" idx="2"/>
          </p:cNvCxnSpPr>
          <p:nvPr/>
        </p:nvCxnSpPr>
        <p:spPr bwMode="auto">
          <a:xfrm flipV="1">
            <a:off x="4254808" y="4173571"/>
            <a:ext cx="1225611" cy="186429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>
            <a:extLst>
              <a:ext uri="{FF2B5EF4-FFF2-40B4-BE49-F238E27FC236}">
                <a16:creationId xmlns:a16="http://schemas.microsoft.com/office/drawing/2014/main" id="{CDA5485B-5BE5-6845-A599-609FDBFA580B}"/>
              </a:ext>
            </a:extLst>
          </p:cNvPr>
          <p:cNvCxnSpPr>
            <a:cxnSpLocks noChangeShapeType="1"/>
            <a:stCxn id="52235" idx="2"/>
            <a:endCxn id="52272" idx="0"/>
          </p:cNvCxnSpPr>
          <p:nvPr/>
        </p:nvCxnSpPr>
        <p:spPr bwMode="auto">
          <a:xfrm rot="16200000" flipH="1">
            <a:off x="5232805" y="2292402"/>
            <a:ext cx="1181199" cy="1793672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CDCBF3F3-1C75-DD4D-836C-D93B8785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77" y="3386105"/>
            <a:ext cx="1919667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A8702936-0766-F640-9DF6-2DFD5D55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482" y="6131736"/>
            <a:ext cx="226042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 page table</a:t>
            </a: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0D09BFEF-7D51-324F-B70E-78ACD160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6693462"/>
            <a:ext cx="235019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 page table</a:t>
            </a:r>
          </a:p>
        </p:txBody>
      </p:sp>
      <p:sp>
        <p:nvSpPr>
          <p:cNvPr id="52262" name="Text Box 38">
            <a:extLst>
              <a:ext uri="{FF2B5EF4-FFF2-40B4-BE49-F238E27FC236}">
                <a16:creationId xmlns:a16="http://schemas.microsoft.com/office/drawing/2014/main" id="{FC9333E3-B495-DF4F-86B0-20639505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5795750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F326BFAC-EA58-0D40-B486-30FE358E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23870"/>
            <a:ext cx="1083204" cy="2724633"/>
          </a:xfrm>
          <a:prstGeom prst="rect">
            <a:avLst/>
          </a:prstGeom>
          <a:solidFill>
            <a:srgbClr val="AAAA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B968C5BF-E19C-934A-9BDA-991539BE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B2433632-C4F9-1A42-AE78-FE74B324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91954EB4-99DC-5248-A1AE-7621255E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703797"/>
            <a:ext cx="1034206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BD3B2AC0-9AE5-C946-A551-4D7EDF6E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F3178682-2F10-E14C-8080-F7AA8346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69" name="Text Box 45">
            <a:extLst>
              <a:ext uri="{FF2B5EF4-FFF2-40B4-BE49-F238E27FC236}">
                <a16:creationId xmlns:a16="http://schemas.microsoft.com/office/drawing/2014/main" id="{296294E1-3879-FC41-9567-A90FE28F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720" y="2362398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2270" name="AutoShape 46">
            <a:extLst>
              <a:ext uri="{FF2B5EF4-FFF2-40B4-BE49-F238E27FC236}">
                <a16:creationId xmlns:a16="http://schemas.microsoft.com/office/drawing/2014/main" id="{4D5D10FE-C199-2C45-A894-2561C74DB086}"/>
              </a:ext>
            </a:extLst>
          </p:cNvPr>
          <p:cNvCxnSpPr>
            <a:cxnSpLocks noChangeShapeType="1"/>
            <a:stCxn id="52272" idx="3"/>
            <a:endCxn id="52266" idx="1"/>
          </p:cNvCxnSpPr>
          <p:nvPr/>
        </p:nvCxnSpPr>
        <p:spPr bwMode="auto">
          <a:xfrm>
            <a:off x="7280216" y="3977579"/>
            <a:ext cx="951959" cy="9239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AutoShape 47">
            <a:extLst>
              <a:ext uri="{FF2B5EF4-FFF2-40B4-BE49-F238E27FC236}">
                <a16:creationId xmlns:a16="http://schemas.microsoft.com/office/drawing/2014/main" id="{880C190F-8811-EF45-AE10-265D7C6AB4AD}"/>
              </a:ext>
            </a:extLst>
          </p:cNvPr>
          <p:cNvCxnSpPr>
            <a:cxnSpLocks noChangeShapeType="1"/>
            <a:stCxn id="52243" idx="3"/>
            <a:endCxn id="52231" idx="1"/>
          </p:cNvCxnSpPr>
          <p:nvPr/>
        </p:nvCxnSpPr>
        <p:spPr bwMode="auto">
          <a:xfrm flipV="1">
            <a:off x="2083151" y="4451808"/>
            <a:ext cx="2033200" cy="914089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A939817D-07AB-8E43-8B52-F146D99B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64" y="3779837"/>
            <a:ext cx="1119952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8D6D487E-2676-DB48-832B-987C3702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1" y="3359855"/>
            <a:ext cx="839964" cy="134394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table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52274" name="Text Box 50">
            <a:extLst>
              <a:ext uri="{FF2B5EF4-FFF2-40B4-BE49-F238E27FC236}">
                <a16:creationId xmlns:a16="http://schemas.microsoft.com/office/drawing/2014/main" id="{8322E0EB-D150-7B43-B0AD-243E0B1B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5207776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75" name="Text Box 51">
            <a:extLst>
              <a:ext uri="{FF2B5EF4-FFF2-40B4-BE49-F238E27FC236}">
                <a16:creationId xmlns:a16="http://schemas.microsoft.com/office/drawing/2014/main" id="{932C8671-21DD-C74F-92FF-69369D7A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411582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2276" name="AutoShape 52">
            <a:extLst>
              <a:ext uri="{FF2B5EF4-FFF2-40B4-BE49-F238E27FC236}">
                <a16:creationId xmlns:a16="http://schemas.microsoft.com/office/drawing/2014/main" id="{F21F7955-C656-1646-8D83-731F34BE2640}"/>
              </a:ext>
            </a:extLst>
          </p:cNvPr>
          <p:cNvCxnSpPr>
            <a:cxnSpLocks noChangeShapeType="1"/>
            <a:stCxn id="52273" idx="3"/>
            <a:endCxn id="52226" idx="1"/>
          </p:cNvCxnSpPr>
          <p:nvPr/>
        </p:nvCxnSpPr>
        <p:spPr bwMode="auto">
          <a:xfrm flipV="1">
            <a:off x="1008485" y="3779837"/>
            <a:ext cx="923960" cy="251989"/>
          </a:xfrm>
          <a:prstGeom prst="bentConnector4">
            <a:avLst>
              <a:gd name="adj1" fmla="val 50000"/>
              <a:gd name="adj2" fmla="val 96528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498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F311-23F2-43B9-BAF2-24772A3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2-level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187F-932C-4158-B2B9-9ACBCFB2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E07C-74CC-4886-A81A-16AC765321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EB4F-10AB-4DD0-B331-73C08BA0B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8C2A0-FA0E-436C-870D-190E1E6F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9" y="1055673"/>
            <a:ext cx="8873866" cy="59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Rectangle 23">
            <a:extLst>
              <a:ext uri="{FF2B5EF4-FFF2-40B4-BE49-F238E27FC236}">
                <a16:creationId xmlns:a16="http://schemas.microsoft.com/office/drawing/2014/main" id="{FDAD25FE-388D-BC45-A370-11171EE2C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Lookaside Buffer (TLB)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680B4546-F2AE-7A4B-9489-77A04A5EE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35030" cy="6141298"/>
          </a:xfrm>
        </p:spPr>
        <p:txBody>
          <a:bodyPr/>
          <a:lstStyle/>
          <a:p>
            <a:r>
              <a:rPr lang="en-US" altLang="en-US" sz="2205" dirty="0"/>
              <a:t>Search the TLB for the desired logical page number</a:t>
            </a:r>
          </a:p>
          <a:p>
            <a:pPr lvl="1"/>
            <a:r>
              <a:rPr lang="en-US" altLang="en-US" sz="1984" dirty="0"/>
              <a:t>Search entries in parallel</a:t>
            </a:r>
          </a:p>
          <a:p>
            <a:pPr lvl="1"/>
            <a:r>
              <a:rPr lang="en-US" altLang="en-US" sz="1984" dirty="0"/>
              <a:t>Use standard cache techniques</a:t>
            </a:r>
          </a:p>
          <a:p>
            <a:r>
              <a:rPr lang="en-US" altLang="en-US" sz="2205" dirty="0"/>
              <a:t>If desired logical page number is found, get frame number from TLB</a:t>
            </a:r>
          </a:p>
          <a:p>
            <a:r>
              <a:rPr lang="en-US" altLang="en-US" sz="2205" dirty="0"/>
              <a:t>If desired logical page number isn’t found</a:t>
            </a:r>
          </a:p>
          <a:p>
            <a:pPr lvl="1"/>
            <a:r>
              <a:rPr lang="en-US" altLang="en-US" sz="1984" dirty="0"/>
              <a:t>Get frame number from page table in memory</a:t>
            </a:r>
          </a:p>
          <a:p>
            <a:pPr lvl="1"/>
            <a:r>
              <a:rPr lang="en-US" altLang="en-US" sz="1984" dirty="0"/>
              <a:t>Replace an entry in the TLB with the logical &amp; physical page numbers from this reference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0A2820-3F5C-914B-9CD3-0E2B7ED4C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222AFBE-40DE-A441-9C04-27D00C13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F80B356-C043-E74B-A442-A49313A731E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2FF29D8F-CDF3-A54C-90ED-7DF3EE8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464" y="2047411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#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DD4954A-A7B3-2046-B8EF-0E440F01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156" y="2047411"/>
            <a:ext cx="110305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frame #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DCE432D-14BF-8344-A8F8-C2D8EAF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475" y="6299729"/>
            <a:ext cx="20367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 TLB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C129283-286A-7E4E-9C4B-8ABDAC16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2855877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8B542A4-AF2E-F44A-8525-A2B0BA0E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27585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unused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CA9D9793-D1F3-F347-9126-0B00DBEF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69584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6D7BE539-B499-FF44-89B0-F12DEC66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115822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58EFE4CA-58BF-3740-A81F-2F328E8C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535804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04E345B3-03A5-9D44-9347-B15179FE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955786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3B9DE99E-36E2-7644-9201-F955CC92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37576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84C29254-D932-AC4C-A1B1-F0A3759E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79575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C2C1BF98-597D-A04D-866D-9E35D0E3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2855877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7394B896-C060-D14D-9BFE-F9AC0019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27585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F87C9ED9-C2DB-F84E-B7BF-2BA9C7C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DC81C2BF-850B-7A4D-B41F-7D220B68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115822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2BB18C2D-E703-B446-BD53-1EBC472A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535804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69428154-F6C3-FD41-9F4C-56D78390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955786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7EDBD847-2905-514C-B860-84C8CA38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37576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7228D467-361A-454D-AC97-C30847FF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79575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521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383A83AC-B41C-8B4D-A52F-0D9D1A97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TLB misses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136B452-F50D-C64E-AC4B-55BDAA260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If PTE isn’t found in TLB, OS needs to do the lookup in the page table</a:t>
            </a:r>
          </a:p>
          <a:p>
            <a:r>
              <a:rPr lang="en-US" altLang="en-US" sz="2646"/>
              <a:t>Lookup can be done in hardware or software</a:t>
            </a:r>
          </a:p>
          <a:p>
            <a:r>
              <a:rPr lang="en-US" altLang="en-US" sz="2646"/>
              <a:t>Hardware TLB replacement</a:t>
            </a:r>
          </a:p>
          <a:p>
            <a:pPr lvl="1"/>
            <a:r>
              <a:rPr lang="en-US" altLang="en-US" sz="2205"/>
              <a:t>CPU hardware does page table lookup</a:t>
            </a:r>
          </a:p>
          <a:p>
            <a:pPr lvl="1"/>
            <a:r>
              <a:rPr lang="en-US" altLang="en-US" sz="2205"/>
              <a:t>Can be faster than software</a:t>
            </a:r>
          </a:p>
          <a:p>
            <a:pPr lvl="1"/>
            <a:r>
              <a:rPr lang="en-US" altLang="en-US" sz="2205"/>
              <a:t>Less flexible than software, and more complex hardware</a:t>
            </a:r>
          </a:p>
          <a:p>
            <a:r>
              <a:rPr lang="en-US" altLang="en-US" sz="2646"/>
              <a:t>Software TLB replacement</a:t>
            </a:r>
          </a:p>
          <a:p>
            <a:pPr lvl="1"/>
            <a:r>
              <a:rPr lang="en-US" altLang="en-US" sz="2205"/>
              <a:t>OS gets TLB exception</a:t>
            </a:r>
          </a:p>
          <a:p>
            <a:pPr lvl="1"/>
            <a:r>
              <a:rPr lang="en-US" altLang="en-US" sz="2205"/>
              <a:t>Exception handler does page table lookup &amp; places the result into the TLB</a:t>
            </a:r>
          </a:p>
          <a:p>
            <a:pPr lvl="1"/>
            <a:r>
              <a:rPr lang="en-US" altLang="en-US" sz="2205"/>
              <a:t>Program continues after return from exception</a:t>
            </a:r>
          </a:p>
          <a:p>
            <a:pPr lvl="1"/>
            <a:r>
              <a:rPr lang="en-US" altLang="en-US" sz="2205"/>
              <a:t>Larger TLB (lower miss rate) can make this feasible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EDC61-FA6C-D54F-8609-BEF99361E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24A9-F851-A648-B82B-4E015FC2F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74FBA8-FF7B-7F4E-8D37-D5F590DB56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CE99-528C-4930-BF8B-56C082B0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2834-5465-468C-BE07-3DACD7BA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171C-F623-4F0F-AD6D-5949D6287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E1DE-A90B-4B42-8C41-46C907B77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FA7B9-BD06-4A61-A972-3908860E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106809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6985-B033-467D-92B0-9F19CB23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A094-3D29-41EC-A887-B4B257B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197F-EA7A-4D0A-AA89-59C595922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91B6F-369A-4DD0-B605-A40F53C24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28EF4-A6BB-4E85-8CEE-E33894D4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875216"/>
            <a:ext cx="9359058" cy="6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2A6C-7AC8-4269-9A83-E123FEBC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68D5-F565-4022-AB14-68F0FB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1D01A-DF0A-4C7C-9CA5-403AC9A870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7515D-B8E7-4D51-A5DB-A54A508B8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AE04-D305-47B5-A9D0-7AF50217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73" y="1450975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A10-71CD-489D-BF80-346391C5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EA9E-EC51-4502-9FDA-797669AA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3FE62-CF92-4431-A422-7487098E07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6147F-F19F-4B0B-8BA6-7874AAE19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06A52-CD20-4B99-A8FF-1C43B6A6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04" y="1385501"/>
            <a:ext cx="7772854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0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6F10-0BB0-4054-B798-34CD622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9317-EC1B-46BC-90E6-5741CF17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73FC-E93B-4E2B-93C7-5F9A17C0E3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3A10B-F7BE-492B-854E-F6620CC9E1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80F50-5CED-43F2-8492-AF045442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103354"/>
            <a:ext cx="8942290" cy="59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11/19: Homework 9</a:t>
            </a:r>
          </a:p>
          <a:p>
            <a:pPr lvl="1"/>
            <a:r>
              <a:rPr lang="en-US" dirty="0"/>
              <a:t>11/19: Project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66FBDCE9-F4FB-AB4F-B90D-EFB680AB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 memory accesses take?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B210B6F-E62B-E643-91CC-C8E449D48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Assume the following times:</a:t>
            </a:r>
          </a:p>
          <a:p>
            <a:pPr lvl="1"/>
            <a:r>
              <a:rPr lang="en-US" altLang="en-US" sz="2205"/>
              <a:t>TLB lookup time = a (often zero - overlapped in CPU)</a:t>
            </a:r>
          </a:p>
          <a:p>
            <a:pPr lvl="1"/>
            <a:r>
              <a:rPr lang="en-US" altLang="en-US" sz="2205"/>
              <a:t>Memory access time = m</a:t>
            </a:r>
          </a:p>
          <a:p>
            <a:r>
              <a:rPr lang="en-US" altLang="en-US" sz="2646"/>
              <a:t>Hit ratio (h) is percentage of time that a logical page number is found in the TLB</a:t>
            </a:r>
          </a:p>
          <a:p>
            <a:pPr lvl="1"/>
            <a:r>
              <a:rPr lang="en-US" altLang="en-US" sz="2205"/>
              <a:t>Larger TLB usually means higher h</a:t>
            </a:r>
          </a:p>
          <a:p>
            <a:pPr lvl="1"/>
            <a:r>
              <a:rPr lang="en-US" altLang="en-US" sz="2205"/>
              <a:t>TLB structure can affect h as well</a:t>
            </a:r>
          </a:p>
          <a:p>
            <a:r>
              <a:rPr lang="en-US" altLang="en-US" sz="2646"/>
              <a:t>Effective access time (an average) is calculated as:</a:t>
            </a:r>
          </a:p>
          <a:p>
            <a:pPr lvl="1"/>
            <a:r>
              <a:rPr lang="en-US" altLang="en-US" sz="2205"/>
              <a:t>EAT = (m + a)h + (m + m + a)(1-h)</a:t>
            </a:r>
          </a:p>
          <a:p>
            <a:pPr lvl="1"/>
            <a:r>
              <a:rPr lang="en-US" altLang="en-US" sz="2205"/>
              <a:t>EAT =a + (2-h)m</a:t>
            </a:r>
          </a:p>
          <a:p>
            <a:r>
              <a:rPr lang="en-US" altLang="en-US" sz="2646"/>
              <a:t>Interpretation</a:t>
            </a:r>
          </a:p>
          <a:p>
            <a:pPr lvl="1"/>
            <a:r>
              <a:rPr lang="en-US" altLang="en-US" sz="2205"/>
              <a:t>Reference always requires TLB lookup, 1 memory access</a:t>
            </a:r>
          </a:p>
          <a:p>
            <a:pPr lvl="1"/>
            <a:r>
              <a:rPr lang="en-US" altLang="en-US" sz="2205"/>
              <a:t>TLB misses also require an additional memory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5DEC-B4B1-2945-AD36-359374450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3FA2-D603-344C-8702-87CFEAB81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EAFB9A9-3BD8-F147-851E-7C842F8B3F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7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47F8-067A-48FD-9123-62FF305C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E0AC-7743-4C31-A34E-5D5A14F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A33E5-0E5E-40E0-BBAF-A1CC024B7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329E7-0813-4FFA-9DA1-B7A9A9675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F21-23F8-48BC-8E4C-ACEDC35F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4881"/>
            <a:ext cx="9178666" cy="61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2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AB82-3E0A-4A0F-98AF-078F776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0375-4756-4485-B4F7-005BFD8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DDAD-8022-4261-A248-50E5D4C3EA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47A6D-F0CE-4B1B-8306-2D67ADA2A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3DD1A-A1B8-467D-94CF-605E7B5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239"/>
            <a:ext cx="10080625" cy="29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375C2356-6ADE-FC4E-9BA3-8B2755AC7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6BA541B7-55A3-F84D-8725-48D8A5D03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page table size further: keep one entry for each frame in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PTE contains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Virtual address pointing to this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about the process that owns this page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Search page table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Hashing the virtual page number and process 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Starting at the entry corresponding to the hash 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Search until either the entry is found or a limit is reached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frame number is index of PTE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Improve performance by using more advanced hashing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4E21-DD4E-E043-B65F-15D6AFB6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D289-DBE9-4641-8C27-D21A5EE8A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02D5F7-0CA6-E544-B278-1D78D4E7118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1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>
            <a:extLst>
              <a:ext uri="{FF2B5EF4-FFF2-40B4-BE49-F238E27FC236}">
                <a16:creationId xmlns:a16="http://schemas.microsoft.com/office/drawing/2014/main" id="{9A98075C-C04F-D646-B051-5A8640842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42DA-9015-F14F-A706-BD78569B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605B1666-9B68-7B4A-ABBD-04BFFCD7E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6390229D-8363-5241-97CB-7A4F53107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E3CE99B-BFE1-AD49-B8F9-E5B6BD2E1C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AECCD36-CE82-5145-B26F-714990C1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787793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1BFAFE-6391-C84F-B7D4-F86B9263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5711754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23EA7A1-B6C2-F243-AB17-BEB6E4B6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252316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03D3408-7DCA-1441-B371-BFA5179C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3779837"/>
            <a:ext cx="1119952" cy="393734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E938D82-2DA4-8444-B764-0B271C7B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 ID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5B483692-4F36-B84A-9AA2-F64470B7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611680" cy="393734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EB5C8D44-1D18-8445-A368-9FA6767B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04" y="2204905"/>
            <a:ext cx="2332649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3769E25-AAB8-4F46-B746-12C99591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359691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 = 19 bits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FE9760C-93AB-3A45-AB87-6DE567DD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3" y="2204905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44031098-165D-454D-8F7A-15A2F7CDD89D}"/>
              </a:ext>
            </a:extLst>
          </p:cNvPr>
          <p:cNvSpPr>
            <a:spLocks/>
          </p:cNvSpPr>
          <p:nvPr/>
        </p:nvSpPr>
        <p:spPr bwMode="auto">
          <a:xfrm rot="5400000">
            <a:off x="3201142" y="1247697"/>
            <a:ext cx="157493" cy="1599431"/>
          </a:xfrm>
          <a:prstGeom prst="leftBrace">
            <a:avLst>
              <a:gd name="adj1" fmla="val 84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CA5E3E9B-3657-E64C-B550-B530A7FE4716}"/>
              </a:ext>
            </a:extLst>
          </p:cNvPr>
          <p:cNvSpPr>
            <a:spLocks/>
          </p:cNvSpPr>
          <p:nvPr/>
        </p:nvSpPr>
        <p:spPr bwMode="auto">
          <a:xfrm rot="5400000">
            <a:off x="5201306" y="927461"/>
            <a:ext cx="157493" cy="2239904"/>
          </a:xfrm>
          <a:prstGeom prst="leftBrace">
            <a:avLst>
              <a:gd name="adj1" fmla="val 118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EFC506C5-7A6A-B443-9321-D490BDBE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69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E5FAC897-80E0-9042-B163-F8C3785F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501" y="3779837"/>
            <a:ext cx="1119952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8246CA60-682D-BA40-83CE-7697F10E07F9}"/>
              </a:ext>
            </a:extLst>
          </p:cNvPr>
          <p:cNvCxnSpPr>
            <a:cxnSpLocks noChangeShapeType="1"/>
            <a:stCxn id="55305" idx="2"/>
            <a:endCxn id="55311" idx="0"/>
          </p:cNvCxnSpPr>
          <p:nvPr/>
        </p:nvCxnSpPr>
        <p:spPr bwMode="auto">
          <a:xfrm rot="16200000" flipH="1">
            <a:off x="5553040" y="2292401"/>
            <a:ext cx="1181199" cy="1793673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C6E1B675-8DD0-F047-B537-9A46D8B9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736" y="3779837"/>
            <a:ext cx="638723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01AA57B1-3719-1E46-9AA4-70C8AA15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92" y="3779837"/>
            <a:ext cx="640472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315" name="Rectangle 19">
            <a:extLst>
              <a:ext uri="{FF2B5EF4-FFF2-40B4-BE49-F238E27FC236}">
                <a16:creationId xmlns:a16="http://schemas.microsoft.com/office/drawing/2014/main" id="{67E66EA6-273C-FF48-819F-D146907C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386105"/>
            <a:ext cx="1919668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671CEC8E-44DE-8642-BE7D-3E91EDDB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646" y="6614715"/>
            <a:ext cx="22379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inverted page table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167CCCA4-55FE-264C-AED5-8583D460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92" y="5669756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38538C8C-7CD5-6948-8FB3-FA3AD710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328DB41-CCA5-4F44-B485-939CD0AF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4331064"/>
            <a:ext cx="1034205" cy="39373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2349D254-FBF2-7743-BE50-D3FB5E9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3858585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32F329D4-6289-E343-A750-E19ADA2F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26923E89-D6FE-BE4A-9D3D-96971DBF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53565219-028B-F841-9947-215F1D32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4724797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C7F9037E-83C6-A649-A25A-F004CB6E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890" y="2362398"/>
            <a:ext cx="1473347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Page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D88149AB-ADDF-814C-99EE-A08231B0EB7F}"/>
              </a:ext>
            </a:extLst>
          </p:cNvPr>
          <p:cNvCxnSpPr>
            <a:cxnSpLocks noChangeShapeType="1"/>
            <a:stCxn id="55311" idx="3"/>
            <a:endCxn id="55319" idx="1"/>
          </p:cNvCxnSpPr>
          <p:nvPr/>
        </p:nvCxnSpPr>
        <p:spPr bwMode="auto">
          <a:xfrm>
            <a:off x="7600453" y="3977579"/>
            <a:ext cx="640472" cy="5512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06125FB7-DCB3-8B4B-AA36-BE90B3E8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32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8A2F7998-EE31-1845-BCD4-44BB268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8" y="3386105"/>
            <a:ext cx="1154950" cy="393733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6C025290-5666-DF49-BC6B-7C8BBAF9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960" y="3386105"/>
            <a:ext cx="1154950" cy="393733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55329" name="AutoShape 33">
            <a:extLst>
              <a:ext uri="{FF2B5EF4-FFF2-40B4-BE49-F238E27FC236}">
                <a16:creationId xmlns:a16="http://schemas.microsoft.com/office/drawing/2014/main" id="{2291F40F-2554-4E4F-A460-A6DAD688D413}"/>
              </a:ext>
            </a:extLst>
          </p:cNvPr>
          <p:cNvCxnSpPr>
            <a:cxnSpLocks noChangeShapeType="1"/>
            <a:stCxn id="55303" idx="2"/>
            <a:endCxn id="55327" idx="0"/>
          </p:cNvCxnSpPr>
          <p:nvPr/>
        </p:nvCxnSpPr>
        <p:spPr bwMode="auto">
          <a:xfrm rot="5400000">
            <a:off x="784496" y="2871627"/>
            <a:ext cx="787466" cy="24149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0FF83105-3E81-6E4A-9901-8F8275E7684A}"/>
              </a:ext>
            </a:extLst>
          </p:cNvPr>
          <p:cNvCxnSpPr>
            <a:cxnSpLocks noChangeShapeType="1"/>
            <a:stCxn id="55304" idx="2"/>
            <a:endCxn id="55328" idx="0"/>
          </p:cNvCxnSpPr>
          <p:nvPr/>
        </p:nvCxnSpPr>
        <p:spPr bwMode="auto">
          <a:xfrm rot="5400000">
            <a:off x="2338429" y="2437646"/>
            <a:ext cx="787466" cy="11094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42DCB461-F211-7E46-896F-CA26505B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252316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9AF30ED-C2A9-B44A-98B2-E970D0E8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787793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4880388-0B0E-AB45-BABC-AAB0E44A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5711754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A0515A0E-2AFF-5046-8BBC-9319764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53" y="5123780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75DF3497-63F2-394D-8C15-C0B3725A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101" y="6184234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2700EE66-F798-B64A-BBAA-89E15C51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25231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A93A67E9-E6B6-B048-8D5B-AF77D7C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6460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F22CE811-C2DE-A34E-A962-6530D28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0ED669A7-8AA4-CA46-BA18-1FF6EABC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72" y="3937330"/>
            <a:ext cx="87703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4A11F58E-3961-3B43-ABD9-CECEA87A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66" y="4331064"/>
            <a:ext cx="398983" cy="1496185"/>
          </a:xfrm>
          <a:prstGeom prst="down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888888"/>
              </a:gs>
              <a:gs pos="100000">
                <a:srgbClr val="888888">
                  <a:gamma/>
                  <a:shade val="2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617C5944-1058-7741-86B6-FB816755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960" y="3937330"/>
            <a:ext cx="1119952" cy="1023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2" name="Text Box 46">
            <a:extLst>
              <a:ext uri="{FF2B5EF4-FFF2-40B4-BE49-F238E27FC236}">
                <a16:creationId xmlns:a16="http://schemas.microsoft.com/office/drawing/2014/main" id="{AD952A48-59A8-1340-B356-59668D16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88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55343" name="AutoShape 47">
            <a:extLst>
              <a:ext uri="{FF2B5EF4-FFF2-40B4-BE49-F238E27FC236}">
                <a16:creationId xmlns:a16="http://schemas.microsoft.com/office/drawing/2014/main" id="{12ACD901-9BB1-8C4E-B085-853D8C6B8302}"/>
              </a:ext>
            </a:extLst>
          </p:cNvPr>
          <p:cNvCxnSpPr>
            <a:cxnSpLocks noChangeShapeType="1"/>
            <a:stCxn id="55342" idx="3"/>
            <a:endCxn id="55301" idx="2"/>
          </p:cNvCxnSpPr>
          <p:nvPr/>
        </p:nvCxnSpPr>
        <p:spPr bwMode="auto">
          <a:xfrm flipV="1">
            <a:off x="5607288" y="4173571"/>
            <a:ext cx="313237" cy="15479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F341A36A-F003-2147-96EE-04BDC185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199819"/>
            <a:ext cx="1847921" cy="243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FABADF63-346E-5648-A4F3-928ADDF7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BF550AF3-A88C-F44D-99E0-512AA9F3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3071119"/>
            <a:ext cx="1083203" cy="2677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AE32-A113-49D2-936B-32C8BB5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653E-13EE-4F4D-B552-E25ECCCE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FB0D8-39DE-46C2-B52D-47A19EF5E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D0BF-37F0-495F-BE4A-D67CE20BD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5515F-17A2-4FDB-8AC7-FDA31347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2" y="1119674"/>
            <a:ext cx="8759227" cy="5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48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52E3B6-75A8-F94A-9525-6169694BF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vs. global allocation policies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68A3BAE-AD7F-8A47-AB5B-16A2B0696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69303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What is the pool of pages eligible to be replaced?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Pages belonging to the process needing a new page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All pages in the system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Local allocation: replace a page from this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be more “fair”: penalize processes that replace many pages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Can lead to poor performance: some processes need more pages than others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Global allocation: replace a page from </a:t>
            </a:r>
            <a:r>
              <a:rPr lang="en-US" altLang="en-US" sz="2646" i="1" dirty="0"/>
              <a:t>any</a:t>
            </a:r>
            <a:r>
              <a:rPr lang="en-US" altLang="en-US" sz="2646" dirty="0"/>
              <a:t> process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65A8C40D-895A-074E-90E0-40E1B9A9A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0C22EB8E-33A7-C844-A9A4-FCFCFA60C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56F4408-161E-E34D-BD40-D1EDD67276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F456077-F2C3-F84D-97D6-83F554B6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43589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6655384-72A9-8A43-B0FD-C1CD7F3A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435895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60E9DCA-D7D5-DB44-8507-90D190CA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77188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7DD3800A-70A2-4747-A221-9DBCB3A6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771880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D879283D-A828-1641-B000-7E863BC2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10786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CA283432-95A1-2845-B0AC-11588B6F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107866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863E36E8-8CC9-0445-8EBF-F77FA2C9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1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FBFAE98-9EB7-2C40-88C4-5FA30044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443851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A3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85D32C8D-4F67-FD45-B414-8B9D3E89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779837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B2248098-43AC-4A4A-AD66-00A1A59D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779837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C791F6F0-43FD-FA46-84C9-77D105E4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115822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DDF2D696-9C93-A142-8005-D61CD3F4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115822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96AE799-81B9-CA42-A3C6-10A891AB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451808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4647FB57-8F97-BC47-91CA-9015343D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451808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C5F8BD64-5720-EA44-9347-9DF324BF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787793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FA91F916-73EB-E344-9D62-5CF363D1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787793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E7AC32DB-6723-F94F-9A64-9EAEE976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123779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D833E01A-7F1D-2F4C-AD09-ADDE5C61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123779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A8BA1E5B-0747-464B-8F1D-B314360C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45976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A7B12D5-5C85-3042-AA44-E381B886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459765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D2994040-32A2-3A4B-9314-6E57CD5C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79575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A6D632A-212D-F949-AF5E-6078ABC7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795750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D9C8518C-7C17-E642-97E6-892A1833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13173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731" name="Rectangle 27">
            <a:extLst>
              <a:ext uri="{FF2B5EF4-FFF2-40B4-BE49-F238E27FC236}">
                <a16:creationId xmlns:a16="http://schemas.microsoft.com/office/drawing/2014/main" id="{F17BA960-E07F-FC48-A5AB-ADC1FEFB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6131736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3A125AC1-05EE-0045-8C1C-A4A028A7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2015913"/>
            <a:ext cx="732893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6B6F8C6B-F0F0-8543-95B6-36066DBD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129" y="1511935"/>
            <a:ext cx="203613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Last access time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1EA69ED3-E784-2F4D-836E-A063BBD6E591}"/>
              </a:ext>
            </a:extLst>
          </p:cNvPr>
          <p:cNvCxnSpPr>
            <a:cxnSpLocks noChangeShapeType="1"/>
            <a:stCxn id="72733" idx="2"/>
            <a:endCxn id="72708" idx="0"/>
          </p:cNvCxnSpPr>
          <p:nvPr/>
        </p:nvCxnSpPr>
        <p:spPr bwMode="auto">
          <a:xfrm flipH="1">
            <a:off x="7518206" y="1943592"/>
            <a:ext cx="251990" cy="492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5" name="Rectangle 31">
            <a:extLst>
              <a:ext uri="{FF2B5EF4-FFF2-40B4-BE49-F238E27FC236}">
                <a16:creationId xmlns:a16="http://schemas.microsoft.com/office/drawing/2014/main" id="{C6654637-580A-ED40-A553-F3D364E0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527848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A4</a:t>
            </a:r>
          </a:p>
        </p:txBody>
      </p: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D7425BF5-B7A4-734E-830E-F2309B9C3E9D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443851"/>
            <a:ext cx="2267903" cy="335986"/>
            <a:chOff x="3744" y="1968"/>
            <a:chExt cx="1296" cy="192"/>
          </a:xfrm>
        </p:grpSpPr>
        <p:cxnSp>
          <p:nvCxnSpPr>
            <p:cNvPr id="72737" name="AutoShape 33">
              <a:extLst>
                <a:ext uri="{FF2B5EF4-FFF2-40B4-BE49-F238E27FC236}">
                  <a16:creationId xmlns:a16="http://schemas.microsoft.com/office/drawing/2014/main" id="{934A9601-83EF-7340-9BF2-FCA8BE6BEC8F}"/>
                </a:ext>
              </a:extLst>
            </p:cNvPr>
            <p:cNvCxnSpPr>
              <a:cxnSpLocks noChangeShapeType="1"/>
              <a:stCxn id="72735" idx="1"/>
              <a:endCxn id="72715" idx="3"/>
            </p:cNvCxnSpPr>
            <p:nvPr/>
          </p:nvCxnSpPr>
          <p:spPr bwMode="auto">
            <a:xfrm flipH="1" flipV="1">
              <a:off x="4128" y="2064"/>
              <a:ext cx="91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38" name="Rectangle 34">
              <a:extLst>
                <a:ext uri="{FF2B5EF4-FFF2-40B4-BE49-F238E27FC236}">
                  <a16:creationId xmlns:a16="http://schemas.microsoft.com/office/drawing/2014/main" id="{88AFE282-94D1-FF43-A5EF-FF7688D6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39" name="Text Box 35">
            <a:extLst>
              <a:ext uri="{FF2B5EF4-FFF2-40B4-BE49-F238E27FC236}">
                <a16:creationId xmlns:a16="http://schemas.microsoft.com/office/drawing/2014/main" id="{8E96DE68-129D-864E-90AA-80B1EDE0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2687884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Local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  <p:grpSp>
        <p:nvGrpSpPr>
          <p:cNvPr id="72740" name="Group 36">
            <a:extLst>
              <a:ext uri="{FF2B5EF4-FFF2-40B4-BE49-F238E27FC236}">
                <a16:creationId xmlns:a16="http://schemas.microsoft.com/office/drawing/2014/main" id="{4F122828-E9BA-BB43-A9E8-8C101D34B142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695841"/>
            <a:ext cx="2267903" cy="1091953"/>
            <a:chOff x="3744" y="2112"/>
            <a:chExt cx="1296" cy="624"/>
          </a:xfrm>
        </p:grpSpPr>
        <p:cxnSp>
          <p:nvCxnSpPr>
            <p:cNvPr id="72741" name="AutoShape 37">
              <a:extLst>
                <a:ext uri="{FF2B5EF4-FFF2-40B4-BE49-F238E27FC236}">
                  <a16:creationId xmlns:a16="http://schemas.microsoft.com/office/drawing/2014/main" id="{8EE4AA90-27EF-774C-876B-94E073CE2334}"/>
                </a:ext>
              </a:extLst>
            </p:cNvPr>
            <p:cNvCxnSpPr>
              <a:cxnSpLocks noChangeShapeType="1"/>
              <a:stCxn id="72735" idx="1"/>
              <a:endCxn id="72721" idx="3"/>
            </p:cNvCxnSpPr>
            <p:nvPr/>
          </p:nvCxnSpPr>
          <p:spPr bwMode="auto">
            <a:xfrm flipH="1">
              <a:off x="4128" y="2112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42" name="Rectangle 38">
              <a:extLst>
                <a:ext uri="{FF2B5EF4-FFF2-40B4-BE49-F238E27FC236}">
                  <a16:creationId xmlns:a16="http://schemas.microsoft.com/office/drawing/2014/main" id="{49D4E7D6-560B-1344-A0AC-E471BC75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43" name="Text Box 39">
            <a:extLst>
              <a:ext uri="{FF2B5EF4-FFF2-40B4-BE49-F238E27FC236}">
                <a16:creationId xmlns:a16="http://schemas.microsoft.com/office/drawing/2014/main" id="{11165082-037F-D140-93CB-A0C9E52B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4199819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Global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219484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9" grpId="0" build="p" autoUpdateAnimBg="0" advAuto="1000"/>
      <p:bldP spid="7274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4D1C954-8CF6-164D-B91F-FD44DB3B0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fault rate vs. allocated frames</a:t>
            </a:r>
          </a:p>
        </p:txBody>
      </p:sp>
      <p:pic>
        <p:nvPicPr>
          <p:cNvPr id="73732" name="Picture 4" descr="4-29">
            <a:extLst>
              <a:ext uri="{FF2B5EF4-FFF2-40B4-BE49-F238E27FC236}">
                <a16:creationId xmlns:a16="http://schemas.microsoft.com/office/drawing/2014/main" id="{1411B504-AD3A-6B43-9065-7E42F7EB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2" y="3448050"/>
            <a:ext cx="6350000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CEE3-AB2A-0140-9192-87F6CB2F6A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DC08-3799-C649-A264-B3F88793E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322E9-5F92-8645-BAFA-AD41662D83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1F77536-768A-D541-B223-F1B8B01184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1225"/>
            <a:ext cx="9678988" cy="3330575"/>
          </a:xfrm>
        </p:spPr>
        <p:txBody>
          <a:bodyPr/>
          <a:lstStyle/>
          <a:p>
            <a:r>
              <a:rPr lang="en-US" altLang="en-US" sz="2646" dirty="0"/>
              <a:t>Local allocation may be more “fair”</a:t>
            </a:r>
          </a:p>
          <a:p>
            <a:pPr lvl="1"/>
            <a:r>
              <a:rPr lang="en-US" altLang="en-US" sz="2205" dirty="0"/>
              <a:t>Don’t penalize other processes for high page fault rate</a:t>
            </a:r>
          </a:p>
          <a:p>
            <a:r>
              <a:rPr lang="en-US" altLang="en-US" sz="2646" dirty="0"/>
              <a:t>Global allocation is better for overall system performance</a:t>
            </a:r>
          </a:p>
          <a:p>
            <a:pPr lvl="1"/>
            <a:r>
              <a:rPr lang="en-US" altLang="en-US" sz="2205" dirty="0"/>
              <a:t>Take page frames from processes that don’t need them as much</a:t>
            </a:r>
          </a:p>
          <a:p>
            <a:pPr lvl="1"/>
            <a:r>
              <a:rPr lang="en-US" altLang="en-US" sz="2205" dirty="0"/>
              <a:t>Reduce the overall page fault rate (even though rate for a single process may go up)</a:t>
            </a:r>
          </a:p>
        </p:txBody>
      </p:sp>
    </p:spTree>
    <p:extLst>
      <p:ext uri="{BB962C8B-B14F-4D97-AF65-F5344CB8AC3E}">
        <p14:creationId xmlns:p14="http://schemas.microsoft.com/office/powerpoint/2010/main" val="35945020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E40E021-0D60-BD4B-A545-47D2D8A5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overall page fault rate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DA8BE2-46BD-D64C-B474-F675815ED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Despite good designs, system may still thrash</a:t>
            </a:r>
          </a:p>
          <a:p>
            <a:r>
              <a:rPr lang="en-US" altLang="en-US"/>
              <a:t>Most (or all) processes have high page fault rate </a:t>
            </a:r>
          </a:p>
          <a:p>
            <a:pPr lvl="1"/>
            <a:r>
              <a:rPr lang="en-US" altLang="en-US"/>
              <a:t>Some processes need more memory, …</a:t>
            </a:r>
          </a:p>
          <a:p>
            <a:pPr lvl="1"/>
            <a:r>
              <a:rPr lang="en-US" altLang="en-US"/>
              <a:t>but no processes need less memory (and could give some up)</a:t>
            </a:r>
          </a:p>
          <a:p>
            <a:r>
              <a:rPr lang="en-US" altLang="en-US"/>
              <a:t>Problem: no way to reduce page fault rate</a:t>
            </a:r>
          </a:p>
          <a:p>
            <a:r>
              <a:rPr lang="en-US" altLang="en-US"/>
              <a:t>Solution :</a:t>
            </a:r>
            <a:br>
              <a:rPr lang="en-US" altLang="en-US"/>
            </a:br>
            <a:r>
              <a:rPr lang="en-US" altLang="en-US"/>
              <a:t>Reduce number of processes competing for memory</a:t>
            </a:r>
          </a:p>
          <a:p>
            <a:pPr lvl="1"/>
            <a:r>
              <a:rPr lang="en-US" altLang="en-US"/>
              <a:t>Swap one or more to disk, divide up pages they held</a:t>
            </a:r>
          </a:p>
          <a:p>
            <a:pPr lvl="1"/>
            <a:r>
              <a:rPr lang="en-US" altLang="en-US"/>
              <a:t>Reconsider degree of multiprogramming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34167-E313-D640-A9ED-5250ADBF0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56A4-E16F-554A-AC58-505BC78DB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A31D7E-BDD7-1041-AC34-BD33A5DF5C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393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67E17BF-B402-9F40-BB60-761FF701C3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D176-A2F6-486F-9943-988AB127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EAB5-9D8F-4242-B248-433D502E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 with conventional page tables</a:t>
            </a:r>
          </a:p>
          <a:p>
            <a:r>
              <a:rPr lang="en-US" dirty="0"/>
              <a:t>Address translation relations</a:t>
            </a:r>
          </a:p>
          <a:p>
            <a:pPr lvl="1"/>
            <a:r>
              <a:rPr lang="en-US" dirty="0"/>
              <a:t># pages = # PTEs</a:t>
            </a:r>
          </a:p>
          <a:p>
            <a:pPr lvl="1"/>
            <a:r>
              <a:rPr lang="en-US" dirty="0"/>
              <a:t># frames</a:t>
            </a:r>
          </a:p>
          <a:p>
            <a:pPr lvl="1"/>
            <a:r>
              <a:rPr lang="en-US" dirty="0"/>
              <a:t>Page Table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B96-5DE7-4539-AC1B-2287880310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6F63E-6EF3-4918-9A5A-CDBE881D1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7074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8828D3D-D39C-3A4E-8297-9618A19E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Separate I &amp; D address spaces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21EC04A-A1EC-1F43-87FB-59CF962A5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045944" cy="6141298"/>
          </a:xfrm>
        </p:spPr>
        <p:txBody>
          <a:bodyPr/>
          <a:lstStyle/>
          <a:p>
            <a:r>
              <a:rPr lang="en-US" altLang="en-US" sz="2646" dirty="0"/>
              <a:t>One user address space for both data &amp; code</a:t>
            </a:r>
          </a:p>
          <a:p>
            <a:pPr lvl="1"/>
            <a:r>
              <a:rPr lang="en-US" altLang="en-US" sz="2205" dirty="0"/>
              <a:t>Simpler</a:t>
            </a:r>
          </a:p>
          <a:p>
            <a:pPr lvl="1"/>
            <a:r>
              <a:rPr lang="en-US" altLang="en-US" sz="2205" dirty="0"/>
              <a:t>Code/data separation harder to enforce</a:t>
            </a:r>
          </a:p>
          <a:p>
            <a:pPr lvl="1"/>
            <a:r>
              <a:rPr lang="en-US" altLang="en-US" sz="2205" dirty="0"/>
              <a:t>More address space?</a:t>
            </a:r>
          </a:p>
          <a:p>
            <a:r>
              <a:rPr lang="en-US" altLang="en-US" sz="2646" dirty="0"/>
              <a:t>One address space for data, another for code</a:t>
            </a:r>
          </a:p>
          <a:p>
            <a:pPr lvl="1"/>
            <a:r>
              <a:rPr lang="en-US" altLang="en-US" sz="2205" dirty="0"/>
              <a:t>Code &amp; data separated</a:t>
            </a:r>
          </a:p>
          <a:p>
            <a:pPr lvl="1"/>
            <a:r>
              <a:rPr lang="en-US" altLang="en-US" sz="2205" dirty="0"/>
              <a:t>More complex in hardware</a:t>
            </a:r>
          </a:p>
          <a:p>
            <a:pPr lvl="1"/>
            <a:r>
              <a:rPr lang="en-US" altLang="en-US" sz="2205" dirty="0"/>
              <a:t>Less flexible</a:t>
            </a:r>
          </a:p>
          <a:p>
            <a:pPr lvl="1"/>
            <a:r>
              <a:rPr lang="en-US" altLang="en-US" sz="2205" dirty="0"/>
              <a:t>CPU must handle instructions &amp; data differently</a:t>
            </a: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5C44D7D7-2C9E-E247-8777-764EE49B0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2415A4A-12FD-2E44-9996-0B22606EC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B6D8FCC-71C6-554F-83CE-1049D15B2B0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30C4FD6-DD57-0C43-BD9A-5E68547A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711754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1886A0D2-83DE-D548-BD2B-303DDF1B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375768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55D88A3-F11E-D949-BCA2-D93E2773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039783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B600B242-200E-9148-A1CB-6B2ADAD1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703797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A57BC714-0D63-7C48-A917-28B65A8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367812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CB61023E-F827-424D-BEAE-0E7482CA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031826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6A24D443-F190-8842-9B9A-4DFC19D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695840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997242FC-0575-DE46-BB40-68518F8F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359855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E320E132-D081-6B41-B797-0651993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023869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3" name="Rectangle 13">
            <a:extLst>
              <a:ext uri="{FF2B5EF4-FFF2-40B4-BE49-F238E27FC236}">
                <a16:creationId xmlns:a16="http://schemas.microsoft.com/office/drawing/2014/main" id="{06EB5110-857B-3344-A311-81D7631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687884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33F03200-94CD-4042-916E-D35C8337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351898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A7997ED5-52CB-204F-BECC-18FEF906F94F}"/>
              </a:ext>
            </a:extLst>
          </p:cNvPr>
          <p:cNvSpPr>
            <a:spLocks/>
          </p:cNvSpPr>
          <p:nvPr/>
        </p:nvSpPr>
        <p:spPr bwMode="auto">
          <a:xfrm>
            <a:off x="5712283" y="2351899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DD6EB004-90F1-8740-86B4-BE26D30FA6BF}"/>
              </a:ext>
            </a:extLst>
          </p:cNvPr>
          <p:cNvSpPr>
            <a:spLocks/>
          </p:cNvSpPr>
          <p:nvPr/>
        </p:nvSpPr>
        <p:spPr bwMode="auto">
          <a:xfrm>
            <a:off x="5712283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7F7D1703-A508-3043-BE2F-590689591CE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34383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C167021B-A24E-324B-AF83-6E389C6FCCB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2437" y="3442757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C73DF1C5-E471-8044-9944-EB3A8A28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587974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4A6E4AB-2B2F-E948-A918-AD7CB7E0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2183906"/>
            <a:ext cx="69281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1984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C11FB8D3-7644-B14F-802E-E77ECF55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711754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949EE5ED-5216-1844-A4BE-D65CA7AF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375768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F8CD499C-F85D-F247-A592-28AD5905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039783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73463687-2340-2840-AB1E-81C3E5C4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079BAD47-B19E-4444-812A-3759B4C3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367812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6" name="Rectangle 26">
            <a:extLst>
              <a:ext uri="{FF2B5EF4-FFF2-40B4-BE49-F238E27FC236}">
                <a16:creationId xmlns:a16="http://schemas.microsoft.com/office/drawing/2014/main" id="{21F41684-144D-2F49-A84B-B097C41E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21588676-45EB-794A-9346-B2593771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695840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D2B3494F-89F0-734F-AF14-606429B9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9" name="Rectangle 29">
            <a:extLst>
              <a:ext uri="{FF2B5EF4-FFF2-40B4-BE49-F238E27FC236}">
                <a16:creationId xmlns:a16="http://schemas.microsoft.com/office/drawing/2014/main" id="{769E3542-6E26-0949-9F1E-A2C2AE0B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0" name="Rectangle 30">
            <a:extLst>
              <a:ext uri="{FF2B5EF4-FFF2-40B4-BE49-F238E27FC236}">
                <a16:creationId xmlns:a16="http://schemas.microsoft.com/office/drawing/2014/main" id="{0F8006B7-4AF3-834D-9C51-4E233AF7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1" name="Rectangle 31">
            <a:extLst>
              <a:ext uri="{FF2B5EF4-FFF2-40B4-BE49-F238E27FC236}">
                <a16:creationId xmlns:a16="http://schemas.microsoft.com/office/drawing/2014/main" id="{243F6C0D-29CC-4F43-BF71-19E990E1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2" name="AutoShape 32">
            <a:extLst>
              <a:ext uri="{FF2B5EF4-FFF2-40B4-BE49-F238E27FC236}">
                <a16:creationId xmlns:a16="http://schemas.microsoft.com/office/drawing/2014/main" id="{6F253A2C-DD55-744C-B523-E0C1F3D98719}"/>
              </a:ext>
            </a:extLst>
          </p:cNvPr>
          <p:cNvSpPr>
            <a:spLocks/>
          </p:cNvSpPr>
          <p:nvPr/>
        </p:nvSpPr>
        <p:spPr bwMode="auto">
          <a:xfrm>
            <a:off x="7560204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C099624A-0924-1F44-AF0F-2ABC1E74DA6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82304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34" name="Rectangle 34">
            <a:extLst>
              <a:ext uri="{FF2B5EF4-FFF2-40B4-BE49-F238E27FC236}">
                <a16:creationId xmlns:a16="http://schemas.microsoft.com/office/drawing/2014/main" id="{A6562ABF-66AF-8A4E-AB3F-34949350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5" name="Rectangle 35">
            <a:extLst>
              <a:ext uri="{FF2B5EF4-FFF2-40B4-BE49-F238E27FC236}">
                <a16:creationId xmlns:a16="http://schemas.microsoft.com/office/drawing/2014/main" id="{A18CB7A6-80F9-CC46-A343-9DC74F05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6" name="Rectangle 36">
            <a:extLst>
              <a:ext uri="{FF2B5EF4-FFF2-40B4-BE49-F238E27FC236}">
                <a16:creationId xmlns:a16="http://schemas.microsoft.com/office/drawing/2014/main" id="{C2392F90-2F0C-F540-A767-09438476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7" name="Rectangle 37">
            <a:extLst>
              <a:ext uri="{FF2B5EF4-FFF2-40B4-BE49-F238E27FC236}">
                <a16:creationId xmlns:a16="http://schemas.microsoft.com/office/drawing/2014/main" id="{C28B9510-EC3C-884D-BA16-FF2A23E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711754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8" name="Rectangle 38">
            <a:extLst>
              <a:ext uri="{FF2B5EF4-FFF2-40B4-BE49-F238E27FC236}">
                <a16:creationId xmlns:a16="http://schemas.microsoft.com/office/drawing/2014/main" id="{5FADB712-3D18-BC4D-AA61-F18F18F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375768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9" name="Rectangle 39">
            <a:extLst>
              <a:ext uri="{FF2B5EF4-FFF2-40B4-BE49-F238E27FC236}">
                <a16:creationId xmlns:a16="http://schemas.microsoft.com/office/drawing/2014/main" id="{DFB6D7EC-EE6D-B84C-BA6A-8350057F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039783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0" name="Rectangle 40">
            <a:extLst>
              <a:ext uri="{FF2B5EF4-FFF2-40B4-BE49-F238E27FC236}">
                <a16:creationId xmlns:a16="http://schemas.microsoft.com/office/drawing/2014/main" id="{E3EFF770-6800-CC45-B198-215AA6A9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703797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1" name="Rectangle 41">
            <a:extLst>
              <a:ext uri="{FF2B5EF4-FFF2-40B4-BE49-F238E27FC236}">
                <a16:creationId xmlns:a16="http://schemas.microsoft.com/office/drawing/2014/main" id="{4D45AC06-B0C9-7A46-9B1F-65DD6838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367812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2" name="Rectangle 42">
            <a:extLst>
              <a:ext uri="{FF2B5EF4-FFF2-40B4-BE49-F238E27FC236}">
                <a16:creationId xmlns:a16="http://schemas.microsoft.com/office/drawing/2014/main" id="{B1A9222C-DBB6-F442-90F9-E34FEAB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031826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3" name="Rectangle 43">
            <a:extLst>
              <a:ext uri="{FF2B5EF4-FFF2-40B4-BE49-F238E27FC236}">
                <a16:creationId xmlns:a16="http://schemas.microsoft.com/office/drawing/2014/main" id="{4ECB674D-A9D7-AE4B-A461-76FE75C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695840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4" name="Rectangle 44">
            <a:extLst>
              <a:ext uri="{FF2B5EF4-FFF2-40B4-BE49-F238E27FC236}">
                <a16:creationId xmlns:a16="http://schemas.microsoft.com/office/drawing/2014/main" id="{CF9D8530-20AE-5943-B085-D5AEA0E5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359855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5" name="AutoShape 45">
            <a:extLst>
              <a:ext uri="{FF2B5EF4-FFF2-40B4-BE49-F238E27FC236}">
                <a16:creationId xmlns:a16="http://schemas.microsoft.com/office/drawing/2014/main" id="{9462B8F2-091E-424F-B171-8C2689EC3A51}"/>
              </a:ext>
            </a:extLst>
          </p:cNvPr>
          <p:cNvSpPr>
            <a:spLocks/>
          </p:cNvSpPr>
          <p:nvPr/>
        </p:nvSpPr>
        <p:spPr bwMode="auto">
          <a:xfrm>
            <a:off x="8988142" y="3359855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6" name="Text Box 46">
            <a:extLst>
              <a:ext uri="{FF2B5EF4-FFF2-40B4-BE49-F238E27FC236}">
                <a16:creationId xmlns:a16="http://schemas.microsoft.com/office/drawing/2014/main" id="{BEF340D3-6373-E34C-9A55-3CF193A5A1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45296" y="4443714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47" name="Line 47">
            <a:extLst>
              <a:ext uri="{FF2B5EF4-FFF2-40B4-BE49-F238E27FC236}">
                <a16:creationId xmlns:a16="http://schemas.microsoft.com/office/drawing/2014/main" id="{8B45CD63-39B9-0547-A0D4-50637B9D2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2229" y="1763924"/>
            <a:ext cx="0" cy="49557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DD323EEE-3285-9C42-B275-F600E23B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215" y="1847921"/>
            <a:ext cx="138371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76849" name="Text Box 49">
            <a:extLst>
              <a:ext uri="{FF2B5EF4-FFF2-40B4-BE49-F238E27FC236}">
                <a16:creationId xmlns:a16="http://schemas.microsoft.com/office/drawing/2014/main" id="{09EC258F-B477-EB4E-9C41-FA7FEAD9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135" y="1847921"/>
            <a:ext cx="66396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44220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9EA8-5809-42B0-9181-0087A19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Separate I&amp;D Address Spaces (Pure and 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8620-BF27-4BAC-B1C2-851903E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52594-1538-4F4D-A1C5-AEFA27581D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C5874-18DD-46EF-9967-61E5DDA09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9916E-629E-47A6-B56C-DED2771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33" y="805007"/>
            <a:ext cx="4124844" cy="63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2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the page table is too large?</a:t>
            </a:r>
          </a:p>
          <a:p>
            <a:pPr lvl="1"/>
            <a:r>
              <a:rPr lang="en-US" dirty="0"/>
              <a:t>2-level page tables</a:t>
            </a:r>
          </a:p>
          <a:p>
            <a:pPr lvl="1"/>
            <a:r>
              <a:rPr lang="en-US" dirty="0"/>
              <a:t>Inverted page table</a:t>
            </a:r>
          </a:p>
          <a:p>
            <a:r>
              <a:rPr lang="en-US" dirty="0"/>
              <a:t>Miscellaneous issues in Memory management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F45D-C8F2-4B06-AC28-9D8A244E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 (Address Translation)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0655-A5EB-4723-9A46-A459597F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Number of frames and the relevance of frames and how they differ from page numbers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it possible to go over the equations again briefly. 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Confused on when to use each equation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between page and frame?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two-level page tables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converting page sizes in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gb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to bit amounts.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numbers of bits to represent the different page table values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Slower review of all the breakdowns of address. Or just a sheet with all of them.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multi-level page tables used?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page table indirection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are the differences between what you do when solving problems with a one-level page table vs a multi-level page table?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7A1D-6EAE-490B-A97B-0789A85D2F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B91FD-1012-4B5F-B2B5-BAD30E34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962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837-786F-4D53-9C50-AC3843F0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(Page Replacement)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EDE3-1EDF-4174-8B70-DA50A45D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I'm still confused about tracing the page table and how we determine whether something is old, or a dirty bit, and when we need the disc to write something.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to use a hash table vs an array for the project</a:t>
            </a:r>
            <a:b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074EA-4DAA-4DDB-9459-9DDB7AEC0D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D0AF5-D6B1-4114-8EA1-CCF563860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33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EF57-0BD8-4054-87B2-7A308FD8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(Logistics)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1103-B5F0-4B13-B1D5-A90541BD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Also, can you give a rough timeline for the rest of the assignments remaining (projects, labs, HWs, and quizzes) how many left and their rough due dates because I think we're behind 1 week on material?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CB02-8DFC-4E54-8984-2BD521096C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62FC-BF5F-4847-9046-C221214F0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36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3" name="Rectangle 71">
            <a:extLst>
              <a:ext uri="{FF2B5EF4-FFF2-40B4-BE49-F238E27FC236}">
                <a16:creationId xmlns:a16="http://schemas.microsoft.com/office/drawing/2014/main" id="{92F996F9-41A5-1E4F-8A71-56930189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page tables</a:t>
            </a:r>
          </a:p>
        </p:txBody>
      </p:sp>
      <p:sp>
        <p:nvSpPr>
          <p:cNvPr id="49224" name="Rectangle 72">
            <a:extLst>
              <a:ext uri="{FF2B5EF4-FFF2-40B4-BE49-F238E27FC236}">
                <a16:creationId xmlns:a16="http://schemas.microsoft.com/office/drawing/2014/main" id="{CF02A81A-251A-9845-8098-78F4F58F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99153" cy="6141298"/>
          </a:xfrm>
        </p:spPr>
        <p:txBody>
          <a:bodyPr/>
          <a:lstStyle/>
          <a:p>
            <a:r>
              <a:rPr lang="en-US" altLang="en-US" sz="2205" dirty="0"/>
              <a:t>Problem: page tables can be too large</a:t>
            </a:r>
          </a:p>
          <a:p>
            <a:pPr lvl="1"/>
            <a:r>
              <a:rPr lang="en-US" altLang="en-US" sz="1984" dirty="0"/>
              <a:t>2</a:t>
            </a:r>
            <a:r>
              <a:rPr lang="en-US" altLang="en-US" sz="1984" baseline="30000" dirty="0"/>
              <a:t>32</a:t>
            </a:r>
            <a:r>
              <a:rPr lang="en-US" altLang="en-US" sz="1984" dirty="0"/>
              <a:t> bytes in 4KB pages need 1 million PTEs</a:t>
            </a:r>
          </a:p>
          <a:p>
            <a:r>
              <a:rPr lang="en-US" altLang="en-US" sz="2205" dirty="0"/>
              <a:t>Solution: use multi-level page tables</a:t>
            </a:r>
          </a:p>
          <a:p>
            <a:pPr lvl="1"/>
            <a:r>
              <a:rPr lang="en-US" altLang="en-US" sz="1984" dirty="0"/>
              <a:t>“Page size” in first page table is large (megabytes)</a:t>
            </a:r>
          </a:p>
          <a:p>
            <a:pPr lvl="1"/>
            <a:r>
              <a:rPr lang="en-US" altLang="en-US" sz="1984" dirty="0"/>
              <a:t>PTE marked invalid in first page table needs no 2nd level page table</a:t>
            </a:r>
          </a:p>
          <a:p>
            <a:r>
              <a:rPr lang="en-US" altLang="en-US" sz="2205" dirty="0"/>
              <a:t>1st level page table has pointers to 2nd level page tables</a:t>
            </a:r>
          </a:p>
          <a:p>
            <a:r>
              <a:rPr lang="en-US" altLang="en-US" sz="2205" dirty="0"/>
              <a:t>2nd level page table has actual physical page numbers in it</a:t>
            </a:r>
          </a:p>
          <a:p>
            <a:pPr lvl="1"/>
            <a:endParaRPr lang="en-US" altLang="en-US" sz="1984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5BFC97F-4AE6-7344-BA26-EBD50D95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C26038B4-F6C8-B548-AE10-9AC88FE0C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E0196B-1265-FC41-B20C-AE4B1D5D73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62F2AED-B857-3042-8286-42B2A46E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643508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4AA077-4DFB-EB4E-B996-C69ACE6E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459765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884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E50F821-19C4-274F-AA3F-D5DA6E4D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879747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960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3C0DE4B-E048-FE46-BBA5-7264F0B6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6635714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2F880F5-D8F9-2945-B52E-ADFBEF5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37576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B9D1C80C-43BC-C943-BE09-80D5FAD7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249539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9EEC4D0-46F0-624C-9CD2-B76EAD7EF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167992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3BAE07A9-BC62-DD4A-B0AA-FF230530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76392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220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D181083D-F218-D149-97BC-27A172BE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183905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657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BE69A3C2-968B-4F42-8D41-3199C4F5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93987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401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EE3859D-3D34-3845-AAD6-48184748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679927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0834F6E5-5A15-FF44-AD85-9ED0750D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3176114"/>
            <a:ext cx="799716" cy="393733"/>
          </a:xfrm>
          <a:prstGeom prst="rect">
            <a:avLst/>
          </a:prstGeom>
          <a:solidFill>
            <a:srgbClr val="DC54A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C54AD"/>
            </a:extrusionClr>
            <a:contourClr>
              <a:srgbClr val="DC54A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8236B2FA-9C30-8D4A-9654-F067D8A0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993" y="1601182"/>
            <a:ext cx="1440188" cy="55122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73562AB4-05EF-ED49-8399-1ED0128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799716" cy="393734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32A3891C-61F9-114C-B8F3-DDFDDD57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4357312"/>
            <a:ext cx="799716" cy="393734"/>
          </a:xfrm>
          <a:prstGeom prst="rect">
            <a:avLst/>
          </a:prstGeom>
          <a:solidFill>
            <a:srgbClr val="FFCC1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18"/>
            </a:extrusionClr>
            <a:contourClr>
              <a:srgbClr val="FFCC1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A676697E-2F7F-3E49-B6F0-ACF59D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539" y="364859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3D6DE510-0910-5B44-95CD-018784BB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280" y="4751046"/>
            <a:ext cx="1289002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1048BCCB-D72B-0743-9273-82F7D4DD1F9D}"/>
              </a:ext>
            </a:extLst>
          </p:cNvPr>
          <p:cNvCxnSpPr>
            <a:cxnSpLocks noChangeShapeType="1"/>
            <a:stCxn id="49169" idx="3"/>
            <a:endCxn id="49160" idx="0"/>
          </p:cNvCxnSpPr>
          <p:nvPr/>
        </p:nvCxnSpPr>
        <p:spPr bwMode="auto">
          <a:xfrm flipV="1">
            <a:off x="6172514" y="1679928"/>
            <a:ext cx="799715" cy="130019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CCA26FE2-63AD-464D-A9F2-9C378A2BF665}"/>
              </a:ext>
            </a:extLst>
          </p:cNvPr>
          <p:cNvCxnSpPr>
            <a:cxnSpLocks noChangeShapeType="1"/>
            <a:stCxn id="49165" idx="3"/>
            <a:endCxn id="49207" idx="0"/>
          </p:cNvCxnSpPr>
          <p:nvPr/>
        </p:nvCxnSpPr>
        <p:spPr bwMode="auto">
          <a:xfrm>
            <a:off x="6172514" y="3373855"/>
            <a:ext cx="799715" cy="153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40B4A557-550B-A746-9FB0-6F2C0E863370}"/>
              </a:ext>
            </a:extLst>
          </p:cNvPr>
          <p:cNvCxnSpPr>
            <a:cxnSpLocks noChangeShapeType="1"/>
            <a:stCxn id="49170" idx="3"/>
            <a:endCxn id="49213" idx="0"/>
          </p:cNvCxnSpPr>
          <p:nvPr/>
        </p:nvCxnSpPr>
        <p:spPr bwMode="auto">
          <a:xfrm>
            <a:off x="6172514" y="4555055"/>
            <a:ext cx="799715" cy="82071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022DDDB-3EBE-8449-9698-9630202E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048" y="6325978"/>
            <a:ext cx="1393198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tables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DC07C7FA-2967-5A43-AF10-2E0139DF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879747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2679E74C-ECBA-CA41-A82E-818FD7AB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989829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704AAB3D-3FBC-3F4E-9CED-1A93DCCC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438603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1532BC1C-266A-FB4F-A5A2-4C65CBA74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88737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C7027FAA-EDC4-7D4A-B5B5-DF027173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336150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F753079E-3915-7944-8F99-C1AE6AEE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784924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3D06C06B-F2F4-8242-86E6-4B423BD1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454105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451315A2-5F13-184D-A6B6-9DEC38E2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092281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5" name="Line 33">
            <a:extLst>
              <a:ext uri="{FF2B5EF4-FFF2-40B4-BE49-F238E27FC236}">
                <a16:creationId xmlns:a16="http://schemas.microsoft.com/office/drawing/2014/main" id="{172A6FA6-BC11-A448-A314-3E7CD36E3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1548683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6065D68F-7A70-7D42-8FC6-1F744BA21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09990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E68EAFD1-BB93-874B-A3CB-6B4C6A0F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651136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5732998F-D0D5-5049-9FC0-FA3147B2F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202362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B4D6371-8E21-2247-847A-4436E80C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75358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416A5CED-D076-804F-BF70-0C56802F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304814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F8CBFFC6-B484-3149-817F-F59CB8A1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856041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2" name="Line 40">
            <a:extLst>
              <a:ext uri="{FF2B5EF4-FFF2-40B4-BE49-F238E27FC236}">
                <a16:creationId xmlns:a16="http://schemas.microsoft.com/office/drawing/2014/main" id="{1B6A182B-6CAD-0C48-ACC7-F5A8B82FA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40726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B6372DDE-9076-BA4A-AFF6-B537767C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233698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9DA8CD3B-913F-864C-99C9-8532D93B769C}"/>
              </a:ext>
            </a:extLst>
          </p:cNvPr>
          <p:cNvCxnSpPr>
            <a:cxnSpLocks noChangeShapeType="1"/>
            <a:stCxn id="49161" idx="3"/>
            <a:endCxn id="49186" idx="0"/>
          </p:cNvCxnSpPr>
          <p:nvPr/>
        </p:nvCxnSpPr>
        <p:spPr bwMode="auto">
          <a:xfrm>
            <a:off x="7728196" y="1931916"/>
            <a:ext cx="1007957" cy="167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5" name="AutoShape 43">
            <a:extLst>
              <a:ext uri="{FF2B5EF4-FFF2-40B4-BE49-F238E27FC236}">
                <a16:creationId xmlns:a16="http://schemas.microsoft.com/office/drawing/2014/main" id="{EC9A079A-3D9F-8841-8234-F8AB05FF6A46}"/>
              </a:ext>
            </a:extLst>
          </p:cNvPr>
          <p:cNvCxnSpPr>
            <a:cxnSpLocks noChangeShapeType="1"/>
            <a:stCxn id="49163" idx="3"/>
            <a:endCxn id="49187" idx="0"/>
          </p:cNvCxnSpPr>
          <p:nvPr/>
        </p:nvCxnSpPr>
        <p:spPr bwMode="auto">
          <a:xfrm flipV="1">
            <a:off x="7728196" y="2651137"/>
            <a:ext cx="1007957" cy="45673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F52DEC4E-6EAA-5540-850B-85B379312E32}"/>
              </a:ext>
            </a:extLst>
          </p:cNvPr>
          <p:cNvCxnSpPr>
            <a:cxnSpLocks noChangeShapeType="1"/>
            <a:stCxn id="49162" idx="3"/>
            <a:endCxn id="49189" idx="0"/>
          </p:cNvCxnSpPr>
          <p:nvPr/>
        </p:nvCxnSpPr>
        <p:spPr bwMode="auto">
          <a:xfrm>
            <a:off x="7728196" y="2351899"/>
            <a:ext cx="1007957" cy="140169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7" name="AutoShape 45">
            <a:extLst>
              <a:ext uri="{FF2B5EF4-FFF2-40B4-BE49-F238E27FC236}">
                <a16:creationId xmlns:a16="http://schemas.microsoft.com/office/drawing/2014/main" id="{10541C33-F710-2F4C-ABC7-83B5AFCB5AB7}"/>
              </a:ext>
            </a:extLst>
          </p:cNvPr>
          <p:cNvCxnSpPr>
            <a:cxnSpLocks noChangeShapeType="1"/>
            <a:stCxn id="49155" idx="3"/>
            <a:endCxn id="49190" idx="0"/>
          </p:cNvCxnSpPr>
          <p:nvPr/>
        </p:nvCxnSpPr>
        <p:spPr bwMode="auto">
          <a:xfrm flipV="1">
            <a:off x="7728196" y="4304814"/>
            <a:ext cx="1007957" cy="132294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E2DD00A3-AE0B-F444-9AC4-A51179D04118}"/>
              </a:ext>
            </a:extLst>
          </p:cNvPr>
          <p:cNvCxnSpPr>
            <a:cxnSpLocks noChangeShapeType="1"/>
            <a:stCxn id="49156" idx="3"/>
            <a:endCxn id="49192" idx="0"/>
          </p:cNvCxnSpPr>
          <p:nvPr/>
        </p:nvCxnSpPr>
        <p:spPr bwMode="auto">
          <a:xfrm flipV="1">
            <a:off x="7728196" y="5407268"/>
            <a:ext cx="1007957" cy="64047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Line 47">
            <a:extLst>
              <a:ext uri="{FF2B5EF4-FFF2-40B4-BE49-F238E27FC236}">
                <a16:creationId xmlns:a16="http://schemas.microsoft.com/office/drawing/2014/main" id="{95BD77AA-8C20-FB4D-BCE8-F3ED285BF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64350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619F3BFD-1E24-5943-A6B1-31CF75B49698}"/>
              </a:ext>
            </a:extLst>
          </p:cNvPr>
          <p:cNvCxnSpPr>
            <a:cxnSpLocks noChangeShapeType="1"/>
            <a:stCxn id="49157" idx="3"/>
            <a:endCxn id="49191" idx="0"/>
          </p:cNvCxnSpPr>
          <p:nvPr/>
        </p:nvCxnSpPr>
        <p:spPr bwMode="auto">
          <a:xfrm flipV="1">
            <a:off x="7728196" y="4856042"/>
            <a:ext cx="1007957" cy="1947666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96A8776F-A175-BE47-BFB1-66BB3EB8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625" y="6194733"/>
            <a:ext cx="108702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15F0A99D-7535-FF41-8800-F500BFB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843464" cy="1968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A5A484A8-7C78-5847-822F-EB91BA42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434331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53C22121-008F-B544-9EB2-CCB8A52C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611844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9FC1CAF3-3413-A540-80D2-F7B337EF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031826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613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807B119D-6BAC-0047-B5CF-4895D034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787793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961</a:t>
            </a:r>
          </a:p>
        </p:txBody>
      </p:sp>
      <p:sp>
        <p:nvSpPr>
          <p:cNvPr id="49207" name="Line 55">
            <a:extLst>
              <a:ext uri="{FF2B5EF4-FFF2-40B4-BE49-F238E27FC236}">
                <a16:creationId xmlns:a16="http://schemas.microsoft.com/office/drawing/2014/main" id="{09030B63-FF69-7D49-AD54-C545FE63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352784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01679748-49DE-3049-88FD-8F5C8D90031D}"/>
              </a:ext>
            </a:extLst>
          </p:cNvPr>
          <p:cNvCxnSpPr>
            <a:cxnSpLocks noChangeShapeType="1"/>
            <a:stCxn id="49204" idx="3"/>
            <a:endCxn id="49185" idx="0"/>
          </p:cNvCxnSpPr>
          <p:nvPr/>
        </p:nvCxnSpPr>
        <p:spPr bwMode="auto">
          <a:xfrm flipV="1">
            <a:off x="7728196" y="1548683"/>
            <a:ext cx="1007957" cy="223115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09" name="AutoShape 57">
            <a:extLst>
              <a:ext uri="{FF2B5EF4-FFF2-40B4-BE49-F238E27FC236}">
                <a16:creationId xmlns:a16="http://schemas.microsoft.com/office/drawing/2014/main" id="{C71DFE52-C883-B442-B5A6-9133086B81FF}"/>
              </a:ext>
            </a:extLst>
          </p:cNvPr>
          <p:cNvCxnSpPr>
            <a:cxnSpLocks noChangeShapeType="1"/>
            <a:stCxn id="49205" idx="3"/>
            <a:endCxn id="49188" idx="0"/>
          </p:cNvCxnSpPr>
          <p:nvPr/>
        </p:nvCxnSpPr>
        <p:spPr bwMode="auto">
          <a:xfrm flipV="1">
            <a:off x="7728196" y="3202362"/>
            <a:ext cx="1007957" cy="99745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7549FF16-72A6-DA4E-A571-3B0C173744DE}"/>
              </a:ext>
            </a:extLst>
          </p:cNvPr>
          <p:cNvCxnSpPr>
            <a:cxnSpLocks noChangeShapeType="1"/>
            <a:stCxn id="49206" idx="3"/>
            <a:endCxn id="49199" idx="0"/>
          </p:cNvCxnSpPr>
          <p:nvPr/>
        </p:nvCxnSpPr>
        <p:spPr bwMode="auto">
          <a:xfrm>
            <a:off x="7728196" y="4955786"/>
            <a:ext cx="1007957" cy="687721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C7973DE6-8355-7B4B-8B7C-B4439485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0A456BD8-7DEA-5247-8A88-DA2273DE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6191234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13" name="Line 61">
            <a:extLst>
              <a:ext uri="{FF2B5EF4-FFF2-40B4-BE49-F238E27FC236}">
                <a16:creationId xmlns:a16="http://schemas.microsoft.com/office/drawing/2014/main" id="{5422F383-B944-F94E-B2E4-75B21E5E9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537576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4" name="Rectangle 62">
            <a:extLst>
              <a:ext uri="{FF2B5EF4-FFF2-40B4-BE49-F238E27FC236}">
                <a16:creationId xmlns:a16="http://schemas.microsoft.com/office/drawing/2014/main" id="{E03A5099-C1FF-1E46-8200-EB909753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548684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5" name="Rectangle 63">
            <a:extLst>
              <a:ext uri="{FF2B5EF4-FFF2-40B4-BE49-F238E27FC236}">
                <a16:creationId xmlns:a16="http://schemas.microsoft.com/office/drawing/2014/main" id="{C5BE5B33-BE93-294C-A841-90C3DB86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099910"/>
            <a:ext cx="799716" cy="236240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6" name="Rectangle 64">
            <a:extLst>
              <a:ext uri="{FF2B5EF4-FFF2-40B4-BE49-F238E27FC236}">
                <a16:creationId xmlns:a16="http://schemas.microsoft.com/office/drawing/2014/main" id="{8F84FFC0-E50A-754C-879A-1FC6F37F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651136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7" name="Rectangle 65">
            <a:extLst>
              <a:ext uri="{FF2B5EF4-FFF2-40B4-BE49-F238E27FC236}">
                <a16:creationId xmlns:a16="http://schemas.microsoft.com/office/drawing/2014/main" id="{A532C115-CED8-784F-815E-1A384AE0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202363"/>
            <a:ext cx="799716" cy="236240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8" name="Rectangle 66">
            <a:extLst>
              <a:ext uri="{FF2B5EF4-FFF2-40B4-BE49-F238E27FC236}">
                <a16:creationId xmlns:a16="http://schemas.microsoft.com/office/drawing/2014/main" id="{D726C2FE-131B-C847-8DE5-DA754E39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753589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9" name="Rectangle 67">
            <a:extLst>
              <a:ext uri="{FF2B5EF4-FFF2-40B4-BE49-F238E27FC236}">
                <a16:creationId xmlns:a16="http://schemas.microsoft.com/office/drawing/2014/main" id="{5C45164D-873C-5744-8826-F4BAE8A3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304815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AF2A24C2-105E-DE44-B661-2CB3F8DD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856041"/>
            <a:ext cx="799716" cy="236239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12C4B711-8F15-F646-BEAF-2C523AC4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407268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2" name="Rectangle 70">
            <a:extLst>
              <a:ext uri="{FF2B5EF4-FFF2-40B4-BE49-F238E27FC236}">
                <a16:creationId xmlns:a16="http://schemas.microsoft.com/office/drawing/2014/main" id="{5E852FF1-B556-BB4F-9D0B-BE46C6CA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233697"/>
            <a:ext cx="839964" cy="49610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6020A2-4284-7D4C-A213-10EE010A9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two-level page tables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631BDEF-CA93-954B-B2AD-C75918D61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Tradeoffs between 1st and 2nd level page table sizes</a:t>
            </a:r>
          </a:p>
          <a:p>
            <a:pPr lvl="1"/>
            <a:r>
              <a:rPr lang="en-US" altLang="en-US"/>
              <a:t>Total number of bits indexing 1st and 2nd level table is constant for a given page size and logical address length</a:t>
            </a:r>
          </a:p>
          <a:p>
            <a:pPr lvl="1"/>
            <a:r>
              <a:rPr lang="en-US" altLang="en-US"/>
              <a:t>Tradeoff between number of bits indexing 1st and number indexing 2nd level tables</a:t>
            </a:r>
          </a:p>
          <a:p>
            <a:pPr lvl="2"/>
            <a:r>
              <a:rPr lang="en-US" altLang="en-US"/>
              <a:t>More bits in 1st level: fine granularity at 2nd level</a:t>
            </a:r>
          </a:p>
          <a:p>
            <a:pPr lvl="2"/>
            <a:r>
              <a:rPr lang="en-US" altLang="en-US"/>
              <a:t>Fewer bits in 1st level: maybe less wasted space?</a:t>
            </a:r>
          </a:p>
          <a:p>
            <a:r>
              <a:rPr lang="en-US" altLang="en-US"/>
              <a:t>All addresses in table are physical addresses</a:t>
            </a:r>
          </a:p>
          <a:p>
            <a:r>
              <a:rPr lang="en-US" altLang="en-US"/>
              <a:t>Protection bits kept in 2nd level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BEB7-B7D7-9E42-AF26-7340B38BB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1C8E-EF71-3342-8263-0011A8577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B4EF3-EEDD-AD49-84F4-A4378F91E7F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1935</Words>
  <Application>Microsoft Office PowerPoint</Application>
  <PresentationFormat>Custom</PresentationFormat>
  <Paragraphs>368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Previous lecture …</vt:lpstr>
      <vt:lpstr>Today…</vt:lpstr>
      <vt:lpstr>Muddiest Points (Address Translation)</vt:lpstr>
      <vt:lpstr>Muddiest Points (Page Replacement)</vt:lpstr>
      <vt:lpstr>Muddiest Points (Logistics)</vt:lpstr>
      <vt:lpstr>Two-level page tables</vt:lpstr>
      <vt:lpstr>More on two-level page tables</vt:lpstr>
      <vt:lpstr>Two-level paging: example</vt:lpstr>
      <vt:lpstr>2-level address translation example</vt:lpstr>
      <vt:lpstr>Address Translation: 2-level Page Table</vt:lpstr>
      <vt:lpstr>Translation Lookaside Buffer (TLB)</vt:lpstr>
      <vt:lpstr>Handling TLB misses</vt:lpstr>
      <vt:lpstr>TLB</vt:lpstr>
      <vt:lpstr>Two-level Page Table</vt:lpstr>
      <vt:lpstr>Memory Sizes</vt:lpstr>
      <vt:lpstr>HW 8 Q 8</vt:lpstr>
      <vt:lpstr>HW 8 Q11</vt:lpstr>
      <vt:lpstr>How long do memory accesses take?</vt:lpstr>
      <vt:lpstr>Effective Access Time</vt:lpstr>
      <vt:lpstr>EAT Calculation</vt:lpstr>
      <vt:lpstr>Inverted page table</vt:lpstr>
      <vt:lpstr>Inverted page table architecture</vt:lpstr>
      <vt:lpstr>Inverted Page Table Example</vt:lpstr>
      <vt:lpstr>Local vs. global allocation policies</vt:lpstr>
      <vt:lpstr>Page fault rate vs. allocated frames</vt:lpstr>
      <vt:lpstr>Control overall page fault rate</vt:lpstr>
      <vt:lpstr>How big should a page be?</vt:lpstr>
      <vt:lpstr>Separate I &amp; D address spaces</vt:lpstr>
      <vt:lpstr>Separate I&amp;D Address Spaces (Pure and modified)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2021-11-16T17:05:14Z</dcterms:modified>
</cp:coreProperties>
</file>