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2"/>
  </p:notesMasterIdLst>
  <p:sldIdLst>
    <p:sldId id="454" r:id="rId3"/>
    <p:sldId id="496" r:id="rId4"/>
    <p:sldId id="505" r:id="rId5"/>
    <p:sldId id="695" r:id="rId6"/>
    <p:sldId id="697" r:id="rId7"/>
    <p:sldId id="696" r:id="rId8"/>
    <p:sldId id="312" r:id="rId9"/>
    <p:sldId id="313" r:id="rId10"/>
    <p:sldId id="694" r:id="rId1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ADA26A-E27D-4152-816D-50CC59173BAB}"/>
    <pc:docChg chg="undo custSel addSld delSld modSld sldOrd">
      <pc:chgData name="Khattab, Sherif" userId="c83b1e15-36f3-4f46-aceb-05aac24c545e" providerId="ADAL" clId="{FBADA26A-E27D-4152-816D-50CC59173BAB}" dt="2021-11-17T17:53:40.940" v="617"/>
      <pc:docMkLst>
        <pc:docMk/>
      </pc:docMkLst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744154349" sldId="300"/>
        </pc:sldMkLst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957401858" sldId="312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184422094" sldId="313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100091038" sldId="31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4092636648" sldId="315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3580558072" sldId="316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1900690377" sldId="317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850776597" sldId="318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852238868" sldId="319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184486324" sldId="320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424326898" sldId="321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3808976" sldId="41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77041622" sldId="42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78617935" sldId="440"/>
        </pc:sldMkLst>
      </pc:sldChg>
      <pc:sldChg chg="modSp modAnim">
        <pc:chgData name="Khattab, Sherif" userId="c83b1e15-36f3-4f46-aceb-05aac24c545e" providerId="ADAL" clId="{FBADA26A-E27D-4152-816D-50CC59173BAB}" dt="2021-11-17T17:40:51.370" v="11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ADA26A-E27D-4152-816D-50CC59173BAB}" dt="2021-11-17T17:40:51.370" v="11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BADA26A-E27D-4152-816D-50CC59173BAB}" dt="2021-11-17T17:42:47.735" v="31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FBADA26A-E27D-4152-816D-50CC59173BAB}" dt="2021-11-17T17:42:33.515" v="29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ADA26A-E27D-4152-816D-50CC59173BAB}" dt="2021-11-17T17:41:01.469" v="13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ADA26A-E27D-4152-816D-50CC59173BAB}" dt="2021-11-17T17:42:33.515" v="29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78700985" sldId="549"/>
        </pc:sldMkLst>
      </pc:sldChg>
      <pc:sldChg chg="add del">
        <pc:chgData name="Khattab, Sherif" userId="c83b1e15-36f3-4f46-aceb-05aac24c545e" providerId="ADAL" clId="{FBADA26A-E27D-4152-816D-50CC59173BAB}" dt="2021-11-17T17:45:17.914" v="380" actId="47"/>
        <pc:sldMkLst>
          <pc:docMk/>
          <pc:sldMk cId="2237143357" sldId="550"/>
        </pc:sldMkLst>
      </pc:sldChg>
      <pc:sldChg chg="del">
        <pc:chgData name="Khattab, Sherif" userId="c83b1e15-36f3-4f46-aceb-05aac24c545e" providerId="ADAL" clId="{FBADA26A-E27D-4152-816D-50CC59173BAB}" dt="2021-11-17T17:46:08.359" v="386" actId="47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50480814" sldId="552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96655293" sldId="55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003519" sldId="555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993778012" sldId="55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52493478" sldId="557"/>
        </pc:sldMkLst>
      </pc:sldChg>
      <pc:sldChg chg="ord">
        <pc:chgData name="Khattab, Sherif" userId="c83b1e15-36f3-4f46-aceb-05aac24c545e" providerId="ADAL" clId="{FBADA26A-E27D-4152-816D-50CC59173BAB}" dt="2021-11-17T17:46:01.854" v="385"/>
        <pc:sldMkLst>
          <pc:docMk/>
          <pc:sldMk cId="2658034845" sldId="558"/>
        </pc:sldMkLst>
      </pc:sldChg>
      <pc:sldChg chg="ord">
        <pc:chgData name="Khattab, Sherif" userId="c83b1e15-36f3-4f46-aceb-05aac24c545e" providerId="ADAL" clId="{FBADA26A-E27D-4152-816D-50CC59173BAB}" dt="2021-11-17T17:46:28.238" v="388"/>
        <pc:sldMkLst>
          <pc:docMk/>
          <pc:sldMk cId="879288603" sldId="55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23452237" sldId="560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1118445226" sldId="56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42479177" sldId="670"/>
        </pc:sldMkLst>
      </pc:sldChg>
      <pc:sldChg chg="modSp add del ord modTransition">
        <pc:chgData name="Khattab, Sherif" userId="c83b1e15-36f3-4f46-aceb-05aac24c545e" providerId="ADAL" clId="{FBADA26A-E27D-4152-816D-50CC59173BAB}" dt="2021-11-17T17:42:51.810" v="317"/>
        <pc:sldMkLst>
          <pc:docMk/>
          <pc:sldMk cId="3356128445" sldId="673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43:45.183" v="327" actId="47"/>
        <pc:sldMkLst>
          <pc:docMk/>
          <pc:sldMk cId="3841395943" sldId="67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 modTransition">
        <pc:chgData name="Khattab, Sherif" userId="c83b1e15-36f3-4f46-aceb-05aac24c545e" providerId="ADAL" clId="{FBADA26A-E27D-4152-816D-50CC59173BAB}" dt="2021-11-17T17:43:17.997" v="322"/>
        <pc:sldMkLst>
          <pc:docMk/>
          <pc:sldMk cId="1385273006" sldId="675"/>
        </pc:sldMkLst>
      </pc:sldChg>
      <pc:sldChg chg="add del">
        <pc:chgData name="Khattab, Sherif" userId="c83b1e15-36f3-4f46-aceb-05aac24c545e" providerId="ADAL" clId="{FBADA26A-E27D-4152-816D-50CC59173BAB}" dt="2021-11-17T17:43:01.165" v="318" actId="2696"/>
        <pc:sldMkLst>
          <pc:docMk/>
          <pc:sldMk cId="3593300295" sldId="675"/>
        </pc:sldMkLst>
      </pc:sldChg>
      <pc:sldChg chg="add">
        <pc:chgData name="Khattab, Sherif" userId="c83b1e15-36f3-4f46-aceb-05aac24c545e" providerId="ADAL" clId="{FBADA26A-E27D-4152-816D-50CC59173BAB}" dt="2021-11-17T17:43:18.024" v="323"/>
        <pc:sldMkLst>
          <pc:docMk/>
          <pc:sldMk cId="3631832516" sldId="675"/>
        </pc:sldMkLst>
      </pc:sldChg>
      <pc:sldChg chg="add del modTransition">
        <pc:chgData name="Khattab, Sherif" userId="c83b1e15-36f3-4f46-aceb-05aac24c545e" providerId="ADAL" clId="{FBADA26A-E27D-4152-816D-50CC59173BAB}" dt="2021-11-17T17:43:09.875" v="320"/>
        <pc:sldMkLst>
          <pc:docMk/>
          <pc:sldMk cId="3757609341" sldId="675"/>
        </pc:sldMkLst>
      </pc:sldChg>
      <pc:sldChg chg="add del ord">
        <pc:chgData name="Khattab, Sherif" userId="c83b1e15-36f3-4f46-aceb-05aac24c545e" providerId="ADAL" clId="{FBADA26A-E27D-4152-816D-50CC59173BAB}" dt="2021-11-17T17:43:25.241" v="325"/>
        <pc:sldMkLst>
          <pc:docMk/>
          <pc:sldMk cId="2958024077" sldId="67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54291359" sldId="677"/>
        </pc:sldMkLst>
      </pc:sldChg>
      <pc:sldChg chg="add del">
        <pc:chgData name="Khattab, Sherif" userId="c83b1e15-36f3-4f46-aceb-05aac24c545e" providerId="ADAL" clId="{FBADA26A-E27D-4152-816D-50CC59173BAB}" dt="2021-11-17T17:43:31.030" v="326" actId="47"/>
        <pc:sldMkLst>
          <pc:docMk/>
          <pc:sldMk cId="2441648703" sldId="679"/>
        </pc:sldMkLst>
      </pc:sldChg>
      <pc:sldChg chg="modSp add del mod modTransition">
        <pc:chgData name="Khattab, Sherif" userId="c83b1e15-36f3-4f46-aceb-05aac24c545e" providerId="ADAL" clId="{FBADA26A-E27D-4152-816D-50CC59173BAB}" dt="2021-11-17T17:44:05.684" v="368" actId="27636"/>
        <pc:sldMkLst>
          <pc:docMk/>
          <pc:sldMk cId="897406678" sldId="680"/>
        </pc:sldMkLst>
        <pc:spChg chg="mod">
          <ac:chgData name="Khattab, Sherif" userId="c83b1e15-36f3-4f46-aceb-05aac24c545e" providerId="ADAL" clId="{FBADA26A-E27D-4152-816D-50CC59173BAB}" dt="2021-11-17T17:44:05.684" v="368" actId="27636"/>
          <ac:spMkLst>
            <pc:docMk/>
            <pc:sldMk cId="897406678" sldId="680"/>
            <ac:spMk id="2" creationId="{364EB6DA-041B-4D51-B9AC-CF96D9F0AD30}"/>
          </ac:spMkLst>
        </pc:spChg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97406678" sldId="680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27036374" sldId="68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2914354052" sldId="682"/>
        </pc:sldMkLst>
      </pc:sldChg>
      <pc:sldChg chg="add del ord">
        <pc:chgData name="Khattab, Sherif" userId="c83b1e15-36f3-4f46-aceb-05aac24c545e" providerId="ADAL" clId="{FBADA26A-E27D-4152-816D-50CC59173BAB}" dt="2021-11-17T17:44:22.706" v="370"/>
        <pc:sldMkLst>
          <pc:docMk/>
          <pc:sldMk cId="695397815" sldId="683"/>
        </pc:sldMkLst>
      </pc:sldChg>
      <pc:sldChg chg="add del">
        <pc:chgData name="Khattab, Sherif" userId="c83b1e15-36f3-4f46-aceb-05aac24c545e" providerId="ADAL" clId="{FBADA26A-E27D-4152-816D-50CC59173BAB}" dt="2021-11-17T17:44:28.455" v="371" actId="47"/>
        <pc:sldMkLst>
          <pc:docMk/>
          <pc:sldMk cId="1676886451" sldId="684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0948429" sldId="68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67861675" sldId="686"/>
        </pc:sldMkLst>
      </pc:sldChg>
      <pc:sldChg chg="add del">
        <pc:chgData name="Khattab, Sherif" userId="c83b1e15-36f3-4f46-aceb-05aac24c545e" providerId="ADAL" clId="{FBADA26A-E27D-4152-816D-50CC59173BAB}" dt="2021-11-17T17:44:43.506" v="372" actId="47"/>
        <pc:sldMkLst>
          <pc:docMk/>
          <pc:sldMk cId="1584966870" sldId="687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988882881" sldId="687"/>
        </pc:sldMkLst>
      </pc:sldChg>
      <pc:sldChg chg="add del ord">
        <pc:chgData name="Khattab, Sherif" userId="c83b1e15-36f3-4f46-aceb-05aac24c545e" providerId="ADAL" clId="{FBADA26A-E27D-4152-816D-50CC59173BAB}" dt="2021-11-17T17:44:55.521" v="376"/>
        <pc:sldMkLst>
          <pc:docMk/>
          <pc:sldMk cId="322863907" sldId="688"/>
        </pc:sldMkLst>
      </pc:sldChg>
      <pc:sldChg chg="add 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182440138" sldId="691"/>
        </pc:sldMkLst>
      </pc:sldChg>
      <pc:sldChg chg="add del">
        <pc:chgData name="Khattab, Sherif" userId="c83b1e15-36f3-4f46-aceb-05aac24c545e" providerId="ADAL" clId="{FBADA26A-E27D-4152-816D-50CC59173BAB}" dt="2021-11-17T17:45:00.740" v="377" actId="47"/>
        <pc:sldMkLst>
          <pc:docMk/>
          <pc:sldMk cId="3939929947" sldId="691"/>
        </pc:sldMkLst>
      </pc:sldChg>
      <pc:sldChg chg="add del ord">
        <pc:chgData name="Khattab, Sherif" userId="c83b1e15-36f3-4f46-aceb-05aac24c545e" providerId="ADAL" clId="{FBADA26A-E27D-4152-816D-50CC59173BAB}" dt="2021-11-17T17:45:08.338" v="379"/>
        <pc:sldMkLst>
          <pc:docMk/>
          <pc:sldMk cId="3729000525" sldId="692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1448220978" sldId="693"/>
        </pc:sldMkLst>
      </pc:sldChg>
      <pc:sldChg chg="add del">
        <pc:chgData name="Khattab, Sherif" userId="c83b1e15-36f3-4f46-aceb-05aac24c545e" providerId="ADAL" clId="{FBADA26A-E27D-4152-816D-50CC59173BAB}" dt="2021-11-17T17:45:18.867" v="381" actId="47"/>
        <pc:sldMkLst>
          <pc:docMk/>
          <pc:sldMk cId="4051636969" sldId="693"/>
        </pc:sldMkLst>
      </pc:sldChg>
      <pc:sldChg chg="add del">
        <pc:chgData name="Khattab, Sherif" userId="c83b1e15-36f3-4f46-aceb-05aac24c545e" providerId="ADAL" clId="{FBADA26A-E27D-4152-816D-50CC59173BAB}" dt="2021-11-17T17:37:50.667" v="11"/>
        <pc:sldMkLst>
          <pc:docMk/>
          <pc:sldMk cId="3228822270" sldId="694"/>
        </pc:sldMkLst>
      </pc:sldChg>
      <pc:sldChg chg="modSp new mod modAnim">
        <pc:chgData name="Khattab, Sherif" userId="c83b1e15-36f3-4f46-aceb-05aac24c545e" providerId="ADAL" clId="{FBADA26A-E27D-4152-816D-50CC59173BAB}" dt="2021-11-17T17:53:31.630" v="613"/>
        <pc:sldMkLst>
          <pc:docMk/>
          <pc:sldMk cId="3597107333" sldId="695"/>
        </pc:sldMkLst>
        <pc:spChg chg="mod">
          <ac:chgData name="Khattab, Sherif" userId="c83b1e15-36f3-4f46-aceb-05aac24c545e" providerId="ADAL" clId="{FBADA26A-E27D-4152-816D-50CC59173BAB}" dt="2021-11-17T17:48:05.639" v="434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FBADA26A-E27D-4152-816D-50CC59173BAB}" dt="2021-11-17T17:53:13.044" v="606" actId="27636"/>
          <ac:spMkLst>
            <pc:docMk/>
            <pc:sldMk cId="3597107333" sldId="695"/>
            <ac:spMk id="3" creationId="{F7E6CE29-F95F-4494-84AE-B39353998501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40.940" v="617"/>
        <pc:sldMkLst>
          <pc:docMk/>
          <pc:sldMk cId="2060055160" sldId="696"/>
        </pc:sldMkLst>
        <pc:spChg chg="mod">
          <ac:chgData name="Khattab, Sherif" userId="c83b1e15-36f3-4f46-aceb-05aac24c545e" providerId="ADAL" clId="{FBADA26A-E27D-4152-816D-50CC59173BAB}" dt="2021-11-17T17:53:01.901" v="601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FBADA26A-E27D-4152-816D-50CC59173BAB}" dt="2021-11-17T17:53:04.743" v="604" actId="20577"/>
          <ac:spMkLst>
            <pc:docMk/>
            <pc:sldMk cId="2060055160" sldId="696"/>
            <ac:spMk id="3" creationId="{7E2E61AC-95C0-4780-9DE4-04B2D45E580E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36.299" v="615"/>
        <pc:sldMkLst>
          <pc:docMk/>
          <pc:sldMk cId="2756716711" sldId="697"/>
        </pc:sldMkLst>
        <pc:spChg chg="mod">
          <ac:chgData name="Khattab, Sherif" userId="c83b1e15-36f3-4f46-aceb-05aac24c545e" providerId="ADAL" clId="{FBADA26A-E27D-4152-816D-50CC59173BAB}" dt="2021-11-17T17:52:16.728" v="549" actId="404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FBADA26A-E27D-4152-816D-50CC59173BAB}" dt="2021-11-17T17:53:18.993" v="611" actId="6549"/>
          <ac:spMkLst>
            <pc:docMk/>
            <pc:sldMk cId="2756716711" sldId="697"/>
            <ac:spMk id="3" creationId="{30D61085-84D7-445A-B881-CD12198637C1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BD33B3E-873B-4EC0-9EE5-B40AEC56499B}"/>
    <pc:docChg chg="undo custSel addSld delSld modSld delMainMaster">
      <pc:chgData name="Khattab, Sherif" userId="c83b1e15-36f3-4f46-aceb-05aac24c545e" providerId="ADAL" clId="{EBD33B3E-873B-4EC0-9EE5-B40AEC56499B}" dt="2021-04-08T21:39:09.230" v="261" actId="20577"/>
      <pc:docMkLst>
        <pc:docMk/>
      </pc:docMkLst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720210171" sldId="287"/>
        </pc:sldMkLst>
      </pc:sldChg>
      <pc:sldChg chg="addSp delSp modSp mod">
        <pc:chgData name="Khattab, Sherif" userId="c83b1e15-36f3-4f46-aceb-05aac24c545e" providerId="ADAL" clId="{EBD33B3E-873B-4EC0-9EE5-B40AEC56499B}" dt="2021-04-08T21:31:47.491" v="7" actId="1076"/>
        <pc:sldMkLst>
          <pc:docMk/>
          <pc:sldMk cId="1585906518" sldId="288"/>
        </pc:sldMkLst>
        <pc:picChg chg="add mod">
          <ac:chgData name="Khattab, Sherif" userId="c83b1e15-36f3-4f46-aceb-05aac24c545e" providerId="ADAL" clId="{EBD33B3E-873B-4EC0-9EE5-B40AEC56499B}" dt="2021-04-08T21:31:47.491" v="7" actId="1076"/>
          <ac:picMkLst>
            <pc:docMk/>
            <pc:sldMk cId="1585906518" sldId="288"/>
            <ac:picMk id="4" creationId="{AEB939FE-E967-4C4B-BD3C-95DECE045122}"/>
          </ac:picMkLst>
        </pc:picChg>
        <pc:inkChg chg="add del">
          <ac:chgData name="Khattab, Sherif" userId="c83b1e15-36f3-4f46-aceb-05aac24c545e" providerId="ADAL" clId="{EBD33B3E-873B-4EC0-9EE5-B40AEC56499B}" dt="2021-04-08T21:31:20.562" v="2"/>
          <ac:inkMkLst>
            <pc:docMk/>
            <pc:sldMk cId="1585906518" sldId="288"/>
            <ac:inkMk id="2" creationId="{8E2848EC-B677-449F-8614-4CE61B2E7843}"/>
          </ac:inkMkLst>
        </pc:ink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92433840" sldId="404"/>
        </pc:sldMkLst>
      </pc:sldChg>
      <pc:sldChg chg="addSp modSp mod">
        <pc:chgData name="Khattab, Sherif" userId="c83b1e15-36f3-4f46-aceb-05aac24c545e" providerId="ADAL" clId="{EBD33B3E-873B-4EC0-9EE5-B40AEC56499B}" dt="2021-04-08T21:33:13.760" v="23" actId="1076"/>
        <pc:sldMkLst>
          <pc:docMk/>
          <pc:sldMk cId="544263778" sldId="424"/>
        </pc:sldMkLst>
        <pc:picChg chg="add mod">
          <ac:chgData name="Khattab, Sherif" userId="c83b1e15-36f3-4f46-aceb-05aac24c545e" providerId="ADAL" clId="{EBD33B3E-873B-4EC0-9EE5-B40AEC56499B}" dt="2021-04-08T21:32:34.609" v="15" actId="1076"/>
          <ac:picMkLst>
            <pc:docMk/>
            <pc:sldMk cId="544263778" sldId="424"/>
            <ac:picMk id="3" creationId="{4FA4C71D-C028-4236-8F80-57AD732DCA2A}"/>
          </ac:picMkLst>
        </pc:picChg>
        <pc:picChg chg="add mod">
          <ac:chgData name="Khattab, Sherif" userId="c83b1e15-36f3-4f46-aceb-05aac24c545e" providerId="ADAL" clId="{EBD33B3E-873B-4EC0-9EE5-B40AEC56499B}" dt="2021-04-08T21:33:12.016" v="22" actId="1076"/>
          <ac:picMkLst>
            <pc:docMk/>
            <pc:sldMk cId="544263778" sldId="424"/>
            <ac:picMk id="7" creationId="{D38E1E4D-0752-4E63-94FD-E375DEFD79FC}"/>
          </ac:picMkLst>
        </pc:picChg>
        <pc:picChg chg="mod">
          <ac:chgData name="Khattab, Sherif" userId="c83b1e15-36f3-4f46-aceb-05aac24c545e" providerId="ADAL" clId="{EBD33B3E-873B-4EC0-9EE5-B40AEC56499B}" dt="2021-04-08T21:33:13.760" v="23" actId="1076"/>
          <ac:picMkLst>
            <pc:docMk/>
            <pc:sldMk cId="544263778" sldId="424"/>
            <ac:picMk id="32772" creationId="{EDBDB02A-F399-5647-AF6A-B9BB3E649AB0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39785599" sldId="430"/>
        </pc:sldMkLst>
      </pc:sldChg>
      <pc:sldChg chg="addSp delSp mod">
        <pc:chgData name="Khattab, Sherif" userId="c83b1e15-36f3-4f46-aceb-05aac24c545e" providerId="ADAL" clId="{EBD33B3E-873B-4EC0-9EE5-B40AEC56499B}" dt="2021-04-08T21:33:50.193" v="25" actId="22"/>
        <pc:sldMkLst>
          <pc:docMk/>
          <pc:sldMk cId="3005745473" sldId="436"/>
        </pc:sldMkLst>
        <pc:picChg chg="add del">
          <ac:chgData name="Khattab, Sherif" userId="c83b1e15-36f3-4f46-aceb-05aac24c545e" providerId="ADAL" clId="{EBD33B3E-873B-4EC0-9EE5-B40AEC56499B}" dt="2021-04-08T21:33:50.193" v="25" actId="22"/>
          <ac:picMkLst>
            <pc:docMk/>
            <pc:sldMk cId="3005745473" sldId="436"/>
            <ac:picMk id="3" creationId="{735BC156-FDD3-4706-A52D-239C436184D8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2918023" sldId="442"/>
        </pc:sldMkLst>
      </pc:sldChg>
      <pc:sldChg chg="modSp mod">
        <pc:chgData name="Khattab, Sherif" userId="c83b1e15-36f3-4f46-aceb-05aac24c545e" providerId="ADAL" clId="{EBD33B3E-873B-4EC0-9EE5-B40AEC56499B}" dt="2021-04-08T21:35:13.598" v="108" actId="20577"/>
        <pc:sldMkLst>
          <pc:docMk/>
          <pc:sldMk cId="1550480814" sldId="552"/>
        </pc:sldMkLst>
        <pc:spChg chg="mod">
          <ac:chgData name="Khattab, Sherif" userId="c83b1e15-36f3-4f46-aceb-05aac24c545e" providerId="ADAL" clId="{EBD33B3E-873B-4EC0-9EE5-B40AEC56499B}" dt="2021-04-08T21:35:13.598" v="108" actId="20577"/>
          <ac:spMkLst>
            <pc:docMk/>
            <pc:sldMk cId="1550480814" sldId="552"/>
            <ac:spMk id="2" creationId="{08D44931-B986-1C42-AB9D-527E5B4E4DE0}"/>
          </ac:spMkLst>
        </pc:spChg>
      </pc:sldChg>
      <pc:sldChg chg="modSp mod">
        <pc:chgData name="Khattab, Sherif" userId="c83b1e15-36f3-4f46-aceb-05aac24c545e" providerId="ADAL" clId="{EBD33B3E-873B-4EC0-9EE5-B40AEC56499B}" dt="2021-04-08T21:35:05.428" v="86" actId="20577"/>
        <pc:sldMkLst>
          <pc:docMk/>
          <pc:sldMk cId="2896655293" sldId="554"/>
        </pc:sldMkLst>
        <pc:spChg chg="mod">
          <ac:chgData name="Khattab, Sherif" userId="c83b1e15-36f3-4f46-aceb-05aac24c545e" providerId="ADAL" clId="{EBD33B3E-873B-4EC0-9EE5-B40AEC56499B}" dt="2021-04-08T21:35:05.428" v="86" actId="20577"/>
          <ac:spMkLst>
            <pc:docMk/>
            <pc:sldMk cId="2896655293" sldId="554"/>
            <ac:spMk id="2" creationId="{3F89D6A1-001B-654C-B5A7-0F8C3D0B87B1}"/>
          </ac:spMkLst>
        </pc:spChg>
      </pc:sldChg>
      <pc:sldChg chg="addSp modSp new mod">
        <pc:chgData name="Khattab, Sherif" userId="c83b1e15-36f3-4f46-aceb-05aac24c545e" providerId="ADAL" clId="{EBD33B3E-873B-4EC0-9EE5-B40AEC56499B}" dt="2021-04-08T21:34:02.055" v="47" actId="1076"/>
        <pc:sldMkLst>
          <pc:docMk/>
          <pc:sldMk cId="5003519" sldId="555"/>
        </pc:sldMkLst>
        <pc:spChg chg="mod">
          <ac:chgData name="Khattab, Sherif" userId="c83b1e15-36f3-4f46-aceb-05aac24c545e" providerId="ADAL" clId="{EBD33B3E-873B-4EC0-9EE5-B40AEC56499B}" dt="2021-04-08T21:33:57.169" v="44" actId="20577"/>
          <ac:spMkLst>
            <pc:docMk/>
            <pc:sldMk cId="5003519" sldId="555"/>
            <ac:spMk id="2" creationId="{0652D542-46CC-4B8F-878F-1BD53D259DB5}"/>
          </ac:spMkLst>
        </pc:spChg>
        <pc:picChg chg="add mod">
          <ac:chgData name="Khattab, Sherif" userId="c83b1e15-36f3-4f46-aceb-05aac24c545e" providerId="ADAL" clId="{EBD33B3E-873B-4EC0-9EE5-B40AEC56499B}" dt="2021-04-08T21:34:02.055" v="47" actId="1076"/>
          <ac:picMkLst>
            <pc:docMk/>
            <pc:sldMk cId="5003519" sldId="555"/>
            <ac:picMk id="7" creationId="{9E1AD0F8-F519-465D-A3A3-59014234BFB4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8:09.770" v="208" actId="20577"/>
        <pc:sldMkLst>
          <pc:docMk/>
          <pc:sldMk cId="3993778012" sldId="556"/>
        </pc:sldMkLst>
        <pc:spChg chg="mod">
          <ac:chgData name="Khattab, Sherif" userId="c83b1e15-36f3-4f46-aceb-05aac24c545e" providerId="ADAL" clId="{EBD33B3E-873B-4EC0-9EE5-B40AEC56499B}" dt="2021-04-08T21:38:09.770" v="208" actId="20577"/>
          <ac:spMkLst>
            <pc:docMk/>
            <pc:sldMk cId="3993778012" sldId="556"/>
            <ac:spMk id="2" creationId="{4AB20AAD-3E5D-4669-8BAC-3C98C14A7634}"/>
          </ac:spMkLst>
        </pc:spChg>
        <pc:picChg chg="add mod">
          <ac:chgData name="Khattab, Sherif" userId="c83b1e15-36f3-4f46-aceb-05aac24c545e" providerId="ADAL" clId="{EBD33B3E-873B-4EC0-9EE5-B40AEC56499B}" dt="2021-04-08T21:34:38.994" v="71" actId="1076"/>
          <ac:picMkLst>
            <pc:docMk/>
            <pc:sldMk cId="3993778012" sldId="556"/>
            <ac:picMk id="7" creationId="{EB384B60-8E59-4872-8EEC-9A2DF2287C26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5:29.846" v="133" actId="1076"/>
        <pc:sldMkLst>
          <pc:docMk/>
          <pc:sldMk cId="4252493478" sldId="557"/>
        </pc:sldMkLst>
        <pc:spChg chg="mod">
          <ac:chgData name="Khattab, Sherif" userId="c83b1e15-36f3-4f46-aceb-05aac24c545e" providerId="ADAL" clId="{EBD33B3E-873B-4EC0-9EE5-B40AEC56499B}" dt="2021-04-08T21:35:24.289" v="130" actId="20577"/>
          <ac:spMkLst>
            <pc:docMk/>
            <pc:sldMk cId="4252493478" sldId="557"/>
            <ac:spMk id="2" creationId="{AA8B06F0-9637-437A-B02E-B0B3ECB65488}"/>
          </ac:spMkLst>
        </pc:spChg>
        <pc:picChg chg="add mod">
          <ac:chgData name="Khattab, Sherif" userId="c83b1e15-36f3-4f46-aceb-05aac24c545e" providerId="ADAL" clId="{EBD33B3E-873B-4EC0-9EE5-B40AEC56499B}" dt="2021-04-08T21:35:29.846" v="133" actId="1076"/>
          <ac:picMkLst>
            <pc:docMk/>
            <pc:sldMk cId="4252493478" sldId="557"/>
            <ac:picMk id="7" creationId="{24B916B6-0475-4C55-811F-606F313EE83E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02.321" v="151" actId="1076"/>
        <pc:sldMkLst>
          <pc:docMk/>
          <pc:sldMk cId="2658034845" sldId="558"/>
        </pc:sldMkLst>
        <pc:spChg chg="mod">
          <ac:chgData name="Khattab, Sherif" userId="c83b1e15-36f3-4f46-aceb-05aac24c545e" providerId="ADAL" clId="{EBD33B3E-873B-4EC0-9EE5-B40AEC56499B}" dt="2021-04-08T21:35:56.778" v="148" actId="20577"/>
          <ac:spMkLst>
            <pc:docMk/>
            <pc:sldMk cId="2658034845" sldId="558"/>
            <ac:spMk id="2" creationId="{F5A2D096-10E3-4F37-87EE-4830C114E13E}"/>
          </ac:spMkLst>
        </pc:spChg>
        <pc:picChg chg="add mod">
          <ac:chgData name="Khattab, Sherif" userId="c83b1e15-36f3-4f46-aceb-05aac24c545e" providerId="ADAL" clId="{EBD33B3E-873B-4EC0-9EE5-B40AEC56499B}" dt="2021-04-08T21:36:02.321" v="151" actId="1076"/>
          <ac:picMkLst>
            <pc:docMk/>
            <pc:sldMk cId="2658034845" sldId="558"/>
            <ac:picMk id="7" creationId="{DC850EC3-03E7-4F13-BA40-44A5983A1E65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33.771" v="178" actId="1076"/>
        <pc:sldMkLst>
          <pc:docMk/>
          <pc:sldMk cId="879288603" sldId="559"/>
        </pc:sldMkLst>
        <pc:spChg chg="mod">
          <ac:chgData name="Khattab, Sherif" userId="c83b1e15-36f3-4f46-aceb-05aac24c545e" providerId="ADAL" clId="{EBD33B3E-873B-4EC0-9EE5-B40AEC56499B}" dt="2021-04-08T21:36:26.990" v="175" actId="20577"/>
          <ac:spMkLst>
            <pc:docMk/>
            <pc:sldMk cId="879288603" sldId="559"/>
            <ac:spMk id="2" creationId="{F5DC9D1E-82FB-413A-8775-77A140652251}"/>
          </ac:spMkLst>
        </pc:spChg>
        <pc:picChg chg="add mod">
          <ac:chgData name="Khattab, Sherif" userId="c83b1e15-36f3-4f46-aceb-05aac24c545e" providerId="ADAL" clId="{EBD33B3E-873B-4EC0-9EE5-B40AEC56499B}" dt="2021-04-08T21:36:33.771" v="178" actId="1076"/>
          <ac:picMkLst>
            <pc:docMk/>
            <pc:sldMk cId="879288603" sldId="559"/>
            <ac:picMk id="7" creationId="{D8E0641E-6DA2-4406-9067-BDFD616D4577}"/>
          </ac:picMkLst>
        </pc:picChg>
      </pc:sldChg>
      <pc:sldChg chg="addSp delSp modSp new mod">
        <pc:chgData name="Khattab, Sherif" userId="c83b1e15-36f3-4f46-aceb-05aac24c545e" providerId="ADAL" clId="{EBD33B3E-873B-4EC0-9EE5-B40AEC56499B}" dt="2021-04-08T21:37:15.313" v="198" actId="22"/>
        <pc:sldMkLst>
          <pc:docMk/>
          <pc:sldMk cId="1623452237" sldId="560"/>
        </pc:sldMkLst>
        <pc:spChg chg="mod">
          <ac:chgData name="Khattab, Sherif" userId="c83b1e15-36f3-4f46-aceb-05aac24c545e" providerId="ADAL" clId="{EBD33B3E-873B-4EC0-9EE5-B40AEC56499B}" dt="2021-04-08T21:36:56.431" v="195" actId="20577"/>
          <ac:spMkLst>
            <pc:docMk/>
            <pc:sldMk cId="1623452237" sldId="560"/>
            <ac:spMk id="2" creationId="{8CD7AD36-1A20-457D-9D4B-4A036470A1DB}"/>
          </ac:spMkLst>
        </pc:spChg>
        <pc:picChg chg="add">
          <ac:chgData name="Khattab, Sherif" userId="c83b1e15-36f3-4f46-aceb-05aac24c545e" providerId="ADAL" clId="{EBD33B3E-873B-4EC0-9EE5-B40AEC56499B}" dt="2021-04-08T21:37:15.313" v="198" actId="22"/>
          <ac:picMkLst>
            <pc:docMk/>
            <pc:sldMk cId="1623452237" sldId="560"/>
            <ac:picMk id="8" creationId="{4639E277-74F5-4158-8C7F-50899F718811}"/>
          </ac:picMkLst>
        </pc:picChg>
        <pc:inkChg chg="add del">
          <ac:chgData name="Khattab, Sherif" userId="c83b1e15-36f3-4f46-aceb-05aac24c545e" providerId="ADAL" clId="{EBD33B3E-873B-4EC0-9EE5-B40AEC56499B}" dt="2021-04-08T21:37:00.072" v="197"/>
          <ac:inkMkLst>
            <pc:docMk/>
            <pc:sldMk cId="1623452237" sldId="560"/>
            <ac:inkMk id="6" creationId="{28E78C0A-3CF6-41CC-9B02-314B5CD2A13D}"/>
          </ac:inkMkLst>
        </pc:inkChg>
      </pc:sldChg>
      <pc:sldChg chg="addSp modSp new mod">
        <pc:chgData name="Khattab, Sherif" userId="c83b1e15-36f3-4f46-aceb-05aac24c545e" providerId="ADAL" clId="{EBD33B3E-873B-4EC0-9EE5-B40AEC56499B}" dt="2021-04-08T21:38:24.587" v="241" actId="1076"/>
        <pc:sldMkLst>
          <pc:docMk/>
          <pc:sldMk cId="1118445226" sldId="561"/>
        </pc:sldMkLst>
        <pc:spChg chg="mod">
          <ac:chgData name="Khattab, Sherif" userId="c83b1e15-36f3-4f46-aceb-05aac24c545e" providerId="ADAL" clId="{EBD33B3E-873B-4EC0-9EE5-B40AEC56499B}" dt="2021-04-08T21:38:18.138" v="238" actId="20577"/>
          <ac:spMkLst>
            <pc:docMk/>
            <pc:sldMk cId="1118445226" sldId="561"/>
            <ac:spMk id="2" creationId="{99C5CC08-83B9-44C0-A56F-3FB4F18E4270}"/>
          </ac:spMkLst>
        </pc:spChg>
        <pc:picChg chg="add mod">
          <ac:chgData name="Khattab, Sherif" userId="c83b1e15-36f3-4f46-aceb-05aac24c545e" providerId="ADAL" clId="{EBD33B3E-873B-4EC0-9EE5-B40AEC56499B}" dt="2021-04-08T21:38:24.587" v="241" actId="1076"/>
          <ac:picMkLst>
            <pc:docMk/>
            <pc:sldMk cId="1118445226" sldId="561"/>
            <ac:picMk id="7" creationId="{0DDE1CDE-B31E-44D5-91A7-569861A3083A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9:09.230" v="261" actId="20577"/>
        <pc:sldMkLst>
          <pc:docMk/>
          <pc:sldMk cId="953032901" sldId="562"/>
        </pc:sldMkLst>
        <pc:spChg chg="mod">
          <ac:chgData name="Khattab, Sherif" userId="c83b1e15-36f3-4f46-aceb-05aac24c545e" providerId="ADAL" clId="{EBD33B3E-873B-4EC0-9EE5-B40AEC56499B}" dt="2021-04-08T21:39:09.230" v="261" actId="20577"/>
          <ac:spMkLst>
            <pc:docMk/>
            <pc:sldMk cId="953032901" sldId="562"/>
            <ac:spMk id="2" creationId="{32C4140D-2FF5-4B3F-AE51-930651AC9755}"/>
          </ac:spMkLst>
        </pc:spChg>
        <pc:picChg chg="add mod">
          <ac:chgData name="Khattab, Sherif" userId="c83b1e15-36f3-4f46-aceb-05aac24c545e" providerId="ADAL" clId="{EBD33B3E-873B-4EC0-9EE5-B40AEC56499B}" dt="2021-04-08T21:39:02.817" v="260" actId="1076"/>
          <ac:picMkLst>
            <pc:docMk/>
            <pc:sldMk cId="953032901" sldId="562"/>
            <ac:picMk id="7" creationId="{E617DCD0-EB96-4B76-9583-A7A16257213C}"/>
          </ac:picMkLst>
        </pc:picChg>
      </pc:sldChg>
      <pc:sldMasterChg chg="del delSldLayout">
        <pc:chgData name="Khattab, Sherif" userId="c83b1e15-36f3-4f46-aceb-05aac24c545e" providerId="ADAL" clId="{EBD33B3E-873B-4EC0-9EE5-B40AEC56499B}" dt="2021-04-08T21:31:03.199" v="0" actId="47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5F58813B-18CC-7841-A582-95E9B3EDEAAD}"/>
    <pc:docChg chg="delSld delMainMaster">
      <pc:chgData name="Khattab, Sherif" userId="c83b1e15-36f3-4f46-aceb-05aac24c545e" providerId="ADAL" clId="{5F58813B-18CC-7841-A582-95E9B3EDEAAD}" dt="2022-03-24T01:51:18.025" v="0" actId="2696"/>
      <pc:docMkLst>
        <pc:docMk/>
      </pc:docMkLst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52238868" sldId="319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356128445" sldId="673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631832516" sldId="67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58024077" sldId="67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354291359" sldId="67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97406678" sldId="68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27036374" sldId="68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14354052" sldId="682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695397815" sldId="683"/>
        </pc:sldMkLst>
      </pc:sldChg>
      <pc:sldMasterChg chg="del delSldLayout">
        <pc:chgData name="Khattab, Sherif" userId="c83b1e15-36f3-4f46-aceb-05aac24c545e" providerId="ADAL" clId="{5F58813B-18CC-7841-A582-95E9B3EDEAAD}" dt="2022-03-24T01:51:18.025" v="0" actId="2696"/>
        <pc:sldMasterMkLst>
          <pc:docMk/>
          <pc:sldMasterMk cId="1858905858" sldId="2147483687"/>
        </pc:sldMasterMkLst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86237450" sldId="214748368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59088836" sldId="214748368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9099763" sldId="214748369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62321000" sldId="214748369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277597572" sldId="214748369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25503974" sldId="214748369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425182608" sldId="214748369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3507663" sldId="214748369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6033609" sldId="214748369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670177044" sldId="214748369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7559550" sldId="214748369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39807866" sldId="214748369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049376567" sldId="214748370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17395619" sldId="214748370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370836" sldId="214748370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86342261" sldId="214748370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726994662" sldId="214748370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82619628" sldId="214748370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35788421" sldId="214748370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64521925" sldId="214748370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542645238" sldId="214748370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556977476" sldId="214748370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496394449" sldId="214748371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20796264" sldId="214748371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74021262" sldId="214748371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84549537" sldId="2147483713"/>
          </pc:sldLayoutMkLst>
        </pc:sldLayoutChg>
      </pc:sldMasterChg>
    </pc:docChg>
  </pc:docChgLst>
  <pc:docChgLst>
    <pc:chgData name="Khattab, Sherif" userId="c83b1e15-36f3-4f46-aceb-05aac24c545e" providerId="ADAL" clId="{C2C445F9-F30E-1E49-B9B7-160CA81FA1B2}"/>
    <pc:docChg chg="modSld">
      <pc:chgData name="Khattab, Sherif" userId="c83b1e15-36f3-4f46-aceb-05aac24c545e" providerId="ADAL" clId="{C2C445F9-F30E-1E49-B9B7-160CA81FA1B2}" dt="2021-09-01T06:23:29.137" v="0"/>
      <pc:docMkLst>
        <pc:docMk/>
      </pc:docMkLst>
      <pc:sldChg chg="modSp">
        <pc:chgData name="Khattab, Sherif" userId="c83b1e15-36f3-4f46-aceb-05aac24c545e" providerId="ADAL" clId="{C2C445F9-F30E-1E49-B9B7-160CA81FA1B2}" dt="2021-09-01T06:23:29.137" v="0"/>
        <pc:sldMkLst>
          <pc:docMk/>
          <pc:sldMk cId="1330366002" sldId="454"/>
        </pc:sldMkLst>
        <pc:spChg chg="mod">
          <ac:chgData name="Khattab, Sherif" userId="c83b1e15-36f3-4f46-aceb-05aac24c545e" providerId="ADAL" clId="{C2C445F9-F30E-1E49-B9B7-160CA81FA1B2}" dt="2021-09-01T06:23:29.13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862455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1143949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645636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76604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59812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7598481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506060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4209457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648259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294257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724036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53524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941506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263483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6815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2693251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19904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927256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2339425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395063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854110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2906964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813565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7593061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902767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2759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050842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539488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15902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234953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9928297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036457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8329681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49294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35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11/19: Homework 9</a:t>
            </a:r>
          </a:p>
          <a:p>
            <a:pPr lvl="1"/>
            <a:r>
              <a:rPr lang="en-US" dirty="0"/>
              <a:t>11/19: Project 3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</a:t>
            </a:r>
          </a:p>
          <a:p>
            <a:pPr lvl="1"/>
            <a:r>
              <a:rPr lang="en-US" dirty="0"/>
              <a:t>Post-course test</a:t>
            </a:r>
          </a:p>
          <a:p>
            <a:pPr lvl="1"/>
            <a:r>
              <a:rPr lang="en-US" dirty="0"/>
              <a:t>OMET bonus (response rate &gt;= 80%)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2-level and inverted page table</a:t>
            </a:r>
          </a:p>
          <a:p>
            <a:r>
              <a:rPr lang="en-US" dirty="0"/>
              <a:t>TLB</a:t>
            </a:r>
          </a:p>
          <a:p>
            <a:r>
              <a:rPr lang="en-US" dirty="0"/>
              <a:t>Effective memory access time</a:t>
            </a:r>
          </a:p>
          <a:p>
            <a:r>
              <a:rPr lang="en-US" dirty="0"/>
              <a:t>Miscellaneous issues</a:t>
            </a:r>
          </a:p>
          <a:p>
            <a:pPr lvl="1"/>
            <a:r>
              <a:rPr lang="en-US" dirty="0"/>
              <a:t>Local vs global</a:t>
            </a:r>
          </a:p>
          <a:p>
            <a:pPr lvl="1"/>
            <a:r>
              <a:rPr lang="en-US" dirty="0"/>
              <a:t>Controlling memory allocation using page fault rate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1D53-FF77-4898-8CB6-406E5AB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(Page 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CE29-F95F-4494-84AE-B3935399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there any reason to use a TLB on a 1-level page table?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inverted page table. 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it differs from page table/multilevel page tables. and calculating its size, is that calculation different from a normal page table?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Inverted table / associative memory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we need them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Are inverted tables used when space is more important than speed?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comparison between methodology of conventional and inverted page tables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Multi-level page table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Where is Second and Further Level Page Tables stored?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to implement multi level page tables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many levels are the page tables in modern systems?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D89BD-AADD-4A73-A1DF-91AE294B59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2969-5C86-4A6C-BCD7-16886689E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1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3E81-C51F-4860-80A0-DA032B2B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Muddiest Points (Other Address Translation Issues)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1085-84D7-445A-B881-CD121986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use of EAT equation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Changing of frames between processes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Frame allocation through thrashing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frames taken from one process and given to another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Thresholds for page faults/allocation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are important differences between pure and modified separation?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1C0C-0003-4F8D-9600-320349D5F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ABBA-B2F5-4ED7-A836-E3D0D27AC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7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22B-9F98-4141-BD99-51CD5A9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(Project 3 and logistics)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1AC-95C0-4780-9DE4-04B2D45E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for the p3 write up - can we just pick any trace file to run all the statistics on? it is not specified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Project 3 small extension?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Not having slides ahead of time makes it difficult to follow.</a:t>
            </a:r>
            <a:b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DE63-85B0-429B-8578-2CB48AC27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788C1-A0CA-4647-BB6D-51739B726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00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67E17BF-B402-9F40-BB60-761FF701C3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8828D3D-D39C-3A4E-8297-9618A19E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Separate I &amp; D address spaces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21EC04A-A1EC-1F43-87FB-59CF962A5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045944" cy="6141298"/>
          </a:xfrm>
        </p:spPr>
        <p:txBody>
          <a:bodyPr/>
          <a:lstStyle/>
          <a:p>
            <a:r>
              <a:rPr lang="en-US" altLang="en-US" sz="2646" dirty="0"/>
              <a:t>One user address space for both data &amp; code</a:t>
            </a:r>
          </a:p>
          <a:p>
            <a:pPr lvl="1"/>
            <a:r>
              <a:rPr lang="en-US" altLang="en-US" sz="2205" dirty="0"/>
              <a:t>Simpler</a:t>
            </a:r>
          </a:p>
          <a:p>
            <a:pPr lvl="1"/>
            <a:r>
              <a:rPr lang="en-US" altLang="en-US" sz="2205" dirty="0"/>
              <a:t>Code/data separation harder to enforce</a:t>
            </a:r>
          </a:p>
          <a:p>
            <a:pPr lvl="1"/>
            <a:r>
              <a:rPr lang="en-US" altLang="en-US" sz="2205" dirty="0"/>
              <a:t>More address space?</a:t>
            </a:r>
          </a:p>
          <a:p>
            <a:r>
              <a:rPr lang="en-US" altLang="en-US" sz="2646" dirty="0"/>
              <a:t>One address space for data, another for code</a:t>
            </a:r>
          </a:p>
          <a:p>
            <a:pPr lvl="1"/>
            <a:r>
              <a:rPr lang="en-US" altLang="en-US" sz="2205" dirty="0"/>
              <a:t>Code &amp; data separated</a:t>
            </a:r>
          </a:p>
          <a:p>
            <a:pPr lvl="1"/>
            <a:r>
              <a:rPr lang="en-US" altLang="en-US" sz="2205" dirty="0"/>
              <a:t>More complex in hardware</a:t>
            </a:r>
          </a:p>
          <a:p>
            <a:pPr lvl="1"/>
            <a:r>
              <a:rPr lang="en-US" altLang="en-US" sz="2205" dirty="0"/>
              <a:t>Less flexible</a:t>
            </a:r>
          </a:p>
          <a:p>
            <a:pPr lvl="1"/>
            <a:r>
              <a:rPr lang="en-US" altLang="en-US" sz="2205" dirty="0"/>
              <a:t>CPU must handle instructions &amp; data differently</a:t>
            </a: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5C44D7D7-2C9E-E247-8777-764EE49B0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2415A4A-12FD-2E44-9996-0B22606EC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B6D8FCC-71C6-554F-83CE-1049D15B2B0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30C4FD6-DD57-0C43-BD9A-5E68547A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711754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1886A0D2-83DE-D548-BD2B-303DDF1B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375768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55D88A3-F11E-D949-BCA2-D93E2773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039783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B600B242-200E-9148-A1CB-6B2ADAD1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703797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A57BC714-0D63-7C48-A917-28B65A8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367812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CB61023E-F827-424D-BEAE-0E7482CA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031826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6A24D443-F190-8842-9B9A-4DFC19D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695840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997242FC-0575-DE46-BB40-68518F8F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359855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E320E132-D081-6B41-B797-0651993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023869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3" name="Rectangle 13">
            <a:extLst>
              <a:ext uri="{FF2B5EF4-FFF2-40B4-BE49-F238E27FC236}">
                <a16:creationId xmlns:a16="http://schemas.microsoft.com/office/drawing/2014/main" id="{06EB5110-857B-3344-A311-81D7631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687884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33F03200-94CD-4042-916E-D35C8337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351898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A7997ED5-52CB-204F-BECC-18FEF906F94F}"/>
              </a:ext>
            </a:extLst>
          </p:cNvPr>
          <p:cNvSpPr>
            <a:spLocks/>
          </p:cNvSpPr>
          <p:nvPr/>
        </p:nvSpPr>
        <p:spPr bwMode="auto">
          <a:xfrm>
            <a:off x="5712283" y="2351899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DD6EB004-90F1-8740-86B4-BE26D30FA6BF}"/>
              </a:ext>
            </a:extLst>
          </p:cNvPr>
          <p:cNvSpPr>
            <a:spLocks/>
          </p:cNvSpPr>
          <p:nvPr/>
        </p:nvSpPr>
        <p:spPr bwMode="auto">
          <a:xfrm>
            <a:off x="5712283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7F7D1703-A508-3043-BE2F-590689591CE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34383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C167021B-A24E-324B-AF83-6E389C6FCCB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2437" y="3442757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C73DF1C5-E471-8044-9944-EB3A8A28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587974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4A6E4AB-2B2F-E948-A918-AD7CB7E0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2183906"/>
            <a:ext cx="69281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1984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C11FB8D3-7644-B14F-802E-E77ECF55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711754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949EE5ED-5216-1844-A4BE-D65CA7AF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375768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F8CD499C-F85D-F247-A592-28AD5905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039783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73463687-2340-2840-AB1E-81C3E5C4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079BAD47-B19E-4444-812A-3759B4C3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367812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6" name="Rectangle 26">
            <a:extLst>
              <a:ext uri="{FF2B5EF4-FFF2-40B4-BE49-F238E27FC236}">
                <a16:creationId xmlns:a16="http://schemas.microsoft.com/office/drawing/2014/main" id="{21F41684-144D-2F49-A84B-B097C41E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21588676-45EB-794A-9346-B2593771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695840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D2B3494F-89F0-734F-AF14-606429B9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9" name="Rectangle 29">
            <a:extLst>
              <a:ext uri="{FF2B5EF4-FFF2-40B4-BE49-F238E27FC236}">
                <a16:creationId xmlns:a16="http://schemas.microsoft.com/office/drawing/2014/main" id="{769E3542-6E26-0949-9F1E-A2C2AE0B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0" name="Rectangle 30">
            <a:extLst>
              <a:ext uri="{FF2B5EF4-FFF2-40B4-BE49-F238E27FC236}">
                <a16:creationId xmlns:a16="http://schemas.microsoft.com/office/drawing/2014/main" id="{0F8006B7-4AF3-834D-9C51-4E233AF7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1" name="Rectangle 31">
            <a:extLst>
              <a:ext uri="{FF2B5EF4-FFF2-40B4-BE49-F238E27FC236}">
                <a16:creationId xmlns:a16="http://schemas.microsoft.com/office/drawing/2014/main" id="{243F6C0D-29CC-4F43-BF71-19E990E1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2" name="AutoShape 32">
            <a:extLst>
              <a:ext uri="{FF2B5EF4-FFF2-40B4-BE49-F238E27FC236}">
                <a16:creationId xmlns:a16="http://schemas.microsoft.com/office/drawing/2014/main" id="{6F253A2C-DD55-744C-B523-E0C1F3D98719}"/>
              </a:ext>
            </a:extLst>
          </p:cNvPr>
          <p:cNvSpPr>
            <a:spLocks/>
          </p:cNvSpPr>
          <p:nvPr/>
        </p:nvSpPr>
        <p:spPr bwMode="auto">
          <a:xfrm>
            <a:off x="7560204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C099624A-0924-1F44-AF0F-2ABC1E74DA6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82304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34" name="Rectangle 34">
            <a:extLst>
              <a:ext uri="{FF2B5EF4-FFF2-40B4-BE49-F238E27FC236}">
                <a16:creationId xmlns:a16="http://schemas.microsoft.com/office/drawing/2014/main" id="{A6562ABF-66AF-8A4E-AB3F-34949350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5" name="Rectangle 35">
            <a:extLst>
              <a:ext uri="{FF2B5EF4-FFF2-40B4-BE49-F238E27FC236}">
                <a16:creationId xmlns:a16="http://schemas.microsoft.com/office/drawing/2014/main" id="{A18CB7A6-80F9-CC46-A343-9DC74F05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6" name="Rectangle 36">
            <a:extLst>
              <a:ext uri="{FF2B5EF4-FFF2-40B4-BE49-F238E27FC236}">
                <a16:creationId xmlns:a16="http://schemas.microsoft.com/office/drawing/2014/main" id="{C2392F90-2F0C-F540-A767-09438476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7" name="Rectangle 37">
            <a:extLst>
              <a:ext uri="{FF2B5EF4-FFF2-40B4-BE49-F238E27FC236}">
                <a16:creationId xmlns:a16="http://schemas.microsoft.com/office/drawing/2014/main" id="{C28B9510-EC3C-884D-BA16-FF2A23E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711754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8" name="Rectangle 38">
            <a:extLst>
              <a:ext uri="{FF2B5EF4-FFF2-40B4-BE49-F238E27FC236}">
                <a16:creationId xmlns:a16="http://schemas.microsoft.com/office/drawing/2014/main" id="{5FADB712-3D18-BC4D-AA61-F18F18F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375768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9" name="Rectangle 39">
            <a:extLst>
              <a:ext uri="{FF2B5EF4-FFF2-40B4-BE49-F238E27FC236}">
                <a16:creationId xmlns:a16="http://schemas.microsoft.com/office/drawing/2014/main" id="{DFB6D7EC-EE6D-B84C-BA6A-8350057F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039783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0" name="Rectangle 40">
            <a:extLst>
              <a:ext uri="{FF2B5EF4-FFF2-40B4-BE49-F238E27FC236}">
                <a16:creationId xmlns:a16="http://schemas.microsoft.com/office/drawing/2014/main" id="{E3EFF770-6800-CC45-B198-215AA6A9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703797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1" name="Rectangle 41">
            <a:extLst>
              <a:ext uri="{FF2B5EF4-FFF2-40B4-BE49-F238E27FC236}">
                <a16:creationId xmlns:a16="http://schemas.microsoft.com/office/drawing/2014/main" id="{4D45AC06-B0C9-7A46-9B1F-65DD6838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367812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2" name="Rectangle 42">
            <a:extLst>
              <a:ext uri="{FF2B5EF4-FFF2-40B4-BE49-F238E27FC236}">
                <a16:creationId xmlns:a16="http://schemas.microsoft.com/office/drawing/2014/main" id="{B1A9222C-DBB6-F442-90F9-E34FEAB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031826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3" name="Rectangle 43">
            <a:extLst>
              <a:ext uri="{FF2B5EF4-FFF2-40B4-BE49-F238E27FC236}">
                <a16:creationId xmlns:a16="http://schemas.microsoft.com/office/drawing/2014/main" id="{4ECB674D-A9D7-AE4B-A461-76FE75C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695840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4" name="Rectangle 44">
            <a:extLst>
              <a:ext uri="{FF2B5EF4-FFF2-40B4-BE49-F238E27FC236}">
                <a16:creationId xmlns:a16="http://schemas.microsoft.com/office/drawing/2014/main" id="{CF9D8530-20AE-5943-B085-D5AEA0E5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359855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5" name="AutoShape 45">
            <a:extLst>
              <a:ext uri="{FF2B5EF4-FFF2-40B4-BE49-F238E27FC236}">
                <a16:creationId xmlns:a16="http://schemas.microsoft.com/office/drawing/2014/main" id="{9462B8F2-091E-424F-B171-8C2689EC3A51}"/>
              </a:ext>
            </a:extLst>
          </p:cNvPr>
          <p:cNvSpPr>
            <a:spLocks/>
          </p:cNvSpPr>
          <p:nvPr/>
        </p:nvSpPr>
        <p:spPr bwMode="auto">
          <a:xfrm>
            <a:off x="8988142" y="3359855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6" name="Text Box 46">
            <a:extLst>
              <a:ext uri="{FF2B5EF4-FFF2-40B4-BE49-F238E27FC236}">
                <a16:creationId xmlns:a16="http://schemas.microsoft.com/office/drawing/2014/main" id="{BEF340D3-6373-E34C-9A55-3CF193A5A1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45296" y="4443714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47" name="Line 47">
            <a:extLst>
              <a:ext uri="{FF2B5EF4-FFF2-40B4-BE49-F238E27FC236}">
                <a16:creationId xmlns:a16="http://schemas.microsoft.com/office/drawing/2014/main" id="{8B45CD63-39B9-0547-A0D4-50637B9D2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2229" y="1763924"/>
            <a:ext cx="0" cy="49557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DD323EEE-3285-9C42-B275-F600E23B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215" y="1847921"/>
            <a:ext cx="138371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76849" name="Text Box 49">
            <a:extLst>
              <a:ext uri="{FF2B5EF4-FFF2-40B4-BE49-F238E27FC236}">
                <a16:creationId xmlns:a16="http://schemas.microsoft.com/office/drawing/2014/main" id="{09EC258F-B477-EB4E-9C41-FA7FEAD9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135" y="1847921"/>
            <a:ext cx="66396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44220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9EA8-5809-42B0-9181-0087A19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Separate I&amp;D Address Spaces (Pure and 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8620-BF27-4BAC-B1C2-851903E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52594-1538-4F4D-A1C5-AEFA27581D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C5874-18DD-46EF-9967-61E5DDA09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9916E-629E-47A6-B56C-DED2771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33" y="805007"/>
            <a:ext cx="4124844" cy="63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2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548</Words>
  <Application>Microsoft Macintosh PowerPoint</Application>
  <PresentationFormat>Custom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Previous Lecture …</vt:lpstr>
      <vt:lpstr>Muddiest Points (Page Tables)</vt:lpstr>
      <vt:lpstr>Muddiest Points (Other Address Translation Issues)</vt:lpstr>
      <vt:lpstr>Muddiest Points (Project 3 and logistics)</vt:lpstr>
      <vt:lpstr>How big should a page be?</vt:lpstr>
      <vt:lpstr>Separate I &amp; D address spaces</vt:lpstr>
      <vt:lpstr>Separate I&amp;D Address Spaces (Pure and modified)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2022-03-24T01:51:20Z</dcterms:modified>
</cp:coreProperties>
</file>