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52" r:id="rId2"/>
  </p:sldMasterIdLst>
  <p:notesMasterIdLst>
    <p:notesMasterId r:id="rId25"/>
  </p:notesMasterIdLst>
  <p:sldIdLst>
    <p:sldId id="454" r:id="rId3"/>
    <p:sldId id="496" r:id="rId4"/>
    <p:sldId id="537" r:id="rId5"/>
    <p:sldId id="540" r:id="rId6"/>
    <p:sldId id="538" r:id="rId7"/>
    <p:sldId id="539" r:id="rId8"/>
    <p:sldId id="541" r:id="rId9"/>
    <p:sldId id="533" r:id="rId10"/>
    <p:sldId id="532" r:id="rId11"/>
    <p:sldId id="542" r:id="rId12"/>
    <p:sldId id="543" r:id="rId13"/>
    <p:sldId id="369" r:id="rId14"/>
    <p:sldId id="548" r:id="rId15"/>
    <p:sldId id="547" r:id="rId16"/>
    <p:sldId id="534" r:id="rId17"/>
    <p:sldId id="535" r:id="rId18"/>
    <p:sldId id="370" r:id="rId19"/>
    <p:sldId id="373" r:id="rId20"/>
    <p:sldId id="544" r:id="rId21"/>
    <p:sldId id="371" r:id="rId22"/>
    <p:sldId id="545" r:id="rId23"/>
    <p:sldId id="546" r:id="rId24"/>
  </p:sldIdLst>
  <p:sldSz cx="10080625" cy="7559675"/>
  <p:notesSz cx="7772400" cy="10058400"/>
  <p:defaultTextStyle>
    <a:defPPr>
      <a:defRPr lang="en-GB"/>
    </a:defPPr>
    <a:lvl1pPr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attab, Sherif" initials="KS" lastIdx="1" clrIdx="0">
    <p:extLst>
      <p:ext uri="{19B8F6BF-5375-455C-9EA6-DF929625EA0E}">
        <p15:presenceInfo xmlns:p15="http://schemas.microsoft.com/office/powerpoint/2012/main" userId="S::ksm73@pitt.edu::c83b1e15-36f3-4f46-aceb-05aac24c545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D3"/>
    <a:srgbClr val="004F9E"/>
    <a:srgbClr val="00246C"/>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E76620-E995-9B4F-8777-FF6F13242BF7}" v="428" dt="2022-01-20T16:45:06.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5" autoAdjust="0"/>
    <p:restoredTop sz="85714" autoAdjust="0"/>
  </p:normalViewPr>
  <p:slideViewPr>
    <p:cSldViewPr snapToGrid="0">
      <p:cViewPr varScale="1">
        <p:scale>
          <a:sx n="95" d="100"/>
          <a:sy n="95" d="100"/>
        </p:scale>
        <p:origin x="1120" y="176"/>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282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ttab, Sherif" userId="c83b1e15-36f3-4f46-aceb-05aac24c545e" providerId="ADAL" clId="{52BA0025-75E6-4D09-AB7B-4D0E827572B4}"/>
    <pc:docChg chg="custSel addSld delSld modSld">
      <pc:chgData name="Khattab, Sherif" userId="c83b1e15-36f3-4f46-aceb-05aac24c545e" providerId="ADAL" clId="{52BA0025-75E6-4D09-AB7B-4D0E827572B4}" dt="2021-09-13T21:50:48.097" v="257" actId="20577"/>
      <pc:docMkLst>
        <pc:docMk/>
      </pc:docMkLst>
      <pc:sldChg chg="modSp add mod">
        <pc:chgData name="Khattab, Sherif" userId="c83b1e15-36f3-4f46-aceb-05aac24c545e" providerId="ADAL" clId="{52BA0025-75E6-4D09-AB7B-4D0E827572B4}" dt="2021-09-13T21:50:48.097" v="257" actId="20577"/>
        <pc:sldMkLst>
          <pc:docMk/>
          <pc:sldMk cId="661211275" sldId="267"/>
        </pc:sldMkLst>
        <pc:spChg chg="mod">
          <ac:chgData name="Khattab, Sherif" userId="c83b1e15-36f3-4f46-aceb-05aac24c545e" providerId="ADAL" clId="{52BA0025-75E6-4D09-AB7B-4D0E827572B4}" dt="2021-09-13T21:50:48.097" v="257" actId="20577"/>
          <ac:spMkLst>
            <pc:docMk/>
            <pc:sldMk cId="661211275" sldId="267"/>
            <ac:spMk id="14339" creationId="{00000000-0000-0000-0000-000000000000}"/>
          </ac:spMkLst>
        </pc:spChg>
      </pc:sldChg>
      <pc:sldChg chg="add">
        <pc:chgData name="Khattab, Sherif" userId="c83b1e15-36f3-4f46-aceb-05aac24c545e" providerId="ADAL" clId="{52BA0025-75E6-4D09-AB7B-4D0E827572B4}" dt="2021-09-09T14:48:40.851" v="1"/>
        <pc:sldMkLst>
          <pc:docMk/>
          <pc:sldMk cId="1897509347" sldId="268"/>
        </pc:sldMkLst>
      </pc:sldChg>
      <pc:sldChg chg="add">
        <pc:chgData name="Khattab, Sherif" userId="c83b1e15-36f3-4f46-aceb-05aac24c545e" providerId="ADAL" clId="{52BA0025-75E6-4D09-AB7B-4D0E827572B4}" dt="2021-09-09T14:48:40.851" v="1"/>
        <pc:sldMkLst>
          <pc:docMk/>
          <pc:sldMk cId="1042310649" sldId="269"/>
        </pc:sldMkLst>
      </pc:sldChg>
      <pc:sldChg chg="add">
        <pc:chgData name="Khattab, Sherif" userId="c83b1e15-36f3-4f46-aceb-05aac24c545e" providerId="ADAL" clId="{52BA0025-75E6-4D09-AB7B-4D0E827572B4}" dt="2021-09-09T14:48:40.851" v="1"/>
        <pc:sldMkLst>
          <pc:docMk/>
          <pc:sldMk cId="703361262" sldId="270"/>
        </pc:sldMkLst>
      </pc:sldChg>
      <pc:sldChg chg="add">
        <pc:chgData name="Khattab, Sherif" userId="c83b1e15-36f3-4f46-aceb-05aac24c545e" providerId="ADAL" clId="{52BA0025-75E6-4D09-AB7B-4D0E827572B4}" dt="2021-09-09T14:48:40.851" v="1"/>
        <pc:sldMkLst>
          <pc:docMk/>
          <pc:sldMk cId="1436808390" sldId="271"/>
        </pc:sldMkLst>
      </pc:sldChg>
      <pc:sldChg chg="add">
        <pc:chgData name="Khattab, Sherif" userId="c83b1e15-36f3-4f46-aceb-05aac24c545e" providerId="ADAL" clId="{52BA0025-75E6-4D09-AB7B-4D0E827572B4}" dt="2021-09-09T14:48:40.851" v="1"/>
        <pc:sldMkLst>
          <pc:docMk/>
          <pc:sldMk cId="1301683851" sldId="272"/>
        </pc:sldMkLst>
      </pc:sldChg>
      <pc:sldChg chg="addSp modSp add mod">
        <pc:chgData name="Khattab, Sherif" userId="c83b1e15-36f3-4f46-aceb-05aac24c545e" providerId="ADAL" clId="{52BA0025-75E6-4D09-AB7B-4D0E827572B4}" dt="2021-09-13T21:49:49.079" v="239" actId="1076"/>
        <pc:sldMkLst>
          <pc:docMk/>
          <pc:sldMk cId="2064114192" sldId="276"/>
        </pc:sldMkLst>
        <pc:spChg chg="mod">
          <ac:chgData name="Khattab, Sherif" userId="c83b1e15-36f3-4f46-aceb-05aac24c545e" providerId="ADAL" clId="{52BA0025-75E6-4D09-AB7B-4D0E827572B4}" dt="2021-09-13T21:49:43.935" v="236" actId="27636"/>
          <ac:spMkLst>
            <pc:docMk/>
            <pc:sldMk cId="2064114192" sldId="276"/>
            <ac:spMk id="23555" creationId="{00000000-0000-0000-0000-000000000000}"/>
          </ac:spMkLst>
        </pc:spChg>
        <pc:picChg chg="add mod">
          <ac:chgData name="Khattab, Sherif" userId="c83b1e15-36f3-4f46-aceb-05aac24c545e" providerId="ADAL" clId="{52BA0025-75E6-4D09-AB7B-4D0E827572B4}" dt="2021-09-13T21:49:49.079" v="239" actId="1076"/>
          <ac:picMkLst>
            <pc:docMk/>
            <pc:sldMk cId="2064114192" sldId="276"/>
            <ac:picMk id="5" creationId="{B55F7069-4175-4E67-9A8D-2EC14B3495BB}"/>
          </ac:picMkLst>
        </pc:picChg>
      </pc:sldChg>
      <pc:sldChg chg="delSp modSp add mod">
        <pc:chgData name="Khattab, Sherif" userId="c83b1e15-36f3-4f46-aceb-05aac24c545e" providerId="ADAL" clId="{52BA0025-75E6-4D09-AB7B-4D0E827572B4}" dt="2021-09-13T21:50:13.569" v="250" actId="27636"/>
        <pc:sldMkLst>
          <pc:docMk/>
          <pc:sldMk cId="1000435174" sldId="278"/>
        </pc:sldMkLst>
        <pc:spChg chg="mod">
          <ac:chgData name="Khattab, Sherif" userId="c83b1e15-36f3-4f46-aceb-05aac24c545e" providerId="ADAL" clId="{52BA0025-75E6-4D09-AB7B-4D0E827572B4}" dt="2021-09-13T21:50:13.569" v="250" actId="27636"/>
          <ac:spMkLst>
            <pc:docMk/>
            <pc:sldMk cId="1000435174" sldId="278"/>
            <ac:spMk id="25603" creationId="{00000000-0000-0000-0000-000000000000}"/>
          </ac:spMkLst>
        </pc:spChg>
        <pc:picChg chg="del">
          <ac:chgData name="Khattab, Sherif" userId="c83b1e15-36f3-4f46-aceb-05aac24c545e" providerId="ADAL" clId="{52BA0025-75E6-4D09-AB7B-4D0E827572B4}" dt="2021-09-13T21:50:00.226" v="246" actId="21"/>
          <ac:picMkLst>
            <pc:docMk/>
            <pc:sldMk cId="1000435174" sldId="278"/>
            <ac:picMk id="25604" creationId="{00000000-0000-0000-0000-000000000000}"/>
          </ac:picMkLst>
        </pc:picChg>
      </pc:sldChg>
      <pc:sldChg chg="add">
        <pc:chgData name="Khattab, Sherif" userId="c83b1e15-36f3-4f46-aceb-05aac24c545e" providerId="ADAL" clId="{52BA0025-75E6-4D09-AB7B-4D0E827572B4}" dt="2021-09-09T14:48:40.851" v="1"/>
        <pc:sldMkLst>
          <pc:docMk/>
          <pc:sldMk cId="2080017563" sldId="279"/>
        </pc:sldMkLst>
      </pc:sldChg>
      <pc:sldChg chg="add">
        <pc:chgData name="Khattab, Sherif" userId="c83b1e15-36f3-4f46-aceb-05aac24c545e" providerId="ADAL" clId="{52BA0025-75E6-4D09-AB7B-4D0E827572B4}" dt="2021-09-09T14:48:40.851" v="1"/>
        <pc:sldMkLst>
          <pc:docMk/>
          <pc:sldMk cId="1445345591" sldId="281"/>
        </pc:sldMkLst>
      </pc:sldChg>
      <pc:sldChg chg="add del">
        <pc:chgData name="Khattab, Sherif" userId="c83b1e15-36f3-4f46-aceb-05aac24c545e" providerId="ADAL" clId="{52BA0025-75E6-4D09-AB7B-4D0E827572B4}" dt="2021-09-13T21:48:36.835" v="228" actId="2696"/>
        <pc:sldMkLst>
          <pc:docMk/>
          <pc:sldMk cId="306268545" sldId="282"/>
        </pc:sldMkLst>
      </pc:sldChg>
      <pc:sldChg chg="del">
        <pc:chgData name="Khattab, Sherif" userId="c83b1e15-36f3-4f46-aceb-05aac24c545e" providerId="ADAL" clId="{52BA0025-75E6-4D09-AB7B-4D0E827572B4}" dt="2021-09-13T21:48:36.835" v="228" actId="2696"/>
        <pc:sldMkLst>
          <pc:docMk/>
          <pc:sldMk cId="2710637777" sldId="322"/>
        </pc:sldMkLst>
      </pc:sldChg>
      <pc:sldChg chg="del">
        <pc:chgData name="Khattab, Sherif" userId="c83b1e15-36f3-4f46-aceb-05aac24c545e" providerId="ADAL" clId="{52BA0025-75E6-4D09-AB7B-4D0E827572B4}" dt="2021-09-13T21:48:36.835" v="228" actId="2696"/>
        <pc:sldMkLst>
          <pc:docMk/>
          <pc:sldMk cId="3292918179" sldId="324"/>
        </pc:sldMkLst>
      </pc:sldChg>
      <pc:sldChg chg="del">
        <pc:chgData name="Khattab, Sherif" userId="c83b1e15-36f3-4f46-aceb-05aac24c545e" providerId="ADAL" clId="{52BA0025-75E6-4D09-AB7B-4D0E827572B4}" dt="2021-09-13T21:48:36.835" v="228" actId="2696"/>
        <pc:sldMkLst>
          <pc:docMk/>
          <pc:sldMk cId="434376579" sldId="363"/>
        </pc:sldMkLst>
      </pc:sldChg>
      <pc:sldChg chg="del">
        <pc:chgData name="Khattab, Sherif" userId="c83b1e15-36f3-4f46-aceb-05aac24c545e" providerId="ADAL" clId="{52BA0025-75E6-4D09-AB7B-4D0E827572B4}" dt="2021-09-13T21:48:36.835" v="228" actId="2696"/>
        <pc:sldMkLst>
          <pc:docMk/>
          <pc:sldMk cId="815621424" sldId="364"/>
        </pc:sldMkLst>
      </pc:sldChg>
      <pc:sldChg chg="del">
        <pc:chgData name="Khattab, Sherif" userId="c83b1e15-36f3-4f46-aceb-05aac24c545e" providerId="ADAL" clId="{52BA0025-75E6-4D09-AB7B-4D0E827572B4}" dt="2021-09-13T21:48:36.835" v="228" actId="2696"/>
        <pc:sldMkLst>
          <pc:docMk/>
          <pc:sldMk cId="2251973667" sldId="367"/>
        </pc:sldMkLst>
      </pc:sldChg>
      <pc:sldChg chg="del">
        <pc:chgData name="Khattab, Sherif" userId="c83b1e15-36f3-4f46-aceb-05aac24c545e" providerId="ADAL" clId="{52BA0025-75E6-4D09-AB7B-4D0E827572B4}" dt="2021-09-13T21:48:36.835" v="228" actId="2696"/>
        <pc:sldMkLst>
          <pc:docMk/>
          <pc:sldMk cId="3138501136" sldId="368"/>
        </pc:sldMkLst>
      </pc:sldChg>
      <pc:sldChg chg="modSp mod modAnim">
        <pc:chgData name="Khattab, Sherif" userId="c83b1e15-36f3-4f46-aceb-05aac24c545e" providerId="ADAL" clId="{52BA0025-75E6-4D09-AB7B-4D0E827572B4}" dt="2021-09-13T21:39:50.279" v="227" actId="6549"/>
        <pc:sldMkLst>
          <pc:docMk/>
          <pc:sldMk cId="702367729" sldId="496"/>
        </pc:sldMkLst>
        <pc:spChg chg="mod">
          <ac:chgData name="Khattab, Sherif" userId="c83b1e15-36f3-4f46-aceb-05aac24c545e" providerId="ADAL" clId="{52BA0025-75E6-4D09-AB7B-4D0E827572B4}" dt="2021-09-13T21:39:50.279" v="227" actId="6549"/>
          <ac:spMkLst>
            <pc:docMk/>
            <pc:sldMk cId="702367729" sldId="496"/>
            <ac:spMk id="3" creationId="{2466C52D-9A48-4683-BE7F-268D8DB7FAAD}"/>
          </ac:spMkLst>
        </pc:spChg>
      </pc:sldChg>
      <pc:sldChg chg="modSp mod">
        <pc:chgData name="Khattab, Sherif" userId="c83b1e15-36f3-4f46-aceb-05aac24c545e" providerId="ADAL" clId="{52BA0025-75E6-4D09-AB7B-4D0E827572B4}" dt="2021-09-09T14:49:47.389" v="25" actId="20577"/>
        <pc:sldMkLst>
          <pc:docMk/>
          <pc:sldMk cId="3138829773" sldId="497"/>
        </pc:sldMkLst>
        <pc:spChg chg="mod">
          <ac:chgData name="Khattab, Sherif" userId="c83b1e15-36f3-4f46-aceb-05aac24c545e" providerId="ADAL" clId="{52BA0025-75E6-4D09-AB7B-4D0E827572B4}" dt="2021-09-09T14:49:47.389" v="25" actId="20577"/>
          <ac:spMkLst>
            <pc:docMk/>
            <pc:sldMk cId="3138829773" sldId="497"/>
            <ac:spMk id="3" creationId="{6B1C9ACD-E74B-A141-BA2A-A8CE01940C8A}"/>
          </ac:spMkLst>
        </pc:spChg>
      </pc:sldChg>
      <pc:sldChg chg="del">
        <pc:chgData name="Khattab, Sherif" userId="c83b1e15-36f3-4f46-aceb-05aac24c545e" providerId="ADAL" clId="{52BA0025-75E6-4D09-AB7B-4D0E827572B4}" dt="2021-09-09T15:07:53.911" v="78" actId="2696"/>
        <pc:sldMkLst>
          <pc:docMk/>
          <pc:sldMk cId="1076502047" sldId="498"/>
        </pc:sldMkLst>
      </pc:sldChg>
      <pc:sldChg chg="add del">
        <pc:chgData name="Khattab, Sherif" userId="c83b1e15-36f3-4f46-aceb-05aac24c545e" providerId="ADAL" clId="{52BA0025-75E6-4D09-AB7B-4D0E827572B4}" dt="2021-09-09T15:07:53.911" v="78" actId="2696"/>
        <pc:sldMkLst>
          <pc:docMk/>
          <pc:sldMk cId="3238743984" sldId="499"/>
        </pc:sldMkLst>
      </pc:sldChg>
      <pc:sldChg chg="add">
        <pc:chgData name="Khattab, Sherif" userId="c83b1e15-36f3-4f46-aceb-05aac24c545e" providerId="ADAL" clId="{52BA0025-75E6-4D09-AB7B-4D0E827572B4}" dt="2021-09-09T14:48:40.851" v="1"/>
        <pc:sldMkLst>
          <pc:docMk/>
          <pc:sldMk cId="3429514563" sldId="500"/>
        </pc:sldMkLst>
      </pc:sldChg>
      <pc:sldChg chg="add">
        <pc:chgData name="Khattab, Sherif" userId="c83b1e15-36f3-4f46-aceb-05aac24c545e" providerId="ADAL" clId="{52BA0025-75E6-4D09-AB7B-4D0E827572B4}" dt="2021-09-09T14:48:40.851" v="1"/>
        <pc:sldMkLst>
          <pc:docMk/>
          <pc:sldMk cId="3419089429" sldId="501"/>
        </pc:sldMkLst>
      </pc:sldChg>
      <pc:sldChg chg="add">
        <pc:chgData name="Khattab, Sherif" userId="c83b1e15-36f3-4f46-aceb-05aac24c545e" providerId="ADAL" clId="{52BA0025-75E6-4D09-AB7B-4D0E827572B4}" dt="2021-09-09T14:48:40.851" v="1"/>
        <pc:sldMkLst>
          <pc:docMk/>
          <pc:sldMk cId="2898433613" sldId="502"/>
        </pc:sldMkLst>
      </pc:sldChg>
      <pc:sldChg chg="del">
        <pc:chgData name="Khattab, Sherif" userId="c83b1e15-36f3-4f46-aceb-05aac24c545e" providerId="ADAL" clId="{52BA0025-75E6-4D09-AB7B-4D0E827572B4}" dt="2021-09-13T21:48:36.835" v="228" actId="2696"/>
        <pc:sldMkLst>
          <pc:docMk/>
          <pc:sldMk cId="4120720973" sldId="503"/>
        </pc:sldMkLst>
      </pc:sldChg>
      <pc:sldChg chg="modSp del mod">
        <pc:chgData name="Khattab, Sherif" userId="c83b1e15-36f3-4f46-aceb-05aac24c545e" providerId="ADAL" clId="{52BA0025-75E6-4D09-AB7B-4D0E827572B4}" dt="2021-09-13T21:48:36.835" v="228" actId="2696"/>
        <pc:sldMkLst>
          <pc:docMk/>
          <pc:sldMk cId="747882086" sldId="504"/>
        </pc:sldMkLst>
        <pc:spChg chg="mod">
          <ac:chgData name="Khattab, Sherif" userId="c83b1e15-36f3-4f46-aceb-05aac24c545e" providerId="ADAL" clId="{52BA0025-75E6-4D09-AB7B-4D0E827572B4}" dt="2021-09-09T16:16:01.966" v="82" actId="20577"/>
          <ac:spMkLst>
            <pc:docMk/>
            <pc:sldMk cId="747882086" sldId="504"/>
            <ac:spMk id="2" creationId="{E097A24C-0B49-6145-9835-7406BF7C245B}"/>
          </ac:spMkLst>
        </pc:spChg>
      </pc:sldChg>
      <pc:sldChg chg="del">
        <pc:chgData name="Khattab, Sherif" userId="c83b1e15-36f3-4f46-aceb-05aac24c545e" providerId="ADAL" clId="{52BA0025-75E6-4D09-AB7B-4D0E827572B4}" dt="2021-09-13T21:48:36.835" v="228" actId="2696"/>
        <pc:sldMkLst>
          <pc:docMk/>
          <pc:sldMk cId="2414223724" sldId="505"/>
        </pc:sldMkLst>
      </pc:sldChg>
      <pc:sldChg chg="del">
        <pc:chgData name="Khattab, Sherif" userId="c83b1e15-36f3-4f46-aceb-05aac24c545e" providerId="ADAL" clId="{52BA0025-75E6-4D09-AB7B-4D0E827572B4}" dt="2021-09-13T21:48:36.835" v="228" actId="2696"/>
        <pc:sldMkLst>
          <pc:docMk/>
          <pc:sldMk cId="715489830" sldId="506"/>
        </pc:sldMkLst>
      </pc:sldChg>
      <pc:sldChg chg="del">
        <pc:chgData name="Khattab, Sherif" userId="c83b1e15-36f3-4f46-aceb-05aac24c545e" providerId="ADAL" clId="{52BA0025-75E6-4D09-AB7B-4D0E827572B4}" dt="2021-09-13T21:48:36.835" v="228" actId="2696"/>
        <pc:sldMkLst>
          <pc:docMk/>
          <pc:sldMk cId="1845419114" sldId="507"/>
        </pc:sldMkLst>
      </pc:sldChg>
      <pc:sldChg chg="del">
        <pc:chgData name="Khattab, Sherif" userId="c83b1e15-36f3-4f46-aceb-05aac24c545e" providerId="ADAL" clId="{52BA0025-75E6-4D09-AB7B-4D0E827572B4}" dt="2021-09-13T21:48:36.835" v="228" actId="2696"/>
        <pc:sldMkLst>
          <pc:docMk/>
          <pc:sldMk cId="2093362943" sldId="508"/>
        </pc:sldMkLst>
      </pc:sldChg>
      <pc:sldChg chg="del">
        <pc:chgData name="Khattab, Sherif" userId="c83b1e15-36f3-4f46-aceb-05aac24c545e" providerId="ADAL" clId="{52BA0025-75E6-4D09-AB7B-4D0E827572B4}" dt="2021-09-13T21:48:36.835" v="228" actId="2696"/>
        <pc:sldMkLst>
          <pc:docMk/>
          <pc:sldMk cId="2804781805" sldId="509"/>
        </pc:sldMkLst>
      </pc:sldChg>
      <pc:sldChg chg="del">
        <pc:chgData name="Khattab, Sherif" userId="c83b1e15-36f3-4f46-aceb-05aac24c545e" providerId="ADAL" clId="{52BA0025-75E6-4D09-AB7B-4D0E827572B4}" dt="2021-09-13T21:48:36.835" v="228" actId="2696"/>
        <pc:sldMkLst>
          <pc:docMk/>
          <pc:sldMk cId="2276284397" sldId="510"/>
        </pc:sldMkLst>
      </pc:sldChg>
      <pc:sldChg chg="add">
        <pc:chgData name="Khattab, Sherif" userId="c83b1e15-36f3-4f46-aceb-05aac24c545e" providerId="ADAL" clId="{52BA0025-75E6-4D09-AB7B-4D0E827572B4}" dt="2021-09-09T14:48:40.851" v="1"/>
        <pc:sldMkLst>
          <pc:docMk/>
          <pc:sldMk cId="16015564" sldId="511"/>
        </pc:sldMkLst>
      </pc:sldChg>
      <pc:sldChg chg="modSp new mod modAnim">
        <pc:chgData name="Khattab, Sherif" userId="c83b1e15-36f3-4f46-aceb-05aac24c545e" providerId="ADAL" clId="{52BA0025-75E6-4D09-AB7B-4D0E827572B4}" dt="2021-09-13T16:40:23.677" v="170"/>
        <pc:sldMkLst>
          <pc:docMk/>
          <pc:sldMk cId="300931632" sldId="512"/>
        </pc:sldMkLst>
        <pc:spChg chg="mod">
          <ac:chgData name="Khattab, Sherif" userId="c83b1e15-36f3-4f46-aceb-05aac24c545e" providerId="ADAL" clId="{52BA0025-75E6-4D09-AB7B-4D0E827572B4}" dt="2021-09-13T16:40:10.124" v="165" actId="20577"/>
          <ac:spMkLst>
            <pc:docMk/>
            <pc:sldMk cId="300931632" sldId="512"/>
            <ac:spMk id="2" creationId="{82918BB9-21FE-470A-9D3A-75491F8FB36B}"/>
          </ac:spMkLst>
        </pc:spChg>
        <pc:spChg chg="mod">
          <ac:chgData name="Khattab, Sherif" userId="c83b1e15-36f3-4f46-aceb-05aac24c545e" providerId="ADAL" clId="{52BA0025-75E6-4D09-AB7B-4D0E827572B4}" dt="2021-09-13T16:40:12.738" v="168" actId="20577"/>
          <ac:spMkLst>
            <pc:docMk/>
            <pc:sldMk cId="300931632" sldId="512"/>
            <ac:spMk id="3" creationId="{2B1DCEF5-87F1-4444-B9C9-6A5662FD966F}"/>
          </ac:spMkLst>
        </pc:spChg>
      </pc:sldChg>
      <pc:sldChg chg="addSp modSp new mod">
        <pc:chgData name="Khattab, Sherif" userId="c83b1e15-36f3-4f46-aceb-05aac24c545e" providerId="ADAL" clId="{52BA0025-75E6-4D09-AB7B-4D0E827572B4}" dt="2021-09-13T21:50:25.182" v="253"/>
        <pc:sldMkLst>
          <pc:docMk/>
          <pc:sldMk cId="3495055628" sldId="513"/>
        </pc:sldMkLst>
        <pc:spChg chg="mod">
          <ac:chgData name="Khattab, Sherif" userId="c83b1e15-36f3-4f46-aceb-05aac24c545e" providerId="ADAL" clId="{52BA0025-75E6-4D09-AB7B-4D0E827572B4}" dt="2021-09-13T21:50:25.182" v="253"/>
          <ac:spMkLst>
            <pc:docMk/>
            <pc:sldMk cId="3495055628" sldId="513"/>
            <ac:spMk id="2" creationId="{F0013A1E-FBF0-43A6-B180-9E0C38025D0B}"/>
          </ac:spMkLst>
        </pc:spChg>
        <pc:spChg chg="mod">
          <ac:chgData name="Khattab, Sherif" userId="c83b1e15-36f3-4f46-aceb-05aac24c545e" providerId="ADAL" clId="{52BA0025-75E6-4D09-AB7B-4D0E827572B4}" dt="2021-09-13T21:50:17.180" v="251"/>
          <ac:spMkLst>
            <pc:docMk/>
            <pc:sldMk cId="3495055628" sldId="513"/>
            <ac:spMk id="3" creationId="{A0D35463-07EB-4171-8C00-69C332C1AC6A}"/>
          </ac:spMkLst>
        </pc:spChg>
        <pc:picChg chg="add mod">
          <ac:chgData name="Khattab, Sherif" userId="c83b1e15-36f3-4f46-aceb-05aac24c545e" providerId="ADAL" clId="{52BA0025-75E6-4D09-AB7B-4D0E827572B4}" dt="2021-09-13T21:50:20.187" v="252" actId="1076"/>
          <ac:picMkLst>
            <pc:docMk/>
            <pc:sldMk cId="3495055628" sldId="513"/>
            <ac:picMk id="6" creationId="{12F404D3-2CE8-4D5A-A182-3383E5B5BE4D}"/>
          </ac:picMkLst>
        </pc:picChg>
      </pc:sldChg>
    </pc:docChg>
  </pc:docChgLst>
  <pc:docChgLst>
    <pc:chgData name="Khattab, Sherif" userId="c83b1e15-36f3-4f46-aceb-05aac24c545e" providerId="ADAL" clId="{00771379-563B-405F-813C-A6D6F2B0CDAD}"/>
    <pc:docChg chg="modSld">
      <pc:chgData name="Khattab, Sherif" userId="c83b1e15-36f3-4f46-aceb-05aac24c545e" providerId="ADAL" clId="{00771379-563B-405F-813C-A6D6F2B0CDAD}" dt="2020-09-08T04:21:57.867" v="3" actId="20577"/>
      <pc:docMkLst>
        <pc:docMk/>
      </pc:docMkLst>
      <pc:sldChg chg="modSp mod">
        <pc:chgData name="Khattab, Sherif" userId="c83b1e15-36f3-4f46-aceb-05aac24c545e" providerId="ADAL" clId="{00771379-563B-405F-813C-A6D6F2B0CDAD}" dt="2020-09-08T04:21:57.867" v="3" actId="20577"/>
        <pc:sldMkLst>
          <pc:docMk/>
          <pc:sldMk cId="1330366002" sldId="454"/>
        </pc:sldMkLst>
        <pc:spChg chg="mod">
          <ac:chgData name="Khattab, Sherif" userId="c83b1e15-36f3-4f46-aceb-05aac24c545e" providerId="ADAL" clId="{00771379-563B-405F-813C-A6D6F2B0CDAD}" dt="2020-09-08T04:21:57.867" v="3" actId="20577"/>
          <ac:spMkLst>
            <pc:docMk/>
            <pc:sldMk cId="1330366002" sldId="454"/>
            <ac:spMk id="3" creationId="{00000000-0000-0000-0000-000000000000}"/>
          </ac:spMkLst>
        </pc:spChg>
      </pc:sldChg>
    </pc:docChg>
  </pc:docChgLst>
  <pc:docChgLst>
    <pc:chgData name="Khattab, Sherif" userId="c83b1e15-36f3-4f46-aceb-05aac24c545e" providerId="ADAL" clId="{E6EB0EA7-2544-4CF1-A7D6-AFF5E9AECA5D}"/>
    <pc:docChg chg="addSld delSld modSld modMainMaster">
      <pc:chgData name="Khattab, Sherif" userId="c83b1e15-36f3-4f46-aceb-05aac24c545e" providerId="ADAL" clId="{E6EB0EA7-2544-4CF1-A7D6-AFF5E9AECA5D}" dt="2020-05-14T17:16:25.708" v="6"/>
      <pc:docMkLst>
        <pc:docMk/>
      </pc:docMkLst>
      <pc:sldChg chg="del">
        <pc:chgData name="Khattab, Sherif" userId="c83b1e15-36f3-4f46-aceb-05aac24c545e" providerId="ADAL" clId="{E6EB0EA7-2544-4CF1-A7D6-AFF5E9AECA5D}" dt="2020-05-14T17:10:07.728" v="1" actId="47"/>
        <pc:sldMkLst>
          <pc:docMk/>
          <pc:sldMk cId="0" sldId="256"/>
        </pc:sldMkLst>
      </pc:sldChg>
      <pc:sldChg chg="modSp">
        <pc:chgData name="Khattab, Sherif" userId="c83b1e15-36f3-4f46-aceb-05aac24c545e" providerId="ADAL" clId="{E6EB0EA7-2544-4CF1-A7D6-AFF5E9AECA5D}" dt="2020-05-14T17:16:25.708" v="6"/>
        <pc:sldMkLst>
          <pc:docMk/>
          <pc:sldMk cId="2710637777" sldId="322"/>
        </pc:sldMkLst>
        <pc:spChg chg="mod">
          <ac:chgData name="Khattab, Sherif" userId="c83b1e15-36f3-4f46-aceb-05aac24c545e" providerId="ADAL" clId="{E6EB0EA7-2544-4CF1-A7D6-AFF5E9AECA5D}" dt="2020-05-14T17:16:25.708" v="6"/>
          <ac:spMkLst>
            <pc:docMk/>
            <pc:sldMk cId="2710637777" sldId="322"/>
            <ac:spMk id="4" creationId="{98D70E46-AD06-A84D-A403-48FFDDB68BC6}"/>
          </ac:spMkLst>
        </pc:spChg>
        <pc:spChg chg="mod">
          <ac:chgData name="Khattab, Sherif" userId="c83b1e15-36f3-4f46-aceb-05aac24c545e" providerId="ADAL" clId="{E6EB0EA7-2544-4CF1-A7D6-AFF5E9AECA5D}" dt="2020-05-14T17:16:25.708" v="6"/>
          <ac:spMkLst>
            <pc:docMk/>
            <pc:sldMk cId="2710637777" sldId="322"/>
            <ac:spMk id="5" creationId="{68F74981-ADDA-9144-ACB5-CE4649DD2D8F}"/>
          </ac:spMkLst>
        </pc:spChg>
        <pc:spChg chg="mod">
          <ac:chgData name="Khattab, Sherif" userId="c83b1e15-36f3-4f46-aceb-05aac24c545e" providerId="ADAL" clId="{E6EB0EA7-2544-4CF1-A7D6-AFF5E9AECA5D}" dt="2020-05-14T17:16:25.708" v="6"/>
          <ac:spMkLst>
            <pc:docMk/>
            <pc:sldMk cId="2710637777" sldId="322"/>
            <ac:spMk id="90114" creationId="{308C4648-C13A-A547-ABA8-14DA70E0773D}"/>
          </ac:spMkLst>
        </pc:spChg>
        <pc:spChg chg="mod">
          <ac:chgData name="Khattab, Sherif" userId="c83b1e15-36f3-4f46-aceb-05aac24c545e" providerId="ADAL" clId="{E6EB0EA7-2544-4CF1-A7D6-AFF5E9AECA5D}" dt="2020-05-14T17:16:25.708" v="6"/>
          <ac:spMkLst>
            <pc:docMk/>
            <pc:sldMk cId="2710637777" sldId="322"/>
            <ac:spMk id="90115" creationId="{691666FD-EDA0-044F-A826-5F64B00DC362}"/>
          </ac:spMkLst>
        </pc:spChg>
      </pc:sldChg>
      <pc:sldChg chg="modSp">
        <pc:chgData name="Khattab, Sherif" userId="c83b1e15-36f3-4f46-aceb-05aac24c545e" providerId="ADAL" clId="{E6EB0EA7-2544-4CF1-A7D6-AFF5E9AECA5D}" dt="2020-05-14T17:16:25.708" v="6"/>
        <pc:sldMkLst>
          <pc:docMk/>
          <pc:sldMk cId="3292918179" sldId="324"/>
        </pc:sldMkLst>
        <pc:spChg chg="mod">
          <ac:chgData name="Khattab, Sherif" userId="c83b1e15-36f3-4f46-aceb-05aac24c545e" providerId="ADAL" clId="{E6EB0EA7-2544-4CF1-A7D6-AFF5E9AECA5D}" dt="2020-05-14T17:16:25.708" v="6"/>
          <ac:spMkLst>
            <pc:docMk/>
            <pc:sldMk cId="3292918179" sldId="324"/>
            <ac:spMk id="24" creationId="{39DA5595-35A6-EF4C-A674-D955A9DDF867}"/>
          </ac:spMkLst>
        </pc:spChg>
        <pc:spChg chg="mod">
          <ac:chgData name="Khattab, Sherif" userId="c83b1e15-36f3-4f46-aceb-05aac24c545e" providerId="ADAL" clId="{E6EB0EA7-2544-4CF1-A7D6-AFF5E9AECA5D}" dt="2020-05-14T17:16:25.708" v="6"/>
          <ac:spMkLst>
            <pc:docMk/>
            <pc:sldMk cId="3292918179" sldId="324"/>
            <ac:spMk id="25" creationId="{D21BF80B-2C7E-944E-B2A9-604706C7B598}"/>
          </ac:spMkLst>
        </pc:spChg>
        <pc:spChg chg="mod">
          <ac:chgData name="Khattab, Sherif" userId="c83b1e15-36f3-4f46-aceb-05aac24c545e" providerId="ADAL" clId="{E6EB0EA7-2544-4CF1-A7D6-AFF5E9AECA5D}" dt="2020-05-14T17:16:25.708" v="6"/>
          <ac:spMkLst>
            <pc:docMk/>
            <pc:sldMk cId="3292918179" sldId="324"/>
            <ac:spMk id="92162" creationId="{4BC23600-A1B0-CF42-B178-92570A01C5A5}"/>
          </ac:spMkLst>
        </pc:spChg>
      </pc:sldChg>
      <pc:sldChg chg="modSp">
        <pc:chgData name="Khattab, Sherif" userId="c83b1e15-36f3-4f46-aceb-05aac24c545e" providerId="ADAL" clId="{E6EB0EA7-2544-4CF1-A7D6-AFF5E9AECA5D}" dt="2020-05-14T17:16:25.708" v="6"/>
        <pc:sldMkLst>
          <pc:docMk/>
          <pc:sldMk cId="355119911" sldId="338"/>
        </pc:sldMkLst>
        <pc:spChg chg="mod">
          <ac:chgData name="Khattab, Sherif" userId="c83b1e15-36f3-4f46-aceb-05aac24c545e" providerId="ADAL" clId="{E6EB0EA7-2544-4CF1-A7D6-AFF5E9AECA5D}" dt="2020-05-14T17:16:25.708" v="6"/>
          <ac:spMkLst>
            <pc:docMk/>
            <pc:sldMk cId="355119911" sldId="338"/>
            <ac:spMk id="5" creationId="{9BF724B2-8DB6-E34D-92D7-DCA24F5F0C0D}"/>
          </ac:spMkLst>
        </pc:spChg>
        <pc:spChg chg="mod">
          <ac:chgData name="Khattab, Sherif" userId="c83b1e15-36f3-4f46-aceb-05aac24c545e" providerId="ADAL" clId="{E6EB0EA7-2544-4CF1-A7D6-AFF5E9AECA5D}" dt="2020-05-14T17:16:25.708" v="6"/>
          <ac:spMkLst>
            <pc:docMk/>
            <pc:sldMk cId="355119911" sldId="338"/>
            <ac:spMk id="6" creationId="{17F9517E-E98B-6746-8827-A9871727AF2B}"/>
          </ac:spMkLst>
        </pc:spChg>
        <pc:spChg chg="mod">
          <ac:chgData name="Khattab, Sherif" userId="c83b1e15-36f3-4f46-aceb-05aac24c545e" providerId="ADAL" clId="{E6EB0EA7-2544-4CF1-A7D6-AFF5E9AECA5D}" dt="2020-05-14T17:16:25.708" v="6"/>
          <ac:spMkLst>
            <pc:docMk/>
            <pc:sldMk cId="355119911" sldId="338"/>
            <ac:spMk id="106499" creationId="{ACBD2F3A-500A-1745-93B6-2D7243F6ECAD}"/>
          </ac:spMkLst>
        </pc:spChg>
        <pc:spChg chg="mod">
          <ac:chgData name="Khattab, Sherif" userId="c83b1e15-36f3-4f46-aceb-05aac24c545e" providerId="ADAL" clId="{E6EB0EA7-2544-4CF1-A7D6-AFF5E9AECA5D}" dt="2020-05-14T17:16:25.708" v="6"/>
          <ac:spMkLst>
            <pc:docMk/>
            <pc:sldMk cId="355119911" sldId="338"/>
            <ac:spMk id="106500" creationId="{C1A6B44F-6A6E-624E-A1A8-C1E38440BAFC}"/>
          </ac:spMkLst>
        </pc:spChg>
      </pc:sldChg>
      <pc:sldChg chg="modSp">
        <pc:chgData name="Khattab, Sherif" userId="c83b1e15-36f3-4f46-aceb-05aac24c545e" providerId="ADAL" clId="{E6EB0EA7-2544-4CF1-A7D6-AFF5E9AECA5D}" dt="2020-05-14T17:16:25.708" v="6"/>
        <pc:sldMkLst>
          <pc:docMk/>
          <pc:sldMk cId="4223572414" sldId="339"/>
        </pc:sldMkLst>
        <pc:spChg chg="mod">
          <ac:chgData name="Khattab, Sherif" userId="c83b1e15-36f3-4f46-aceb-05aac24c545e" providerId="ADAL" clId="{E6EB0EA7-2544-4CF1-A7D6-AFF5E9AECA5D}" dt="2020-05-14T17:16:25.708" v="6"/>
          <ac:spMkLst>
            <pc:docMk/>
            <pc:sldMk cId="4223572414" sldId="339"/>
            <ac:spMk id="4" creationId="{D69010A4-1F91-904E-B3C8-1167C46C655B}"/>
          </ac:spMkLst>
        </pc:spChg>
        <pc:spChg chg="mod">
          <ac:chgData name="Khattab, Sherif" userId="c83b1e15-36f3-4f46-aceb-05aac24c545e" providerId="ADAL" clId="{E6EB0EA7-2544-4CF1-A7D6-AFF5E9AECA5D}" dt="2020-05-14T17:16:25.708" v="6"/>
          <ac:spMkLst>
            <pc:docMk/>
            <pc:sldMk cId="4223572414" sldId="339"/>
            <ac:spMk id="5" creationId="{9CD943DD-44DA-D14E-86E5-53D56F3B4693}"/>
          </ac:spMkLst>
        </pc:spChg>
        <pc:spChg chg="mod">
          <ac:chgData name="Khattab, Sherif" userId="c83b1e15-36f3-4f46-aceb-05aac24c545e" providerId="ADAL" clId="{E6EB0EA7-2544-4CF1-A7D6-AFF5E9AECA5D}" dt="2020-05-14T17:16:25.708" v="6"/>
          <ac:spMkLst>
            <pc:docMk/>
            <pc:sldMk cId="4223572414" sldId="339"/>
            <ac:spMk id="107522" creationId="{7F365B32-B892-9644-B8A9-4981039D7D56}"/>
          </ac:spMkLst>
        </pc:spChg>
        <pc:spChg chg="mod">
          <ac:chgData name="Khattab, Sherif" userId="c83b1e15-36f3-4f46-aceb-05aac24c545e" providerId="ADAL" clId="{E6EB0EA7-2544-4CF1-A7D6-AFF5E9AECA5D}" dt="2020-05-14T17:16:25.708" v="6"/>
          <ac:spMkLst>
            <pc:docMk/>
            <pc:sldMk cId="4223572414" sldId="339"/>
            <ac:spMk id="107523" creationId="{0F9697C6-2257-044C-8E34-AC62DE514C44}"/>
          </ac:spMkLst>
        </pc:spChg>
      </pc:sldChg>
      <pc:sldChg chg="modSp">
        <pc:chgData name="Khattab, Sherif" userId="c83b1e15-36f3-4f46-aceb-05aac24c545e" providerId="ADAL" clId="{E6EB0EA7-2544-4CF1-A7D6-AFF5E9AECA5D}" dt="2020-05-14T17:16:25.708" v="6"/>
        <pc:sldMkLst>
          <pc:docMk/>
          <pc:sldMk cId="470668490" sldId="340"/>
        </pc:sldMkLst>
        <pc:spChg chg="mod">
          <ac:chgData name="Khattab, Sherif" userId="c83b1e15-36f3-4f46-aceb-05aac24c545e" providerId="ADAL" clId="{E6EB0EA7-2544-4CF1-A7D6-AFF5E9AECA5D}" dt="2020-05-14T17:16:25.708" v="6"/>
          <ac:spMkLst>
            <pc:docMk/>
            <pc:sldMk cId="470668490" sldId="340"/>
            <ac:spMk id="4" creationId="{29BFE3FF-96E0-4A48-9771-0902F36838F3}"/>
          </ac:spMkLst>
        </pc:spChg>
        <pc:spChg chg="mod">
          <ac:chgData name="Khattab, Sherif" userId="c83b1e15-36f3-4f46-aceb-05aac24c545e" providerId="ADAL" clId="{E6EB0EA7-2544-4CF1-A7D6-AFF5E9AECA5D}" dt="2020-05-14T17:16:25.708" v="6"/>
          <ac:spMkLst>
            <pc:docMk/>
            <pc:sldMk cId="470668490" sldId="340"/>
            <ac:spMk id="5" creationId="{85AFFB91-7C27-6641-9A78-BE1CCACB6DE8}"/>
          </ac:spMkLst>
        </pc:spChg>
        <pc:spChg chg="mod">
          <ac:chgData name="Khattab, Sherif" userId="c83b1e15-36f3-4f46-aceb-05aac24c545e" providerId="ADAL" clId="{E6EB0EA7-2544-4CF1-A7D6-AFF5E9AECA5D}" dt="2020-05-14T17:16:25.708" v="6"/>
          <ac:spMkLst>
            <pc:docMk/>
            <pc:sldMk cId="470668490" sldId="340"/>
            <ac:spMk id="108546" creationId="{96849A06-BBDF-C040-849E-A024B4FC255B}"/>
          </ac:spMkLst>
        </pc:spChg>
        <pc:spChg chg="mod">
          <ac:chgData name="Khattab, Sherif" userId="c83b1e15-36f3-4f46-aceb-05aac24c545e" providerId="ADAL" clId="{E6EB0EA7-2544-4CF1-A7D6-AFF5E9AECA5D}" dt="2020-05-14T17:16:25.708" v="6"/>
          <ac:spMkLst>
            <pc:docMk/>
            <pc:sldMk cId="470668490" sldId="340"/>
            <ac:spMk id="108547" creationId="{CC82A9AD-5F15-AB49-8F90-FE2C306DA419}"/>
          </ac:spMkLst>
        </pc:spChg>
      </pc:sldChg>
      <pc:sldChg chg="modSp">
        <pc:chgData name="Khattab, Sherif" userId="c83b1e15-36f3-4f46-aceb-05aac24c545e" providerId="ADAL" clId="{E6EB0EA7-2544-4CF1-A7D6-AFF5E9AECA5D}" dt="2020-05-14T17:16:25.708" v="6"/>
        <pc:sldMkLst>
          <pc:docMk/>
          <pc:sldMk cId="1205868326" sldId="341"/>
        </pc:sldMkLst>
        <pc:spChg chg="mod">
          <ac:chgData name="Khattab, Sherif" userId="c83b1e15-36f3-4f46-aceb-05aac24c545e" providerId="ADAL" clId="{E6EB0EA7-2544-4CF1-A7D6-AFF5E9AECA5D}" dt="2020-05-14T17:16:25.708" v="6"/>
          <ac:spMkLst>
            <pc:docMk/>
            <pc:sldMk cId="1205868326" sldId="341"/>
            <ac:spMk id="4" creationId="{A5FE58C8-1460-C848-AB84-4F361A9896A1}"/>
          </ac:spMkLst>
        </pc:spChg>
        <pc:spChg chg="mod">
          <ac:chgData name="Khattab, Sherif" userId="c83b1e15-36f3-4f46-aceb-05aac24c545e" providerId="ADAL" clId="{E6EB0EA7-2544-4CF1-A7D6-AFF5E9AECA5D}" dt="2020-05-14T17:16:25.708" v="6"/>
          <ac:spMkLst>
            <pc:docMk/>
            <pc:sldMk cId="1205868326" sldId="341"/>
            <ac:spMk id="5" creationId="{F81FC055-C345-0D4E-990E-67395EA45FB7}"/>
          </ac:spMkLst>
        </pc:spChg>
        <pc:spChg chg="mod">
          <ac:chgData name="Khattab, Sherif" userId="c83b1e15-36f3-4f46-aceb-05aac24c545e" providerId="ADAL" clId="{E6EB0EA7-2544-4CF1-A7D6-AFF5E9AECA5D}" dt="2020-05-14T17:16:25.708" v="6"/>
          <ac:spMkLst>
            <pc:docMk/>
            <pc:sldMk cId="1205868326" sldId="341"/>
            <ac:spMk id="109570" creationId="{6A881214-C7A5-214A-8E7E-4D686B71DB5F}"/>
          </ac:spMkLst>
        </pc:spChg>
        <pc:spChg chg="mod">
          <ac:chgData name="Khattab, Sherif" userId="c83b1e15-36f3-4f46-aceb-05aac24c545e" providerId="ADAL" clId="{E6EB0EA7-2544-4CF1-A7D6-AFF5E9AECA5D}" dt="2020-05-14T17:16:25.708" v="6"/>
          <ac:spMkLst>
            <pc:docMk/>
            <pc:sldMk cId="1205868326" sldId="341"/>
            <ac:spMk id="109571" creationId="{EB65A8A9-691B-3D4F-B0AA-00914900DB3A}"/>
          </ac:spMkLst>
        </pc:spChg>
      </pc:sldChg>
      <pc:sldChg chg="modSp">
        <pc:chgData name="Khattab, Sherif" userId="c83b1e15-36f3-4f46-aceb-05aac24c545e" providerId="ADAL" clId="{E6EB0EA7-2544-4CF1-A7D6-AFF5E9AECA5D}" dt="2020-05-14T17:16:25.708" v="6"/>
        <pc:sldMkLst>
          <pc:docMk/>
          <pc:sldMk cId="1806563943" sldId="342"/>
        </pc:sldMkLst>
        <pc:spChg chg="mod">
          <ac:chgData name="Khattab, Sherif" userId="c83b1e15-36f3-4f46-aceb-05aac24c545e" providerId="ADAL" clId="{E6EB0EA7-2544-4CF1-A7D6-AFF5E9AECA5D}" dt="2020-05-14T17:16:25.708" v="6"/>
          <ac:spMkLst>
            <pc:docMk/>
            <pc:sldMk cId="1806563943" sldId="342"/>
            <ac:spMk id="7" creationId="{6E9B925F-4BC9-934E-AB01-067F794B522E}"/>
          </ac:spMkLst>
        </pc:spChg>
        <pc:spChg chg="mod">
          <ac:chgData name="Khattab, Sherif" userId="c83b1e15-36f3-4f46-aceb-05aac24c545e" providerId="ADAL" clId="{E6EB0EA7-2544-4CF1-A7D6-AFF5E9AECA5D}" dt="2020-05-14T17:16:25.708" v="6"/>
          <ac:spMkLst>
            <pc:docMk/>
            <pc:sldMk cId="1806563943" sldId="342"/>
            <ac:spMk id="8" creationId="{0A731FB3-7935-8345-B6C7-AEE0B02240B9}"/>
          </ac:spMkLst>
        </pc:spChg>
        <pc:spChg chg="mod">
          <ac:chgData name="Khattab, Sherif" userId="c83b1e15-36f3-4f46-aceb-05aac24c545e" providerId="ADAL" clId="{E6EB0EA7-2544-4CF1-A7D6-AFF5E9AECA5D}" dt="2020-05-14T17:16:25.708" v="6"/>
          <ac:spMkLst>
            <pc:docMk/>
            <pc:sldMk cId="1806563943" sldId="342"/>
            <ac:spMk id="110597" creationId="{BDC36B20-DEF6-BF4D-B0E7-8F5461CE049F}"/>
          </ac:spMkLst>
        </pc:spChg>
        <pc:spChg chg="mod">
          <ac:chgData name="Khattab, Sherif" userId="c83b1e15-36f3-4f46-aceb-05aac24c545e" providerId="ADAL" clId="{E6EB0EA7-2544-4CF1-A7D6-AFF5E9AECA5D}" dt="2020-05-14T17:16:25.708" v="6"/>
          <ac:spMkLst>
            <pc:docMk/>
            <pc:sldMk cId="1806563943" sldId="342"/>
            <ac:spMk id="110598" creationId="{58C40865-3753-A447-9770-211D098125F8}"/>
          </ac:spMkLst>
        </pc:spChg>
      </pc:sldChg>
      <pc:sldChg chg="modSp">
        <pc:chgData name="Khattab, Sherif" userId="c83b1e15-36f3-4f46-aceb-05aac24c545e" providerId="ADAL" clId="{E6EB0EA7-2544-4CF1-A7D6-AFF5E9AECA5D}" dt="2020-05-14T17:16:25.708" v="6"/>
        <pc:sldMkLst>
          <pc:docMk/>
          <pc:sldMk cId="1167711490" sldId="343"/>
        </pc:sldMkLst>
        <pc:spChg chg="mod">
          <ac:chgData name="Khattab, Sherif" userId="c83b1e15-36f3-4f46-aceb-05aac24c545e" providerId="ADAL" clId="{E6EB0EA7-2544-4CF1-A7D6-AFF5E9AECA5D}" dt="2020-05-14T17:16:25.708" v="6"/>
          <ac:spMkLst>
            <pc:docMk/>
            <pc:sldMk cId="1167711490" sldId="343"/>
            <ac:spMk id="7" creationId="{72500EF2-C006-2647-8CFD-300FA28B30EA}"/>
          </ac:spMkLst>
        </pc:spChg>
        <pc:spChg chg="mod">
          <ac:chgData name="Khattab, Sherif" userId="c83b1e15-36f3-4f46-aceb-05aac24c545e" providerId="ADAL" clId="{E6EB0EA7-2544-4CF1-A7D6-AFF5E9AECA5D}" dt="2020-05-14T17:16:25.708" v="6"/>
          <ac:spMkLst>
            <pc:docMk/>
            <pc:sldMk cId="1167711490" sldId="343"/>
            <ac:spMk id="8" creationId="{5513A82D-D95D-3B46-B415-F25C0E574B15}"/>
          </ac:spMkLst>
        </pc:spChg>
        <pc:spChg chg="mod">
          <ac:chgData name="Khattab, Sherif" userId="c83b1e15-36f3-4f46-aceb-05aac24c545e" providerId="ADAL" clId="{E6EB0EA7-2544-4CF1-A7D6-AFF5E9AECA5D}" dt="2020-05-14T17:16:25.708" v="6"/>
          <ac:spMkLst>
            <pc:docMk/>
            <pc:sldMk cId="1167711490" sldId="343"/>
            <ac:spMk id="111621" creationId="{98D1A996-CF96-BF4C-9178-C10B8182C328}"/>
          </ac:spMkLst>
        </pc:spChg>
        <pc:spChg chg="mod">
          <ac:chgData name="Khattab, Sherif" userId="c83b1e15-36f3-4f46-aceb-05aac24c545e" providerId="ADAL" clId="{E6EB0EA7-2544-4CF1-A7D6-AFF5E9AECA5D}" dt="2020-05-14T17:16:25.708" v="6"/>
          <ac:spMkLst>
            <pc:docMk/>
            <pc:sldMk cId="1167711490" sldId="343"/>
            <ac:spMk id="111622" creationId="{8B17F8A5-FE1E-5540-991C-590D33FA245A}"/>
          </ac:spMkLst>
        </pc:spChg>
      </pc:sldChg>
      <pc:sldChg chg="modSp">
        <pc:chgData name="Khattab, Sherif" userId="c83b1e15-36f3-4f46-aceb-05aac24c545e" providerId="ADAL" clId="{E6EB0EA7-2544-4CF1-A7D6-AFF5E9AECA5D}" dt="2020-05-14T17:16:25.708" v="6"/>
        <pc:sldMkLst>
          <pc:docMk/>
          <pc:sldMk cId="1271999567" sldId="349"/>
        </pc:sldMkLst>
        <pc:spChg chg="mod">
          <ac:chgData name="Khattab, Sherif" userId="c83b1e15-36f3-4f46-aceb-05aac24c545e" providerId="ADAL" clId="{E6EB0EA7-2544-4CF1-A7D6-AFF5E9AECA5D}" dt="2020-05-14T17:16:25.708" v="6"/>
          <ac:spMkLst>
            <pc:docMk/>
            <pc:sldMk cId="1271999567" sldId="349"/>
            <ac:spMk id="2" creationId="{17A8AD5B-F689-B94F-A878-23B8A0273164}"/>
          </ac:spMkLst>
        </pc:spChg>
        <pc:spChg chg="mod">
          <ac:chgData name="Khattab, Sherif" userId="c83b1e15-36f3-4f46-aceb-05aac24c545e" providerId="ADAL" clId="{E6EB0EA7-2544-4CF1-A7D6-AFF5E9AECA5D}" dt="2020-05-14T17:16:25.708" v="6"/>
          <ac:spMkLst>
            <pc:docMk/>
            <pc:sldMk cId="1271999567" sldId="349"/>
            <ac:spMk id="6" creationId="{A88B15B3-238A-4746-829A-03A0FAA7FB19}"/>
          </ac:spMkLst>
        </pc:spChg>
        <pc:spChg chg="mod">
          <ac:chgData name="Khattab, Sherif" userId="c83b1e15-36f3-4f46-aceb-05aac24c545e" providerId="ADAL" clId="{E6EB0EA7-2544-4CF1-A7D6-AFF5E9AECA5D}" dt="2020-05-14T17:16:25.708" v="6"/>
          <ac:spMkLst>
            <pc:docMk/>
            <pc:sldMk cId="1271999567" sldId="349"/>
            <ac:spMk id="7" creationId="{D97A772E-AF56-8A43-8E21-10E9198972DA}"/>
          </ac:spMkLst>
        </pc:spChg>
        <pc:spChg chg="mod">
          <ac:chgData name="Khattab, Sherif" userId="c83b1e15-36f3-4f46-aceb-05aac24c545e" providerId="ADAL" clId="{E6EB0EA7-2544-4CF1-A7D6-AFF5E9AECA5D}" dt="2020-05-14T17:16:25.708" v="6"/>
          <ac:spMkLst>
            <pc:docMk/>
            <pc:sldMk cId="1271999567" sldId="349"/>
            <ac:spMk id="117762" creationId="{39807B7F-29D5-4E40-91D5-70F81AE81EDD}"/>
          </ac:spMkLst>
        </pc:spChg>
      </pc:sldChg>
      <pc:sldChg chg="modSp">
        <pc:chgData name="Khattab, Sherif" userId="c83b1e15-36f3-4f46-aceb-05aac24c545e" providerId="ADAL" clId="{E6EB0EA7-2544-4CF1-A7D6-AFF5E9AECA5D}" dt="2020-05-14T17:16:25.708" v="6"/>
        <pc:sldMkLst>
          <pc:docMk/>
          <pc:sldMk cId="434376579" sldId="363"/>
        </pc:sldMkLst>
        <pc:spChg chg="mod">
          <ac:chgData name="Khattab, Sherif" userId="c83b1e15-36f3-4f46-aceb-05aac24c545e" providerId="ADAL" clId="{E6EB0EA7-2544-4CF1-A7D6-AFF5E9AECA5D}" dt="2020-05-14T17:16:25.708" v="6"/>
          <ac:spMkLst>
            <pc:docMk/>
            <pc:sldMk cId="434376579" sldId="363"/>
            <ac:spMk id="13" creationId="{399F8E88-2D61-7E41-B9E7-D5D16445265E}"/>
          </ac:spMkLst>
        </pc:spChg>
        <pc:spChg chg="mod">
          <ac:chgData name="Khattab, Sherif" userId="c83b1e15-36f3-4f46-aceb-05aac24c545e" providerId="ADAL" clId="{E6EB0EA7-2544-4CF1-A7D6-AFF5E9AECA5D}" dt="2020-05-14T17:16:25.708" v="6"/>
          <ac:spMkLst>
            <pc:docMk/>
            <pc:sldMk cId="434376579" sldId="363"/>
            <ac:spMk id="14" creationId="{1D9B0268-8DED-C745-8271-8B812DB10776}"/>
          </ac:spMkLst>
        </pc:spChg>
        <pc:spChg chg="mod">
          <ac:chgData name="Khattab, Sherif" userId="c83b1e15-36f3-4f46-aceb-05aac24c545e" providerId="ADAL" clId="{E6EB0EA7-2544-4CF1-A7D6-AFF5E9AECA5D}" dt="2020-05-14T17:16:25.708" v="6"/>
          <ac:spMkLst>
            <pc:docMk/>
            <pc:sldMk cId="434376579" sldId="363"/>
            <ac:spMk id="91148" creationId="{D182CBCC-E588-9C46-9A14-D3D8D1F9D94B}"/>
          </ac:spMkLst>
        </pc:spChg>
      </pc:sldChg>
      <pc:sldChg chg="modSp">
        <pc:chgData name="Khattab, Sherif" userId="c83b1e15-36f3-4f46-aceb-05aac24c545e" providerId="ADAL" clId="{E6EB0EA7-2544-4CF1-A7D6-AFF5E9AECA5D}" dt="2020-05-14T17:16:25.708" v="6"/>
        <pc:sldMkLst>
          <pc:docMk/>
          <pc:sldMk cId="815621424" sldId="364"/>
        </pc:sldMkLst>
        <pc:spChg chg="mod">
          <ac:chgData name="Khattab, Sherif" userId="c83b1e15-36f3-4f46-aceb-05aac24c545e" providerId="ADAL" clId="{E6EB0EA7-2544-4CF1-A7D6-AFF5E9AECA5D}" dt="2020-05-14T17:16:25.708" v="6"/>
          <ac:spMkLst>
            <pc:docMk/>
            <pc:sldMk cId="815621424" sldId="364"/>
            <ac:spMk id="27" creationId="{667676E5-52CF-B949-92AA-54CEC4825EDD}"/>
          </ac:spMkLst>
        </pc:spChg>
        <pc:spChg chg="mod">
          <ac:chgData name="Khattab, Sherif" userId="c83b1e15-36f3-4f46-aceb-05aac24c545e" providerId="ADAL" clId="{E6EB0EA7-2544-4CF1-A7D6-AFF5E9AECA5D}" dt="2020-05-14T17:16:25.708" v="6"/>
          <ac:spMkLst>
            <pc:docMk/>
            <pc:sldMk cId="815621424" sldId="364"/>
            <ac:spMk id="28" creationId="{EC52B04B-D8AF-8643-A73A-7D7FBE25B1FC}"/>
          </ac:spMkLst>
        </pc:spChg>
        <pc:spChg chg="mod">
          <ac:chgData name="Khattab, Sherif" userId="c83b1e15-36f3-4f46-aceb-05aac24c545e" providerId="ADAL" clId="{E6EB0EA7-2544-4CF1-A7D6-AFF5E9AECA5D}" dt="2020-05-14T17:16:25.708" v="6"/>
          <ac:spMkLst>
            <pc:docMk/>
            <pc:sldMk cId="815621424" sldId="364"/>
            <ac:spMk id="93186" creationId="{E502F9E0-21A9-6844-A11A-A0680165B684}"/>
          </ac:spMkLst>
        </pc:spChg>
        <pc:spChg chg="mod">
          <ac:chgData name="Khattab, Sherif" userId="c83b1e15-36f3-4f46-aceb-05aac24c545e" providerId="ADAL" clId="{E6EB0EA7-2544-4CF1-A7D6-AFF5E9AECA5D}" dt="2020-05-14T17:16:25.708" v="6"/>
          <ac:spMkLst>
            <pc:docMk/>
            <pc:sldMk cId="815621424" sldId="364"/>
            <ac:spMk id="93187" creationId="{83249007-0AB0-EB49-9417-995673C1CEF5}"/>
          </ac:spMkLst>
        </pc:spChg>
      </pc:sldChg>
      <pc:sldChg chg="modSp">
        <pc:chgData name="Khattab, Sherif" userId="c83b1e15-36f3-4f46-aceb-05aac24c545e" providerId="ADAL" clId="{E6EB0EA7-2544-4CF1-A7D6-AFF5E9AECA5D}" dt="2020-05-14T17:16:25.708" v="6"/>
        <pc:sldMkLst>
          <pc:docMk/>
          <pc:sldMk cId="1934104099" sldId="365"/>
        </pc:sldMkLst>
        <pc:spChg chg="mod">
          <ac:chgData name="Khattab, Sherif" userId="c83b1e15-36f3-4f46-aceb-05aac24c545e" providerId="ADAL" clId="{E6EB0EA7-2544-4CF1-A7D6-AFF5E9AECA5D}" dt="2020-05-14T17:16:25.708" v="6"/>
          <ac:spMkLst>
            <pc:docMk/>
            <pc:sldMk cId="1934104099" sldId="365"/>
            <ac:spMk id="8" creationId="{87B93D98-EEC5-C245-A824-29408C4F6AA9}"/>
          </ac:spMkLst>
        </pc:spChg>
        <pc:spChg chg="mod">
          <ac:chgData name="Khattab, Sherif" userId="c83b1e15-36f3-4f46-aceb-05aac24c545e" providerId="ADAL" clId="{E6EB0EA7-2544-4CF1-A7D6-AFF5E9AECA5D}" dt="2020-05-14T17:16:25.708" v="6"/>
          <ac:spMkLst>
            <pc:docMk/>
            <pc:sldMk cId="1934104099" sldId="365"/>
            <ac:spMk id="9" creationId="{97A00662-141E-7B4B-97ED-0FA4B9115725}"/>
          </ac:spMkLst>
        </pc:spChg>
        <pc:spChg chg="mod">
          <ac:chgData name="Khattab, Sherif" userId="c83b1e15-36f3-4f46-aceb-05aac24c545e" providerId="ADAL" clId="{E6EB0EA7-2544-4CF1-A7D6-AFF5E9AECA5D}" dt="2020-05-14T17:16:25.708" v="6"/>
          <ac:spMkLst>
            <pc:docMk/>
            <pc:sldMk cId="1934104099" sldId="365"/>
            <ac:spMk id="94210" creationId="{FD1747F8-31B5-1F41-BD48-CAFBB42D9534}"/>
          </ac:spMkLst>
        </pc:spChg>
        <pc:spChg chg="mod">
          <ac:chgData name="Khattab, Sherif" userId="c83b1e15-36f3-4f46-aceb-05aac24c545e" providerId="ADAL" clId="{E6EB0EA7-2544-4CF1-A7D6-AFF5E9AECA5D}" dt="2020-05-14T17:16:25.708" v="6"/>
          <ac:spMkLst>
            <pc:docMk/>
            <pc:sldMk cId="1934104099" sldId="365"/>
            <ac:spMk id="94211" creationId="{2F4C0CE7-B9FD-0E45-8A7B-DDDB3455B140}"/>
          </ac:spMkLst>
        </pc:spChg>
      </pc:sldChg>
      <pc:sldChg chg="modSp">
        <pc:chgData name="Khattab, Sherif" userId="c83b1e15-36f3-4f46-aceb-05aac24c545e" providerId="ADAL" clId="{E6EB0EA7-2544-4CF1-A7D6-AFF5E9AECA5D}" dt="2020-05-14T17:16:25.708" v="6"/>
        <pc:sldMkLst>
          <pc:docMk/>
          <pc:sldMk cId="2782429159" sldId="366"/>
        </pc:sldMkLst>
        <pc:spChg chg="mod">
          <ac:chgData name="Khattab, Sherif" userId="c83b1e15-36f3-4f46-aceb-05aac24c545e" providerId="ADAL" clId="{E6EB0EA7-2544-4CF1-A7D6-AFF5E9AECA5D}" dt="2020-05-14T17:16:25.708" v="6"/>
          <ac:spMkLst>
            <pc:docMk/>
            <pc:sldMk cId="2782429159" sldId="366"/>
            <ac:spMk id="4" creationId="{27D16428-557C-2344-B354-75ACA52C8E36}"/>
          </ac:spMkLst>
        </pc:spChg>
        <pc:spChg chg="mod">
          <ac:chgData name="Khattab, Sherif" userId="c83b1e15-36f3-4f46-aceb-05aac24c545e" providerId="ADAL" clId="{E6EB0EA7-2544-4CF1-A7D6-AFF5E9AECA5D}" dt="2020-05-14T17:16:25.708" v="6"/>
          <ac:spMkLst>
            <pc:docMk/>
            <pc:sldMk cId="2782429159" sldId="366"/>
            <ac:spMk id="5" creationId="{9B92B5DB-B929-F947-BA57-49A11A6B5B28}"/>
          </ac:spMkLst>
        </pc:spChg>
        <pc:spChg chg="mod">
          <ac:chgData name="Khattab, Sherif" userId="c83b1e15-36f3-4f46-aceb-05aac24c545e" providerId="ADAL" clId="{E6EB0EA7-2544-4CF1-A7D6-AFF5E9AECA5D}" dt="2020-05-14T17:16:25.708" v="6"/>
          <ac:spMkLst>
            <pc:docMk/>
            <pc:sldMk cId="2782429159" sldId="366"/>
            <ac:spMk id="95234" creationId="{22679527-1C13-D745-AD6F-BECD21053034}"/>
          </ac:spMkLst>
        </pc:spChg>
      </pc:sldChg>
      <pc:sldChg chg="modSp">
        <pc:chgData name="Khattab, Sherif" userId="c83b1e15-36f3-4f46-aceb-05aac24c545e" providerId="ADAL" clId="{E6EB0EA7-2544-4CF1-A7D6-AFF5E9AECA5D}" dt="2020-05-14T17:16:25.708" v="6"/>
        <pc:sldMkLst>
          <pc:docMk/>
          <pc:sldMk cId="2251973667" sldId="367"/>
        </pc:sldMkLst>
        <pc:spChg chg="mod">
          <ac:chgData name="Khattab, Sherif" userId="c83b1e15-36f3-4f46-aceb-05aac24c545e" providerId="ADAL" clId="{E6EB0EA7-2544-4CF1-A7D6-AFF5E9AECA5D}" dt="2020-05-14T17:16:25.708" v="6"/>
          <ac:spMkLst>
            <pc:docMk/>
            <pc:sldMk cId="2251973667" sldId="367"/>
            <ac:spMk id="4" creationId="{27AC079A-FDEE-5245-9DF2-0EA014E67F57}"/>
          </ac:spMkLst>
        </pc:spChg>
        <pc:spChg chg="mod">
          <ac:chgData name="Khattab, Sherif" userId="c83b1e15-36f3-4f46-aceb-05aac24c545e" providerId="ADAL" clId="{E6EB0EA7-2544-4CF1-A7D6-AFF5E9AECA5D}" dt="2020-05-14T17:16:25.708" v="6"/>
          <ac:spMkLst>
            <pc:docMk/>
            <pc:sldMk cId="2251973667" sldId="367"/>
            <ac:spMk id="5" creationId="{4BE14FC9-25DA-A545-BFFF-97AA43D9616B}"/>
          </ac:spMkLst>
        </pc:spChg>
        <pc:spChg chg="mod">
          <ac:chgData name="Khattab, Sherif" userId="c83b1e15-36f3-4f46-aceb-05aac24c545e" providerId="ADAL" clId="{E6EB0EA7-2544-4CF1-A7D6-AFF5E9AECA5D}" dt="2020-05-14T17:16:25.708" v="6"/>
          <ac:spMkLst>
            <pc:docMk/>
            <pc:sldMk cId="2251973667" sldId="367"/>
            <ac:spMk id="98306" creationId="{8383A26D-3C56-0042-8B6C-8FD1E0DFA250}"/>
          </ac:spMkLst>
        </pc:spChg>
        <pc:spChg chg="mod">
          <ac:chgData name="Khattab, Sherif" userId="c83b1e15-36f3-4f46-aceb-05aac24c545e" providerId="ADAL" clId="{E6EB0EA7-2544-4CF1-A7D6-AFF5E9AECA5D}" dt="2020-05-14T17:16:25.708" v="6"/>
          <ac:spMkLst>
            <pc:docMk/>
            <pc:sldMk cId="2251973667" sldId="367"/>
            <ac:spMk id="98307" creationId="{6AF066B1-89F4-4E4D-8ABF-40AC813F6866}"/>
          </ac:spMkLst>
        </pc:spChg>
      </pc:sldChg>
      <pc:sldChg chg="modSp">
        <pc:chgData name="Khattab, Sherif" userId="c83b1e15-36f3-4f46-aceb-05aac24c545e" providerId="ADAL" clId="{E6EB0EA7-2544-4CF1-A7D6-AFF5E9AECA5D}" dt="2020-05-14T17:16:25.708" v="6"/>
        <pc:sldMkLst>
          <pc:docMk/>
          <pc:sldMk cId="3138501136" sldId="368"/>
        </pc:sldMkLst>
        <pc:spChg chg="mod">
          <ac:chgData name="Khattab, Sherif" userId="c83b1e15-36f3-4f46-aceb-05aac24c545e" providerId="ADAL" clId="{E6EB0EA7-2544-4CF1-A7D6-AFF5E9AECA5D}" dt="2020-05-14T17:16:25.708" v="6"/>
          <ac:spMkLst>
            <pc:docMk/>
            <pc:sldMk cId="3138501136" sldId="368"/>
            <ac:spMk id="7" creationId="{532CA168-7A4E-084D-AF13-F17DA4C99AF9}"/>
          </ac:spMkLst>
        </pc:spChg>
        <pc:spChg chg="mod">
          <ac:chgData name="Khattab, Sherif" userId="c83b1e15-36f3-4f46-aceb-05aac24c545e" providerId="ADAL" clId="{E6EB0EA7-2544-4CF1-A7D6-AFF5E9AECA5D}" dt="2020-05-14T17:16:25.708" v="6"/>
          <ac:spMkLst>
            <pc:docMk/>
            <pc:sldMk cId="3138501136" sldId="368"/>
            <ac:spMk id="8" creationId="{0C0EE1E8-F246-0344-879F-ACDF28735FC1}"/>
          </ac:spMkLst>
        </pc:spChg>
        <pc:spChg chg="mod">
          <ac:chgData name="Khattab, Sherif" userId="c83b1e15-36f3-4f46-aceb-05aac24c545e" providerId="ADAL" clId="{E6EB0EA7-2544-4CF1-A7D6-AFF5E9AECA5D}" dt="2020-05-14T17:16:25.708" v="6"/>
          <ac:spMkLst>
            <pc:docMk/>
            <pc:sldMk cId="3138501136" sldId="368"/>
            <ac:spMk id="99333" creationId="{6961FFD0-3136-6744-AF77-2A7A1A790F1E}"/>
          </ac:spMkLst>
        </pc:spChg>
      </pc:sldChg>
      <pc:sldChg chg="modSp">
        <pc:chgData name="Khattab, Sherif" userId="c83b1e15-36f3-4f46-aceb-05aac24c545e" providerId="ADAL" clId="{E6EB0EA7-2544-4CF1-A7D6-AFF5E9AECA5D}" dt="2020-05-14T17:16:25.708" v="6"/>
        <pc:sldMkLst>
          <pc:docMk/>
          <pc:sldMk cId="3210992163" sldId="369"/>
        </pc:sldMkLst>
        <pc:spChg chg="mod">
          <ac:chgData name="Khattab, Sherif" userId="c83b1e15-36f3-4f46-aceb-05aac24c545e" providerId="ADAL" clId="{E6EB0EA7-2544-4CF1-A7D6-AFF5E9AECA5D}" dt="2020-05-14T17:16:25.708" v="6"/>
          <ac:spMkLst>
            <pc:docMk/>
            <pc:sldMk cId="3210992163" sldId="369"/>
            <ac:spMk id="4" creationId="{73DBA84E-7D96-E442-8FC3-A0C3749B1CC1}"/>
          </ac:spMkLst>
        </pc:spChg>
        <pc:spChg chg="mod">
          <ac:chgData name="Khattab, Sherif" userId="c83b1e15-36f3-4f46-aceb-05aac24c545e" providerId="ADAL" clId="{E6EB0EA7-2544-4CF1-A7D6-AFF5E9AECA5D}" dt="2020-05-14T17:16:25.708" v="6"/>
          <ac:spMkLst>
            <pc:docMk/>
            <pc:sldMk cId="3210992163" sldId="369"/>
            <ac:spMk id="5" creationId="{B9F1484A-3D19-CA4A-81F0-82E85A0AC7BB}"/>
          </ac:spMkLst>
        </pc:spChg>
        <pc:spChg chg="mod">
          <ac:chgData name="Khattab, Sherif" userId="c83b1e15-36f3-4f46-aceb-05aac24c545e" providerId="ADAL" clId="{E6EB0EA7-2544-4CF1-A7D6-AFF5E9AECA5D}" dt="2020-05-14T17:16:25.708" v="6"/>
          <ac:spMkLst>
            <pc:docMk/>
            <pc:sldMk cId="3210992163" sldId="369"/>
            <ac:spMk id="100354" creationId="{E957CE05-A4BD-144F-A0C4-0AAE7BD7009B}"/>
          </ac:spMkLst>
        </pc:spChg>
        <pc:spChg chg="mod">
          <ac:chgData name="Khattab, Sherif" userId="c83b1e15-36f3-4f46-aceb-05aac24c545e" providerId="ADAL" clId="{E6EB0EA7-2544-4CF1-A7D6-AFF5E9AECA5D}" dt="2020-05-14T17:16:25.708" v="6"/>
          <ac:spMkLst>
            <pc:docMk/>
            <pc:sldMk cId="3210992163" sldId="369"/>
            <ac:spMk id="100355" creationId="{0C36604A-A763-A345-B88E-8E6F2BF0C1FE}"/>
          </ac:spMkLst>
        </pc:spChg>
      </pc:sldChg>
      <pc:sldChg chg="modSp">
        <pc:chgData name="Khattab, Sherif" userId="c83b1e15-36f3-4f46-aceb-05aac24c545e" providerId="ADAL" clId="{E6EB0EA7-2544-4CF1-A7D6-AFF5E9AECA5D}" dt="2020-05-14T17:16:25.708" v="6"/>
        <pc:sldMkLst>
          <pc:docMk/>
          <pc:sldMk cId="4013065491" sldId="370"/>
        </pc:sldMkLst>
        <pc:spChg chg="mod">
          <ac:chgData name="Khattab, Sherif" userId="c83b1e15-36f3-4f46-aceb-05aac24c545e" providerId="ADAL" clId="{E6EB0EA7-2544-4CF1-A7D6-AFF5E9AECA5D}" dt="2020-05-14T17:16:25.708" v="6"/>
          <ac:spMkLst>
            <pc:docMk/>
            <pc:sldMk cId="4013065491" sldId="370"/>
            <ac:spMk id="6" creationId="{B0B49E68-86D2-5744-ABD1-0A95627B1316}"/>
          </ac:spMkLst>
        </pc:spChg>
        <pc:spChg chg="mod">
          <ac:chgData name="Khattab, Sherif" userId="c83b1e15-36f3-4f46-aceb-05aac24c545e" providerId="ADAL" clId="{E6EB0EA7-2544-4CF1-A7D6-AFF5E9AECA5D}" dt="2020-05-14T17:16:25.708" v="6"/>
          <ac:spMkLst>
            <pc:docMk/>
            <pc:sldMk cId="4013065491" sldId="370"/>
            <ac:spMk id="7" creationId="{FD8B4B24-CAA8-9C41-A932-1538077BB231}"/>
          </ac:spMkLst>
        </pc:spChg>
        <pc:spChg chg="mod">
          <ac:chgData name="Khattab, Sherif" userId="c83b1e15-36f3-4f46-aceb-05aac24c545e" providerId="ADAL" clId="{E6EB0EA7-2544-4CF1-A7D6-AFF5E9AECA5D}" dt="2020-05-14T17:16:25.708" v="6"/>
          <ac:spMkLst>
            <pc:docMk/>
            <pc:sldMk cId="4013065491" sldId="370"/>
            <ac:spMk id="101378" creationId="{1C91B2E0-F076-D54D-8685-060CEC00A4EC}"/>
          </ac:spMkLst>
        </pc:spChg>
      </pc:sldChg>
      <pc:sldChg chg="modSp">
        <pc:chgData name="Khattab, Sherif" userId="c83b1e15-36f3-4f46-aceb-05aac24c545e" providerId="ADAL" clId="{E6EB0EA7-2544-4CF1-A7D6-AFF5E9AECA5D}" dt="2020-05-14T17:16:25.708" v="6"/>
        <pc:sldMkLst>
          <pc:docMk/>
          <pc:sldMk cId="2592968416" sldId="371"/>
        </pc:sldMkLst>
        <pc:spChg chg="mod">
          <ac:chgData name="Khattab, Sherif" userId="c83b1e15-36f3-4f46-aceb-05aac24c545e" providerId="ADAL" clId="{E6EB0EA7-2544-4CF1-A7D6-AFF5E9AECA5D}" dt="2020-05-14T17:16:25.708" v="6"/>
          <ac:spMkLst>
            <pc:docMk/>
            <pc:sldMk cId="2592968416" sldId="371"/>
            <ac:spMk id="6" creationId="{04A613E7-574B-C34F-80DA-88C723B69E84}"/>
          </ac:spMkLst>
        </pc:spChg>
        <pc:spChg chg="mod">
          <ac:chgData name="Khattab, Sherif" userId="c83b1e15-36f3-4f46-aceb-05aac24c545e" providerId="ADAL" clId="{E6EB0EA7-2544-4CF1-A7D6-AFF5E9AECA5D}" dt="2020-05-14T17:16:25.708" v="6"/>
          <ac:spMkLst>
            <pc:docMk/>
            <pc:sldMk cId="2592968416" sldId="371"/>
            <ac:spMk id="7" creationId="{7CC2F7F6-93EA-AE4F-84CC-7374B32F503D}"/>
          </ac:spMkLst>
        </pc:spChg>
        <pc:spChg chg="mod">
          <ac:chgData name="Khattab, Sherif" userId="c83b1e15-36f3-4f46-aceb-05aac24c545e" providerId="ADAL" clId="{E6EB0EA7-2544-4CF1-A7D6-AFF5E9AECA5D}" dt="2020-05-14T17:16:25.708" v="6"/>
          <ac:spMkLst>
            <pc:docMk/>
            <pc:sldMk cId="2592968416" sldId="371"/>
            <ac:spMk id="102404" creationId="{6FDA00AC-6865-D94C-836F-7D9600078A83}"/>
          </ac:spMkLst>
        </pc:spChg>
      </pc:sldChg>
      <pc:sldChg chg="modSp">
        <pc:chgData name="Khattab, Sherif" userId="c83b1e15-36f3-4f46-aceb-05aac24c545e" providerId="ADAL" clId="{E6EB0EA7-2544-4CF1-A7D6-AFF5E9AECA5D}" dt="2020-05-14T17:16:25.708" v="6"/>
        <pc:sldMkLst>
          <pc:docMk/>
          <pc:sldMk cId="3848335379" sldId="372"/>
        </pc:sldMkLst>
        <pc:spChg chg="mod">
          <ac:chgData name="Khattab, Sherif" userId="c83b1e15-36f3-4f46-aceb-05aac24c545e" providerId="ADAL" clId="{E6EB0EA7-2544-4CF1-A7D6-AFF5E9AECA5D}" dt="2020-05-14T17:16:25.708" v="6"/>
          <ac:spMkLst>
            <pc:docMk/>
            <pc:sldMk cId="3848335379" sldId="372"/>
            <ac:spMk id="7" creationId="{1C1CA73E-1E55-D244-B89B-B72382873627}"/>
          </ac:spMkLst>
        </pc:spChg>
        <pc:spChg chg="mod">
          <ac:chgData name="Khattab, Sherif" userId="c83b1e15-36f3-4f46-aceb-05aac24c545e" providerId="ADAL" clId="{E6EB0EA7-2544-4CF1-A7D6-AFF5E9AECA5D}" dt="2020-05-14T17:16:25.708" v="6"/>
          <ac:spMkLst>
            <pc:docMk/>
            <pc:sldMk cId="3848335379" sldId="372"/>
            <ac:spMk id="8" creationId="{79E131D4-95F6-D248-9154-AE15F551EEE7}"/>
          </ac:spMkLst>
        </pc:spChg>
        <pc:spChg chg="mod">
          <ac:chgData name="Khattab, Sherif" userId="c83b1e15-36f3-4f46-aceb-05aac24c545e" providerId="ADAL" clId="{E6EB0EA7-2544-4CF1-A7D6-AFF5E9AECA5D}" dt="2020-05-14T17:16:25.708" v="6"/>
          <ac:spMkLst>
            <pc:docMk/>
            <pc:sldMk cId="3848335379" sldId="372"/>
            <ac:spMk id="103429" creationId="{8D930911-1A6D-B54F-B76E-66809DD1728E}"/>
          </ac:spMkLst>
        </pc:spChg>
        <pc:spChg chg="mod">
          <ac:chgData name="Khattab, Sherif" userId="c83b1e15-36f3-4f46-aceb-05aac24c545e" providerId="ADAL" clId="{E6EB0EA7-2544-4CF1-A7D6-AFF5E9AECA5D}" dt="2020-05-14T17:16:25.708" v="6"/>
          <ac:spMkLst>
            <pc:docMk/>
            <pc:sldMk cId="3848335379" sldId="372"/>
            <ac:spMk id="103430" creationId="{0CA11B9E-1475-6C4F-9C95-B08141F31ADC}"/>
          </ac:spMkLst>
        </pc:spChg>
      </pc:sldChg>
      <pc:sldChg chg="modSp">
        <pc:chgData name="Khattab, Sherif" userId="c83b1e15-36f3-4f46-aceb-05aac24c545e" providerId="ADAL" clId="{E6EB0EA7-2544-4CF1-A7D6-AFF5E9AECA5D}" dt="2020-05-14T17:16:25.708" v="6"/>
        <pc:sldMkLst>
          <pc:docMk/>
          <pc:sldMk cId="3161117264" sldId="373"/>
        </pc:sldMkLst>
        <pc:spChg chg="mod">
          <ac:chgData name="Khattab, Sherif" userId="c83b1e15-36f3-4f46-aceb-05aac24c545e" providerId="ADAL" clId="{E6EB0EA7-2544-4CF1-A7D6-AFF5E9AECA5D}" dt="2020-05-14T17:16:25.708" v="6"/>
          <ac:spMkLst>
            <pc:docMk/>
            <pc:sldMk cId="3161117264" sldId="373"/>
            <ac:spMk id="4" creationId="{D286E859-8EBE-914A-BE43-1BFE745BB03C}"/>
          </ac:spMkLst>
        </pc:spChg>
        <pc:spChg chg="mod">
          <ac:chgData name="Khattab, Sherif" userId="c83b1e15-36f3-4f46-aceb-05aac24c545e" providerId="ADAL" clId="{E6EB0EA7-2544-4CF1-A7D6-AFF5E9AECA5D}" dt="2020-05-14T17:16:25.708" v="6"/>
          <ac:spMkLst>
            <pc:docMk/>
            <pc:sldMk cId="3161117264" sldId="373"/>
            <ac:spMk id="5" creationId="{BB0DD3E4-3515-714D-878B-FD1CC73773E4}"/>
          </ac:spMkLst>
        </pc:spChg>
        <pc:spChg chg="mod">
          <ac:chgData name="Khattab, Sherif" userId="c83b1e15-36f3-4f46-aceb-05aac24c545e" providerId="ADAL" clId="{E6EB0EA7-2544-4CF1-A7D6-AFF5E9AECA5D}" dt="2020-05-14T17:16:25.708" v="6"/>
          <ac:spMkLst>
            <pc:docMk/>
            <pc:sldMk cId="3161117264" sldId="373"/>
            <ac:spMk id="104450" creationId="{EB53BFD2-2569-C440-A78C-F70A1D185BE8}"/>
          </ac:spMkLst>
        </pc:spChg>
        <pc:spChg chg="mod">
          <ac:chgData name="Khattab, Sherif" userId="c83b1e15-36f3-4f46-aceb-05aac24c545e" providerId="ADAL" clId="{E6EB0EA7-2544-4CF1-A7D6-AFF5E9AECA5D}" dt="2020-05-14T17:16:25.708" v="6"/>
          <ac:spMkLst>
            <pc:docMk/>
            <pc:sldMk cId="3161117264" sldId="373"/>
            <ac:spMk id="104451" creationId="{36A9E868-CE41-B547-B6C1-87C325B8A1FF}"/>
          </ac:spMkLst>
        </pc:spChg>
      </pc:sldChg>
      <pc:sldChg chg="modSp">
        <pc:chgData name="Khattab, Sherif" userId="c83b1e15-36f3-4f46-aceb-05aac24c545e" providerId="ADAL" clId="{E6EB0EA7-2544-4CF1-A7D6-AFF5E9AECA5D}" dt="2020-05-14T17:16:25.708" v="6"/>
        <pc:sldMkLst>
          <pc:docMk/>
          <pc:sldMk cId="1542066946" sldId="374"/>
        </pc:sldMkLst>
        <pc:spChg chg="mod">
          <ac:chgData name="Khattab, Sherif" userId="c83b1e15-36f3-4f46-aceb-05aac24c545e" providerId="ADAL" clId="{E6EB0EA7-2544-4CF1-A7D6-AFF5E9AECA5D}" dt="2020-05-14T17:16:25.708" v="6"/>
          <ac:spMkLst>
            <pc:docMk/>
            <pc:sldMk cId="1542066946" sldId="374"/>
            <ac:spMk id="4" creationId="{EEDC933A-1F17-A24F-80B2-2B746C541E3D}"/>
          </ac:spMkLst>
        </pc:spChg>
        <pc:spChg chg="mod">
          <ac:chgData name="Khattab, Sherif" userId="c83b1e15-36f3-4f46-aceb-05aac24c545e" providerId="ADAL" clId="{E6EB0EA7-2544-4CF1-A7D6-AFF5E9AECA5D}" dt="2020-05-14T17:16:25.708" v="6"/>
          <ac:spMkLst>
            <pc:docMk/>
            <pc:sldMk cId="1542066946" sldId="374"/>
            <ac:spMk id="5" creationId="{309D0953-6635-1B4D-A779-9F44EE0705E6}"/>
          </ac:spMkLst>
        </pc:spChg>
        <pc:spChg chg="mod">
          <ac:chgData name="Khattab, Sherif" userId="c83b1e15-36f3-4f46-aceb-05aac24c545e" providerId="ADAL" clId="{E6EB0EA7-2544-4CF1-A7D6-AFF5E9AECA5D}" dt="2020-05-14T17:16:25.708" v="6"/>
          <ac:spMkLst>
            <pc:docMk/>
            <pc:sldMk cId="1542066946" sldId="374"/>
            <ac:spMk id="105474" creationId="{6E60B537-4E2B-3645-8740-E45FF319D167}"/>
          </ac:spMkLst>
        </pc:spChg>
        <pc:spChg chg="mod">
          <ac:chgData name="Khattab, Sherif" userId="c83b1e15-36f3-4f46-aceb-05aac24c545e" providerId="ADAL" clId="{E6EB0EA7-2544-4CF1-A7D6-AFF5E9AECA5D}" dt="2020-05-14T17:16:25.708" v="6"/>
          <ac:spMkLst>
            <pc:docMk/>
            <pc:sldMk cId="1542066946" sldId="374"/>
            <ac:spMk id="105475" creationId="{B2EA02B2-FF2F-E840-9115-9F46B908CC54}"/>
          </ac:spMkLst>
        </pc:spChg>
      </pc:sldChg>
      <pc:sldChg chg="modSp">
        <pc:chgData name="Khattab, Sherif" userId="c83b1e15-36f3-4f46-aceb-05aac24c545e" providerId="ADAL" clId="{E6EB0EA7-2544-4CF1-A7D6-AFF5E9AECA5D}" dt="2020-05-14T17:16:25.708" v="6"/>
        <pc:sldMkLst>
          <pc:docMk/>
          <pc:sldMk cId="834112894" sldId="375"/>
        </pc:sldMkLst>
        <pc:spChg chg="mod">
          <ac:chgData name="Khattab, Sherif" userId="c83b1e15-36f3-4f46-aceb-05aac24c545e" providerId="ADAL" clId="{E6EB0EA7-2544-4CF1-A7D6-AFF5E9AECA5D}" dt="2020-05-14T17:16:25.708" v="6"/>
          <ac:spMkLst>
            <pc:docMk/>
            <pc:sldMk cId="834112894" sldId="375"/>
            <ac:spMk id="4" creationId="{31956E2C-E5A6-0647-BF42-137E615716E0}"/>
          </ac:spMkLst>
        </pc:spChg>
        <pc:spChg chg="mod">
          <ac:chgData name="Khattab, Sherif" userId="c83b1e15-36f3-4f46-aceb-05aac24c545e" providerId="ADAL" clId="{E6EB0EA7-2544-4CF1-A7D6-AFF5E9AECA5D}" dt="2020-05-14T17:16:25.708" v="6"/>
          <ac:spMkLst>
            <pc:docMk/>
            <pc:sldMk cId="834112894" sldId="375"/>
            <ac:spMk id="5" creationId="{B7C7726A-A27A-B54E-8233-121EE02C6ADC}"/>
          </ac:spMkLst>
        </pc:spChg>
        <pc:spChg chg="mod">
          <ac:chgData name="Khattab, Sherif" userId="c83b1e15-36f3-4f46-aceb-05aac24c545e" providerId="ADAL" clId="{E6EB0EA7-2544-4CF1-A7D6-AFF5E9AECA5D}" dt="2020-05-14T17:16:25.708" v="6"/>
          <ac:spMkLst>
            <pc:docMk/>
            <pc:sldMk cId="834112894" sldId="375"/>
            <ac:spMk id="112642" creationId="{838EA777-B608-8E4A-8B51-786B3BEF4E8D}"/>
          </ac:spMkLst>
        </pc:spChg>
        <pc:spChg chg="mod">
          <ac:chgData name="Khattab, Sherif" userId="c83b1e15-36f3-4f46-aceb-05aac24c545e" providerId="ADAL" clId="{E6EB0EA7-2544-4CF1-A7D6-AFF5E9AECA5D}" dt="2020-05-14T17:16:25.708" v="6"/>
          <ac:spMkLst>
            <pc:docMk/>
            <pc:sldMk cId="834112894" sldId="375"/>
            <ac:spMk id="112643" creationId="{362D90CE-C693-414D-B6F5-8829A4C95071}"/>
          </ac:spMkLst>
        </pc:spChg>
      </pc:sldChg>
      <pc:sldChg chg="modSp">
        <pc:chgData name="Khattab, Sherif" userId="c83b1e15-36f3-4f46-aceb-05aac24c545e" providerId="ADAL" clId="{E6EB0EA7-2544-4CF1-A7D6-AFF5E9AECA5D}" dt="2020-05-14T17:16:25.708" v="6"/>
        <pc:sldMkLst>
          <pc:docMk/>
          <pc:sldMk cId="1165577892" sldId="376"/>
        </pc:sldMkLst>
        <pc:spChg chg="mod">
          <ac:chgData name="Khattab, Sherif" userId="c83b1e15-36f3-4f46-aceb-05aac24c545e" providerId="ADAL" clId="{E6EB0EA7-2544-4CF1-A7D6-AFF5E9AECA5D}" dt="2020-05-14T17:16:25.708" v="6"/>
          <ac:spMkLst>
            <pc:docMk/>
            <pc:sldMk cId="1165577892" sldId="376"/>
            <ac:spMk id="40" creationId="{67328B6C-4287-814A-93BF-39FD1F8937B2}"/>
          </ac:spMkLst>
        </pc:spChg>
        <pc:spChg chg="mod">
          <ac:chgData name="Khattab, Sherif" userId="c83b1e15-36f3-4f46-aceb-05aac24c545e" providerId="ADAL" clId="{E6EB0EA7-2544-4CF1-A7D6-AFF5E9AECA5D}" dt="2020-05-14T17:16:25.708" v="6"/>
          <ac:spMkLst>
            <pc:docMk/>
            <pc:sldMk cId="1165577892" sldId="376"/>
            <ac:spMk id="41" creationId="{8B2F9FDC-8F0A-CC49-98A2-71FB6688BA80}"/>
          </ac:spMkLst>
        </pc:spChg>
        <pc:spChg chg="mod">
          <ac:chgData name="Khattab, Sherif" userId="c83b1e15-36f3-4f46-aceb-05aac24c545e" providerId="ADAL" clId="{E6EB0EA7-2544-4CF1-A7D6-AFF5E9AECA5D}" dt="2020-05-14T17:16:25.708" v="6"/>
          <ac:spMkLst>
            <pc:docMk/>
            <pc:sldMk cId="1165577892" sldId="376"/>
            <ac:spMk id="113666" creationId="{75B0BB18-45FE-C145-86F9-5F2D13AD61F3}"/>
          </ac:spMkLst>
        </pc:spChg>
        <pc:spChg chg="mod">
          <ac:chgData name="Khattab, Sherif" userId="c83b1e15-36f3-4f46-aceb-05aac24c545e" providerId="ADAL" clId="{E6EB0EA7-2544-4CF1-A7D6-AFF5E9AECA5D}" dt="2020-05-14T17:16:25.708" v="6"/>
          <ac:spMkLst>
            <pc:docMk/>
            <pc:sldMk cId="1165577892" sldId="376"/>
            <ac:spMk id="113667" creationId="{53E09A75-9602-D845-8429-42B9F821B4BA}"/>
          </ac:spMkLst>
        </pc:spChg>
      </pc:sldChg>
      <pc:sldChg chg="modSp">
        <pc:chgData name="Khattab, Sherif" userId="c83b1e15-36f3-4f46-aceb-05aac24c545e" providerId="ADAL" clId="{E6EB0EA7-2544-4CF1-A7D6-AFF5E9AECA5D}" dt="2020-05-14T17:16:25.708" v="6"/>
        <pc:sldMkLst>
          <pc:docMk/>
          <pc:sldMk cId="583513582" sldId="377"/>
        </pc:sldMkLst>
        <pc:spChg chg="mod">
          <ac:chgData name="Khattab, Sherif" userId="c83b1e15-36f3-4f46-aceb-05aac24c545e" providerId="ADAL" clId="{E6EB0EA7-2544-4CF1-A7D6-AFF5E9AECA5D}" dt="2020-05-14T17:16:25.708" v="6"/>
          <ac:spMkLst>
            <pc:docMk/>
            <pc:sldMk cId="583513582" sldId="377"/>
            <ac:spMk id="7" creationId="{0E336C6B-24E5-C547-995B-7595329F8449}"/>
          </ac:spMkLst>
        </pc:spChg>
        <pc:spChg chg="mod">
          <ac:chgData name="Khattab, Sherif" userId="c83b1e15-36f3-4f46-aceb-05aac24c545e" providerId="ADAL" clId="{E6EB0EA7-2544-4CF1-A7D6-AFF5E9AECA5D}" dt="2020-05-14T17:16:25.708" v="6"/>
          <ac:spMkLst>
            <pc:docMk/>
            <pc:sldMk cId="583513582" sldId="377"/>
            <ac:spMk id="8" creationId="{E0264D84-51E2-CF40-866C-B9902608A9A7}"/>
          </ac:spMkLst>
        </pc:spChg>
        <pc:spChg chg="mod">
          <ac:chgData name="Khattab, Sherif" userId="c83b1e15-36f3-4f46-aceb-05aac24c545e" providerId="ADAL" clId="{E6EB0EA7-2544-4CF1-A7D6-AFF5E9AECA5D}" dt="2020-05-14T17:16:25.708" v="6"/>
          <ac:spMkLst>
            <pc:docMk/>
            <pc:sldMk cId="583513582" sldId="377"/>
            <ac:spMk id="114693" creationId="{2AAD9DE3-45D5-A249-B337-D99D281826B9}"/>
          </ac:spMkLst>
        </pc:spChg>
      </pc:sldChg>
      <pc:sldChg chg="modSp">
        <pc:chgData name="Khattab, Sherif" userId="c83b1e15-36f3-4f46-aceb-05aac24c545e" providerId="ADAL" clId="{E6EB0EA7-2544-4CF1-A7D6-AFF5E9AECA5D}" dt="2020-05-14T17:16:25.708" v="6"/>
        <pc:sldMkLst>
          <pc:docMk/>
          <pc:sldMk cId="3990797458" sldId="378"/>
        </pc:sldMkLst>
        <pc:spChg chg="mod">
          <ac:chgData name="Khattab, Sherif" userId="c83b1e15-36f3-4f46-aceb-05aac24c545e" providerId="ADAL" clId="{E6EB0EA7-2544-4CF1-A7D6-AFF5E9AECA5D}" dt="2020-05-14T17:16:25.708" v="6"/>
          <ac:spMkLst>
            <pc:docMk/>
            <pc:sldMk cId="3990797458" sldId="378"/>
            <ac:spMk id="4" creationId="{BD0C602E-3244-7347-8C4C-7141324C4D74}"/>
          </ac:spMkLst>
        </pc:spChg>
        <pc:spChg chg="mod">
          <ac:chgData name="Khattab, Sherif" userId="c83b1e15-36f3-4f46-aceb-05aac24c545e" providerId="ADAL" clId="{E6EB0EA7-2544-4CF1-A7D6-AFF5E9AECA5D}" dt="2020-05-14T17:16:25.708" v="6"/>
          <ac:spMkLst>
            <pc:docMk/>
            <pc:sldMk cId="3990797458" sldId="378"/>
            <ac:spMk id="5" creationId="{83641B87-BBB9-9941-85A4-F6E6D630A406}"/>
          </ac:spMkLst>
        </pc:spChg>
        <pc:spChg chg="mod">
          <ac:chgData name="Khattab, Sherif" userId="c83b1e15-36f3-4f46-aceb-05aac24c545e" providerId="ADAL" clId="{E6EB0EA7-2544-4CF1-A7D6-AFF5E9AECA5D}" dt="2020-05-14T17:16:25.708" v="6"/>
          <ac:spMkLst>
            <pc:docMk/>
            <pc:sldMk cId="3990797458" sldId="378"/>
            <ac:spMk id="115714" creationId="{662FDEC6-1A57-7A4E-BD61-B4C9C42FB107}"/>
          </ac:spMkLst>
        </pc:spChg>
        <pc:spChg chg="mod">
          <ac:chgData name="Khattab, Sherif" userId="c83b1e15-36f3-4f46-aceb-05aac24c545e" providerId="ADAL" clId="{E6EB0EA7-2544-4CF1-A7D6-AFF5E9AECA5D}" dt="2020-05-14T17:16:25.708" v="6"/>
          <ac:spMkLst>
            <pc:docMk/>
            <pc:sldMk cId="3990797458" sldId="378"/>
            <ac:spMk id="115715" creationId="{9CCF0D6A-3A12-D542-BC48-B9C95F39152F}"/>
          </ac:spMkLst>
        </pc:spChg>
      </pc:sldChg>
      <pc:sldChg chg="modSp">
        <pc:chgData name="Khattab, Sherif" userId="c83b1e15-36f3-4f46-aceb-05aac24c545e" providerId="ADAL" clId="{E6EB0EA7-2544-4CF1-A7D6-AFF5E9AECA5D}" dt="2020-05-14T17:16:25.708" v="6"/>
        <pc:sldMkLst>
          <pc:docMk/>
          <pc:sldMk cId="2736486443" sldId="379"/>
        </pc:sldMkLst>
        <pc:spChg chg="mod">
          <ac:chgData name="Khattab, Sherif" userId="c83b1e15-36f3-4f46-aceb-05aac24c545e" providerId="ADAL" clId="{E6EB0EA7-2544-4CF1-A7D6-AFF5E9AECA5D}" dt="2020-05-14T17:16:25.708" v="6"/>
          <ac:spMkLst>
            <pc:docMk/>
            <pc:sldMk cId="2736486443" sldId="379"/>
            <ac:spMk id="7" creationId="{58C40539-46F0-494A-8163-8D5BF28501B8}"/>
          </ac:spMkLst>
        </pc:spChg>
        <pc:spChg chg="mod">
          <ac:chgData name="Khattab, Sherif" userId="c83b1e15-36f3-4f46-aceb-05aac24c545e" providerId="ADAL" clId="{E6EB0EA7-2544-4CF1-A7D6-AFF5E9AECA5D}" dt="2020-05-14T17:16:25.708" v="6"/>
          <ac:spMkLst>
            <pc:docMk/>
            <pc:sldMk cId="2736486443" sldId="379"/>
            <ac:spMk id="8" creationId="{FE005030-9F97-AB44-8CA9-4B4CEC2B226B}"/>
          </ac:spMkLst>
        </pc:spChg>
        <pc:spChg chg="mod">
          <ac:chgData name="Khattab, Sherif" userId="c83b1e15-36f3-4f46-aceb-05aac24c545e" providerId="ADAL" clId="{E6EB0EA7-2544-4CF1-A7D6-AFF5E9AECA5D}" dt="2020-05-14T17:16:25.708" v="6"/>
          <ac:spMkLst>
            <pc:docMk/>
            <pc:sldMk cId="2736486443" sldId="379"/>
            <ac:spMk id="116741" creationId="{61954CF2-0056-D24F-AC34-B313ACE689DF}"/>
          </ac:spMkLst>
        </pc:spChg>
        <pc:spChg chg="mod">
          <ac:chgData name="Khattab, Sherif" userId="c83b1e15-36f3-4f46-aceb-05aac24c545e" providerId="ADAL" clId="{E6EB0EA7-2544-4CF1-A7D6-AFF5E9AECA5D}" dt="2020-05-14T17:16:25.708" v="6"/>
          <ac:spMkLst>
            <pc:docMk/>
            <pc:sldMk cId="2736486443" sldId="379"/>
            <ac:spMk id="116742" creationId="{7FDA39D6-D460-F84C-B825-972ADE5DCF4A}"/>
          </ac:spMkLst>
        </pc:spChg>
      </pc:sldChg>
      <pc:sldChg chg="modSp">
        <pc:chgData name="Khattab, Sherif" userId="c83b1e15-36f3-4f46-aceb-05aac24c545e" providerId="ADAL" clId="{E6EB0EA7-2544-4CF1-A7D6-AFF5E9AECA5D}" dt="2020-05-14T17:16:25.708" v="6"/>
        <pc:sldMkLst>
          <pc:docMk/>
          <pc:sldMk cId="541381985" sldId="380"/>
        </pc:sldMkLst>
        <pc:spChg chg="mod">
          <ac:chgData name="Khattab, Sherif" userId="c83b1e15-36f3-4f46-aceb-05aac24c545e" providerId="ADAL" clId="{E6EB0EA7-2544-4CF1-A7D6-AFF5E9AECA5D}" dt="2020-05-14T17:16:25.708" v="6"/>
          <ac:spMkLst>
            <pc:docMk/>
            <pc:sldMk cId="541381985" sldId="380"/>
            <ac:spMk id="23" creationId="{D8BAE81C-B76B-1043-9117-0845AC5B4638}"/>
          </ac:spMkLst>
        </pc:spChg>
        <pc:spChg chg="mod">
          <ac:chgData name="Khattab, Sherif" userId="c83b1e15-36f3-4f46-aceb-05aac24c545e" providerId="ADAL" clId="{E6EB0EA7-2544-4CF1-A7D6-AFF5E9AECA5D}" dt="2020-05-14T17:16:25.708" v="6"/>
          <ac:spMkLst>
            <pc:docMk/>
            <pc:sldMk cId="541381985" sldId="380"/>
            <ac:spMk id="24" creationId="{E12A7118-22DB-E24A-AC7D-671F01F34327}"/>
          </ac:spMkLst>
        </pc:spChg>
        <pc:spChg chg="mod">
          <ac:chgData name="Khattab, Sherif" userId="c83b1e15-36f3-4f46-aceb-05aac24c545e" providerId="ADAL" clId="{E6EB0EA7-2544-4CF1-A7D6-AFF5E9AECA5D}" dt="2020-05-14T17:16:25.708" v="6"/>
          <ac:spMkLst>
            <pc:docMk/>
            <pc:sldMk cId="541381985" sldId="380"/>
            <ac:spMk id="118786" creationId="{26D54543-5CF1-B947-A0EE-00F2D893EE94}"/>
          </ac:spMkLst>
        </pc:spChg>
      </pc:sldChg>
      <pc:sldChg chg="modSp">
        <pc:chgData name="Khattab, Sherif" userId="c83b1e15-36f3-4f46-aceb-05aac24c545e" providerId="ADAL" clId="{E6EB0EA7-2544-4CF1-A7D6-AFF5E9AECA5D}" dt="2020-05-14T17:16:25.708" v="6"/>
        <pc:sldMkLst>
          <pc:docMk/>
          <pc:sldMk cId="2235897330" sldId="381"/>
        </pc:sldMkLst>
        <pc:spChg chg="mod">
          <ac:chgData name="Khattab, Sherif" userId="c83b1e15-36f3-4f46-aceb-05aac24c545e" providerId="ADAL" clId="{E6EB0EA7-2544-4CF1-A7D6-AFF5E9AECA5D}" dt="2020-05-14T17:16:25.708" v="6"/>
          <ac:spMkLst>
            <pc:docMk/>
            <pc:sldMk cId="2235897330" sldId="381"/>
            <ac:spMk id="6" creationId="{14AD1B91-AC10-B440-9C4C-C14AAC27D890}"/>
          </ac:spMkLst>
        </pc:spChg>
        <pc:spChg chg="mod">
          <ac:chgData name="Khattab, Sherif" userId="c83b1e15-36f3-4f46-aceb-05aac24c545e" providerId="ADAL" clId="{E6EB0EA7-2544-4CF1-A7D6-AFF5E9AECA5D}" dt="2020-05-14T17:16:25.708" v="6"/>
          <ac:spMkLst>
            <pc:docMk/>
            <pc:sldMk cId="2235897330" sldId="381"/>
            <ac:spMk id="7" creationId="{B9EE9886-5992-E94D-9C19-0A09959F63CE}"/>
          </ac:spMkLst>
        </pc:spChg>
        <pc:spChg chg="mod">
          <ac:chgData name="Khattab, Sherif" userId="c83b1e15-36f3-4f46-aceb-05aac24c545e" providerId="ADAL" clId="{E6EB0EA7-2544-4CF1-A7D6-AFF5E9AECA5D}" dt="2020-05-14T17:16:25.708" v="6"/>
          <ac:spMkLst>
            <pc:docMk/>
            <pc:sldMk cId="2235897330" sldId="381"/>
            <ac:spMk id="119812" creationId="{A73752DD-1D6A-F745-BB51-635DA198A402}"/>
          </ac:spMkLst>
        </pc:spChg>
        <pc:spChg chg="mod">
          <ac:chgData name="Khattab, Sherif" userId="c83b1e15-36f3-4f46-aceb-05aac24c545e" providerId="ADAL" clId="{E6EB0EA7-2544-4CF1-A7D6-AFF5E9AECA5D}" dt="2020-05-14T17:16:25.708" v="6"/>
          <ac:spMkLst>
            <pc:docMk/>
            <pc:sldMk cId="2235897330" sldId="381"/>
            <ac:spMk id="119813" creationId="{2D0E5FEC-FE0E-9048-B247-70B668077E38}"/>
          </ac:spMkLst>
        </pc:spChg>
      </pc:sldChg>
      <pc:sldChg chg="modSp">
        <pc:chgData name="Khattab, Sherif" userId="c83b1e15-36f3-4f46-aceb-05aac24c545e" providerId="ADAL" clId="{E6EB0EA7-2544-4CF1-A7D6-AFF5E9AECA5D}" dt="2020-05-14T17:16:25.708" v="6"/>
        <pc:sldMkLst>
          <pc:docMk/>
          <pc:sldMk cId="3360044446" sldId="382"/>
        </pc:sldMkLst>
        <pc:spChg chg="mod">
          <ac:chgData name="Khattab, Sherif" userId="c83b1e15-36f3-4f46-aceb-05aac24c545e" providerId="ADAL" clId="{E6EB0EA7-2544-4CF1-A7D6-AFF5E9AECA5D}" dt="2020-05-14T17:16:25.708" v="6"/>
          <ac:spMkLst>
            <pc:docMk/>
            <pc:sldMk cId="3360044446" sldId="382"/>
            <ac:spMk id="6" creationId="{892037B0-DA9E-524E-9830-DB51F1E2FAD4}"/>
          </ac:spMkLst>
        </pc:spChg>
        <pc:spChg chg="mod">
          <ac:chgData name="Khattab, Sherif" userId="c83b1e15-36f3-4f46-aceb-05aac24c545e" providerId="ADAL" clId="{E6EB0EA7-2544-4CF1-A7D6-AFF5E9AECA5D}" dt="2020-05-14T17:16:25.708" v="6"/>
          <ac:spMkLst>
            <pc:docMk/>
            <pc:sldMk cId="3360044446" sldId="382"/>
            <ac:spMk id="7" creationId="{7AAA58F4-97D1-A64F-ABCD-20A52A9C827F}"/>
          </ac:spMkLst>
        </pc:spChg>
        <pc:spChg chg="mod">
          <ac:chgData name="Khattab, Sherif" userId="c83b1e15-36f3-4f46-aceb-05aac24c545e" providerId="ADAL" clId="{E6EB0EA7-2544-4CF1-A7D6-AFF5E9AECA5D}" dt="2020-05-14T17:16:25.708" v="6"/>
          <ac:spMkLst>
            <pc:docMk/>
            <pc:sldMk cId="3360044446" sldId="382"/>
            <ac:spMk id="120836" creationId="{88BA2802-16A1-694F-9A85-7A5E70F37E97}"/>
          </ac:spMkLst>
        </pc:spChg>
      </pc:sldChg>
      <pc:sldChg chg="modSp">
        <pc:chgData name="Khattab, Sherif" userId="c83b1e15-36f3-4f46-aceb-05aac24c545e" providerId="ADAL" clId="{E6EB0EA7-2544-4CF1-A7D6-AFF5E9AECA5D}" dt="2020-05-14T17:16:25.708" v="6"/>
        <pc:sldMkLst>
          <pc:docMk/>
          <pc:sldMk cId="1954384084" sldId="383"/>
        </pc:sldMkLst>
        <pc:spChg chg="mod">
          <ac:chgData name="Khattab, Sherif" userId="c83b1e15-36f3-4f46-aceb-05aac24c545e" providerId="ADAL" clId="{E6EB0EA7-2544-4CF1-A7D6-AFF5E9AECA5D}" dt="2020-05-14T17:16:25.708" v="6"/>
          <ac:spMkLst>
            <pc:docMk/>
            <pc:sldMk cId="1954384084" sldId="383"/>
            <ac:spMk id="2" creationId="{C152C312-EE9A-B14C-81EE-6E9046ACD9F5}"/>
          </ac:spMkLst>
        </pc:spChg>
        <pc:spChg chg="mod">
          <ac:chgData name="Khattab, Sherif" userId="c83b1e15-36f3-4f46-aceb-05aac24c545e" providerId="ADAL" clId="{E6EB0EA7-2544-4CF1-A7D6-AFF5E9AECA5D}" dt="2020-05-14T17:16:25.708" v="6"/>
          <ac:spMkLst>
            <pc:docMk/>
            <pc:sldMk cId="1954384084" sldId="383"/>
            <ac:spMk id="6" creationId="{42655DCF-2496-8343-8285-CC501D3D933F}"/>
          </ac:spMkLst>
        </pc:spChg>
        <pc:spChg chg="mod">
          <ac:chgData name="Khattab, Sherif" userId="c83b1e15-36f3-4f46-aceb-05aac24c545e" providerId="ADAL" clId="{E6EB0EA7-2544-4CF1-A7D6-AFF5E9AECA5D}" dt="2020-05-14T17:16:25.708" v="6"/>
          <ac:spMkLst>
            <pc:docMk/>
            <pc:sldMk cId="1954384084" sldId="383"/>
            <ac:spMk id="7" creationId="{46F010D7-2CC3-2A4D-91D1-83C1FF96DE38}"/>
          </ac:spMkLst>
        </pc:spChg>
        <pc:spChg chg="mod">
          <ac:chgData name="Khattab, Sherif" userId="c83b1e15-36f3-4f46-aceb-05aac24c545e" providerId="ADAL" clId="{E6EB0EA7-2544-4CF1-A7D6-AFF5E9AECA5D}" dt="2020-05-14T17:16:25.708" v="6"/>
          <ac:spMkLst>
            <pc:docMk/>
            <pc:sldMk cId="1954384084" sldId="383"/>
            <ac:spMk id="121858" creationId="{996677B1-E9B9-7E43-80C2-5A0146DDFBD6}"/>
          </ac:spMkLst>
        </pc:spChg>
      </pc:sldChg>
      <pc:sldChg chg="modSp">
        <pc:chgData name="Khattab, Sherif" userId="c83b1e15-36f3-4f46-aceb-05aac24c545e" providerId="ADAL" clId="{E6EB0EA7-2544-4CF1-A7D6-AFF5E9AECA5D}" dt="2020-05-14T17:16:25.708" v="6"/>
        <pc:sldMkLst>
          <pc:docMk/>
          <pc:sldMk cId="220759689" sldId="384"/>
        </pc:sldMkLst>
        <pc:spChg chg="mod">
          <ac:chgData name="Khattab, Sherif" userId="c83b1e15-36f3-4f46-aceb-05aac24c545e" providerId="ADAL" clId="{E6EB0EA7-2544-4CF1-A7D6-AFF5E9AECA5D}" dt="2020-05-14T17:16:25.708" v="6"/>
          <ac:spMkLst>
            <pc:docMk/>
            <pc:sldMk cId="220759689" sldId="384"/>
            <ac:spMk id="2" creationId="{CF207B98-521B-224F-9214-404C50F1BDD2}"/>
          </ac:spMkLst>
        </pc:spChg>
        <pc:spChg chg="mod">
          <ac:chgData name="Khattab, Sherif" userId="c83b1e15-36f3-4f46-aceb-05aac24c545e" providerId="ADAL" clId="{E6EB0EA7-2544-4CF1-A7D6-AFF5E9AECA5D}" dt="2020-05-14T17:16:25.708" v="6"/>
          <ac:spMkLst>
            <pc:docMk/>
            <pc:sldMk cId="220759689" sldId="384"/>
            <ac:spMk id="4" creationId="{CC9723C8-7544-8F48-9942-691DFD0E7709}"/>
          </ac:spMkLst>
        </pc:spChg>
        <pc:spChg chg="mod">
          <ac:chgData name="Khattab, Sherif" userId="c83b1e15-36f3-4f46-aceb-05aac24c545e" providerId="ADAL" clId="{E6EB0EA7-2544-4CF1-A7D6-AFF5E9AECA5D}" dt="2020-05-14T17:16:25.708" v="6"/>
          <ac:spMkLst>
            <pc:docMk/>
            <pc:sldMk cId="220759689" sldId="384"/>
            <ac:spMk id="5" creationId="{E6792081-A4F1-204D-89A2-A383EBF798DE}"/>
          </ac:spMkLst>
        </pc:spChg>
        <pc:spChg chg="mod">
          <ac:chgData name="Khattab, Sherif" userId="c83b1e15-36f3-4f46-aceb-05aac24c545e" providerId="ADAL" clId="{E6EB0EA7-2544-4CF1-A7D6-AFF5E9AECA5D}" dt="2020-05-14T17:16:25.708" v="6"/>
          <ac:spMkLst>
            <pc:docMk/>
            <pc:sldMk cId="220759689" sldId="384"/>
            <ac:spMk id="122883" creationId="{0E76E078-47E1-124A-A71A-BC95F0EC2D35}"/>
          </ac:spMkLst>
        </pc:spChg>
      </pc:sldChg>
      <pc:sldChg chg="modSp">
        <pc:chgData name="Khattab, Sherif" userId="c83b1e15-36f3-4f46-aceb-05aac24c545e" providerId="ADAL" clId="{E6EB0EA7-2544-4CF1-A7D6-AFF5E9AECA5D}" dt="2020-05-14T17:16:25.708" v="6"/>
        <pc:sldMkLst>
          <pc:docMk/>
          <pc:sldMk cId="2809799376" sldId="385"/>
        </pc:sldMkLst>
        <pc:spChg chg="mod">
          <ac:chgData name="Khattab, Sherif" userId="c83b1e15-36f3-4f46-aceb-05aac24c545e" providerId="ADAL" clId="{E6EB0EA7-2544-4CF1-A7D6-AFF5E9AECA5D}" dt="2020-05-14T17:16:25.708" v="6"/>
          <ac:spMkLst>
            <pc:docMk/>
            <pc:sldMk cId="2809799376" sldId="385"/>
            <ac:spMk id="6" creationId="{5C0366B7-59B2-A44E-A41C-A7F29A0C0CA0}"/>
          </ac:spMkLst>
        </pc:spChg>
        <pc:spChg chg="mod">
          <ac:chgData name="Khattab, Sherif" userId="c83b1e15-36f3-4f46-aceb-05aac24c545e" providerId="ADAL" clId="{E6EB0EA7-2544-4CF1-A7D6-AFF5E9AECA5D}" dt="2020-05-14T17:16:25.708" v="6"/>
          <ac:spMkLst>
            <pc:docMk/>
            <pc:sldMk cId="2809799376" sldId="385"/>
            <ac:spMk id="7" creationId="{B7E9558F-D8D8-2248-A973-1E52834737CC}"/>
          </ac:spMkLst>
        </pc:spChg>
        <pc:spChg chg="mod">
          <ac:chgData name="Khattab, Sherif" userId="c83b1e15-36f3-4f46-aceb-05aac24c545e" providerId="ADAL" clId="{E6EB0EA7-2544-4CF1-A7D6-AFF5E9AECA5D}" dt="2020-05-14T17:16:25.708" v="6"/>
          <ac:spMkLst>
            <pc:docMk/>
            <pc:sldMk cId="2809799376" sldId="385"/>
            <ac:spMk id="123906" creationId="{C9706936-D7BB-8D41-95AD-F45EB6AAB603}"/>
          </ac:spMkLst>
        </pc:spChg>
      </pc:sldChg>
      <pc:sldChg chg="add">
        <pc:chgData name="Khattab, Sherif" userId="c83b1e15-36f3-4f46-aceb-05aac24c545e" providerId="ADAL" clId="{E6EB0EA7-2544-4CF1-A7D6-AFF5E9AECA5D}" dt="2020-05-14T17:10:05.791" v="0"/>
        <pc:sldMkLst>
          <pc:docMk/>
          <pc:sldMk cId="1330366002" sldId="454"/>
        </pc:sldMkLst>
      </pc:sldChg>
      <pc:sldMasterChg chg="modSldLayout">
        <pc:chgData name="Khattab, Sherif" userId="c83b1e15-36f3-4f46-aceb-05aac24c545e" providerId="ADAL" clId="{E6EB0EA7-2544-4CF1-A7D6-AFF5E9AECA5D}" dt="2020-05-14T17:11:02.329" v="5" actId="478"/>
        <pc:sldMasterMkLst>
          <pc:docMk/>
          <pc:sldMasterMk cId="0" sldId="2147483648"/>
        </pc:sldMasterMkLst>
        <pc:sldLayoutChg chg="addSp delSp modSp">
          <pc:chgData name="Khattab, Sherif" userId="c83b1e15-36f3-4f46-aceb-05aac24c545e" providerId="ADAL" clId="{E6EB0EA7-2544-4CF1-A7D6-AFF5E9AECA5D}" dt="2020-05-14T17:11:02.329" v="5" actId="478"/>
          <pc:sldLayoutMkLst>
            <pc:docMk/>
            <pc:sldMasterMk cId="0" sldId="2147483648"/>
            <pc:sldLayoutMk cId="75952674" sldId="2147483651"/>
          </pc:sldLayoutMkLst>
          <pc:spChg chg="mod">
            <ac:chgData name="Khattab, Sherif" userId="c83b1e15-36f3-4f46-aceb-05aac24c545e" providerId="ADAL" clId="{E6EB0EA7-2544-4CF1-A7D6-AFF5E9AECA5D}" dt="2020-05-14T17:10:58.314" v="4" actId="207"/>
            <ac:spMkLst>
              <pc:docMk/>
              <pc:sldMasterMk cId="0" sldId="2147483648"/>
              <pc:sldLayoutMk cId="75952674" sldId="2147483651"/>
              <ac:spMk id="2" creationId="{00000000-0000-0000-0000-000000000000}"/>
            </ac:spMkLst>
          </pc:spChg>
          <pc:picChg chg="add del mod">
            <ac:chgData name="Khattab, Sherif" userId="c83b1e15-36f3-4f46-aceb-05aac24c545e" providerId="ADAL" clId="{E6EB0EA7-2544-4CF1-A7D6-AFF5E9AECA5D}" dt="2020-05-14T17:11:02.329" v="5" actId="478"/>
            <ac:picMkLst>
              <pc:docMk/>
              <pc:sldMasterMk cId="0" sldId="2147483648"/>
              <pc:sldLayoutMk cId="75952674" sldId="2147483651"/>
              <ac:picMk id="10" creationId="{CE32924D-DB3B-4207-A608-C0B94DD56D2C}"/>
            </ac:picMkLst>
          </pc:picChg>
        </pc:sldLayoutChg>
      </pc:sldMasterChg>
    </pc:docChg>
  </pc:docChgLst>
  <pc:docChgLst>
    <pc:chgData name="Khattab, Sherif" userId="c83b1e15-36f3-4f46-aceb-05aac24c545e" providerId="ADAL" clId="{2ADE63E9-E2C9-7246-9E3A-3CE97796841D}"/>
    <pc:docChg chg="custSel addSld modSld modMainMaster">
      <pc:chgData name="Khattab, Sherif" userId="c83b1e15-36f3-4f46-aceb-05aac24c545e" providerId="ADAL" clId="{2ADE63E9-E2C9-7246-9E3A-3CE97796841D}" dt="2020-05-14T17:34:15.216" v="192" actId="1036"/>
      <pc:docMkLst>
        <pc:docMk/>
      </pc:docMkLst>
      <pc:sldChg chg="delSp modSp add mod modTransition chgLayout">
        <pc:chgData name="Khattab, Sherif" userId="c83b1e15-36f3-4f46-aceb-05aac24c545e" providerId="ADAL" clId="{2ADE63E9-E2C9-7246-9E3A-3CE97796841D}" dt="2020-05-14T17:24:26.078" v="22" actId="700"/>
        <pc:sldMkLst>
          <pc:docMk/>
          <pc:sldMk cId="3681208715" sldId="257"/>
        </pc:sldMkLst>
        <pc:spChg chg="mod ord">
          <ac:chgData name="Khattab, Sherif" userId="c83b1e15-36f3-4f46-aceb-05aac24c545e" providerId="ADAL" clId="{2ADE63E9-E2C9-7246-9E3A-3CE97796841D}" dt="2020-05-14T17:24:26.078" v="22" actId="700"/>
          <ac:spMkLst>
            <pc:docMk/>
            <pc:sldMk cId="3681208715" sldId="257"/>
            <ac:spMk id="4" creationId="{2E0DDA8D-06C7-4BAC-BDBD-D3BD3DDF9BA4}"/>
          </ac:spMkLst>
        </pc:spChg>
        <pc:spChg chg="mod ord">
          <ac:chgData name="Khattab, Sherif" userId="c83b1e15-36f3-4f46-aceb-05aac24c545e" providerId="ADAL" clId="{2ADE63E9-E2C9-7246-9E3A-3CE97796841D}" dt="2020-05-14T17:24:26.078" v="22" actId="700"/>
          <ac:spMkLst>
            <pc:docMk/>
            <pc:sldMk cId="3681208715" sldId="257"/>
            <ac:spMk id="5" creationId="{A1EA3AF4-D3F1-4298-8140-9B5106826B60}"/>
          </ac:spMkLst>
        </pc:spChg>
        <pc:spChg chg="del">
          <ac:chgData name="Khattab, Sherif" userId="c83b1e15-36f3-4f46-aceb-05aac24c545e" providerId="ADAL" clId="{2ADE63E9-E2C9-7246-9E3A-3CE97796841D}" dt="2020-05-14T17:22:51.467" v="19"/>
          <ac:spMkLst>
            <pc:docMk/>
            <pc:sldMk cId="3681208715" sldId="257"/>
            <ac:spMk id="6" creationId="{30039E47-83F5-4986-AD67-385C5E992CC4}"/>
          </ac:spMkLst>
        </pc:spChg>
        <pc:spChg chg="mod ord">
          <ac:chgData name="Khattab, Sherif" userId="c83b1e15-36f3-4f46-aceb-05aac24c545e" providerId="ADAL" clId="{2ADE63E9-E2C9-7246-9E3A-3CE97796841D}" dt="2020-05-14T17:24:26.078" v="22" actId="700"/>
          <ac:spMkLst>
            <pc:docMk/>
            <pc:sldMk cId="3681208715" sldId="257"/>
            <ac:spMk id="5122" creationId="{45699F27-E993-49CA-AED1-B264756636FA}"/>
          </ac:spMkLst>
        </pc:spChg>
        <pc:spChg chg="mod ord">
          <ac:chgData name="Khattab, Sherif" userId="c83b1e15-36f3-4f46-aceb-05aac24c545e" providerId="ADAL" clId="{2ADE63E9-E2C9-7246-9E3A-3CE97796841D}" dt="2020-05-14T17:24:26.078" v="22" actId="700"/>
          <ac:spMkLst>
            <pc:docMk/>
            <pc:sldMk cId="3681208715" sldId="257"/>
            <ac:spMk id="5123" creationId="{550C3EC1-F853-4061-A0F2-F81B64390D10}"/>
          </ac:spMkLst>
        </pc:spChg>
      </pc:sldChg>
      <pc:sldChg chg="delSp modSp add mod chgLayout">
        <pc:chgData name="Khattab, Sherif" userId="c83b1e15-36f3-4f46-aceb-05aac24c545e" providerId="ADAL" clId="{2ADE63E9-E2C9-7246-9E3A-3CE97796841D}" dt="2020-05-14T17:25:14.941" v="31" actId="700"/>
        <pc:sldMkLst>
          <pc:docMk/>
          <pc:sldMk cId="1664517503" sldId="258"/>
        </pc:sldMkLst>
        <pc:spChg chg="mod ord">
          <ac:chgData name="Khattab, Sherif" userId="c83b1e15-36f3-4f46-aceb-05aac24c545e" providerId="ADAL" clId="{2ADE63E9-E2C9-7246-9E3A-3CE97796841D}" dt="2020-05-14T17:25:14.941" v="31" actId="700"/>
          <ac:spMkLst>
            <pc:docMk/>
            <pc:sldMk cId="1664517503" sldId="258"/>
            <ac:spMk id="4" creationId="{6D5DB287-3308-4A27-B442-02FC48B43DCC}"/>
          </ac:spMkLst>
        </pc:spChg>
        <pc:spChg chg="mod ord">
          <ac:chgData name="Khattab, Sherif" userId="c83b1e15-36f3-4f46-aceb-05aac24c545e" providerId="ADAL" clId="{2ADE63E9-E2C9-7246-9E3A-3CE97796841D}" dt="2020-05-14T17:25:14.941" v="31" actId="700"/>
          <ac:spMkLst>
            <pc:docMk/>
            <pc:sldMk cId="1664517503" sldId="258"/>
            <ac:spMk id="5" creationId="{7F62074C-DB6F-4B49-B5BE-426A56D75291}"/>
          </ac:spMkLst>
        </pc:spChg>
        <pc:spChg chg="del">
          <ac:chgData name="Khattab, Sherif" userId="c83b1e15-36f3-4f46-aceb-05aac24c545e" providerId="ADAL" clId="{2ADE63E9-E2C9-7246-9E3A-3CE97796841D}" dt="2020-05-14T17:22:51.467" v="19"/>
          <ac:spMkLst>
            <pc:docMk/>
            <pc:sldMk cId="1664517503" sldId="258"/>
            <ac:spMk id="6" creationId="{DBEB0910-47B5-4B34-B216-EE6456CE63F3}"/>
          </ac:spMkLst>
        </pc:spChg>
        <pc:spChg chg="mod ord">
          <ac:chgData name="Khattab, Sherif" userId="c83b1e15-36f3-4f46-aceb-05aac24c545e" providerId="ADAL" clId="{2ADE63E9-E2C9-7246-9E3A-3CE97796841D}" dt="2020-05-14T17:25:14.941" v="31" actId="700"/>
          <ac:spMkLst>
            <pc:docMk/>
            <pc:sldMk cId="1664517503" sldId="258"/>
            <ac:spMk id="1030" creationId="{0368ECC8-3051-4F99-A98B-C53D8F6FD10D}"/>
          </ac:spMkLst>
        </pc:spChg>
        <pc:spChg chg="mod ord">
          <ac:chgData name="Khattab, Sherif" userId="c83b1e15-36f3-4f46-aceb-05aac24c545e" providerId="ADAL" clId="{2ADE63E9-E2C9-7246-9E3A-3CE97796841D}" dt="2020-05-14T17:25:14.941" v="31" actId="700"/>
          <ac:spMkLst>
            <pc:docMk/>
            <pc:sldMk cId="1664517503" sldId="258"/>
            <ac:spMk id="1031" creationId="{A3A9FBD7-079E-4DB0-ABD2-CFB33A90CD3B}"/>
          </ac:spMkLst>
        </pc:spChg>
      </pc:sldChg>
      <pc:sldChg chg="delSp modSp add mod chgLayout">
        <pc:chgData name="Khattab, Sherif" userId="c83b1e15-36f3-4f46-aceb-05aac24c545e" providerId="ADAL" clId="{2ADE63E9-E2C9-7246-9E3A-3CE97796841D}" dt="2020-05-14T17:25:37.153" v="35" actId="700"/>
        <pc:sldMkLst>
          <pc:docMk/>
          <pc:sldMk cId="3230569327" sldId="260"/>
        </pc:sldMkLst>
        <pc:spChg chg="mod ord">
          <ac:chgData name="Khattab, Sherif" userId="c83b1e15-36f3-4f46-aceb-05aac24c545e" providerId="ADAL" clId="{2ADE63E9-E2C9-7246-9E3A-3CE97796841D}" dt="2020-05-14T17:25:37.153" v="35" actId="700"/>
          <ac:spMkLst>
            <pc:docMk/>
            <pc:sldMk cId="3230569327" sldId="260"/>
            <ac:spMk id="4" creationId="{12D0CFB9-98A1-4644-9075-FD8241684B3F}"/>
          </ac:spMkLst>
        </pc:spChg>
        <pc:spChg chg="mod ord">
          <ac:chgData name="Khattab, Sherif" userId="c83b1e15-36f3-4f46-aceb-05aac24c545e" providerId="ADAL" clId="{2ADE63E9-E2C9-7246-9E3A-3CE97796841D}" dt="2020-05-14T17:25:37.153" v="35" actId="700"/>
          <ac:spMkLst>
            <pc:docMk/>
            <pc:sldMk cId="3230569327" sldId="260"/>
            <ac:spMk id="5" creationId="{EA6302F6-5FA4-4BF9-9BAC-047F6A9EB36E}"/>
          </ac:spMkLst>
        </pc:spChg>
        <pc:spChg chg="del">
          <ac:chgData name="Khattab, Sherif" userId="c83b1e15-36f3-4f46-aceb-05aac24c545e" providerId="ADAL" clId="{2ADE63E9-E2C9-7246-9E3A-3CE97796841D}" dt="2020-05-14T17:22:51.467" v="19"/>
          <ac:spMkLst>
            <pc:docMk/>
            <pc:sldMk cId="3230569327" sldId="260"/>
            <ac:spMk id="6" creationId="{952F9D76-11EF-4C87-AEE4-5B113B33AA47}"/>
          </ac:spMkLst>
        </pc:spChg>
        <pc:spChg chg="mod ord">
          <ac:chgData name="Khattab, Sherif" userId="c83b1e15-36f3-4f46-aceb-05aac24c545e" providerId="ADAL" clId="{2ADE63E9-E2C9-7246-9E3A-3CE97796841D}" dt="2020-05-14T17:25:37.153" v="35" actId="700"/>
          <ac:spMkLst>
            <pc:docMk/>
            <pc:sldMk cId="3230569327" sldId="260"/>
            <ac:spMk id="7172" creationId="{7B1E42B3-380F-43F5-A523-96E27B80FD0B}"/>
          </ac:spMkLst>
        </pc:spChg>
        <pc:spChg chg="mod ord">
          <ac:chgData name="Khattab, Sherif" userId="c83b1e15-36f3-4f46-aceb-05aac24c545e" providerId="ADAL" clId="{2ADE63E9-E2C9-7246-9E3A-3CE97796841D}" dt="2020-05-14T17:25:37.153" v="35" actId="700"/>
          <ac:spMkLst>
            <pc:docMk/>
            <pc:sldMk cId="3230569327" sldId="260"/>
            <ac:spMk id="7173" creationId="{78A499B5-9D51-4382-A503-4CC1F3B2216F}"/>
          </ac:spMkLst>
        </pc:spChg>
      </pc:sldChg>
      <pc:sldChg chg="modSp add mod modTransition setBg chgLayout">
        <pc:chgData name="Khattab, Sherif" userId="c83b1e15-36f3-4f46-aceb-05aac24c545e" providerId="ADAL" clId="{2ADE63E9-E2C9-7246-9E3A-3CE97796841D}" dt="2020-05-14T17:32:32.474" v="132" actId="700"/>
        <pc:sldMkLst>
          <pc:docMk/>
          <pc:sldMk cId="386763112" sldId="266"/>
        </pc:sldMkLst>
        <pc:spChg chg="mod ord">
          <ac:chgData name="Khattab, Sherif" userId="c83b1e15-36f3-4f46-aceb-05aac24c545e" providerId="ADAL" clId="{2ADE63E9-E2C9-7246-9E3A-3CE97796841D}" dt="2020-05-14T17:32:32.474" v="132" actId="700"/>
          <ac:spMkLst>
            <pc:docMk/>
            <pc:sldMk cId="386763112" sldId="266"/>
            <ac:spMk id="2" creationId="{CEFAF124-F9B6-474A-B09B-B27BF28DF285}"/>
          </ac:spMkLst>
        </pc:spChg>
        <pc:spChg chg="mod ord">
          <ac:chgData name="Khattab, Sherif" userId="c83b1e15-36f3-4f46-aceb-05aac24c545e" providerId="ADAL" clId="{2ADE63E9-E2C9-7246-9E3A-3CE97796841D}" dt="2020-05-14T17:32:32.474" v="132" actId="700"/>
          <ac:spMkLst>
            <pc:docMk/>
            <pc:sldMk cId="386763112" sldId="266"/>
            <ac:spMk id="4" creationId="{A566E38A-BBB5-4D22-9BE1-AC143426CD46}"/>
          </ac:spMkLst>
        </pc:spChg>
        <pc:spChg chg="mod ord">
          <ac:chgData name="Khattab, Sherif" userId="c83b1e15-36f3-4f46-aceb-05aac24c545e" providerId="ADAL" clId="{2ADE63E9-E2C9-7246-9E3A-3CE97796841D}" dt="2020-05-14T17:32:32.474" v="132" actId="700"/>
          <ac:spMkLst>
            <pc:docMk/>
            <pc:sldMk cId="386763112" sldId="266"/>
            <ac:spMk id="12289" creationId="{62C40A63-7AEB-4A3F-820B-BC2E23CF6253}"/>
          </ac:spMkLst>
        </pc:spChg>
        <pc:spChg chg="mod ord">
          <ac:chgData name="Khattab, Sherif" userId="c83b1e15-36f3-4f46-aceb-05aac24c545e" providerId="ADAL" clId="{2ADE63E9-E2C9-7246-9E3A-3CE97796841D}" dt="2020-05-14T17:32:32.474" v="132" actId="700"/>
          <ac:spMkLst>
            <pc:docMk/>
            <pc:sldMk cId="386763112" sldId="266"/>
            <ac:spMk id="12290" creationId="{8FA9C2D3-E42F-4A88-98BE-A8B3EE2EB90D}"/>
          </ac:spMkLst>
        </pc:spChg>
      </pc:sldChg>
      <pc:sldChg chg="delSp modSp add mod modClrScheme chgLayout">
        <pc:chgData name="Khattab, Sherif" userId="c83b1e15-36f3-4f46-aceb-05aac24c545e" providerId="ADAL" clId="{2ADE63E9-E2C9-7246-9E3A-3CE97796841D}" dt="2020-05-14T17:30:14.773" v="112" actId="207"/>
        <pc:sldMkLst>
          <pc:docMk/>
          <pc:sldMk cId="1920820884" sldId="273"/>
        </pc:sldMkLst>
        <pc:spChg chg="mod ord">
          <ac:chgData name="Khattab, Sherif" userId="c83b1e15-36f3-4f46-aceb-05aac24c545e" providerId="ADAL" clId="{2ADE63E9-E2C9-7246-9E3A-3CE97796841D}" dt="2020-05-14T17:30:14.773" v="112" actId="207"/>
          <ac:spMkLst>
            <pc:docMk/>
            <pc:sldMk cId="1920820884" sldId="273"/>
            <ac:spMk id="5" creationId="{FC499793-E9E3-4888-8413-2E106D10E477}"/>
          </ac:spMkLst>
        </pc:spChg>
        <pc:spChg chg="mod ord">
          <ac:chgData name="Khattab, Sherif" userId="c83b1e15-36f3-4f46-aceb-05aac24c545e" providerId="ADAL" clId="{2ADE63E9-E2C9-7246-9E3A-3CE97796841D}" dt="2020-05-14T17:30:14.773" v="112" actId="207"/>
          <ac:spMkLst>
            <pc:docMk/>
            <pc:sldMk cId="1920820884" sldId="273"/>
            <ac:spMk id="6" creationId="{510D549B-08F4-40D1-AD1E-68D24CF202CA}"/>
          </ac:spMkLst>
        </pc:spChg>
        <pc:spChg chg="del mod ord">
          <ac:chgData name="Khattab, Sherif" userId="c83b1e15-36f3-4f46-aceb-05aac24c545e" providerId="ADAL" clId="{2ADE63E9-E2C9-7246-9E3A-3CE97796841D}" dt="2020-05-14T17:22:51.467" v="19"/>
          <ac:spMkLst>
            <pc:docMk/>
            <pc:sldMk cId="1920820884" sldId="273"/>
            <ac:spMk id="7" creationId="{48178900-0A09-4069-8BC8-DE856ABAE467}"/>
          </ac:spMkLst>
        </pc:spChg>
        <pc:spChg chg="mod ord">
          <ac:chgData name="Khattab, Sherif" userId="c83b1e15-36f3-4f46-aceb-05aac24c545e" providerId="ADAL" clId="{2ADE63E9-E2C9-7246-9E3A-3CE97796841D}" dt="2020-05-14T17:24:26.078" v="22" actId="700"/>
          <ac:spMkLst>
            <pc:docMk/>
            <pc:sldMk cId="1920820884" sldId="273"/>
            <ac:spMk id="20483" creationId="{E4058124-78B3-4B54-BDBF-2295EAF9CC4E}"/>
          </ac:spMkLst>
        </pc:spChg>
        <pc:spChg chg="mod ord">
          <ac:chgData name="Khattab, Sherif" userId="c83b1e15-36f3-4f46-aceb-05aac24c545e" providerId="ADAL" clId="{2ADE63E9-E2C9-7246-9E3A-3CE97796841D}" dt="2020-05-14T17:24:26.078" v="22" actId="700"/>
          <ac:spMkLst>
            <pc:docMk/>
            <pc:sldMk cId="1920820884" sldId="273"/>
            <ac:spMk id="20485" creationId="{7BEED891-A5E7-4A54-A86A-39E4EE6AE0FF}"/>
          </ac:spMkLst>
        </pc:spChg>
      </pc:sldChg>
      <pc:sldChg chg="delSp modSp add mod modClrScheme chgLayout">
        <pc:chgData name="Khattab, Sherif" userId="c83b1e15-36f3-4f46-aceb-05aac24c545e" providerId="ADAL" clId="{2ADE63E9-E2C9-7246-9E3A-3CE97796841D}" dt="2020-05-14T17:24:59.667" v="30" actId="207"/>
        <pc:sldMkLst>
          <pc:docMk/>
          <pc:sldMk cId="2017417480" sldId="277"/>
        </pc:sldMkLst>
        <pc:spChg chg="mod ord">
          <ac:chgData name="Khattab, Sherif" userId="c83b1e15-36f3-4f46-aceb-05aac24c545e" providerId="ADAL" clId="{2ADE63E9-E2C9-7246-9E3A-3CE97796841D}" dt="2020-05-14T17:24:59.667" v="30" actId="207"/>
          <ac:spMkLst>
            <pc:docMk/>
            <pc:sldMk cId="2017417480" sldId="277"/>
            <ac:spMk id="5" creationId="{3525546F-0B66-4C13-9C3B-8D2383FE1C94}"/>
          </ac:spMkLst>
        </pc:spChg>
        <pc:spChg chg="mod ord">
          <ac:chgData name="Khattab, Sherif" userId="c83b1e15-36f3-4f46-aceb-05aac24c545e" providerId="ADAL" clId="{2ADE63E9-E2C9-7246-9E3A-3CE97796841D}" dt="2020-05-14T17:24:59.667" v="30" actId="207"/>
          <ac:spMkLst>
            <pc:docMk/>
            <pc:sldMk cId="2017417480" sldId="277"/>
            <ac:spMk id="6" creationId="{F3EC550F-BE8A-4470-B27A-79D5F8830C0D}"/>
          </ac:spMkLst>
        </pc:spChg>
        <pc:spChg chg="del mod ord">
          <ac:chgData name="Khattab, Sherif" userId="c83b1e15-36f3-4f46-aceb-05aac24c545e" providerId="ADAL" clId="{2ADE63E9-E2C9-7246-9E3A-3CE97796841D}" dt="2020-05-14T17:22:51.467" v="19"/>
          <ac:spMkLst>
            <pc:docMk/>
            <pc:sldMk cId="2017417480" sldId="277"/>
            <ac:spMk id="7" creationId="{01A28142-74E0-4C0E-93DC-07C2A38ED49F}"/>
          </ac:spMkLst>
        </pc:spChg>
        <pc:spChg chg="mod ord">
          <ac:chgData name="Khattab, Sherif" userId="c83b1e15-36f3-4f46-aceb-05aac24c545e" providerId="ADAL" clId="{2ADE63E9-E2C9-7246-9E3A-3CE97796841D}" dt="2020-05-14T17:24:40.474" v="25" actId="700"/>
          <ac:spMkLst>
            <pc:docMk/>
            <pc:sldMk cId="2017417480" sldId="277"/>
            <ac:spMk id="24579" creationId="{FDA90472-0A8B-442F-AA48-71099394017A}"/>
          </ac:spMkLst>
        </pc:spChg>
        <pc:spChg chg="mod ord">
          <ac:chgData name="Khattab, Sherif" userId="c83b1e15-36f3-4f46-aceb-05aac24c545e" providerId="ADAL" clId="{2ADE63E9-E2C9-7246-9E3A-3CE97796841D}" dt="2020-05-14T17:24:40.474" v="25" actId="700"/>
          <ac:spMkLst>
            <pc:docMk/>
            <pc:sldMk cId="2017417480" sldId="277"/>
            <ac:spMk id="24581" creationId="{134F36E9-EC25-4348-AB7C-576D69035F2E}"/>
          </ac:spMkLst>
        </pc:spChg>
      </pc:sldChg>
      <pc:sldChg chg="delSp modSp add mod chgLayout">
        <pc:chgData name="Khattab, Sherif" userId="c83b1e15-36f3-4f46-aceb-05aac24c545e" providerId="ADAL" clId="{2ADE63E9-E2C9-7246-9E3A-3CE97796841D}" dt="2020-05-14T17:24:26.078" v="22" actId="700"/>
        <pc:sldMkLst>
          <pc:docMk/>
          <pc:sldMk cId="2773510753" sldId="280"/>
        </pc:sldMkLst>
        <pc:spChg chg="mod ord">
          <ac:chgData name="Khattab, Sherif" userId="c83b1e15-36f3-4f46-aceb-05aac24c545e" providerId="ADAL" clId="{2ADE63E9-E2C9-7246-9E3A-3CE97796841D}" dt="2020-05-14T17:24:26.078" v="22" actId="700"/>
          <ac:spMkLst>
            <pc:docMk/>
            <pc:sldMk cId="2773510753" sldId="280"/>
            <ac:spMk id="6" creationId="{45E3724B-6C7E-4F4E-BBD0-0508D920F778}"/>
          </ac:spMkLst>
        </pc:spChg>
        <pc:spChg chg="mod ord">
          <ac:chgData name="Khattab, Sherif" userId="c83b1e15-36f3-4f46-aceb-05aac24c545e" providerId="ADAL" clId="{2ADE63E9-E2C9-7246-9E3A-3CE97796841D}" dt="2020-05-14T17:24:26.078" v="22" actId="700"/>
          <ac:spMkLst>
            <pc:docMk/>
            <pc:sldMk cId="2773510753" sldId="280"/>
            <ac:spMk id="7" creationId="{770F542D-F07B-4DEE-BF4A-F55839083B18}"/>
          </ac:spMkLst>
        </pc:spChg>
        <pc:spChg chg="del">
          <ac:chgData name="Khattab, Sherif" userId="c83b1e15-36f3-4f46-aceb-05aac24c545e" providerId="ADAL" clId="{2ADE63E9-E2C9-7246-9E3A-3CE97796841D}" dt="2020-05-14T17:22:51.467" v="19"/>
          <ac:spMkLst>
            <pc:docMk/>
            <pc:sldMk cId="2773510753" sldId="280"/>
            <ac:spMk id="8" creationId="{B7636233-5A62-4E29-998B-97B89F01C446}"/>
          </ac:spMkLst>
        </pc:spChg>
        <pc:spChg chg="mod ord">
          <ac:chgData name="Khattab, Sherif" userId="c83b1e15-36f3-4f46-aceb-05aac24c545e" providerId="ADAL" clId="{2ADE63E9-E2C9-7246-9E3A-3CE97796841D}" dt="2020-05-14T17:24:26.078" v="22" actId="700"/>
          <ac:spMkLst>
            <pc:docMk/>
            <pc:sldMk cId="2773510753" sldId="280"/>
            <ac:spMk id="27655" creationId="{88CD6029-D505-4046-B262-3728E98558C9}"/>
          </ac:spMkLst>
        </pc:spChg>
        <pc:spChg chg="mod ord">
          <ac:chgData name="Khattab, Sherif" userId="c83b1e15-36f3-4f46-aceb-05aac24c545e" providerId="ADAL" clId="{2ADE63E9-E2C9-7246-9E3A-3CE97796841D}" dt="2020-05-14T17:24:26.078" v="22" actId="700"/>
          <ac:spMkLst>
            <pc:docMk/>
            <pc:sldMk cId="2773510753" sldId="280"/>
            <ac:spMk id="27656" creationId="{5F645CD5-8D2C-44F7-817E-5B87B631AF74}"/>
          </ac:spMkLst>
        </pc:spChg>
      </pc:sldChg>
      <pc:sldChg chg="delSp modSp add mod chgLayout">
        <pc:chgData name="Khattab, Sherif" userId="c83b1e15-36f3-4f46-aceb-05aac24c545e" providerId="ADAL" clId="{2ADE63E9-E2C9-7246-9E3A-3CE97796841D}" dt="2020-05-14T17:24:26.078" v="22" actId="700"/>
        <pc:sldMkLst>
          <pc:docMk/>
          <pc:sldMk cId="171235497" sldId="283"/>
        </pc:sldMkLst>
        <pc:spChg chg="mod ord">
          <ac:chgData name="Khattab, Sherif" userId="c83b1e15-36f3-4f46-aceb-05aac24c545e" providerId="ADAL" clId="{2ADE63E9-E2C9-7246-9E3A-3CE97796841D}" dt="2020-05-14T17:24:26.078" v="22" actId="700"/>
          <ac:spMkLst>
            <pc:docMk/>
            <pc:sldMk cId="171235497" sldId="283"/>
            <ac:spMk id="4" creationId="{ADAF0CBA-9954-4CCC-95D5-CC30D48E0F1F}"/>
          </ac:spMkLst>
        </pc:spChg>
        <pc:spChg chg="mod ord">
          <ac:chgData name="Khattab, Sherif" userId="c83b1e15-36f3-4f46-aceb-05aac24c545e" providerId="ADAL" clId="{2ADE63E9-E2C9-7246-9E3A-3CE97796841D}" dt="2020-05-14T17:24:26.078" v="22" actId="700"/>
          <ac:spMkLst>
            <pc:docMk/>
            <pc:sldMk cId="171235497" sldId="283"/>
            <ac:spMk id="5" creationId="{810DD0E0-1167-4E24-AE69-A61BD962FDBB}"/>
          </ac:spMkLst>
        </pc:spChg>
        <pc:spChg chg="del">
          <ac:chgData name="Khattab, Sherif" userId="c83b1e15-36f3-4f46-aceb-05aac24c545e" providerId="ADAL" clId="{2ADE63E9-E2C9-7246-9E3A-3CE97796841D}" dt="2020-05-14T17:22:51.467" v="19"/>
          <ac:spMkLst>
            <pc:docMk/>
            <pc:sldMk cId="171235497" sldId="283"/>
            <ac:spMk id="6" creationId="{0EE071E0-1F5B-45D8-90C3-DBF412334D4C}"/>
          </ac:spMkLst>
        </pc:spChg>
        <pc:spChg chg="mod ord">
          <ac:chgData name="Khattab, Sherif" userId="c83b1e15-36f3-4f46-aceb-05aac24c545e" providerId="ADAL" clId="{2ADE63E9-E2C9-7246-9E3A-3CE97796841D}" dt="2020-05-14T17:24:26.078" v="22" actId="700"/>
          <ac:spMkLst>
            <pc:docMk/>
            <pc:sldMk cId="171235497" sldId="283"/>
            <ac:spMk id="30724" creationId="{0E15F83F-A5FA-4153-B851-341E8E81570E}"/>
          </ac:spMkLst>
        </pc:spChg>
        <pc:spChg chg="mod ord">
          <ac:chgData name="Khattab, Sherif" userId="c83b1e15-36f3-4f46-aceb-05aac24c545e" providerId="ADAL" clId="{2ADE63E9-E2C9-7246-9E3A-3CE97796841D}" dt="2020-05-14T17:24:26.078" v="22" actId="700"/>
          <ac:spMkLst>
            <pc:docMk/>
            <pc:sldMk cId="171235497" sldId="283"/>
            <ac:spMk id="30725" creationId="{E1B18993-CB9D-41C2-9E1C-724CA5CC0474}"/>
          </ac:spMkLst>
        </pc:spChg>
      </pc:sldChg>
      <pc:sldChg chg="delSp modSp add mod chgLayout">
        <pc:chgData name="Khattab, Sherif" userId="c83b1e15-36f3-4f46-aceb-05aac24c545e" providerId="ADAL" clId="{2ADE63E9-E2C9-7246-9E3A-3CE97796841D}" dt="2020-05-14T17:24:26.078" v="22" actId="700"/>
        <pc:sldMkLst>
          <pc:docMk/>
          <pc:sldMk cId="2099089282" sldId="284"/>
        </pc:sldMkLst>
        <pc:spChg chg="mod ord">
          <ac:chgData name="Khattab, Sherif" userId="c83b1e15-36f3-4f46-aceb-05aac24c545e" providerId="ADAL" clId="{2ADE63E9-E2C9-7246-9E3A-3CE97796841D}" dt="2020-05-14T17:24:26.078" v="22" actId="700"/>
          <ac:spMkLst>
            <pc:docMk/>
            <pc:sldMk cId="2099089282" sldId="284"/>
            <ac:spMk id="4" creationId="{F6C9B60F-3DBB-44E1-9FC8-922232D24280}"/>
          </ac:spMkLst>
        </pc:spChg>
        <pc:spChg chg="mod ord">
          <ac:chgData name="Khattab, Sherif" userId="c83b1e15-36f3-4f46-aceb-05aac24c545e" providerId="ADAL" clId="{2ADE63E9-E2C9-7246-9E3A-3CE97796841D}" dt="2020-05-14T17:24:26.078" v="22" actId="700"/>
          <ac:spMkLst>
            <pc:docMk/>
            <pc:sldMk cId="2099089282" sldId="284"/>
            <ac:spMk id="5" creationId="{87869125-CE2E-4072-9F2F-E6170BA0F1EF}"/>
          </ac:spMkLst>
        </pc:spChg>
        <pc:spChg chg="del">
          <ac:chgData name="Khattab, Sherif" userId="c83b1e15-36f3-4f46-aceb-05aac24c545e" providerId="ADAL" clId="{2ADE63E9-E2C9-7246-9E3A-3CE97796841D}" dt="2020-05-14T17:22:51.467" v="19"/>
          <ac:spMkLst>
            <pc:docMk/>
            <pc:sldMk cId="2099089282" sldId="284"/>
            <ac:spMk id="6" creationId="{48FF70CE-030D-4E7A-B681-E99B3CD57E51}"/>
          </ac:spMkLst>
        </pc:spChg>
        <pc:spChg chg="mod ord">
          <ac:chgData name="Khattab, Sherif" userId="c83b1e15-36f3-4f46-aceb-05aac24c545e" providerId="ADAL" clId="{2ADE63E9-E2C9-7246-9E3A-3CE97796841D}" dt="2020-05-14T17:24:26.078" v="22" actId="700"/>
          <ac:spMkLst>
            <pc:docMk/>
            <pc:sldMk cId="2099089282" sldId="284"/>
            <ac:spMk id="31748" creationId="{2653520C-A7DA-4A69-8691-2BB64FFE2A68}"/>
          </ac:spMkLst>
        </pc:spChg>
        <pc:spChg chg="mod ord">
          <ac:chgData name="Khattab, Sherif" userId="c83b1e15-36f3-4f46-aceb-05aac24c545e" providerId="ADAL" clId="{2ADE63E9-E2C9-7246-9E3A-3CE97796841D}" dt="2020-05-14T17:24:26.078" v="22" actId="700"/>
          <ac:spMkLst>
            <pc:docMk/>
            <pc:sldMk cId="2099089282" sldId="284"/>
            <ac:spMk id="31749" creationId="{33CB87FD-8E8E-445B-AD23-77F43FDA0814}"/>
          </ac:spMkLst>
        </pc:spChg>
      </pc:sldChg>
      <pc:sldChg chg="delSp modSp add mod chgLayout">
        <pc:chgData name="Khattab, Sherif" userId="c83b1e15-36f3-4f46-aceb-05aac24c545e" providerId="ADAL" clId="{2ADE63E9-E2C9-7246-9E3A-3CE97796841D}" dt="2020-05-14T17:24:26.078" v="22" actId="700"/>
        <pc:sldMkLst>
          <pc:docMk/>
          <pc:sldMk cId="1136622862" sldId="285"/>
        </pc:sldMkLst>
        <pc:spChg chg="mod ord">
          <ac:chgData name="Khattab, Sherif" userId="c83b1e15-36f3-4f46-aceb-05aac24c545e" providerId="ADAL" clId="{2ADE63E9-E2C9-7246-9E3A-3CE97796841D}" dt="2020-05-14T17:24:26.078" v="22" actId="700"/>
          <ac:spMkLst>
            <pc:docMk/>
            <pc:sldMk cId="1136622862" sldId="285"/>
            <ac:spMk id="4" creationId="{4FEB4148-A4C2-4EEE-A3CD-76B9C83F2F73}"/>
          </ac:spMkLst>
        </pc:spChg>
        <pc:spChg chg="mod ord">
          <ac:chgData name="Khattab, Sherif" userId="c83b1e15-36f3-4f46-aceb-05aac24c545e" providerId="ADAL" clId="{2ADE63E9-E2C9-7246-9E3A-3CE97796841D}" dt="2020-05-14T17:24:26.078" v="22" actId="700"/>
          <ac:spMkLst>
            <pc:docMk/>
            <pc:sldMk cId="1136622862" sldId="285"/>
            <ac:spMk id="5" creationId="{78D1783B-087A-4549-B409-A2FF5AFD9991}"/>
          </ac:spMkLst>
        </pc:spChg>
        <pc:spChg chg="del">
          <ac:chgData name="Khattab, Sherif" userId="c83b1e15-36f3-4f46-aceb-05aac24c545e" providerId="ADAL" clId="{2ADE63E9-E2C9-7246-9E3A-3CE97796841D}" dt="2020-05-14T17:22:51.467" v="19"/>
          <ac:spMkLst>
            <pc:docMk/>
            <pc:sldMk cId="1136622862" sldId="285"/>
            <ac:spMk id="6" creationId="{90459C1A-26C0-4018-8B40-76A28E751E99}"/>
          </ac:spMkLst>
        </pc:spChg>
        <pc:spChg chg="mod ord">
          <ac:chgData name="Khattab, Sherif" userId="c83b1e15-36f3-4f46-aceb-05aac24c545e" providerId="ADAL" clId="{2ADE63E9-E2C9-7246-9E3A-3CE97796841D}" dt="2020-05-14T17:24:26.078" v="22" actId="700"/>
          <ac:spMkLst>
            <pc:docMk/>
            <pc:sldMk cId="1136622862" sldId="285"/>
            <ac:spMk id="32774" creationId="{06FD15CE-FF1B-49F4-8641-CBFFE2617020}"/>
          </ac:spMkLst>
        </pc:spChg>
        <pc:spChg chg="mod ord">
          <ac:chgData name="Khattab, Sherif" userId="c83b1e15-36f3-4f46-aceb-05aac24c545e" providerId="ADAL" clId="{2ADE63E9-E2C9-7246-9E3A-3CE97796841D}" dt="2020-05-14T17:24:26.078" v="22" actId="700"/>
          <ac:spMkLst>
            <pc:docMk/>
            <pc:sldMk cId="1136622862" sldId="285"/>
            <ac:spMk id="32775" creationId="{180AA69F-72BB-4974-BC4E-09B7641CAFF4}"/>
          </ac:spMkLst>
        </pc:spChg>
      </pc:sldChg>
      <pc:sldChg chg="delSp modSp add mod modTransition chgLayout">
        <pc:chgData name="Khattab, Sherif" userId="c83b1e15-36f3-4f46-aceb-05aac24c545e" providerId="ADAL" clId="{2ADE63E9-E2C9-7246-9E3A-3CE97796841D}" dt="2020-05-14T17:24:26.078" v="22" actId="700"/>
        <pc:sldMkLst>
          <pc:docMk/>
          <pc:sldMk cId="3949722242" sldId="286"/>
        </pc:sldMkLst>
        <pc:spChg chg="mod ord">
          <ac:chgData name="Khattab, Sherif" userId="c83b1e15-36f3-4f46-aceb-05aac24c545e" providerId="ADAL" clId="{2ADE63E9-E2C9-7246-9E3A-3CE97796841D}" dt="2020-05-14T17:24:26.078" v="22" actId="700"/>
          <ac:spMkLst>
            <pc:docMk/>
            <pc:sldMk cId="3949722242" sldId="286"/>
            <ac:spMk id="4" creationId="{EEAD60E3-B94D-402F-938C-6053223687CE}"/>
          </ac:spMkLst>
        </pc:spChg>
        <pc:spChg chg="mod ord">
          <ac:chgData name="Khattab, Sherif" userId="c83b1e15-36f3-4f46-aceb-05aac24c545e" providerId="ADAL" clId="{2ADE63E9-E2C9-7246-9E3A-3CE97796841D}" dt="2020-05-14T17:24:26.078" v="22" actId="700"/>
          <ac:spMkLst>
            <pc:docMk/>
            <pc:sldMk cId="3949722242" sldId="286"/>
            <ac:spMk id="5" creationId="{792B3F77-C24F-4032-B208-E646BB91B582}"/>
          </ac:spMkLst>
        </pc:spChg>
        <pc:spChg chg="del">
          <ac:chgData name="Khattab, Sherif" userId="c83b1e15-36f3-4f46-aceb-05aac24c545e" providerId="ADAL" clId="{2ADE63E9-E2C9-7246-9E3A-3CE97796841D}" dt="2020-05-14T17:22:51.467" v="19"/>
          <ac:spMkLst>
            <pc:docMk/>
            <pc:sldMk cId="3949722242" sldId="286"/>
            <ac:spMk id="6" creationId="{42FD183D-42B2-4301-8A0E-0D264EBBDAB3}"/>
          </ac:spMkLst>
        </pc:spChg>
        <pc:spChg chg="mod ord">
          <ac:chgData name="Khattab, Sherif" userId="c83b1e15-36f3-4f46-aceb-05aac24c545e" providerId="ADAL" clId="{2ADE63E9-E2C9-7246-9E3A-3CE97796841D}" dt="2020-05-14T17:24:26.078" v="22" actId="700"/>
          <ac:spMkLst>
            <pc:docMk/>
            <pc:sldMk cId="3949722242" sldId="286"/>
            <ac:spMk id="39938" creationId="{CED1A8E4-F3B1-4AB6-8113-BB0DE942000F}"/>
          </ac:spMkLst>
        </pc:spChg>
        <pc:spChg chg="mod ord">
          <ac:chgData name="Khattab, Sherif" userId="c83b1e15-36f3-4f46-aceb-05aac24c545e" providerId="ADAL" clId="{2ADE63E9-E2C9-7246-9E3A-3CE97796841D}" dt="2020-05-14T17:24:26.078" v="22" actId="700"/>
          <ac:spMkLst>
            <pc:docMk/>
            <pc:sldMk cId="3949722242" sldId="286"/>
            <ac:spMk id="39939" creationId="{91F39470-FE02-4902-B89F-87DBA61AB2C6}"/>
          </ac:spMkLst>
        </pc:spChg>
      </pc:sldChg>
      <pc:sldChg chg="delSp modSp add mod modTransition chgLayout">
        <pc:chgData name="Khattab, Sherif" userId="c83b1e15-36f3-4f46-aceb-05aac24c545e" providerId="ADAL" clId="{2ADE63E9-E2C9-7246-9E3A-3CE97796841D}" dt="2020-05-14T17:28:01.093" v="68" actId="14100"/>
        <pc:sldMkLst>
          <pc:docMk/>
          <pc:sldMk cId="1032220564" sldId="287"/>
        </pc:sldMkLst>
        <pc:spChg chg="mod ord">
          <ac:chgData name="Khattab, Sherif" userId="c83b1e15-36f3-4f46-aceb-05aac24c545e" providerId="ADAL" clId="{2ADE63E9-E2C9-7246-9E3A-3CE97796841D}" dt="2020-05-14T17:24:26.078" v="22" actId="700"/>
          <ac:spMkLst>
            <pc:docMk/>
            <pc:sldMk cId="1032220564" sldId="287"/>
            <ac:spMk id="5" creationId="{178E55D8-C24A-4E57-B865-4EB4969B6C6C}"/>
          </ac:spMkLst>
        </pc:spChg>
        <pc:spChg chg="mod ord">
          <ac:chgData name="Khattab, Sherif" userId="c83b1e15-36f3-4f46-aceb-05aac24c545e" providerId="ADAL" clId="{2ADE63E9-E2C9-7246-9E3A-3CE97796841D}" dt="2020-05-14T17:24:26.078" v="22" actId="700"/>
          <ac:spMkLst>
            <pc:docMk/>
            <pc:sldMk cId="1032220564" sldId="287"/>
            <ac:spMk id="6" creationId="{BFF95065-C649-4526-93B3-E883909D87A2}"/>
          </ac:spMkLst>
        </pc:spChg>
        <pc:spChg chg="del">
          <ac:chgData name="Khattab, Sherif" userId="c83b1e15-36f3-4f46-aceb-05aac24c545e" providerId="ADAL" clId="{2ADE63E9-E2C9-7246-9E3A-3CE97796841D}" dt="2020-05-14T17:22:51.467" v="19"/>
          <ac:spMkLst>
            <pc:docMk/>
            <pc:sldMk cId="1032220564" sldId="287"/>
            <ac:spMk id="7" creationId="{17800276-4567-4676-A54C-5FE3EA9ACEC0}"/>
          </ac:spMkLst>
        </pc:spChg>
        <pc:spChg chg="mod ord">
          <ac:chgData name="Khattab, Sherif" userId="c83b1e15-36f3-4f46-aceb-05aac24c545e" providerId="ADAL" clId="{2ADE63E9-E2C9-7246-9E3A-3CE97796841D}" dt="2020-05-14T17:24:26.078" v="22" actId="700"/>
          <ac:spMkLst>
            <pc:docMk/>
            <pc:sldMk cId="1032220564" sldId="287"/>
            <ac:spMk id="41986" creationId="{3A79F927-4F1A-4373-BAE8-F498E25BB301}"/>
          </ac:spMkLst>
        </pc:spChg>
        <pc:spChg chg="mod ord">
          <ac:chgData name="Khattab, Sherif" userId="c83b1e15-36f3-4f46-aceb-05aac24c545e" providerId="ADAL" clId="{2ADE63E9-E2C9-7246-9E3A-3CE97796841D}" dt="2020-05-14T17:28:01.093" v="68" actId="14100"/>
          <ac:spMkLst>
            <pc:docMk/>
            <pc:sldMk cId="1032220564" sldId="287"/>
            <ac:spMk id="41987" creationId="{26929F26-875D-4BB7-9162-E5C46D0A53E8}"/>
          </ac:spMkLst>
        </pc:spChg>
      </pc:sldChg>
      <pc:sldChg chg="delSp modSp add mod modTransition chgLayout">
        <pc:chgData name="Khattab, Sherif" userId="c83b1e15-36f3-4f46-aceb-05aac24c545e" providerId="ADAL" clId="{2ADE63E9-E2C9-7246-9E3A-3CE97796841D}" dt="2020-05-14T17:28:21.126" v="69" actId="700"/>
        <pc:sldMkLst>
          <pc:docMk/>
          <pc:sldMk cId="1268007695" sldId="288"/>
        </pc:sldMkLst>
        <pc:spChg chg="mod ord">
          <ac:chgData name="Khattab, Sherif" userId="c83b1e15-36f3-4f46-aceb-05aac24c545e" providerId="ADAL" clId="{2ADE63E9-E2C9-7246-9E3A-3CE97796841D}" dt="2020-05-14T17:28:21.126" v="69" actId="700"/>
          <ac:spMkLst>
            <pc:docMk/>
            <pc:sldMk cId="1268007695" sldId="288"/>
            <ac:spMk id="4" creationId="{8DADB8A8-04F4-43EF-A724-E4DF86BBDDE7}"/>
          </ac:spMkLst>
        </pc:spChg>
        <pc:spChg chg="mod ord">
          <ac:chgData name="Khattab, Sherif" userId="c83b1e15-36f3-4f46-aceb-05aac24c545e" providerId="ADAL" clId="{2ADE63E9-E2C9-7246-9E3A-3CE97796841D}" dt="2020-05-14T17:28:21.126" v="69" actId="700"/>
          <ac:spMkLst>
            <pc:docMk/>
            <pc:sldMk cId="1268007695" sldId="288"/>
            <ac:spMk id="5" creationId="{0B3C0DF3-BDE8-4BBC-A0B5-9911BC2FBB97}"/>
          </ac:spMkLst>
        </pc:spChg>
        <pc:spChg chg="del">
          <ac:chgData name="Khattab, Sherif" userId="c83b1e15-36f3-4f46-aceb-05aac24c545e" providerId="ADAL" clId="{2ADE63E9-E2C9-7246-9E3A-3CE97796841D}" dt="2020-05-14T17:22:51.467" v="19"/>
          <ac:spMkLst>
            <pc:docMk/>
            <pc:sldMk cId="1268007695" sldId="288"/>
            <ac:spMk id="6" creationId="{08FB0B5A-2A32-46B6-B2EB-37646A3ACD46}"/>
          </ac:spMkLst>
        </pc:spChg>
        <pc:spChg chg="mod ord">
          <ac:chgData name="Khattab, Sherif" userId="c83b1e15-36f3-4f46-aceb-05aac24c545e" providerId="ADAL" clId="{2ADE63E9-E2C9-7246-9E3A-3CE97796841D}" dt="2020-05-14T17:28:21.126" v="69" actId="700"/>
          <ac:spMkLst>
            <pc:docMk/>
            <pc:sldMk cId="1268007695" sldId="288"/>
            <ac:spMk id="45060" creationId="{773007D0-99A1-415B-902E-F099D53A88A5}"/>
          </ac:spMkLst>
        </pc:spChg>
        <pc:spChg chg="mod ord">
          <ac:chgData name="Khattab, Sherif" userId="c83b1e15-36f3-4f46-aceb-05aac24c545e" providerId="ADAL" clId="{2ADE63E9-E2C9-7246-9E3A-3CE97796841D}" dt="2020-05-14T17:28:21.126" v="69" actId="700"/>
          <ac:spMkLst>
            <pc:docMk/>
            <pc:sldMk cId="1268007695" sldId="288"/>
            <ac:spMk id="45061" creationId="{C82BDD8E-B02C-45D7-A4E1-5AA0B3D3D510}"/>
          </ac:spMkLst>
        </pc:spChg>
      </pc:sldChg>
      <pc:sldChg chg="addSp delSp modSp add mod modTransition modClrScheme chgLayout">
        <pc:chgData name="Khattab, Sherif" userId="c83b1e15-36f3-4f46-aceb-05aac24c545e" providerId="ADAL" clId="{2ADE63E9-E2C9-7246-9E3A-3CE97796841D}" dt="2020-05-14T17:29:40.055" v="89" actId="20577"/>
        <pc:sldMkLst>
          <pc:docMk/>
          <pc:sldMk cId="463012687" sldId="289"/>
        </pc:sldMkLst>
        <pc:spChg chg="add del mod ord">
          <ac:chgData name="Khattab, Sherif" userId="c83b1e15-36f3-4f46-aceb-05aac24c545e" providerId="ADAL" clId="{2ADE63E9-E2C9-7246-9E3A-3CE97796841D}" dt="2020-05-14T17:24:26.078" v="22" actId="700"/>
          <ac:spMkLst>
            <pc:docMk/>
            <pc:sldMk cId="463012687" sldId="289"/>
            <ac:spMk id="2" creationId="{6A29EE6B-2263-DA48-AEA8-296266CA9B91}"/>
          </ac:spMkLst>
        </pc:spChg>
        <pc:spChg chg="add mod ord">
          <ac:chgData name="Khattab, Sherif" userId="c83b1e15-36f3-4f46-aceb-05aac24c545e" providerId="ADAL" clId="{2ADE63E9-E2C9-7246-9E3A-3CE97796841D}" dt="2020-05-14T17:24:26.078" v="22" actId="700"/>
          <ac:spMkLst>
            <pc:docMk/>
            <pc:sldMk cId="463012687" sldId="289"/>
            <ac:spMk id="3" creationId="{A796DF92-F102-4646-A298-BB70F5017AAE}"/>
          </ac:spMkLst>
        </pc:spChg>
        <pc:spChg chg="mod ord">
          <ac:chgData name="Khattab, Sherif" userId="c83b1e15-36f3-4f46-aceb-05aac24c545e" providerId="ADAL" clId="{2ADE63E9-E2C9-7246-9E3A-3CE97796841D}" dt="2020-05-14T17:24:26.078" v="22" actId="700"/>
          <ac:spMkLst>
            <pc:docMk/>
            <pc:sldMk cId="463012687" sldId="289"/>
            <ac:spMk id="103" creationId="{4F76D617-EEBD-4B8B-B82A-EA3BF2585492}"/>
          </ac:spMkLst>
        </pc:spChg>
        <pc:spChg chg="mod ord">
          <ac:chgData name="Khattab, Sherif" userId="c83b1e15-36f3-4f46-aceb-05aac24c545e" providerId="ADAL" clId="{2ADE63E9-E2C9-7246-9E3A-3CE97796841D}" dt="2020-05-14T17:24:26.078" v="22" actId="700"/>
          <ac:spMkLst>
            <pc:docMk/>
            <pc:sldMk cId="463012687" sldId="289"/>
            <ac:spMk id="104" creationId="{68C29CE1-EA81-413E-B1F8-53A0F2399AB7}"/>
          </ac:spMkLst>
        </pc:spChg>
        <pc:spChg chg="del mod ord">
          <ac:chgData name="Khattab, Sherif" userId="c83b1e15-36f3-4f46-aceb-05aac24c545e" providerId="ADAL" clId="{2ADE63E9-E2C9-7246-9E3A-3CE97796841D}" dt="2020-05-14T17:22:51.467" v="19"/>
          <ac:spMkLst>
            <pc:docMk/>
            <pc:sldMk cId="463012687" sldId="289"/>
            <ac:spMk id="105" creationId="{A65A479E-8F06-4807-A3BA-E4FB7EE7338D}"/>
          </ac:spMkLst>
        </pc:spChg>
        <pc:spChg chg="mod ord">
          <ac:chgData name="Khattab, Sherif" userId="c83b1e15-36f3-4f46-aceb-05aac24c545e" providerId="ADAL" clId="{2ADE63E9-E2C9-7246-9E3A-3CE97796841D}" dt="2020-05-14T17:24:26.078" v="22" actId="700"/>
          <ac:spMkLst>
            <pc:docMk/>
            <pc:sldMk cId="463012687" sldId="289"/>
            <ac:spMk id="46082" creationId="{15E50D80-617E-410E-98DB-B2F2274843A1}"/>
          </ac:spMkLst>
        </pc:spChg>
        <pc:spChg chg="mod">
          <ac:chgData name="Khattab, Sherif" userId="c83b1e15-36f3-4f46-aceb-05aac24c545e" providerId="ADAL" clId="{2ADE63E9-E2C9-7246-9E3A-3CE97796841D}" dt="2020-05-14T17:29:40.055" v="89" actId="20577"/>
          <ac:spMkLst>
            <pc:docMk/>
            <pc:sldMk cId="463012687" sldId="289"/>
            <ac:spMk id="46282" creationId="{E7A6F565-6797-41A4-9E37-DE763723D06D}"/>
          </ac:spMkLst>
        </pc:spChg>
        <pc:spChg chg="mod">
          <ac:chgData name="Khattab, Sherif" userId="c83b1e15-36f3-4f46-aceb-05aac24c545e" providerId="ADAL" clId="{2ADE63E9-E2C9-7246-9E3A-3CE97796841D}" dt="2020-05-14T17:28:54.793" v="79" actId="20577"/>
          <ac:spMkLst>
            <pc:docMk/>
            <pc:sldMk cId="463012687" sldId="289"/>
            <ac:spMk id="46283" creationId="{3F42026E-385F-48A6-8000-7D34E9DD210A}"/>
          </ac:spMkLst>
        </pc:spChg>
      </pc:sldChg>
      <pc:sldChg chg="delSp modSp add mod modTransition chgLayout">
        <pc:chgData name="Khattab, Sherif" userId="c83b1e15-36f3-4f46-aceb-05aac24c545e" providerId="ADAL" clId="{2ADE63E9-E2C9-7246-9E3A-3CE97796841D}" dt="2020-05-14T17:30:33.872" v="125" actId="700"/>
        <pc:sldMkLst>
          <pc:docMk/>
          <pc:sldMk cId="442392580" sldId="290"/>
        </pc:sldMkLst>
        <pc:spChg chg="mod ord">
          <ac:chgData name="Khattab, Sherif" userId="c83b1e15-36f3-4f46-aceb-05aac24c545e" providerId="ADAL" clId="{2ADE63E9-E2C9-7246-9E3A-3CE97796841D}" dt="2020-05-14T17:30:33.872" v="125" actId="700"/>
          <ac:spMkLst>
            <pc:docMk/>
            <pc:sldMk cId="442392580" sldId="290"/>
            <ac:spMk id="4" creationId="{47F3073E-0434-49F9-B09D-F5F5E393ECB2}"/>
          </ac:spMkLst>
        </pc:spChg>
        <pc:spChg chg="mod ord">
          <ac:chgData name="Khattab, Sherif" userId="c83b1e15-36f3-4f46-aceb-05aac24c545e" providerId="ADAL" clId="{2ADE63E9-E2C9-7246-9E3A-3CE97796841D}" dt="2020-05-14T17:30:33.872" v="125" actId="700"/>
          <ac:spMkLst>
            <pc:docMk/>
            <pc:sldMk cId="442392580" sldId="290"/>
            <ac:spMk id="5" creationId="{6751EE3F-1EE0-4017-8CCC-0FC0F8920420}"/>
          </ac:spMkLst>
        </pc:spChg>
        <pc:spChg chg="del">
          <ac:chgData name="Khattab, Sherif" userId="c83b1e15-36f3-4f46-aceb-05aac24c545e" providerId="ADAL" clId="{2ADE63E9-E2C9-7246-9E3A-3CE97796841D}" dt="2020-05-14T17:22:51.467" v="19"/>
          <ac:spMkLst>
            <pc:docMk/>
            <pc:sldMk cId="442392580" sldId="290"/>
            <ac:spMk id="6" creationId="{5B59F93E-BC5B-4A6C-BB2E-D594EECDCE93}"/>
          </ac:spMkLst>
        </pc:spChg>
        <pc:spChg chg="mod ord">
          <ac:chgData name="Khattab, Sherif" userId="c83b1e15-36f3-4f46-aceb-05aac24c545e" providerId="ADAL" clId="{2ADE63E9-E2C9-7246-9E3A-3CE97796841D}" dt="2020-05-14T17:30:33.872" v="125" actId="700"/>
          <ac:spMkLst>
            <pc:docMk/>
            <pc:sldMk cId="442392580" sldId="290"/>
            <ac:spMk id="51202" creationId="{1832268E-E249-40C6-B18D-A6A0000E752C}"/>
          </ac:spMkLst>
        </pc:spChg>
        <pc:spChg chg="mod ord">
          <ac:chgData name="Khattab, Sherif" userId="c83b1e15-36f3-4f46-aceb-05aac24c545e" providerId="ADAL" clId="{2ADE63E9-E2C9-7246-9E3A-3CE97796841D}" dt="2020-05-14T17:30:33.872" v="125" actId="700"/>
          <ac:spMkLst>
            <pc:docMk/>
            <pc:sldMk cId="442392580" sldId="290"/>
            <ac:spMk id="51203" creationId="{E1844388-F7ED-4AAE-B175-B692045FDD4D}"/>
          </ac:spMkLst>
        </pc:spChg>
      </pc:sldChg>
      <pc:sldChg chg="delSp modSp add mod chgLayout">
        <pc:chgData name="Khattab, Sherif" userId="c83b1e15-36f3-4f46-aceb-05aac24c545e" providerId="ADAL" clId="{2ADE63E9-E2C9-7246-9E3A-3CE97796841D}" dt="2020-05-14T17:25:32.689" v="34" actId="14100"/>
        <pc:sldMkLst>
          <pc:docMk/>
          <pc:sldMk cId="2163467695" sldId="455"/>
        </pc:sldMkLst>
        <pc:spChg chg="mod ord">
          <ac:chgData name="Khattab, Sherif" userId="c83b1e15-36f3-4f46-aceb-05aac24c545e" providerId="ADAL" clId="{2ADE63E9-E2C9-7246-9E3A-3CE97796841D}" dt="2020-05-14T17:25:27.042" v="33" actId="700"/>
          <ac:spMkLst>
            <pc:docMk/>
            <pc:sldMk cId="2163467695" sldId="455"/>
            <ac:spMk id="13" creationId="{F928C86B-9BBA-478E-97A6-0FED10F15F5A}"/>
          </ac:spMkLst>
        </pc:spChg>
        <pc:spChg chg="mod ord">
          <ac:chgData name="Khattab, Sherif" userId="c83b1e15-36f3-4f46-aceb-05aac24c545e" providerId="ADAL" clId="{2ADE63E9-E2C9-7246-9E3A-3CE97796841D}" dt="2020-05-14T17:25:27.042" v="33" actId="700"/>
          <ac:spMkLst>
            <pc:docMk/>
            <pc:sldMk cId="2163467695" sldId="455"/>
            <ac:spMk id="14" creationId="{E452A7E1-97CE-42C7-A761-3560AB948338}"/>
          </ac:spMkLst>
        </pc:spChg>
        <pc:spChg chg="del">
          <ac:chgData name="Khattab, Sherif" userId="c83b1e15-36f3-4f46-aceb-05aac24c545e" providerId="ADAL" clId="{2ADE63E9-E2C9-7246-9E3A-3CE97796841D}" dt="2020-05-14T17:22:51.467" v="19"/>
          <ac:spMkLst>
            <pc:docMk/>
            <pc:sldMk cId="2163467695" sldId="455"/>
            <ac:spMk id="15" creationId="{1E01F785-60CA-42DE-8E3B-590093AC26AD}"/>
          </ac:spMkLst>
        </pc:spChg>
        <pc:spChg chg="mod ord">
          <ac:chgData name="Khattab, Sherif" userId="c83b1e15-36f3-4f46-aceb-05aac24c545e" providerId="ADAL" clId="{2ADE63E9-E2C9-7246-9E3A-3CE97796841D}" dt="2020-05-14T17:25:27.042" v="33" actId="700"/>
          <ac:spMkLst>
            <pc:docMk/>
            <pc:sldMk cId="2163467695" sldId="455"/>
            <ac:spMk id="6148" creationId="{7106B0E7-A749-4160-B5A9-D2DF2E8EA412}"/>
          </ac:spMkLst>
        </pc:spChg>
        <pc:spChg chg="mod ord">
          <ac:chgData name="Khattab, Sherif" userId="c83b1e15-36f3-4f46-aceb-05aac24c545e" providerId="ADAL" clId="{2ADE63E9-E2C9-7246-9E3A-3CE97796841D}" dt="2020-05-14T17:25:32.689" v="34" actId="14100"/>
          <ac:spMkLst>
            <pc:docMk/>
            <pc:sldMk cId="2163467695" sldId="455"/>
            <ac:spMk id="6149" creationId="{63646622-A320-4FCB-BDB6-A3233F933A38}"/>
          </ac:spMkLst>
        </pc:spChg>
      </pc:sldChg>
      <pc:sldChg chg="delSp modSp add mod chgLayout">
        <pc:chgData name="Khattab, Sherif" userId="c83b1e15-36f3-4f46-aceb-05aac24c545e" providerId="ADAL" clId="{2ADE63E9-E2C9-7246-9E3A-3CE97796841D}" dt="2020-05-14T17:25:44.638" v="36" actId="700"/>
        <pc:sldMkLst>
          <pc:docMk/>
          <pc:sldMk cId="3400641916" sldId="456"/>
        </pc:sldMkLst>
        <pc:spChg chg="mod ord">
          <ac:chgData name="Khattab, Sherif" userId="c83b1e15-36f3-4f46-aceb-05aac24c545e" providerId="ADAL" clId="{2ADE63E9-E2C9-7246-9E3A-3CE97796841D}" dt="2020-05-14T17:25:44.638" v="36" actId="700"/>
          <ac:spMkLst>
            <pc:docMk/>
            <pc:sldMk cId="3400641916" sldId="456"/>
            <ac:spMk id="4" creationId="{0C501DED-619E-4C64-9029-D36EDA52D5E2}"/>
          </ac:spMkLst>
        </pc:spChg>
        <pc:spChg chg="mod ord">
          <ac:chgData name="Khattab, Sherif" userId="c83b1e15-36f3-4f46-aceb-05aac24c545e" providerId="ADAL" clId="{2ADE63E9-E2C9-7246-9E3A-3CE97796841D}" dt="2020-05-14T17:25:44.638" v="36" actId="700"/>
          <ac:spMkLst>
            <pc:docMk/>
            <pc:sldMk cId="3400641916" sldId="456"/>
            <ac:spMk id="5" creationId="{4DB07EA0-620D-48EC-8380-94EDB409FF33}"/>
          </ac:spMkLst>
        </pc:spChg>
        <pc:spChg chg="del">
          <ac:chgData name="Khattab, Sherif" userId="c83b1e15-36f3-4f46-aceb-05aac24c545e" providerId="ADAL" clId="{2ADE63E9-E2C9-7246-9E3A-3CE97796841D}" dt="2020-05-14T17:22:51.467" v="19"/>
          <ac:spMkLst>
            <pc:docMk/>
            <pc:sldMk cId="3400641916" sldId="456"/>
            <ac:spMk id="6" creationId="{023763B8-FFB6-4DAF-ABC2-8FA8BF93BD2B}"/>
          </ac:spMkLst>
        </pc:spChg>
        <pc:spChg chg="mod ord">
          <ac:chgData name="Khattab, Sherif" userId="c83b1e15-36f3-4f46-aceb-05aac24c545e" providerId="ADAL" clId="{2ADE63E9-E2C9-7246-9E3A-3CE97796841D}" dt="2020-05-14T17:25:44.638" v="36" actId="700"/>
          <ac:spMkLst>
            <pc:docMk/>
            <pc:sldMk cId="3400641916" sldId="456"/>
            <ac:spMk id="8196" creationId="{00C9B4BB-AB2D-4394-BF7A-F5949276FF65}"/>
          </ac:spMkLst>
        </pc:spChg>
        <pc:spChg chg="mod ord">
          <ac:chgData name="Khattab, Sherif" userId="c83b1e15-36f3-4f46-aceb-05aac24c545e" providerId="ADAL" clId="{2ADE63E9-E2C9-7246-9E3A-3CE97796841D}" dt="2020-05-14T17:25:44.638" v="36" actId="700"/>
          <ac:spMkLst>
            <pc:docMk/>
            <pc:sldMk cId="3400641916" sldId="456"/>
            <ac:spMk id="8197" creationId="{6F433D05-CE85-4E2C-9163-77BFF5B30FA1}"/>
          </ac:spMkLst>
        </pc:spChg>
      </pc:sldChg>
      <pc:sldChg chg="delSp modSp add mod chgLayout">
        <pc:chgData name="Khattab, Sherif" userId="c83b1e15-36f3-4f46-aceb-05aac24c545e" providerId="ADAL" clId="{2ADE63E9-E2C9-7246-9E3A-3CE97796841D}" dt="2020-05-14T17:25:54.410" v="37" actId="700"/>
        <pc:sldMkLst>
          <pc:docMk/>
          <pc:sldMk cId="2840639230" sldId="457"/>
        </pc:sldMkLst>
        <pc:spChg chg="mod ord">
          <ac:chgData name="Khattab, Sherif" userId="c83b1e15-36f3-4f46-aceb-05aac24c545e" providerId="ADAL" clId="{2ADE63E9-E2C9-7246-9E3A-3CE97796841D}" dt="2020-05-14T17:25:54.410" v="37" actId="700"/>
          <ac:spMkLst>
            <pc:docMk/>
            <pc:sldMk cId="2840639230" sldId="457"/>
            <ac:spMk id="4" creationId="{CA333CC6-DFDD-4181-9081-11B37BF22B5A}"/>
          </ac:spMkLst>
        </pc:spChg>
        <pc:spChg chg="mod ord">
          <ac:chgData name="Khattab, Sherif" userId="c83b1e15-36f3-4f46-aceb-05aac24c545e" providerId="ADAL" clId="{2ADE63E9-E2C9-7246-9E3A-3CE97796841D}" dt="2020-05-14T17:25:54.410" v="37" actId="700"/>
          <ac:spMkLst>
            <pc:docMk/>
            <pc:sldMk cId="2840639230" sldId="457"/>
            <ac:spMk id="5" creationId="{2A335E4A-CE74-4E32-A60A-8D66FBB97966}"/>
          </ac:spMkLst>
        </pc:spChg>
        <pc:spChg chg="del">
          <ac:chgData name="Khattab, Sherif" userId="c83b1e15-36f3-4f46-aceb-05aac24c545e" providerId="ADAL" clId="{2ADE63E9-E2C9-7246-9E3A-3CE97796841D}" dt="2020-05-14T17:22:51.467" v="19"/>
          <ac:spMkLst>
            <pc:docMk/>
            <pc:sldMk cId="2840639230" sldId="457"/>
            <ac:spMk id="6" creationId="{CC7B709E-E350-4A23-BD38-1D49FBF24361}"/>
          </ac:spMkLst>
        </pc:spChg>
        <pc:spChg chg="mod ord">
          <ac:chgData name="Khattab, Sherif" userId="c83b1e15-36f3-4f46-aceb-05aac24c545e" providerId="ADAL" clId="{2ADE63E9-E2C9-7246-9E3A-3CE97796841D}" dt="2020-05-14T17:25:54.410" v="37" actId="700"/>
          <ac:spMkLst>
            <pc:docMk/>
            <pc:sldMk cId="2840639230" sldId="457"/>
            <ac:spMk id="9220" creationId="{9F6ACF0A-A9BC-458D-91BA-7F81A03D1827}"/>
          </ac:spMkLst>
        </pc:spChg>
        <pc:spChg chg="mod ord">
          <ac:chgData name="Khattab, Sherif" userId="c83b1e15-36f3-4f46-aceb-05aac24c545e" providerId="ADAL" clId="{2ADE63E9-E2C9-7246-9E3A-3CE97796841D}" dt="2020-05-14T17:25:54.410" v="37" actId="700"/>
          <ac:spMkLst>
            <pc:docMk/>
            <pc:sldMk cId="2840639230" sldId="457"/>
            <ac:spMk id="9221" creationId="{F0F5198E-4256-459E-84F8-6DCC0EAB9C42}"/>
          </ac:spMkLst>
        </pc:spChg>
      </pc:sldChg>
      <pc:sldChg chg="delSp modSp add mod chgLayout">
        <pc:chgData name="Khattab, Sherif" userId="c83b1e15-36f3-4f46-aceb-05aac24c545e" providerId="ADAL" clId="{2ADE63E9-E2C9-7246-9E3A-3CE97796841D}" dt="2020-05-14T17:27:11.851" v="45" actId="1076"/>
        <pc:sldMkLst>
          <pc:docMk/>
          <pc:sldMk cId="2116012598" sldId="458"/>
        </pc:sldMkLst>
        <pc:spChg chg="mod ord">
          <ac:chgData name="Khattab, Sherif" userId="c83b1e15-36f3-4f46-aceb-05aac24c545e" providerId="ADAL" clId="{2ADE63E9-E2C9-7246-9E3A-3CE97796841D}" dt="2020-05-14T17:25:59.210" v="38" actId="700"/>
          <ac:spMkLst>
            <pc:docMk/>
            <pc:sldMk cId="2116012598" sldId="458"/>
            <ac:spMk id="18" creationId="{0DD0BCCC-1C21-41BD-A2D4-4187D528A6FA}"/>
          </ac:spMkLst>
        </pc:spChg>
        <pc:spChg chg="mod ord">
          <ac:chgData name="Khattab, Sherif" userId="c83b1e15-36f3-4f46-aceb-05aac24c545e" providerId="ADAL" clId="{2ADE63E9-E2C9-7246-9E3A-3CE97796841D}" dt="2020-05-14T17:25:59.210" v="38" actId="700"/>
          <ac:spMkLst>
            <pc:docMk/>
            <pc:sldMk cId="2116012598" sldId="458"/>
            <ac:spMk id="19" creationId="{A8939D31-7531-443B-A1D6-3A025603C129}"/>
          </ac:spMkLst>
        </pc:spChg>
        <pc:spChg chg="del">
          <ac:chgData name="Khattab, Sherif" userId="c83b1e15-36f3-4f46-aceb-05aac24c545e" providerId="ADAL" clId="{2ADE63E9-E2C9-7246-9E3A-3CE97796841D}" dt="2020-05-14T17:22:51.467" v="19"/>
          <ac:spMkLst>
            <pc:docMk/>
            <pc:sldMk cId="2116012598" sldId="458"/>
            <ac:spMk id="20" creationId="{35596B77-5781-457D-B69A-9809B57D757E}"/>
          </ac:spMkLst>
        </pc:spChg>
        <pc:spChg chg="mod ord">
          <ac:chgData name="Khattab, Sherif" userId="c83b1e15-36f3-4f46-aceb-05aac24c545e" providerId="ADAL" clId="{2ADE63E9-E2C9-7246-9E3A-3CE97796841D}" dt="2020-05-14T17:25:59.210" v="38" actId="700"/>
          <ac:spMkLst>
            <pc:docMk/>
            <pc:sldMk cId="2116012598" sldId="458"/>
            <ac:spMk id="10246" creationId="{C3A12935-12F8-4ED8-9B64-F06AB12E55B9}"/>
          </ac:spMkLst>
        </pc:spChg>
        <pc:spChg chg="mod ord">
          <ac:chgData name="Khattab, Sherif" userId="c83b1e15-36f3-4f46-aceb-05aac24c545e" providerId="ADAL" clId="{2ADE63E9-E2C9-7246-9E3A-3CE97796841D}" dt="2020-05-14T17:26:44.400" v="43" actId="14100"/>
          <ac:spMkLst>
            <pc:docMk/>
            <pc:sldMk cId="2116012598" sldId="458"/>
            <ac:spMk id="10248" creationId="{BC108558-57C0-4606-AEA5-8FBFB994DE51}"/>
          </ac:spMkLst>
        </pc:spChg>
        <pc:spChg chg="mod">
          <ac:chgData name="Khattab, Sherif" userId="c83b1e15-36f3-4f46-aceb-05aac24c545e" providerId="ADAL" clId="{2ADE63E9-E2C9-7246-9E3A-3CE97796841D}" dt="2020-05-14T17:27:11.851" v="45" actId="1076"/>
          <ac:spMkLst>
            <pc:docMk/>
            <pc:sldMk cId="2116012598" sldId="458"/>
            <ac:spMk id="10249" creationId="{0CC99AEF-0A47-4870-9967-83A349E495DE}"/>
          </ac:spMkLst>
        </pc:spChg>
        <pc:spChg chg="mod">
          <ac:chgData name="Khattab, Sherif" userId="c83b1e15-36f3-4f46-aceb-05aac24c545e" providerId="ADAL" clId="{2ADE63E9-E2C9-7246-9E3A-3CE97796841D}" dt="2020-05-14T17:27:11.851" v="45" actId="1076"/>
          <ac:spMkLst>
            <pc:docMk/>
            <pc:sldMk cId="2116012598" sldId="458"/>
            <ac:spMk id="10251" creationId="{5EF53F1F-0B14-4F0D-843F-E2ED0FB972F7}"/>
          </ac:spMkLst>
        </pc:spChg>
        <pc:spChg chg="mod">
          <ac:chgData name="Khattab, Sherif" userId="c83b1e15-36f3-4f46-aceb-05aac24c545e" providerId="ADAL" clId="{2ADE63E9-E2C9-7246-9E3A-3CE97796841D}" dt="2020-05-14T17:27:02.740" v="44" actId="1076"/>
          <ac:spMkLst>
            <pc:docMk/>
            <pc:sldMk cId="2116012598" sldId="458"/>
            <ac:spMk id="10254" creationId="{CEE787A4-AF92-423A-AD6D-CEA0E6CD4844}"/>
          </ac:spMkLst>
        </pc:spChg>
        <pc:spChg chg="mod">
          <ac:chgData name="Khattab, Sherif" userId="c83b1e15-36f3-4f46-aceb-05aac24c545e" providerId="ADAL" clId="{2ADE63E9-E2C9-7246-9E3A-3CE97796841D}" dt="2020-05-14T17:27:02.740" v="44" actId="1076"/>
          <ac:spMkLst>
            <pc:docMk/>
            <pc:sldMk cId="2116012598" sldId="458"/>
            <ac:spMk id="10255" creationId="{5A30A7C0-C52B-454E-B438-BC14429A33D9}"/>
          </ac:spMkLst>
        </pc:spChg>
        <pc:spChg chg="mod">
          <ac:chgData name="Khattab, Sherif" userId="c83b1e15-36f3-4f46-aceb-05aac24c545e" providerId="ADAL" clId="{2ADE63E9-E2C9-7246-9E3A-3CE97796841D}" dt="2020-05-14T17:26:38.787" v="42" actId="1076"/>
          <ac:spMkLst>
            <pc:docMk/>
            <pc:sldMk cId="2116012598" sldId="458"/>
            <ac:spMk id="10257" creationId="{866139E2-3D1E-481A-8179-1A2DEC24B474}"/>
          </ac:spMkLst>
        </pc:spChg>
        <pc:spChg chg="mod">
          <ac:chgData name="Khattab, Sherif" userId="c83b1e15-36f3-4f46-aceb-05aac24c545e" providerId="ADAL" clId="{2ADE63E9-E2C9-7246-9E3A-3CE97796841D}" dt="2020-05-14T17:26:38.787" v="42" actId="1076"/>
          <ac:spMkLst>
            <pc:docMk/>
            <pc:sldMk cId="2116012598" sldId="458"/>
            <ac:spMk id="10258" creationId="{9324300F-DE68-4EE0-AD03-608DED84E467}"/>
          </ac:spMkLst>
        </pc:spChg>
        <pc:spChg chg="mod">
          <ac:chgData name="Khattab, Sherif" userId="c83b1e15-36f3-4f46-aceb-05aac24c545e" providerId="ADAL" clId="{2ADE63E9-E2C9-7246-9E3A-3CE97796841D}" dt="2020-05-14T17:26:38.787" v="42" actId="1076"/>
          <ac:spMkLst>
            <pc:docMk/>
            <pc:sldMk cId="2116012598" sldId="458"/>
            <ac:spMk id="10259" creationId="{B81CE88E-A537-493D-9679-69C67FD74225}"/>
          </ac:spMkLst>
        </pc:spChg>
        <pc:spChg chg="mod">
          <ac:chgData name="Khattab, Sherif" userId="c83b1e15-36f3-4f46-aceb-05aac24c545e" providerId="ADAL" clId="{2ADE63E9-E2C9-7246-9E3A-3CE97796841D}" dt="2020-05-14T17:26:38.787" v="42" actId="1076"/>
          <ac:spMkLst>
            <pc:docMk/>
            <pc:sldMk cId="2116012598" sldId="458"/>
            <ac:spMk id="10260" creationId="{FA805A1E-17ED-4CFD-9111-2C9BB1ADAEE7}"/>
          </ac:spMkLst>
        </pc:spChg>
        <pc:cxnChg chg="mod">
          <ac:chgData name="Khattab, Sherif" userId="c83b1e15-36f3-4f46-aceb-05aac24c545e" providerId="ADAL" clId="{2ADE63E9-E2C9-7246-9E3A-3CE97796841D}" dt="2020-05-14T17:27:11.851" v="45" actId="1076"/>
          <ac:cxnSpMkLst>
            <pc:docMk/>
            <pc:sldMk cId="2116012598" sldId="458"/>
            <ac:cxnSpMk id="10253" creationId="{09213882-3891-4831-B492-5211BCF84E7B}"/>
          </ac:cxnSpMkLst>
        </pc:cxnChg>
        <pc:cxnChg chg="mod">
          <ac:chgData name="Khattab, Sherif" userId="c83b1e15-36f3-4f46-aceb-05aac24c545e" providerId="ADAL" clId="{2ADE63E9-E2C9-7246-9E3A-3CE97796841D}" dt="2020-05-14T17:27:02.740" v="44" actId="1076"/>
          <ac:cxnSpMkLst>
            <pc:docMk/>
            <pc:sldMk cId="2116012598" sldId="458"/>
            <ac:cxnSpMk id="10256" creationId="{4C68CDC5-C1C6-4D6A-9EB5-0F73849E4725}"/>
          </ac:cxnSpMkLst>
        </pc:cxnChg>
        <pc:cxnChg chg="mod">
          <ac:chgData name="Khattab, Sherif" userId="c83b1e15-36f3-4f46-aceb-05aac24c545e" providerId="ADAL" clId="{2ADE63E9-E2C9-7246-9E3A-3CE97796841D}" dt="2020-05-14T17:26:38.787" v="42" actId="1076"/>
          <ac:cxnSpMkLst>
            <pc:docMk/>
            <pc:sldMk cId="2116012598" sldId="458"/>
            <ac:cxnSpMk id="10261" creationId="{F96E3A30-DA5E-4B87-8F76-9FB72DBAE7F3}"/>
          </ac:cxnSpMkLst>
        </pc:cxnChg>
        <pc:cxnChg chg="mod">
          <ac:chgData name="Khattab, Sherif" userId="c83b1e15-36f3-4f46-aceb-05aac24c545e" providerId="ADAL" clId="{2ADE63E9-E2C9-7246-9E3A-3CE97796841D}" dt="2020-05-14T17:26:38.787" v="42" actId="1076"/>
          <ac:cxnSpMkLst>
            <pc:docMk/>
            <pc:sldMk cId="2116012598" sldId="458"/>
            <ac:cxnSpMk id="10262" creationId="{FB165D0C-B543-4919-9B90-A4D660124DC7}"/>
          </ac:cxnSpMkLst>
        </pc:cxnChg>
        <pc:cxnChg chg="mod">
          <ac:chgData name="Khattab, Sherif" userId="c83b1e15-36f3-4f46-aceb-05aac24c545e" providerId="ADAL" clId="{2ADE63E9-E2C9-7246-9E3A-3CE97796841D}" dt="2020-05-14T17:26:38.787" v="42" actId="1076"/>
          <ac:cxnSpMkLst>
            <pc:docMk/>
            <pc:sldMk cId="2116012598" sldId="458"/>
            <ac:cxnSpMk id="10263" creationId="{FBABDE2A-455A-406C-A492-DD1C65E2CB9E}"/>
          </ac:cxnSpMkLst>
        </pc:cxnChg>
        <pc:cxnChg chg="mod">
          <ac:chgData name="Khattab, Sherif" userId="c83b1e15-36f3-4f46-aceb-05aac24c545e" providerId="ADAL" clId="{2ADE63E9-E2C9-7246-9E3A-3CE97796841D}" dt="2020-05-14T17:26:38.787" v="42" actId="1076"/>
          <ac:cxnSpMkLst>
            <pc:docMk/>
            <pc:sldMk cId="2116012598" sldId="458"/>
            <ac:cxnSpMk id="10264" creationId="{3F677374-EC85-4B1A-8FE7-1788F0E69DC9}"/>
          </ac:cxnSpMkLst>
        </pc:cxnChg>
      </pc:sldChg>
      <pc:sldChg chg="delSp modSp add mod chgLayout">
        <pc:chgData name="Khattab, Sherif" userId="c83b1e15-36f3-4f46-aceb-05aac24c545e" providerId="ADAL" clId="{2ADE63E9-E2C9-7246-9E3A-3CE97796841D}" dt="2020-05-14T17:27:19.561" v="46" actId="700"/>
        <pc:sldMkLst>
          <pc:docMk/>
          <pc:sldMk cId="1816629761" sldId="459"/>
        </pc:sldMkLst>
        <pc:spChg chg="mod ord">
          <ac:chgData name="Khattab, Sherif" userId="c83b1e15-36f3-4f46-aceb-05aac24c545e" providerId="ADAL" clId="{2ADE63E9-E2C9-7246-9E3A-3CE97796841D}" dt="2020-05-14T17:27:19.561" v="46" actId="700"/>
          <ac:spMkLst>
            <pc:docMk/>
            <pc:sldMk cId="1816629761" sldId="459"/>
            <ac:spMk id="4" creationId="{4241FD83-D063-4E9C-9970-2E18A952654A}"/>
          </ac:spMkLst>
        </pc:spChg>
        <pc:spChg chg="mod ord">
          <ac:chgData name="Khattab, Sherif" userId="c83b1e15-36f3-4f46-aceb-05aac24c545e" providerId="ADAL" clId="{2ADE63E9-E2C9-7246-9E3A-3CE97796841D}" dt="2020-05-14T17:27:19.561" v="46" actId="700"/>
          <ac:spMkLst>
            <pc:docMk/>
            <pc:sldMk cId="1816629761" sldId="459"/>
            <ac:spMk id="5" creationId="{5A593ACF-D8C4-4DA4-9B4B-043F2DE1609C}"/>
          </ac:spMkLst>
        </pc:spChg>
        <pc:spChg chg="del">
          <ac:chgData name="Khattab, Sherif" userId="c83b1e15-36f3-4f46-aceb-05aac24c545e" providerId="ADAL" clId="{2ADE63E9-E2C9-7246-9E3A-3CE97796841D}" dt="2020-05-14T17:22:51.467" v="19"/>
          <ac:spMkLst>
            <pc:docMk/>
            <pc:sldMk cId="1816629761" sldId="459"/>
            <ac:spMk id="6" creationId="{85AABA79-04DE-4964-90C2-01CC00A14945}"/>
          </ac:spMkLst>
        </pc:spChg>
        <pc:spChg chg="mod ord">
          <ac:chgData name="Khattab, Sherif" userId="c83b1e15-36f3-4f46-aceb-05aac24c545e" providerId="ADAL" clId="{2ADE63E9-E2C9-7246-9E3A-3CE97796841D}" dt="2020-05-14T17:27:19.561" v="46" actId="700"/>
          <ac:spMkLst>
            <pc:docMk/>
            <pc:sldMk cId="1816629761" sldId="459"/>
            <ac:spMk id="11268" creationId="{DCC8124E-C0C4-47F4-9CF8-0B29C0F180CC}"/>
          </ac:spMkLst>
        </pc:spChg>
        <pc:spChg chg="mod ord">
          <ac:chgData name="Khattab, Sherif" userId="c83b1e15-36f3-4f46-aceb-05aac24c545e" providerId="ADAL" clId="{2ADE63E9-E2C9-7246-9E3A-3CE97796841D}" dt="2020-05-14T17:27:19.561" v="46" actId="700"/>
          <ac:spMkLst>
            <pc:docMk/>
            <pc:sldMk cId="1816629761" sldId="459"/>
            <ac:spMk id="11269" creationId="{4C1EEB5E-4EB2-44E4-B248-0B50DA997EEE}"/>
          </ac:spMkLst>
        </pc:spChg>
      </pc:sldChg>
      <pc:sldChg chg="addSp delSp modSp add mod modClrScheme chgLayout">
        <pc:chgData name="Khattab, Sherif" userId="c83b1e15-36f3-4f46-aceb-05aac24c545e" providerId="ADAL" clId="{2ADE63E9-E2C9-7246-9E3A-3CE97796841D}" dt="2020-05-14T17:27:48.367" v="67" actId="1035"/>
        <pc:sldMkLst>
          <pc:docMk/>
          <pc:sldMk cId="4107670357" sldId="460"/>
        </pc:sldMkLst>
        <pc:spChg chg="add del mod ord">
          <ac:chgData name="Khattab, Sherif" userId="c83b1e15-36f3-4f46-aceb-05aac24c545e" providerId="ADAL" clId="{2ADE63E9-E2C9-7246-9E3A-3CE97796841D}" dt="2020-05-14T17:24:26.078" v="22" actId="700"/>
          <ac:spMkLst>
            <pc:docMk/>
            <pc:sldMk cId="4107670357" sldId="460"/>
            <ac:spMk id="2" creationId="{27B2015D-2FAF-F241-9C3D-20404D9BDD66}"/>
          </ac:spMkLst>
        </pc:spChg>
        <pc:spChg chg="add del mod ord">
          <ac:chgData name="Khattab, Sherif" userId="c83b1e15-36f3-4f46-aceb-05aac24c545e" providerId="ADAL" clId="{2ADE63E9-E2C9-7246-9E3A-3CE97796841D}" dt="2020-05-14T17:27:37.722" v="47" actId="700"/>
          <ac:spMkLst>
            <pc:docMk/>
            <pc:sldMk cId="4107670357" sldId="460"/>
            <ac:spMk id="3" creationId="{1FC44D7F-81AF-244D-B9A7-BC25C5E49A53}"/>
          </ac:spMkLst>
        </pc:spChg>
        <pc:spChg chg="add mod ord">
          <ac:chgData name="Khattab, Sherif" userId="c83b1e15-36f3-4f46-aceb-05aac24c545e" providerId="ADAL" clId="{2ADE63E9-E2C9-7246-9E3A-3CE97796841D}" dt="2020-05-14T17:27:37.722" v="47" actId="700"/>
          <ac:spMkLst>
            <pc:docMk/>
            <pc:sldMk cId="4107670357" sldId="460"/>
            <ac:spMk id="4" creationId="{6A8B551D-0577-AE4D-B330-5B218FF32064}"/>
          </ac:spMkLst>
        </pc:spChg>
        <pc:spChg chg="mod ord">
          <ac:chgData name="Khattab, Sherif" userId="c83b1e15-36f3-4f46-aceb-05aac24c545e" providerId="ADAL" clId="{2ADE63E9-E2C9-7246-9E3A-3CE97796841D}" dt="2020-05-14T17:27:48.367" v="67" actId="1035"/>
          <ac:spMkLst>
            <pc:docMk/>
            <pc:sldMk cId="4107670357" sldId="460"/>
            <ac:spMk id="79" creationId="{AC30E945-E64B-46D7-8282-9E5BE33141DE}"/>
          </ac:spMkLst>
        </pc:spChg>
        <pc:spChg chg="mod ord">
          <ac:chgData name="Khattab, Sherif" userId="c83b1e15-36f3-4f46-aceb-05aac24c545e" providerId="ADAL" clId="{2ADE63E9-E2C9-7246-9E3A-3CE97796841D}" dt="2020-05-14T17:27:48.367" v="67" actId="1035"/>
          <ac:spMkLst>
            <pc:docMk/>
            <pc:sldMk cId="4107670357" sldId="460"/>
            <ac:spMk id="80" creationId="{C943E33F-8841-4C77-93A0-696A25CE1F56}"/>
          </ac:spMkLst>
        </pc:spChg>
        <pc:spChg chg="del mod ord">
          <ac:chgData name="Khattab, Sherif" userId="c83b1e15-36f3-4f46-aceb-05aac24c545e" providerId="ADAL" clId="{2ADE63E9-E2C9-7246-9E3A-3CE97796841D}" dt="2020-05-14T17:22:51.467" v="19"/>
          <ac:spMkLst>
            <pc:docMk/>
            <pc:sldMk cId="4107670357" sldId="460"/>
            <ac:spMk id="81" creationId="{E86BDC68-12BF-4C23-8ACC-3EBEE330CE85}"/>
          </ac:spMkLst>
        </pc:spChg>
        <pc:spChg chg="mod ord">
          <ac:chgData name="Khattab, Sherif" userId="c83b1e15-36f3-4f46-aceb-05aac24c545e" providerId="ADAL" clId="{2ADE63E9-E2C9-7246-9E3A-3CE97796841D}" dt="2020-05-14T17:27:37.722" v="47" actId="700"/>
          <ac:spMkLst>
            <pc:docMk/>
            <pc:sldMk cId="4107670357" sldId="460"/>
            <ac:spMk id="12293" creationId="{55D07904-8037-463C-87D9-314C7FCE51EC}"/>
          </ac:spMkLst>
        </pc:spChg>
      </pc:sldChg>
      <pc:sldChg chg="delSp modSp add mod chgLayout">
        <pc:chgData name="Khattab, Sherif" userId="c83b1e15-36f3-4f46-aceb-05aac24c545e" providerId="ADAL" clId="{2ADE63E9-E2C9-7246-9E3A-3CE97796841D}" dt="2020-05-14T17:24:26.078" v="22" actId="700"/>
        <pc:sldMkLst>
          <pc:docMk/>
          <pc:sldMk cId="3714784862" sldId="461"/>
        </pc:sldMkLst>
        <pc:spChg chg="mod ord">
          <ac:chgData name="Khattab, Sherif" userId="c83b1e15-36f3-4f46-aceb-05aac24c545e" providerId="ADAL" clId="{2ADE63E9-E2C9-7246-9E3A-3CE97796841D}" dt="2020-05-14T17:24:26.078" v="22" actId="700"/>
          <ac:spMkLst>
            <pc:docMk/>
            <pc:sldMk cId="3714784862" sldId="461"/>
            <ac:spMk id="4" creationId="{ADAADE78-9B55-46C4-AAAC-067854EBC4EA}"/>
          </ac:spMkLst>
        </pc:spChg>
        <pc:spChg chg="mod ord">
          <ac:chgData name="Khattab, Sherif" userId="c83b1e15-36f3-4f46-aceb-05aac24c545e" providerId="ADAL" clId="{2ADE63E9-E2C9-7246-9E3A-3CE97796841D}" dt="2020-05-14T17:24:26.078" v="22" actId="700"/>
          <ac:spMkLst>
            <pc:docMk/>
            <pc:sldMk cId="3714784862" sldId="461"/>
            <ac:spMk id="5" creationId="{8763EA49-9752-4630-B350-5728A8E09E5D}"/>
          </ac:spMkLst>
        </pc:spChg>
        <pc:spChg chg="del">
          <ac:chgData name="Khattab, Sherif" userId="c83b1e15-36f3-4f46-aceb-05aac24c545e" providerId="ADAL" clId="{2ADE63E9-E2C9-7246-9E3A-3CE97796841D}" dt="2020-05-14T17:22:51.467" v="19"/>
          <ac:spMkLst>
            <pc:docMk/>
            <pc:sldMk cId="3714784862" sldId="461"/>
            <ac:spMk id="6" creationId="{121C9742-BCD4-4F27-A4E1-E74690BFBC78}"/>
          </ac:spMkLst>
        </pc:spChg>
        <pc:spChg chg="mod ord">
          <ac:chgData name="Khattab, Sherif" userId="c83b1e15-36f3-4f46-aceb-05aac24c545e" providerId="ADAL" clId="{2ADE63E9-E2C9-7246-9E3A-3CE97796841D}" dt="2020-05-14T17:24:26.078" v="22" actId="700"/>
          <ac:spMkLst>
            <pc:docMk/>
            <pc:sldMk cId="3714784862" sldId="461"/>
            <ac:spMk id="14340" creationId="{4E3EBF97-B232-4C38-A629-8E537DE9F824}"/>
          </ac:spMkLst>
        </pc:spChg>
        <pc:spChg chg="mod ord">
          <ac:chgData name="Khattab, Sherif" userId="c83b1e15-36f3-4f46-aceb-05aac24c545e" providerId="ADAL" clId="{2ADE63E9-E2C9-7246-9E3A-3CE97796841D}" dt="2020-05-14T17:24:26.078" v="22" actId="700"/>
          <ac:spMkLst>
            <pc:docMk/>
            <pc:sldMk cId="3714784862" sldId="461"/>
            <ac:spMk id="14341" creationId="{1B14A586-9478-40F6-BB1C-D6F20F86AE9E}"/>
          </ac:spMkLst>
        </pc:spChg>
      </pc:sldChg>
      <pc:sldChg chg="delSp modSp add mod chgLayout">
        <pc:chgData name="Khattab, Sherif" userId="c83b1e15-36f3-4f46-aceb-05aac24c545e" providerId="ADAL" clId="{2ADE63E9-E2C9-7246-9E3A-3CE97796841D}" dt="2020-05-14T17:24:26.078" v="22" actId="700"/>
        <pc:sldMkLst>
          <pc:docMk/>
          <pc:sldMk cId="931898487" sldId="462"/>
        </pc:sldMkLst>
        <pc:spChg chg="mod ord">
          <ac:chgData name="Khattab, Sherif" userId="c83b1e15-36f3-4f46-aceb-05aac24c545e" providerId="ADAL" clId="{2ADE63E9-E2C9-7246-9E3A-3CE97796841D}" dt="2020-05-14T17:24:26.078" v="22" actId="700"/>
          <ac:spMkLst>
            <pc:docMk/>
            <pc:sldMk cId="931898487" sldId="462"/>
            <ac:spMk id="68" creationId="{B49C1101-554F-429F-8FC4-CA827B867275}"/>
          </ac:spMkLst>
        </pc:spChg>
        <pc:spChg chg="mod ord">
          <ac:chgData name="Khattab, Sherif" userId="c83b1e15-36f3-4f46-aceb-05aac24c545e" providerId="ADAL" clId="{2ADE63E9-E2C9-7246-9E3A-3CE97796841D}" dt="2020-05-14T17:24:26.078" v="22" actId="700"/>
          <ac:spMkLst>
            <pc:docMk/>
            <pc:sldMk cId="931898487" sldId="462"/>
            <ac:spMk id="69" creationId="{C528BF96-5199-4A59-B9E4-7E72C35DA246}"/>
          </ac:spMkLst>
        </pc:spChg>
        <pc:spChg chg="del">
          <ac:chgData name="Khattab, Sherif" userId="c83b1e15-36f3-4f46-aceb-05aac24c545e" providerId="ADAL" clId="{2ADE63E9-E2C9-7246-9E3A-3CE97796841D}" dt="2020-05-14T17:22:51.467" v="19"/>
          <ac:spMkLst>
            <pc:docMk/>
            <pc:sldMk cId="931898487" sldId="462"/>
            <ac:spMk id="70" creationId="{B777A156-D19B-4C7C-B2E0-BCEB2329160C}"/>
          </ac:spMkLst>
        </pc:spChg>
        <pc:spChg chg="mod ord">
          <ac:chgData name="Khattab, Sherif" userId="c83b1e15-36f3-4f46-aceb-05aac24c545e" providerId="ADAL" clId="{2ADE63E9-E2C9-7246-9E3A-3CE97796841D}" dt="2020-05-14T17:24:26.078" v="22" actId="700"/>
          <ac:spMkLst>
            <pc:docMk/>
            <pc:sldMk cId="931898487" sldId="462"/>
            <ac:spMk id="15366" creationId="{E923A2DC-56ED-44C8-A2A3-DDEA48F9BFF8}"/>
          </ac:spMkLst>
        </pc:spChg>
        <pc:spChg chg="mod ord">
          <ac:chgData name="Khattab, Sherif" userId="c83b1e15-36f3-4f46-aceb-05aac24c545e" providerId="ADAL" clId="{2ADE63E9-E2C9-7246-9E3A-3CE97796841D}" dt="2020-05-14T17:24:26.078" v="22" actId="700"/>
          <ac:spMkLst>
            <pc:docMk/>
            <pc:sldMk cId="931898487" sldId="462"/>
            <ac:spMk id="15367" creationId="{C682B606-36D1-4D20-A0B5-489B0D19F6CB}"/>
          </ac:spMkLst>
        </pc:spChg>
      </pc:sldChg>
      <pc:sldChg chg="delSp modSp add mod chgLayout">
        <pc:chgData name="Khattab, Sherif" userId="c83b1e15-36f3-4f46-aceb-05aac24c545e" providerId="ADAL" clId="{2ADE63E9-E2C9-7246-9E3A-3CE97796841D}" dt="2020-05-14T17:30:00.439" v="90" actId="700"/>
        <pc:sldMkLst>
          <pc:docMk/>
          <pc:sldMk cId="1471081860" sldId="463"/>
        </pc:sldMkLst>
        <pc:spChg chg="mod ord">
          <ac:chgData name="Khattab, Sherif" userId="c83b1e15-36f3-4f46-aceb-05aac24c545e" providerId="ADAL" clId="{2ADE63E9-E2C9-7246-9E3A-3CE97796841D}" dt="2020-05-14T17:30:00.439" v="90" actId="700"/>
          <ac:spMkLst>
            <pc:docMk/>
            <pc:sldMk cId="1471081860" sldId="463"/>
            <ac:spMk id="4" creationId="{3824219C-153C-4D64-9A11-4DAF4D90F28B}"/>
          </ac:spMkLst>
        </pc:spChg>
        <pc:spChg chg="mod ord">
          <ac:chgData name="Khattab, Sherif" userId="c83b1e15-36f3-4f46-aceb-05aac24c545e" providerId="ADAL" clId="{2ADE63E9-E2C9-7246-9E3A-3CE97796841D}" dt="2020-05-14T17:30:00.439" v="90" actId="700"/>
          <ac:spMkLst>
            <pc:docMk/>
            <pc:sldMk cId="1471081860" sldId="463"/>
            <ac:spMk id="5" creationId="{C32C4E1D-BAFE-4FC5-B4DB-23D6BC466537}"/>
          </ac:spMkLst>
        </pc:spChg>
        <pc:spChg chg="del">
          <ac:chgData name="Khattab, Sherif" userId="c83b1e15-36f3-4f46-aceb-05aac24c545e" providerId="ADAL" clId="{2ADE63E9-E2C9-7246-9E3A-3CE97796841D}" dt="2020-05-14T17:22:51.467" v="19"/>
          <ac:spMkLst>
            <pc:docMk/>
            <pc:sldMk cId="1471081860" sldId="463"/>
            <ac:spMk id="6" creationId="{01428443-F6BF-413D-967D-219DE01CDF81}"/>
          </ac:spMkLst>
        </pc:spChg>
        <pc:spChg chg="mod ord">
          <ac:chgData name="Khattab, Sherif" userId="c83b1e15-36f3-4f46-aceb-05aac24c545e" providerId="ADAL" clId="{2ADE63E9-E2C9-7246-9E3A-3CE97796841D}" dt="2020-05-14T17:30:00.439" v="90" actId="700"/>
          <ac:spMkLst>
            <pc:docMk/>
            <pc:sldMk cId="1471081860" sldId="463"/>
            <ac:spMk id="18436" creationId="{F154481D-3DE0-40CD-B589-DE9EDB37E87E}"/>
          </ac:spMkLst>
        </pc:spChg>
        <pc:spChg chg="mod ord">
          <ac:chgData name="Khattab, Sherif" userId="c83b1e15-36f3-4f46-aceb-05aac24c545e" providerId="ADAL" clId="{2ADE63E9-E2C9-7246-9E3A-3CE97796841D}" dt="2020-05-14T17:30:00.439" v="90" actId="700"/>
          <ac:spMkLst>
            <pc:docMk/>
            <pc:sldMk cId="1471081860" sldId="463"/>
            <ac:spMk id="18437" creationId="{88C1900D-94A0-4933-AD4A-875F96A4F933}"/>
          </ac:spMkLst>
        </pc:spChg>
      </pc:sldChg>
      <pc:sldChg chg="addSp delSp modSp add mod modClrScheme chgLayout">
        <pc:chgData name="Khattab, Sherif" userId="c83b1e15-36f3-4f46-aceb-05aac24c545e" providerId="ADAL" clId="{2ADE63E9-E2C9-7246-9E3A-3CE97796841D}" dt="2020-05-14T17:30:27.381" v="124" actId="1036"/>
        <pc:sldMkLst>
          <pc:docMk/>
          <pc:sldMk cId="574001865" sldId="464"/>
        </pc:sldMkLst>
        <pc:spChg chg="add del mod ord">
          <ac:chgData name="Khattab, Sherif" userId="c83b1e15-36f3-4f46-aceb-05aac24c545e" providerId="ADAL" clId="{2ADE63E9-E2C9-7246-9E3A-3CE97796841D}" dt="2020-05-14T17:24:26.078" v="22" actId="700"/>
          <ac:spMkLst>
            <pc:docMk/>
            <pc:sldMk cId="574001865" sldId="464"/>
            <ac:spMk id="2" creationId="{AF74D17F-A8E8-A546-92E4-8411F0365F46}"/>
          </ac:spMkLst>
        </pc:spChg>
        <pc:spChg chg="add mod ord">
          <ac:chgData name="Khattab, Sherif" userId="c83b1e15-36f3-4f46-aceb-05aac24c545e" providerId="ADAL" clId="{2ADE63E9-E2C9-7246-9E3A-3CE97796841D}" dt="2020-05-14T17:24:26.078" v="22" actId="700"/>
          <ac:spMkLst>
            <pc:docMk/>
            <pc:sldMk cId="574001865" sldId="464"/>
            <ac:spMk id="3" creationId="{EF088527-5E4D-794E-84BE-3FAD5F7C8AEF}"/>
          </ac:spMkLst>
        </pc:spChg>
        <pc:spChg chg="mod ord">
          <ac:chgData name="Khattab, Sherif" userId="c83b1e15-36f3-4f46-aceb-05aac24c545e" providerId="ADAL" clId="{2ADE63E9-E2C9-7246-9E3A-3CE97796841D}" dt="2020-05-14T17:30:27.381" v="124" actId="1036"/>
          <ac:spMkLst>
            <pc:docMk/>
            <pc:sldMk cId="574001865" sldId="464"/>
            <ac:spMk id="275" creationId="{C49D5FF6-FB0D-4D7B-9DE7-585FBBDADD7C}"/>
          </ac:spMkLst>
        </pc:spChg>
        <pc:spChg chg="mod ord">
          <ac:chgData name="Khattab, Sherif" userId="c83b1e15-36f3-4f46-aceb-05aac24c545e" providerId="ADAL" clId="{2ADE63E9-E2C9-7246-9E3A-3CE97796841D}" dt="2020-05-14T17:30:27.381" v="124" actId="1036"/>
          <ac:spMkLst>
            <pc:docMk/>
            <pc:sldMk cId="574001865" sldId="464"/>
            <ac:spMk id="276" creationId="{A0EA9709-73B3-425A-90D2-8F028DE26365}"/>
          </ac:spMkLst>
        </pc:spChg>
        <pc:spChg chg="del mod ord">
          <ac:chgData name="Khattab, Sherif" userId="c83b1e15-36f3-4f46-aceb-05aac24c545e" providerId="ADAL" clId="{2ADE63E9-E2C9-7246-9E3A-3CE97796841D}" dt="2020-05-14T17:22:51.467" v="19"/>
          <ac:spMkLst>
            <pc:docMk/>
            <pc:sldMk cId="574001865" sldId="464"/>
            <ac:spMk id="277" creationId="{A856A312-C89F-4C69-A147-76FBD1014D79}"/>
          </ac:spMkLst>
        </pc:spChg>
        <pc:spChg chg="mod ord">
          <ac:chgData name="Khattab, Sherif" userId="c83b1e15-36f3-4f46-aceb-05aac24c545e" providerId="ADAL" clId="{2ADE63E9-E2C9-7246-9E3A-3CE97796841D}" dt="2020-05-14T17:24:26.078" v="22" actId="700"/>
          <ac:spMkLst>
            <pc:docMk/>
            <pc:sldMk cId="574001865" sldId="464"/>
            <ac:spMk id="21511" creationId="{E3A549C8-FA9E-4588-BF78-E3FF3FFE9549}"/>
          </ac:spMkLst>
        </pc:spChg>
      </pc:sldChg>
      <pc:sldChg chg="delSp modSp add mod chgLayout">
        <pc:chgData name="Khattab, Sherif" userId="c83b1e15-36f3-4f46-aceb-05aac24c545e" providerId="ADAL" clId="{2ADE63E9-E2C9-7246-9E3A-3CE97796841D}" dt="2020-05-14T17:24:35.303" v="24" actId="700"/>
        <pc:sldMkLst>
          <pc:docMk/>
          <pc:sldMk cId="2156977365" sldId="465"/>
        </pc:sldMkLst>
        <pc:spChg chg="mod ord">
          <ac:chgData name="Khattab, Sherif" userId="c83b1e15-36f3-4f46-aceb-05aac24c545e" providerId="ADAL" clId="{2ADE63E9-E2C9-7246-9E3A-3CE97796841D}" dt="2020-05-14T17:24:35.303" v="24" actId="700"/>
          <ac:spMkLst>
            <pc:docMk/>
            <pc:sldMk cId="2156977365" sldId="465"/>
            <ac:spMk id="109" creationId="{A90DB8E0-A944-4A37-8EC2-27F8FB89DD71}"/>
          </ac:spMkLst>
        </pc:spChg>
        <pc:spChg chg="mod ord">
          <ac:chgData name="Khattab, Sherif" userId="c83b1e15-36f3-4f46-aceb-05aac24c545e" providerId="ADAL" clId="{2ADE63E9-E2C9-7246-9E3A-3CE97796841D}" dt="2020-05-14T17:24:35.303" v="24" actId="700"/>
          <ac:spMkLst>
            <pc:docMk/>
            <pc:sldMk cId="2156977365" sldId="465"/>
            <ac:spMk id="110" creationId="{A536D14A-687D-472B-9FF2-70C66F2F3880}"/>
          </ac:spMkLst>
        </pc:spChg>
        <pc:spChg chg="del">
          <ac:chgData name="Khattab, Sherif" userId="c83b1e15-36f3-4f46-aceb-05aac24c545e" providerId="ADAL" clId="{2ADE63E9-E2C9-7246-9E3A-3CE97796841D}" dt="2020-05-14T17:22:51.467" v="19"/>
          <ac:spMkLst>
            <pc:docMk/>
            <pc:sldMk cId="2156977365" sldId="465"/>
            <ac:spMk id="111" creationId="{1129D549-1D8A-4399-9861-55F84C18678E}"/>
          </ac:spMkLst>
        </pc:spChg>
        <pc:spChg chg="mod ord">
          <ac:chgData name="Khattab, Sherif" userId="c83b1e15-36f3-4f46-aceb-05aac24c545e" providerId="ADAL" clId="{2ADE63E9-E2C9-7246-9E3A-3CE97796841D}" dt="2020-05-14T17:24:35.303" v="24" actId="700"/>
          <ac:spMkLst>
            <pc:docMk/>
            <pc:sldMk cId="2156977365" sldId="465"/>
            <ac:spMk id="23558" creationId="{0EC85F20-8F2B-4BE3-A710-9004CBE2EC92}"/>
          </ac:spMkLst>
        </pc:spChg>
        <pc:spChg chg="mod ord">
          <ac:chgData name="Khattab, Sherif" userId="c83b1e15-36f3-4f46-aceb-05aac24c545e" providerId="ADAL" clId="{2ADE63E9-E2C9-7246-9E3A-3CE97796841D}" dt="2020-05-14T17:24:35.303" v="24" actId="700"/>
          <ac:spMkLst>
            <pc:docMk/>
            <pc:sldMk cId="2156977365" sldId="465"/>
            <ac:spMk id="23674" creationId="{4D76BCDC-27B9-4D4B-B937-8F5D4916D535}"/>
          </ac:spMkLst>
        </pc:spChg>
      </pc:sldChg>
      <pc:sldChg chg="delSp modSp add mod chgLayout">
        <pc:chgData name="Khattab, Sherif" userId="c83b1e15-36f3-4f46-aceb-05aac24c545e" providerId="ADAL" clId="{2ADE63E9-E2C9-7246-9E3A-3CE97796841D}" dt="2020-05-14T17:30:38.337" v="126" actId="700"/>
        <pc:sldMkLst>
          <pc:docMk/>
          <pc:sldMk cId="117329803" sldId="466"/>
        </pc:sldMkLst>
        <pc:spChg chg="mod ord">
          <ac:chgData name="Khattab, Sherif" userId="c83b1e15-36f3-4f46-aceb-05aac24c545e" providerId="ADAL" clId="{2ADE63E9-E2C9-7246-9E3A-3CE97796841D}" dt="2020-05-14T17:30:38.337" v="126" actId="700"/>
          <ac:spMkLst>
            <pc:docMk/>
            <pc:sldMk cId="117329803" sldId="466"/>
            <ac:spMk id="4" creationId="{ACF29A16-AD11-411C-8EF9-10E778F2444C}"/>
          </ac:spMkLst>
        </pc:spChg>
        <pc:spChg chg="mod ord">
          <ac:chgData name="Khattab, Sherif" userId="c83b1e15-36f3-4f46-aceb-05aac24c545e" providerId="ADAL" clId="{2ADE63E9-E2C9-7246-9E3A-3CE97796841D}" dt="2020-05-14T17:30:38.337" v="126" actId="700"/>
          <ac:spMkLst>
            <pc:docMk/>
            <pc:sldMk cId="117329803" sldId="466"/>
            <ac:spMk id="5" creationId="{EF1138B3-919F-4581-95C4-F2A59707A4CD}"/>
          </ac:spMkLst>
        </pc:spChg>
        <pc:spChg chg="del">
          <ac:chgData name="Khattab, Sherif" userId="c83b1e15-36f3-4f46-aceb-05aac24c545e" providerId="ADAL" clId="{2ADE63E9-E2C9-7246-9E3A-3CE97796841D}" dt="2020-05-14T17:22:51.467" v="19"/>
          <ac:spMkLst>
            <pc:docMk/>
            <pc:sldMk cId="117329803" sldId="466"/>
            <ac:spMk id="6" creationId="{C6861837-F629-4FAB-95C7-9AE41D4AB90A}"/>
          </ac:spMkLst>
        </pc:spChg>
        <pc:spChg chg="mod ord">
          <ac:chgData name="Khattab, Sherif" userId="c83b1e15-36f3-4f46-aceb-05aac24c545e" providerId="ADAL" clId="{2ADE63E9-E2C9-7246-9E3A-3CE97796841D}" dt="2020-05-14T17:30:38.337" v="126" actId="700"/>
          <ac:spMkLst>
            <pc:docMk/>
            <pc:sldMk cId="117329803" sldId="466"/>
            <ac:spMk id="25604" creationId="{33F74F58-5AEE-4208-B2A0-F38BE7CC0488}"/>
          </ac:spMkLst>
        </pc:spChg>
        <pc:spChg chg="mod ord">
          <ac:chgData name="Khattab, Sherif" userId="c83b1e15-36f3-4f46-aceb-05aac24c545e" providerId="ADAL" clId="{2ADE63E9-E2C9-7246-9E3A-3CE97796841D}" dt="2020-05-14T17:30:38.337" v="126" actId="700"/>
          <ac:spMkLst>
            <pc:docMk/>
            <pc:sldMk cId="117329803" sldId="466"/>
            <ac:spMk id="25605" creationId="{A1CFC3EC-62FE-4B9A-AE92-1B4871A2A24B}"/>
          </ac:spMkLst>
        </pc:spChg>
      </pc:sldChg>
      <pc:sldChg chg="delSp modSp add mod chgLayout">
        <pc:chgData name="Khattab, Sherif" userId="c83b1e15-36f3-4f46-aceb-05aac24c545e" providerId="ADAL" clId="{2ADE63E9-E2C9-7246-9E3A-3CE97796841D}" dt="2020-05-14T17:30:42.656" v="127" actId="700"/>
        <pc:sldMkLst>
          <pc:docMk/>
          <pc:sldMk cId="3643915362" sldId="467"/>
        </pc:sldMkLst>
        <pc:spChg chg="mod ord">
          <ac:chgData name="Khattab, Sherif" userId="c83b1e15-36f3-4f46-aceb-05aac24c545e" providerId="ADAL" clId="{2ADE63E9-E2C9-7246-9E3A-3CE97796841D}" dt="2020-05-14T17:30:42.656" v="127" actId="700"/>
          <ac:spMkLst>
            <pc:docMk/>
            <pc:sldMk cId="3643915362" sldId="467"/>
            <ac:spMk id="4" creationId="{B9F28271-2B8E-44F6-B7B2-17DE57478D8E}"/>
          </ac:spMkLst>
        </pc:spChg>
        <pc:spChg chg="mod ord">
          <ac:chgData name="Khattab, Sherif" userId="c83b1e15-36f3-4f46-aceb-05aac24c545e" providerId="ADAL" clId="{2ADE63E9-E2C9-7246-9E3A-3CE97796841D}" dt="2020-05-14T17:30:42.656" v="127" actId="700"/>
          <ac:spMkLst>
            <pc:docMk/>
            <pc:sldMk cId="3643915362" sldId="467"/>
            <ac:spMk id="5" creationId="{1B0A81B9-6197-45F7-B296-7A52C18063C1}"/>
          </ac:spMkLst>
        </pc:spChg>
        <pc:spChg chg="del">
          <ac:chgData name="Khattab, Sherif" userId="c83b1e15-36f3-4f46-aceb-05aac24c545e" providerId="ADAL" clId="{2ADE63E9-E2C9-7246-9E3A-3CE97796841D}" dt="2020-05-14T17:22:51.467" v="19"/>
          <ac:spMkLst>
            <pc:docMk/>
            <pc:sldMk cId="3643915362" sldId="467"/>
            <ac:spMk id="6" creationId="{8F14868C-3BCB-49E8-BF8F-1D5536247C49}"/>
          </ac:spMkLst>
        </pc:spChg>
        <pc:spChg chg="mod ord">
          <ac:chgData name="Khattab, Sherif" userId="c83b1e15-36f3-4f46-aceb-05aac24c545e" providerId="ADAL" clId="{2ADE63E9-E2C9-7246-9E3A-3CE97796841D}" dt="2020-05-14T17:30:42.656" v="127" actId="700"/>
          <ac:spMkLst>
            <pc:docMk/>
            <pc:sldMk cId="3643915362" sldId="467"/>
            <ac:spMk id="26630" creationId="{A81363C7-4655-46A6-8596-994579C8C8EA}"/>
          </ac:spMkLst>
        </pc:spChg>
        <pc:spChg chg="mod ord">
          <ac:chgData name="Khattab, Sherif" userId="c83b1e15-36f3-4f46-aceb-05aac24c545e" providerId="ADAL" clId="{2ADE63E9-E2C9-7246-9E3A-3CE97796841D}" dt="2020-05-14T17:30:42.656" v="127" actId="700"/>
          <ac:spMkLst>
            <pc:docMk/>
            <pc:sldMk cId="3643915362" sldId="467"/>
            <ac:spMk id="26631" creationId="{72F21A71-3278-4DB9-B611-9115B3F42092}"/>
          </ac:spMkLst>
        </pc:spChg>
      </pc:sldChg>
      <pc:sldChg chg="delSp modSp add mod chgLayout">
        <pc:chgData name="Khattab, Sherif" userId="c83b1e15-36f3-4f46-aceb-05aac24c545e" providerId="ADAL" clId="{2ADE63E9-E2C9-7246-9E3A-3CE97796841D}" dt="2020-05-14T17:30:52.614" v="128" actId="14100"/>
        <pc:sldMkLst>
          <pc:docMk/>
          <pc:sldMk cId="1593910045" sldId="468"/>
        </pc:sldMkLst>
        <pc:spChg chg="mod ord">
          <ac:chgData name="Khattab, Sherif" userId="c83b1e15-36f3-4f46-aceb-05aac24c545e" providerId="ADAL" clId="{2ADE63E9-E2C9-7246-9E3A-3CE97796841D}" dt="2020-05-14T17:24:26.078" v="22" actId="700"/>
          <ac:spMkLst>
            <pc:docMk/>
            <pc:sldMk cId="1593910045" sldId="468"/>
            <ac:spMk id="18" creationId="{7151C27D-109F-470D-BED0-8B859A72E383}"/>
          </ac:spMkLst>
        </pc:spChg>
        <pc:spChg chg="mod ord">
          <ac:chgData name="Khattab, Sherif" userId="c83b1e15-36f3-4f46-aceb-05aac24c545e" providerId="ADAL" clId="{2ADE63E9-E2C9-7246-9E3A-3CE97796841D}" dt="2020-05-14T17:24:26.078" v="22" actId="700"/>
          <ac:spMkLst>
            <pc:docMk/>
            <pc:sldMk cId="1593910045" sldId="468"/>
            <ac:spMk id="19" creationId="{7F995B3A-E6BD-4C96-8C11-B5CEEF6DDB01}"/>
          </ac:spMkLst>
        </pc:spChg>
        <pc:spChg chg="del">
          <ac:chgData name="Khattab, Sherif" userId="c83b1e15-36f3-4f46-aceb-05aac24c545e" providerId="ADAL" clId="{2ADE63E9-E2C9-7246-9E3A-3CE97796841D}" dt="2020-05-14T17:22:51.467" v="19"/>
          <ac:spMkLst>
            <pc:docMk/>
            <pc:sldMk cId="1593910045" sldId="468"/>
            <ac:spMk id="20" creationId="{B7C6FCFA-C53F-4C3B-8C44-2A3D992AA30E}"/>
          </ac:spMkLst>
        </pc:spChg>
        <pc:spChg chg="mod ord">
          <ac:chgData name="Khattab, Sherif" userId="c83b1e15-36f3-4f46-aceb-05aac24c545e" providerId="ADAL" clId="{2ADE63E9-E2C9-7246-9E3A-3CE97796841D}" dt="2020-05-14T17:24:26.078" v="22" actId="700"/>
          <ac:spMkLst>
            <pc:docMk/>
            <pc:sldMk cId="1593910045" sldId="468"/>
            <ac:spMk id="28682" creationId="{B7C01B7A-81D1-4F0D-9CC2-B4DA989AFCC4}"/>
          </ac:spMkLst>
        </pc:spChg>
        <pc:spChg chg="mod ord">
          <ac:chgData name="Khattab, Sherif" userId="c83b1e15-36f3-4f46-aceb-05aac24c545e" providerId="ADAL" clId="{2ADE63E9-E2C9-7246-9E3A-3CE97796841D}" dt="2020-05-14T17:30:52.614" v="128" actId="14100"/>
          <ac:spMkLst>
            <pc:docMk/>
            <pc:sldMk cId="1593910045" sldId="468"/>
            <ac:spMk id="28683" creationId="{5D7D31E4-586C-4C3B-B93F-13DF7256B63A}"/>
          </ac:spMkLst>
        </pc:spChg>
      </pc:sldChg>
      <pc:sldChg chg="delSp modSp add mod chgLayout">
        <pc:chgData name="Khattab, Sherif" userId="c83b1e15-36f3-4f46-aceb-05aac24c545e" providerId="ADAL" clId="{2ADE63E9-E2C9-7246-9E3A-3CE97796841D}" dt="2020-05-14T17:24:26.078" v="22" actId="700"/>
        <pc:sldMkLst>
          <pc:docMk/>
          <pc:sldMk cId="3392020218" sldId="469"/>
        </pc:sldMkLst>
        <pc:spChg chg="mod ord">
          <ac:chgData name="Khattab, Sherif" userId="c83b1e15-36f3-4f46-aceb-05aac24c545e" providerId="ADAL" clId="{2ADE63E9-E2C9-7246-9E3A-3CE97796841D}" dt="2020-05-14T17:24:26.078" v="22" actId="700"/>
          <ac:spMkLst>
            <pc:docMk/>
            <pc:sldMk cId="3392020218" sldId="469"/>
            <ac:spMk id="4" creationId="{35C2CA87-30FC-4FA4-9F1C-6D57B7A5BF67}"/>
          </ac:spMkLst>
        </pc:spChg>
        <pc:spChg chg="mod ord">
          <ac:chgData name="Khattab, Sherif" userId="c83b1e15-36f3-4f46-aceb-05aac24c545e" providerId="ADAL" clId="{2ADE63E9-E2C9-7246-9E3A-3CE97796841D}" dt="2020-05-14T17:24:26.078" v="22" actId="700"/>
          <ac:spMkLst>
            <pc:docMk/>
            <pc:sldMk cId="3392020218" sldId="469"/>
            <ac:spMk id="5" creationId="{99807333-FB32-4274-BAF1-5581E2466BAF}"/>
          </ac:spMkLst>
        </pc:spChg>
        <pc:spChg chg="del">
          <ac:chgData name="Khattab, Sherif" userId="c83b1e15-36f3-4f46-aceb-05aac24c545e" providerId="ADAL" clId="{2ADE63E9-E2C9-7246-9E3A-3CE97796841D}" dt="2020-05-14T17:22:51.467" v="19"/>
          <ac:spMkLst>
            <pc:docMk/>
            <pc:sldMk cId="3392020218" sldId="469"/>
            <ac:spMk id="6" creationId="{2790CF52-F99C-42CE-860C-F428475E7881}"/>
          </ac:spMkLst>
        </pc:spChg>
        <pc:spChg chg="mod ord">
          <ac:chgData name="Khattab, Sherif" userId="c83b1e15-36f3-4f46-aceb-05aac24c545e" providerId="ADAL" clId="{2ADE63E9-E2C9-7246-9E3A-3CE97796841D}" dt="2020-05-14T17:24:26.078" v="22" actId="700"/>
          <ac:spMkLst>
            <pc:docMk/>
            <pc:sldMk cId="3392020218" sldId="469"/>
            <ac:spMk id="29701" creationId="{D1B90B40-FE0C-45D1-A230-8D39376F51A3}"/>
          </ac:spMkLst>
        </pc:spChg>
        <pc:spChg chg="mod ord">
          <ac:chgData name="Khattab, Sherif" userId="c83b1e15-36f3-4f46-aceb-05aac24c545e" providerId="ADAL" clId="{2ADE63E9-E2C9-7246-9E3A-3CE97796841D}" dt="2020-05-14T17:24:26.078" v="22" actId="700"/>
          <ac:spMkLst>
            <pc:docMk/>
            <pc:sldMk cId="3392020218" sldId="469"/>
            <ac:spMk id="29702" creationId="{DDDD1F21-3A23-4298-A5B5-EB5A1986D181}"/>
          </ac:spMkLst>
        </pc:spChg>
      </pc:sldChg>
      <pc:sldChg chg="modSp add mod setBg chgLayout">
        <pc:chgData name="Khattab, Sherif" userId="c83b1e15-36f3-4f46-aceb-05aac24c545e" providerId="ADAL" clId="{2ADE63E9-E2C9-7246-9E3A-3CE97796841D}" dt="2020-05-14T17:32:32.474" v="132" actId="700"/>
        <pc:sldMkLst>
          <pc:docMk/>
          <pc:sldMk cId="3824051756" sldId="470"/>
        </pc:sldMkLst>
        <pc:spChg chg="mod ord">
          <ac:chgData name="Khattab, Sherif" userId="c83b1e15-36f3-4f46-aceb-05aac24c545e" providerId="ADAL" clId="{2ADE63E9-E2C9-7246-9E3A-3CE97796841D}" dt="2020-05-14T17:32:32.474" v="132" actId="700"/>
          <ac:spMkLst>
            <pc:docMk/>
            <pc:sldMk cId="3824051756" sldId="470"/>
            <ac:spMk id="2" creationId="{E8D6067A-05A1-42FE-89B0-4E11641FA97D}"/>
          </ac:spMkLst>
        </pc:spChg>
        <pc:spChg chg="mod ord">
          <ac:chgData name="Khattab, Sherif" userId="c83b1e15-36f3-4f46-aceb-05aac24c545e" providerId="ADAL" clId="{2ADE63E9-E2C9-7246-9E3A-3CE97796841D}" dt="2020-05-14T17:32:32.474" v="132" actId="700"/>
          <ac:spMkLst>
            <pc:docMk/>
            <pc:sldMk cId="3824051756" sldId="470"/>
            <ac:spMk id="4" creationId="{2881FF88-3CAD-40CD-B84F-E2F0AE3D5D6F}"/>
          </ac:spMkLst>
        </pc:spChg>
        <pc:spChg chg="mod ord">
          <ac:chgData name="Khattab, Sherif" userId="c83b1e15-36f3-4f46-aceb-05aac24c545e" providerId="ADAL" clId="{2ADE63E9-E2C9-7246-9E3A-3CE97796841D}" dt="2020-05-14T17:32:32.474" v="132" actId="700"/>
          <ac:spMkLst>
            <pc:docMk/>
            <pc:sldMk cId="3824051756" sldId="470"/>
            <ac:spMk id="4097" creationId="{1955F746-344D-4502-874B-6359F36BEDD1}"/>
          </ac:spMkLst>
        </pc:spChg>
        <pc:spChg chg="mod ord">
          <ac:chgData name="Khattab, Sherif" userId="c83b1e15-36f3-4f46-aceb-05aac24c545e" providerId="ADAL" clId="{2ADE63E9-E2C9-7246-9E3A-3CE97796841D}" dt="2020-05-14T17:32:32.474" v="132" actId="700"/>
          <ac:spMkLst>
            <pc:docMk/>
            <pc:sldMk cId="3824051756" sldId="470"/>
            <ac:spMk id="4098" creationId="{B93A81E3-4C4D-4BD0-A5D6-A2B6E3655A85}"/>
          </ac:spMkLst>
        </pc:spChg>
      </pc:sldChg>
      <pc:sldChg chg="modSp add mod setBg chgLayout">
        <pc:chgData name="Khattab, Sherif" userId="c83b1e15-36f3-4f46-aceb-05aac24c545e" providerId="ADAL" clId="{2ADE63E9-E2C9-7246-9E3A-3CE97796841D}" dt="2020-05-14T17:32:32.474" v="132" actId="700"/>
        <pc:sldMkLst>
          <pc:docMk/>
          <pc:sldMk cId="1025764700" sldId="471"/>
        </pc:sldMkLst>
        <pc:spChg chg="mod ord">
          <ac:chgData name="Khattab, Sherif" userId="c83b1e15-36f3-4f46-aceb-05aac24c545e" providerId="ADAL" clId="{2ADE63E9-E2C9-7246-9E3A-3CE97796841D}" dt="2020-05-14T17:32:32.474" v="132" actId="700"/>
          <ac:spMkLst>
            <pc:docMk/>
            <pc:sldMk cId="1025764700" sldId="471"/>
            <ac:spMk id="2" creationId="{002C4211-0128-449E-9D1F-69BC748F2810}"/>
          </ac:spMkLst>
        </pc:spChg>
        <pc:spChg chg="mod ord">
          <ac:chgData name="Khattab, Sherif" userId="c83b1e15-36f3-4f46-aceb-05aac24c545e" providerId="ADAL" clId="{2ADE63E9-E2C9-7246-9E3A-3CE97796841D}" dt="2020-05-14T17:32:32.474" v="132" actId="700"/>
          <ac:spMkLst>
            <pc:docMk/>
            <pc:sldMk cId="1025764700" sldId="471"/>
            <ac:spMk id="4" creationId="{2E01187D-8C39-467D-8FD2-B6E79B15F5CB}"/>
          </ac:spMkLst>
        </pc:spChg>
        <pc:spChg chg="mod ord">
          <ac:chgData name="Khattab, Sherif" userId="c83b1e15-36f3-4f46-aceb-05aac24c545e" providerId="ADAL" clId="{2ADE63E9-E2C9-7246-9E3A-3CE97796841D}" dt="2020-05-14T17:32:32.474" v="132" actId="700"/>
          <ac:spMkLst>
            <pc:docMk/>
            <pc:sldMk cId="1025764700" sldId="471"/>
            <ac:spMk id="5121" creationId="{7512BAA4-EBB3-4158-9546-24CBE50F6439}"/>
          </ac:spMkLst>
        </pc:spChg>
        <pc:spChg chg="mod ord">
          <ac:chgData name="Khattab, Sherif" userId="c83b1e15-36f3-4f46-aceb-05aac24c545e" providerId="ADAL" clId="{2ADE63E9-E2C9-7246-9E3A-3CE97796841D}" dt="2020-05-14T17:32:32.474" v="132" actId="700"/>
          <ac:spMkLst>
            <pc:docMk/>
            <pc:sldMk cId="1025764700" sldId="471"/>
            <ac:spMk id="5122" creationId="{23997D45-6B1B-416E-BB06-0DAFD6B2DE75}"/>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109107092" sldId="472"/>
        </pc:sldMkLst>
        <pc:spChg chg="del">
          <ac:chgData name="Khattab, Sherif" userId="c83b1e15-36f3-4f46-aceb-05aac24c545e" providerId="ADAL" clId="{2ADE63E9-E2C9-7246-9E3A-3CE97796841D}" dt="2020-05-14T17:32:26.256" v="130" actId="700"/>
          <ac:spMkLst>
            <pc:docMk/>
            <pc:sldMk cId="3109107092" sldId="472"/>
            <ac:spMk id="2" creationId="{2AED4BE0-CB8B-46A2-8EF0-E486F269B286}"/>
          </ac:spMkLst>
        </pc:spChg>
        <pc:spChg chg="mod ord">
          <ac:chgData name="Khattab, Sherif" userId="c83b1e15-36f3-4f46-aceb-05aac24c545e" providerId="ADAL" clId="{2ADE63E9-E2C9-7246-9E3A-3CE97796841D}" dt="2020-05-14T17:32:32.474" v="132" actId="700"/>
          <ac:spMkLst>
            <pc:docMk/>
            <pc:sldMk cId="3109107092" sldId="472"/>
            <ac:spMk id="3" creationId="{30AEF3C6-7EA7-449A-9293-E3ED9F2886F9}"/>
          </ac:spMkLst>
        </pc:spChg>
        <pc:spChg chg="add del mod ord">
          <ac:chgData name="Khattab, Sherif" userId="c83b1e15-36f3-4f46-aceb-05aac24c545e" providerId="ADAL" clId="{2ADE63E9-E2C9-7246-9E3A-3CE97796841D}" dt="2020-05-14T17:32:29.326" v="131" actId="700"/>
          <ac:spMkLst>
            <pc:docMk/>
            <pc:sldMk cId="3109107092" sldId="472"/>
            <ac:spMk id="4" creationId="{40106270-06DE-6746-89D3-5C56B4143AC7}"/>
          </ac:spMkLst>
        </pc:spChg>
        <pc:spChg chg="mod ord">
          <ac:chgData name="Khattab, Sherif" userId="c83b1e15-36f3-4f46-aceb-05aac24c545e" providerId="ADAL" clId="{2ADE63E9-E2C9-7246-9E3A-3CE97796841D}" dt="2020-05-14T17:32:32.474" v="132" actId="700"/>
          <ac:spMkLst>
            <pc:docMk/>
            <pc:sldMk cId="3109107092" sldId="472"/>
            <ac:spMk id="5" creationId="{86D334BE-F1A0-401C-A7A6-E8399DADA66A}"/>
          </ac:spMkLst>
        </pc:spChg>
        <pc:spChg chg="add del mod ord">
          <ac:chgData name="Khattab, Sherif" userId="c83b1e15-36f3-4f46-aceb-05aac24c545e" providerId="ADAL" clId="{2ADE63E9-E2C9-7246-9E3A-3CE97796841D}" dt="2020-05-14T17:32:32.474" v="132" actId="700"/>
          <ac:spMkLst>
            <pc:docMk/>
            <pc:sldMk cId="3109107092" sldId="472"/>
            <ac:spMk id="6" creationId="{9AF3B698-8433-684C-8D9B-C1734A69A18D}"/>
          </ac:spMkLst>
        </pc:spChg>
        <pc:spChg chg="add mod ord">
          <ac:chgData name="Khattab, Sherif" userId="c83b1e15-36f3-4f46-aceb-05aac24c545e" providerId="ADAL" clId="{2ADE63E9-E2C9-7246-9E3A-3CE97796841D}" dt="2020-05-14T17:32:32.474" v="132" actId="700"/>
          <ac:spMkLst>
            <pc:docMk/>
            <pc:sldMk cId="3109107092" sldId="472"/>
            <ac:spMk id="7" creationId="{E5F29704-03AA-B747-A2ED-5B8027B1EDEB}"/>
          </ac:spMkLst>
        </pc:spChg>
        <pc:spChg chg="mod ord">
          <ac:chgData name="Khattab, Sherif" userId="c83b1e15-36f3-4f46-aceb-05aac24c545e" providerId="ADAL" clId="{2ADE63E9-E2C9-7246-9E3A-3CE97796841D}" dt="2020-05-14T17:32:32.474" v="132" actId="700"/>
          <ac:spMkLst>
            <pc:docMk/>
            <pc:sldMk cId="3109107092" sldId="472"/>
            <ac:spMk id="6146" creationId="{5AEA12F1-A345-4E80-B81B-BB7F54B720F7}"/>
          </ac:spMkLst>
        </pc:spChg>
      </pc:sldChg>
      <pc:sldChg chg="modSp add mod modTransition setBg chgLayout">
        <pc:chgData name="Khattab, Sherif" userId="c83b1e15-36f3-4f46-aceb-05aac24c545e" providerId="ADAL" clId="{2ADE63E9-E2C9-7246-9E3A-3CE97796841D}" dt="2020-05-14T17:32:32.474" v="132" actId="700"/>
        <pc:sldMkLst>
          <pc:docMk/>
          <pc:sldMk cId="2185675405" sldId="473"/>
        </pc:sldMkLst>
        <pc:spChg chg="mod ord">
          <ac:chgData name="Khattab, Sherif" userId="c83b1e15-36f3-4f46-aceb-05aac24c545e" providerId="ADAL" clId="{2ADE63E9-E2C9-7246-9E3A-3CE97796841D}" dt="2020-05-14T17:32:32.474" v="132" actId="700"/>
          <ac:spMkLst>
            <pc:docMk/>
            <pc:sldMk cId="2185675405" sldId="473"/>
            <ac:spMk id="2" creationId="{C6813236-8B8F-4096-AD46-1CA9A921239A}"/>
          </ac:spMkLst>
        </pc:spChg>
        <pc:spChg chg="mod ord">
          <ac:chgData name="Khattab, Sherif" userId="c83b1e15-36f3-4f46-aceb-05aac24c545e" providerId="ADAL" clId="{2ADE63E9-E2C9-7246-9E3A-3CE97796841D}" dt="2020-05-14T17:32:32.474" v="132" actId="700"/>
          <ac:spMkLst>
            <pc:docMk/>
            <pc:sldMk cId="2185675405" sldId="473"/>
            <ac:spMk id="4" creationId="{281F98A8-A1F2-450D-82CF-2ED88520FB31}"/>
          </ac:spMkLst>
        </pc:spChg>
        <pc:spChg chg="mod ord">
          <ac:chgData name="Khattab, Sherif" userId="c83b1e15-36f3-4f46-aceb-05aac24c545e" providerId="ADAL" clId="{2ADE63E9-E2C9-7246-9E3A-3CE97796841D}" dt="2020-05-14T17:32:32.474" v="132" actId="700"/>
          <ac:spMkLst>
            <pc:docMk/>
            <pc:sldMk cId="2185675405" sldId="473"/>
            <ac:spMk id="11265" creationId="{522206D1-4DDC-47D9-9088-90C5CFB6F862}"/>
          </ac:spMkLst>
        </pc:spChg>
        <pc:spChg chg="mod ord">
          <ac:chgData name="Khattab, Sherif" userId="c83b1e15-36f3-4f46-aceb-05aac24c545e" providerId="ADAL" clId="{2ADE63E9-E2C9-7246-9E3A-3CE97796841D}" dt="2020-05-14T17:32:32.474" v="132" actId="700"/>
          <ac:spMkLst>
            <pc:docMk/>
            <pc:sldMk cId="2185675405" sldId="473"/>
            <ac:spMk id="11266" creationId="{C570F62B-5E72-4698-A9CD-B82D69B1B3E0}"/>
          </ac:spMkLst>
        </pc:spChg>
      </pc:sldChg>
      <pc:sldChg chg="modSp add mod modTransition setBg chgLayout">
        <pc:chgData name="Khattab, Sherif" userId="c83b1e15-36f3-4f46-aceb-05aac24c545e" providerId="ADAL" clId="{2ADE63E9-E2C9-7246-9E3A-3CE97796841D}" dt="2020-05-14T17:32:32.474" v="132" actId="700"/>
        <pc:sldMkLst>
          <pc:docMk/>
          <pc:sldMk cId="1719184921" sldId="474"/>
        </pc:sldMkLst>
        <pc:spChg chg="mod ord">
          <ac:chgData name="Khattab, Sherif" userId="c83b1e15-36f3-4f46-aceb-05aac24c545e" providerId="ADAL" clId="{2ADE63E9-E2C9-7246-9E3A-3CE97796841D}" dt="2020-05-14T17:32:32.474" v="132" actId="700"/>
          <ac:spMkLst>
            <pc:docMk/>
            <pc:sldMk cId="1719184921" sldId="474"/>
            <ac:spMk id="2" creationId="{714500B9-F99D-46AA-A49A-B9CB985764E3}"/>
          </ac:spMkLst>
        </pc:spChg>
        <pc:spChg chg="mod ord">
          <ac:chgData name="Khattab, Sherif" userId="c83b1e15-36f3-4f46-aceb-05aac24c545e" providerId="ADAL" clId="{2ADE63E9-E2C9-7246-9E3A-3CE97796841D}" dt="2020-05-14T17:32:32.474" v="132" actId="700"/>
          <ac:spMkLst>
            <pc:docMk/>
            <pc:sldMk cId="1719184921" sldId="474"/>
            <ac:spMk id="4" creationId="{C7A7847A-2027-436E-B690-771D4CE55034}"/>
          </ac:spMkLst>
        </pc:spChg>
        <pc:spChg chg="mod ord">
          <ac:chgData name="Khattab, Sherif" userId="c83b1e15-36f3-4f46-aceb-05aac24c545e" providerId="ADAL" clId="{2ADE63E9-E2C9-7246-9E3A-3CE97796841D}" dt="2020-05-14T17:32:32.474" v="132" actId="700"/>
          <ac:spMkLst>
            <pc:docMk/>
            <pc:sldMk cId="1719184921" sldId="474"/>
            <ac:spMk id="14337" creationId="{5E0F9F94-F989-4125-BDDE-E01760E2392A}"/>
          </ac:spMkLst>
        </pc:spChg>
        <pc:spChg chg="mod ord">
          <ac:chgData name="Khattab, Sherif" userId="c83b1e15-36f3-4f46-aceb-05aac24c545e" providerId="ADAL" clId="{2ADE63E9-E2C9-7246-9E3A-3CE97796841D}" dt="2020-05-14T17:32:32.474" v="132" actId="700"/>
          <ac:spMkLst>
            <pc:docMk/>
            <pc:sldMk cId="1719184921" sldId="474"/>
            <ac:spMk id="14338" creationId="{A9E55149-AC71-450D-B27A-2FAC68CBC7EB}"/>
          </ac:spMkLst>
        </pc:spChg>
      </pc:sldChg>
      <pc:sldChg chg="modSp add mod setBg chgLayout">
        <pc:chgData name="Khattab, Sherif" userId="c83b1e15-36f3-4f46-aceb-05aac24c545e" providerId="ADAL" clId="{2ADE63E9-E2C9-7246-9E3A-3CE97796841D}" dt="2020-05-14T17:32:32.474" v="132" actId="700"/>
        <pc:sldMkLst>
          <pc:docMk/>
          <pc:sldMk cId="3632958702" sldId="475"/>
        </pc:sldMkLst>
        <pc:spChg chg="mod ord">
          <ac:chgData name="Khattab, Sherif" userId="c83b1e15-36f3-4f46-aceb-05aac24c545e" providerId="ADAL" clId="{2ADE63E9-E2C9-7246-9E3A-3CE97796841D}" dt="2020-05-14T17:32:32.474" v="132" actId="700"/>
          <ac:spMkLst>
            <pc:docMk/>
            <pc:sldMk cId="3632958702" sldId="475"/>
            <ac:spMk id="2" creationId="{9098BFE0-FB14-4FDF-B239-368AB25C4656}"/>
          </ac:spMkLst>
        </pc:spChg>
        <pc:spChg chg="mod ord">
          <ac:chgData name="Khattab, Sherif" userId="c83b1e15-36f3-4f46-aceb-05aac24c545e" providerId="ADAL" clId="{2ADE63E9-E2C9-7246-9E3A-3CE97796841D}" dt="2020-05-14T17:32:32.474" v="132" actId="700"/>
          <ac:spMkLst>
            <pc:docMk/>
            <pc:sldMk cId="3632958702" sldId="475"/>
            <ac:spMk id="4" creationId="{0EF6E624-0A3E-4DD3-9D16-BE20815A90D4}"/>
          </ac:spMkLst>
        </pc:spChg>
        <pc:spChg chg="mod ord">
          <ac:chgData name="Khattab, Sherif" userId="c83b1e15-36f3-4f46-aceb-05aac24c545e" providerId="ADAL" clId="{2ADE63E9-E2C9-7246-9E3A-3CE97796841D}" dt="2020-05-14T17:32:32.474" v="132" actId="700"/>
          <ac:spMkLst>
            <pc:docMk/>
            <pc:sldMk cId="3632958702" sldId="475"/>
            <ac:spMk id="10241" creationId="{20D7B19A-244C-4451-AB31-637CE4D4CE6A}"/>
          </ac:spMkLst>
        </pc:spChg>
        <pc:spChg chg="mod ord">
          <ac:chgData name="Khattab, Sherif" userId="c83b1e15-36f3-4f46-aceb-05aac24c545e" providerId="ADAL" clId="{2ADE63E9-E2C9-7246-9E3A-3CE97796841D}" dt="2020-05-14T17:32:32.474" v="132" actId="700"/>
          <ac:spMkLst>
            <pc:docMk/>
            <pc:sldMk cId="3632958702" sldId="475"/>
            <ac:spMk id="10242" creationId="{612ED614-FC4A-4C8B-8216-6ACBE1A9541E}"/>
          </ac:spMkLst>
        </pc:spChg>
      </pc:sldChg>
      <pc:sldChg chg="addSp delSp modSp add mod setBg chgLayout">
        <pc:chgData name="Khattab, Sherif" userId="c83b1e15-36f3-4f46-aceb-05aac24c545e" providerId="ADAL" clId="{2ADE63E9-E2C9-7246-9E3A-3CE97796841D}" dt="2020-05-14T17:32:32.474" v="132" actId="700"/>
        <pc:sldMkLst>
          <pc:docMk/>
          <pc:sldMk cId="2634117846" sldId="476"/>
        </pc:sldMkLst>
        <pc:spChg chg="del">
          <ac:chgData name="Khattab, Sherif" userId="c83b1e15-36f3-4f46-aceb-05aac24c545e" providerId="ADAL" clId="{2ADE63E9-E2C9-7246-9E3A-3CE97796841D}" dt="2020-05-14T17:32:26.256" v="130" actId="700"/>
          <ac:spMkLst>
            <pc:docMk/>
            <pc:sldMk cId="2634117846" sldId="476"/>
            <ac:spMk id="2" creationId="{38487650-FCF5-4B5C-856E-BE30F32C03BB}"/>
          </ac:spMkLst>
        </pc:spChg>
        <pc:spChg chg="mod ord">
          <ac:chgData name="Khattab, Sherif" userId="c83b1e15-36f3-4f46-aceb-05aac24c545e" providerId="ADAL" clId="{2ADE63E9-E2C9-7246-9E3A-3CE97796841D}" dt="2020-05-14T17:32:32.474" v="132" actId="700"/>
          <ac:spMkLst>
            <pc:docMk/>
            <pc:sldMk cId="2634117846" sldId="476"/>
            <ac:spMk id="3" creationId="{0D5FC714-764A-42DC-B362-C00E7889E545}"/>
          </ac:spMkLst>
        </pc:spChg>
        <pc:spChg chg="add del mod ord">
          <ac:chgData name="Khattab, Sherif" userId="c83b1e15-36f3-4f46-aceb-05aac24c545e" providerId="ADAL" clId="{2ADE63E9-E2C9-7246-9E3A-3CE97796841D}" dt="2020-05-14T17:32:29.326" v="131" actId="700"/>
          <ac:spMkLst>
            <pc:docMk/>
            <pc:sldMk cId="2634117846" sldId="476"/>
            <ac:spMk id="4" creationId="{9F41C026-540C-D946-80B8-D5DD12B51858}"/>
          </ac:spMkLst>
        </pc:spChg>
        <pc:spChg chg="mod ord">
          <ac:chgData name="Khattab, Sherif" userId="c83b1e15-36f3-4f46-aceb-05aac24c545e" providerId="ADAL" clId="{2ADE63E9-E2C9-7246-9E3A-3CE97796841D}" dt="2020-05-14T17:32:32.474" v="132" actId="700"/>
          <ac:spMkLst>
            <pc:docMk/>
            <pc:sldMk cId="2634117846" sldId="476"/>
            <ac:spMk id="5" creationId="{8BDA7C5A-80A5-42EE-B6CF-BFAE25598543}"/>
          </ac:spMkLst>
        </pc:spChg>
        <pc:spChg chg="add del mod ord">
          <ac:chgData name="Khattab, Sherif" userId="c83b1e15-36f3-4f46-aceb-05aac24c545e" providerId="ADAL" clId="{2ADE63E9-E2C9-7246-9E3A-3CE97796841D}" dt="2020-05-14T17:32:32.474" v="132" actId="700"/>
          <ac:spMkLst>
            <pc:docMk/>
            <pc:sldMk cId="2634117846" sldId="476"/>
            <ac:spMk id="6" creationId="{4B557CF0-5D0E-3545-A965-5B23F43F3FB9}"/>
          </ac:spMkLst>
        </pc:spChg>
        <pc:spChg chg="add mod ord">
          <ac:chgData name="Khattab, Sherif" userId="c83b1e15-36f3-4f46-aceb-05aac24c545e" providerId="ADAL" clId="{2ADE63E9-E2C9-7246-9E3A-3CE97796841D}" dt="2020-05-14T17:32:32.474" v="132" actId="700"/>
          <ac:spMkLst>
            <pc:docMk/>
            <pc:sldMk cId="2634117846" sldId="476"/>
            <ac:spMk id="7" creationId="{44731E72-C95C-EB4B-A626-59E28AE89AFC}"/>
          </ac:spMkLst>
        </pc:spChg>
        <pc:spChg chg="mod ord">
          <ac:chgData name="Khattab, Sherif" userId="c83b1e15-36f3-4f46-aceb-05aac24c545e" providerId="ADAL" clId="{2ADE63E9-E2C9-7246-9E3A-3CE97796841D}" dt="2020-05-14T17:32:32.474" v="132" actId="700"/>
          <ac:spMkLst>
            <pc:docMk/>
            <pc:sldMk cId="2634117846" sldId="476"/>
            <ac:spMk id="15361" creationId="{46F2E61B-6CE8-4481-A01D-E49CADFFB587}"/>
          </ac:spMkLst>
        </pc:spChg>
      </pc:sldChg>
      <pc:sldChg chg="modSp add mod modTransition setBg chgLayout">
        <pc:chgData name="Khattab, Sherif" userId="c83b1e15-36f3-4f46-aceb-05aac24c545e" providerId="ADAL" clId="{2ADE63E9-E2C9-7246-9E3A-3CE97796841D}" dt="2020-05-14T17:32:32.474" v="132" actId="700"/>
        <pc:sldMkLst>
          <pc:docMk/>
          <pc:sldMk cId="4038969182" sldId="477"/>
        </pc:sldMkLst>
        <pc:spChg chg="mod ord">
          <ac:chgData name="Khattab, Sherif" userId="c83b1e15-36f3-4f46-aceb-05aac24c545e" providerId="ADAL" clId="{2ADE63E9-E2C9-7246-9E3A-3CE97796841D}" dt="2020-05-14T17:32:32.474" v="132" actId="700"/>
          <ac:spMkLst>
            <pc:docMk/>
            <pc:sldMk cId="4038969182" sldId="477"/>
            <ac:spMk id="2" creationId="{FC2F5822-FB95-4FA7-8814-7A9973030216}"/>
          </ac:spMkLst>
        </pc:spChg>
        <pc:spChg chg="mod ord">
          <ac:chgData name="Khattab, Sherif" userId="c83b1e15-36f3-4f46-aceb-05aac24c545e" providerId="ADAL" clId="{2ADE63E9-E2C9-7246-9E3A-3CE97796841D}" dt="2020-05-14T17:32:32.474" v="132" actId="700"/>
          <ac:spMkLst>
            <pc:docMk/>
            <pc:sldMk cId="4038969182" sldId="477"/>
            <ac:spMk id="4" creationId="{AC512AFF-6A18-4D49-A4E6-2CC1827AA033}"/>
          </ac:spMkLst>
        </pc:spChg>
        <pc:spChg chg="mod ord">
          <ac:chgData name="Khattab, Sherif" userId="c83b1e15-36f3-4f46-aceb-05aac24c545e" providerId="ADAL" clId="{2ADE63E9-E2C9-7246-9E3A-3CE97796841D}" dt="2020-05-14T17:32:32.474" v="132" actId="700"/>
          <ac:spMkLst>
            <pc:docMk/>
            <pc:sldMk cId="4038969182" sldId="477"/>
            <ac:spMk id="16385" creationId="{6A11D2B9-CA45-4A0D-B509-8257E2D9B94F}"/>
          </ac:spMkLst>
        </pc:spChg>
        <pc:spChg chg="mod ord">
          <ac:chgData name="Khattab, Sherif" userId="c83b1e15-36f3-4f46-aceb-05aac24c545e" providerId="ADAL" clId="{2ADE63E9-E2C9-7246-9E3A-3CE97796841D}" dt="2020-05-14T17:32:32.474" v="132" actId="700"/>
          <ac:spMkLst>
            <pc:docMk/>
            <pc:sldMk cId="4038969182" sldId="477"/>
            <ac:spMk id="16386" creationId="{2EE14E1C-57AD-4AA5-8D97-EF494DA8A5A6}"/>
          </ac:spMkLst>
        </pc:spChg>
      </pc:sldChg>
      <pc:sldChg chg="modSp add mod setBg chgLayout">
        <pc:chgData name="Khattab, Sherif" userId="c83b1e15-36f3-4f46-aceb-05aac24c545e" providerId="ADAL" clId="{2ADE63E9-E2C9-7246-9E3A-3CE97796841D}" dt="2020-05-14T17:32:32.474" v="132" actId="700"/>
        <pc:sldMkLst>
          <pc:docMk/>
          <pc:sldMk cId="326259628" sldId="478"/>
        </pc:sldMkLst>
        <pc:spChg chg="mod ord">
          <ac:chgData name="Khattab, Sherif" userId="c83b1e15-36f3-4f46-aceb-05aac24c545e" providerId="ADAL" clId="{2ADE63E9-E2C9-7246-9E3A-3CE97796841D}" dt="2020-05-14T17:32:32.474" v="132" actId="700"/>
          <ac:spMkLst>
            <pc:docMk/>
            <pc:sldMk cId="326259628" sldId="478"/>
            <ac:spMk id="2" creationId="{E062ACD1-570C-402E-8392-9B5493153BD3}"/>
          </ac:spMkLst>
        </pc:spChg>
        <pc:spChg chg="mod ord">
          <ac:chgData name="Khattab, Sherif" userId="c83b1e15-36f3-4f46-aceb-05aac24c545e" providerId="ADAL" clId="{2ADE63E9-E2C9-7246-9E3A-3CE97796841D}" dt="2020-05-14T17:32:32.474" v="132" actId="700"/>
          <ac:spMkLst>
            <pc:docMk/>
            <pc:sldMk cId="326259628" sldId="478"/>
            <ac:spMk id="4" creationId="{C930AAE5-A143-485B-8675-C5B93A7A5FB5}"/>
          </ac:spMkLst>
        </pc:spChg>
        <pc:spChg chg="mod ord">
          <ac:chgData name="Khattab, Sherif" userId="c83b1e15-36f3-4f46-aceb-05aac24c545e" providerId="ADAL" clId="{2ADE63E9-E2C9-7246-9E3A-3CE97796841D}" dt="2020-05-14T17:32:32.474" v="132" actId="700"/>
          <ac:spMkLst>
            <pc:docMk/>
            <pc:sldMk cId="326259628" sldId="478"/>
            <ac:spMk id="17409" creationId="{3FA5BF51-7963-48D9-BD2B-FB627F72FD97}"/>
          </ac:spMkLst>
        </pc:spChg>
        <pc:spChg chg="mod ord">
          <ac:chgData name="Khattab, Sherif" userId="c83b1e15-36f3-4f46-aceb-05aac24c545e" providerId="ADAL" clId="{2ADE63E9-E2C9-7246-9E3A-3CE97796841D}" dt="2020-05-14T17:32:32.474" v="132" actId="700"/>
          <ac:spMkLst>
            <pc:docMk/>
            <pc:sldMk cId="326259628" sldId="478"/>
            <ac:spMk id="17410" creationId="{FD2C61C6-866E-4872-9AD1-25125E239118}"/>
          </ac:spMkLst>
        </pc:spChg>
      </pc:sldChg>
      <pc:sldChg chg="modSp add mod modTransition setBg chgLayout">
        <pc:chgData name="Khattab, Sherif" userId="c83b1e15-36f3-4f46-aceb-05aac24c545e" providerId="ADAL" clId="{2ADE63E9-E2C9-7246-9E3A-3CE97796841D}" dt="2020-05-14T17:32:32.474" v="132" actId="700"/>
        <pc:sldMkLst>
          <pc:docMk/>
          <pc:sldMk cId="873856523" sldId="479"/>
        </pc:sldMkLst>
        <pc:spChg chg="mod ord">
          <ac:chgData name="Khattab, Sherif" userId="c83b1e15-36f3-4f46-aceb-05aac24c545e" providerId="ADAL" clId="{2ADE63E9-E2C9-7246-9E3A-3CE97796841D}" dt="2020-05-14T17:32:32.474" v="132" actId="700"/>
          <ac:spMkLst>
            <pc:docMk/>
            <pc:sldMk cId="873856523" sldId="479"/>
            <ac:spMk id="2" creationId="{0EA6D591-B53C-496E-AC8A-4A137C95CFED}"/>
          </ac:spMkLst>
        </pc:spChg>
        <pc:spChg chg="mod ord">
          <ac:chgData name="Khattab, Sherif" userId="c83b1e15-36f3-4f46-aceb-05aac24c545e" providerId="ADAL" clId="{2ADE63E9-E2C9-7246-9E3A-3CE97796841D}" dt="2020-05-14T17:32:32.474" v="132" actId="700"/>
          <ac:spMkLst>
            <pc:docMk/>
            <pc:sldMk cId="873856523" sldId="479"/>
            <ac:spMk id="4" creationId="{ED98CD1B-CC0F-4183-9A7A-D761866A6186}"/>
          </ac:spMkLst>
        </pc:spChg>
        <pc:spChg chg="mod ord">
          <ac:chgData name="Khattab, Sherif" userId="c83b1e15-36f3-4f46-aceb-05aac24c545e" providerId="ADAL" clId="{2ADE63E9-E2C9-7246-9E3A-3CE97796841D}" dt="2020-05-14T17:32:32.474" v="132" actId="700"/>
          <ac:spMkLst>
            <pc:docMk/>
            <pc:sldMk cId="873856523" sldId="479"/>
            <ac:spMk id="18433" creationId="{E3607FC9-A77A-4CEC-B201-FD6943B401ED}"/>
          </ac:spMkLst>
        </pc:spChg>
        <pc:spChg chg="mod ord">
          <ac:chgData name="Khattab, Sherif" userId="c83b1e15-36f3-4f46-aceb-05aac24c545e" providerId="ADAL" clId="{2ADE63E9-E2C9-7246-9E3A-3CE97796841D}" dt="2020-05-14T17:32:32.474" v="132" actId="700"/>
          <ac:spMkLst>
            <pc:docMk/>
            <pc:sldMk cId="873856523" sldId="479"/>
            <ac:spMk id="18434" creationId="{A670C1CC-C98F-4983-9392-1D866C0F5D42}"/>
          </ac:spMkLst>
        </pc:spChg>
      </pc:sldChg>
      <pc:sldChg chg="modSp add mod setBg chgLayout">
        <pc:chgData name="Khattab, Sherif" userId="c83b1e15-36f3-4f46-aceb-05aac24c545e" providerId="ADAL" clId="{2ADE63E9-E2C9-7246-9E3A-3CE97796841D}" dt="2020-05-14T17:32:32.474" v="132" actId="700"/>
        <pc:sldMkLst>
          <pc:docMk/>
          <pc:sldMk cId="3465344065" sldId="480"/>
        </pc:sldMkLst>
        <pc:spChg chg="mod ord">
          <ac:chgData name="Khattab, Sherif" userId="c83b1e15-36f3-4f46-aceb-05aac24c545e" providerId="ADAL" clId="{2ADE63E9-E2C9-7246-9E3A-3CE97796841D}" dt="2020-05-14T17:32:32.474" v="132" actId="700"/>
          <ac:spMkLst>
            <pc:docMk/>
            <pc:sldMk cId="3465344065" sldId="480"/>
            <ac:spMk id="2" creationId="{11132C19-C3D2-4144-95C9-05511E063086}"/>
          </ac:spMkLst>
        </pc:spChg>
        <pc:spChg chg="mod ord">
          <ac:chgData name="Khattab, Sherif" userId="c83b1e15-36f3-4f46-aceb-05aac24c545e" providerId="ADAL" clId="{2ADE63E9-E2C9-7246-9E3A-3CE97796841D}" dt="2020-05-14T17:32:32.474" v="132" actId="700"/>
          <ac:spMkLst>
            <pc:docMk/>
            <pc:sldMk cId="3465344065" sldId="480"/>
            <ac:spMk id="4" creationId="{F9CF27AE-4665-4145-A6BD-FA5AEE73A1D6}"/>
          </ac:spMkLst>
        </pc:spChg>
        <pc:spChg chg="mod ord">
          <ac:chgData name="Khattab, Sherif" userId="c83b1e15-36f3-4f46-aceb-05aac24c545e" providerId="ADAL" clId="{2ADE63E9-E2C9-7246-9E3A-3CE97796841D}" dt="2020-05-14T17:32:32.474" v="132" actId="700"/>
          <ac:spMkLst>
            <pc:docMk/>
            <pc:sldMk cId="3465344065" sldId="480"/>
            <ac:spMk id="19457" creationId="{1260AB16-B7C6-49E8-8537-222E8A0B12DF}"/>
          </ac:spMkLst>
        </pc:spChg>
        <pc:spChg chg="mod ord">
          <ac:chgData name="Khattab, Sherif" userId="c83b1e15-36f3-4f46-aceb-05aac24c545e" providerId="ADAL" clId="{2ADE63E9-E2C9-7246-9E3A-3CE97796841D}" dt="2020-05-14T17:32:32.474" v="132" actId="700"/>
          <ac:spMkLst>
            <pc:docMk/>
            <pc:sldMk cId="3465344065" sldId="480"/>
            <ac:spMk id="19458" creationId="{8DE01213-3EA3-44D3-A522-C138B7172B87}"/>
          </ac:spMkLst>
        </pc:spChg>
      </pc:sldChg>
      <pc:sldChg chg="modSp add mod setBg chgLayout">
        <pc:chgData name="Khattab, Sherif" userId="c83b1e15-36f3-4f46-aceb-05aac24c545e" providerId="ADAL" clId="{2ADE63E9-E2C9-7246-9E3A-3CE97796841D}" dt="2020-05-14T17:32:32.474" v="132" actId="700"/>
        <pc:sldMkLst>
          <pc:docMk/>
          <pc:sldMk cId="2002489455" sldId="481"/>
        </pc:sldMkLst>
        <pc:spChg chg="mod ord">
          <ac:chgData name="Khattab, Sherif" userId="c83b1e15-36f3-4f46-aceb-05aac24c545e" providerId="ADAL" clId="{2ADE63E9-E2C9-7246-9E3A-3CE97796841D}" dt="2020-05-14T17:32:32.474" v="132" actId="700"/>
          <ac:spMkLst>
            <pc:docMk/>
            <pc:sldMk cId="2002489455" sldId="481"/>
            <ac:spMk id="2" creationId="{28056DCF-BD99-41AE-8A45-79565A5E5EC6}"/>
          </ac:spMkLst>
        </pc:spChg>
        <pc:spChg chg="mod ord">
          <ac:chgData name="Khattab, Sherif" userId="c83b1e15-36f3-4f46-aceb-05aac24c545e" providerId="ADAL" clId="{2ADE63E9-E2C9-7246-9E3A-3CE97796841D}" dt="2020-05-14T17:32:32.474" v="132" actId="700"/>
          <ac:spMkLst>
            <pc:docMk/>
            <pc:sldMk cId="2002489455" sldId="481"/>
            <ac:spMk id="4" creationId="{A79585B2-A921-40F0-932E-AC3F74E709BF}"/>
          </ac:spMkLst>
        </pc:spChg>
        <pc:spChg chg="mod ord">
          <ac:chgData name="Khattab, Sherif" userId="c83b1e15-36f3-4f46-aceb-05aac24c545e" providerId="ADAL" clId="{2ADE63E9-E2C9-7246-9E3A-3CE97796841D}" dt="2020-05-14T17:32:32.474" v="132" actId="700"/>
          <ac:spMkLst>
            <pc:docMk/>
            <pc:sldMk cId="2002489455" sldId="481"/>
            <ac:spMk id="22529" creationId="{A112A8D4-1658-40CE-AA71-89F4B1ED4C53}"/>
          </ac:spMkLst>
        </pc:spChg>
        <pc:spChg chg="mod ord">
          <ac:chgData name="Khattab, Sherif" userId="c83b1e15-36f3-4f46-aceb-05aac24c545e" providerId="ADAL" clId="{2ADE63E9-E2C9-7246-9E3A-3CE97796841D}" dt="2020-05-14T17:32:32.474" v="132" actId="700"/>
          <ac:spMkLst>
            <pc:docMk/>
            <pc:sldMk cId="2002489455" sldId="481"/>
            <ac:spMk id="22530" creationId="{2CBAA7AF-2C27-461D-A7D3-183D7DE49AE2}"/>
          </ac:spMkLst>
        </pc:spChg>
      </pc:sldChg>
      <pc:sldChg chg="modSp add mod setBg chgLayout">
        <pc:chgData name="Khattab, Sherif" userId="c83b1e15-36f3-4f46-aceb-05aac24c545e" providerId="ADAL" clId="{2ADE63E9-E2C9-7246-9E3A-3CE97796841D}" dt="2020-05-14T17:32:32.474" v="132" actId="700"/>
        <pc:sldMkLst>
          <pc:docMk/>
          <pc:sldMk cId="1560930406" sldId="482"/>
        </pc:sldMkLst>
        <pc:spChg chg="mod ord">
          <ac:chgData name="Khattab, Sherif" userId="c83b1e15-36f3-4f46-aceb-05aac24c545e" providerId="ADAL" clId="{2ADE63E9-E2C9-7246-9E3A-3CE97796841D}" dt="2020-05-14T17:32:32.474" v="132" actId="700"/>
          <ac:spMkLst>
            <pc:docMk/>
            <pc:sldMk cId="1560930406" sldId="482"/>
            <ac:spMk id="2" creationId="{DF0F4013-0B68-4D88-865A-4FC3176C8654}"/>
          </ac:spMkLst>
        </pc:spChg>
        <pc:spChg chg="mod ord">
          <ac:chgData name="Khattab, Sherif" userId="c83b1e15-36f3-4f46-aceb-05aac24c545e" providerId="ADAL" clId="{2ADE63E9-E2C9-7246-9E3A-3CE97796841D}" dt="2020-05-14T17:32:32.474" v="132" actId="700"/>
          <ac:spMkLst>
            <pc:docMk/>
            <pc:sldMk cId="1560930406" sldId="482"/>
            <ac:spMk id="4" creationId="{EC2FC32F-B9CD-4D1A-AE2B-0825BE055635}"/>
          </ac:spMkLst>
        </pc:spChg>
        <pc:spChg chg="mod ord">
          <ac:chgData name="Khattab, Sherif" userId="c83b1e15-36f3-4f46-aceb-05aac24c545e" providerId="ADAL" clId="{2ADE63E9-E2C9-7246-9E3A-3CE97796841D}" dt="2020-05-14T17:32:32.474" v="132" actId="700"/>
          <ac:spMkLst>
            <pc:docMk/>
            <pc:sldMk cId="1560930406" sldId="482"/>
            <ac:spMk id="23553" creationId="{E59624D1-FEEB-4340-9651-13DD586B53A9}"/>
          </ac:spMkLst>
        </pc:spChg>
        <pc:spChg chg="mod ord">
          <ac:chgData name="Khattab, Sherif" userId="c83b1e15-36f3-4f46-aceb-05aac24c545e" providerId="ADAL" clId="{2ADE63E9-E2C9-7246-9E3A-3CE97796841D}" dt="2020-05-14T17:32:32.474" v="132" actId="700"/>
          <ac:spMkLst>
            <pc:docMk/>
            <pc:sldMk cId="1560930406" sldId="482"/>
            <ac:spMk id="23554" creationId="{352A19DE-2E99-4131-8018-428EB1D381D8}"/>
          </ac:spMkLst>
        </pc:spChg>
      </pc:sldChg>
      <pc:sldChg chg="modSp add mod modTransition setBg chgLayout">
        <pc:chgData name="Khattab, Sherif" userId="c83b1e15-36f3-4f46-aceb-05aac24c545e" providerId="ADAL" clId="{2ADE63E9-E2C9-7246-9E3A-3CE97796841D}" dt="2020-05-14T17:32:32.474" v="132" actId="700"/>
        <pc:sldMkLst>
          <pc:docMk/>
          <pc:sldMk cId="1387835057" sldId="483"/>
        </pc:sldMkLst>
        <pc:spChg chg="mod ord">
          <ac:chgData name="Khattab, Sherif" userId="c83b1e15-36f3-4f46-aceb-05aac24c545e" providerId="ADAL" clId="{2ADE63E9-E2C9-7246-9E3A-3CE97796841D}" dt="2020-05-14T17:32:32.474" v="132" actId="700"/>
          <ac:spMkLst>
            <pc:docMk/>
            <pc:sldMk cId="1387835057" sldId="483"/>
            <ac:spMk id="2" creationId="{A6AF18B9-6FF0-4C74-A586-1E93EC2994BF}"/>
          </ac:spMkLst>
        </pc:spChg>
        <pc:spChg chg="mod ord">
          <ac:chgData name="Khattab, Sherif" userId="c83b1e15-36f3-4f46-aceb-05aac24c545e" providerId="ADAL" clId="{2ADE63E9-E2C9-7246-9E3A-3CE97796841D}" dt="2020-05-14T17:32:32.474" v="132" actId="700"/>
          <ac:spMkLst>
            <pc:docMk/>
            <pc:sldMk cId="1387835057" sldId="483"/>
            <ac:spMk id="4" creationId="{695B28AA-F135-4C0B-81EF-050B8EDFE010}"/>
          </ac:spMkLst>
        </pc:spChg>
        <pc:spChg chg="mod ord">
          <ac:chgData name="Khattab, Sherif" userId="c83b1e15-36f3-4f46-aceb-05aac24c545e" providerId="ADAL" clId="{2ADE63E9-E2C9-7246-9E3A-3CE97796841D}" dt="2020-05-14T17:32:32.474" v="132" actId="700"/>
          <ac:spMkLst>
            <pc:docMk/>
            <pc:sldMk cId="1387835057" sldId="483"/>
            <ac:spMk id="24577" creationId="{77EC0389-3FCE-4FE8-A2EC-CC38786BD14C}"/>
          </ac:spMkLst>
        </pc:spChg>
        <pc:spChg chg="mod ord">
          <ac:chgData name="Khattab, Sherif" userId="c83b1e15-36f3-4f46-aceb-05aac24c545e" providerId="ADAL" clId="{2ADE63E9-E2C9-7246-9E3A-3CE97796841D}" dt="2020-05-14T17:32:32.474" v="132" actId="700"/>
          <ac:spMkLst>
            <pc:docMk/>
            <pc:sldMk cId="1387835057" sldId="483"/>
            <ac:spMk id="24578" creationId="{A4BB8E81-AF1B-43C3-BD62-03BC2CAACBA4}"/>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1948397067" sldId="484"/>
        </pc:sldMkLst>
        <pc:spChg chg="del">
          <ac:chgData name="Khattab, Sherif" userId="c83b1e15-36f3-4f46-aceb-05aac24c545e" providerId="ADAL" clId="{2ADE63E9-E2C9-7246-9E3A-3CE97796841D}" dt="2020-05-14T17:32:26.256" v="130" actId="700"/>
          <ac:spMkLst>
            <pc:docMk/>
            <pc:sldMk cId="1948397067" sldId="484"/>
            <ac:spMk id="2" creationId="{583DE45C-2415-4E3D-8278-F51570832279}"/>
          </ac:spMkLst>
        </pc:spChg>
        <pc:spChg chg="mod ord">
          <ac:chgData name="Khattab, Sherif" userId="c83b1e15-36f3-4f46-aceb-05aac24c545e" providerId="ADAL" clId="{2ADE63E9-E2C9-7246-9E3A-3CE97796841D}" dt="2020-05-14T17:32:32.474" v="132" actId="700"/>
          <ac:spMkLst>
            <pc:docMk/>
            <pc:sldMk cId="1948397067" sldId="484"/>
            <ac:spMk id="3" creationId="{8EEA02BE-54EF-4DED-8936-3DDE41ED48F3}"/>
          </ac:spMkLst>
        </pc:spChg>
        <pc:spChg chg="add del mod ord">
          <ac:chgData name="Khattab, Sherif" userId="c83b1e15-36f3-4f46-aceb-05aac24c545e" providerId="ADAL" clId="{2ADE63E9-E2C9-7246-9E3A-3CE97796841D}" dt="2020-05-14T17:32:29.326" v="131" actId="700"/>
          <ac:spMkLst>
            <pc:docMk/>
            <pc:sldMk cId="1948397067" sldId="484"/>
            <ac:spMk id="4" creationId="{CA42FC3E-BF76-B145-B3A3-B75EDD4DF99F}"/>
          </ac:spMkLst>
        </pc:spChg>
        <pc:spChg chg="mod ord">
          <ac:chgData name="Khattab, Sherif" userId="c83b1e15-36f3-4f46-aceb-05aac24c545e" providerId="ADAL" clId="{2ADE63E9-E2C9-7246-9E3A-3CE97796841D}" dt="2020-05-14T17:32:32.474" v="132" actId="700"/>
          <ac:spMkLst>
            <pc:docMk/>
            <pc:sldMk cId="1948397067" sldId="484"/>
            <ac:spMk id="5" creationId="{DE1FD728-0EB3-4F5A-B200-1BF20173728C}"/>
          </ac:spMkLst>
        </pc:spChg>
        <pc:spChg chg="add del mod ord">
          <ac:chgData name="Khattab, Sherif" userId="c83b1e15-36f3-4f46-aceb-05aac24c545e" providerId="ADAL" clId="{2ADE63E9-E2C9-7246-9E3A-3CE97796841D}" dt="2020-05-14T17:32:32.474" v="132" actId="700"/>
          <ac:spMkLst>
            <pc:docMk/>
            <pc:sldMk cId="1948397067" sldId="484"/>
            <ac:spMk id="6" creationId="{1797A981-9C02-B14D-965E-3A26A76E662D}"/>
          </ac:spMkLst>
        </pc:spChg>
        <pc:spChg chg="add mod ord">
          <ac:chgData name="Khattab, Sherif" userId="c83b1e15-36f3-4f46-aceb-05aac24c545e" providerId="ADAL" clId="{2ADE63E9-E2C9-7246-9E3A-3CE97796841D}" dt="2020-05-14T17:32:32.474" v="132" actId="700"/>
          <ac:spMkLst>
            <pc:docMk/>
            <pc:sldMk cId="1948397067" sldId="484"/>
            <ac:spMk id="7" creationId="{8A225AA0-21AD-A843-A4E3-3C82E24A7D11}"/>
          </ac:spMkLst>
        </pc:spChg>
        <pc:spChg chg="mod ord">
          <ac:chgData name="Khattab, Sherif" userId="c83b1e15-36f3-4f46-aceb-05aac24c545e" providerId="ADAL" clId="{2ADE63E9-E2C9-7246-9E3A-3CE97796841D}" dt="2020-05-14T17:32:32.474" v="132" actId="700"/>
          <ac:spMkLst>
            <pc:docMk/>
            <pc:sldMk cId="1948397067" sldId="484"/>
            <ac:spMk id="25601" creationId="{5E2E26B9-79A1-4156-BA81-69E66E0DF0CE}"/>
          </ac:spMkLst>
        </pc:spChg>
      </pc:sldChg>
      <pc:sldChg chg="modSp add mod modTransition setBg chgLayout">
        <pc:chgData name="Khattab, Sherif" userId="c83b1e15-36f3-4f46-aceb-05aac24c545e" providerId="ADAL" clId="{2ADE63E9-E2C9-7246-9E3A-3CE97796841D}" dt="2020-05-14T17:32:32.474" v="132" actId="700"/>
        <pc:sldMkLst>
          <pc:docMk/>
          <pc:sldMk cId="3473693154" sldId="485"/>
        </pc:sldMkLst>
        <pc:spChg chg="mod ord">
          <ac:chgData name="Khattab, Sherif" userId="c83b1e15-36f3-4f46-aceb-05aac24c545e" providerId="ADAL" clId="{2ADE63E9-E2C9-7246-9E3A-3CE97796841D}" dt="2020-05-14T17:32:32.474" v="132" actId="700"/>
          <ac:spMkLst>
            <pc:docMk/>
            <pc:sldMk cId="3473693154" sldId="485"/>
            <ac:spMk id="2" creationId="{586854B2-D813-4866-991C-A454A76AA11F}"/>
          </ac:spMkLst>
        </pc:spChg>
        <pc:spChg chg="mod ord">
          <ac:chgData name="Khattab, Sherif" userId="c83b1e15-36f3-4f46-aceb-05aac24c545e" providerId="ADAL" clId="{2ADE63E9-E2C9-7246-9E3A-3CE97796841D}" dt="2020-05-14T17:32:32.474" v="132" actId="700"/>
          <ac:spMkLst>
            <pc:docMk/>
            <pc:sldMk cId="3473693154" sldId="485"/>
            <ac:spMk id="4" creationId="{8A46F5C7-08E2-45F5-81BA-1784EE136164}"/>
          </ac:spMkLst>
        </pc:spChg>
        <pc:spChg chg="mod ord">
          <ac:chgData name="Khattab, Sherif" userId="c83b1e15-36f3-4f46-aceb-05aac24c545e" providerId="ADAL" clId="{2ADE63E9-E2C9-7246-9E3A-3CE97796841D}" dt="2020-05-14T17:32:32.474" v="132" actId="700"/>
          <ac:spMkLst>
            <pc:docMk/>
            <pc:sldMk cId="3473693154" sldId="485"/>
            <ac:spMk id="26625" creationId="{C1D92301-73F4-4C23-99EC-1F78FAD6D495}"/>
          </ac:spMkLst>
        </pc:spChg>
        <pc:spChg chg="mod ord">
          <ac:chgData name="Khattab, Sherif" userId="c83b1e15-36f3-4f46-aceb-05aac24c545e" providerId="ADAL" clId="{2ADE63E9-E2C9-7246-9E3A-3CE97796841D}" dt="2020-05-14T17:32:32.474" v="132" actId="700"/>
          <ac:spMkLst>
            <pc:docMk/>
            <pc:sldMk cId="3473693154" sldId="485"/>
            <ac:spMk id="26626" creationId="{2651E592-DA2E-4E0E-A6BB-2B5F27098645}"/>
          </ac:spMkLst>
        </pc:spChg>
      </pc:sldChg>
      <pc:sldChg chg="modSp add mod modTransition setBg chgLayout">
        <pc:chgData name="Khattab, Sherif" userId="c83b1e15-36f3-4f46-aceb-05aac24c545e" providerId="ADAL" clId="{2ADE63E9-E2C9-7246-9E3A-3CE97796841D}" dt="2020-05-14T17:32:32.474" v="132" actId="700"/>
        <pc:sldMkLst>
          <pc:docMk/>
          <pc:sldMk cId="2983945636" sldId="486"/>
        </pc:sldMkLst>
        <pc:spChg chg="mod ord">
          <ac:chgData name="Khattab, Sherif" userId="c83b1e15-36f3-4f46-aceb-05aac24c545e" providerId="ADAL" clId="{2ADE63E9-E2C9-7246-9E3A-3CE97796841D}" dt="2020-05-14T17:32:32.474" v="132" actId="700"/>
          <ac:spMkLst>
            <pc:docMk/>
            <pc:sldMk cId="2983945636" sldId="486"/>
            <ac:spMk id="2" creationId="{030E642F-8AF9-447D-9779-038C807126FB}"/>
          </ac:spMkLst>
        </pc:spChg>
        <pc:spChg chg="mod ord">
          <ac:chgData name="Khattab, Sherif" userId="c83b1e15-36f3-4f46-aceb-05aac24c545e" providerId="ADAL" clId="{2ADE63E9-E2C9-7246-9E3A-3CE97796841D}" dt="2020-05-14T17:32:32.474" v="132" actId="700"/>
          <ac:spMkLst>
            <pc:docMk/>
            <pc:sldMk cId="2983945636" sldId="486"/>
            <ac:spMk id="4" creationId="{9A4DA0B9-6022-40BD-A698-C2A0004977E2}"/>
          </ac:spMkLst>
        </pc:spChg>
        <pc:spChg chg="mod ord">
          <ac:chgData name="Khattab, Sherif" userId="c83b1e15-36f3-4f46-aceb-05aac24c545e" providerId="ADAL" clId="{2ADE63E9-E2C9-7246-9E3A-3CE97796841D}" dt="2020-05-14T17:32:32.474" v="132" actId="700"/>
          <ac:spMkLst>
            <pc:docMk/>
            <pc:sldMk cId="2983945636" sldId="486"/>
            <ac:spMk id="27649" creationId="{A30CE637-C564-4C88-9CE7-7861A8F85416}"/>
          </ac:spMkLst>
        </pc:spChg>
        <pc:spChg chg="mod ord">
          <ac:chgData name="Khattab, Sherif" userId="c83b1e15-36f3-4f46-aceb-05aac24c545e" providerId="ADAL" clId="{2ADE63E9-E2C9-7246-9E3A-3CE97796841D}" dt="2020-05-14T17:32:32.474" v="132" actId="700"/>
          <ac:spMkLst>
            <pc:docMk/>
            <pc:sldMk cId="2983945636" sldId="486"/>
            <ac:spMk id="27650" creationId="{3B4B0BBB-7C33-4C49-9B92-A42C3AB117EF}"/>
          </ac:spMkLst>
        </pc:spChg>
      </pc:sldChg>
      <pc:sldChg chg="modSp add mod modTransition setBg chgLayout">
        <pc:chgData name="Khattab, Sherif" userId="c83b1e15-36f3-4f46-aceb-05aac24c545e" providerId="ADAL" clId="{2ADE63E9-E2C9-7246-9E3A-3CE97796841D}" dt="2020-05-14T17:32:32.474" v="132" actId="700"/>
        <pc:sldMkLst>
          <pc:docMk/>
          <pc:sldMk cId="3673539870" sldId="487"/>
        </pc:sldMkLst>
        <pc:spChg chg="mod ord">
          <ac:chgData name="Khattab, Sherif" userId="c83b1e15-36f3-4f46-aceb-05aac24c545e" providerId="ADAL" clId="{2ADE63E9-E2C9-7246-9E3A-3CE97796841D}" dt="2020-05-14T17:32:32.474" v="132" actId="700"/>
          <ac:spMkLst>
            <pc:docMk/>
            <pc:sldMk cId="3673539870" sldId="487"/>
            <ac:spMk id="2" creationId="{27633559-11FA-4E73-827B-61052702ECFD}"/>
          </ac:spMkLst>
        </pc:spChg>
        <pc:spChg chg="mod ord">
          <ac:chgData name="Khattab, Sherif" userId="c83b1e15-36f3-4f46-aceb-05aac24c545e" providerId="ADAL" clId="{2ADE63E9-E2C9-7246-9E3A-3CE97796841D}" dt="2020-05-14T17:32:32.474" v="132" actId="700"/>
          <ac:spMkLst>
            <pc:docMk/>
            <pc:sldMk cId="3673539870" sldId="487"/>
            <ac:spMk id="4" creationId="{DB7AC9D8-6AAC-45B4-B947-1418EC60416E}"/>
          </ac:spMkLst>
        </pc:spChg>
        <pc:spChg chg="mod ord">
          <ac:chgData name="Khattab, Sherif" userId="c83b1e15-36f3-4f46-aceb-05aac24c545e" providerId="ADAL" clId="{2ADE63E9-E2C9-7246-9E3A-3CE97796841D}" dt="2020-05-14T17:32:32.474" v="132" actId="700"/>
          <ac:spMkLst>
            <pc:docMk/>
            <pc:sldMk cId="3673539870" sldId="487"/>
            <ac:spMk id="28673" creationId="{01919240-6D5F-40C6-9DDB-8CA2B9C67437}"/>
          </ac:spMkLst>
        </pc:spChg>
        <pc:spChg chg="mod ord">
          <ac:chgData name="Khattab, Sherif" userId="c83b1e15-36f3-4f46-aceb-05aac24c545e" providerId="ADAL" clId="{2ADE63E9-E2C9-7246-9E3A-3CE97796841D}" dt="2020-05-14T17:32:32.474" v="132" actId="700"/>
          <ac:spMkLst>
            <pc:docMk/>
            <pc:sldMk cId="3673539870" sldId="487"/>
            <ac:spMk id="28674" creationId="{33FEC19D-87C7-48B3-AA20-D08F664388EE}"/>
          </ac:spMkLst>
        </pc:spChg>
      </pc:sldChg>
      <pc:sldChg chg="modSp add mod modTransition setBg chgLayout">
        <pc:chgData name="Khattab, Sherif" userId="c83b1e15-36f3-4f46-aceb-05aac24c545e" providerId="ADAL" clId="{2ADE63E9-E2C9-7246-9E3A-3CE97796841D}" dt="2020-05-14T17:32:32.474" v="132" actId="700"/>
        <pc:sldMkLst>
          <pc:docMk/>
          <pc:sldMk cId="1363323927" sldId="488"/>
        </pc:sldMkLst>
        <pc:spChg chg="mod ord">
          <ac:chgData name="Khattab, Sherif" userId="c83b1e15-36f3-4f46-aceb-05aac24c545e" providerId="ADAL" clId="{2ADE63E9-E2C9-7246-9E3A-3CE97796841D}" dt="2020-05-14T17:32:32.474" v="132" actId="700"/>
          <ac:spMkLst>
            <pc:docMk/>
            <pc:sldMk cId="1363323927" sldId="488"/>
            <ac:spMk id="2" creationId="{D1784F0E-0CE3-4DF2-BF5E-AC961DED9AD5}"/>
          </ac:spMkLst>
        </pc:spChg>
        <pc:spChg chg="mod ord">
          <ac:chgData name="Khattab, Sherif" userId="c83b1e15-36f3-4f46-aceb-05aac24c545e" providerId="ADAL" clId="{2ADE63E9-E2C9-7246-9E3A-3CE97796841D}" dt="2020-05-14T17:32:32.474" v="132" actId="700"/>
          <ac:spMkLst>
            <pc:docMk/>
            <pc:sldMk cId="1363323927" sldId="488"/>
            <ac:spMk id="4" creationId="{EDE852BE-9DBB-4B9F-96D6-41502235E65B}"/>
          </ac:spMkLst>
        </pc:spChg>
        <pc:spChg chg="mod ord">
          <ac:chgData name="Khattab, Sherif" userId="c83b1e15-36f3-4f46-aceb-05aac24c545e" providerId="ADAL" clId="{2ADE63E9-E2C9-7246-9E3A-3CE97796841D}" dt="2020-05-14T17:32:32.474" v="132" actId="700"/>
          <ac:spMkLst>
            <pc:docMk/>
            <pc:sldMk cId="1363323927" sldId="488"/>
            <ac:spMk id="29697" creationId="{28E17C06-9C26-4EA2-A8CB-9E266E08CFC9}"/>
          </ac:spMkLst>
        </pc:spChg>
        <pc:spChg chg="mod ord">
          <ac:chgData name="Khattab, Sherif" userId="c83b1e15-36f3-4f46-aceb-05aac24c545e" providerId="ADAL" clId="{2ADE63E9-E2C9-7246-9E3A-3CE97796841D}" dt="2020-05-14T17:32:32.474" v="132" actId="700"/>
          <ac:spMkLst>
            <pc:docMk/>
            <pc:sldMk cId="1363323927" sldId="488"/>
            <ac:spMk id="29699" creationId="{9B87D08D-EF4A-454B-A132-2A933B33FADF}"/>
          </ac:spMkLst>
        </pc:spChg>
      </pc:sldChg>
      <pc:sldChg chg="modSp add mod modTransition setBg chgLayout">
        <pc:chgData name="Khattab, Sherif" userId="c83b1e15-36f3-4f46-aceb-05aac24c545e" providerId="ADAL" clId="{2ADE63E9-E2C9-7246-9E3A-3CE97796841D}" dt="2020-05-14T17:32:32.474" v="132" actId="700"/>
        <pc:sldMkLst>
          <pc:docMk/>
          <pc:sldMk cId="936409682" sldId="489"/>
        </pc:sldMkLst>
        <pc:spChg chg="mod ord">
          <ac:chgData name="Khattab, Sherif" userId="c83b1e15-36f3-4f46-aceb-05aac24c545e" providerId="ADAL" clId="{2ADE63E9-E2C9-7246-9E3A-3CE97796841D}" dt="2020-05-14T17:32:32.474" v="132" actId="700"/>
          <ac:spMkLst>
            <pc:docMk/>
            <pc:sldMk cId="936409682" sldId="489"/>
            <ac:spMk id="2" creationId="{150C62BB-E114-454B-85DB-53D764ED6038}"/>
          </ac:spMkLst>
        </pc:spChg>
        <pc:spChg chg="mod ord">
          <ac:chgData name="Khattab, Sherif" userId="c83b1e15-36f3-4f46-aceb-05aac24c545e" providerId="ADAL" clId="{2ADE63E9-E2C9-7246-9E3A-3CE97796841D}" dt="2020-05-14T17:32:32.474" v="132" actId="700"/>
          <ac:spMkLst>
            <pc:docMk/>
            <pc:sldMk cId="936409682" sldId="489"/>
            <ac:spMk id="4" creationId="{8F548AA1-681E-4DA0-A9AF-6C8D550D5E08}"/>
          </ac:spMkLst>
        </pc:spChg>
        <pc:spChg chg="mod ord">
          <ac:chgData name="Khattab, Sherif" userId="c83b1e15-36f3-4f46-aceb-05aac24c545e" providerId="ADAL" clId="{2ADE63E9-E2C9-7246-9E3A-3CE97796841D}" dt="2020-05-14T17:32:32.474" v="132" actId="700"/>
          <ac:spMkLst>
            <pc:docMk/>
            <pc:sldMk cId="936409682" sldId="489"/>
            <ac:spMk id="30721" creationId="{0A3F3B3A-9F5F-4801-AFED-E732F58A9EA2}"/>
          </ac:spMkLst>
        </pc:spChg>
        <pc:spChg chg="mod ord">
          <ac:chgData name="Khattab, Sherif" userId="c83b1e15-36f3-4f46-aceb-05aac24c545e" providerId="ADAL" clId="{2ADE63E9-E2C9-7246-9E3A-3CE97796841D}" dt="2020-05-14T17:32:32.474" v="132" actId="700"/>
          <ac:spMkLst>
            <pc:docMk/>
            <pc:sldMk cId="936409682" sldId="489"/>
            <ac:spMk id="30722" creationId="{33C3E8B9-1772-47B4-9411-185F126423BA}"/>
          </ac:spMkLst>
        </pc:spChg>
      </pc:sldChg>
      <pc:sldChg chg="modSp add mod modTransition setBg chgLayout">
        <pc:chgData name="Khattab, Sherif" userId="c83b1e15-36f3-4f46-aceb-05aac24c545e" providerId="ADAL" clId="{2ADE63E9-E2C9-7246-9E3A-3CE97796841D}" dt="2020-05-14T17:32:32.474" v="132" actId="700"/>
        <pc:sldMkLst>
          <pc:docMk/>
          <pc:sldMk cId="3252833104" sldId="490"/>
        </pc:sldMkLst>
        <pc:spChg chg="mod ord">
          <ac:chgData name="Khattab, Sherif" userId="c83b1e15-36f3-4f46-aceb-05aac24c545e" providerId="ADAL" clId="{2ADE63E9-E2C9-7246-9E3A-3CE97796841D}" dt="2020-05-14T17:32:32.474" v="132" actId="700"/>
          <ac:spMkLst>
            <pc:docMk/>
            <pc:sldMk cId="3252833104" sldId="490"/>
            <ac:spMk id="2" creationId="{0AB4CCAD-745E-4E3C-9226-6DC017810F96}"/>
          </ac:spMkLst>
        </pc:spChg>
        <pc:spChg chg="mod ord">
          <ac:chgData name="Khattab, Sherif" userId="c83b1e15-36f3-4f46-aceb-05aac24c545e" providerId="ADAL" clId="{2ADE63E9-E2C9-7246-9E3A-3CE97796841D}" dt="2020-05-14T17:32:32.474" v="132" actId="700"/>
          <ac:spMkLst>
            <pc:docMk/>
            <pc:sldMk cId="3252833104" sldId="490"/>
            <ac:spMk id="4" creationId="{0E17533F-915A-40CF-AD4D-FEF68ECE520B}"/>
          </ac:spMkLst>
        </pc:spChg>
        <pc:spChg chg="mod ord">
          <ac:chgData name="Khattab, Sherif" userId="c83b1e15-36f3-4f46-aceb-05aac24c545e" providerId="ADAL" clId="{2ADE63E9-E2C9-7246-9E3A-3CE97796841D}" dt="2020-05-14T17:32:32.474" v="132" actId="700"/>
          <ac:spMkLst>
            <pc:docMk/>
            <pc:sldMk cId="3252833104" sldId="490"/>
            <ac:spMk id="31745" creationId="{1E8891A6-96C0-4E27-853C-F42C1FEB58A8}"/>
          </ac:spMkLst>
        </pc:spChg>
        <pc:spChg chg="mod ord">
          <ac:chgData name="Khattab, Sherif" userId="c83b1e15-36f3-4f46-aceb-05aac24c545e" providerId="ADAL" clId="{2ADE63E9-E2C9-7246-9E3A-3CE97796841D}" dt="2020-05-14T17:32:32.474" v="132" actId="700"/>
          <ac:spMkLst>
            <pc:docMk/>
            <pc:sldMk cId="3252833104" sldId="490"/>
            <ac:spMk id="31746" creationId="{BF923C93-357F-4C7D-9396-96EB75958AAC}"/>
          </ac:spMkLst>
        </pc:spChg>
      </pc:sldChg>
      <pc:sldChg chg="modSp add mod modTransition setBg chgLayout">
        <pc:chgData name="Khattab, Sherif" userId="c83b1e15-36f3-4f46-aceb-05aac24c545e" providerId="ADAL" clId="{2ADE63E9-E2C9-7246-9E3A-3CE97796841D}" dt="2020-05-14T17:32:32.474" v="132" actId="700"/>
        <pc:sldMkLst>
          <pc:docMk/>
          <pc:sldMk cId="3413759872" sldId="491"/>
        </pc:sldMkLst>
        <pc:spChg chg="mod ord">
          <ac:chgData name="Khattab, Sherif" userId="c83b1e15-36f3-4f46-aceb-05aac24c545e" providerId="ADAL" clId="{2ADE63E9-E2C9-7246-9E3A-3CE97796841D}" dt="2020-05-14T17:32:32.474" v="132" actId="700"/>
          <ac:spMkLst>
            <pc:docMk/>
            <pc:sldMk cId="3413759872" sldId="491"/>
            <ac:spMk id="2" creationId="{1027E442-3CFA-4401-94FC-2170C9E73E8F}"/>
          </ac:spMkLst>
        </pc:spChg>
        <pc:spChg chg="mod ord">
          <ac:chgData name="Khattab, Sherif" userId="c83b1e15-36f3-4f46-aceb-05aac24c545e" providerId="ADAL" clId="{2ADE63E9-E2C9-7246-9E3A-3CE97796841D}" dt="2020-05-14T17:32:32.474" v="132" actId="700"/>
          <ac:spMkLst>
            <pc:docMk/>
            <pc:sldMk cId="3413759872" sldId="491"/>
            <ac:spMk id="4" creationId="{A2496084-E468-4336-8392-0971AB5A5C1C}"/>
          </ac:spMkLst>
        </pc:spChg>
        <pc:spChg chg="mod ord">
          <ac:chgData name="Khattab, Sherif" userId="c83b1e15-36f3-4f46-aceb-05aac24c545e" providerId="ADAL" clId="{2ADE63E9-E2C9-7246-9E3A-3CE97796841D}" dt="2020-05-14T17:32:32.474" v="132" actId="700"/>
          <ac:spMkLst>
            <pc:docMk/>
            <pc:sldMk cId="3413759872" sldId="491"/>
            <ac:spMk id="32769" creationId="{70B7AFA9-D4FE-4173-A948-E13727E09CD2}"/>
          </ac:spMkLst>
        </pc:spChg>
        <pc:spChg chg="mod ord">
          <ac:chgData name="Khattab, Sherif" userId="c83b1e15-36f3-4f46-aceb-05aac24c545e" providerId="ADAL" clId="{2ADE63E9-E2C9-7246-9E3A-3CE97796841D}" dt="2020-05-14T17:32:32.474" v="132" actId="700"/>
          <ac:spMkLst>
            <pc:docMk/>
            <pc:sldMk cId="3413759872" sldId="491"/>
            <ac:spMk id="32770" creationId="{2003D6DA-6FCF-4674-B357-0BC2E15667E5}"/>
          </ac:spMkLst>
        </pc:spChg>
      </pc:sldChg>
      <pc:sldChg chg="modSp add mod modTransition setBg chgLayout">
        <pc:chgData name="Khattab, Sherif" userId="c83b1e15-36f3-4f46-aceb-05aac24c545e" providerId="ADAL" clId="{2ADE63E9-E2C9-7246-9E3A-3CE97796841D}" dt="2020-05-14T17:32:32.474" v="132" actId="700"/>
        <pc:sldMkLst>
          <pc:docMk/>
          <pc:sldMk cId="1930502979" sldId="492"/>
        </pc:sldMkLst>
        <pc:spChg chg="mod ord">
          <ac:chgData name="Khattab, Sherif" userId="c83b1e15-36f3-4f46-aceb-05aac24c545e" providerId="ADAL" clId="{2ADE63E9-E2C9-7246-9E3A-3CE97796841D}" dt="2020-05-14T17:32:32.474" v="132" actId="700"/>
          <ac:spMkLst>
            <pc:docMk/>
            <pc:sldMk cId="1930502979" sldId="492"/>
            <ac:spMk id="2" creationId="{AF463D6A-7083-4182-9A9C-D477EE5F3F7F}"/>
          </ac:spMkLst>
        </pc:spChg>
        <pc:spChg chg="mod ord">
          <ac:chgData name="Khattab, Sherif" userId="c83b1e15-36f3-4f46-aceb-05aac24c545e" providerId="ADAL" clId="{2ADE63E9-E2C9-7246-9E3A-3CE97796841D}" dt="2020-05-14T17:32:32.474" v="132" actId="700"/>
          <ac:spMkLst>
            <pc:docMk/>
            <pc:sldMk cId="1930502979" sldId="492"/>
            <ac:spMk id="4" creationId="{77D35DCD-6B4B-48ED-A662-E0C04B82AC18}"/>
          </ac:spMkLst>
        </pc:spChg>
        <pc:spChg chg="mod ord">
          <ac:chgData name="Khattab, Sherif" userId="c83b1e15-36f3-4f46-aceb-05aac24c545e" providerId="ADAL" clId="{2ADE63E9-E2C9-7246-9E3A-3CE97796841D}" dt="2020-05-14T17:32:32.474" v="132" actId="700"/>
          <ac:spMkLst>
            <pc:docMk/>
            <pc:sldMk cId="1930502979" sldId="492"/>
            <ac:spMk id="33793" creationId="{98938A4B-FBBE-4B80-96D3-98D19EAD19AB}"/>
          </ac:spMkLst>
        </pc:spChg>
        <pc:spChg chg="mod ord">
          <ac:chgData name="Khattab, Sherif" userId="c83b1e15-36f3-4f46-aceb-05aac24c545e" providerId="ADAL" clId="{2ADE63E9-E2C9-7246-9E3A-3CE97796841D}" dt="2020-05-14T17:32:32.474" v="132" actId="700"/>
          <ac:spMkLst>
            <pc:docMk/>
            <pc:sldMk cId="1930502979" sldId="492"/>
            <ac:spMk id="33794" creationId="{F897DF60-5272-4433-A64E-8A0B17493296}"/>
          </ac:spMkLst>
        </pc:spChg>
      </pc:sldChg>
      <pc:sldChg chg="modSp add mod modTransition setBg chgLayout">
        <pc:chgData name="Khattab, Sherif" userId="c83b1e15-36f3-4f46-aceb-05aac24c545e" providerId="ADAL" clId="{2ADE63E9-E2C9-7246-9E3A-3CE97796841D}" dt="2020-05-14T17:32:32.474" v="132" actId="700"/>
        <pc:sldMkLst>
          <pc:docMk/>
          <pc:sldMk cId="220106575" sldId="493"/>
        </pc:sldMkLst>
        <pc:spChg chg="mod ord">
          <ac:chgData name="Khattab, Sherif" userId="c83b1e15-36f3-4f46-aceb-05aac24c545e" providerId="ADAL" clId="{2ADE63E9-E2C9-7246-9E3A-3CE97796841D}" dt="2020-05-14T17:32:32.474" v="132" actId="700"/>
          <ac:spMkLst>
            <pc:docMk/>
            <pc:sldMk cId="220106575" sldId="493"/>
            <ac:spMk id="2" creationId="{43DFBBC9-4136-4E97-A6D6-B78F7012890A}"/>
          </ac:spMkLst>
        </pc:spChg>
        <pc:spChg chg="mod ord">
          <ac:chgData name="Khattab, Sherif" userId="c83b1e15-36f3-4f46-aceb-05aac24c545e" providerId="ADAL" clId="{2ADE63E9-E2C9-7246-9E3A-3CE97796841D}" dt="2020-05-14T17:32:32.474" v="132" actId="700"/>
          <ac:spMkLst>
            <pc:docMk/>
            <pc:sldMk cId="220106575" sldId="493"/>
            <ac:spMk id="4" creationId="{25CF7889-61F0-4C28-8BFB-01E675AA116F}"/>
          </ac:spMkLst>
        </pc:spChg>
        <pc:spChg chg="mod ord">
          <ac:chgData name="Khattab, Sherif" userId="c83b1e15-36f3-4f46-aceb-05aac24c545e" providerId="ADAL" clId="{2ADE63E9-E2C9-7246-9E3A-3CE97796841D}" dt="2020-05-14T17:32:32.474" v="132" actId="700"/>
          <ac:spMkLst>
            <pc:docMk/>
            <pc:sldMk cId="220106575" sldId="493"/>
            <ac:spMk id="34817" creationId="{2B049970-E6B8-4764-A81D-48485CE156A1}"/>
          </ac:spMkLst>
        </pc:spChg>
        <pc:spChg chg="mod ord">
          <ac:chgData name="Khattab, Sherif" userId="c83b1e15-36f3-4f46-aceb-05aac24c545e" providerId="ADAL" clId="{2ADE63E9-E2C9-7246-9E3A-3CE97796841D}" dt="2020-05-14T17:32:32.474" v="132" actId="700"/>
          <ac:spMkLst>
            <pc:docMk/>
            <pc:sldMk cId="220106575" sldId="493"/>
            <ac:spMk id="34818" creationId="{FA1CAA89-73A8-442A-8657-96DF59B323CA}"/>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447713174" sldId="494"/>
        </pc:sldMkLst>
        <pc:spChg chg="del">
          <ac:chgData name="Khattab, Sherif" userId="c83b1e15-36f3-4f46-aceb-05aac24c545e" providerId="ADAL" clId="{2ADE63E9-E2C9-7246-9E3A-3CE97796841D}" dt="2020-05-14T17:32:26.256" v="130" actId="700"/>
          <ac:spMkLst>
            <pc:docMk/>
            <pc:sldMk cId="3447713174" sldId="494"/>
            <ac:spMk id="2" creationId="{320299F7-1750-4643-86A4-EBD60FF8D413}"/>
          </ac:spMkLst>
        </pc:spChg>
        <pc:spChg chg="mod ord">
          <ac:chgData name="Khattab, Sherif" userId="c83b1e15-36f3-4f46-aceb-05aac24c545e" providerId="ADAL" clId="{2ADE63E9-E2C9-7246-9E3A-3CE97796841D}" dt="2020-05-14T17:32:32.474" v="132" actId="700"/>
          <ac:spMkLst>
            <pc:docMk/>
            <pc:sldMk cId="3447713174" sldId="494"/>
            <ac:spMk id="3" creationId="{68983252-D58B-4136-834E-912F539F00B6}"/>
          </ac:spMkLst>
        </pc:spChg>
        <pc:spChg chg="add del mod ord">
          <ac:chgData name="Khattab, Sherif" userId="c83b1e15-36f3-4f46-aceb-05aac24c545e" providerId="ADAL" clId="{2ADE63E9-E2C9-7246-9E3A-3CE97796841D}" dt="2020-05-14T17:32:29.326" v="131" actId="700"/>
          <ac:spMkLst>
            <pc:docMk/>
            <pc:sldMk cId="3447713174" sldId="494"/>
            <ac:spMk id="4" creationId="{F1C5221E-3275-354D-8246-664C2D10F868}"/>
          </ac:spMkLst>
        </pc:spChg>
        <pc:spChg chg="mod ord">
          <ac:chgData name="Khattab, Sherif" userId="c83b1e15-36f3-4f46-aceb-05aac24c545e" providerId="ADAL" clId="{2ADE63E9-E2C9-7246-9E3A-3CE97796841D}" dt="2020-05-14T17:32:32.474" v="132" actId="700"/>
          <ac:spMkLst>
            <pc:docMk/>
            <pc:sldMk cId="3447713174" sldId="494"/>
            <ac:spMk id="5" creationId="{6E7E3CCF-4F96-45E6-B828-6AA5F067043A}"/>
          </ac:spMkLst>
        </pc:spChg>
        <pc:spChg chg="add del mod ord">
          <ac:chgData name="Khattab, Sherif" userId="c83b1e15-36f3-4f46-aceb-05aac24c545e" providerId="ADAL" clId="{2ADE63E9-E2C9-7246-9E3A-3CE97796841D}" dt="2020-05-14T17:32:32.474" v="132" actId="700"/>
          <ac:spMkLst>
            <pc:docMk/>
            <pc:sldMk cId="3447713174" sldId="494"/>
            <ac:spMk id="6" creationId="{D189306E-1892-F346-B097-2E016845C1A6}"/>
          </ac:spMkLst>
        </pc:spChg>
        <pc:spChg chg="add mod ord">
          <ac:chgData name="Khattab, Sherif" userId="c83b1e15-36f3-4f46-aceb-05aac24c545e" providerId="ADAL" clId="{2ADE63E9-E2C9-7246-9E3A-3CE97796841D}" dt="2020-05-14T17:32:32.474" v="132" actId="700"/>
          <ac:spMkLst>
            <pc:docMk/>
            <pc:sldMk cId="3447713174" sldId="494"/>
            <ac:spMk id="7" creationId="{E82B22B3-1517-E346-9A8B-094A40D2FC5B}"/>
          </ac:spMkLst>
        </pc:spChg>
        <pc:spChg chg="mod ord">
          <ac:chgData name="Khattab, Sherif" userId="c83b1e15-36f3-4f46-aceb-05aac24c545e" providerId="ADAL" clId="{2ADE63E9-E2C9-7246-9E3A-3CE97796841D}" dt="2020-05-14T17:32:32.474" v="132" actId="700"/>
          <ac:spMkLst>
            <pc:docMk/>
            <pc:sldMk cId="3447713174" sldId="494"/>
            <ac:spMk id="35841" creationId="{B48F48C8-3631-4F5F-8724-374B534CDB0D}"/>
          </ac:spMkLst>
        </pc:spChg>
      </pc:sldChg>
      <pc:sldChg chg="modSp add mod modTransition setBg chgLayout">
        <pc:chgData name="Khattab, Sherif" userId="c83b1e15-36f3-4f46-aceb-05aac24c545e" providerId="ADAL" clId="{2ADE63E9-E2C9-7246-9E3A-3CE97796841D}" dt="2020-05-14T17:32:32.474" v="132" actId="700"/>
        <pc:sldMkLst>
          <pc:docMk/>
          <pc:sldMk cId="2129126942" sldId="495"/>
        </pc:sldMkLst>
        <pc:spChg chg="mod ord">
          <ac:chgData name="Khattab, Sherif" userId="c83b1e15-36f3-4f46-aceb-05aac24c545e" providerId="ADAL" clId="{2ADE63E9-E2C9-7246-9E3A-3CE97796841D}" dt="2020-05-14T17:32:32.474" v="132" actId="700"/>
          <ac:spMkLst>
            <pc:docMk/>
            <pc:sldMk cId="2129126942" sldId="495"/>
            <ac:spMk id="2" creationId="{B0EDE6F0-5E08-467B-A6AE-AA045809023A}"/>
          </ac:spMkLst>
        </pc:spChg>
        <pc:spChg chg="mod ord">
          <ac:chgData name="Khattab, Sherif" userId="c83b1e15-36f3-4f46-aceb-05aac24c545e" providerId="ADAL" clId="{2ADE63E9-E2C9-7246-9E3A-3CE97796841D}" dt="2020-05-14T17:32:32.474" v="132" actId="700"/>
          <ac:spMkLst>
            <pc:docMk/>
            <pc:sldMk cId="2129126942" sldId="495"/>
            <ac:spMk id="4" creationId="{31048580-254B-4562-B07A-13FA9D7EEB7E}"/>
          </ac:spMkLst>
        </pc:spChg>
        <pc:spChg chg="mod ord">
          <ac:chgData name="Khattab, Sherif" userId="c83b1e15-36f3-4f46-aceb-05aac24c545e" providerId="ADAL" clId="{2ADE63E9-E2C9-7246-9E3A-3CE97796841D}" dt="2020-05-14T17:32:32.474" v="132" actId="700"/>
          <ac:spMkLst>
            <pc:docMk/>
            <pc:sldMk cId="2129126942" sldId="495"/>
            <ac:spMk id="36865" creationId="{7EA33581-0FBA-4513-BC21-59EBD3254C34}"/>
          </ac:spMkLst>
        </pc:spChg>
        <pc:spChg chg="mod ord">
          <ac:chgData name="Khattab, Sherif" userId="c83b1e15-36f3-4f46-aceb-05aac24c545e" providerId="ADAL" clId="{2ADE63E9-E2C9-7246-9E3A-3CE97796841D}" dt="2020-05-14T17:32:32.474" v="132" actId="700"/>
          <ac:spMkLst>
            <pc:docMk/>
            <pc:sldMk cId="2129126942" sldId="495"/>
            <ac:spMk id="36866" creationId="{D4B374AC-8E1B-4FB1-8CD1-E75C5A388926}"/>
          </ac:spMkLst>
        </pc:spChg>
      </pc:sldChg>
      <pc:sldMasterChg chg="delSldLayout modSldLayout">
        <pc:chgData name="Khattab, Sherif" userId="c83b1e15-36f3-4f46-aceb-05aac24c545e" providerId="ADAL" clId="{2ADE63E9-E2C9-7246-9E3A-3CE97796841D}" dt="2020-05-14T17:34:15.216" v="192" actId="1036"/>
        <pc:sldMasterMkLst>
          <pc:docMk/>
          <pc:sldMasterMk cId="0" sldId="2147483648"/>
        </pc:sldMasterMkLst>
        <pc:sldLayoutChg chg="delSp modSp">
          <pc:chgData name="Khattab, Sherif" userId="c83b1e15-36f3-4f46-aceb-05aac24c545e" providerId="ADAL" clId="{2ADE63E9-E2C9-7246-9E3A-3CE97796841D}" dt="2020-05-14T17:34:15.216" v="192" actId="1036"/>
          <pc:sldLayoutMkLst>
            <pc:docMk/>
            <pc:sldMasterMk cId="0" sldId="2147483648"/>
            <pc:sldLayoutMk cId="75952674" sldId="2147483651"/>
          </pc:sldLayoutMkLst>
          <pc:spChg chg="del">
            <ac:chgData name="Khattab, Sherif" userId="c83b1e15-36f3-4f46-aceb-05aac24c545e" providerId="ADAL" clId="{2ADE63E9-E2C9-7246-9E3A-3CE97796841D}" dt="2020-05-14T17:23:27.201" v="20" actId="478"/>
            <ac:spMkLst>
              <pc:docMk/>
              <pc:sldMasterMk cId="0" sldId="2147483648"/>
              <pc:sldLayoutMk cId="75952674" sldId="2147483651"/>
              <ac:spMk id="7" creationId="{00000000-0000-0000-0000-000000000000}"/>
            </ac:spMkLst>
          </pc:spChg>
          <pc:spChg chg="mod">
            <ac:chgData name="Khattab, Sherif" userId="c83b1e15-36f3-4f46-aceb-05aac24c545e" providerId="ADAL" clId="{2ADE63E9-E2C9-7246-9E3A-3CE97796841D}" dt="2020-05-14T17:33:25.139" v="179" actId="1035"/>
            <ac:spMkLst>
              <pc:docMk/>
              <pc:sldMasterMk cId="0" sldId="2147483648"/>
              <pc:sldLayoutMk cId="75952674" sldId="2147483651"/>
              <ac:spMk id="8" creationId="{00000000-0000-0000-0000-000000000000}"/>
            </ac:spMkLst>
          </pc:spChg>
          <pc:spChg chg="mod">
            <ac:chgData name="Khattab, Sherif" userId="c83b1e15-36f3-4f46-aceb-05aac24c545e" providerId="ADAL" clId="{2ADE63E9-E2C9-7246-9E3A-3CE97796841D}" dt="2020-05-14T17:34:15.216" v="192" actId="1036"/>
            <ac:spMkLst>
              <pc:docMk/>
              <pc:sldMasterMk cId="0" sldId="2147483648"/>
              <pc:sldLayoutMk cId="75952674" sldId="2147483651"/>
              <ac:spMk id="9" creationId="{00000000-0000-0000-0000-000000000000}"/>
            </ac:spMkLst>
          </pc:spChg>
        </pc:sldLayoutChg>
        <pc:sldLayoutChg chg="del">
          <pc:chgData name="Khattab, Sherif" userId="c83b1e15-36f3-4f46-aceb-05aac24c545e" providerId="ADAL" clId="{2ADE63E9-E2C9-7246-9E3A-3CE97796841D}" dt="2020-05-14T17:33:04.174" v="173" actId="2696"/>
          <pc:sldLayoutMkLst>
            <pc:docMk/>
            <pc:sldMasterMk cId="0" sldId="2147483648"/>
            <pc:sldLayoutMk cId="728376708" sldId="2147483652"/>
          </pc:sldLayoutMkLst>
        </pc:sldLayoutChg>
        <pc:sldLayoutChg chg="del">
          <pc:chgData name="Khattab, Sherif" userId="c83b1e15-36f3-4f46-aceb-05aac24c545e" providerId="ADAL" clId="{2ADE63E9-E2C9-7246-9E3A-3CE97796841D}" dt="2020-05-14T17:33:04.164" v="172" actId="2696"/>
          <pc:sldLayoutMkLst>
            <pc:docMk/>
            <pc:sldMasterMk cId="0" sldId="2147483648"/>
            <pc:sldLayoutMk cId="2053041551" sldId="2147483653"/>
          </pc:sldLayoutMkLst>
        </pc:sldLayoutChg>
        <pc:sldLayoutChg chg="del">
          <pc:chgData name="Khattab, Sherif" userId="c83b1e15-36f3-4f46-aceb-05aac24c545e" providerId="ADAL" clId="{2ADE63E9-E2C9-7246-9E3A-3CE97796841D}" dt="2020-05-14T17:33:04.149" v="171" actId="2696"/>
          <pc:sldLayoutMkLst>
            <pc:docMk/>
            <pc:sldMasterMk cId="0" sldId="2147483648"/>
            <pc:sldLayoutMk cId="556619493" sldId="2147483654"/>
          </pc:sldLayoutMkLst>
        </pc:sldLayoutChg>
        <pc:sldLayoutChg chg="del">
          <pc:chgData name="Khattab, Sherif" userId="c83b1e15-36f3-4f46-aceb-05aac24c545e" providerId="ADAL" clId="{2ADE63E9-E2C9-7246-9E3A-3CE97796841D}" dt="2020-05-14T17:33:04.132" v="170" actId="2696"/>
          <pc:sldLayoutMkLst>
            <pc:docMk/>
            <pc:sldMasterMk cId="0" sldId="2147483648"/>
            <pc:sldLayoutMk cId="3828478907" sldId="2147483673"/>
          </pc:sldLayoutMkLst>
        </pc:sldLayoutChg>
        <pc:sldLayoutChg chg="del">
          <pc:chgData name="Khattab, Sherif" userId="c83b1e15-36f3-4f46-aceb-05aac24c545e" providerId="ADAL" clId="{2ADE63E9-E2C9-7246-9E3A-3CE97796841D}" dt="2020-05-14T17:33:04.126" v="169" actId="2696"/>
          <pc:sldLayoutMkLst>
            <pc:docMk/>
            <pc:sldMasterMk cId="0" sldId="2147483648"/>
            <pc:sldLayoutMk cId="787621719" sldId="2147483674"/>
          </pc:sldLayoutMkLst>
        </pc:sldLayoutChg>
        <pc:sldLayoutChg chg="del">
          <pc:chgData name="Khattab, Sherif" userId="c83b1e15-36f3-4f46-aceb-05aac24c545e" providerId="ADAL" clId="{2ADE63E9-E2C9-7246-9E3A-3CE97796841D}" dt="2020-05-14T17:33:04.117" v="168" actId="2696"/>
          <pc:sldLayoutMkLst>
            <pc:docMk/>
            <pc:sldMasterMk cId="0" sldId="2147483648"/>
            <pc:sldLayoutMk cId="4112806943" sldId="2147483675"/>
          </pc:sldLayoutMkLst>
        </pc:sldLayoutChg>
        <pc:sldLayoutChg chg="del">
          <pc:chgData name="Khattab, Sherif" userId="c83b1e15-36f3-4f46-aceb-05aac24c545e" providerId="ADAL" clId="{2ADE63E9-E2C9-7246-9E3A-3CE97796841D}" dt="2020-05-14T17:33:04.109" v="167" actId="2696"/>
          <pc:sldLayoutMkLst>
            <pc:docMk/>
            <pc:sldMasterMk cId="0" sldId="2147483648"/>
            <pc:sldLayoutMk cId="1641748147" sldId="2147483676"/>
          </pc:sldLayoutMkLst>
        </pc:sldLayoutChg>
        <pc:sldLayoutChg chg="del">
          <pc:chgData name="Khattab, Sherif" userId="c83b1e15-36f3-4f46-aceb-05aac24c545e" providerId="ADAL" clId="{2ADE63E9-E2C9-7246-9E3A-3CE97796841D}" dt="2020-05-14T17:33:04.101" v="166" actId="2696"/>
          <pc:sldLayoutMkLst>
            <pc:docMk/>
            <pc:sldMasterMk cId="0" sldId="2147483648"/>
            <pc:sldLayoutMk cId="771645810" sldId="2147483677"/>
          </pc:sldLayoutMkLst>
        </pc:sldLayoutChg>
        <pc:sldLayoutChg chg="del">
          <pc:chgData name="Khattab, Sherif" userId="c83b1e15-36f3-4f46-aceb-05aac24c545e" providerId="ADAL" clId="{2ADE63E9-E2C9-7246-9E3A-3CE97796841D}" dt="2020-05-14T17:33:04.093" v="165" actId="2696"/>
          <pc:sldLayoutMkLst>
            <pc:docMk/>
            <pc:sldMasterMk cId="0" sldId="2147483648"/>
            <pc:sldLayoutMk cId="3325671883" sldId="2147483678"/>
          </pc:sldLayoutMkLst>
        </pc:sldLayoutChg>
        <pc:sldLayoutChg chg="del">
          <pc:chgData name="Khattab, Sherif" userId="c83b1e15-36f3-4f46-aceb-05aac24c545e" providerId="ADAL" clId="{2ADE63E9-E2C9-7246-9E3A-3CE97796841D}" dt="2020-05-14T17:33:04.085" v="164" actId="2696"/>
          <pc:sldLayoutMkLst>
            <pc:docMk/>
            <pc:sldMasterMk cId="0" sldId="2147483648"/>
            <pc:sldLayoutMk cId="240480276" sldId="2147483679"/>
          </pc:sldLayoutMkLst>
        </pc:sldLayoutChg>
        <pc:sldLayoutChg chg="del">
          <pc:chgData name="Khattab, Sherif" userId="c83b1e15-36f3-4f46-aceb-05aac24c545e" providerId="ADAL" clId="{2ADE63E9-E2C9-7246-9E3A-3CE97796841D}" dt="2020-05-14T17:33:04.077" v="163" actId="2696"/>
          <pc:sldLayoutMkLst>
            <pc:docMk/>
            <pc:sldMasterMk cId="0" sldId="2147483648"/>
            <pc:sldLayoutMk cId="4237536376" sldId="2147483680"/>
          </pc:sldLayoutMkLst>
        </pc:sldLayoutChg>
        <pc:sldLayoutChg chg="del">
          <pc:chgData name="Khattab, Sherif" userId="c83b1e15-36f3-4f46-aceb-05aac24c545e" providerId="ADAL" clId="{2ADE63E9-E2C9-7246-9E3A-3CE97796841D}" dt="2020-05-14T17:33:04.068" v="162" actId="2696"/>
          <pc:sldLayoutMkLst>
            <pc:docMk/>
            <pc:sldMasterMk cId="0" sldId="2147483648"/>
            <pc:sldLayoutMk cId="311390262" sldId="2147483681"/>
          </pc:sldLayoutMkLst>
        </pc:sldLayoutChg>
        <pc:sldLayoutChg chg="del">
          <pc:chgData name="Khattab, Sherif" userId="c83b1e15-36f3-4f46-aceb-05aac24c545e" providerId="ADAL" clId="{2ADE63E9-E2C9-7246-9E3A-3CE97796841D}" dt="2020-05-14T17:33:04.059" v="161" actId="2696"/>
          <pc:sldLayoutMkLst>
            <pc:docMk/>
            <pc:sldMasterMk cId="0" sldId="2147483648"/>
            <pc:sldLayoutMk cId="1359298778" sldId="2147483682"/>
          </pc:sldLayoutMkLst>
        </pc:sldLayoutChg>
        <pc:sldLayoutChg chg="del">
          <pc:chgData name="Khattab, Sherif" userId="c83b1e15-36f3-4f46-aceb-05aac24c545e" providerId="ADAL" clId="{2ADE63E9-E2C9-7246-9E3A-3CE97796841D}" dt="2020-05-14T17:33:04.051" v="160" actId="2696"/>
          <pc:sldLayoutMkLst>
            <pc:docMk/>
            <pc:sldMasterMk cId="0" sldId="2147483648"/>
            <pc:sldLayoutMk cId="519219913" sldId="2147483683"/>
          </pc:sldLayoutMkLst>
        </pc:sldLayoutChg>
        <pc:sldLayoutChg chg="del">
          <pc:chgData name="Khattab, Sherif" userId="c83b1e15-36f3-4f46-aceb-05aac24c545e" providerId="ADAL" clId="{2ADE63E9-E2C9-7246-9E3A-3CE97796841D}" dt="2020-05-14T17:33:04.042" v="159" actId="2696"/>
          <pc:sldLayoutMkLst>
            <pc:docMk/>
            <pc:sldMasterMk cId="0" sldId="2147483648"/>
            <pc:sldLayoutMk cId="1090555678" sldId="2147483684"/>
          </pc:sldLayoutMkLst>
        </pc:sldLayoutChg>
        <pc:sldLayoutChg chg="del">
          <pc:chgData name="Khattab, Sherif" userId="c83b1e15-36f3-4f46-aceb-05aac24c545e" providerId="ADAL" clId="{2ADE63E9-E2C9-7246-9E3A-3CE97796841D}" dt="2020-05-14T17:33:03.982" v="152" actId="2696"/>
          <pc:sldLayoutMkLst>
            <pc:docMk/>
            <pc:sldMasterMk cId="0" sldId="2147483648"/>
            <pc:sldLayoutMk cId="2952444833" sldId="2147483693"/>
          </pc:sldLayoutMkLst>
        </pc:sldLayoutChg>
        <pc:sldLayoutChg chg="del">
          <pc:chgData name="Khattab, Sherif" userId="c83b1e15-36f3-4f46-aceb-05aac24c545e" providerId="ADAL" clId="{2ADE63E9-E2C9-7246-9E3A-3CE97796841D}" dt="2020-05-14T17:33:04.034" v="158" actId="2696"/>
          <pc:sldLayoutMkLst>
            <pc:docMk/>
            <pc:sldMasterMk cId="0" sldId="2147483648"/>
            <pc:sldLayoutMk cId="673069484" sldId="2147483719"/>
          </pc:sldLayoutMkLst>
        </pc:sldLayoutChg>
        <pc:sldLayoutChg chg="del">
          <pc:chgData name="Khattab, Sherif" userId="c83b1e15-36f3-4f46-aceb-05aac24c545e" providerId="ADAL" clId="{2ADE63E9-E2C9-7246-9E3A-3CE97796841D}" dt="2020-05-14T17:33:04.028" v="157" actId="2696"/>
          <pc:sldLayoutMkLst>
            <pc:docMk/>
            <pc:sldMasterMk cId="0" sldId="2147483648"/>
            <pc:sldLayoutMk cId="1722969868" sldId="2147483720"/>
          </pc:sldLayoutMkLst>
        </pc:sldLayoutChg>
        <pc:sldLayoutChg chg="del">
          <pc:chgData name="Khattab, Sherif" userId="c83b1e15-36f3-4f46-aceb-05aac24c545e" providerId="ADAL" clId="{2ADE63E9-E2C9-7246-9E3A-3CE97796841D}" dt="2020-05-14T17:33:04.019" v="156" actId="2696"/>
          <pc:sldLayoutMkLst>
            <pc:docMk/>
            <pc:sldMasterMk cId="0" sldId="2147483648"/>
            <pc:sldLayoutMk cId="1315007808" sldId="2147483721"/>
          </pc:sldLayoutMkLst>
        </pc:sldLayoutChg>
        <pc:sldLayoutChg chg="del">
          <pc:chgData name="Khattab, Sherif" userId="c83b1e15-36f3-4f46-aceb-05aac24c545e" providerId="ADAL" clId="{2ADE63E9-E2C9-7246-9E3A-3CE97796841D}" dt="2020-05-14T17:33:04.009" v="155" actId="2696"/>
          <pc:sldLayoutMkLst>
            <pc:docMk/>
            <pc:sldMasterMk cId="0" sldId="2147483648"/>
            <pc:sldLayoutMk cId="3374265578" sldId="2147483722"/>
          </pc:sldLayoutMkLst>
        </pc:sldLayoutChg>
        <pc:sldLayoutChg chg="del">
          <pc:chgData name="Khattab, Sherif" userId="c83b1e15-36f3-4f46-aceb-05aac24c545e" providerId="ADAL" clId="{2ADE63E9-E2C9-7246-9E3A-3CE97796841D}" dt="2020-05-14T17:33:04" v="154" actId="2696"/>
          <pc:sldLayoutMkLst>
            <pc:docMk/>
            <pc:sldMasterMk cId="0" sldId="2147483648"/>
            <pc:sldLayoutMk cId="3201493037" sldId="2147483723"/>
          </pc:sldLayoutMkLst>
        </pc:sldLayoutChg>
        <pc:sldLayoutChg chg="del">
          <pc:chgData name="Khattab, Sherif" userId="c83b1e15-36f3-4f46-aceb-05aac24c545e" providerId="ADAL" clId="{2ADE63E9-E2C9-7246-9E3A-3CE97796841D}" dt="2020-05-14T17:33:03.991" v="153" actId="2696"/>
          <pc:sldLayoutMkLst>
            <pc:docMk/>
            <pc:sldMasterMk cId="0" sldId="2147483648"/>
            <pc:sldLayoutMk cId="2604926639" sldId="2147483724"/>
          </pc:sldLayoutMkLst>
        </pc:sldLayoutChg>
        <pc:sldLayoutChg chg="del">
          <pc:chgData name="Khattab, Sherif" userId="c83b1e15-36f3-4f46-aceb-05aac24c545e" providerId="ADAL" clId="{2ADE63E9-E2C9-7246-9E3A-3CE97796841D}" dt="2020-05-14T17:33:03.973" v="151" actId="2696"/>
          <pc:sldLayoutMkLst>
            <pc:docMk/>
            <pc:sldMasterMk cId="0" sldId="2147483648"/>
            <pc:sldLayoutMk cId="3403911752" sldId="2147483725"/>
          </pc:sldLayoutMkLst>
        </pc:sldLayoutChg>
        <pc:sldLayoutChg chg="del">
          <pc:chgData name="Khattab, Sherif" userId="c83b1e15-36f3-4f46-aceb-05aac24c545e" providerId="ADAL" clId="{2ADE63E9-E2C9-7246-9E3A-3CE97796841D}" dt="2020-05-14T17:33:03.970" v="150" actId="2696"/>
          <pc:sldLayoutMkLst>
            <pc:docMk/>
            <pc:sldMasterMk cId="0" sldId="2147483648"/>
            <pc:sldLayoutMk cId="1271462927" sldId="2147483726"/>
          </pc:sldLayoutMkLst>
        </pc:sldLayoutChg>
        <pc:sldLayoutChg chg="del">
          <pc:chgData name="Khattab, Sherif" userId="c83b1e15-36f3-4f46-aceb-05aac24c545e" providerId="ADAL" clId="{2ADE63E9-E2C9-7246-9E3A-3CE97796841D}" dt="2020-05-14T17:33:03.966" v="149" actId="2696"/>
          <pc:sldLayoutMkLst>
            <pc:docMk/>
            <pc:sldMasterMk cId="0" sldId="2147483648"/>
            <pc:sldLayoutMk cId="2728139940" sldId="2147483733"/>
          </pc:sldLayoutMkLst>
        </pc:sldLayoutChg>
        <pc:sldLayoutChg chg="del">
          <pc:chgData name="Khattab, Sherif" userId="c83b1e15-36f3-4f46-aceb-05aac24c545e" providerId="ADAL" clId="{2ADE63E9-E2C9-7246-9E3A-3CE97796841D}" dt="2020-05-14T17:33:03.961" v="148" actId="2696"/>
          <pc:sldLayoutMkLst>
            <pc:docMk/>
            <pc:sldMasterMk cId="0" sldId="2147483648"/>
            <pc:sldLayoutMk cId="1311146222" sldId="2147483735"/>
          </pc:sldLayoutMkLst>
        </pc:sldLayoutChg>
        <pc:sldLayoutChg chg="del">
          <pc:chgData name="Khattab, Sherif" userId="c83b1e15-36f3-4f46-aceb-05aac24c545e" providerId="ADAL" clId="{2ADE63E9-E2C9-7246-9E3A-3CE97796841D}" dt="2020-05-14T17:33:03.953" v="147" actId="2696"/>
          <pc:sldLayoutMkLst>
            <pc:docMk/>
            <pc:sldMasterMk cId="0" sldId="2147483648"/>
            <pc:sldLayoutMk cId="898799085" sldId="2147483736"/>
          </pc:sldLayoutMkLst>
        </pc:sldLayoutChg>
        <pc:sldLayoutChg chg="del">
          <pc:chgData name="Khattab, Sherif" userId="c83b1e15-36f3-4f46-aceb-05aac24c545e" providerId="ADAL" clId="{2ADE63E9-E2C9-7246-9E3A-3CE97796841D}" dt="2020-05-14T17:33:03.944" v="146" actId="2696"/>
          <pc:sldLayoutMkLst>
            <pc:docMk/>
            <pc:sldMasterMk cId="0" sldId="2147483648"/>
            <pc:sldLayoutMk cId="1404730390" sldId="2147483737"/>
          </pc:sldLayoutMkLst>
        </pc:sldLayoutChg>
        <pc:sldLayoutChg chg="del">
          <pc:chgData name="Khattab, Sherif" userId="c83b1e15-36f3-4f46-aceb-05aac24c545e" providerId="ADAL" clId="{2ADE63E9-E2C9-7246-9E3A-3CE97796841D}" dt="2020-05-14T17:33:03.936" v="145" actId="2696"/>
          <pc:sldLayoutMkLst>
            <pc:docMk/>
            <pc:sldMasterMk cId="0" sldId="2147483648"/>
            <pc:sldLayoutMk cId="2602697234" sldId="2147483738"/>
          </pc:sldLayoutMkLst>
        </pc:sldLayoutChg>
        <pc:sldLayoutChg chg="del">
          <pc:chgData name="Khattab, Sherif" userId="c83b1e15-36f3-4f46-aceb-05aac24c545e" providerId="ADAL" clId="{2ADE63E9-E2C9-7246-9E3A-3CE97796841D}" dt="2020-05-14T17:33:03.927" v="144" actId="2696"/>
          <pc:sldLayoutMkLst>
            <pc:docMk/>
            <pc:sldMasterMk cId="0" sldId="2147483648"/>
            <pc:sldLayoutMk cId="1603948302" sldId="2147483739"/>
          </pc:sldLayoutMkLst>
        </pc:sldLayoutChg>
        <pc:sldLayoutChg chg="del">
          <pc:chgData name="Khattab, Sherif" userId="c83b1e15-36f3-4f46-aceb-05aac24c545e" providerId="ADAL" clId="{2ADE63E9-E2C9-7246-9E3A-3CE97796841D}" dt="2020-05-14T17:33:03.919" v="143" actId="2696"/>
          <pc:sldLayoutMkLst>
            <pc:docMk/>
            <pc:sldMasterMk cId="0" sldId="2147483648"/>
            <pc:sldLayoutMk cId="1795622570" sldId="2147483740"/>
          </pc:sldLayoutMkLst>
        </pc:sldLayoutChg>
        <pc:sldLayoutChg chg="del">
          <pc:chgData name="Khattab, Sherif" userId="c83b1e15-36f3-4f46-aceb-05aac24c545e" providerId="ADAL" clId="{2ADE63E9-E2C9-7246-9E3A-3CE97796841D}" dt="2020-05-14T17:33:03.911" v="142" actId="2696"/>
          <pc:sldLayoutMkLst>
            <pc:docMk/>
            <pc:sldMasterMk cId="0" sldId="2147483648"/>
            <pc:sldLayoutMk cId="1939396029" sldId="2147483741"/>
          </pc:sldLayoutMkLst>
        </pc:sldLayoutChg>
        <pc:sldLayoutChg chg="del">
          <pc:chgData name="Khattab, Sherif" userId="c83b1e15-36f3-4f46-aceb-05aac24c545e" providerId="ADAL" clId="{2ADE63E9-E2C9-7246-9E3A-3CE97796841D}" dt="2020-05-14T17:33:03.902" v="141" actId="2696"/>
          <pc:sldLayoutMkLst>
            <pc:docMk/>
            <pc:sldMasterMk cId="0" sldId="2147483648"/>
            <pc:sldLayoutMk cId="1803011769" sldId="2147483742"/>
          </pc:sldLayoutMkLst>
        </pc:sldLayoutChg>
        <pc:sldLayoutChg chg="del">
          <pc:chgData name="Khattab, Sherif" userId="c83b1e15-36f3-4f46-aceb-05aac24c545e" providerId="ADAL" clId="{2ADE63E9-E2C9-7246-9E3A-3CE97796841D}" dt="2020-05-14T17:33:03.894" v="140" actId="2696"/>
          <pc:sldLayoutMkLst>
            <pc:docMk/>
            <pc:sldMasterMk cId="0" sldId="2147483648"/>
            <pc:sldLayoutMk cId="1159562957" sldId="2147483743"/>
          </pc:sldLayoutMkLst>
        </pc:sldLayoutChg>
        <pc:sldLayoutChg chg="del">
          <pc:chgData name="Khattab, Sherif" userId="c83b1e15-36f3-4f46-aceb-05aac24c545e" providerId="ADAL" clId="{2ADE63E9-E2C9-7246-9E3A-3CE97796841D}" dt="2020-05-14T17:33:03.886" v="139" actId="2696"/>
          <pc:sldLayoutMkLst>
            <pc:docMk/>
            <pc:sldMasterMk cId="0" sldId="2147483648"/>
            <pc:sldLayoutMk cId="1278813586" sldId="2147483744"/>
          </pc:sldLayoutMkLst>
        </pc:sldLayoutChg>
        <pc:sldLayoutChg chg="del">
          <pc:chgData name="Khattab, Sherif" userId="c83b1e15-36f3-4f46-aceb-05aac24c545e" providerId="ADAL" clId="{2ADE63E9-E2C9-7246-9E3A-3CE97796841D}" dt="2020-05-14T17:33:03.877" v="138" actId="2696"/>
          <pc:sldLayoutMkLst>
            <pc:docMk/>
            <pc:sldMasterMk cId="0" sldId="2147483648"/>
            <pc:sldLayoutMk cId="2999496241" sldId="2147483746"/>
          </pc:sldLayoutMkLst>
        </pc:sldLayoutChg>
        <pc:sldLayoutChg chg="del">
          <pc:chgData name="Khattab, Sherif" userId="c83b1e15-36f3-4f46-aceb-05aac24c545e" providerId="ADAL" clId="{2ADE63E9-E2C9-7246-9E3A-3CE97796841D}" dt="2020-05-14T17:33:03.867" v="137" actId="2696"/>
          <pc:sldLayoutMkLst>
            <pc:docMk/>
            <pc:sldMasterMk cId="0" sldId="2147483648"/>
            <pc:sldLayoutMk cId="451071923" sldId="2147483747"/>
          </pc:sldLayoutMkLst>
        </pc:sldLayoutChg>
        <pc:sldLayoutChg chg="del">
          <pc:chgData name="Khattab, Sherif" userId="c83b1e15-36f3-4f46-aceb-05aac24c545e" providerId="ADAL" clId="{2ADE63E9-E2C9-7246-9E3A-3CE97796841D}" dt="2020-05-14T17:33:03.857" v="136" actId="2696"/>
          <pc:sldLayoutMkLst>
            <pc:docMk/>
            <pc:sldMasterMk cId="0" sldId="2147483648"/>
            <pc:sldLayoutMk cId="3305184107" sldId="2147483748"/>
          </pc:sldLayoutMkLst>
        </pc:sldLayoutChg>
        <pc:sldLayoutChg chg="del">
          <pc:chgData name="Khattab, Sherif" userId="c83b1e15-36f3-4f46-aceb-05aac24c545e" providerId="ADAL" clId="{2ADE63E9-E2C9-7246-9E3A-3CE97796841D}" dt="2020-05-14T17:33:03.848" v="135" actId="2696"/>
          <pc:sldLayoutMkLst>
            <pc:docMk/>
            <pc:sldMasterMk cId="0" sldId="2147483648"/>
            <pc:sldLayoutMk cId="564874526" sldId="2147483749"/>
          </pc:sldLayoutMkLst>
        </pc:sldLayoutChg>
        <pc:sldLayoutChg chg="del">
          <pc:chgData name="Khattab, Sherif" userId="c83b1e15-36f3-4f46-aceb-05aac24c545e" providerId="ADAL" clId="{2ADE63E9-E2C9-7246-9E3A-3CE97796841D}" dt="2020-05-14T17:33:03.839" v="134" actId="2696"/>
          <pc:sldLayoutMkLst>
            <pc:docMk/>
            <pc:sldMasterMk cId="0" sldId="2147483648"/>
            <pc:sldLayoutMk cId="1136361707" sldId="2147483750"/>
          </pc:sldLayoutMkLst>
        </pc:sldLayoutChg>
        <pc:sldLayoutChg chg="del">
          <pc:chgData name="Khattab, Sherif" userId="c83b1e15-36f3-4f46-aceb-05aac24c545e" providerId="ADAL" clId="{2ADE63E9-E2C9-7246-9E3A-3CE97796841D}" dt="2020-05-14T17:33:03.829" v="133" actId="2696"/>
          <pc:sldLayoutMkLst>
            <pc:docMk/>
            <pc:sldMasterMk cId="0" sldId="2147483648"/>
            <pc:sldLayoutMk cId="432095624" sldId="2147483751"/>
          </pc:sldLayoutMkLst>
        </pc:sldLayoutChg>
      </pc:sldMasterChg>
    </pc:docChg>
  </pc:docChgLst>
  <pc:docChgLst>
    <pc:chgData name="Khattab, Sherif" userId="c83b1e15-36f3-4f46-aceb-05aac24c545e" providerId="ADAL" clId="{B684AADD-90BB-CF4F-9435-F94DD05F558E}"/>
    <pc:docChg chg="undo custSel addSld delSld modSld sldOrd">
      <pc:chgData name="Khattab, Sherif" userId="c83b1e15-36f3-4f46-aceb-05aac24c545e" providerId="ADAL" clId="{B684AADD-90BB-CF4F-9435-F94DD05F558E}" dt="2021-01-28T17:28:34.719" v="1364" actId="2696"/>
      <pc:docMkLst>
        <pc:docMk/>
      </pc:docMkLst>
      <pc:sldChg chg="del">
        <pc:chgData name="Khattab, Sherif" userId="c83b1e15-36f3-4f46-aceb-05aac24c545e" providerId="ADAL" clId="{B684AADD-90BB-CF4F-9435-F94DD05F558E}" dt="2021-01-28T14:37:20.947" v="367" actId="2696"/>
        <pc:sldMkLst>
          <pc:docMk/>
          <pc:sldMk cId="3681208715" sldId="257"/>
        </pc:sldMkLst>
      </pc:sldChg>
      <pc:sldChg chg="del">
        <pc:chgData name="Khattab, Sherif" userId="c83b1e15-36f3-4f46-aceb-05aac24c545e" providerId="ADAL" clId="{B684AADD-90BB-CF4F-9435-F94DD05F558E}" dt="2021-01-28T14:37:20.947" v="367" actId="2696"/>
        <pc:sldMkLst>
          <pc:docMk/>
          <pc:sldMk cId="1664517503" sldId="258"/>
        </pc:sldMkLst>
      </pc:sldChg>
      <pc:sldChg chg="del">
        <pc:chgData name="Khattab, Sherif" userId="c83b1e15-36f3-4f46-aceb-05aac24c545e" providerId="ADAL" clId="{B684AADD-90BB-CF4F-9435-F94DD05F558E}" dt="2021-01-26T14:31:49.328" v="311" actId="2696"/>
        <pc:sldMkLst>
          <pc:docMk/>
          <pc:sldMk cId="1004035158" sldId="259"/>
        </pc:sldMkLst>
      </pc:sldChg>
      <pc:sldChg chg="del">
        <pc:chgData name="Khattab, Sherif" userId="c83b1e15-36f3-4f46-aceb-05aac24c545e" providerId="ADAL" clId="{B684AADD-90BB-CF4F-9435-F94DD05F558E}" dt="2021-01-28T14:37:20.947" v="367" actId="2696"/>
        <pc:sldMkLst>
          <pc:docMk/>
          <pc:sldMk cId="3230569327" sldId="260"/>
        </pc:sldMkLst>
      </pc:sldChg>
      <pc:sldChg chg="del">
        <pc:chgData name="Khattab, Sherif" userId="c83b1e15-36f3-4f46-aceb-05aac24c545e" providerId="ADAL" clId="{B684AADD-90BB-CF4F-9435-F94DD05F558E}" dt="2021-01-26T14:31:49.328" v="311" actId="2696"/>
        <pc:sldMkLst>
          <pc:docMk/>
          <pc:sldMk cId="1444142485" sldId="261"/>
        </pc:sldMkLst>
      </pc:sldChg>
      <pc:sldChg chg="del">
        <pc:chgData name="Khattab, Sherif" userId="c83b1e15-36f3-4f46-aceb-05aac24c545e" providerId="ADAL" clId="{B684AADD-90BB-CF4F-9435-F94DD05F558E}" dt="2021-01-26T14:31:49.328" v="311" actId="2696"/>
        <pc:sldMkLst>
          <pc:docMk/>
          <pc:sldMk cId="516417489" sldId="262"/>
        </pc:sldMkLst>
      </pc:sldChg>
      <pc:sldChg chg="del">
        <pc:chgData name="Khattab, Sherif" userId="c83b1e15-36f3-4f46-aceb-05aac24c545e" providerId="ADAL" clId="{B684AADD-90BB-CF4F-9435-F94DD05F558E}" dt="2021-01-26T14:31:49.328" v="311" actId="2696"/>
        <pc:sldMkLst>
          <pc:docMk/>
          <pc:sldMk cId="561583903" sldId="263"/>
        </pc:sldMkLst>
      </pc:sldChg>
      <pc:sldChg chg="del">
        <pc:chgData name="Khattab, Sherif" userId="c83b1e15-36f3-4f46-aceb-05aac24c545e" providerId="ADAL" clId="{B684AADD-90BB-CF4F-9435-F94DD05F558E}" dt="2021-01-26T14:31:49.328" v="311" actId="2696"/>
        <pc:sldMkLst>
          <pc:docMk/>
          <pc:sldMk cId="982315759" sldId="264"/>
        </pc:sldMkLst>
      </pc:sldChg>
      <pc:sldChg chg="del">
        <pc:chgData name="Khattab, Sherif" userId="c83b1e15-36f3-4f46-aceb-05aac24c545e" providerId="ADAL" clId="{B684AADD-90BB-CF4F-9435-F94DD05F558E}" dt="2021-01-26T14:31:49.328" v="311" actId="2696"/>
        <pc:sldMkLst>
          <pc:docMk/>
          <pc:sldMk cId="423130617" sldId="265"/>
        </pc:sldMkLst>
      </pc:sldChg>
      <pc:sldChg chg="del">
        <pc:chgData name="Khattab, Sherif" userId="c83b1e15-36f3-4f46-aceb-05aac24c545e" providerId="ADAL" clId="{B684AADD-90BB-CF4F-9435-F94DD05F558E}" dt="2021-01-28T14:37:20.947" v="367" actId="2696"/>
        <pc:sldMkLst>
          <pc:docMk/>
          <pc:sldMk cId="386763112" sldId="266"/>
        </pc:sldMkLst>
      </pc:sldChg>
      <pc:sldChg chg="del">
        <pc:chgData name="Khattab, Sherif" userId="c83b1e15-36f3-4f46-aceb-05aac24c545e" providerId="ADAL" clId="{B684AADD-90BB-CF4F-9435-F94DD05F558E}" dt="2021-01-26T14:31:49.328" v="311" actId="2696"/>
        <pc:sldMkLst>
          <pc:docMk/>
          <pc:sldMk cId="661211275" sldId="267"/>
        </pc:sldMkLst>
      </pc:sldChg>
      <pc:sldChg chg="del">
        <pc:chgData name="Khattab, Sherif" userId="c83b1e15-36f3-4f46-aceb-05aac24c545e" providerId="ADAL" clId="{B684AADD-90BB-CF4F-9435-F94DD05F558E}" dt="2021-01-26T14:31:49.328" v="311" actId="2696"/>
        <pc:sldMkLst>
          <pc:docMk/>
          <pc:sldMk cId="1897509347" sldId="268"/>
        </pc:sldMkLst>
      </pc:sldChg>
      <pc:sldChg chg="del">
        <pc:chgData name="Khattab, Sherif" userId="c83b1e15-36f3-4f46-aceb-05aac24c545e" providerId="ADAL" clId="{B684AADD-90BB-CF4F-9435-F94DD05F558E}" dt="2021-01-26T14:31:49.328" v="311" actId="2696"/>
        <pc:sldMkLst>
          <pc:docMk/>
          <pc:sldMk cId="1042310649" sldId="269"/>
        </pc:sldMkLst>
      </pc:sldChg>
      <pc:sldChg chg="del">
        <pc:chgData name="Khattab, Sherif" userId="c83b1e15-36f3-4f46-aceb-05aac24c545e" providerId="ADAL" clId="{B684AADD-90BB-CF4F-9435-F94DD05F558E}" dt="2021-01-26T14:31:49.328" v="311" actId="2696"/>
        <pc:sldMkLst>
          <pc:docMk/>
          <pc:sldMk cId="703361262" sldId="270"/>
        </pc:sldMkLst>
      </pc:sldChg>
      <pc:sldChg chg="del">
        <pc:chgData name="Khattab, Sherif" userId="c83b1e15-36f3-4f46-aceb-05aac24c545e" providerId="ADAL" clId="{B684AADD-90BB-CF4F-9435-F94DD05F558E}" dt="2021-01-26T14:31:49.328" v="311" actId="2696"/>
        <pc:sldMkLst>
          <pc:docMk/>
          <pc:sldMk cId="1436808390" sldId="271"/>
        </pc:sldMkLst>
      </pc:sldChg>
      <pc:sldChg chg="del">
        <pc:chgData name="Khattab, Sherif" userId="c83b1e15-36f3-4f46-aceb-05aac24c545e" providerId="ADAL" clId="{B684AADD-90BB-CF4F-9435-F94DD05F558E}" dt="2021-01-26T14:31:49.328" v="311" actId="2696"/>
        <pc:sldMkLst>
          <pc:docMk/>
          <pc:sldMk cId="1301683851" sldId="272"/>
        </pc:sldMkLst>
      </pc:sldChg>
      <pc:sldChg chg="del">
        <pc:chgData name="Khattab, Sherif" userId="c83b1e15-36f3-4f46-aceb-05aac24c545e" providerId="ADAL" clId="{B684AADD-90BB-CF4F-9435-F94DD05F558E}" dt="2021-01-28T14:37:20.947" v="367" actId="2696"/>
        <pc:sldMkLst>
          <pc:docMk/>
          <pc:sldMk cId="1920820884" sldId="273"/>
        </pc:sldMkLst>
      </pc:sldChg>
      <pc:sldChg chg="del">
        <pc:chgData name="Khattab, Sherif" userId="c83b1e15-36f3-4f46-aceb-05aac24c545e" providerId="ADAL" clId="{B684AADD-90BB-CF4F-9435-F94DD05F558E}" dt="2021-01-26T14:31:49.328" v="311" actId="2696"/>
        <pc:sldMkLst>
          <pc:docMk/>
          <pc:sldMk cId="55302999" sldId="274"/>
        </pc:sldMkLst>
      </pc:sldChg>
      <pc:sldChg chg="del">
        <pc:chgData name="Khattab, Sherif" userId="c83b1e15-36f3-4f46-aceb-05aac24c545e" providerId="ADAL" clId="{B684AADD-90BB-CF4F-9435-F94DD05F558E}" dt="2021-01-26T14:31:49.328" v="311" actId="2696"/>
        <pc:sldMkLst>
          <pc:docMk/>
          <pc:sldMk cId="2064114192" sldId="276"/>
        </pc:sldMkLst>
      </pc:sldChg>
      <pc:sldChg chg="del">
        <pc:chgData name="Khattab, Sherif" userId="c83b1e15-36f3-4f46-aceb-05aac24c545e" providerId="ADAL" clId="{B684AADD-90BB-CF4F-9435-F94DD05F558E}" dt="2021-01-28T14:37:20.947" v="367" actId="2696"/>
        <pc:sldMkLst>
          <pc:docMk/>
          <pc:sldMk cId="2017417480" sldId="277"/>
        </pc:sldMkLst>
      </pc:sldChg>
      <pc:sldChg chg="del">
        <pc:chgData name="Khattab, Sherif" userId="c83b1e15-36f3-4f46-aceb-05aac24c545e" providerId="ADAL" clId="{B684AADD-90BB-CF4F-9435-F94DD05F558E}" dt="2021-01-26T14:31:49.328" v="311" actId="2696"/>
        <pc:sldMkLst>
          <pc:docMk/>
          <pc:sldMk cId="1000435174" sldId="278"/>
        </pc:sldMkLst>
      </pc:sldChg>
      <pc:sldChg chg="del">
        <pc:chgData name="Khattab, Sherif" userId="c83b1e15-36f3-4f46-aceb-05aac24c545e" providerId="ADAL" clId="{B684AADD-90BB-CF4F-9435-F94DD05F558E}" dt="2021-01-26T14:31:49.328" v="311" actId="2696"/>
        <pc:sldMkLst>
          <pc:docMk/>
          <pc:sldMk cId="2080017563" sldId="279"/>
        </pc:sldMkLst>
      </pc:sldChg>
      <pc:sldChg chg="del">
        <pc:chgData name="Khattab, Sherif" userId="c83b1e15-36f3-4f46-aceb-05aac24c545e" providerId="ADAL" clId="{B684AADD-90BB-CF4F-9435-F94DD05F558E}" dt="2021-01-28T14:37:20.947" v="367" actId="2696"/>
        <pc:sldMkLst>
          <pc:docMk/>
          <pc:sldMk cId="2773510753" sldId="280"/>
        </pc:sldMkLst>
      </pc:sldChg>
      <pc:sldChg chg="del">
        <pc:chgData name="Khattab, Sherif" userId="c83b1e15-36f3-4f46-aceb-05aac24c545e" providerId="ADAL" clId="{B684AADD-90BB-CF4F-9435-F94DD05F558E}" dt="2021-01-26T14:31:49.328" v="311" actId="2696"/>
        <pc:sldMkLst>
          <pc:docMk/>
          <pc:sldMk cId="1445345591" sldId="281"/>
        </pc:sldMkLst>
      </pc:sldChg>
      <pc:sldChg chg="del">
        <pc:chgData name="Khattab, Sherif" userId="c83b1e15-36f3-4f46-aceb-05aac24c545e" providerId="ADAL" clId="{B684AADD-90BB-CF4F-9435-F94DD05F558E}" dt="2021-01-26T14:31:49.328" v="311" actId="2696"/>
        <pc:sldMkLst>
          <pc:docMk/>
          <pc:sldMk cId="306268545" sldId="282"/>
        </pc:sldMkLst>
      </pc:sldChg>
      <pc:sldChg chg="del">
        <pc:chgData name="Khattab, Sherif" userId="c83b1e15-36f3-4f46-aceb-05aac24c545e" providerId="ADAL" clId="{B684AADD-90BB-CF4F-9435-F94DD05F558E}" dt="2021-01-28T14:37:20.947" v="367" actId="2696"/>
        <pc:sldMkLst>
          <pc:docMk/>
          <pc:sldMk cId="171235497" sldId="283"/>
        </pc:sldMkLst>
      </pc:sldChg>
      <pc:sldChg chg="del">
        <pc:chgData name="Khattab, Sherif" userId="c83b1e15-36f3-4f46-aceb-05aac24c545e" providerId="ADAL" clId="{B684AADD-90BB-CF4F-9435-F94DD05F558E}" dt="2021-01-28T14:37:20.947" v="367" actId="2696"/>
        <pc:sldMkLst>
          <pc:docMk/>
          <pc:sldMk cId="2099089282" sldId="284"/>
        </pc:sldMkLst>
      </pc:sldChg>
      <pc:sldChg chg="del">
        <pc:chgData name="Khattab, Sherif" userId="c83b1e15-36f3-4f46-aceb-05aac24c545e" providerId="ADAL" clId="{B684AADD-90BB-CF4F-9435-F94DD05F558E}" dt="2021-01-28T14:37:20.947" v="367" actId="2696"/>
        <pc:sldMkLst>
          <pc:docMk/>
          <pc:sldMk cId="1136622862" sldId="285"/>
        </pc:sldMkLst>
      </pc:sldChg>
      <pc:sldChg chg="del">
        <pc:chgData name="Khattab, Sherif" userId="c83b1e15-36f3-4f46-aceb-05aac24c545e" providerId="ADAL" clId="{B684AADD-90BB-CF4F-9435-F94DD05F558E}" dt="2021-01-28T14:37:20.947" v="367" actId="2696"/>
        <pc:sldMkLst>
          <pc:docMk/>
          <pc:sldMk cId="3949722242" sldId="286"/>
        </pc:sldMkLst>
      </pc:sldChg>
      <pc:sldChg chg="del">
        <pc:chgData name="Khattab, Sherif" userId="c83b1e15-36f3-4f46-aceb-05aac24c545e" providerId="ADAL" clId="{B684AADD-90BB-CF4F-9435-F94DD05F558E}" dt="2021-01-28T14:37:20.947" v="367" actId="2696"/>
        <pc:sldMkLst>
          <pc:docMk/>
          <pc:sldMk cId="1032220564" sldId="287"/>
        </pc:sldMkLst>
      </pc:sldChg>
      <pc:sldChg chg="del">
        <pc:chgData name="Khattab, Sherif" userId="c83b1e15-36f3-4f46-aceb-05aac24c545e" providerId="ADAL" clId="{B684AADD-90BB-CF4F-9435-F94DD05F558E}" dt="2021-01-28T14:37:20.947" v="367" actId="2696"/>
        <pc:sldMkLst>
          <pc:docMk/>
          <pc:sldMk cId="1268007695" sldId="288"/>
        </pc:sldMkLst>
      </pc:sldChg>
      <pc:sldChg chg="del">
        <pc:chgData name="Khattab, Sherif" userId="c83b1e15-36f3-4f46-aceb-05aac24c545e" providerId="ADAL" clId="{B684AADD-90BB-CF4F-9435-F94DD05F558E}" dt="2021-01-28T14:37:20.947" v="367" actId="2696"/>
        <pc:sldMkLst>
          <pc:docMk/>
          <pc:sldMk cId="463012687" sldId="289"/>
        </pc:sldMkLst>
      </pc:sldChg>
      <pc:sldChg chg="del">
        <pc:chgData name="Khattab, Sherif" userId="c83b1e15-36f3-4f46-aceb-05aac24c545e" providerId="ADAL" clId="{B684AADD-90BB-CF4F-9435-F94DD05F558E}" dt="2021-01-28T14:37:20.947" v="367" actId="2696"/>
        <pc:sldMkLst>
          <pc:docMk/>
          <pc:sldMk cId="442392580" sldId="290"/>
        </pc:sldMkLst>
      </pc:sldChg>
      <pc:sldChg chg="del">
        <pc:chgData name="Khattab, Sherif" userId="c83b1e15-36f3-4f46-aceb-05aac24c545e" providerId="ADAL" clId="{B684AADD-90BB-CF4F-9435-F94DD05F558E}" dt="2021-01-28T14:37:20.947" v="367" actId="2696"/>
        <pc:sldMkLst>
          <pc:docMk/>
          <pc:sldMk cId="355119911" sldId="338"/>
        </pc:sldMkLst>
      </pc:sldChg>
      <pc:sldChg chg="del">
        <pc:chgData name="Khattab, Sherif" userId="c83b1e15-36f3-4f46-aceb-05aac24c545e" providerId="ADAL" clId="{B684AADD-90BB-CF4F-9435-F94DD05F558E}" dt="2021-01-28T14:37:20.947" v="367" actId="2696"/>
        <pc:sldMkLst>
          <pc:docMk/>
          <pc:sldMk cId="4223572414" sldId="339"/>
        </pc:sldMkLst>
      </pc:sldChg>
      <pc:sldChg chg="del">
        <pc:chgData name="Khattab, Sherif" userId="c83b1e15-36f3-4f46-aceb-05aac24c545e" providerId="ADAL" clId="{B684AADD-90BB-CF4F-9435-F94DD05F558E}" dt="2021-01-28T14:37:20.947" v="367" actId="2696"/>
        <pc:sldMkLst>
          <pc:docMk/>
          <pc:sldMk cId="470668490" sldId="340"/>
        </pc:sldMkLst>
      </pc:sldChg>
      <pc:sldChg chg="del">
        <pc:chgData name="Khattab, Sherif" userId="c83b1e15-36f3-4f46-aceb-05aac24c545e" providerId="ADAL" clId="{B684AADD-90BB-CF4F-9435-F94DD05F558E}" dt="2021-01-28T14:37:20.947" v="367" actId="2696"/>
        <pc:sldMkLst>
          <pc:docMk/>
          <pc:sldMk cId="1205868326" sldId="341"/>
        </pc:sldMkLst>
      </pc:sldChg>
      <pc:sldChg chg="del">
        <pc:chgData name="Khattab, Sherif" userId="c83b1e15-36f3-4f46-aceb-05aac24c545e" providerId="ADAL" clId="{B684AADD-90BB-CF4F-9435-F94DD05F558E}" dt="2021-01-28T14:37:20.947" v="367" actId="2696"/>
        <pc:sldMkLst>
          <pc:docMk/>
          <pc:sldMk cId="1806563943" sldId="342"/>
        </pc:sldMkLst>
      </pc:sldChg>
      <pc:sldChg chg="del">
        <pc:chgData name="Khattab, Sherif" userId="c83b1e15-36f3-4f46-aceb-05aac24c545e" providerId="ADAL" clId="{B684AADD-90BB-CF4F-9435-F94DD05F558E}" dt="2021-01-28T14:37:20.947" v="367" actId="2696"/>
        <pc:sldMkLst>
          <pc:docMk/>
          <pc:sldMk cId="1167711490" sldId="343"/>
        </pc:sldMkLst>
      </pc:sldChg>
      <pc:sldChg chg="del">
        <pc:chgData name="Khattab, Sherif" userId="c83b1e15-36f3-4f46-aceb-05aac24c545e" providerId="ADAL" clId="{B684AADD-90BB-CF4F-9435-F94DD05F558E}" dt="2021-01-28T14:37:20.947" v="367" actId="2696"/>
        <pc:sldMkLst>
          <pc:docMk/>
          <pc:sldMk cId="1271999567" sldId="349"/>
        </pc:sldMkLst>
      </pc:sldChg>
      <pc:sldChg chg="ord">
        <pc:chgData name="Khattab, Sherif" userId="c83b1e15-36f3-4f46-aceb-05aac24c545e" providerId="ADAL" clId="{B684AADD-90BB-CF4F-9435-F94DD05F558E}" dt="2021-01-26T14:32:10.862" v="312" actId="20578"/>
        <pc:sldMkLst>
          <pc:docMk/>
          <pc:sldMk cId="434376579" sldId="363"/>
        </pc:sldMkLst>
      </pc:sldChg>
      <pc:sldChg chg="del">
        <pc:chgData name="Khattab, Sherif" userId="c83b1e15-36f3-4f46-aceb-05aac24c545e" providerId="ADAL" clId="{B684AADD-90BB-CF4F-9435-F94DD05F558E}" dt="2021-01-28T15:29:58.601" v="796" actId="2696"/>
        <pc:sldMkLst>
          <pc:docMk/>
          <pc:sldMk cId="1934104099" sldId="365"/>
        </pc:sldMkLst>
      </pc:sldChg>
      <pc:sldChg chg="add del">
        <pc:chgData name="Khattab, Sherif" userId="c83b1e15-36f3-4f46-aceb-05aac24c545e" providerId="ADAL" clId="{B684AADD-90BB-CF4F-9435-F94DD05F558E}" dt="2021-01-28T17:28:34.719" v="1364" actId="2696"/>
        <pc:sldMkLst>
          <pc:docMk/>
          <pc:sldMk cId="2447254094" sldId="365"/>
        </pc:sldMkLst>
      </pc:sldChg>
      <pc:sldChg chg="del">
        <pc:chgData name="Khattab, Sherif" userId="c83b1e15-36f3-4f46-aceb-05aac24c545e" providerId="ADAL" clId="{B684AADD-90BB-CF4F-9435-F94DD05F558E}" dt="2021-01-28T15:29:58.601" v="796" actId="2696"/>
        <pc:sldMkLst>
          <pc:docMk/>
          <pc:sldMk cId="2782429159" sldId="366"/>
        </pc:sldMkLst>
      </pc:sldChg>
      <pc:sldChg chg="add del addCm delCm">
        <pc:chgData name="Khattab, Sherif" userId="c83b1e15-36f3-4f46-aceb-05aac24c545e" providerId="ADAL" clId="{B684AADD-90BB-CF4F-9435-F94DD05F558E}" dt="2021-01-28T17:28:34.719" v="1364" actId="2696"/>
        <pc:sldMkLst>
          <pc:docMk/>
          <pc:sldMk cId="3566018227" sldId="366"/>
        </pc:sldMkLst>
      </pc:sldChg>
      <pc:sldChg chg="modSp mod ord">
        <pc:chgData name="Khattab, Sherif" userId="c83b1e15-36f3-4f46-aceb-05aac24c545e" providerId="ADAL" clId="{B684AADD-90BB-CF4F-9435-F94DD05F558E}" dt="2021-01-28T15:39:45.046" v="1140" actId="20577"/>
        <pc:sldMkLst>
          <pc:docMk/>
          <pc:sldMk cId="2251973667" sldId="367"/>
        </pc:sldMkLst>
        <pc:spChg chg="mod">
          <ac:chgData name="Khattab, Sherif" userId="c83b1e15-36f3-4f46-aceb-05aac24c545e" providerId="ADAL" clId="{B684AADD-90BB-CF4F-9435-F94DD05F558E}" dt="2021-01-28T15:39:45.046" v="1140" actId="20577"/>
          <ac:spMkLst>
            <pc:docMk/>
            <pc:sldMk cId="2251973667" sldId="367"/>
            <ac:spMk id="98306" creationId="{8383A26D-3C56-0042-8B6C-8FD1E0DFA250}"/>
          </ac:spMkLst>
        </pc:spChg>
        <pc:spChg chg="mod">
          <ac:chgData name="Khattab, Sherif" userId="c83b1e15-36f3-4f46-aceb-05aac24c545e" providerId="ADAL" clId="{B684AADD-90BB-CF4F-9435-F94DD05F558E}" dt="2021-01-28T15:34:09.666" v="973" actId="20577"/>
          <ac:spMkLst>
            <pc:docMk/>
            <pc:sldMk cId="2251973667" sldId="367"/>
            <ac:spMk id="98307" creationId="{6AF066B1-89F4-4E4D-8ABF-40AC813F6866}"/>
          </ac:spMkLst>
        </pc:spChg>
      </pc:sldChg>
      <pc:sldChg chg="addSp delSp modSp mod">
        <pc:chgData name="Khattab, Sherif" userId="c83b1e15-36f3-4f46-aceb-05aac24c545e" providerId="ADAL" clId="{B684AADD-90BB-CF4F-9435-F94DD05F558E}" dt="2021-01-28T15:37:21.730" v="1080" actId="207"/>
        <pc:sldMkLst>
          <pc:docMk/>
          <pc:sldMk cId="3138501136" sldId="368"/>
        </pc:sldMkLst>
        <pc:spChg chg="add del mod">
          <ac:chgData name="Khattab, Sherif" userId="c83b1e15-36f3-4f46-aceb-05aac24c545e" providerId="ADAL" clId="{B684AADD-90BB-CF4F-9435-F94DD05F558E}" dt="2021-01-28T15:35:36.549" v="1024" actId="478"/>
          <ac:spMkLst>
            <pc:docMk/>
            <pc:sldMk cId="3138501136" sldId="368"/>
            <ac:spMk id="2" creationId="{485C4605-169E-6745-BE63-46332CC6882C}"/>
          </ac:spMkLst>
        </pc:spChg>
        <pc:spChg chg="mod">
          <ac:chgData name="Khattab, Sherif" userId="c83b1e15-36f3-4f46-aceb-05aac24c545e" providerId="ADAL" clId="{B684AADD-90BB-CF4F-9435-F94DD05F558E}" dt="2021-01-28T15:37:21.730" v="1080" actId="207"/>
          <ac:spMkLst>
            <pc:docMk/>
            <pc:sldMk cId="3138501136" sldId="368"/>
            <ac:spMk id="99330" creationId="{1FD61C16-1735-DD40-B974-BFE9976EA2BC}"/>
          </ac:spMkLst>
        </pc:spChg>
        <pc:spChg chg="del">
          <ac:chgData name="Khattab, Sherif" userId="c83b1e15-36f3-4f46-aceb-05aac24c545e" providerId="ADAL" clId="{B684AADD-90BB-CF4F-9435-F94DD05F558E}" dt="2021-01-28T15:35:38.558" v="1025" actId="478"/>
          <ac:spMkLst>
            <pc:docMk/>
            <pc:sldMk cId="3138501136" sldId="368"/>
            <ac:spMk id="99331" creationId="{D16F5D4E-51CD-3642-A8BA-7B877D890D72}"/>
          </ac:spMkLst>
        </pc:spChg>
        <pc:spChg chg="mod">
          <ac:chgData name="Khattab, Sherif" userId="c83b1e15-36f3-4f46-aceb-05aac24c545e" providerId="ADAL" clId="{B684AADD-90BB-CF4F-9435-F94DD05F558E}" dt="2021-01-28T15:36:02.345" v="1033" actId="1076"/>
          <ac:spMkLst>
            <pc:docMk/>
            <pc:sldMk cId="3138501136" sldId="368"/>
            <ac:spMk id="99332" creationId="{100A8DDF-8520-4E4C-B33A-A6A8B8E09C76}"/>
          </ac:spMkLst>
        </pc:spChg>
        <pc:spChg chg="mod">
          <ac:chgData name="Khattab, Sherif" userId="c83b1e15-36f3-4f46-aceb-05aac24c545e" providerId="ADAL" clId="{B684AADD-90BB-CF4F-9435-F94DD05F558E}" dt="2021-01-28T15:30:55.050" v="849" actId="20577"/>
          <ac:spMkLst>
            <pc:docMk/>
            <pc:sldMk cId="3138501136" sldId="368"/>
            <ac:spMk id="99333" creationId="{6961FFD0-3136-6744-AF77-2A7A1A790F1E}"/>
          </ac:spMkLst>
        </pc:spChg>
        <pc:spChg chg="del">
          <ac:chgData name="Khattab, Sherif" userId="c83b1e15-36f3-4f46-aceb-05aac24c545e" providerId="ADAL" clId="{B684AADD-90BB-CF4F-9435-F94DD05F558E}" dt="2021-01-28T15:35:29.751" v="1023" actId="478"/>
          <ac:spMkLst>
            <pc:docMk/>
            <pc:sldMk cId="3138501136" sldId="368"/>
            <ac:spMk id="99334" creationId="{8F2D5176-7566-274B-9774-BC0B18321A89}"/>
          </ac:spMkLst>
        </pc:spChg>
      </pc:sldChg>
      <pc:sldChg chg="modSp del mod">
        <pc:chgData name="Khattab, Sherif" userId="c83b1e15-36f3-4f46-aceb-05aac24c545e" providerId="ADAL" clId="{B684AADD-90BB-CF4F-9435-F94DD05F558E}" dt="2021-01-28T17:28:34.719" v="1364" actId="2696"/>
        <pc:sldMkLst>
          <pc:docMk/>
          <pc:sldMk cId="3210992163" sldId="369"/>
        </pc:sldMkLst>
        <pc:spChg chg="mod">
          <ac:chgData name="Khattab, Sherif" userId="c83b1e15-36f3-4f46-aceb-05aac24c545e" providerId="ADAL" clId="{B684AADD-90BB-CF4F-9435-F94DD05F558E}" dt="2021-01-28T15:32:49.210" v="933" actId="20577"/>
          <ac:spMkLst>
            <pc:docMk/>
            <pc:sldMk cId="3210992163" sldId="369"/>
            <ac:spMk id="100354" creationId="{E957CE05-A4BD-144F-A0C4-0AAE7BD7009B}"/>
          </ac:spMkLst>
        </pc:spChg>
        <pc:spChg chg="mod">
          <ac:chgData name="Khattab, Sherif" userId="c83b1e15-36f3-4f46-aceb-05aac24c545e" providerId="ADAL" clId="{B684AADD-90BB-CF4F-9435-F94DD05F558E}" dt="2021-01-28T15:40:52.975" v="1259" actId="20577"/>
          <ac:spMkLst>
            <pc:docMk/>
            <pc:sldMk cId="3210992163" sldId="369"/>
            <ac:spMk id="100355" creationId="{0C36604A-A763-A345-B88E-8E6F2BF0C1FE}"/>
          </ac:spMkLst>
        </pc:spChg>
      </pc:sldChg>
      <pc:sldChg chg="modSp del mod">
        <pc:chgData name="Khattab, Sherif" userId="c83b1e15-36f3-4f46-aceb-05aac24c545e" providerId="ADAL" clId="{B684AADD-90BB-CF4F-9435-F94DD05F558E}" dt="2021-01-28T17:28:34.719" v="1364" actId="2696"/>
        <pc:sldMkLst>
          <pc:docMk/>
          <pc:sldMk cId="4013065491" sldId="370"/>
        </pc:sldMkLst>
        <pc:spChg chg="mod">
          <ac:chgData name="Khattab, Sherif" userId="c83b1e15-36f3-4f46-aceb-05aac24c545e" providerId="ADAL" clId="{B684AADD-90BB-CF4F-9435-F94DD05F558E}" dt="2021-01-28T15:33:28.965" v="951" actId="6549"/>
          <ac:spMkLst>
            <pc:docMk/>
            <pc:sldMk cId="4013065491" sldId="370"/>
            <ac:spMk id="101378" creationId="{1C91B2E0-F076-D54D-8685-060CEC00A4EC}"/>
          </ac:spMkLst>
        </pc:spChg>
      </pc:sldChg>
      <pc:sldChg chg="del">
        <pc:chgData name="Khattab, Sherif" userId="c83b1e15-36f3-4f46-aceb-05aac24c545e" providerId="ADAL" clId="{B684AADD-90BB-CF4F-9435-F94DD05F558E}" dt="2021-01-28T17:28:34.719" v="1364" actId="2696"/>
        <pc:sldMkLst>
          <pc:docMk/>
          <pc:sldMk cId="2592968416" sldId="371"/>
        </pc:sldMkLst>
      </pc:sldChg>
      <pc:sldChg chg="del ord">
        <pc:chgData name="Khattab, Sherif" userId="c83b1e15-36f3-4f46-aceb-05aac24c545e" providerId="ADAL" clId="{B684AADD-90BB-CF4F-9435-F94DD05F558E}" dt="2021-01-28T17:28:34.719" v="1364" actId="2696"/>
        <pc:sldMkLst>
          <pc:docMk/>
          <pc:sldMk cId="3848335379" sldId="372"/>
        </pc:sldMkLst>
      </pc:sldChg>
      <pc:sldChg chg="del">
        <pc:chgData name="Khattab, Sherif" userId="c83b1e15-36f3-4f46-aceb-05aac24c545e" providerId="ADAL" clId="{B684AADD-90BB-CF4F-9435-F94DD05F558E}" dt="2021-01-28T17:28:34.719" v="1364" actId="2696"/>
        <pc:sldMkLst>
          <pc:docMk/>
          <pc:sldMk cId="3161117264" sldId="373"/>
        </pc:sldMkLst>
      </pc:sldChg>
      <pc:sldChg chg="del">
        <pc:chgData name="Khattab, Sherif" userId="c83b1e15-36f3-4f46-aceb-05aac24c545e" providerId="ADAL" clId="{B684AADD-90BB-CF4F-9435-F94DD05F558E}" dt="2021-01-28T14:37:20.947" v="367" actId="2696"/>
        <pc:sldMkLst>
          <pc:docMk/>
          <pc:sldMk cId="1542066946" sldId="374"/>
        </pc:sldMkLst>
      </pc:sldChg>
      <pc:sldChg chg="del">
        <pc:chgData name="Khattab, Sherif" userId="c83b1e15-36f3-4f46-aceb-05aac24c545e" providerId="ADAL" clId="{B684AADD-90BB-CF4F-9435-F94DD05F558E}" dt="2021-01-28T14:37:20.947" v="367" actId="2696"/>
        <pc:sldMkLst>
          <pc:docMk/>
          <pc:sldMk cId="834112894" sldId="375"/>
        </pc:sldMkLst>
      </pc:sldChg>
      <pc:sldChg chg="del">
        <pc:chgData name="Khattab, Sherif" userId="c83b1e15-36f3-4f46-aceb-05aac24c545e" providerId="ADAL" clId="{B684AADD-90BB-CF4F-9435-F94DD05F558E}" dt="2021-01-28T14:37:20.947" v="367" actId="2696"/>
        <pc:sldMkLst>
          <pc:docMk/>
          <pc:sldMk cId="1165577892" sldId="376"/>
        </pc:sldMkLst>
      </pc:sldChg>
      <pc:sldChg chg="del">
        <pc:chgData name="Khattab, Sherif" userId="c83b1e15-36f3-4f46-aceb-05aac24c545e" providerId="ADAL" clId="{B684AADD-90BB-CF4F-9435-F94DD05F558E}" dt="2021-01-28T14:37:20.947" v="367" actId="2696"/>
        <pc:sldMkLst>
          <pc:docMk/>
          <pc:sldMk cId="583513582" sldId="377"/>
        </pc:sldMkLst>
      </pc:sldChg>
      <pc:sldChg chg="del">
        <pc:chgData name="Khattab, Sherif" userId="c83b1e15-36f3-4f46-aceb-05aac24c545e" providerId="ADAL" clId="{B684AADD-90BB-CF4F-9435-F94DD05F558E}" dt="2021-01-28T14:37:20.947" v="367" actId="2696"/>
        <pc:sldMkLst>
          <pc:docMk/>
          <pc:sldMk cId="3990797458" sldId="378"/>
        </pc:sldMkLst>
      </pc:sldChg>
      <pc:sldChg chg="del">
        <pc:chgData name="Khattab, Sherif" userId="c83b1e15-36f3-4f46-aceb-05aac24c545e" providerId="ADAL" clId="{B684AADD-90BB-CF4F-9435-F94DD05F558E}" dt="2021-01-28T14:37:20.947" v="367" actId="2696"/>
        <pc:sldMkLst>
          <pc:docMk/>
          <pc:sldMk cId="2736486443" sldId="379"/>
        </pc:sldMkLst>
      </pc:sldChg>
      <pc:sldChg chg="del">
        <pc:chgData name="Khattab, Sherif" userId="c83b1e15-36f3-4f46-aceb-05aac24c545e" providerId="ADAL" clId="{B684AADD-90BB-CF4F-9435-F94DD05F558E}" dt="2021-01-28T14:37:20.947" v="367" actId="2696"/>
        <pc:sldMkLst>
          <pc:docMk/>
          <pc:sldMk cId="541381985" sldId="380"/>
        </pc:sldMkLst>
      </pc:sldChg>
      <pc:sldChg chg="del">
        <pc:chgData name="Khattab, Sherif" userId="c83b1e15-36f3-4f46-aceb-05aac24c545e" providerId="ADAL" clId="{B684AADD-90BB-CF4F-9435-F94DD05F558E}" dt="2021-01-28T14:37:20.947" v="367" actId="2696"/>
        <pc:sldMkLst>
          <pc:docMk/>
          <pc:sldMk cId="2235897330" sldId="381"/>
        </pc:sldMkLst>
      </pc:sldChg>
      <pc:sldChg chg="del">
        <pc:chgData name="Khattab, Sherif" userId="c83b1e15-36f3-4f46-aceb-05aac24c545e" providerId="ADAL" clId="{B684AADD-90BB-CF4F-9435-F94DD05F558E}" dt="2021-01-28T14:37:20.947" v="367" actId="2696"/>
        <pc:sldMkLst>
          <pc:docMk/>
          <pc:sldMk cId="3360044446" sldId="382"/>
        </pc:sldMkLst>
      </pc:sldChg>
      <pc:sldChg chg="del">
        <pc:chgData name="Khattab, Sherif" userId="c83b1e15-36f3-4f46-aceb-05aac24c545e" providerId="ADAL" clId="{B684AADD-90BB-CF4F-9435-F94DD05F558E}" dt="2021-01-28T14:37:20.947" v="367" actId="2696"/>
        <pc:sldMkLst>
          <pc:docMk/>
          <pc:sldMk cId="1954384084" sldId="383"/>
        </pc:sldMkLst>
      </pc:sldChg>
      <pc:sldChg chg="del">
        <pc:chgData name="Khattab, Sherif" userId="c83b1e15-36f3-4f46-aceb-05aac24c545e" providerId="ADAL" clId="{B684AADD-90BB-CF4F-9435-F94DD05F558E}" dt="2021-01-28T14:37:20.947" v="367" actId="2696"/>
        <pc:sldMkLst>
          <pc:docMk/>
          <pc:sldMk cId="220759689" sldId="384"/>
        </pc:sldMkLst>
      </pc:sldChg>
      <pc:sldChg chg="del">
        <pc:chgData name="Khattab, Sherif" userId="c83b1e15-36f3-4f46-aceb-05aac24c545e" providerId="ADAL" clId="{B684AADD-90BB-CF4F-9435-F94DD05F558E}" dt="2021-01-28T14:37:20.947" v="367" actId="2696"/>
        <pc:sldMkLst>
          <pc:docMk/>
          <pc:sldMk cId="2809799376" sldId="385"/>
        </pc:sldMkLst>
      </pc:sldChg>
      <pc:sldChg chg="del">
        <pc:chgData name="Khattab, Sherif" userId="c83b1e15-36f3-4f46-aceb-05aac24c545e" providerId="ADAL" clId="{B684AADD-90BB-CF4F-9435-F94DD05F558E}" dt="2021-01-26T14:31:49.328" v="311" actId="2696"/>
        <pc:sldMkLst>
          <pc:docMk/>
          <pc:sldMk cId="2329144619" sldId="445"/>
        </pc:sldMkLst>
      </pc:sldChg>
      <pc:sldChg chg="del">
        <pc:chgData name="Khattab, Sherif" userId="c83b1e15-36f3-4f46-aceb-05aac24c545e" providerId="ADAL" clId="{B684AADD-90BB-CF4F-9435-F94DD05F558E}" dt="2021-01-26T14:31:49.328" v="311" actId="2696"/>
        <pc:sldMkLst>
          <pc:docMk/>
          <pc:sldMk cId="1783368962" sldId="448"/>
        </pc:sldMkLst>
      </pc:sldChg>
      <pc:sldChg chg="del">
        <pc:chgData name="Khattab, Sherif" userId="c83b1e15-36f3-4f46-aceb-05aac24c545e" providerId="ADAL" clId="{B684AADD-90BB-CF4F-9435-F94DD05F558E}" dt="2021-01-26T14:31:49.328" v="311" actId="2696"/>
        <pc:sldMkLst>
          <pc:docMk/>
          <pc:sldMk cId="2276002102" sldId="451"/>
        </pc:sldMkLst>
      </pc:sldChg>
      <pc:sldChg chg="del">
        <pc:chgData name="Khattab, Sherif" userId="c83b1e15-36f3-4f46-aceb-05aac24c545e" providerId="ADAL" clId="{B684AADD-90BB-CF4F-9435-F94DD05F558E}" dt="2021-01-28T14:37:20.947" v="367" actId="2696"/>
        <pc:sldMkLst>
          <pc:docMk/>
          <pc:sldMk cId="2163467695" sldId="455"/>
        </pc:sldMkLst>
      </pc:sldChg>
      <pc:sldChg chg="del">
        <pc:chgData name="Khattab, Sherif" userId="c83b1e15-36f3-4f46-aceb-05aac24c545e" providerId="ADAL" clId="{B684AADD-90BB-CF4F-9435-F94DD05F558E}" dt="2021-01-28T14:37:20.947" v="367" actId="2696"/>
        <pc:sldMkLst>
          <pc:docMk/>
          <pc:sldMk cId="3400641916" sldId="456"/>
        </pc:sldMkLst>
      </pc:sldChg>
      <pc:sldChg chg="del">
        <pc:chgData name="Khattab, Sherif" userId="c83b1e15-36f3-4f46-aceb-05aac24c545e" providerId="ADAL" clId="{B684AADD-90BB-CF4F-9435-F94DD05F558E}" dt="2021-01-28T14:37:20.947" v="367" actId="2696"/>
        <pc:sldMkLst>
          <pc:docMk/>
          <pc:sldMk cId="2840639230" sldId="457"/>
        </pc:sldMkLst>
      </pc:sldChg>
      <pc:sldChg chg="del">
        <pc:chgData name="Khattab, Sherif" userId="c83b1e15-36f3-4f46-aceb-05aac24c545e" providerId="ADAL" clId="{B684AADD-90BB-CF4F-9435-F94DD05F558E}" dt="2021-01-28T14:37:20.947" v="367" actId="2696"/>
        <pc:sldMkLst>
          <pc:docMk/>
          <pc:sldMk cId="2116012598" sldId="458"/>
        </pc:sldMkLst>
      </pc:sldChg>
      <pc:sldChg chg="del">
        <pc:chgData name="Khattab, Sherif" userId="c83b1e15-36f3-4f46-aceb-05aac24c545e" providerId="ADAL" clId="{B684AADD-90BB-CF4F-9435-F94DD05F558E}" dt="2021-01-28T14:37:20.947" v="367" actId="2696"/>
        <pc:sldMkLst>
          <pc:docMk/>
          <pc:sldMk cId="1816629761" sldId="459"/>
        </pc:sldMkLst>
      </pc:sldChg>
      <pc:sldChg chg="del">
        <pc:chgData name="Khattab, Sherif" userId="c83b1e15-36f3-4f46-aceb-05aac24c545e" providerId="ADAL" clId="{B684AADD-90BB-CF4F-9435-F94DD05F558E}" dt="2021-01-28T14:37:20.947" v="367" actId="2696"/>
        <pc:sldMkLst>
          <pc:docMk/>
          <pc:sldMk cId="4107670357" sldId="460"/>
        </pc:sldMkLst>
      </pc:sldChg>
      <pc:sldChg chg="del">
        <pc:chgData name="Khattab, Sherif" userId="c83b1e15-36f3-4f46-aceb-05aac24c545e" providerId="ADAL" clId="{B684AADD-90BB-CF4F-9435-F94DD05F558E}" dt="2021-01-28T14:37:20.947" v="367" actId="2696"/>
        <pc:sldMkLst>
          <pc:docMk/>
          <pc:sldMk cId="3714784862" sldId="461"/>
        </pc:sldMkLst>
      </pc:sldChg>
      <pc:sldChg chg="del">
        <pc:chgData name="Khattab, Sherif" userId="c83b1e15-36f3-4f46-aceb-05aac24c545e" providerId="ADAL" clId="{B684AADD-90BB-CF4F-9435-F94DD05F558E}" dt="2021-01-28T14:37:20.947" v="367" actId="2696"/>
        <pc:sldMkLst>
          <pc:docMk/>
          <pc:sldMk cId="931898487" sldId="462"/>
        </pc:sldMkLst>
      </pc:sldChg>
      <pc:sldChg chg="del">
        <pc:chgData name="Khattab, Sherif" userId="c83b1e15-36f3-4f46-aceb-05aac24c545e" providerId="ADAL" clId="{B684AADD-90BB-CF4F-9435-F94DD05F558E}" dt="2021-01-28T14:37:20.947" v="367" actId="2696"/>
        <pc:sldMkLst>
          <pc:docMk/>
          <pc:sldMk cId="1471081860" sldId="463"/>
        </pc:sldMkLst>
      </pc:sldChg>
      <pc:sldChg chg="del">
        <pc:chgData name="Khattab, Sherif" userId="c83b1e15-36f3-4f46-aceb-05aac24c545e" providerId="ADAL" clId="{B684AADD-90BB-CF4F-9435-F94DD05F558E}" dt="2021-01-28T14:37:20.947" v="367" actId="2696"/>
        <pc:sldMkLst>
          <pc:docMk/>
          <pc:sldMk cId="574001865" sldId="464"/>
        </pc:sldMkLst>
      </pc:sldChg>
      <pc:sldChg chg="del">
        <pc:chgData name="Khattab, Sherif" userId="c83b1e15-36f3-4f46-aceb-05aac24c545e" providerId="ADAL" clId="{B684AADD-90BB-CF4F-9435-F94DD05F558E}" dt="2021-01-28T14:37:20.947" v="367" actId="2696"/>
        <pc:sldMkLst>
          <pc:docMk/>
          <pc:sldMk cId="2156977365" sldId="465"/>
        </pc:sldMkLst>
      </pc:sldChg>
      <pc:sldChg chg="del">
        <pc:chgData name="Khattab, Sherif" userId="c83b1e15-36f3-4f46-aceb-05aac24c545e" providerId="ADAL" clId="{B684AADD-90BB-CF4F-9435-F94DD05F558E}" dt="2021-01-28T14:37:20.947" v="367" actId="2696"/>
        <pc:sldMkLst>
          <pc:docMk/>
          <pc:sldMk cId="117329803" sldId="466"/>
        </pc:sldMkLst>
      </pc:sldChg>
      <pc:sldChg chg="del">
        <pc:chgData name="Khattab, Sherif" userId="c83b1e15-36f3-4f46-aceb-05aac24c545e" providerId="ADAL" clId="{B684AADD-90BB-CF4F-9435-F94DD05F558E}" dt="2021-01-28T14:37:20.947" v="367" actId="2696"/>
        <pc:sldMkLst>
          <pc:docMk/>
          <pc:sldMk cId="3643915362" sldId="467"/>
        </pc:sldMkLst>
      </pc:sldChg>
      <pc:sldChg chg="del">
        <pc:chgData name="Khattab, Sherif" userId="c83b1e15-36f3-4f46-aceb-05aac24c545e" providerId="ADAL" clId="{B684AADD-90BB-CF4F-9435-F94DD05F558E}" dt="2021-01-28T14:37:20.947" v="367" actId="2696"/>
        <pc:sldMkLst>
          <pc:docMk/>
          <pc:sldMk cId="1593910045" sldId="468"/>
        </pc:sldMkLst>
      </pc:sldChg>
      <pc:sldChg chg="del">
        <pc:chgData name="Khattab, Sherif" userId="c83b1e15-36f3-4f46-aceb-05aac24c545e" providerId="ADAL" clId="{B684AADD-90BB-CF4F-9435-F94DD05F558E}" dt="2021-01-28T14:37:20.947" v="367" actId="2696"/>
        <pc:sldMkLst>
          <pc:docMk/>
          <pc:sldMk cId="3392020218" sldId="469"/>
        </pc:sldMkLst>
      </pc:sldChg>
      <pc:sldChg chg="del">
        <pc:chgData name="Khattab, Sherif" userId="c83b1e15-36f3-4f46-aceb-05aac24c545e" providerId="ADAL" clId="{B684AADD-90BB-CF4F-9435-F94DD05F558E}" dt="2021-01-28T14:37:20.947" v="367" actId="2696"/>
        <pc:sldMkLst>
          <pc:docMk/>
          <pc:sldMk cId="3824051756" sldId="470"/>
        </pc:sldMkLst>
      </pc:sldChg>
      <pc:sldChg chg="modSp del">
        <pc:chgData name="Khattab, Sherif" userId="c83b1e15-36f3-4f46-aceb-05aac24c545e" providerId="ADAL" clId="{B684AADD-90BB-CF4F-9435-F94DD05F558E}" dt="2021-01-28T14:37:20.947" v="367" actId="2696"/>
        <pc:sldMkLst>
          <pc:docMk/>
          <pc:sldMk cId="1025764700" sldId="471"/>
        </pc:sldMkLst>
        <pc:spChg chg="mod">
          <ac:chgData name="Khattab, Sherif" userId="c83b1e15-36f3-4f46-aceb-05aac24c545e" providerId="ADAL" clId="{B684AADD-90BB-CF4F-9435-F94DD05F558E}" dt="2021-01-26T17:31:22.946" v="313"/>
          <ac:spMkLst>
            <pc:docMk/>
            <pc:sldMk cId="1025764700" sldId="471"/>
            <ac:spMk id="2" creationId="{002C4211-0128-449E-9D1F-69BC748F2810}"/>
          </ac:spMkLst>
        </pc:spChg>
        <pc:spChg chg="mod">
          <ac:chgData name="Khattab, Sherif" userId="c83b1e15-36f3-4f46-aceb-05aac24c545e" providerId="ADAL" clId="{B684AADD-90BB-CF4F-9435-F94DD05F558E}" dt="2021-01-26T17:31:22.946" v="313"/>
          <ac:spMkLst>
            <pc:docMk/>
            <pc:sldMk cId="1025764700" sldId="471"/>
            <ac:spMk id="4" creationId="{2E01187D-8C39-467D-8FD2-B6E79B15F5CB}"/>
          </ac:spMkLst>
        </pc:spChg>
        <pc:spChg chg="mod">
          <ac:chgData name="Khattab, Sherif" userId="c83b1e15-36f3-4f46-aceb-05aac24c545e" providerId="ADAL" clId="{B684AADD-90BB-CF4F-9435-F94DD05F558E}" dt="2021-01-26T17:31:22.946" v="313"/>
          <ac:spMkLst>
            <pc:docMk/>
            <pc:sldMk cId="1025764700" sldId="471"/>
            <ac:spMk id="5121" creationId="{7512BAA4-EBB3-4158-9546-24CBE50F6439}"/>
          </ac:spMkLst>
        </pc:spChg>
        <pc:spChg chg="mod">
          <ac:chgData name="Khattab, Sherif" userId="c83b1e15-36f3-4f46-aceb-05aac24c545e" providerId="ADAL" clId="{B684AADD-90BB-CF4F-9435-F94DD05F558E}" dt="2021-01-26T17:31:22.946" v="313"/>
          <ac:spMkLst>
            <pc:docMk/>
            <pc:sldMk cId="1025764700" sldId="471"/>
            <ac:spMk id="5122" creationId="{23997D45-6B1B-416E-BB06-0DAFD6B2DE75}"/>
          </ac:spMkLst>
        </pc:spChg>
        <pc:grpChg chg="mod">
          <ac:chgData name="Khattab, Sherif" userId="c83b1e15-36f3-4f46-aceb-05aac24c545e" providerId="ADAL" clId="{B684AADD-90BB-CF4F-9435-F94DD05F558E}" dt="2021-01-26T17:31:22.946" v="313"/>
          <ac:grpSpMkLst>
            <pc:docMk/>
            <pc:sldMk cId="1025764700" sldId="471"/>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1025764700" sldId="471"/>
            <ac:graphicFrameMk id="5123" creationId="{21D7AF36-DB7D-4E96-B4D0-2E733D24C464}"/>
          </ac:graphicFrameMkLst>
        </pc:graphicFrameChg>
      </pc:sldChg>
      <pc:sldChg chg="modSp del">
        <pc:chgData name="Khattab, Sherif" userId="c83b1e15-36f3-4f46-aceb-05aac24c545e" providerId="ADAL" clId="{B684AADD-90BB-CF4F-9435-F94DD05F558E}" dt="2021-01-28T14:37:20.947" v="367" actId="2696"/>
        <pc:sldMkLst>
          <pc:docMk/>
          <pc:sldMk cId="3109107092" sldId="472"/>
        </pc:sldMkLst>
        <pc:spChg chg="mod">
          <ac:chgData name="Khattab, Sherif" userId="c83b1e15-36f3-4f46-aceb-05aac24c545e" providerId="ADAL" clId="{B684AADD-90BB-CF4F-9435-F94DD05F558E}" dt="2021-01-26T17:31:22.946" v="313"/>
          <ac:spMkLst>
            <pc:docMk/>
            <pc:sldMk cId="3109107092" sldId="472"/>
            <ac:spMk id="3" creationId="{30AEF3C6-7EA7-449A-9293-E3ED9F2886F9}"/>
          </ac:spMkLst>
        </pc:spChg>
        <pc:spChg chg="mod">
          <ac:chgData name="Khattab, Sherif" userId="c83b1e15-36f3-4f46-aceb-05aac24c545e" providerId="ADAL" clId="{B684AADD-90BB-CF4F-9435-F94DD05F558E}" dt="2021-01-26T17:31:22.946" v="313"/>
          <ac:spMkLst>
            <pc:docMk/>
            <pc:sldMk cId="3109107092" sldId="472"/>
            <ac:spMk id="5" creationId="{86D334BE-F1A0-401C-A7A6-E8399DADA66A}"/>
          </ac:spMkLst>
        </pc:spChg>
        <pc:spChg chg="mod">
          <ac:chgData name="Khattab, Sherif" userId="c83b1e15-36f3-4f46-aceb-05aac24c545e" providerId="ADAL" clId="{B684AADD-90BB-CF4F-9435-F94DD05F558E}" dt="2021-01-26T17:31:22.946" v="313"/>
          <ac:spMkLst>
            <pc:docMk/>
            <pc:sldMk cId="3109107092" sldId="472"/>
            <ac:spMk id="7" creationId="{E5F29704-03AA-B747-A2ED-5B8027B1EDEB}"/>
          </ac:spMkLst>
        </pc:spChg>
        <pc:spChg chg="mod">
          <ac:chgData name="Khattab, Sherif" userId="c83b1e15-36f3-4f46-aceb-05aac24c545e" providerId="ADAL" clId="{B684AADD-90BB-CF4F-9435-F94DD05F558E}" dt="2021-01-26T17:31:22.946" v="313"/>
          <ac:spMkLst>
            <pc:docMk/>
            <pc:sldMk cId="3109107092" sldId="472"/>
            <ac:spMk id="6146" creationId="{5AEA12F1-A345-4E80-B81B-BB7F54B720F7}"/>
          </ac:spMkLst>
        </pc:spChg>
        <pc:grpChg chg="mod">
          <ac:chgData name="Khattab, Sherif" userId="c83b1e15-36f3-4f46-aceb-05aac24c545e" providerId="ADAL" clId="{B684AADD-90BB-CF4F-9435-F94DD05F558E}" dt="2021-01-26T17:31:22.946" v="313"/>
          <ac:grpSpMkLst>
            <pc:docMk/>
            <pc:sldMk cId="3109107092" sldId="472"/>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3109107092" sldId="472"/>
            <ac:graphicFrameMk id="6145" creationId="{1F7F153F-0046-48A7-AF42-071F4C813482}"/>
          </ac:graphicFrameMkLst>
        </pc:graphicFrameChg>
      </pc:sldChg>
      <pc:sldChg chg="del">
        <pc:chgData name="Khattab, Sherif" userId="c83b1e15-36f3-4f46-aceb-05aac24c545e" providerId="ADAL" clId="{B684AADD-90BB-CF4F-9435-F94DD05F558E}" dt="2021-01-28T14:37:20.947" v="367" actId="2696"/>
        <pc:sldMkLst>
          <pc:docMk/>
          <pc:sldMk cId="2185675405" sldId="473"/>
        </pc:sldMkLst>
      </pc:sldChg>
      <pc:sldChg chg="del">
        <pc:chgData name="Khattab, Sherif" userId="c83b1e15-36f3-4f46-aceb-05aac24c545e" providerId="ADAL" clId="{B684AADD-90BB-CF4F-9435-F94DD05F558E}" dt="2021-01-28T14:37:20.947" v="367" actId="2696"/>
        <pc:sldMkLst>
          <pc:docMk/>
          <pc:sldMk cId="1719184921" sldId="474"/>
        </pc:sldMkLst>
      </pc:sldChg>
      <pc:sldChg chg="del">
        <pc:chgData name="Khattab, Sherif" userId="c83b1e15-36f3-4f46-aceb-05aac24c545e" providerId="ADAL" clId="{B684AADD-90BB-CF4F-9435-F94DD05F558E}" dt="2021-01-28T14:37:20.947" v="367" actId="2696"/>
        <pc:sldMkLst>
          <pc:docMk/>
          <pc:sldMk cId="3632958702" sldId="475"/>
        </pc:sldMkLst>
      </pc:sldChg>
      <pc:sldChg chg="del">
        <pc:chgData name="Khattab, Sherif" userId="c83b1e15-36f3-4f46-aceb-05aac24c545e" providerId="ADAL" clId="{B684AADD-90BB-CF4F-9435-F94DD05F558E}" dt="2021-01-28T14:37:20.947" v="367" actId="2696"/>
        <pc:sldMkLst>
          <pc:docMk/>
          <pc:sldMk cId="2634117846" sldId="476"/>
        </pc:sldMkLst>
      </pc:sldChg>
      <pc:sldChg chg="modSp del">
        <pc:chgData name="Khattab, Sherif" userId="c83b1e15-36f3-4f46-aceb-05aac24c545e" providerId="ADAL" clId="{B684AADD-90BB-CF4F-9435-F94DD05F558E}" dt="2021-01-28T14:37:20.947" v="367" actId="2696"/>
        <pc:sldMkLst>
          <pc:docMk/>
          <pc:sldMk cId="4038969182" sldId="477"/>
        </pc:sldMkLst>
        <pc:spChg chg="mod">
          <ac:chgData name="Khattab, Sherif" userId="c83b1e15-36f3-4f46-aceb-05aac24c545e" providerId="ADAL" clId="{B684AADD-90BB-CF4F-9435-F94DD05F558E}" dt="2021-01-26T17:31:22.946" v="313"/>
          <ac:spMkLst>
            <pc:docMk/>
            <pc:sldMk cId="4038969182" sldId="477"/>
            <ac:spMk id="2" creationId="{FC2F5822-FB95-4FA7-8814-7A9973030216}"/>
          </ac:spMkLst>
        </pc:spChg>
        <pc:spChg chg="mod">
          <ac:chgData name="Khattab, Sherif" userId="c83b1e15-36f3-4f46-aceb-05aac24c545e" providerId="ADAL" clId="{B684AADD-90BB-CF4F-9435-F94DD05F558E}" dt="2021-01-26T17:31:22.946" v="313"/>
          <ac:spMkLst>
            <pc:docMk/>
            <pc:sldMk cId="4038969182" sldId="477"/>
            <ac:spMk id="4" creationId="{AC512AFF-6A18-4D49-A4E6-2CC1827AA033}"/>
          </ac:spMkLst>
        </pc:spChg>
        <pc:spChg chg="mod">
          <ac:chgData name="Khattab, Sherif" userId="c83b1e15-36f3-4f46-aceb-05aac24c545e" providerId="ADAL" clId="{B684AADD-90BB-CF4F-9435-F94DD05F558E}" dt="2021-01-26T17:31:22.946" v="313"/>
          <ac:spMkLst>
            <pc:docMk/>
            <pc:sldMk cId="4038969182" sldId="477"/>
            <ac:spMk id="16385" creationId="{6A11D2B9-CA45-4A0D-B509-8257E2D9B94F}"/>
          </ac:spMkLst>
        </pc:spChg>
        <pc:spChg chg="mod">
          <ac:chgData name="Khattab, Sherif" userId="c83b1e15-36f3-4f46-aceb-05aac24c545e" providerId="ADAL" clId="{B684AADD-90BB-CF4F-9435-F94DD05F558E}" dt="2021-01-26T17:31:22.946" v="313"/>
          <ac:spMkLst>
            <pc:docMk/>
            <pc:sldMk cId="4038969182" sldId="477"/>
            <ac:spMk id="16386" creationId="{2EE14E1C-57AD-4AA5-8D97-EF494DA8A5A6}"/>
          </ac:spMkLst>
        </pc:spChg>
        <pc:grpChg chg="mod">
          <ac:chgData name="Khattab, Sherif" userId="c83b1e15-36f3-4f46-aceb-05aac24c545e" providerId="ADAL" clId="{B684AADD-90BB-CF4F-9435-F94DD05F558E}" dt="2021-01-26T17:31:22.946" v="313"/>
          <ac:grpSpMkLst>
            <pc:docMk/>
            <pc:sldMk cId="4038969182" sldId="477"/>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4038969182" sldId="477"/>
            <ac:graphicFrameMk id="16387" creationId="{AF2F8ED8-16A1-4F89-BDB6-8C2730B36B52}"/>
          </ac:graphicFrameMkLst>
        </pc:graphicFrameChg>
      </pc:sldChg>
      <pc:sldChg chg="del">
        <pc:chgData name="Khattab, Sherif" userId="c83b1e15-36f3-4f46-aceb-05aac24c545e" providerId="ADAL" clId="{B684AADD-90BB-CF4F-9435-F94DD05F558E}" dt="2021-01-28T14:37:20.947" v="367" actId="2696"/>
        <pc:sldMkLst>
          <pc:docMk/>
          <pc:sldMk cId="326259628" sldId="478"/>
        </pc:sldMkLst>
      </pc:sldChg>
      <pc:sldChg chg="modSp del">
        <pc:chgData name="Khattab, Sherif" userId="c83b1e15-36f3-4f46-aceb-05aac24c545e" providerId="ADAL" clId="{B684AADD-90BB-CF4F-9435-F94DD05F558E}" dt="2021-01-28T14:37:20.947" v="367" actId="2696"/>
        <pc:sldMkLst>
          <pc:docMk/>
          <pc:sldMk cId="873856523" sldId="479"/>
        </pc:sldMkLst>
        <pc:spChg chg="mod">
          <ac:chgData name="Khattab, Sherif" userId="c83b1e15-36f3-4f46-aceb-05aac24c545e" providerId="ADAL" clId="{B684AADD-90BB-CF4F-9435-F94DD05F558E}" dt="2021-01-26T17:31:22.946" v="313"/>
          <ac:spMkLst>
            <pc:docMk/>
            <pc:sldMk cId="873856523" sldId="479"/>
            <ac:spMk id="2" creationId="{0EA6D591-B53C-496E-AC8A-4A137C95CFED}"/>
          </ac:spMkLst>
        </pc:spChg>
        <pc:spChg chg="mod">
          <ac:chgData name="Khattab, Sherif" userId="c83b1e15-36f3-4f46-aceb-05aac24c545e" providerId="ADAL" clId="{B684AADD-90BB-CF4F-9435-F94DD05F558E}" dt="2021-01-26T17:31:22.946" v="313"/>
          <ac:spMkLst>
            <pc:docMk/>
            <pc:sldMk cId="873856523" sldId="479"/>
            <ac:spMk id="4" creationId="{ED98CD1B-CC0F-4183-9A7A-D761866A6186}"/>
          </ac:spMkLst>
        </pc:spChg>
        <pc:spChg chg="mod">
          <ac:chgData name="Khattab, Sherif" userId="c83b1e15-36f3-4f46-aceb-05aac24c545e" providerId="ADAL" clId="{B684AADD-90BB-CF4F-9435-F94DD05F558E}" dt="2021-01-26T17:31:22.946" v="313"/>
          <ac:spMkLst>
            <pc:docMk/>
            <pc:sldMk cId="873856523" sldId="479"/>
            <ac:spMk id="18433" creationId="{E3607FC9-A77A-4CEC-B201-FD6943B401ED}"/>
          </ac:spMkLst>
        </pc:spChg>
        <pc:spChg chg="mod">
          <ac:chgData name="Khattab, Sherif" userId="c83b1e15-36f3-4f46-aceb-05aac24c545e" providerId="ADAL" clId="{B684AADD-90BB-CF4F-9435-F94DD05F558E}" dt="2021-01-26T17:31:22.946" v="313"/>
          <ac:spMkLst>
            <pc:docMk/>
            <pc:sldMk cId="873856523" sldId="479"/>
            <ac:spMk id="18434" creationId="{A670C1CC-C98F-4983-9392-1D866C0F5D42}"/>
          </ac:spMkLst>
        </pc:spChg>
        <pc:grpChg chg="mod">
          <ac:chgData name="Khattab, Sherif" userId="c83b1e15-36f3-4f46-aceb-05aac24c545e" providerId="ADAL" clId="{B684AADD-90BB-CF4F-9435-F94DD05F558E}" dt="2021-01-26T17:31:22.946" v="313"/>
          <ac:grpSpMkLst>
            <pc:docMk/>
            <pc:sldMk cId="873856523" sldId="479"/>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873856523" sldId="479"/>
            <ac:graphicFrameMk id="18435" creationId="{E649380A-CE1F-4021-A060-3DE112829840}"/>
          </ac:graphicFrameMkLst>
        </pc:graphicFrameChg>
      </pc:sldChg>
      <pc:sldChg chg="del">
        <pc:chgData name="Khattab, Sherif" userId="c83b1e15-36f3-4f46-aceb-05aac24c545e" providerId="ADAL" clId="{B684AADD-90BB-CF4F-9435-F94DD05F558E}" dt="2021-01-28T14:37:20.947" v="367" actId="2696"/>
        <pc:sldMkLst>
          <pc:docMk/>
          <pc:sldMk cId="3465344065" sldId="480"/>
        </pc:sldMkLst>
      </pc:sldChg>
      <pc:sldChg chg="del">
        <pc:chgData name="Khattab, Sherif" userId="c83b1e15-36f3-4f46-aceb-05aac24c545e" providerId="ADAL" clId="{B684AADD-90BB-CF4F-9435-F94DD05F558E}" dt="2021-01-28T14:37:20.947" v="367" actId="2696"/>
        <pc:sldMkLst>
          <pc:docMk/>
          <pc:sldMk cId="2002489455" sldId="481"/>
        </pc:sldMkLst>
      </pc:sldChg>
      <pc:sldChg chg="modSp del">
        <pc:chgData name="Khattab, Sherif" userId="c83b1e15-36f3-4f46-aceb-05aac24c545e" providerId="ADAL" clId="{B684AADD-90BB-CF4F-9435-F94DD05F558E}" dt="2021-01-28T14:37:20.947" v="367" actId="2696"/>
        <pc:sldMkLst>
          <pc:docMk/>
          <pc:sldMk cId="1560930406" sldId="482"/>
        </pc:sldMkLst>
        <pc:spChg chg="mod">
          <ac:chgData name="Khattab, Sherif" userId="c83b1e15-36f3-4f46-aceb-05aac24c545e" providerId="ADAL" clId="{B684AADD-90BB-CF4F-9435-F94DD05F558E}" dt="2021-01-26T17:31:22.946" v="313"/>
          <ac:spMkLst>
            <pc:docMk/>
            <pc:sldMk cId="1560930406" sldId="482"/>
            <ac:spMk id="2" creationId="{DF0F4013-0B68-4D88-865A-4FC3176C8654}"/>
          </ac:spMkLst>
        </pc:spChg>
        <pc:spChg chg="mod">
          <ac:chgData name="Khattab, Sherif" userId="c83b1e15-36f3-4f46-aceb-05aac24c545e" providerId="ADAL" clId="{B684AADD-90BB-CF4F-9435-F94DD05F558E}" dt="2021-01-26T17:31:22.946" v="313"/>
          <ac:spMkLst>
            <pc:docMk/>
            <pc:sldMk cId="1560930406" sldId="482"/>
            <ac:spMk id="4" creationId="{EC2FC32F-B9CD-4D1A-AE2B-0825BE055635}"/>
          </ac:spMkLst>
        </pc:spChg>
        <pc:spChg chg="mod">
          <ac:chgData name="Khattab, Sherif" userId="c83b1e15-36f3-4f46-aceb-05aac24c545e" providerId="ADAL" clId="{B684AADD-90BB-CF4F-9435-F94DD05F558E}" dt="2021-01-26T17:31:22.946" v="313"/>
          <ac:spMkLst>
            <pc:docMk/>
            <pc:sldMk cId="1560930406" sldId="482"/>
            <ac:spMk id="23553" creationId="{E59624D1-FEEB-4340-9651-13DD586B53A9}"/>
          </ac:spMkLst>
        </pc:spChg>
        <pc:spChg chg="mod">
          <ac:chgData name="Khattab, Sherif" userId="c83b1e15-36f3-4f46-aceb-05aac24c545e" providerId="ADAL" clId="{B684AADD-90BB-CF4F-9435-F94DD05F558E}" dt="2021-01-26T17:31:22.946" v="313"/>
          <ac:spMkLst>
            <pc:docMk/>
            <pc:sldMk cId="1560930406" sldId="482"/>
            <ac:spMk id="23554" creationId="{352A19DE-2E99-4131-8018-428EB1D381D8}"/>
          </ac:spMkLst>
        </pc:spChg>
        <pc:grpChg chg="mod">
          <ac:chgData name="Khattab, Sherif" userId="c83b1e15-36f3-4f46-aceb-05aac24c545e" providerId="ADAL" clId="{B684AADD-90BB-CF4F-9435-F94DD05F558E}" dt="2021-01-26T17:31:22.946" v="313"/>
          <ac:grpSpMkLst>
            <pc:docMk/>
            <pc:sldMk cId="1560930406" sldId="482"/>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1560930406" sldId="482"/>
            <ac:graphicFrameMk id="23555" creationId="{72BCA54F-0328-4938-A740-EE2040664901}"/>
          </ac:graphicFrameMkLst>
        </pc:graphicFrameChg>
      </pc:sldChg>
      <pc:sldChg chg="del">
        <pc:chgData name="Khattab, Sherif" userId="c83b1e15-36f3-4f46-aceb-05aac24c545e" providerId="ADAL" clId="{B684AADD-90BB-CF4F-9435-F94DD05F558E}" dt="2021-01-28T14:37:20.947" v="367" actId="2696"/>
        <pc:sldMkLst>
          <pc:docMk/>
          <pc:sldMk cId="1387835057" sldId="483"/>
        </pc:sldMkLst>
      </pc:sldChg>
      <pc:sldChg chg="modSp del">
        <pc:chgData name="Khattab, Sherif" userId="c83b1e15-36f3-4f46-aceb-05aac24c545e" providerId="ADAL" clId="{B684AADD-90BB-CF4F-9435-F94DD05F558E}" dt="2021-01-28T14:37:20.947" v="367" actId="2696"/>
        <pc:sldMkLst>
          <pc:docMk/>
          <pc:sldMk cId="1948397067" sldId="484"/>
        </pc:sldMkLst>
        <pc:spChg chg="mod">
          <ac:chgData name="Khattab, Sherif" userId="c83b1e15-36f3-4f46-aceb-05aac24c545e" providerId="ADAL" clId="{B684AADD-90BB-CF4F-9435-F94DD05F558E}" dt="2021-01-26T17:31:22.946" v="313"/>
          <ac:spMkLst>
            <pc:docMk/>
            <pc:sldMk cId="1948397067" sldId="484"/>
            <ac:spMk id="3" creationId="{8EEA02BE-54EF-4DED-8936-3DDE41ED48F3}"/>
          </ac:spMkLst>
        </pc:spChg>
        <pc:spChg chg="mod">
          <ac:chgData name="Khattab, Sherif" userId="c83b1e15-36f3-4f46-aceb-05aac24c545e" providerId="ADAL" clId="{B684AADD-90BB-CF4F-9435-F94DD05F558E}" dt="2021-01-26T17:31:22.946" v="313"/>
          <ac:spMkLst>
            <pc:docMk/>
            <pc:sldMk cId="1948397067" sldId="484"/>
            <ac:spMk id="5" creationId="{DE1FD728-0EB3-4F5A-B200-1BF20173728C}"/>
          </ac:spMkLst>
        </pc:spChg>
        <pc:spChg chg="mod">
          <ac:chgData name="Khattab, Sherif" userId="c83b1e15-36f3-4f46-aceb-05aac24c545e" providerId="ADAL" clId="{B684AADD-90BB-CF4F-9435-F94DD05F558E}" dt="2021-01-26T17:31:22.946" v="313"/>
          <ac:spMkLst>
            <pc:docMk/>
            <pc:sldMk cId="1948397067" sldId="484"/>
            <ac:spMk id="7" creationId="{8A225AA0-21AD-A843-A4E3-3C82E24A7D11}"/>
          </ac:spMkLst>
        </pc:spChg>
        <pc:spChg chg="mod">
          <ac:chgData name="Khattab, Sherif" userId="c83b1e15-36f3-4f46-aceb-05aac24c545e" providerId="ADAL" clId="{B684AADD-90BB-CF4F-9435-F94DD05F558E}" dt="2021-01-26T17:31:22.946" v="313"/>
          <ac:spMkLst>
            <pc:docMk/>
            <pc:sldMk cId="1948397067" sldId="484"/>
            <ac:spMk id="25601" creationId="{5E2E26B9-79A1-4156-BA81-69E66E0DF0CE}"/>
          </ac:spMkLst>
        </pc:spChg>
        <pc:grpChg chg="mod">
          <ac:chgData name="Khattab, Sherif" userId="c83b1e15-36f3-4f46-aceb-05aac24c545e" providerId="ADAL" clId="{B684AADD-90BB-CF4F-9435-F94DD05F558E}" dt="2021-01-26T17:31:22.946" v="313"/>
          <ac:grpSpMkLst>
            <pc:docMk/>
            <pc:sldMk cId="1948397067" sldId="484"/>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1948397067" sldId="484"/>
            <ac:graphicFrameMk id="25602" creationId="{D681AA8F-570B-452A-9EE8-6BAD95C0CB2A}"/>
          </ac:graphicFrameMkLst>
        </pc:graphicFrameChg>
      </pc:sldChg>
      <pc:sldChg chg="del">
        <pc:chgData name="Khattab, Sherif" userId="c83b1e15-36f3-4f46-aceb-05aac24c545e" providerId="ADAL" clId="{B684AADD-90BB-CF4F-9435-F94DD05F558E}" dt="2021-01-28T14:37:20.947" v="367" actId="2696"/>
        <pc:sldMkLst>
          <pc:docMk/>
          <pc:sldMk cId="3473693154" sldId="485"/>
        </pc:sldMkLst>
      </pc:sldChg>
      <pc:sldChg chg="del">
        <pc:chgData name="Khattab, Sherif" userId="c83b1e15-36f3-4f46-aceb-05aac24c545e" providerId="ADAL" clId="{B684AADD-90BB-CF4F-9435-F94DD05F558E}" dt="2021-01-28T14:37:20.947" v="367" actId="2696"/>
        <pc:sldMkLst>
          <pc:docMk/>
          <pc:sldMk cId="2983945636" sldId="486"/>
        </pc:sldMkLst>
      </pc:sldChg>
      <pc:sldChg chg="del">
        <pc:chgData name="Khattab, Sherif" userId="c83b1e15-36f3-4f46-aceb-05aac24c545e" providerId="ADAL" clId="{B684AADD-90BB-CF4F-9435-F94DD05F558E}" dt="2021-01-28T14:37:20.947" v="367" actId="2696"/>
        <pc:sldMkLst>
          <pc:docMk/>
          <pc:sldMk cId="3673539870" sldId="487"/>
        </pc:sldMkLst>
      </pc:sldChg>
      <pc:sldChg chg="modSp del">
        <pc:chgData name="Khattab, Sherif" userId="c83b1e15-36f3-4f46-aceb-05aac24c545e" providerId="ADAL" clId="{B684AADD-90BB-CF4F-9435-F94DD05F558E}" dt="2021-01-28T14:37:20.947" v="367" actId="2696"/>
        <pc:sldMkLst>
          <pc:docMk/>
          <pc:sldMk cId="1363323927" sldId="488"/>
        </pc:sldMkLst>
        <pc:spChg chg="mod">
          <ac:chgData name="Khattab, Sherif" userId="c83b1e15-36f3-4f46-aceb-05aac24c545e" providerId="ADAL" clId="{B684AADD-90BB-CF4F-9435-F94DD05F558E}" dt="2021-01-26T17:31:22.946" v="313"/>
          <ac:spMkLst>
            <pc:docMk/>
            <pc:sldMk cId="1363323927" sldId="488"/>
            <ac:spMk id="2" creationId="{D1784F0E-0CE3-4DF2-BF5E-AC961DED9AD5}"/>
          </ac:spMkLst>
        </pc:spChg>
        <pc:spChg chg="mod">
          <ac:chgData name="Khattab, Sherif" userId="c83b1e15-36f3-4f46-aceb-05aac24c545e" providerId="ADAL" clId="{B684AADD-90BB-CF4F-9435-F94DD05F558E}" dt="2021-01-26T17:31:22.946" v="313"/>
          <ac:spMkLst>
            <pc:docMk/>
            <pc:sldMk cId="1363323927" sldId="488"/>
            <ac:spMk id="4" creationId="{EDE852BE-9DBB-4B9F-96D6-41502235E65B}"/>
          </ac:spMkLst>
        </pc:spChg>
        <pc:spChg chg="mod">
          <ac:chgData name="Khattab, Sherif" userId="c83b1e15-36f3-4f46-aceb-05aac24c545e" providerId="ADAL" clId="{B684AADD-90BB-CF4F-9435-F94DD05F558E}" dt="2021-01-26T17:31:22.946" v="313"/>
          <ac:spMkLst>
            <pc:docMk/>
            <pc:sldMk cId="1363323927" sldId="488"/>
            <ac:spMk id="29697" creationId="{28E17C06-9C26-4EA2-A8CB-9E266E08CFC9}"/>
          </ac:spMkLst>
        </pc:spChg>
        <pc:spChg chg="mod">
          <ac:chgData name="Khattab, Sherif" userId="c83b1e15-36f3-4f46-aceb-05aac24c545e" providerId="ADAL" clId="{B684AADD-90BB-CF4F-9435-F94DD05F558E}" dt="2021-01-26T17:31:22.946" v="313"/>
          <ac:spMkLst>
            <pc:docMk/>
            <pc:sldMk cId="1363323927" sldId="488"/>
            <ac:spMk id="29699" creationId="{9B87D08D-EF4A-454B-A132-2A933B33FADF}"/>
          </ac:spMkLst>
        </pc:spChg>
        <pc:grpChg chg="mod">
          <ac:chgData name="Khattab, Sherif" userId="c83b1e15-36f3-4f46-aceb-05aac24c545e" providerId="ADAL" clId="{B684AADD-90BB-CF4F-9435-F94DD05F558E}" dt="2021-01-26T17:31:22.946" v="313"/>
          <ac:grpSpMkLst>
            <pc:docMk/>
            <pc:sldMk cId="1363323927" sldId="488"/>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1363323927" sldId="488"/>
            <ac:graphicFrameMk id="29698" creationId="{5096B804-6DD5-4EA7-8B5D-E7C04AA4F65D}"/>
          </ac:graphicFrameMkLst>
        </pc:graphicFrameChg>
      </pc:sldChg>
      <pc:sldChg chg="modSp del">
        <pc:chgData name="Khattab, Sherif" userId="c83b1e15-36f3-4f46-aceb-05aac24c545e" providerId="ADAL" clId="{B684AADD-90BB-CF4F-9435-F94DD05F558E}" dt="2021-01-28T14:37:20.947" v="367" actId="2696"/>
        <pc:sldMkLst>
          <pc:docMk/>
          <pc:sldMk cId="936409682" sldId="489"/>
        </pc:sldMkLst>
        <pc:spChg chg="mod">
          <ac:chgData name="Khattab, Sherif" userId="c83b1e15-36f3-4f46-aceb-05aac24c545e" providerId="ADAL" clId="{B684AADD-90BB-CF4F-9435-F94DD05F558E}" dt="2021-01-26T17:31:22.946" v="313"/>
          <ac:spMkLst>
            <pc:docMk/>
            <pc:sldMk cId="936409682" sldId="489"/>
            <ac:spMk id="2" creationId="{150C62BB-E114-454B-85DB-53D764ED6038}"/>
          </ac:spMkLst>
        </pc:spChg>
        <pc:spChg chg="mod">
          <ac:chgData name="Khattab, Sherif" userId="c83b1e15-36f3-4f46-aceb-05aac24c545e" providerId="ADAL" clId="{B684AADD-90BB-CF4F-9435-F94DD05F558E}" dt="2021-01-26T17:31:22.946" v="313"/>
          <ac:spMkLst>
            <pc:docMk/>
            <pc:sldMk cId="936409682" sldId="489"/>
            <ac:spMk id="4" creationId="{8F548AA1-681E-4DA0-A9AF-6C8D550D5E08}"/>
          </ac:spMkLst>
        </pc:spChg>
        <pc:spChg chg="mod">
          <ac:chgData name="Khattab, Sherif" userId="c83b1e15-36f3-4f46-aceb-05aac24c545e" providerId="ADAL" clId="{B684AADD-90BB-CF4F-9435-F94DD05F558E}" dt="2021-01-26T17:31:22.946" v="313"/>
          <ac:spMkLst>
            <pc:docMk/>
            <pc:sldMk cId="936409682" sldId="489"/>
            <ac:spMk id="30721" creationId="{0A3F3B3A-9F5F-4801-AFED-E732F58A9EA2}"/>
          </ac:spMkLst>
        </pc:spChg>
        <pc:spChg chg="mod">
          <ac:chgData name="Khattab, Sherif" userId="c83b1e15-36f3-4f46-aceb-05aac24c545e" providerId="ADAL" clId="{B684AADD-90BB-CF4F-9435-F94DD05F558E}" dt="2021-01-26T17:31:22.946" v="313"/>
          <ac:spMkLst>
            <pc:docMk/>
            <pc:sldMk cId="936409682" sldId="489"/>
            <ac:spMk id="30722" creationId="{33C3E8B9-1772-47B4-9411-185F126423BA}"/>
          </ac:spMkLst>
        </pc:spChg>
        <pc:grpChg chg="mod">
          <ac:chgData name="Khattab, Sherif" userId="c83b1e15-36f3-4f46-aceb-05aac24c545e" providerId="ADAL" clId="{B684AADD-90BB-CF4F-9435-F94DD05F558E}" dt="2021-01-26T17:31:22.946" v="313"/>
          <ac:grpSpMkLst>
            <pc:docMk/>
            <pc:sldMk cId="936409682" sldId="489"/>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936409682" sldId="489"/>
            <ac:graphicFrameMk id="30723" creationId="{24ED8923-A61A-4244-A0FE-28542EDE5C2B}"/>
          </ac:graphicFrameMkLst>
        </pc:graphicFrameChg>
      </pc:sldChg>
      <pc:sldChg chg="del">
        <pc:chgData name="Khattab, Sherif" userId="c83b1e15-36f3-4f46-aceb-05aac24c545e" providerId="ADAL" clId="{B684AADD-90BB-CF4F-9435-F94DD05F558E}" dt="2021-01-28T14:37:20.947" v="367" actId="2696"/>
        <pc:sldMkLst>
          <pc:docMk/>
          <pc:sldMk cId="3252833104" sldId="490"/>
        </pc:sldMkLst>
      </pc:sldChg>
      <pc:sldChg chg="del">
        <pc:chgData name="Khattab, Sherif" userId="c83b1e15-36f3-4f46-aceb-05aac24c545e" providerId="ADAL" clId="{B684AADD-90BB-CF4F-9435-F94DD05F558E}" dt="2021-01-28T14:37:20.947" v="367" actId="2696"/>
        <pc:sldMkLst>
          <pc:docMk/>
          <pc:sldMk cId="3413759872" sldId="491"/>
        </pc:sldMkLst>
      </pc:sldChg>
      <pc:sldChg chg="del">
        <pc:chgData name="Khattab, Sherif" userId="c83b1e15-36f3-4f46-aceb-05aac24c545e" providerId="ADAL" clId="{B684AADD-90BB-CF4F-9435-F94DD05F558E}" dt="2021-01-28T14:37:20.947" v="367" actId="2696"/>
        <pc:sldMkLst>
          <pc:docMk/>
          <pc:sldMk cId="1930502979" sldId="492"/>
        </pc:sldMkLst>
      </pc:sldChg>
      <pc:sldChg chg="del">
        <pc:chgData name="Khattab, Sherif" userId="c83b1e15-36f3-4f46-aceb-05aac24c545e" providerId="ADAL" clId="{B684AADD-90BB-CF4F-9435-F94DD05F558E}" dt="2021-01-28T14:37:20.947" v="367" actId="2696"/>
        <pc:sldMkLst>
          <pc:docMk/>
          <pc:sldMk cId="220106575" sldId="493"/>
        </pc:sldMkLst>
      </pc:sldChg>
      <pc:sldChg chg="modSp del">
        <pc:chgData name="Khattab, Sherif" userId="c83b1e15-36f3-4f46-aceb-05aac24c545e" providerId="ADAL" clId="{B684AADD-90BB-CF4F-9435-F94DD05F558E}" dt="2021-01-28T14:37:20.947" v="367" actId="2696"/>
        <pc:sldMkLst>
          <pc:docMk/>
          <pc:sldMk cId="3447713174" sldId="494"/>
        </pc:sldMkLst>
        <pc:spChg chg="mod">
          <ac:chgData name="Khattab, Sherif" userId="c83b1e15-36f3-4f46-aceb-05aac24c545e" providerId="ADAL" clId="{B684AADD-90BB-CF4F-9435-F94DD05F558E}" dt="2021-01-26T17:31:22.946" v="313"/>
          <ac:spMkLst>
            <pc:docMk/>
            <pc:sldMk cId="3447713174" sldId="494"/>
            <ac:spMk id="3" creationId="{68983252-D58B-4136-834E-912F539F00B6}"/>
          </ac:spMkLst>
        </pc:spChg>
        <pc:spChg chg="mod">
          <ac:chgData name="Khattab, Sherif" userId="c83b1e15-36f3-4f46-aceb-05aac24c545e" providerId="ADAL" clId="{B684AADD-90BB-CF4F-9435-F94DD05F558E}" dt="2021-01-26T17:31:22.946" v="313"/>
          <ac:spMkLst>
            <pc:docMk/>
            <pc:sldMk cId="3447713174" sldId="494"/>
            <ac:spMk id="5" creationId="{6E7E3CCF-4F96-45E6-B828-6AA5F067043A}"/>
          </ac:spMkLst>
        </pc:spChg>
        <pc:spChg chg="mod">
          <ac:chgData name="Khattab, Sherif" userId="c83b1e15-36f3-4f46-aceb-05aac24c545e" providerId="ADAL" clId="{B684AADD-90BB-CF4F-9435-F94DD05F558E}" dt="2021-01-26T17:31:22.946" v="313"/>
          <ac:spMkLst>
            <pc:docMk/>
            <pc:sldMk cId="3447713174" sldId="494"/>
            <ac:spMk id="7" creationId="{E82B22B3-1517-E346-9A8B-094A40D2FC5B}"/>
          </ac:spMkLst>
        </pc:spChg>
        <pc:spChg chg="mod">
          <ac:chgData name="Khattab, Sherif" userId="c83b1e15-36f3-4f46-aceb-05aac24c545e" providerId="ADAL" clId="{B684AADD-90BB-CF4F-9435-F94DD05F558E}" dt="2021-01-26T17:31:22.946" v="313"/>
          <ac:spMkLst>
            <pc:docMk/>
            <pc:sldMk cId="3447713174" sldId="494"/>
            <ac:spMk id="35841" creationId="{B48F48C8-3631-4F5F-8724-374B534CDB0D}"/>
          </ac:spMkLst>
        </pc:spChg>
        <pc:grpChg chg="mod">
          <ac:chgData name="Khattab, Sherif" userId="c83b1e15-36f3-4f46-aceb-05aac24c545e" providerId="ADAL" clId="{B684AADD-90BB-CF4F-9435-F94DD05F558E}" dt="2021-01-26T17:31:22.946" v="313"/>
          <ac:grpSpMkLst>
            <pc:docMk/>
            <pc:sldMk cId="3447713174" sldId="494"/>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3447713174" sldId="494"/>
            <ac:graphicFrameMk id="35842" creationId="{8D1701A4-A56B-439A-9B39-A560D76A3316}"/>
          </ac:graphicFrameMkLst>
        </pc:graphicFrameChg>
      </pc:sldChg>
      <pc:sldChg chg="modSp del">
        <pc:chgData name="Khattab, Sherif" userId="c83b1e15-36f3-4f46-aceb-05aac24c545e" providerId="ADAL" clId="{B684AADD-90BB-CF4F-9435-F94DD05F558E}" dt="2021-01-28T14:37:20.947" v="367" actId="2696"/>
        <pc:sldMkLst>
          <pc:docMk/>
          <pc:sldMk cId="2129126942" sldId="495"/>
        </pc:sldMkLst>
        <pc:spChg chg="mod">
          <ac:chgData name="Khattab, Sherif" userId="c83b1e15-36f3-4f46-aceb-05aac24c545e" providerId="ADAL" clId="{B684AADD-90BB-CF4F-9435-F94DD05F558E}" dt="2021-01-26T17:31:22.946" v="313"/>
          <ac:spMkLst>
            <pc:docMk/>
            <pc:sldMk cId="2129126942" sldId="495"/>
            <ac:spMk id="2" creationId="{B0EDE6F0-5E08-467B-A6AE-AA045809023A}"/>
          </ac:spMkLst>
        </pc:spChg>
        <pc:spChg chg="mod">
          <ac:chgData name="Khattab, Sherif" userId="c83b1e15-36f3-4f46-aceb-05aac24c545e" providerId="ADAL" clId="{B684AADD-90BB-CF4F-9435-F94DD05F558E}" dt="2021-01-26T17:31:22.946" v="313"/>
          <ac:spMkLst>
            <pc:docMk/>
            <pc:sldMk cId="2129126942" sldId="495"/>
            <ac:spMk id="4" creationId="{31048580-254B-4562-B07A-13FA9D7EEB7E}"/>
          </ac:spMkLst>
        </pc:spChg>
        <pc:spChg chg="mod">
          <ac:chgData name="Khattab, Sherif" userId="c83b1e15-36f3-4f46-aceb-05aac24c545e" providerId="ADAL" clId="{B684AADD-90BB-CF4F-9435-F94DD05F558E}" dt="2021-01-26T17:31:22.946" v="313"/>
          <ac:spMkLst>
            <pc:docMk/>
            <pc:sldMk cId="2129126942" sldId="495"/>
            <ac:spMk id="36865" creationId="{7EA33581-0FBA-4513-BC21-59EBD3254C34}"/>
          </ac:spMkLst>
        </pc:spChg>
        <pc:spChg chg="mod">
          <ac:chgData name="Khattab, Sherif" userId="c83b1e15-36f3-4f46-aceb-05aac24c545e" providerId="ADAL" clId="{B684AADD-90BB-CF4F-9435-F94DD05F558E}" dt="2021-01-26T17:31:22.946" v="313"/>
          <ac:spMkLst>
            <pc:docMk/>
            <pc:sldMk cId="2129126942" sldId="495"/>
            <ac:spMk id="36866" creationId="{D4B374AC-8E1B-4FB1-8CD1-E75C5A388926}"/>
          </ac:spMkLst>
        </pc:spChg>
        <pc:grpChg chg="mod">
          <ac:chgData name="Khattab, Sherif" userId="c83b1e15-36f3-4f46-aceb-05aac24c545e" providerId="ADAL" clId="{B684AADD-90BB-CF4F-9435-F94DD05F558E}" dt="2021-01-26T17:31:22.946" v="313"/>
          <ac:grpSpMkLst>
            <pc:docMk/>
            <pc:sldMk cId="2129126942" sldId="495"/>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2129126942" sldId="495"/>
            <ac:graphicFrameMk id="36867" creationId="{6EBD17C3-7239-4686-9A19-775BA4E9A6D5}"/>
          </ac:graphicFrameMkLst>
        </pc:graphicFrameChg>
      </pc:sldChg>
      <pc:sldChg chg="modSp mod">
        <pc:chgData name="Khattab, Sherif" userId="c83b1e15-36f3-4f46-aceb-05aac24c545e" providerId="ADAL" clId="{B684AADD-90BB-CF4F-9435-F94DD05F558E}" dt="2021-01-28T15:42:31.940" v="1363" actId="20577"/>
        <pc:sldMkLst>
          <pc:docMk/>
          <pc:sldMk cId="702367729" sldId="496"/>
        </pc:sldMkLst>
        <pc:spChg chg="mod">
          <ac:chgData name="Khattab, Sherif" userId="c83b1e15-36f3-4f46-aceb-05aac24c545e" providerId="ADAL" clId="{B684AADD-90BB-CF4F-9435-F94DD05F558E}" dt="2021-01-28T15:42:31.940" v="1363" actId="20577"/>
          <ac:spMkLst>
            <pc:docMk/>
            <pc:sldMk cId="702367729" sldId="496"/>
            <ac:spMk id="3" creationId="{2466C52D-9A48-4683-BE7F-268D8DB7FAAD}"/>
          </ac:spMkLst>
        </pc:spChg>
      </pc:sldChg>
      <pc:sldChg chg="modSp new mod">
        <pc:chgData name="Khattab, Sherif" userId="c83b1e15-36f3-4f46-aceb-05aac24c545e" providerId="ADAL" clId="{B684AADD-90BB-CF4F-9435-F94DD05F558E}" dt="2021-01-28T14:35:40.618" v="366" actId="20577"/>
        <pc:sldMkLst>
          <pc:docMk/>
          <pc:sldMk cId="3138829773" sldId="497"/>
        </pc:sldMkLst>
        <pc:spChg chg="mod">
          <ac:chgData name="Khattab, Sherif" userId="c83b1e15-36f3-4f46-aceb-05aac24c545e" providerId="ADAL" clId="{B684AADD-90BB-CF4F-9435-F94DD05F558E}" dt="2021-01-26T14:22:29.940" v="216" actId="5793"/>
          <ac:spMkLst>
            <pc:docMk/>
            <pc:sldMk cId="3138829773" sldId="497"/>
            <ac:spMk id="2" creationId="{2969761F-F084-A844-BC34-CEF435FACF22}"/>
          </ac:spMkLst>
        </pc:spChg>
        <pc:spChg chg="mod">
          <ac:chgData name="Khattab, Sherif" userId="c83b1e15-36f3-4f46-aceb-05aac24c545e" providerId="ADAL" clId="{B684AADD-90BB-CF4F-9435-F94DD05F558E}" dt="2021-01-28T14:35:40.618" v="366" actId="20577"/>
          <ac:spMkLst>
            <pc:docMk/>
            <pc:sldMk cId="3138829773" sldId="497"/>
            <ac:spMk id="3" creationId="{6B1C9ACD-E74B-A141-BA2A-A8CE01940C8A}"/>
          </ac:spMkLst>
        </pc:spChg>
      </pc:sldChg>
      <pc:sldChg chg="modSp new mod">
        <pc:chgData name="Khattab, Sherif" userId="c83b1e15-36f3-4f46-aceb-05aac24c545e" providerId="ADAL" clId="{B684AADD-90BB-CF4F-9435-F94DD05F558E}" dt="2021-01-28T15:29:18.443" v="795" actId="1036"/>
        <pc:sldMkLst>
          <pc:docMk/>
          <pc:sldMk cId="1076502047" sldId="498"/>
        </pc:sldMkLst>
        <pc:spChg chg="mod">
          <ac:chgData name="Khattab, Sherif" userId="c83b1e15-36f3-4f46-aceb-05aac24c545e" providerId="ADAL" clId="{B684AADD-90BB-CF4F-9435-F94DD05F558E}" dt="2021-01-26T14:22:48.515" v="265" actId="20577"/>
          <ac:spMkLst>
            <pc:docMk/>
            <pc:sldMk cId="1076502047" sldId="498"/>
            <ac:spMk id="2" creationId="{6BF01C35-B7E9-AD43-99C8-95170559C8A0}"/>
          </ac:spMkLst>
        </pc:spChg>
        <pc:spChg chg="mod">
          <ac:chgData name="Khattab, Sherif" userId="c83b1e15-36f3-4f46-aceb-05aac24c545e" providerId="ADAL" clId="{B684AADD-90BB-CF4F-9435-F94DD05F558E}" dt="2021-01-28T15:29:18.443" v="795" actId="1036"/>
          <ac:spMkLst>
            <pc:docMk/>
            <pc:sldMk cId="1076502047" sldId="498"/>
            <ac:spMk id="3" creationId="{443F42C8-5750-0341-86AA-B64ED9D37EB6}"/>
          </ac:spMkLst>
        </pc:spChg>
      </pc:sldChg>
      <pc:sldChg chg="add del">
        <pc:chgData name="Khattab, Sherif" userId="c83b1e15-36f3-4f46-aceb-05aac24c545e" providerId="ADAL" clId="{B684AADD-90BB-CF4F-9435-F94DD05F558E}" dt="2021-01-26T17:31:29.725" v="314" actId="2696"/>
        <pc:sldMkLst>
          <pc:docMk/>
          <pc:sldMk cId="4132220811" sldId="499"/>
        </pc:sldMkLst>
      </pc:sldChg>
      <pc:sldChg chg="add del">
        <pc:chgData name="Khattab, Sherif" userId="c83b1e15-36f3-4f46-aceb-05aac24c545e" providerId="ADAL" clId="{B684AADD-90BB-CF4F-9435-F94DD05F558E}" dt="2021-01-26T17:31:29.725" v="314" actId="2696"/>
        <pc:sldMkLst>
          <pc:docMk/>
          <pc:sldMk cId="34557941" sldId="500"/>
        </pc:sldMkLst>
      </pc:sldChg>
      <pc:sldChg chg="add del">
        <pc:chgData name="Khattab, Sherif" userId="c83b1e15-36f3-4f46-aceb-05aac24c545e" providerId="ADAL" clId="{B684AADD-90BB-CF4F-9435-F94DD05F558E}" dt="2021-01-26T17:31:29.725" v="314" actId="2696"/>
        <pc:sldMkLst>
          <pc:docMk/>
          <pc:sldMk cId="1281573410" sldId="501"/>
        </pc:sldMkLst>
      </pc:sldChg>
      <pc:sldChg chg="add del">
        <pc:chgData name="Khattab, Sherif" userId="c83b1e15-36f3-4f46-aceb-05aac24c545e" providerId="ADAL" clId="{B684AADD-90BB-CF4F-9435-F94DD05F558E}" dt="2021-01-26T17:31:29.725" v="314" actId="2696"/>
        <pc:sldMkLst>
          <pc:docMk/>
          <pc:sldMk cId="1635768547" sldId="502"/>
        </pc:sldMkLst>
      </pc:sldChg>
      <pc:sldChg chg="add">
        <pc:chgData name="Khattab, Sherif" userId="c83b1e15-36f3-4f46-aceb-05aac24c545e" providerId="ADAL" clId="{B684AADD-90BB-CF4F-9435-F94DD05F558E}" dt="2021-01-26T17:31:22.946" v="313"/>
        <pc:sldMkLst>
          <pc:docMk/>
          <pc:sldMk cId="4120720973" sldId="503"/>
        </pc:sldMkLst>
      </pc:sldChg>
      <pc:sldChg chg="modSp new mod">
        <pc:chgData name="Khattab, Sherif" userId="c83b1e15-36f3-4f46-aceb-05aac24c545e" providerId="ADAL" clId="{B684AADD-90BB-CF4F-9435-F94DD05F558E}" dt="2021-01-28T14:38:55.881" v="486" actId="20577"/>
        <pc:sldMkLst>
          <pc:docMk/>
          <pc:sldMk cId="747882086" sldId="504"/>
        </pc:sldMkLst>
        <pc:spChg chg="mod">
          <ac:chgData name="Khattab, Sherif" userId="c83b1e15-36f3-4f46-aceb-05aac24c545e" providerId="ADAL" clId="{B684AADD-90BB-CF4F-9435-F94DD05F558E}" dt="2021-01-28T14:37:48.620" v="395" actId="20577"/>
          <ac:spMkLst>
            <pc:docMk/>
            <pc:sldMk cId="747882086" sldId="504"/>
            <ac:spMk id="2" creationId="{E097A24C-0B49-6145-9835-7406BF7C245B}"/>
          </ac:spMkLst>
        </pc:spChg>
        <pc:spChg chg="mod">
          <ac:chgData name="Khattab, Sherif" userId="c83b1e15-36f3-4f46-aceb-05aac24c545e" providerId="ADAL" clId="{B684AADD-90BB-CF4F-9435-F94DD05F558E}" dt="2021-01-28T14:38:55.881" v="486" actId="20577"/>
          <ac:spMkLst>
            <pc:docMk/>
            <pc:sldMk cId="747882086" sldId="504"/>
            <ac:spMk id="3" creationId="{93532249-5E17-2A4B-B649-961DDDF1F5F6}"/>
          </ac:spMkLst>
        </pc:spChg>
      </pc:sldChg>
      <pc:sldChg chg="modSp new del mod">
        <pc:chgData name="Khattab, Sherif" userId="c83b1e15-36f3-4f46-aceb-05aac24c545e" providerId="ADAL" clId="{B684AADD-90BB-CF4F-9435-F94DD05F558E}" dt="2021-01-28T15:32:16.003" v="901" actId="2696"/>
        <pc:sldMkLst>
          <pc:docMk/>
          <pc:sldMk cId="113124652" sldId="505"/>
        </pc:sldMkLst>
        <pc:spChg chg="mod">
          <ac:chgData name="Khattab, Sherif" userId="c83b1e15-36f3-4f46-aceb-05aac24c545e" providerId="ADAL" clId="{B684AADD-90BB-CF4F-9435-F94DD05F558E}" dt="2021-01-28T15:32:14.466" v="900" actId="21"/>
          <ac:spMkLst>
            <pc:docMk/>
            <pc:sldMk cId="113124652" sldId="505"/>
            <ac:spMk id="3" creationId="{088BE4D9-7AF0-C04E-9D9A-D1BFE7064272}"/>
          </ac:spMkLst>
        </pc:spChg>
      </pc:sldChg>
      <pc:sldChg chg="modSp new mod">
        <pc:chgData name="Khattab, Sherif" userId="c83b1e15-36f3-4f46-aceb-05aac24c545e" providerId="ADAL" clId="{B684AADD-90BB-CF4F-9435-F94DD05F558E}" dt="2021-01-28T15:33:15.089" v="950" actId="20577"/>
        <pc:sldMkLst>
          <pc:docMk/>
          <pc:sldMk cId="2414223724" sldId="505"/>
        </pc:sldMkLst>
        <pc:spChg chg="mod">
          <ac:chgData name="Khattab, Sherif" userId="c83b1e15-36f3-4f46-aceb-05aac24c545e" providerId="ADAL" clId="{B684AADD-90BB-CF4F-9435-F94DD05F558E}" dt="2021-01-28T15:33:15.089" v="950" actId="20577"/>
          <ac:spMkLst>
            <pc:docMk/>
            <pc:sldMk cId="2414223724" sldId="505"/>
            <ac:spMk id="2" creationId="{6E7E1F21-C747-FF48-ADD7-0D992EF4AA35}"/>
          </ac:spMkLst>
        </pc:spChg>
        <pc:spChg chg="mod">
          <ac:chgData name="Khattab, Sherif" userId="c83b1e15-36f3-4f46-aceb-05aac24c545e" providerId="ADAL" clId="{B684AADD-90BB-CF4F-9435-F94DD05F558E}" dt="2021-01-28T15:33:03.189" v="948" actId="20577"/>
          <ac:spMkLst>
            <pc:docMk/>
            <pc:sldMk cId="2414223724" sldId="505"/>
            <ac:spMk id="3" creationId="{3B472150-5A72-0B4C-842B-0AE934B608BB}"/>
          </ac:spMkLst>
        </pc:spChg>
      </pc:sldChg>
      <pc:sldChg chg="modSp add mod">
        <pc:chgData name="Khattab, Sherif" userId="c83b1e15-36f3-4f46-aceb-05aac24c545e" providerId="ADAL" clId="{B684AADD-90BB-CF4F-9435-F94DD05F558E}" dt="2021-01-28T15:39:51.904" v="1143" actId="20577"/>
        <pc:sldMkLst>
          <pc:docMk/>
          <pc:sldMk cId="715489830" sldId="506"/>
        </pc:sldMkLst>
        <pc:spChg chg="mod">
          <ac:chgData name="Khattab, Sherif" userId="c83b1e15-36f3-4f46-aceb-05aac24c545e" providerId="ADAL" clId="{B684AADD-90BB-CF4F-9435-F94DD05F558E}" dt="2021-01-28T15:39:03.481" v="1128" actId="1076"/>
          <ac:spMkLst>
            <pc:docMk/>
            <pc:sldMk cId="715489830" sldId="506"/>
            <ac:spMk id="99330" creationId="{1FD61C16-1735-DD40-B974-BFE9976EA2BC}"/>
          </ac:spMkLst>
        </pc:spChg>
        <pc:spChg chg="mod">
          <ac:chgData name="Khattab, Sherif" userId="c83b1e15-36f3-4f46-aceb-05aac24c545e" providerId="ADAL" clId="{B684AADD-90BB-CF4F-9435-F94DD05F558E}" dt="2021-01-28T15:39:03.481" v="1128" actId="1076"/>
          <ac:spMkLst>
            <pc:docMk/>
            <pc:sldMk cId="715489830" sldId="506"/>
            <ac:spMk id="99331" creationId="{D16F5D4E-51CD-3642-A8BA-7B877D890D72}"/>
          </ac:spMkLst>
        </pc:spChg>
        <pc:spChg chg="mod">
          <ac:chgData name="Khattab, Sherif" userId="c83b1e15-36f3-4f46-aceb-05aac24c545e" providerId="ADAL" clId="{B684AADD-90BB-CF4F-9435-F94DD05F558E}" dt="2021-01-28T15:39:03.481" v="1128" actId="1076"/>
          <ac:spMkLst>
            <pc:docMk/>
            <pc:sldMk cId="715489830" sldId="506"/>
            <ac:spMk id="99332" creationId="{100A8DDF-8520-4E4C-B33A-A6A8B8E09C76}"/>
          </ac:spMkLst>
        </pc:spChg>
        <pc:spChg chg="mod">
          <ac:chgData name="Khattab, Sherif" userId="c83b1e15-36f3-4f46-aceb-05aac24c545e" providerId="ADAL" clId="{B684AADD-90BB-CF4F-9435-F94DD05F558E}" dt="2021-01-28T15:39:51.904" v="1143" actId="20577"/>
          <ac:spMkLst>
            <pc:docMk/>
            <pc:sldMk cId="715489830" sldId="506"/>
            <ac:spMk id="99333" creationId="{6961FFD0-3136-6744-AF77-2A7A1A790F1E}"/>
          </ac:spMkLst>
        </pc:spChg>
        <pc:spChg chg="mod">
          <ac:chgData name="Khattab, Sherif" userId="c83b1e15-36f3-4f46-aceb-05aac24c545e" providerId="ADAL" clId="{B684AADD-90BB-CF4F-9435-F94DD05F558E}" dt="2021-01-28T15:39:23.591" v="1133" actId="20577"/>
          <ac:spMkLst>
            <pc:docMk/>
            <pc:sldMk cId="715489830" sldId="506"/>
            <ac:spMk id="99334" creationId="{8F2D5176-7566-274B-9774-BC0B18321A89}"/>
          </ac:spMkLst>
        </pc:spChg>
      </pc:sldChg>
      <pc:sldChg chg="modSp new del mod">
        <pc:chgData name="Khattab, Sherif" userId="c83b1e15-36f3-4f46-aceb-05aac24c545e" providerId="ADAL" clId="{B684AADD-90BB-CF4F-9435-F94DD05F558E}" dt="2021-01-28T17:28:34.719" v="1364" actId="2696"/>
        <pc:sldMkLst>
          <pc:docMk/>
          <pc:sldMk cId="716568483" sldId="507"/>
        </pc:sldMkLst>
        <pc:spChg chg="mod">
          <ac:chgData name="Khattab, Sherif" userId="c83b1e15-36f3-4f46-aceb-05aac24c545e" providerId="ADAL" clId="{B684AADD-90BB-CF4F-9435-F94DD05F558E}" dt="2021-01-28T15:41:34.674" v="1287" actId="20577"/>
          <ac:spMkLst>
            <pc:docMk/>
            <pc:sldMk cId="716568483" sldId="507"/>
            <ac:spMk id="2" creationId="{5E3B68EF-3ECF-644A-81AD-1FD15BBCE76E}"/>
          </ac:spMkLst>
        </pc:spChg>
        <pc:spChg chg="mod">
          <ac:chgData name="Khattab, Sherif" userId="c83b1e15-36f3-4f46-aceb-05aac24c545e" providerId="ADAL" clId="{B684AADD-90BB-CF4F-9435-F94DD05F558E}" dt="2021-01-28T15:42:07.630" v="1360" actId="114"/>
          <ac:spMkLst>
            <pc:docMk/>
            <pc:sldMk cId="716568483" sldId="507"/>
            <ac:spMk id="3" creationId="{9E22BB9E-8492-B840-AF90-EBADE3BCE6DB}"/>
          </ac:spMkLst>
        </pc:spChg>
      </pc:sldChg>
    </pc:docChg>
  </pc:docChgLst>
  <pc:docChgLst>
    <pc:chgData name="Khattab, Sherif" userId="c83b1e15-36f3-4f46-aceb-05aac24c545e" providerId="ADAL" clId="{BA7E1913-A6F0-C848-94D5-CEC45678B150}"/>
    <pc:docChg chg="addSld modSld">
      <pc:chgData name="Khattab, Sherif" userId="c83b1e15-36f3-4f46-aceb-05aac24c545e" providerId="ADAL" clId="{BA7E1913-A6F0-C848-94D5-CEC45678B150}" dt="2021-01-20T03:36:45.256" v="0"/>
      <pc:docMkLst>
        <pc:docMk/>
      </pc:docMkLst>
      <pc:sldChg chg="add">
        <pc:chgData name="Khattab, Sherif" userId="c83b1e15-36f3-4f46-aceb-05aac24c545e" providerId="ADAL" clId="{BA7E1913-A6F0-C848-94D5-CEC45678B150}" dt="2021-01-20T03:36:45.256" v="0"/>
        <pc:sldMkLst>
          <pc:docMk/>
          <pc:sldMk cId="2329144619" sldId="445"/>
        </pc:sldMkLst>
      </pc:sldChg>
      <pc:sldChg chg="add">
        <pc:chgData name="Khattab, Sherif" userId="c83b1e15-36f3-4f46-aceb-05aac24c545e" providerId="ADAL" clId="{BA7E1913-A6F0-C848-94D5-CEC45678B150}" dt="2021-01-20T03:36:45.256" v="0"/>
        <pc:sldMkLst>
          <pc:docMk/>
          <pc:sldMk cId="1783368962" sldId="448"/>
        </pc:sldMkLst>
      </pc:sldChg>
      <pc:sldChg chg="add">
        <pc:chgData name="Khattab, Sherif" userId="c83b1e15-36f3-4f46-aceb-05aac24c545e" providerId="ADAL" clId="{BA7E1913-A6F0-C848-94D5-CEC45678B150}" dt="2021-01-20T03:36:45.256" v="0"/>
        <pc:sldMkLst>
          <pc:docMk/>
          <pc:sldMk cId="2276002102" sldId="451"/>
        </pc:sldMkLst>
      </pc:sldChg>
      <pc:sldChg chg="modSp">
        <pc:chgData name="Khattab, Sherif" userId="c83b1e15-36f3-4f46-aceb-05aac24c545e" providerId="ADAL" clId="{BA7E1913-A6F0-C848-94D5-CEC45678B150}" dt="2021-01-20T03:36:45.256" v="0"/>
        <pc:sldMkLst>
          <pc:docMk/>
          <pc:sldMk cId="1025764700" sldId="471"/>
        </pc:sldMkLst>
        <pc:spChg chg="mod">
          <ac:chgData name="Khattab, Sherif" userId="c83b1e15-36f3-4f46-aceb-05aac24c545e" providerId="ADAL" clId="{BA7E1913-A6F0-C848-94D5-CEC45678B150}" dt="2021-01-20T03:36:45.256" v="0"/>
          <ac:spMkLst>
            <pc:docMk/>
            <pc:sldMk cId="1025764700" sldId="471"/>
            <ac:spMk id="2" creationId="{002C4211-0128-449E-9D1F-69BC748F2810}"/>
          </ac:spMkLst>
        </pc:spChg>
        <pc:spChg chg="mod">
          <ac:chgData name="Khattab, Sherif" userId="c83b1e15-36f3-4f46-aceb-05aac24c545e" providerId="ADAL" clId="{BA7E1913-A6F0-C848-94D5-CEC45678B150}" dt="2021-01-20T03:36:45.256" v="0"/>
          <ac:spMkLst>
            <pc:docMk/>
            <pc:sldMk cId="1025764700" sldId="471"/>
            <ac:spMk id="4" creationId="{2E01187D-8C39-467D-8FD2-B6E79B15F5CB}"/>
          </ac:spMkLst>
        </pc:spChg>
        <pc:spChg chg="mod">
          <ac:chgData name="Khattab, Sherif" userId="c83b1e15-36f3-4f46-aceb-05aac24c545e" providerId="ADAL" clId="{BA7E1913-A6F0-C848-94D5-CEC45678B150}" dt="2021-01-20T03:36:45.256" v="0"/>
          <ac:spMkLst>
            <pc:docMk/>
            <pc:sldMk cId="1025764700" sldId="471"/>
            <ac:spMk id="5121" creationId="{7512BAA4-EBB3-4158-9546-24CBE50F6439}"/>
          </ac:spMkLst>
        </pc:spChg>
        <pc:spChg chg="mod">
          <ac:chgData name="Khattab, Sherif" userId="c83b1e15-36f3-4f46-aceb-05aac24c545e" providerId="ADAL" clId="{BA7E1913-A6F0-C848-94D5-CEC45678B150}" dt="2021-01-20T03:36:45.256" v="0"/>
          <ac:spMkLst>
            <pc:docMk/>
            <pc:sldMk cId="1025764700" sldId="471"/>
            <ac:spMk id="5122" creationId="{23997D45-6B1B-416E-BB06-0DAFD6B2DE75}"/>
          </ac:spMkLst>
        </pc:spChg>
        <pc:grpChg chg="mod">
          <ac:chgData name="Khattab, Sherif" userId="c83b1e15-36f3-4f46-aceb-05aac24c545e" providerId="ADAL" clId="{BA7E1913-A6F0-C848-94D5-CEC45678B150}" dt="2021-01-20T03:36:45.256" v="0"/>
          <ac:grpSpMkLst>
            <pc:docMk/>
            <pc:sldMk cId="1025764700" sldId="471"/>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025764700" sldId="471"/>
            <ac:graphicFrameMk id="5123" creationId="{21D7AF36-DB7D-4E96-B4D0-2E733D24C464}"/>
          </ac:graphicFrameMkLst>
        </pc:graphicFrameChg>
      </pc:sldChg>
      <pc:sldChg chg="modSp">
        <pc:chgData name="Khattab, Sherif" userId="c83b1e15-36f3-4f46-aceb-05aac24c545e" providerId="ADAL" clId="{BA7E1913-A6F0-C848-94D5-CEC45678B150}" dt="2021-01-20T03:36:45.256" v="0"/>
        <pc:sldMkLst>
          <pc:docMk/>
          <pc:sldMk cId="3109107092" sldId="472"/>
        </pc:sldMkLst>
        <pc:spChg chg="mod">
          <ac:chgData name="Khattab, Sherif" userId="c83b1e15-36f3-4f46-aceb-05aac24c545e" providerId="ADAL" clId="{BA7E1913-A6F0-C848-94D5-CEC45678B150}" dt="2021-01-20T03:36:45.256" v="0"/>
          <ac:spMkLst>
            <pc:docMk/>
            <pc:sldMk cId="3109107092" sldId="472"/>
            <ac:spMk id="3" creationId="{30AEF3C6-7EA7-449A-9293-E3ED9F2886F9}"/>
          </ac:spMkLst>
        </pc:spChg>
        <pc:spChg chg="mod">
          <ac:chgData name="Khattab, Sherif" userId="c83b1e15-36f3-4f46-aceb-05aac24c545e" providerId="ADAL" clId="{BA7E1913-A6F0-C848-94D5-CEC45678B150}" dt="2021-01-20T03:36:45.256" v="0"/>
          <ac:spMkLst>
            <pc:docMk/>
            <pc:sldMk cId="3109107092" sldId="472"/>
            <ac:spMk id="5" creationId="{86D334BE-F1A0-401C-A7A6-E8399DADA66A}"/>
          </ac:spMkLst>
        </pc:spChg>
        <pc:spChg chg="mod">
          <ac:chgData name="Khattab, Sherif" userId="c83b1e15-36f3-4f46-aceb-05aac24c545e" providerId="ADAL" clId="{BA7E1913-A6F0-C848-94D5-CEC45678B150}" dt="2021-01-20T03:36:45.256" v="0"/>
          <ac:spMkLst>
            <pc:docMk/>
            <pc:sldMk cId="3109107092" sldId="472"/>
            <ac:spMk id="7" creationId="{E5F29704-03AA-B747-A2ED-5B8027B1EDEB}"/>
          </ac:spMkLst>
        </pc:spChg>
        <pc:spChg chg="mod">
          <ac:chgData name="Khattab, Sherif" userId="c83b1e15-36f3-4f46-aceb-05aac24c545e" providerId="ADAL" clId="{BA7E1913-A6F0-C848-94D5-CEC45678B150}" dt="2021-01-20T03:36:45.256" v="0"/>
          <ac:spMkLst>
            <pc:docMk/>
            <pc:sldMk cId="3109107092" sldId="472"/>
            <ac:spMk id="6146" creationId="{5AEA12F1-A345-4E80-B81B-BB7F54B720F7}"/>
          </ac:spMkLst>
        </pc:spChg>
        <pc:grpChg chg="mod">
          <ac:chgData name="Khattab, Sherif" userId="c83b1e15-36f3-4f46-aceb-05aac24c545e" providerId="ADAL" clId="{BA7E1913-A6F0-C848-94D5-CEC45678B150}" dt="2021-01-20T03:36:45.256" v="0"/>
          <ac:grpSpMkLst>
            <pc:docMk/>
            <pc:sldMk cId="3109107092" sldId="47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109107092" sldId="472"/>
            <ac:graphicFrameMk id="6145" creationId="{1F7F153F-0046-48A7-AF42-071F4C813482}"/>
          </ac:graphicFrameMkLst>
        </pc:graphicFrameChg>
      </pc:sldChg>
      <pc:sldChg chg="modSp">
        <pc:chgData name="Khattab, Sherif" userId="c83b1e15-36f3-4f46-aceb-05aac24c545e" providerId="ADAL" clId="{BA7E1913-A6F0-C848-94D5-CEC45678B150}" dt="2021-01-20T03:36:45.256" v="0"/>
        <pc:sldMkLst>
          <pc:docMk/>
          <pc:sldMk cId="4038969182" sldId="477"/>
        </pc:sldMkLst>
        <pc:spChg chg="mod">
          <ac:chgData name="Khattab, Sherif" userId="c83b1e15-36f3-4f46-aceb-05aac24c545e" providerId="ADAL" clId="{BA7E1913-A6F0-C848-94D5-CEC45678B150}" dt="2021-01-20T03:36:45.256" v="0"/>
          <ac:spMkLst>
            <pc:docMk/>
            <pc:sldMk cId="4038969182" sldId="477"/>
            <ac:spMk id="2" creationId="{FC2F5822-FB95-4FA7-8814-7A9973030216}"/>
          </ac:spMkLst>
        </pc:spChg>
        <pc:spChg chg="mod">
          <ac:chgData name="Khattab, Sherif" userId="c83b1e15-36f3-4f46-aceb-05aac24c545e" providerId="ADAL" clId="{BA7E1913-A6F0-C848-94D5-CEC45678B150}" dt="2021-01-20T03:36:45.256" v="0"/>
          <ac:spMkLst>
            <pc:docMk/>
            <pc:sldMk cId="4038969182" sldId="477"/>
            <ac:spMk id="4" creationId="{AC512AFF-6A18-4D49-A4E6-2CC1827AA033}"/>
          </ac:spMkLst>
        </pc:spChg>
        <pc:spChg chg="mod">
          <ac:chgData name="Khattab, Sherif" userId="c83b1e15-36f3-4f46-aceb-05aac24c545e" providerId="ADAL" clId="{BA7E1913-A6F0-C848-94D5-CEC45678B150}" dt="2021-01-20T03:36:45.256" v="0"/>
          <ac:spMkLst>
            <pc:docMk/>
            <pc:sldMk cId="4038969182" sldId="477"/>
            <ac:spMk id="16385" creationId="{6A11D2B9-CA45-4A0D-B509-8257E2D9B94F}"/>
          </ac:spMkLst>
        </pc:spChg>
        <pc:spChg chg="mod">
          <ac:chgData name="Khattab, Sherif" userId="c83b1e15-36f3-4f46-aceb-05aac24c545e" providerId="ADAL" clId="{BA7E1913-A6F0-C848-94D5-CEC45678B150}" dt="2021-01-20T03:36:45.256" v="0"/>
          <ac:spMkLst>
            <pc:docMk/>
            <pc:sldMk cId="4038969182" sldId="477"/>
            <ac:spMk id="16386" creationId="{2EE14E1C-57AD-4AA5-8D97-EF494DA8A5A6}"/>
          </ac:spMkLst>
        </pc:spChg>
        <pc:grpChg chg="mod">
          <ac:chgData name="Khattab, Sherif" userId="c83b1e15-36f3-4f46-aceb-05aac24c545e" providerId="ADAL" clId="{BA7E1913-A6F0-C848-94D5-CEC45678B150}" dt="2021-01-20T03:36:45.256" v="0"/>
          <ac:grpSpMkLst>
            <pc:docMk/>
            <pc:sldMk cId="4038969182" sldId="477"/>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4038969182" sldId="477"/>
            <ac:graphicFrameMk id="16387" creationId="{AF2F8ED8-16A1-4F89-BDB6-8C2730B36B52}"/>
          </ac:graphicFrameMkLst>
        </pc:graphicFrameChg>
      </pc:sldChg>
      <pc:sldChg chg="modSp">
        <pc:chgData name="Khattab, Sherif" userId="c83b1e15-36f3-4f46-aceb-05aac24c545e" providerId="ADAL" clId="{BA7E1913-A6F0-C848-94D5-CEC45678B150}" dt="2021-01-20T03:36:45.256" v="0"/>
        <pc:sldMkLst>
          <pc:docMk/>
          <pc:sldMk cId="873856523" sldId="479"/>
        </pc:sldMkLst>
        <pc:spChg chg="mod">
          <ac:chgData name="Khattab, Sherif" userId="c83b1e15-36f3-4f46-aceb-05aac24c545e" providerId="ADAL" clId="{BA7E1913-A6F0-C848-94D5-CEC45678B150}" dt="2021-01-20T03:36:45.256" v="0"/>
          <ac:spMkLst>
            <pc:docMk/>
            <pc:sldMk cId="873856523" sldId="479"/>
            <ac:spMk id="2" creationId="{0EA6D591-B53C-496E-AC8A-4A137C95CFED}"/>
          </ac:spMkLst>
        </pc:spChg>
        <pc:spChg chg="mod">
          <ac:chgData name="Khattab, Sherif" userId="c83b1e15-36f3-4f46-aceb-05aac24c545e" providerId="ADAL" clId="{BA7E1913-A6F0-C848-94D5-CEC45678B150}" dt="2021-01-20T03:36:45.256" v="0"/>
          <ac:spMkLst>
            <pc:docMk/>
            <pc:sldMk cId="873856523" sldId="479"/>
            <ac:spMk id="4" creationId="{ED98CD1B-CC0F-4183-9A7A-D761866A6186}"/>
          </ac:spMkLst>
        </pc:spChg>
        <pc:spChg chg="mod">
          <ac:chgData name="Khattab, Sherif" userId="c83b1e15-36f3-4f46-aceb-05aac24c545e" providerId="ADAL" clId="{BA7E1913-A6F0-C848-94D5-CEC45678B150}" dt="2021-01-20T03:36:45.256" v="0"/>
          <ac:spMkLst>
            <pc:docMk/>
            <pc:sldMk cId="873856523" sldId="479"/>
            <ac:spMk id="18433" creationId="{E3607FC9-A77A-4CEC-B201-FD6943B401ED}"/>
          </ac:spMkLst>
        </pc:spChg>
        <pc:spChg chg="mod">
          <ac:chgData name="Khattab, Sherif" userId="c83b1e15-36f3-4f46-aceb-05aac24c545e" providerId="ADAL" clId="{BA7E1913-A6F0-C848-94D5-CEC45678B150}" dt="2021-01-20T03:36:45.256" v="0"/>
          <ac:spMkLst>
            <pc:docMk/>
            <pc:sldMk cId="873856523" sldId="479"/>
            <ac:spMk id="18434" creationId="{A670C1CC-C98F-4983-9392-1D866C0F5D42}"/>
          </ac:spMkLst>
        </pc:spChg>
        <pc:grpChg chg="mod">
          <ac:chgData name="Khattab, Sherif" userId="c83b1e15-36f3-4f46-aceb-05aac24c545e" providerId="ADAL" clId="{BA7E1913-A6F0-C848-94D5-CEC45678B150}" dt="2021-01-20T03:36:45.256" v="0"/>
          <ac:grpSpMkLst>
            <pc:docMk/>
            <pc:sldMk cId="873856523" sldId="47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873856523" sldId="479"/>
            <ac:graphicFrameMk id="18435" creationId="{E649380A-CE1F-4021-A060-3DE112829840}"/>
          </ac:graphicFrameMkLst>
        </pc:graphicFrameChg>
      </pc:sldChg>
      <pc:sldChg chg="modSp">
        <pc:chgData name="Khattab, Sherif" userId="c83b1e15-36f3-4f46-aceb-05aac24c545e" providerId="ADAL" clId="{BA7E1913-A6F0-C848-94D5-CEC45678B150}" dt="2021-01-20T03:36:45.256" v="0"/>
        <pc:sldMkLst>
          <pc:docMk/>
          <pc:sldMk cId="1560930406" sldId="482"/>
        </pc:sldMkLst>
        <pc:spChg chg="mod">
          <ac:chgData name="Khattab, Sherif" userId="c83b1e15-36f3-4f46-aceb-05aac24c545e" providerId="ADAL" clId="{BA7E1913-A6F0-C848-94D5-CEC45678B150}" dt="2021-01-20T03:36:45.256" v="0"/>
          <ac:spMkLst>
            <pc:docMk/>
            <pc:sldMk cId="1560930406" sldId="482"/>
            <ac:spMk id="2" creationId="{DF0F4013-0B68-4D88-865A-4FC3176C8654}"/>
          </ac:spMkLst>
        </pc:spChg>
        <pc:spChg chg="mod">
          <ac:chgData name="Khattab, Sherif" userId="c83b1e15-36f3-4f46-aceb-05aac24c545e" providerId="ADAL" clId="{BA7E1913-A6F0-C848-94D5-CEC45678B150}" dt="2021-01-20T03:36:45.256" v="0"/>
          <ac:spMkLst>
            <pc:docMk/>
            <pc:sldMk cId="1560930406" sldId="482"/>
            <ac:spMk id="4" creationId="{EC2FC32F-B9CD-4D1A-AE2B-0825BE055635}"/>
          </ac:spMkLst>
        </pc:spChg>
        <pc:spChg chg="mod">
          <ac:chgData name="Khattab, Sherif" userId="c83b1e15-36f3-4f46-aceb-05aac24c545e" providerId="ADAL" clId="{BA7E1913-A6F0-C848-94D5-CEC45678B150}" dt="2021-01-20T03:36:45.256" v="0"/>
          <ac:spMkLst>
            <pc:docMk/>
            <pc:sldMk cId="1560930406" sldId="482"/>
            <ac:spMk id="23553" creationId="{E59624D1-FEEB-4340-9651-13DD586B53A9}"/>
          </ac:spMkLst>
        </pc:spChg>
        <pc:spChg chg="mod">
          <ac:chgData name="Khattab, Sherif" userId="c83b1e15-36f3-4f46-aceb-05aac24c545e" providerId="ADAL" clId="{BA7E1913-A6F0-C848-94D5-CEC45678B150}" dt="2021-01-20T03:36:45.256" v="0"/>
          <ac:spMkLst>
            <pc:docMk/>
            <pc:sldMk cId="1560930406" sldId="482"/>
            <ac:spMk id="23554" creationId="{352A19DE-2E99-4131-8018-428EB1D381D8}"/>
          </ac:spMkLst>
        </pc:spChg>
        <pc:grpChg chg="mod">
          <ac:chgData name="Khattab, Sherif" userId="c83b1e15-36f3-4f46-aceb-05aac24c545e" providerId="ADAL" clId="{BA7E1913-A6F0-C848-94D5-CEC45678B150}" dt="2021-01-20T03:36:45.256" v="0"/>
          <ac:grpSpMkLst>
            <pc:docMk/>
            <pc:sldMk cId="1560930406" sldId="48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560930406" sldId="482"/>
            <ac:graphicFrameMk id="23555" creationId="{72BCA54F-0328-4938-A740-EE2040664901}"/>
          </ac:graphicFrameMkLst>
        </pc:graphicFrameChg>
      </pc:sldChg>
      <pc:sldChg chg="modSp">
        <pc:chgData name="Khattab, Sherif" userId="c83b1e15-36f3-4f46-aceb-05aac24c545e" providerId="ADAL" clId="{BA7E1913-A6F0-C848-94D5-CEC45678B150}" dt="2021-01-20T03:36:45.256" v="0"/>
        <pc:sldMkLst>
          <pc:docMk/>
          <pc:sldMk cId="1948397067" sldId="484"/>
        </pc:sldMkLst>
        <pc:spChg chg="mod">
          <ac:chgData name="Khattab, Sherif" userId="c83b1e15-36f3-4f46-aceb-05aac24c545e" providerId="ADAL" clId="{BA7E1913-A6F0-C848-94D5-CEC45678B150}" dt="2021-01-20T03:36:45.256" v="0"/>
          <ac:spMkLst>
            <pc:docMk/>
            <pc:sldMk cId="1948397067" sldId="484"/>
            <ac:spMk id="3" creationId="{8EEA02BE-54EF-4DED-8936-3DDE41ED48F3}"/>
          </ac:spMkLst>
        </pc:spChg>
        <pc:spChg chg="mod">
          <ac:chgData name="Khattab, Sherif" userId="c83b1e15-36f3-4f46-aceb-05aac24c545e" providerId="ADAL" clId="{BA7E1913-A6F0-C848-94D5-CEC45678B150}" dt="2021-01-20T03:36:45.256" v="0"/>
          <ac:spMkLst>
            <pc:docMk/>
            <pc:sldMk cId="1948397067" sldId="484"/>
            <ac:spMk id="5" creationId="{DE1FD728-0EB3-4F5A-B200-1BF20173728C}"/>
          </ac:spMkLst>
        </pc:spChg>
        <pc:spChg chg="mod">
          <ac:chgData name="Khattab, Sherif" userId="c83b1e15-36f3-4f46-aceb-05aac24c545e" providerId="ADAL" clId="{BA7E1913-A6F0-C848-94D5-CEC45678B150}" dt="2021-01-20T03:36:45.256" v="0"/>
          <ac:spMkLst>
            <pc:docMk/>
            <pc:sldMk cId="1948397067" sldId="484"/>
            <ac:spMk id="7" creationId="{8A225AA0-21AD-A843-A4E3-3C82E24A7D11}"/>
          </ac:spMkLst>
        </pc:spChg>
        <pc:spChg chg="mod">
          <ac:chgData name="Khattab, Sherif" userId="c83b1e15-36f3-4f46-aceb-05aac24c545e" providerId="ADAL" clId="{BA7E1913-A6F0-C848-94D5-CEC45678B150}" dt="2021-01-20T03:36:45.256" v="0"/>
          <ac:spMkLst>
            <pc:docMk/>
            <pc:sldMk cId="1948397067" sldId="484"/>
            <ac:spMk id="25601" creationId="{5E2E26B9-79A1-4156-BA81-69E66E0DF0CE}"/>
          </ac:spMkLst>
        </pc:spChg>
        <pc:grpChg chg="mod">
          <ac:chgData name="Khattab, Sherif" userId="c83b1e15-36f3-4f46-aceb-05aac24c545e" providerId="ADAL" clId="{BA7E1913-A6F0-C848-94D5-CEC45678B150}" dt="2021-01-20T03:36:45.256" v="0"/>
          <ac:grpSpMkLst>
            <pc:docMk/>
            <pc:sldMk cId="1948397067" sldId="48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948397067" sldId="484"/>
            <ac:graphicFrameMk id="25602" creationId="{D681AA8F-570B-452A-9EE8-6BAD95C0CB2A}"/>
          </ac:graphicFrameMkLst>
        </pc:graphicFrameChg>
      </pc:sldChg>
      <pc:sldChg chg="modSp">
        <pc:chgData name="Khattab, Sherif" userId="c83b1e15-36f3-4f46-aceb-05aac24c545e" providerId="ADAL" clId="{BA7E1913-A6F0-C848-94D5-CEC45678B150}" dt="2021-01-20T03:36:45.256" v="0"/>
        <pc:sldMkLst>
          <pc:docMk/>
          <pc:sldMk cId="1363323927" sldId="488"/>
        </pc:sldMkLst>
        <pc:spChg chg="mod">
          <ac:chgData name="Khattab, Sherif" userId="c83b1e15-36f3-4f46-aceb-05aac24c545e" providerId="ADAL" clId="{BA7E1913-A6F0-C848-94D5-CEC45678B150}" dt="2021-01-20T03:36:45.256" v="0"/>
          <ac:spMkLst>
            <pc:docMk/>
            <pc:sldMk cId="1363323927" sldId="488"/>
            <ac:spMk id="2" creationId="{D1784F0E-0CE3-4DF2-BF5E-AC961DED9AD5}"/>
          </ac:spMkLst>
        </pc:spChg>
        <pc:spChg chg="mod">
          <ac:chgData name="Khattab, Sherif" userId="c83b1e15-36f3-4f46-aceb-05aac24c545e" providerId="ADAL" clId="{BA7E1913-A6F0-C848-94D5-CEC45678B150}" dt="2021-01-20T03:36:45.256" v="0"/>
          <ac:spMkLst>
            <pc:docMk/>
            <pc:sldMk cId="1363323927" sldId="488"/>
            <ac:spMk id="4" creationId="{EDE852BE-9DBB-4B9F-96D6-41502235E65B}"/>
          </ac:spMkLst>
        </pc:spChg>
        <pc:spChg chg="mod">
          <ac:chgData name="Khattab, Sherif" userId="c83b1e15-36f3-4f46-aceb-05aac24c545e" providerId="ADAL" clId="{BA7E1913-A6F0-C848-94D5-CEC45678B150}" dt="2021-01-20T03:36:45.256" v="0"/>
          <ac:spMkLst>
            <pc:docMk/>
            <pc:sldMk cId="1363323927" sldId="488"/>
            <ac:spMk id="29697" creationId="{28E17C06-9C26-4EA2-A8CB-9E266E08CFC9}"/>
          </ac:spMkLst>
        </pc:spChg>
        <pc:spChg chg="mod">
          <ac:chgData name="Khattab, Sherif" userId="c83b1e15-36f3-4f46-aceb-05aac24c545e" providerId="ADAL" clId="{BA7E1913-A6F0-C848-94D5-CEC45678B150}" dt="2021-01-20T03:36:45.256" v="0"/>
          <ac:spMkLst>
            <pc:docMk/>
            <pc:sldMk cId="1363323927" sldId="488"/>
            <ac:spMk id="29699" creationId="{9B87D08D-EF4A-454B-A132-2A933B33FADF}"/>
          </ac:spMkLst>
        </pc:spChg>
        <pc:grpChg chg="mod">
          <ac:chgData name="Khattab, Sherif" userId="c83b1e15-36f3-4f46-aceb-05aac24c545e" providerId="ADAL" clId="{BA7E1913-A6F0-C848-94D5-CEC45678B150}" dt="2021-01-20T03:36:45.256" v="0"/>
          <ac:grpSpMkLst>
            <pc:docMk/>
            <pc:sldMk cId="1363323927" sldId="488"/>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363323927" sldId="488"/>
            <ac:graphicFrameMk id="29698" creationId="{5096B804-6DD5-4EA7-8B5D-E7C04AA4F65D}"/>
          </ac:graphicFrameMkLst>
        </pc:graphicFrameChg>
      </pc:sldChg>
      <pc:sldChg chg="modSp">
        <pc:chgData name="Khattab, Sherif" userId="c83b1e15-36f3-4f46-aceb-05aac24c545e" providerId="ADAL" clId="{BA7E1913-A6F0-C848-94D5-CEC45678B150}" dt="2021-01-20T03:36:45.256" v="0"/>
        <pc:sldMkLst>
          <pc:docMk/>
          <pc:sldMk cId="936409682" sldId="489"/>
        </pc:sldMkLst>
        <pc:spChg chg="mod">
          <ac:chgData name="Khattab, Sherif" userId="c83b1e15-36f3-4f46-aceb-05aac24c545e" providerId="ADAL" clId="{BA7E1913-A6F0-C848-94D5-CEC45678B150}" dt="2021-01-20T03:36:45.256" v="0"/>
          <ac:spMkLst>
            <pc:docMk/>
            <pc:sldMk cId="936409682" sldId="489"/>
            <ac:spMk id="2" creationId="{150C62BB-E114-454B-85DB-53D764ED6038}"/>
          </ac:spMkLst>
        </pc:spChg>
        <pc:spChg chg="mod">
          <ac:chgData name="Khattab, Sherif" userId="c83b1e15-36f3-4f46-aceb-05aac24c545e" providerId="ADAL" clId="{BA7E1913-A6F0-C848-94D5-CEC45678B150}" dt="2021-01-20T03:36:45.256" v="0"/>
          <ac:spMkLst>
            <pc:docMk/>
            <pc:sldMk cId="936409682" sldId="489"/>
            <ac:spMk id="4" creationId="{8F548AA1-681E-4DA0-A9AF-6C8D550D5E08}"/>
          </ac:spMkLst>
        </pc:spChg>
        <pc:spChg chg="mod">
          <ac:chgData name="Khattab, Sherif" userId="c83b1e15-36f3-4f46-aceb-05aac24c545e" providerId="ADAL" clId="{BA7E1913-A6F0-C848-94D5-CEC45678B150}" dt="2021-01-20T03:36:45.256" v="0"/>
          <ac:spMkLst>
            <pc:docMk/>
            <pc:sldMk cId="936409682" sldId="489"/>
            <ac:spMk id="30721" creationId="{0A3F3B3A-9F5F-4801-AFED-E732F58A9EA2}"/>
          </ac:spMkLst>
        </pc:spChg>
        <pc:spChg chg="mod">
          <ac:chgData name="Khattab, Sherif" userId="c83b1e15-36f3-4f46-aceb-05aac24c545e" providerId="ADAL" clId="{BA7E1913-A6F0-C848-94D5-CEC45678B150}" dt="2021-01-20T03:36:45.256" v="0"/>
          <ac:spMkLst>
            <pc:docMk/>
            <pc:sldMk cId="936409682" sldId="489"/>
            <ac:spMk id="30722" creationId="{33C3E8B9-1772-47B4-9411-185F126423BA}"/>
          </ac:spMkLst>
        </pc:spChg>
        <pc:grpChg chg="mod">
          <ac:chgData name="Khattab, Sherif" userId="c83b1e15-36f3-4f46-aceb-05aac24c545e" providerId="ADAL" clId="{BA7E1913-A6F0-C848-94D5-CEC45678B150}" dt="2021-01-20T03:36:45.256" v="0"/>
          <ac:grpSpMkLst>
            <pc:docMk/>
            <pc:sldMk cId="936409682" sldId="48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936409682" sldId="489"/>
            <ac:graphicFrameMk id="30723" creationId="{24ED8923-A61A-4244-A0FE-28542EDE5C2B}"/>
          </ac:graphicFrameMkLst>
        </pc:graphicFrameChg>
      </pc:sldChg>
      <pc:sldChg chg="modSp">
        <pc:chgData name="Khattab, Sherif" userId="c83b1e15-36f3-4f46-aceb-05aac24c545e" providerId="ADAL" clId="{BA7E1913-A6F0-C848-94D5-CEC45678B150}" dt="2021-01-20T03:36:45.256" v="0"/>
        <pc:sldMkLst>
          <pc:docMk/>
          <pc:sldMk cId="3447713174" sldId="494"/>
        </pc:sldMkLst>
        <pc:spChg chg="mod">
          <ac:chgData name="Khattab, Sherif" userId="c83b1e15-36f3-4f46-aceb-05aac24c545e" providerId="ADAL" clId="{BA7E1913-A6F0-C848-94D5-CEC45678B150}" dt="2021-01-20T03:36:45.256" v="0"/>
          <ac:spMkLst>
            <pc:docMk/>
            <pc:sldMk cId="3447713174" sldId="494"/>
            <ac:spMk id="3" creationId="{68983252-D58B-4136-834E-912F539F00B6}"/>
          </ac:spMkLst>
        </pc:spChg>
        <pc:spChg chg="mod">
          <ac:chgData name="Khattab, Sherif" userId="c83b1e15-36f3-4f46-aceb-05aac24c545e" providerId="ADAL" clId="{BA7E1913-A6F0-C848-94D5-CEC45678B150}" dt="2021-01-20T03:36:45.256" v="0"/>
          <ac:spMkLst>
            <pc:docMk/>
            <pc:sldMk cId="3447713174" sldId="494"/>
            <ac:spMk id="5" creationId="{6E7E3CCF-4F96-45E6-B828-6AA5F067043A}"/>
          </ac:spMkLst>
        </pc:spChg>
        <pc:spChg chg="mod">
          <ac:chgData name="Khattab, Sherif" userId="c83b1e15-36f3-4f46-aceb-05aac24c545e" providerId="ADAL" clId="{BA7E1913-A6F0-C848-94D5-CEC45678B150}" dt="2021-01-20T03:36:45.256" v="0"/>
          <ac:spMkLst>
            <pc:docMk/>
            <pc:sldMk cId="3447713174" sldId="494"/>
            <ac:spMk id="7" creationId="{E82B22B3-1517-E346-9A8B-094A40D2FC5B}"/>
          </ac:spMkLst>
        </pc:spChg>
        <pc:spChg chg="mod">
          <ac:chgData name="Khattab, Sherif" userId="c83b1e15-36f3-4f46-aceb-05aac24c545e" providerId="ADAL" clId="{BA7E1913-A6F0-C848-94D5-CEC45678B150}" dt="2021-01-20T03:36:45.256" v="0"/>
          <ac:spMkLst>
            <pc:docMk/>
            <pc:sldMk cId="3447713174" sldId="494"/>
            <ac:spMk id="35841" creationId="{B48F48C8-3631-4F5F-8724-374B534CDB0D}"/>
          </ac:spMkLst>
        </pc:spChg>
        <pc:grpChg chg="mod">
          <ac:chgData name="Khattab, Sherif" userId="c83b1e15-36f3-4f46-aceb-05aac24c545e" providerId="ADAL" clId="{BA7E1913-A6F0-C848-94D5-CEC45678B150}" dt="2021-01-20T03:36:45.256" v="0"/>
          <ac:grpSpMkLst>
            <pc:docMk/>
            <pc:sldMk cId="3447713174" sldId="49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447713174" sldId="494"/>
            <ac:graphicFrameMk id="35842" creationId="{8D1701A4-A56B-439A-9B39-A560D76A3316}"/>
          </ac:graphicFrameMkLst>
        </pc:graphicFrameChg>
      </pc:sldChg>
      <pc:sldChg chg="modSp">
        <pc:chgData name="Khattab, Sherif" userId="c83b1e15-36f3-4f46-aceb-05aac24c545e" providerId="ADAL" clId="{BA7E1913-A6F0-C848-94D5-CEC45678B150}" dt="2021-01-20T03:36:45.256" v="0"/>
        <pc:sldMkLst>
          <pc:docMk/>
          <pc:sldMk cId="2129126942" sldId="495"/>
        </pc:sldMkLst>
        <pc:spChg chg="mod">
          <ac:chgData name="Khattab, Sherif" userId="c83b1e15-36f3-4f46-aceb-05aac24c545e" providerId="ADAL" clId="{BA7E1913-A6F0-C848-94D5-CEC45678B150}" dt="2021-01-20T03:36:45.256" v="0"/>
          <ac:spMkLst>
            <pc:docMk/>
            <pc:sldMk cId="2129126942" sldId="495"/>
            <ac:spMk id="2" creationId="{B0EDE6F0-5E08-467B-A6AE-AA045809023A}"/>
          </ac:spMkLst>
        </pc:spChg>
        <pc:spChg chg="mod">
          <ac:chgData name="Khattab, Sherif" userId="c83b1e15-36f3-4f46-aceb-05aac24c545e" providerId="ADAL" clId="{BA7E1913-A6F0-C848-94D5-CEC45678B150}" dt="2021-01-20T03:36:45.256" v="0"/>
          <ac:spMkLst>
            <pc:docMk/>
            <pc:sldMk cId="2129126942" sldId="495"/>
            <ac:spMk id="4" creationId="{31048580-254B-4562-B07A-13FA9D7EEB7E}"/>
          </ac:spMkLst>
        </pc:spChg>
        <pc:spChg chg="mod">
          <ac:chgData name="Khattab, Sherif" userId="c83b1e15-36f3-4f46-aceb-05aac24c545e" providerId="ADAL" clId="{BA7E1913-A6F0-C848-94D5-CEC45678B150}" dt="2021-01-20T03:36:45.256" v="0"/>
          <ac:spMkLst>
            <pc:docMk/>
            <pc:sldMk cId="2129126942" sldId="495"/>
            <ac:spMk id="36865" creationId="{7EA33581-0FBA-4513-BC21-59EBD3254C34}"/>
          </ac:spMkLst>
        </pc:spChg>
        <pc:spChg chg="mod">
          <ac:chgData name="Khattab, Sherif" userId="c83b1e15-36f3-4f46-aceb-05aac24c545e" providerId="ADAL" clId="{BA7E1913-A6F0-C848-94D5-CEC45678B150}" dt="2021-01-20T03:36:45.256" v="0"/>
          <ac:spMkLst>
            <pc:docMk/>
            <pc:sldMk cId="2129126942" sldId="495"/>
            <ac:spMk id="36866" creationId="{D4B374AC-8E1B-4FB1-8CD1-E75C5A388926}"/>
          </ac:spMkLst>
        </pc:spChg>
        <pc:grpChg chg="mod">
          <ac:chgData name="Khattab, Sherif" userId="c83b1e15-36f3-4f46-aceb-05aac24c545e" providerId="ADAL" clId="{BA7E1913-A6F0-C848-94D5-CEC45678B150}" dt="2021-01-20T03:36:45.256" v="0"/>
          <ac:grpSpMkLst>
            <pc:docMk/>
            <pc:sldMk cId="2129126942" sldId="495"/>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2129126942" sldId="495"/>
            <ac:graphicFrameMk id="36867" creationId="{6EBD17C3-7239-4686-9A19-775BA4E9A6D5}"/>
          </ac:graphicFrameMkLst>
        </pc:graphicFrameChg>
      </pc:sldChg>
    </pc:docChg>
  </pc:docChgLst>
  <pc:docChgLst>
    <pc:chgData name="Khattab, Sherif" userId="c83b1e15-36f3-4f46-aceb-05aac24c545e" providerId="ADAL" clId="{79D9A848-63DC-C04B-A37B-45CD4B398B25}"/>
    <pc:docChg chg="sldOrd">
      <pc:chgData name="Khattab, Sherif" userId="c83b1e15-36f3-4f46-aceb-05aac24c545e" providerId="ADAL" clId="{79D9A848-63DC-C04B-A37B-45CD4B398B25}" dt="2020-10-07T03:45:55.390" v="0" actId="20578"/>
      <pc:docMkLst>
        <pc:docMk/>
      </pc:docMkLst>
      <pc:sldChg chg="ord">
        <pc:chgData name="Khattab, Sherif" userId="c83b1e15-36f3-4f46-aceb-05aac24c545e" providerId="ADAL" clId="{79D9A848-63DC-C04B-A37B-45CD4B398B25}" dt="2020-10-07T03:45:55.390" v="0" actId="20578"/>
        <pc:sldMkLst>
          <pc:docMk/>
          <pc:sldMk cId="434376579" sldId="363"/>
        </pc:sldMkLst>
      </pc:sldChg>
    </pc:docChg>
  </pc:docChgLst>
  <pc:docChgLst>
    <pc:chgData name="Khattab, Sherif" userId="c83b1e15-36f3-4f46-aceb-05aac24c545e" providerId="ADAL" clId="{FE92C68B-4A2B-491A-802D-9A016E970098}"/>
    <pc:docChg chg="addSld modSld">
      <pc:chgData name="Khattab, Sherif" userId="c83b1e15-36f3-4f46-aceb-05aac24c545e" providerId="ADAL" clId="{FE92C68B-4A2B-491A-802D-9A016E970098}" dt="2021-01-21T02:52:14.809" v="71" actId="20577"/>
      <pc:docMkLst>
        <pc:docMk/>
      </pc:docMkLst>
      <pc:sldChg chg="modSp mod">
        <pc:chgData name="Khattab, Sherif" userId="c83b1e15-36f3-4f46-aceb-05aac24c545e" providerId="ADAL" clId="{FE92C68B-4A2B-491A-802D-9A016E970098}" dt="2021-01-21T02:51:24.200" v="12" actId="20577"/>
        <pc:sldMkLst>
          <pc:docMk/>
          <pc:sldMk cId="1330366002" sldId="454"/>
        </pc:sldMkLst>
        <pc:spChg chg="mod">
          <ac:chgData name="Khattab, Sherif" userId="c83b1e15-36f3-4f46-aceb-05aac24c545e" providerId="ADAL" clId="{FE92C68B-4A2B-491A-802D-9A016E970098}" dt="2021-01-21T02:51:24.200" v="12" actId="20577"/>
          <ac:spMkLst>
            <pc:docMk/>
            <pc:sldMk cId="1330366002" sldId="454"/>
            <ac:spMk id="3" creationId="{00000000-0000-0000-0000-000000000000}"/>
          </ac:spMkLst>
        </pc:spChg>
      </pc:sldChg>
      <pc:sldChg chg="modSp new mod">
        <pc:chgData name="Khattab, Sherif" userId="c83b1e15-36f3-4f46-aceb-05aac24c545e" providerId="ADAL" clId="{FE92C68B-4A2B-491A-802D-9A016E970098}" dt="2021-01-21T02:52:14.809" v="71" actId="20577"/>
        <pc:sldMkLst>
          <pc:docMk/>
          <pc:sldMk cId="702367729" sldId="496"/>
        </pc:sldMkLst>
        <pc:spChg chg="mod">
          <ac:chgData name="Khattab, Sherif" userId="c83b1e15-36f3-4f46-aceb-05aac24c545e" providerId="ADAL" clId="{FE92C68B-4A2B-491A-802D-9A016E970098}" dt="2021-01-21T02:51:45.117" v="26" actId="20577"/>
          <ac:spMkLst>
            <pc:docMk/>
            <pc:sldMk cId="702367729" sldId="496"/>
            <ac:spMk id="2" creationId="{AB9EA720-F5B4-463B-B14C-1970BB85B2C8}"/>
          </ac:spMkLst>
        </pc:spChg>
        <pc:spChg chg="mod">
          <ac:chgData name="Khattab, Sherif" userId="c83b1e15-36f3-4f46-aceb-05aac24c545e" providerId="ADAL" clId="{FE92C68B-4A2B-491A-802D-9A016E970098}" dt="2021-01-21T02:52:14.809" v="71" actId="20577"/>
          <ac:spMkLst>
            <pc:docMk/>
            <pc:sldMk cId="702367729" sldId="496"/>
            <ac:spMk id="3" creationId="{2466C52D-9A48-4683-BE7F-268D8DB7FAAD}"/>
          </ac:spMkLst>
        </pc:spChg>
      </pc:sldChg>
    </pc:docChg>
  </pc:docChgLst>
  <pc:docChgLst>
    <pc:chgData name="Khattab, Sherif" userId="c83b1e15-36f3-4f46-aceb-05aac24c545e" providerId="ADAL" clId="{EE78B4C3-BA47-2B47-8B84-4022815E3587}"/>
    <pc:docChg chg="addSld delSld modSld">
      <pc:chgData name="Khattab, Sherif" userId="c83b1e15-36f3-4f46-aceb-05aac24c545e" providerId="ADAL" clId="{EE78B4C3-BA47-2B47-8B84-4022815E3587}" dt="2019-05-14T13:34:18.851" v="46"/>
      <pc:docMkLst>
        <pc:docMk/>
      </pc:docMkLst>
      <pc:sldChg chg="modSp">
        <pc:chgData name="Khattab, Sherif" userId="c83b1e15-36f3-4f46-aceb-05aac24c545e" providerId="ADAL" clId="{EE78B4C3-BA47-2B47-8B84-4022815E3587}" dt="2019-05-14T13:28:04.131" v="18" actId="20577"/>
        <pc:sldMkLst>
          <pc:docMk/>
          <pc:sldMk cId="0" sldId="256"/>
        </pc:sldMkLst>
        <pc:spChg chg="mod">
          <ac:chgData name="Khattab, Sherif" userId="c83b1e15-36f3-4f46-aceb-05aac24c545e" providerId="ADAL" clId="{EE78B4C3-BA47-2B47-8B84-4022815E3587}" dt="2019-05-14T13:28:04.131" v="18" actId="20577"/>
          <ac:spMkLst>
            <pc:docMk/>
            <pc:sldMk cId="0" sldId="256"/>
            <ac:spMk id="2" creationId="{00000000-0000-0000-0000-000000000000}"/>
          </ac:spMkLst>
        </pc:spChg>
      </pc:sldChg>
      <pc:sldChg chg="delSp">
        <pc:chgData name="Khattab, Sherif" userId="c83b1e15-36f3-4f46-aceb-05aac24c545e" providerId="ADAL" clId="{EE78B4C3-BA47-2B47-8B84-4022815E3587}" dt="2019-05-14T13:30:07.468" v="20"/>
        <pc:sldMkLst>
          <pc:docMk/>
          <pc:sldMk cId="1004035158" sldId="259"/>
        </pc:sldMkLst>
        <pc:spChg chg="del">
          <ac:chgData name="Khattab, Sherif" userId="c83b1e15-36f3-4f46-aceb-05aac24c545e" providerId="ADAL" clId="{EE78B4C3-BA47-2B47-8B84-4022815E3587}" dt="2019-05-14T13:30:07.468" v="20"/>
          <ac:spMkLst>
            <pc:docMk/>
            <pc:sldMk cId="1004035158" sldId="259"/>
            <ac:spMk id="2" creationId="{00000000-0000-0000-0000-000000000000}"/>
          </ac:spMkLst>
        </pc:spChg>
      </pc:sldChg>
      <pc:sldChg chg="delSp">
        <pc:chgData name="Khattab, Sherif" userId="c83b1e15-36f3-4f46-aceb-05aac24c545e" providerId="ADAL" clId="{EE78B4C3-BA47-2B47-8B84-4022815E3587}" dt="2019-05-14T13:30:07.468" v="20"/>
        <pc:sldMkLst>
          <pc:docMk/>
          <pc:sldMk cId="1444142485" sldId="261"/>
        </pc:sldMkLst>
        <pc:spChg chg="del">
          <ac:chgData name="Khattab, Sherif" userId="c83b1e15-36f3-4f46-aceb-05aac24c545e" providerId="ADAL" clId="{EE78B4C3-BA47-2B47-8B84-4022815E3587}" dt="2019-05-14T13:30:07.468" v="20"/>
          <ac:spMkLst>
            <pc:docMk/>
            <pc:sldMk cId="1444142485" sldId="261"/>
            <ac:spMk id="3" creationId="{00000000-0000-0000-0000-000000000000}"/>
          </ac:spMkLst>
        </pc:spChg>
      </pc:sldChg>
      <pc:sldChg chg="delSp">
        <pc:chgData name="Khattab, Sherif" userId="c83b1e15-36f3-4f46-aceb-05aac24c545e" providerId="ADAL" clId="{EE78B4C3-BA47-2B47-8B84-4022815E3587}" dt="2019-05-14T13:30:07.468" v="20"/>
        <pc:sldMkLst>
          <pc:docMk/>
          <pc:sldMk cId="516417489" sldId="262"/>
        </pc:sldMkLst>
        <pc:spChg chg="del">
          <ac:chgData name="Khattab, Sherif" userId="c83b1e15-36f3-4f46-aceb-05aac24c545e" providerId="ADAL" clId="{EE78B4C3-BA47-2B47-8B84-4022815E3587}" dt="2019-05-14T13:30:07.468" v="20"/>
          <ac:spMkLst>
            <pc:docMk/>
            <pc:sldMk cId="516417489" sldId="262"/>
            <ac:spMk id="2" creationId="{00000000-0000-0000-0000-000000000000}"/>
          </ac:spMkLst>
        </pc:spChg>
      </pc:sldChg>
      <pc:sldChg chg="delSp">
        <pc:chgData name="Khattab, Sherif" userId="c83b1e15-36f3-4f46-aceb-05aac24c545e" providerId="ADAL" clId="{EE78B4C3-BA47-2B47-8B84-4022815E3587}" dt="2019-05-14T13:30:07.468" v="20"/>
        <pc:sldMkLst>
          <pc:docMk/>
          <pc:sldMk cId="561583903" sldId="263"/>
        </pc:sldMkLst>
        <pc:spChg chg="del">
          <ac:chgData name="Khattab, Sherif" userId="c83b1e15-36f3-4f46-aceb-05aac24c545e" providerId="ADAL" clId="{EE78B4C3-BA47-2B47-8B84-4022815E3587}" dt="2019-05-14T13:30:07.468" v="20"/>
          <ac:spMkLst>
            <pc:docMk/>
            <pc:sldMk cId="561583903" sldId="263"/>
            <ac:spMk id="3" creationId="{00000000-0000-0000-0000-000000000000}"/>
          </ac:spMkLst>
        </pc:spChg>
      </pc:sldChg>
      <pc:sldChg chg="delSp">
        <pc:chgData name="Khattab, Sherif" userId="c83b1e15-36f3-4f46-aceb-05aac24c545e" providerId="ADAL" clId="{EE78B4C3-BA47-2B47-8B84-4022815E3587}" dt="2019-05-14T13:30:07.468" v="20"/>
        <pc:sldMkLst>
          <pc:docMk/>
          <pc:sldMk cId="982315759" sldId="264"/>
        </pc:sldMkLst>
        <pc:spChg chg="del">
          <ac:chgData name="Khattab, Sherif" userId="c83b1e15-36f3-4f46-aceb-05aac24c545e" providerId="ADAL" clId="{EE78B4C3-BA47-2B47-8B84-4022815E3587}" dt="2019-05-14T13:30:07.468" v="20"/>
          <ac:spMkLst>
            <pc:docMk/>
            <pc:sldMk cId="982315759" sldId="264"/>
            <ac:spMk id="2" creationId="{00000000-0000-0000-0000-000000000000}"/>
          </ac:spMkLst>
        </pc:spChg>
      </pc:sldChg>
      <pc:sldChg chg="delSp modSp">
        <pc:chgData name="Khattab, Sherif" userId="c83b1e15-36f3-4f46-aceb-05aac24c545e" providerId="ADAL" clId="{EE78B4C3-BA47-2B47-8B84-4022815E3587}" dt="2019-05-14T13:30:35.317" v="37" actId="20577"/>
        <pc:sldMkLst>
          <pc:docMk/>
          <pc:sldMk cId="423130617" sldId="265"/>
        </pc:sldMkLst>
        <pc:spChg chg="del">
          <ac:chgData name="Khattab, Sherif" userId="c83b1e15-36f3-4f46-aceb-05aac24c545e" providerId="ADAL" clId="{EE78B4C3-BA47-2B47-8B84-4022815E3587}" dt="2019-05-14T13:30:07.468" v="20"/>
          <ac:spMkLst>
            <pc:docMk/>
            <pc:sldMk cId="423130617" sldId="265"/>
            <ac:spMk id="3" creationId="{00000000-0000-0000-0000-000000000000}"/>
          </ac:spMkLst>
        </pc:spChg>
        <pc:spChg chg="mod">
          <ac:chgData name="Khattab, Sherif" userId="c83b1e15-36f3-4f46-aceb-05aac24c545e" providerId="ADAL" clId="{EE78B4C3-BA47-2B47-8B84-4022815E3587}" dt="2019-05-14T13:30:35.317" v="37" actId="20577"/>
          <ac:spMkLst>
            <pc:docMk/>
            <pc:sldMk cId="423130617" sldId="265"/>
            <ac:spMk id="12290" creationId="{00000000-0000-0000-0000-000000000000}"/>
          </ac:spMkLst>
        </pc:spChg>
      </pc:sldChg>
      <pc:sldChg chg="delSp">
        <pc:chgData name="Khattab, Sherif" userId="c83b1e15-36f3-4f46-aceb-05aac24c545e" providerId="ADAL" clId="{EE78B4C3-BA47-2B47-8B84-4022815E3587}" dt="2019-05-14T13:30:07.468" v="20"/>
        <pc:sldMkLst>
          <pc:docMk/>
          <pc:sldMk cId="661211275" sldId="267"/>
        </pc:sldMkLst>
        <pc:spChg chg="del">
          <ac:chgData name="Khattab, Sherif" userId="c83b1e15-36f3-4f46-aceb-05aac24c545e" providerId="ADAL" clId="{EE78B4C3-BA47-2B47-8B84-4022815E3587}" dt="2019-05-14T13:30:07.468" v="20"/>
          <ac:spMkLst>
            <pc:docMk/>
            <pc:sldMk cId="661211275" sldId="267"/>
            <ac:spMk id="2" creationId="{00000000-0000-0000-0000-000000000000}"/>
          </ac:spMkLst>
        </pc:spChg>
      </pc:sldChg>
      <pc:sldChg chg="delSp">
        <pc:chgData name="Khattab, Sherif" userId="c83b1e15-36f3-4f46-aceb-05aac24c545e" providerId="ADAL" clId="{EE78B4C3-BA47-2B47-8B84-4022815E3587}" dt="2019-05-14T13:30:07.468" v="20"/>
        <pc:sldMkLst>
          <pc:docMk/>
          <pc:sldMk cId="1897509347" sldId="268"/>
        </pc:sldMkLst>
        <pc:spChg chg="del">
          <ac:chgData name="Khattab, Sherif" userId="c83b1e15-36f3-4f46-aceb-05aac24c545e" providerId="ADAL" clId="{EE78B4C3-BA47-2B47-8B84-4022815E3587}" dt="2019-05-14T13:30:07.468" v="20"/>
          <ac:spMkLst>
            <pc:docMk/>
            <pc:sldMk cId="1897509347" sldId="268"/>
            <ac:spMk id="2" creationId="{00000000-0000-0000-0000-000000000000}"/>
          </ac:spMkLst>
        </pc:spChg>
      </pc:sldChg>
      <pc:sldChg chg="delSp">
        <pc:chgData name="Khattab, Sherif" userId="c83b1e15-36f3-4f46-aceb-05aac24c545e" providerId="ADAL" clId="{EE78B4C3-BA47-2B47-8B84-4022815E3587}" dt="2019-05-14T13:30:07.468" v="20"/>
        <pc:sldMkLst>
          <pc:docMk/>
          <pc:sldMk cId="1042310649" sldId="269"/>
        </pc:sldMkLst>
        <pc:spChg chg="del">
          <ac:chgData name="Khattab, Sherif" userId="c83b1e15-36f3-4f46-aceb-05aac24c545e" providerId="ADAL" clId="{EE78B4C3-BA47-2B47-8B84-4022815E3587}" dt="2019-05-14T13:30:07.468" v="20"/>
          <ac:spMkLst>
            <pc:docMk/>
            <pc:sldMk cId="1042310649" sldId="269"/>
            <ac:spMk id="3" creationId="{00000000-0000-0000-0000-000000000000}"/>
          </ac:spMkLst>
        </pc:spChg>
      </pc:sldChg>
      <pc:sldChg chg="delSp">
        <pc:chgData name="Khattab, Sherif" userId="c83b1e15-36f3-4f46-aceb-05aac24c545e" providerId="ADAL" clId="{EE78B4C3-BA47-2B47-8B84-4022815E3587}" dt="2019-05-14T13:30:07.468" v="20"/>
        <pc:sldMkLst>
          <pc:docMk/>
          <pc:sldMk cId="703361262" sldId="270"/>
        </pc:sldMkLst>
        <pc:spChg chg="del">
          <ac:chgData name="Khattab, Sherif" userId="c83b1e15-36f3-4f46-aceb-05aac24c545e" providerId="ADAL" clId="{EE78B4C3-BA47-2B47-8B84-4022815E3587}" dt="2019-05-14T13:30:07.468" v="20"/>
          <ac:spMkLst>
            <pc:docMk/>
            <pc:sldMk cId="703361262" sldId="270"/>
            <ac:spMk id="3" creationId="{00000000-0000-0000-0000-000000000000}"/>
          </ac:spMkLst>
        </pc:spChg>
      </pc:sldChg>
      <pc:sldChg chg="delSp">
        <pc:chgData name="Khattab, Sherif" userId="c83b1e15-36f3-4f46-aceb-05aac24c545e" providerId="ADAL" clId="{EE78B4C3-BA47-2B47-8B84-4022815E3587}" dt="2019-05-14T13:30:07.468" v="20"/>
        <pc:sldMkLst>
          <pc:docMk/>
          <pc:sldMk cId="1436808390" sldId="271"/>
        </pc:sldMkLst>
        <pc:spChg chg="del">
          <ac:chgData name="Khattab, Sherif" userId="c83b1e15-36f3-4f46-aceb-05aac24c545e" providerId="ADAL" clId="{EE78B4C3-BA47-2B47-8B84-4022815E3587}" dt="2019-05-14T13:30:07.468" v="20"/>
          <ac:spMkLst>
            <pc:docMk/>
            <pc:sldMk cId="1436808390" sldId="271"/>
            <ac:spMk id="2" creationId="{00000000-0000-0000-0000-000000000000}"/>
          </ac:spMkLst>
        </pc:spChg>
      </pc:sldChg>
      <pc:sldChg chg="delSp">
        <pc:chgData name="Khattab, Sherif" userId="c83b1e15-36f3-4f46-aceb-05aac24c545e" providerId="ADAL" clId="{EE78B4C3-BA47-2B47-8B84-4022815E3587}" dt="2019-05-14T13:30:07.468" v="20"/>
        <pc:sldMkLst>
          <pc:docMk/>
          <pc:sldMk cId="1301683851" sldId="272"/>
        </pc:sldMkLst>
        <pc:spChg chg="del">
          <ac:chgData name="Khattab, Sherif" userId="c83b1e15-36f3-4f46-aceb-05aac24c545e" providerId="ADAL" clId="{EE78B4C3-BA47-2B47-8B84-4022815E3587}" dt="2019-05-14T13:30:07.468" v="20"/>
          <ac:spMkLst>
            <pc:docMk/>
            <pc:sldMk cId="1301683851" sldId="272"/>
            <ac:spMk id="3" creationId="{00000000-0000-0000-0000-000000000000}"/>
          </ac:spMkLst>
        </pc:spChg>
      </pc:sldChg>
      <pc:sldChg chg="delSp">
        <pc:chgData name="Khattab, Sherif" userId="c83b1e15-36f3-4f46-aceb-05aac24c545e" providerId="ADAL" clId="{EE78B4C3-BA47-2B47-8B84-4022815E3587}" dt="2019-05-14T13:30:07.468" v="20"/>
        <pc:sldMkLst>
          <pc:docMk/>
          <pc:sldMk cId="55302999" sldId="274"/>
        </pc:sldMkLst>
        <pc:spChg chg="del">
          <ac:chgData name="Khattab, Sherif" userId="c83b1e15-36f3-4f46-aceb-05aac24c545e" providerId="ADAL" clId="{EE78B4C3-BA47-2B47-8B84-4022815E3587}" dt="2019-05-14T13:30:07.468" v="20"/>
          <ac:spMkLst>
            <pc:docMk/>
            <pc:sldMk cId="55302999" sldId="274"/>
            <ac:spMk id="2" creationId="{00000000-0000-0000-0000-000000000000}"/>
          </ac:spMkLst>
        </pc:spChg>
      </pc:sldChg>
      <pc:sldChg chg="delSp">
        <pc:chgData name="Khattab, Sherif" userId="c83b1e15-36f3-4f46-aceb-05aac24c545e" providerId="ADAL" clId="{EE78B4C3-BA47-2B47-8B84-4022815E3587}" dt="2019-05-14T13:30:07.468" v="20"/>
        <pc:sldMkLst>
          <pc:docMk/>
          <pc:sldMk cId="2064114192" sldId="276"/>
        </pc:sldMkLst>
        <pc:spChg chg="del">
          <ac:chgData name="Khattab, Sherif" userId="c83b1e15-36f3-4f46-aceb-05aac24c545e" providerId="ADAL" clId="{EE78B4C3-BA47-2B47-8B84-4022815E3587}" dt="2019-05-14T13:30:07.468" v="20"/>
          <ac:spMkLst>
            <pc:docMk/>
            <pc:sldMk cId="2064114192" sldId="276"/>
            <ac:spMk id="2" creationId="{00000000-0000-0000-0000-000000000000}"/>
          </ac:spMkLst>
        </pc:spChg>
      </pc:sldChg>
      <pc:sldChg chg="delSp">
        <pc:chgData name="Khattab, Sherif" userId="c83b1e15-36f3-4f46-aceb-05aac24c545e" providerId="ADAL" clId="{EE78B4C3-BA47-2B47-8B84-4022815E3587}" dt="2019-05-14T13:30:07.468" v="20"/>
        <pc:sldMkLst>
          <pc:docMk/>
          <pc:sldMk cId="1000435174" sldId="278"/>
        </pc:sldMkLst>
        <pc:spChg chg="del">
          <ac:chgData name="Khattab, Sherif" userId="c83b1e15-36f3-4f46-aceb-05aac24c545e" providerId="ADAL" clId="{EE78B4C3-BA47-2B47-8B84-4022815E3587}" dt="2019-05-14T13:30:07.468" v="20"/>
          <ac:spMkLst>
            <pc:docMk/>
            <pc:sldMk cId="1000435174" sldId="278"/>
            <ac:spMk id="2" creationId="{00000000-0000-0000-0000-000000000000}"/>
          </ac:spMkLst>
        </pc:spChg>
      </pc:sldChg>
      <pc:sldChg chg="delSp">
        <pc:chgData name="Khattab, Sherif" userId="c83b1e15-36f3-4f46-aceb-05aac24c545e" providerId="ADAL" clId="{EE78B4C3-BA47-2B47-8B84-4022815E3587}" dt="2019-05-14T13:30:07.468" v="20"/>
        <pc:sldMkLst>
          <pc:docMk/>
          <pc:sldMk cId="2080017563" sldId="279"/>
        </pc:sldMkLst>
        <pc:spChg chg="del">
          <ac:chgData name="Khattab, Sherif" userId="c83b1e15-36f3-4f46-aceb-05aac24c545e" providerId="ADAL" clId="{EE78B4C3-BA47-2B47-8B84-4022815E3587}" dt="2019-05-14T13:30:07.468" v="20"/>
          <ac:spMkLst>
            <pc:docMk/>
            <pc:sldMk cId="2080017563" sldId="279"/>
            <ac:spMk id="3" creationId="{00000000-0000-0000-0000-000000000000}"/>
          </ac:spMkLst>
        </pc:spChg>
      </pc:sldChg>
      <pc:sldChg chg="delSp">
        <pc:chgData name="Khattab, Sherif" userId="c83b1e15-36f3-4f46-aceb-05aac24c545e" providerId="ADAL" clId="{EE78B4C3-BA47-2B47-8B84-4022815E3587}" dt="2019-05-14T13:30:07.468" v="20"/>
        <pc:sldMkLst>
          <pc:docMk/>
          <pc:sldMk cId="1445345591" sldId="281"/>
        </pc:sldMkLst>
        <pc:spChg chg="del">
          <ac:chgData name="Khattab, Sherif" userId="c83b1e15-36f3-4f46-aceb-05aac24c545e" providerId="ADAL" clId="{EE78B4C3-BA47-2B47-8B84-4022815E3587}" dt="2019-05-14T13:30:07.468" v="20"/>
          <ac:spMkLst>
            <pc:docMk/>
            <pc:sldMk cId="1445345591" sldId="281"/>
            <ac:spMk id="2" creationId="{00000000-0000-0000-0000-000000000000}"/>
          </ac:spMkLst>
        </pc:spChg>
      </pc:sldChg>
      <pc:sldChg chg="delSp">
        <pc:chgData name="Khattab, Sherif" userId="c83b1e15-36f3-4f46-aceb-05aac24c545e" providerId="ADAL" clId="{EE78B4C3-BA47-2B47-8B84-4022815E3587}" dt="2019-05-14T13:30:07.468" v="20"/>
        <pc:sldMkLst>
          <pc:docMk/>
          <pc:sldMk cId="306268545" sldId="282"/>
        </pc:sldMkLst>
        <pc:spChg chg="del">
          <ac:chgData name="Khattab, Sherif" userId="c83b1e15-36f3-4f46-aceb-05aac24c545e" providerId="ADAL" clId="{EE78B4C3-BA47-2B47-8B84-4022815E3587}" dt="2019-05-14T13:30:07.468" v="20"/>
          <ac:spMkLst>
            <pc:docMk/>
            <pc:sldMk cId="306268545" sldId="282"/>
            <ac:spMk id="2" creationId="{00000000-0000-0000-0000-000000000000}"/>
          </ac:spMkLst>
        </pc:spChg>
      </pc:sldChg>
      <pc:sldChg chg="delSp add">
        <pc:chgData name="Khattab, Sherif" userId="c83b1e15-36f3-4f46-aceb-05aac24c545e" providerId="ADAL" clId="{EE78B4C3-BA47-2B47-8B84-4022815E3587}" dt="2019-05-14T13:34:18.851" v="46"/>
        <pc:sldMkLst>
          <pc:docMk/>
          <pc:sldMk cId="2710637777" sldId="322"/>
        </pc:sldMkLst>
        <pc:spChg chg="del">
          <ac:chgData name="Khattab, Sherif" userId="c83b1e15-36f3-4f46-aceb-05aac24c545e" providerId="ADAL" clId="{EE78B4C3-BA47-2B47-8B84-4022815E3587}" dt="2019-05-14T13:34:18.851" v="46"/>
          <ac:spMkLst>
            <pc:docMk/>
            <pc:sldMk cId="2710637777" sldId="322"/>
            <ac:spMk id="6" creationId="{0700C6EC-DCCB-614E-A0F4-3418D2D78AC7}"/>
          </ac:spMkLst>
        </pc:spChg>
      </pc:sldChg>
      <pc:sldChg chg="delSp add">
        <pc:chgData name="Khattab, Sherif" userId="c83b1e15-36f3-4f46-aceb-05aac24c545e" providerId="ADAL" clId="{EE78B4C3-BA47-2B47-8B84-4022815E3587}" dt="2019-05-14T13:34:18.851" v="46"/>
        <pc:sldMkLst>
          <pc:docMk/>
          <pc:sldMk cId="3292918179" sldId="324"/>
        </pc:sldMkLst>
        <pc:spChg chg="del">
          <ac:chgData name="Khattab, Sherif" userId="c83b1e15-36f3-4f46-aceb-05aac24c545e" providerId="ADAL" clId="{EE78B4C3-BA47-2B47-8B84-4022815E3587}" dt="2019-05-14T13:34:18.851" v="46"/>
          <ac:spMkLst>
            <pc:docMk/>
            <pc:sldMk cId="3292918179" sldId="324"/>
            <ac:spMk id="26" creationId="{3729950E-4F02-6B44-A5A4-B6238ABBD35B}"/>
          </ac:spMkLst>
        </pc:spChg>
      </pc:sldChg>
      <pc:sldChg chg="delSp add">
        <pc:chgData name="Khattab, Sherif" userId="c83b1e15-36f3-4f46-aceb-05aac24c545e" providerId="ADAL" clId="{EE78B4C3-BA47-2B47-8B84-4022815E3587}" dt="2019-05-14T13:34:18.851" v="46"/>
        <pc:sldMkLst>
          <pc:docMk/>
          <pc:sldMk cId="355119911" sldId="338"/>
        </pc:sldMkLst>
        <pc:spChg chg="del">
          <ac:chgData name="Khattab, Sherif" userId="c83b1e15-36f3-4f46-aceb-05aac24c545e" providerId="ADAL" clId="{EE78B4C3-BA47-2B47-8B84-4022815E3587}" dt="2019-05-14T13:34:18.851" v="46"/>
          <ac:spMkLst>
            <pc:docMk/>
            <pc:sldMk cId="355119911" sldId="338"/>
            <ac:spMk id="7" creationId="{AC4B9F18-B1E5-C341-B953-6D96BAA0EB6C}"/>
          </ac:spMkLst>
        </pc:spChg>
      </pc:sldChg>
      <pc:sldChg chg="delSp add">
        <pc:chgData name="Khattab, Sherif" userId="c83b1e15-36f3-4f46-aceb-05aac24c545e" providerId="ADAL" clId="{EE78B4C3-BA47-2B47-8B84-4022815E3587}" dt="2019-05-14T13:34:18.851" v="46"/>
        <pc:sldMkLst>
          <pc:docMk/>
          <pc:sldMk cId="4223572414" sldId="339"/>
        </pc:sldMkLst>
        <pc:spChg chg="del">
          <ac:chgData name="Khattab, Sherif" userId="c83b1e15-36f3-4f46-aceb-05aac24c545e" providerId="ADAL" clId="{EE78B4C3-BA47-2B47-8B84-4022815E3587}" dt="2019-05-14T13:34:18.851" v="46"/>
          <ac:spMkLst>
            <pc:docMk/>
            <pc:sldMk cId="4223572414" sldId="339"/>
            <ac:spMk id="6" creationId="{48879884-318D-6C49-B6B8-463E617B85F1}"/>
          </ac:spMkLst>
        </pc:spChg>
      </pc:sldChg>
      <pc:sldChg chg="delSp add">
        <pc:chgData name="Khattab, Sherif" userId="c83b1e15-36f3-4f46-aceb-05aac24c545e" providerId="ADAL" clId="{EE78B4C3-BA47-2B47-8B84-4022815E3587}" dt="2019-05-14T13:34:18.851" v="46"/>
        <pc:sldMkLst>
          <pc:docMk/>
          <pc:sldMk cId="470668490" sldId="340"/>
        </pc:sldMkLst>
        <pc:spChg chg="del">
          <ac:chgData name="Khattab, Sherif" userId="c83b1e15-36f3-4f46-aceb-05aac24c545e" providerId="ADAL" clId="{EE78B4C3-BA47-2B47-8B84-4022815E3587}" dt="2019-05-14T13:34:18.851" v="46"/>
          <ac:spMkLst>
            <pc:docMk/>
            <pc:sldMk cId="470668490" sldId="340"/>
            <ac:spMk id="6" creationId="{32D0E818-62B1-0A49-9CFC-1DC58F40FEBE}"/>
          </ac:spMkLst>
        </pc:spChg>
      </pc:sldChg>
      <pc:sldChg chg="delSp add">
        <pc:chgData name="Khattab, Sherif" userId="c83b1e15-36f3-4f46-aceb-05aac24c545e" providerId="ADAL" clId="{EE78B4C3-BA47-2B47-8B84-4022815E3587}" dt="2019-05-14T13:34:18.851" v="46"/>
        <pc:sldMkLst>
          <pc:docMk/>
          <pc:sldMk cId="1205868326" sldId="341"/>
        </pc:sldMkLst>
        <pc:spChg chg="del">
          <ac:chgData name="Khattab, Sherif" userId="c83b1e15-36f3-4f46-aceb-05aac24c545e" providerId="ADAL" clId="{EE78B4C3-BA47-2B47-8B84-4022815E3587}" dt="2019-05-14T13:34:18.851" v="46"/>
          <ac:spMkLst>
            <pc:docMk/>
            <pc:sldMk cId="1205868326" sldId="341"/>
            <ac:spMk id="6" creationId="{918B0854-EAA5-9D49-9ED0-EA7684377156}"/>
          </ac:spMkLst>
        </pc:spChg>
      </pc:sldChg>
      <pc:sldChg chg="delSp add">
        <pc:chgData name="Khattab, Sherif" userId="c83b1e15-36f3-4f46-aceb-05aac24c545e" providerId="ADAL" clId="{EE78B4C3-BA47-2B47-8B84-4022815E3587}" dt="2019-05-14T13:34:18.851" v="46"/>
        <pc:sldMkLst>
          <pc:docMk/>
          <pc:sldMk cId="1806563943" sldId="342"/>
        </pc:sldMkLst>
        <pc:spChg chg="del">
          <ac:chgData name="Khattab, Sherif" userId="c83b1e15-36f3-4f46-aceb-05aac24c545e" providerId="ADAL" clId="{EE78B4C3-BA47-2B47-8B84-4022815E3587}" dt="2019-05-14T13:34:18.851" v="46"/>
          <ac:spMkLst>
            <pc:docMk/>
            <pc:sldMk cId="1806563943" sldId="342"/>
            <ac:spMk id="9" creationId="{712AC7F1-3CB0-3140-8620-EAE2154DEBDF}"/>
          </ac:spMkLst>
        </pc:spChg>
      </pc:sldChg>
      <pc:sldChg chg="delSp add">
        <pc:chgData name="Khattab, Sherif" userId="c83b1e15-36f3-4f46-aceb-05aac24c545e" providerId="ADAL" clId="{EE78B4C3-BA47-2B47-8B84-4022815E3587}" dt="2019-05-14T13:34:18.851" v="46"/>
        <pc:sldMkLst>
          <pc:docMk/>
          <pc:sldMk cId="1167711490" sldId="343"/>
        </pc:sldMkLst>
        <pc:spChg chg="del">
          <ac:chgData name="Khattab, Sherif" userId="c83b1e15-36f3-4f46-aceb-05aac24c545e" providerId="ADAL" clId="{EE78B4C3-BA47-2B47-8B84-4022815E3587}" dt="2019-05-14T13:34:18.851" v="46"/>
          <ac:spMkLst>
            <pc:docMk/>
            <pc:sldMk cId="1167711490" sldId="343"/>
            <ac:spMk id="9" creationId="{7277E941-6A46-A141-896C-8CF8D763337C}"/>
          </ac:spMkLst>
        </pc:spChg>
      </pc:sldChg>
      <pc:sldChg chg="delSp add">
        <pc:chgData name="Khattab, Sherif" userId="c83b1e15-36f3-4f46-aceb-05aac24c545e" providerId="ADAL" clId="{EE78B4C3-BA47-2B47-8B84-4022815E3587}" dt="2019-05-14T13:34:18.851" v="46"/>
        <pc:sldMkLst>
          <pc:docMk/>
          <pc:sldMk cId="1271999567" sldId="349"/>
        </pc:sldMkLst>
        <pc:spChg chg="del">
          <ac:chgData name="Khattab, Sherif" userId="c83b1e15-36f3-4f46-aceb-05aac24c545e" providerId="ADAL" clId="{EE78B4C3-BA47-2B47-8B84-4022815E3587}" dt="2019-05-14T13:34:18.851" v="46"/>
          <ac:spMkLst>
            <pc:docMk/>
            <pc:sldMk cId="1271999567" sldId="349"/>
            <ac:spMk id="8" creationId="{7BD79B2E-E2F2-FE40-AF15-AA838FE67060}"/>
          </ac:spMkLst>
        </pc:spChg>
      </pc:sldChg>
      <pc:sldChg chg="delSp add">
        <pc:chgData name="Khattab, Sherif" userId="c83b1e15-36f3-4f46-aceb-05aac24c545e" providerId="ADAL" clId="{EE78B4C3-BA47-2B47-8B84-4022815E3587}" dt="2019-05-14T13:34:18.851" v="46"/>
        <pc:sldMkLst>
          <pc:docMk/>
          <pc:sldMk cId="434376579" sldId="363"/>
        </pc:sldMkLst>
        <pc:spChg chg="del">
          <ac:chgData name="Khattab, Sherif" userId="c83b1e15-36f3-4f46-aceb-05aac24c545e" providerId="ADAL" clId="{EE78B4C3-BA47-2B47-8B84-4022815E3587}" dt="2019-05-14T13:34:18.851" v="46"/>
          <ac:spMkLst>
            <pc:docMk/>
            <pc:sldMk cId="434376579" sldId="363"/>
            <ac:spMk id="15" creationId="{1190D209-83D1-A548-8C7B-C35DE4396F91}"/>
          </ac:spMkLst>
        </pc:spChg>
      </pc:sldChg>
      <pc:sldChg chg="delSp add">
        <pc:chgData name="Khattab, Sherif" userId="c83b1e15-36f3-4f46-aceb-05aac24c545e" providerId="ADAL" clId="{EE78B4C3-BA47-2B47-8B84-4022815E3587}" dt="2019-05-14T13:34:18.851" v="46"/>
        <pc:sldMkLst>
          <pc:docMk/>
          <pc:sldMk cId="815621424" sldId="364"/>
        </pc:sldMkLst>
        <pc:spChg chg="del">
          <ac:chgData name="Khattab, Sherif" userId="c83b1e15-36f3-4f46-aceb-05aac24c545e" providerId="ADAL" clId="{EE78B4C3-BA47-2B47-8B84-4022815E3587}" dt="2019-05-14T13:34:18.851" v="46"/>
          <ac:spMkLst>
            <pc:docMk/>
            <pc:sldMk cId="815621424" sldId="364"/>
            <ac:spMk id="29" creationId="{6D10D6C8-49C6-BE4E-9E3F-EEC76AE056AA}"/>
          </ac:spMkLst>
        </pc:spChg>
      </pc:sldChg>
      <pc:sldChg chg="delSp add">
        <pc:chgData name="Khattab, Sherif" userId="c83b1e15-36f3-4f46-aceb-05aac24c545e" providerId="ADAL" clId="{EE78B4C3-BA47-2B47-8B84-4022815E3587}" dt="2019-05-14T13:34:18.851" v="46"/>
        <pc:sldMkLst>
          <pc:docMk/>
          <pc:sldMk cId="1934104099" sldId="365"/>
        </pc:sldMkLst>
        <pc:spChg chg="del">
          <ac:chgData name="Khattab, Sherif" userId="c83b1e15-36f3-4f46-aceb-05aac24c545e" providerId="ADAL" clId="{EE78B4C3-BA47-2B47-8B84-4022815E3587}" dt="2019-05-14T13:34:18.851" v="46"/>
          <ac:spMkLst>
            <pc:docMk/>
            <pc:sldMk cId="1934104099" sldId="365"/>
            <ac:spMk id="10" creationId="{87886125-1D5E-014B-A276-636801877DB6}"/>
          </ac:spMkLst>
        </pc:spChg>
      </pc:sldChg>
      <pc:sldChg chg="delSp add">
        <pc:chgData name="Khattab, Sherif" userId="c83b1e15-36f3-4f46-aceb-05aac24c545e" providerId="ADAL" clId="{EE78B4C3-BA47-2B47-8B84-4022815E3587}" dt="2019-05-14T13:34:18.851" v="46"/>
        <pc:sldMkLst>
          <pc:docMk/>
          <pc:sldMk cId="2782429159" sldId="366"/>
        </pc:sldMkLst>
        <pc:spChg chg="del">
          <ac:chgData name="Khattab, Sherif" userId="c83b1e15-36f3-4f46-aceb-05aac24c545e" providerId="ADAL" clId="{EE78B4C3-BA47-2B47-8B84-4022815E3587}" dt="2019-05-14T13:34:18.851" v="46"/>
          <ac:spMkLst>
            <pc:docMk/>
            <pc:sldMk cId="2782429159" sldId="366"/>
            <ac:spMk id="6" creationId="{35E278D3-0A71-264A-B99D-056EBFA58F06}"/>
          </ac:spMkLst>
        </pc:spChg>
      </pc:sldChg>
      <pc:sldChg chg="delSp add">
        <pc:chgData name="Khattab, Sherif" userId="c83b1e15-36f3-4f46-aceb-05aac24c545e" providerId="ADAL" clId="{EE78B4C3-BA47-2B47-8B84-4022815E3587}" dt="2019-05-14T13:34:18.851" v="46"/>
        <pc:sldMkLst>
          <pc:docMk/>
          <pc:sldMk cId="2251973667" sldId="367"/>
        </pc:sldMkLst>
        <pc:spChg chg="del">
          <ac:chgData name="Khattab, Sherif" userId="c83b1e15-36f3-4f46-aceb-05aac24c545e" providerId="ADAL" clId="{EE78B4C3-BA47-2B47-8B84-4022815E3587}" dt="2019-05-14T13:34:18.851" v="46"/>
          <ac:spMkLst>
            <pc:docMk/>
            <pc:sldMk cId="2251973667" sldId="367"/>
            <ac:spMk id="6" creationId="{156F37D5-7C3B-D446-B495-19F8366B5AD6}"/>
          </ac:spMkLst>
        </pc:spChg>
      </pc:sldChg>
      <pc:sldChg chg="delSp add">
        <pc:chgData name="Khattab, Sherif" userId="c83b1e15-36f3-4f46-aceb-05aac24c545e" providerId="ADAL" clId="{EE78B4C3-BA47-2B47-8B84-4022815E3587}" dt="2019-05-14T13:34:18.851" v="46"/>
        <pc:sldMkLst>
          <pc:docMk/>
          <pc:sldMk cId="3138501136" sldId="368"/>
        </pc:sldMkLst>
        <pc:spChg chg="del">
          <ac:chgData name="Khattab, Sherif" userId="c83b1e15-36f3-4f46-aceb-05aac24c545e" providerId="ADAL" clId="{EE78B4C3-BA47-2B47-8B84-4022815E3587}" dt="2019-05-14T13:34:18.851" v="46"/>
          <ac:spMkLst>
            <pc:docMk/>
            <pc:sldMk cId="3138501136" sldId="368"/>
            <ac:spMk id="9" creationId="{2996EA4B-3DC2-9F42-B065-0840F656E48E}"/>
          </ac:spMkLst>
        </pc:spChg>
      </pc:sldChg>
      <pc:sldChg chg="delSp add">
        <pc:chgData name="Khattab, Sherif" userId="c83b1e15-36f3-4f46-aceb-05aac24c545e" providerId="ADAL" clId="{EE78B4C3-BA47-2B47-8B84-4022815E3587}" dt="2019-05-14T13:34:18.851" v="46"/>
        <pc:sldMkLst>
          <pc:docMk/>
          <pc:sldMk cId="3210992163" sldId="369"/>
        </pc:sldMkLst>
        <pc:spChg chg="del">
          <ac:chgData name="Khattab, Sherif" userId="c83b1e15-36f3-4f46-aceb-05aac24c545e" providerId="ADAL" clId="{EE78B4C3-BA47-2B47-8B84-4022815E3587}" dt="2019-05-14T13:34:18.851" v="46"/>
          <ac:spMkLst>
            <pc:docMk/>
            <pc:sldMk cId="3210992163" sldId="369"/>
            <ac:spMk id="6" creationId="{B0B02CAE-6A9B-A441-9498-BF8F3DB626EB}"/>
          </ac:spMkLst>
        </pc:spChg>
      </pc:sldChg>
      <pc:sldChg chg="delSp add">
        <pc:chgData name="Khattab, Sherif" userId="c83b1e15-36f3-4f46-aceb-05aac24c545e" providerId="ADAL" clId="{EE78B4C3-BA47-2B47-8B84-4022815E3587}" dt="2019-05-14T13:34:18.851" v="46"/>
        <pc:sldMkLst>
          <pc:docMk/>
          <pc:sldMk cId="4013065491" sldId="370"/>
        </pc:sldMkLst>
        <pc:spChg chg="del">
          <ac:chgData name="Khattab, Sherif" userId="c83b1e15-36f3-4f46-aceb-05aac24c545e" providerId="ADAL" clId="{EE78B4C3-BA47-2B47-8B84-4022815E3587}" dt="2019-05-14T13:34:18.851" v="46"/>
          <ac:spMkLst>
            <pc:docMk/>
            <pc:sldMk cId="4013065491" sldId="370"/>
            <ac:spMk id="8" creationId="{D0EF7B2F-C2A6-4E4A-BA48-98165068EB9D}"/>
          </ac:spMkLst>
        </pc:spChg>
      </pc:sldChg>
      <pc:sldChg chg="delSp add">
        <pc:chgData name="Khattab, Sherif" userId="c83b1e15-36f3-4f46-aceb-05aac24c545e" providerId="ADAL" clId="{EE78B4C3-BA47-2B47-8B84-4022815E3587}" dt="2019-05-14T13:34:18.851" v="46"/>
        <pc:sldMkLst>
          <pc:docMk/>
          <pc:sldMk cId="2592968416" sldId="371"/>
        </pc:sldMkLst>
        <pc:spChg chg="del">
          <ac:chgData name="Khattab, Sherif" userId="c83b1e15-36f3-4f46-aceb-05aac24c545e" providerId="ADAL" clId="{EE78B4C3-BA47-2B47-8B84-4022815E3587}" dt="2019-05-14T13:34:18.851" v="46"/>
          <ac:spMkLst>
            <pc:docMk/>
            <pc:sldMk cId="2592968416" sldId="371"/>
            <ac:spMk id="8" creationId="{61F73BD1-10AC-B146-B4D6-4D1B879CEAE3}"/>
          </ac:spMkLst>
        </pc:spChg>
      </pc:sldChg>
      <pc:sldChg chg="delSp add">
        <pc:chgData name="Khattab, Sherif" userId="c83b1e15-36f3-4f46-aceb-05aac24c545e" providerId="ADAL" clId="{EE78B4C3-BA47-2B47-8B84-4022815E3587}" dt="2019-05-14T13:34:18.851" v="46"/>
        <pc:sldMkLst>
          <pc:docMk/>
          <pc:sldMk cId="3848335379" sldId="372"/>
        </pc:sldMkLst>
        <pc:spChg chg="del">
          <ac:chgData name="Khattab, Sherif" userId="c83b1e15-36f3-4f46-aceb-05aac24c545e" providerId="ADAL" clId="{EE78B4C3-BA47-2B47-8B84-4022815E3587}" dt="2019-05-14T13:34:18.851" v="46"/>
          <ac:spMkLst>
            <pc:docMk/>
            <pc:sldMk cId="3848335379" sldId="372"/>
            <ac:spMk id="9" creationId="{A9CB262F-7565-A04A-9FDE-A27BCA955EC0}"/>
          </ac:spMkLst>
        </pc:spChg>
      </pc:sldChg>
      <pc:sldChg chg="delSp add">
        <pc:chgData name="Khattab, Sherif" userId="c83b1e15-36f3-4f46-aceb-05aac24c545e" providerId="ADAL" clId="{EE78B4C3-BA47-2B47-8B84-4022815E3587}" dt="2019-05-14T13:34:18.851" v="46"/>
        <pc:sldMkLst>
          <pc:docMk/>
          <pc:sldMk cId="3161117264" sldId="373"/>
        </pc:sldMkLst>
        <pc:spChg chg="del">
          <ac:chgData name="Khattab, Sherif" userId="c83b1e15-36f3-4f46-aceb-05aac24c545e" providerId="ADAL" clId="{EE78B4C3-BA47-2B47-8B84-4022815E3587}" dt="2019-05-14T13:34:18.851" v="46"/>
          <ac:spMkLst>
            <pc:docMk/>
            <pc:sldMk cId="3161117264" sldId="373"/>
            <ac:spMk id="6" creationId="{E9F1DC46-4FA4-D444-A7D6-705144867080}"/>
          </ac:spMkLst>
        </pc:spChg>
      </pc:sldChg>
      <pc:sldChg chg="delSp add">
        <pc:chgData name="Khattab, Sherif" userId="c83b1e15-36f3-4f46-aceb-05aac24c545e" providerId="ADAL" clId="{EE78B4C3-BA47-2B47-8B84-4022815E3587}" dt="2019-05-14T13:34:18.851" v="46"/>
        <pc:sldMkLst>
          <pc:docMk/>
          <pc:sldMk cId="1542066946" sldId="374"/>
        </pc:sldMkLst>
        <pc:spChg chg="del">
          <ac:chgData name="Khattab, Sherif" userId="c83b1e15-36f3-4f46-aceb-05aac24c545e" providerId="ADAL" clId="{EE78B4C3-BA47-2B47-8B84-4022815E3587}" dt="2019-05-14T13:34:18.851" v="46"/>
          <ac:spMkLst>
            <pc:docMk/>
            <pc:sldMk cId="1542066946" sldId="374"/>
            <ac:spMk id="6" creationId="{D50D1AE2-A719-F648-ABE5-1D2605CF399A}"/>
          </ac:spMkLst>
        </pc:spChg>
      </pc:sldChg>
      <pc:sldChg chg="delSp add">
        <pc:chgData name="Khattab, Sherif" userId="c83b1e15-36f3-4f46-aceb-05aac24c545e" providerId="ADAL" clId="{EE78B4C3-BA47-2B47-8B84-4022815E3587}" dt="2019-05-14T13:34:18.851" v="46"/>
        <pc:sldMkLst>
          <pc:docMk/>
          <pc:sldMk cId="834112894" sldId="375"/>
        </pc:sldMkLst>
        <pc:spChg chg="del">
          <ac:chgData name="Khattab, Sherif" userId="c83b1e15-36f3-4f46-aceb-05aac24c545e" providerId="ADAL" clId="{EE78B4C3-BA47-2B47-8B84-4022815E3587}" dt="2019-05-14T13:34:18.851" v="46"/>
          <ac:spMkLst>
            <pc:docMk/>
            <pc:sldMk cId="834112894" sldId="375"/>
            <ac:spMk id="6" creationId="{429B8308-B899-EF4A-97A6-3EEDF546FBBB}"/>
          </ac:spMkLst>
        </pc:spChg>
      </pc:sldChg>
      <pc:sldChg chg="delSp add">
        <pc:chgData name="Khattab, Sherif" userId="c83b1e15-36f3-4f46-aceb-05aac24c545e" providerId="ADAL" clId="{EE78B4C3-BA47-2B47-8B84-4022815E3587}" dt="2019-05-14T13:34:18.851" v="46"/>
        <pc:sldMkLst>
          <pc:docMk/>
          <pc:sldMk cId="1165577892" sldId="376"/>
        </pc:sldMkLst>
        <pc:spChg chg="del">
          <ac:chgData name="Khattab, Sherif" userId="c83b1e15-36f3-4f46-aceb-05aac24c545e" providerId="ADAL" clId="{EE78B4C3-BA47-2B47-8B84-4022815E3587}" dt="2019-05-14T13:34:18.851" v="46"/>
          <ac:spMkLst>
            <pc:docMk/>
            <pc:sldMk cId="1165577892" sldId="376"/>
            <ac:spMk id="42" creationId="{27F42901-D1CE-084B-9E38-96413317B8CF}"/>
          </ac:spMkLst>
        </pc:spChg>
      </pc:sldChg>
      <pc:sldChg chg="delSp add">
        <pc:chgData name="Khattab, Sherif" userId="c83b1e15-36f3-4f46-aceb-05aac24c545e" providerId="ADAL" clId="{EE78B4C3-BA47-2B47-8B84-4022815E3587}" dt="2019-05-14T13:34:18.851" v="46"/>
        <pc:sldMkLst>
          <pc:docMk/>
          <pc:sldMk cId="1942139729" sldId="377"/>
        </pc:sldMkLst>
        <pc:spChg chg="del">
          <ac:chgData name="Khattab, Sherif" userId="c83b1e15-36f3-4f46-aceb-05aac24c545e" providerId="ADAL" clId="{EE78B4C3-BA47-2B47-8B84-4022815E3587}" dt="2019-05-14T13:34:18.851" v="46"/>
          <ac:spMkLst>
            <pc:docMk/>
            <pc:sldMk cId="1942139729" sldId="377"/>
            <ac:spMk id="9" creationId="{68716DFF-FDE6-F443-A890-77FBFB539BEB}"/>
          </ac:spMkLst>
        </pc:spChg>
      </pc:sldChg>
      <pc:sldChg chg="delSp add">
        <pc:chgData name="Khattab, Sherif" userId="c83b1e15-36f3-4f46-aceb-05aac24c545e" providerId="ADAL" clId="{EE78B4C3-BA47-2B47-8B84-4022815E3587}" dt="2019-05-14T13:34:18.851" v="46"/>
        <pc:sldMkLst>
          <pc:docMk/>
          <pc:sldMk cId="3990797458" sldId="378"/>
        </pc:sldMkLst>
        <pc:spChg chg="del">
          <ac:chgData name="Khattab, Sherif" userId="c83b1e15-36f3-4f46-aceb-05aac24c545e" providerId="ADAL" clId="{EE78B4C3-BA47-2B47-8B84-4022815E3587}" dt="2019-05-14T13:34:18.851" v="46"/>
          <ac:spMkLst>
            <pc:docMk/>
            <pc:sldMk cId="3990797458" sldId="378"/>
            <ac:spMk id="6" creationId="{ADE8E4C1-F96E-1346-A961-80E2D6A49C9A}"/>
          </ac:spMkLst>
        </pc:spChg>
      </pc:sldChg>
      <pc:sldChg chg="delSp add">
        <pc:chgData name="Khattab, Sherif" userId="c83b1e15-36f3-4f46-aceb-05aac24c545e" providerId="ADAL" clId="{EE78B4C3-BA47-2B47-8B84-4022815E3587}" dt="2019-05-14T13:34:18.851" v="46"/>
        <pc:sldMkLst>
          <pc:docMk/>
          <pc:sldMk cId="2736486443" sldId="379"/>
        </pc:sldMkLst>
        <pc:spChg chg="del">
          <ac:chgData name="Khattab, Sherif" userId="c83b1e15-36f3-4f46-aceb-05aac24c545e" providerId="ADAL" clId="{EE78B4C3-BA47-2B47-8B84-4022815E3587}" dt="2019-05-14T13:34:18.851" v="46"/>
          <ac:spMkLst>
            <pc:docMk/>
            <pc:sldMk cId="2736486443" sldId="379"/>
            <ac:spMk id="9" creationId="{68630AFF-8EA0-D641-8FA2-6949259437AD}"/>
          </ac:spMkLst>
        </pc:spChg>
      </pc:sldChg>
      <pc:sldChg chg="delSp add">
        <pc:chgData name="Khattab, Sherif" userId="c83b1e15-36f3-4f46-aceb-05aac24c545e" providerId="ADAL" clId="{EE78B4C3-BA47-2B47-8B84-4022815E3587}" dt="2019-05-14T13:34:18.851" v="46"/>
        <pc:sldMkLst>
          <pc:docMk/>
          <pc:sldMk cId="541381985" sldId="380"/>
        </pc:sldMkLst>
        <pc:spChg chg="del">
          <ac:chgData name="Khattab, Sherif" userId="c83b1e15-36f3-4f46-aceb-05aac24c545e" providerId="ADAL" clId="{EE78B4C3-BA47-2B47-8B84-4022815E3587}" dt="2019-05-14T13:34:18.851" v="46"/>
          <ac:spMkLst>
            <pc:docMk/>
            <pc:sldMk cId="541381985" sldId="380"/>
            <ac:spMk id="25" creationId="{4D20C47B-3C18-E64F-95ED-21B263511FAD}"/>
          </ac:spMkLst>
        </pc:spChg>
      </pc:sldChg>
      <pc:sldChg chg="delSp add">
        <pc:chgData name="Khattab, Sherif" userId="c83b1e15-36f3-4f46-aceb-05aac24c545e" providerId="ADAL" clId="{EE78B4C3-BA47-2B47-8B84-4022815E3587}" dt="2019-05-14T13:34:18.851" v="46"/>
        <pc:sldMkLst>
          <pc:docMk/>
          <pc:sldMk cId="2235897330" sldId="381"/>
        </pc:sldMkLst>
        <pc:spChg chg="del">
          <ac:chgData name="Khattab, Sherif" userId="c83b1e15-36f3-4f46-aceb-05aac24c545e" providerId="ADAL" clId="{EE78B4C3-BA47-2B47-8B84-4022815E3587}" dt="2019-05-14T13:34:18.851" v="46"/>
          <ac:spMkLst>
            <pc:docMk/>
            <pc:sldMk cId="2235897330" sldId="381"/>
            <ac:spMk id="8" creationId="{9D3BDADA-F567-BD4E-9F02-7C5462E120E7}"/>
          </ac:spMkLst>
        </pc:spChg>
      </pc:sldChg>
      <pc:sldChg chg="delSp add">
        <pc:chgData name="Khattab, Sherif" userId="c83b1e15-36f3-4f46-aceb-05aac24c545e" providerId="ADAL" clId="{EE78B4C3-BA47-2B47-8B84-4022815E3587}" dt="2019-05-14T13:34:18.851" v="46"/>
        <pc:sldMkLst>
          <pc:docMk/>
          <pc:sldMk cId="3360044446" sldId="382"/>
        </pc:sldMkLst>
        <pc:spChg chg="del">
          <ac:chgData name="Khattab, Sherif" userId="c83b1e15-36f3-4f46-aceb-05aac24c545e" providerId="ADAL" clId="{EE78B4C3-BA47-2B47-8B84-4022815E3587}" dt="2019-05-14T13:34:18.851" v="46"/>
          <ac:spMkLst>
            <pc:docMk/>
            <pc:sldMk cId="3360044446" sldId="382"/>
            <ac:spMk id="8" creationId="{90688045-CAEF-334F-9E8D-5DE392BB31B7}"/>
          </ac:spMkLst>
        </pc:spChg>
      </pc:sldChg>
      <pc:sldChg chg="delSp add">
        <pc:chgData name="Khattab, Sherif" userId="c83b1e15-36f3-4f46-aceb-05aac24c545e" providerId="ADAL" clId="{EE78B4C3-BA47-2B47-8B84-4022815E3587}" dt="2019-05-14T13:34:18.851" v="46"/>
        <pc:sldMkLst>
          <pc:docMk/>
          <pc:sldMk cId="1954384084" sldId="383"/>
        </pc:sldMkLst>
        <pc:spChg chg="del">
          <ac:chgData name="Khattab, Sherif" userId="c83b1e15-36f3-4f46-aceb-05aac24c545e" providerId="ADAL" clId="{EE78B4C3-BA47-2B47-8B84-4022815E3587}" dt="2019-05-14T13:34:18.851" v="46"/>
          <ac:spMkLst>
            <pc:docMk/>
            <pc:sldMk cId="1954384084" sldId="383"/>
            <ac:spMk id="8" creationId="{307391A8-557A-8A4A-8E68-85B54349ED8F}"/>
          </ac:spMkLst>
        </pc:spChg>
      </pc:sldChg>
      <pc:sldChg chg="delSp add">
        <pc:chgData name="Khattab, Sherif" userId="c83b1e15-36f3-4f46-aceb-05aac24c545e" providerId="ADAL" clId="{EE78B4C3-BA47-2B47-8B84-4022815E3587}" dt="2019-05-14T13:34:18.851" v="46"/>
        <pc:sldMkLst>
          <pc:docMk/>
          <pc:sldMk cId="220759689" sldId="384"/>
        </pc:sldMkLst>
        <pc:spChg chg="del">
          <ac:chgData name="Khattab, Sherif" userId="c83b1e15-36f3-4f46-aceb-05aac24c545e" providerId="ADAL" clId="{EE78B4C3-BA47-2B47-8B84-4022815E3587}" dt="2019-05-14T13:34:18.851" v="46"/>
          <ac:spMkLst>
            <pc:docMk/>
            <pc:sldMk cId="220759689" sldId="384"/>
            <ac:spMk id="6" creationId="{E1DC0099-5926-8C42-9144-C73482BF1FE7}"/>
          </ac:spMkLst>
        </pc:spChg>
      </pc:sldChg>
      <pc:sldChg chg="delSp add">
        <pc:chgData name="Khattab, Sherif" userId="c83b1e15-36f3-4f46-aceb-05aac24c545e" providerId="ADAL" clId="{EE78B4C3-BA47-2B47-8B84-4022815E3587}" dt="2019-05-14T13:34:18.851" v="46"/>
        <pc:sldMkLst>
          <pc:docMk/>
          <pc:sldMk cId="2809799376" sldId="385"/>
        </pc:sldMkLst>
        <pc:spChg chg="del">
          <ac:chgData name="Khattab, Sherif" userId="c83b1e15-36f3-4f46-aceb-05aac24c545e" providerId="ADAL" clId="{EE78B4C3-BA47-2B47-8B84-4022815E3587}" dt="2019-05-14T13:34:18.851" v="46"/>
          <ac:spMkLst>
            <pc:docMk/>
            <pc:sldMk cId="2809799376" sldId="385"/>
            <ac:spMk id="8" creationId="{0E14A1DC-F2CD-F64B-A516-0E10067BD269}"/>
          </ac:spMkLst>
        </pc:spChg>
      </pc:sldChg>
    </pc:docChg>
  </pc:docChgLst>
  <pc:docChgLst>
    <pc:chgData name="Khattab, Sherif" userId="c83b1e15-36f3-4f46-aceb-05aac24c545e" providerId="ADAL" clId="{67E76620-E995-9B4F-8777-FF6F13242BF7}"/>
    <pc:docChg chg="undo custSel addSld delSld modSld sldOrd">
      <pc:chgData name="Khattab, Sherif" userId="c83b1e15-36f3-4f46-aceb-05aac24c545e" providerId="ADAL" clId="{67E76620-E995-9B4F-8777-FF6F13242BF7}" dt="2022-01-20T16:45:06.664" v="2701"/>
      <pc:docMkLst>
        <pc:docMk/>
      </pc:docMkLst>
      <pc:sldChg chg="modSp del mod ord modAnim">
        <pc:chgData name="Khattab, Sherif" userId="c83b1e15-36f3-4f46-aceb-05aac24c545e" providerId="ADAL" clId="{67E76620-E995-9B4F-8777-FF6F13242BF7}" dt="2022-01-20T15:49:29.772" v="2699" actId="2696"/>
        <pc:sldMkLst>
          <pc:docMk/>
          <pc:sldMk cId="306268545" sldId="282"/>
        </pc:sldMkLst>
        <pc:spChg chg="mod">
          <ac:chgData name="Khattab, Sherif" userId="c83b1e15-36f3-4f46-aceb-05aac24c545e" providerId="ADAL" clId="{67E76620-E995-9B4F-8777-FF6F13242BF7}" dt="2022-01-20T06:09:09.679" v="2659" actId="108"/>
          <ac:spMkLst>
            <pc:docMk/>
            <pc:sldMk cId="306268545" sldId="282"/>
            <ac:spMk id="29699" creationId="{00000000-0000-0000-0000-000000000000}"/>
          </ac:spMkLst>
        </pc:spChg>
      </pc:sldChg>
      <pc:sldChg chg="del">
        <pc:chgData name="Khattab, Sherif" userId="c83b1e15-36f3-4f46-aceb-05aac24c545e" providerId="ADAL" clId="{67E76620-E995-9B4F-8777-FF6F13242BF7}" dt="2022-01-20T15:49:29.772" v="2699" actId="2696"/>
        <pc:sldMkLst>
          <pc:docMk/>
          <pc:sldMk cId="2685283246" sldId="322"/>
        </pc:sldMkLst>
      </pc:sldChg>
      <pc:sldChg chg="delSp modSp mod delAnim modAnim">
        <pc:chgData name="Khattab, Sherif" userId="c83b1e15-36f3-4f46-aceb-05aac24c545e" providerId="ADAL" clId="{67E76620-E995-9B4F-8777-FF6F13242BF7}" dt="2022-01-20T05:39:57.048" v="1748" actId="20577"/>
        <pc:sldMkLst>
          <pc:docMk/>
          <pc:sldMk cId="3210992163" sldId="369"/>
        </pc:sldMkLst>
        <pc:spChg chg="mod">
          <ac:chgData name="Khattab, Sherif" userId="c83b1e15-36f3-4f46-aceb-05aac24c545e" providerId="ADAL" clId="{67E76620-E995-9B4F-8777-FF6F13242BF7}" dt="2022-01-20T05:39:57.048" v="1748" actId="20577"/>
          <ac:spMkLst>
            <pc:docMk/>
            <pc:sldMk cId="3210992163" sldId="369"/>
            <ac:spMk id="100354" creationId="{E957CE05-A4BD-144F-A0C4-0AAE7BD7009B}"/>
          </ac:spMkLst>
        </pc:spChg>
        <pc:spChg chg="mod">
          <ac:chgData name="Khattab, Sherif" userId="c83b1e15-36f3-4f46-aceb-05aac24c545e" providerId="ADAL" clId="{67E76620-E995-9B4F-8777-FF6F13242BF7}" dt="2022-01-20T05:39:45.726" v="1747" actId="20577"/>
          <ac:spMkLst>
            <pc:docMk/>
            <pc:sldMk cId="3210992163" sldId="369"/>
            <ac:spMk id="100355" creationId="{0C36604A-A763-A345-B88E-8E6F2BF0C1FE}"/>
          </ac:spMkLst>
        </pc:spChg>
        <pc:picChg chg="mod modCrop">
          <ac:chgData name="Khattab, Sherif" userId="c83b1e15-36f3-4f46-aceb-05aac24c545e" providerId="ADAL" clId="{67E76620-E995-9B4F-8777-FF6F13242BF7}" dt="2022-01-20T05:39:37.999" v="1741" actId="1076"/>
          <ac:picMkLst>
            <pc:docMk/>
            <pc:sldMk cId="3210992163" sldId="369"/>
            <ac:picMk id="7" creationId="{8289F39E-20D4-48DB-B0D7-920A9B1D2C84}"/>
          </ac:picMkLst>
        </pc:picChg>
        <pc:picChg chg="del">
          <ac:chgData name="Khattab, Sherif" userId="c83b1e15-36f3-4f46-aceb-05aac24c545e" providerId="ADAL" clId="{67E76620-E995-9B4F-8777-FF6F13242BF7}" dt="2022-01-20T05:38:55.752" v="1726" actId="478"/>
          <ac:picMkLst>
            <pc:docMk/>
            <pc:sldMk cId="3210992163" sldId="369"/>
            <ac:picMk id="11" creationId="{F566B0BC-E242-4A61-8CE5-99090A62E50D}"/>
          </ac:picMkLst>
        </pc:picChg>
        <pc:inkChg chg="del mod">
          <ac:chgData name="Khattab, Sherif" userId="c83b1e15-36f3-4f46-aceb-05aac24c545e" providerId="ADAL" clId="{67E76620-E995-9B4F-8777-FF6F13242BF7}" dt="2022-01-20T05:38:58.645" v="1728" actId="478"/>
          <ac:inkMkLst>
            <pc:docMk/>
            <pc:sldMk cId="3210992163" sldId="369"/>
            <ac:inkMk id="9" creationId="{65902BB3-D968-4B54-8B69-A55E7B9FC9C7}"/>
          </ac:inkMkLst>
        </pc:inkChg>
        <pc:inkChg chg="del mod">
          <ac:chgData name="Khattab, Sherif" userId="c83b1e15-36f3-4f46-aceb-05aac24c545e" providerId="ADAL" clId="{67E76620-E995-9B4F-8777-FF6F13242BF7}" dt="2022-01-20T05:38:57.505" v="1727" actId="478"/>
          <ac:inkMkLst>
            <pc:docMk/>
            <pc:sldMk cId="3210992163" sldId="369"/>
            <ac:inkMk id="10" creationId="{877346C0-8418-41AB-AD05-4613E1FE78DF}"/>
          </ac:inkMkLst>
        </pc:inkChg>
      </pc:sldChg>
      <pc:sldChg chg="delSp modSp mod">
        <pc:chgData name="Khattab, Sherif" userId="c83b1e15-36f3-4f46-aceb-05aac24c545e" providerId="ADAL" clId="{67E76620-E995-9B4F-8777-FF6F13242BF7}" dt="2022-01-20T05:41:53.679" v="1779" actId="20577"/>
        <pc:sldMkLst>
          <pc:docMk/>
          <pc:sldMk cId="4013065491" sldId="370"/>
        </pc:sldMkLst>
        <pc:spChg chg="mod">
          <ac:chgData name="Khattab, Sherif" userId="c83b1e15-36f3-4f46-aceb-05aac24c545e" providerId="ADAL" clId="{67E76620-E995-9B4F-8777-FF6F13242BF7}" dt="2022-01-20T05:41:43.233" v="1776" actId="113"/>
          <ac:spMkLst>
            <pc:docMk/>
            <pc:sldMk cId="4013065491" sldId="370"/>
            <ac:spMk id="101379" creationId="{0BE74C56-0B43-2A44-A8C0-3EA8E3E44D8A}"/>
          </ac:spMkLst>
        </pc:spChg>
        <pc:spChg chg="mod">
          <ac:chgData name="Khattab, Sherif" userId="c83b1e15-36f3-4f46-aceb-05aac24c545e" providerId="ADAL" clId="{67E76620-E995-9B4F-8777-FF6F13242BF7}" dt="2022-01-20T05:41:53.679" v="1779" actId="20577"/>
          <ac:spMkLst>
            <pc:docMk/>
            <pc:sldMk cId="4013065491" sldId="370"/>
            <ac:spMk id="101380" creationId="{D24E1DF0-CC9A-1E44-B5BF-29147C8DFD32}"/>
          </ac:spMkLst>
        </pc:spChg>
        <pc:spChg chg="del mod">
          <ac:chgData name="Khattab, Sherif" userId="c83b1e15-36f3-4f46-aceb-05aac24c545e" providerId="ADAL" clId="{67E76620-E995-9B4F-8777-FF6F13242BF7}" dt="2022-01-20T05:41:09.515" v="1762" actId="478"/>
          <ac:spMkLst>
            <pc:docMk/>
            <pc:sldMk cId="4013065491" sldId="370"/>
            <ac:spMk id="101381" creationId="{B569C0DB-2D8E-CB4C-9A01-F234C35ECD4E}"/>
          </ac:spMkLst>
        </pc:spChg>
      </pc:sldChg>
      <pc:sldChg chg="modSp add del modAnim">
        <pc:chgData name="Khattab, Sherif" userId="c83b1e15-36f3-4f46-aceb-05aac24c545e" providerId="ADAL" clId="{67E76620-E995-9B4F-8777-FF6F13242BF7}" dt="2022-01-20T05:51:31.180" v="2086"/>
        <pc:sldMkLst>
          <pc:docMk/>
          <pc:sldMk cId="2592968416" sldId="371"/>
        </pc:sldMkLst>
        <pc:spChg chg="mod">
          <ac:chgData name="Khattab, Sherif" userId="c83b1e15-36f3-4f46-aceb-05aac24c545e" providerId="ADAL" clId="{67E76620-E995-9B4F-8777-FF6F13242BF7}" dt="2022-01-20T05:47:40.232" v="1927" actId="20577"/>
          <ac:spMkLst>
            <pc:docMk/>
            <pc:sldMk cId="2592968416" sldId="371"/>
            <ac:spMk id="102402" creationId="{E1CB258F-124C-064A-912D-68205C351F24}"/>
          </ac:spMkLst>
        </pc:spChg>
        <pc:spChg chg="mod">
          <ac:chgData name="Khattab, Sherif" userId="c83b1e15-36f3-4f46-aceb-05aac24c545e" providerId="ADAL" clId="{67E76620-E995-9B4F-8777-FF6F13242BF7}" dt="2022-01-20T05:48:58.093" v="1940" actId="20577"/>
          <ac:spMkLst>
            <pc:docMk/>
            <pc:sldMk cId="2592968416" sldId="371"/>
            <ac:spMk id="102403" creationId="{785D7A99-6D63-8249-82FA-5B237B098A1E}"/>
          </ac:spMkLst>
        </pc:spChg>
        <pc:spChg chg="mod">
          <ac:chgData name="Khattab, Sherif" userId="c83b1e15-36f3-4f46-aceb-05aac24c545e" providerId="ADAL" clId="{67E76620-E995-9B4F-8777-FF6F13242BF7}" dt="2022-01-20T05:46:59.254" v="1913" actId="20577"/>
          <ac:spMkLst>
            <pc:docMk/>
            <pc:sldMk cId="2592968416" sldId="371"/>
            <ac:spMk id="102405" creationId="{142E8EAC-B1DB-A042-BDAA-20329E91A50B}"/>
          </ac:spMkLst>
        </pc:spChg>
      </pc:sldChg>
      <pc:sldChg chg="del">
        <pc:chgData name="Khattab, Sherif" userId="c83b1e15-36f3-4f46-aceb-05aac24c545e" providerId="ADAL" clId="{67E76620-E995-9B4F-8777-FF6F13242BF7}" dt="2022-01-20T05:42:09.875" v="1780" actId="2696"/>
        <pc:sldMkLst>
          <pc:docMk/>
          <pc:sldMk cId="3848335379" sldId="372"/>
        </pc:sldMkLst>
      </pc:sldChg>
      <pc:sldChg chg="modAnim">
        <pc:chgData name="Khattab, Sherif" userId="c83b1e15-36f3-4f46-aceb-05aac24c545e" providerId="ADAL" clId="{67E76620-E995-9B4F-8777-FF6F13242BF7}" dt="2022-01-20T05:42:38.060" v="1782"/>
        <pc:sldMkLst>
          <pc:docMk/>
          <pc:sldMk cId="3161117264" sldId="373"/>
        </pc:sldMkLst>
      </pc:sldChg>
      <pc:sldChg chg="del">
        <pc:chgData name="Khattab, Sherif" userId="c83b1e15-36f3-4f46-aceb-05aac24c545e" providerId="ADAL" clId="{67E76620-E995-9B4F-8777-FF6F13242BF7}" dt="2022-01-20T05:42:56.876" v="1783" actId="2696"/>
        <pc:sldMkLst>
          <pc:docMk/>
          <pc:sldMk cId="583513582" sldId="377"/>
        </pc:sldMkLst>
      </pc:sldChg>
      <pc:sldChg chg="modSp mod modAnim">
        <pc:chgData name="Khattab, Sherif" userId="c83b1e15-36f3-4f46-aceb-05aac24c545e" providerId="ADAL" clId="{67E76620-E995-9B4F-8777-FF6F13242BF7}" dt="2022-01-20T05:01:28.213" v="44"/>
        <pc:sldMkLst>
          <pc:docMk/>
          <pc:sldMk cId="702367729" sldId="496"/>
        </pc:sldMkLst>
        <pc:spChg chg="mod">
          <ac:chgData name="Khattab, Sherif" userId="c83b1e15-36f3-4f46-aceb-05aac24c545e" providerId="ADAL" clId="{67E76620-E995-9B4F-8777-FF6F13242BF7}" dt="2022-01-20T05:01:07.831" v="40" actId="20577"/>
          <ac:spMkLst>
            <pc:docMk/>
            <pc:sldMk cId="702367729" sldId="496"/>
            <ac:spMk id="3" creationId="{2466C52D-9A48-4683-BE7F-268D8DB7FAAD}"/>
          </ac:spMkLst>
        </pc:spChg>
      </pc:sldChg>
      <pc:sldChg chg="del">
        <pc:chgData name="Khattab, Sherif" userId="c83b1e15-36f3-4f46-aceb-05aac24c545e" providerId="ADAL" clId="{67E76620-E995-9B4F-8777-FF6F13242BF7}" dt="2022-01-20T05:42:56.876" v="1783" actId="2696"/>
        <pc:sldMkLst>
          <pc:docMk/>
          <pc:sldMk cId="2782489002" sldId="497"/>
        </pc:sldMkLst>
      </pc:sldChg>
      <pc:sldChg chg="del">
        <pc:chgData name="Khattab, Sherif" userId="c83b1e15-36f3-4f46-aceb-05aac24c545e" providerId="ADAL" clId="{67E76620-E995-9B4F-8777-FF6F13242BF7}" dt="2022-01-20T15:49:29.772" v="2699" actId="2696"/>
        <pc:sldMkLst>
          <pc:docMk/>
          <pc:sldMk cId="3419089429" sldId="501"/>
        </pc:sldMkLst>
      </pc:sldChg>
      <pc:sldChg chg="modSp del mod modAnim">
        <pc:chgData name="Khattab, Sherif" userId="c83b1e15-36f3-4f46-aceb-05aac24c545e" providerId="ADAL" clId="{67E76620-E995-9B4F-8777-FF6F13242BF7}" dt="2022-01-20T15:49:29.772" v="2699" actId="2696"/>
        <pc:sldMkLst>
          <pc:docMk/>
          <pc:sldMk cId="4120720973" sldId="503"/>
        </pc:sldMkLst>
        <pc:spChg chg="mod">
          <ac:chgData name="Khattab, Sherif" userId="c83b1e15-36f3-4f46-aceb-05aac24c545e" providerId="ADAL" clId="{67E76620-E995-9B4F-8777-FF6F13242BF7}" dt="2022-01-20T06:04:11.820" v="2510" actId="20577"/>
          <ac:spMkLst>
            <pc:docMk/>
            <pc:sldMk cId="4120720973" sldId="503"/>
            <ac:spMk id="3" creationId="{C9F2EE5E-BD27-8542-A295-3D984042E511}"/>
          </ac:spMkLst>
        </pc:spChg>
      </pc:sldChg>
      <pc:sldChg chg="del">
        <pc:chgData name="Khattab, Sherif" userId="c83b1e15-36f3-4f46-aceb-05aac24c545e" providerId="ADAL" clId="{67E76620-E995-9B4F-8777-FF6F13242BF7}" dt="2022-01-20T15:49:29.772" v="2699" actId="2696"/>
        <pc:sldMkLst>
          <pc:docMk/>
          <pc:sldMk cId="2093362943" sldId="508"/>
        </pc:sldMkLst>
      </pc:sldChg>
      <pc:sldChg chg="del">
        <pc:chgData name="Khattab, Sherif" userId="c83b1e15-36f3-4f46-aceb-05aac24c545e" providerId="ADAL" clId="{67E76620-E995-9B4F-8777-FF6F13242BF7}" dt="2022-01-20T15:49:29.772" v="2699" actId="2696"/>
        <pc:sldMkLst>
          <pc:docMk/>
          <pc:sldMk cId="2743959136" sldId="512"/>
        </pc:sldMkLst>
      </pc:sldChg>
      <pc:sldChg chg="del">
        <pc:chgData name="Khattab, Sherif" userId="c83b1e15-36f3-4f46-aceb-05aac24c545e" providerId="ADAL" clId="{67E76620-E995-9B4F-8777-FF6F13242BF7}" dt="2022-01-20T05:25:24.203" v="1195" actId="2696"/>
        <pc:sldMkLst>
          <pc:docMk/>
          <pc:sldMk cId="3948097611" sldId="515"/>
        </pc:sldMkLst>
      </pc:sldChg>
      <pc:sldChg chg="del">
        <pc:chgData name="Khattab, Sherif" userId="c83b1e15-36f3-4f46-aceb-05aac24c545e" providerId="ADAL" clId="{67E76620-E995-9B4F-8777-FF6F13242BF7}" dt="2022-01-20T15:49:29.772" v="2699" actId="2696"/>
        <pc:sldMkLst>
          <pc:docMk/>
          <pc:sldMk cId="1845419114" sldId="517"/>
        </pc:sldMkLst>
      </pc:sldChg>
      <pc:sldChg chg="del">
        <pc:chgData name="Khattab, Sherif" userId="c83b1e15-36f3-4f46-aceb-05aac24c545e" providerId="ADAL" clId="{67E76620-E995-9B4F-8777-FF6F13242BF7}" dt="2022-01-20T15:49:29.772" v="2699" actId="2696"/>
        <pc:sldMkLst>
          <pc:docMk/>
          <pc:sldMk cId="2804781805" sldId="518"/>
        </pc:sldMkLst>
      </pc:sldChg>
      <pc:sldChg chg="modSp del mod">
        <pc:chgData name="Khattab, Sherif" userId="c83b1e15-36f3-4f46-aceb-05aac24c545e" providerId="ADAL" clId="{67E76620-E995-9B4F-8777-FF6F13242BF7}" dt="2022-01-20T15:49:29.772" v="2699" actId="2696"/>
        <pc:sldMkLst>
          <pc:docMk/>
          <pc:sldMk cId="1525193433" sldId="519"/>
        </pc:sldMkLst>
        <pc:spChg chg="mod">
          <ac:chgData name="Khattab, Sherif" userId="c83b1e15-36f3-4f46-aceb-05aac24c545e" providerId="ADAL" clId="{67E76620-E995-9B4F-8777-FF6F13242BF7}" dt="2022-01-20T06:09:37.930" v="2662" actId="313"/>
          <ac:spMkLst>
            <pc:docMk/>
            <pc:sldMk cId="1525193433" sldId="519"/>
            <ac:spMk id="3" creationId="{41FE772B-EE09-4082-9520-F2B439890E12}"/>
          </ac:spMkLst>
        </pc:spChg>
      </pc:sldChg>
      <pc:sldChg chg="delSp modSp mod modAnim">
        <pc:chgData name="Khattab, Sherif" userId="c83b1e15-36f3-4f46-aceb-05aac24c545e" providerId="ADAL" clId="{67E76620-E995-9B4F-8777-FF6F13242BF7}" dt="2022-01-20T05:37:05.519" v="1658"/>
        <pc:sldMkLst>
          <pc:docMk/>
          <pc:sldMk cId="715489830" sldId="532"/>
        </pc:sldMkLst>
        <pc:spChg chg="mod">
          <ac:chgData name="Khattab, Sherif" userId="c83b1e15-36f3-4f46-aceb-05aac24c545e" providerId="ADAL" clId="{67E76620-E995-9B4F-8777-FF6F13242BF7}" dt="2022-01-20T05:35:06.126" v="1600" actId="1076"/>
          <ac:spMkLst>
            <pc:docMk/>
            <pc:sldMk cId="715489830" sldId="532"/>
            <ac:spMk id="99330" creationId="{1FD61C16-1735-DD40-B974-BFE9976EA2BC}"/>
          </ac:spMkLst>
        </pc:spChg>
        <pc:spChg chg="del mod">
          <ac:chgData name="Khattab, Sherif" userId="c83b1e15-36f3-4f46-aceb-05aac24c545e" providerId="ADAL" clId="{67E76620-E995-9B4F-8777-FF6F13242BF7}" dt="2022-01-20T05:34:10.476" v="1585" actId="478"/>
          <ac:spMkLst>
            <pc:docMk/>
            <pc:sldMk cId="715489830" sldId="532"/>
            <ac:spMk id="99331" creationId="{D16F5D4E-51CD-3642-A8BA-7B877D890D72}"/>
          </ac:spMkLst>
        </pc:spChg>
        <pc:spChg chg="mod">
          <ac:chgData name="Khattab, Sherif" userId="c83b1e15-36f3-4f46-aceb-05aac24c545e" providerId="ADAL" clId="{67E76620-E995-9B4F-8777-FF6F13242BF7}" dt="2022-01-20T05:35:06.126" v="1600" actId="1076"/>
          <ac:spMkLst>
            <pc:docMk/>
            <pc:sldMk cId="715489830" sldId="532"/>
            <ac:spMk id="99332" creationId="{100A8DDF-8520-4E4C-B33A-A6A8B8E09C76}"/>
          </ac:spMkLst>
        </pc:spChg>
        <pc:spChg chg="mod">
          <ac:chgData name="Khattab, Sherif" userId="c83b1e15-36f3-4f46-aceb-05aac24c545e" providerId="ADAL" clId="{67E76620-E995-9B4F-8777-FF6F13242BF7}" dt="2022-01-20T05:31:28.983" v="1416" actId="27636"/>
          <ac:spMkLst>
            <pc:docMk/>
            <pc:sldMk cId="715489830" sldId="532"/>
            <ac:spMk id="99333" creationId="{6961FFD0-3136-6744-AF77-2A7A1A790F1E}"/>
          </ac:spMkLst>
        </pc:spChg>
        <pc:spChg chg="mod">
          <ac:chgData name="Khattab, Sherif" userId="c83b1e15-36f3-4f46-aceb-05aac24c545e" providerId="ADAL" clId="{67E76620-E995-9B4F-8777-FF6F13242BF7}" dt="2022-01-20T05:34:44.056" v="1596" actId="14100"/>
          <ac:spMkLst>
            <pc:docMk/>
            <pc:sldMk cId="715489830" sldId="532"/>
            <ac:spMk id="99334" creationId="{8F2D5176-7566-274B-9774-BC0B18321A89}"/>
          </ac:spMkLst>
        </pc:spChg>
      </pc:sldChg>
      <pc:sldChg chg="addSp delSp modSp mod ord modAnim chgLayout">
        <pc:chgData name="Khattab, Sherif" userId="c83b1e15-36f3-4f46-aceb-05aac24c545e" providerId="ADAL" clId="{67E76620-E995-9B4F-8777-FF6F13242BF7}" dt="2022-01-20T05:35:29.756" v="1618" actId="20577"/>
        <pc:sldMkLst>
          <pc:docMk/>
          <pc:sldMk cId="4123278128" sldId="533"/>
        </pc:sldMkLst>
        <pc:spChg chg="mod ord">
          <ac:chgData name="Khattab, Sherif" userId="c83b1e15-36f3-4f46-aceb-05aac24c545e" providerId="ADAL" clId="{67E76620-E995-9B4F-8777-FF6F13242BF7}" dt="2022-01-20T05:35:29.756" v="1618" actId="20577"/>
          <ac:spMkLst>
            <pc:docMk/>
            <pc:sldMk cId="4123278128" sldId="533"/>
            <ac:spMk id="2" creationId="{918C6E05-8262-4512-A679-068F841EA2FF}"/>
          </ac:spMkLst>
        </pc:spChg>
        <pc:spChg chg="add mod ord">
          <ac:chgData name="Khattab, Sherif" userId="c83b1e15-36f3-4f46-aceb-05aac24c545e" providerId="ADAL" clId="{67E76620-E995-9B4F-8777-FF6F13242BF7}" dt="2022-01-20T05:33:22.467" v="1574" actId="14100"/>
          <ac:spMkLst>
            <pc:docMk/>
            <pc:sldMk cId="4123278128" sldId="533"/>
            <ac:spMk id="3" creationId="{62B99065-7772-6147-94D4-B22494E39C22}"/>
          </ac:spMkLst>
        </pc:spChg>
        <pc:spChg chg="mod ord">
          <ac:chgData name="Khattab, Sherif" userId="c83b1e15-36f3-4f46-aceb-05aac24c545e" providerId="ADAL" clId="{67E76620-E995-9B4F-8777-FF6F13242BF7}" dt="2022-01-20T05:28:14.549" v="1261" actId="700"/>
          <ac:spMkLst>
            <pc:docMk/>
            <pc:sldMk cId="4123278128" sldId="533"/>
            <ac:spMk id="4" creationId="{1B6C9DA1-F9F1-4937-A7A9-09873557B775}"/>
          </ac:spMkLst>
        </pc:spChg>
        <pc:spChg chg="mod ord">
          <ac:chgData name="Khattab, Sherif" userId="c83b1e15-36f3-4f46-aceb-05aac24c545e" providerId="ADAL" clId="{67E76620-E995-9B4F-8777-FF6F13242BF7}" dt="2022-01-20T05:28:14.549" v="1261" actId="700"/>
          <ac:spMkLst>
            <pc:docMk/>
            <pc:sldMk cId="4123278128" sldId="533"/>
            <ac:spMk id="5" creationId="{613678DD-E319-4294-89B4-1E247B7582E9}"/>
          </ac:spMkLst>
        </pc:spChg>
        <pc:spChg chg="add mod">
          <ac:chgData name="Khattab, Sherif" userId="c83b1e15-36f3-4f46-aceb-05aac24c545e" providerId="ADAL" clId="{67E76620-E995-9B4F-8777-FF6F13242BF7}" dt="2022-01-20T05:33:17.472" v="1573" actId="1076"/>
          <ac:spMkLst>
            <pc:docMk/>
            <pc:sldMk cId="4123278128" sldId="533"/>
            <ac:spMk id="7" creationId="{26718BAB-DF47-AC4E-8171-D478EC14B28B}"/>
          </ac:spMkLst>
        </pc:spChg>
        <pc:inkChg chg="del mod">
          <ac:chgData name="Khattab, Sherif" userId="c83b1e15-36f3-4f46-aceb-05aac24c545e" providerId="ADAL" clId="{67E76620-E995-9B4F-8777-FF6F13242BF7}" dt="2022-01-20T05:31:33.981" v="1417" actId="21"/>
          <ac:inkMkLst>
            <pc:docMk/>
            <pc:sldMk cId="4123278128" sldId="533"/>
            <ac:inkMk id="6" creationId="{3C87F779-8B4B-483E-A809-6825D9C5ECEE}"/>
          </ac:inkMkLst>
        </pc:inkChg>
      </pc:sldChg>
      <pc:sldChg chg="modSp modAnim">
        <pc:chgData name="Khattab, Sherif" userId="c83b1e15-36f3-4f46-aceb-05aac24c545e" providerId="ADAL" clId="{67E76620-E995-9B4F-8777-FF6F13242BF7}" dt="2022-01-20T05:50:30.556" v="2083" actId="2710"/>
        <pc:sldMkLst>
          <pc:docMk/>
          <pc:sldMk cId="2414223724" sldId="534"/>
        </pc:sldMkLst>
        <pc:spChg chg="mod">
          <ac:chgData name="Khattab, Sherif" userId="c83b1e15-36f3-4f46-aceb-05aac24c545e" providerId="ADAL" clId="{67E76620-E995-9B4F-8777-FF6F13242BF7}" dt="2022-01-20T05:50:30.556" v="2083" actId="2710"/>
          <ac:spMkLst>
            <pc:docMk/>
            <pc:sldMk cId="2414223724" sldId="534"/>
            <ac:spMk id="3" creationId="{3B472150-5A72-0B4C-842B-0AE934B608BB}"/>
          </ac:spMkLst>
        </pc:spChg>
      </pc:sldChg>
      <pc:sldChg chg="addSp modSp mod chgLayout">
        <pc:chgData name="Khattab, Sherif" userId="c83b1e15-36f3-4f46-aceb-05aac24c545e" providerId="ADAL" clId="{67E76620-E995-9B4F-8777-FF6F13242BF7}" dt="2022-01-20T05:55:24.135" v="2163" actId="20577"/>
        <pc:sldMkLst>
          <pc:docMk/>
          <pc:sldMk cId="3177405103" sldId="535"/>
        </pc:sldMkLst>
        <pc:spChg chg="mod ord">
          <ac:chgData name="Khattab, Sherif" userId="c83b1e15-36f3-4f46-aceb-05aac24c545e" providerId="ADAL" clId="{67E76620-E995-9B4F-8777-FF6F13242BF7}" dt="2022-01-20T05:54:51.315" v="2109" actId="700"/>
          <ac:spMkLst>
            <pc:docMk/>
            <pc:sldMk cId="3177405103" sldId="535"/>
            <ac:spMk id="2" creationId="{0DD4D5B7-74D2-4794-B22F-E7CCC2D5366F}"/>
          </ac:spMkLst>
        </pc:spChg>
        <pc:spChg chg="add mod ord">
          <ac:chgData name="Khattab, Sherif" userId="c83b1e15-36f3-4f46-aceb-05aac24c545e" providerId="ADAL" clId="{67E76620-E995-9B4F-8777-FF6F13242BF7}" dt="2022-01-20T05:55:24.135" v="2163" actId="20577"/>
          <ac:spMkLst>
            <pc:docMk/>
            <pc:sldMk cId="3177405103" sldId="535"/>
            <ac:spMk id="3" creationId="{5397F97C-D5EB-B648-BC2C-781803B9D94B}"/>
          </ac:spMkLst>
        </pc:spChg>
        <pc:spChg chg="mod ord">
          <ac:chgData name="Khattab, Sherif" userId="c83b1e15-36f3-4f46-aceb-05aac24c545e" providerId="ADAL" clId="{67E76620-E995-9B4F-8777-FF6F13242BF7}" dt="2022-01-20T05:54:51.315" v="2109" actId="700"/>
          <ac:spMkLst>
            <pc:docMk/>
            <pc:sldMk cId="3177405103" sldId="535"/>
            <ac:spMk id="4" creationId="{3A2AF8B2-07D4-43BD-8B79-F5608A0BCA1D}"/>
          </ac:spMkLst>
        </pc:spChg>
        <pc:spChg chg="mod ord">
          <ac:chgData name="Khattab, Sherif" userId="c83b1e15-36f3-4f46-aceb-05aac24c545e" providerId="ADAL" clId="{67E76620-E995-9B4F-8777-FF6F13242BF7}" dt="2022-01-20T05:54:51.315" v="2109" actId="700"/>
          <ac:spMkLst>
            <pc:docMk/>
            <pc:sldMk cId="3177405103" sldId="535"/>
            <ac:spMk id="5" creationId="{E176868C-A901-4404-93DC-353C26AE2D78}"/>
          </ac:spMkLst>
        </pc:spChg>
        <pc:picChg chg="mod">
          <ac:chgData name="Khattab, Sherif" userId="c83b1e15-36f3-4f46-aceb-05aac24c545e" providerId="ADAL" clId="{67E76620-E995-9B4F-8777-FF6F13242BF7}" dt="2022-01-20T05:55:22.221" v="2162" actId="1076"/>
          <ac:picMkLst>
            <pc:docMk/>
            <pc:sldMk cId="3177405103" sldId="535"/>
            <ac:picMk id="7" creationId="{5F5F7E71-8D48-4643-8EDE-08B6D3E65304}"/>
          </ac:picMkLst>
        </pc:picChg>
      </pc:sldChg>
      <pc:sldChg chg="del">
        <pc:chgData name="Khattab, Sherif" userId="c83b1e15-36f3-4f46-aceb-05aac24c545e" providerId="ADAL" clId="{67E76620-E995-9B4F-8777-FF6F13242BF7}" dt="2022-01-20T05:42:56.876" v="1783" actId="2696"/>
        <pc:sldMkLst>
          <pc:docMk/>
          <pc:sldMk cId="3742099282" sldId="536"/>
        </pc:sldMkLst>
      </pc:sldChg>
      <pc:sldChg chg="modSp new mod modAnim">
        <pc:chgData name="Khattab, Sherif" userId="c83b1e15-36f3-4f46-aceb-05aac24c545e" providerId="ADAL" clId="{67E76620-E995-9B4F-8777-FF6F13242BF7}" dt="2022-01-20T06:30:37.554" v="2698"/>
        <pc:sldMkLst>
          <pc:docMk/>
          <pc:sldMk cId="41501230" sldId="537"/>
        </pc:sldMkLst>
        <pc:spChg chg="mod">
          <ac:chgData name="Khattab, Sherif" userId="c83b1e15-36f3-4f46-aceb-05aac24c545e" providerId="ADAL" clId="{67E76620-E995-9B4F-8777-FF6F13242BF7}" dt="2022-01-20T05:02:06.889" v="60" actId="20577"/>
          <ac:spMkLst>
            <pc:docMk/>
            <pc:sldMk cId="41501230" sldId="537"/>
            <ac:spMk id="2" creationId="{B27AC08B-5795-B844-A3F1-1C39651AE1E9}"/>
          </ac:spMkLst>
        </pc:spChg>
        <pc:spChg chg="mod">
          <ac:chgData name="Khattab, Sherif" userId="c83b1e15-36f3-4f46-aceb-05aac24c545e" providerId="ADAL" clId="{67E76620-E995-9B4F-8777-FF6F13242BF7}" dt="2022-01-20T06:30:27.690" v="2696" actId="27636"/>
          <ac:spMkLst>
            <pc:docMk/>
            <pc:sldMk cId="41501230" sldId="537"/>
            <ac:spMk id="3" creationId="{0CA1EB0F-91DC-5E4A-8B8E-F19782FFD49B}"/>
          </ac:spMkLst>
        </pc:spChg>
      </pc:sldChg>
      <pc:sldChg chg="modSp new mod modAnim">
        <pc:chgData name="Khattab, Sherif" userId="c83b1e15-36f3-4f46-aceb-05aac24c545e" providerId="ADAL" clId="{67E76620-E995-9B4F-8777-FF6F13242BF7}" dt="2022-01-20T16:45:06.664" v="2701"/>
        <pc:sldMkLst>
          <pc:docMk/>
          <pc:sldMk cId="1108390674" sldId="538"/>
        </pc:sldMkLst>
        <pc:spChg chg="mod">
          <ac:chgData name="Khattab, Sherif" userId="c83b1e15-36f3-4f46-aceb-05aac24c545e" providerId="ADAL" clId="{67E76620-E995-9B4F-8777-FF6F13242BF7}" dt="2022-01-20T05:02:33.821" v="91" actId="20577"/>
          <ac:spMkLst>
            <pc:docMk/>
            <pc:sldMk cId="1108390674" sldId="538"/>
            <ac:spMk id="2" creationId="{909773A5-0E2B-BC40-8799-564A6EC87A76}"/>
          </ac:spMkLst>
        </pc:spChg>
        <pc:spChg chg="mod">
          <ac:chgData name="Khattab, Sherif" userId="c83b1e15-36f3-4f46-aceb-05aac24c545e" providerId="ADAL" clId="{67E76620-E995-9B4F-8777-FF6F13242BF7}" dt="2022-01-20T05:09:06.410" v="615" actId="20577"/>
          <ac:spMkLst>
            <pc:docMk/>
            <pc:sldMk cId="1108390674" sldId="538"/>
            <ac:spMk id="3" creationId="{398619DE-1429-0641-BCA8-0D4649762784}"/>
          </ac:spMkLst>
        </pc:spChg>
      </pc:sldChg>
      <pc:sldChg chg="addSp delSp modSp add mod modAnim">
        <pc:chgData name="Khattab, Sherif" userId="c83b1e15-36f3-4f46-aceb-05aac24c545e" providerId="ADAL" clId="{67E76620-E995-9B4F-8777-FF6F13242BF7}" dt="2022-01-20T05:23:08.765" v="1091" actId="20577"/>
        <pc:sldMkLst>
          <pc:docMk/>
          <pc:sldMk cId="2769896423" sldId="539"/>
        </pc:sldMkLst>
        <pc:spChg chg="mod">
          <ac:chgData name="Khattab, Sherif" userId="c83b1e15-36f3-4f46-aceb-05aac24c545e" providerId="ADAL" clId="{67E76620-E995-9B4F-8777-FF6F13242BF7}" dt="2022-01-20T05:23:08.765" v="1091" actId="20577"/>
          <ac:spMkLst>
            <pc:docMk/>
            <pc:sldMk cId="2769896423" sldId="539"/>
            <ac:spMk id="3" creationId="{398619DE-1429-0641-BCA8-0D4649762784}"/>
          </ac:spMkLst>
        </pc:spChg>
        <pc:spChg chg="add mod">
          <ac:chgData name="Khattab, Sherif" userId="c83b1e15-36f3-4f46-aceb-05aac24c545e" providerId="ADAL" clId="{67E76620-E995-9B4F-8777-FF6F13242BF7}" dt="2022-01-20T05:22:17.335" v="989" actId="1036"/>
          <ac:spMkLst>
            <pc:docMk/>
            <pc:sldMk cId="2769896423" sldId="539"/>
            <ac:spMk id="6" creationId="{2A86A173-6398-A04C-8ED8-A5999D0CF7FA}"/>
          </ac:spMkLst>
        </pc:spChg>
        <pc:spChg chg="add del mod">
          <ac:chgData name="Khattab, Sherif" userId="c83b1e15-36f3-4f46-aceb-05aac24c545e" providerId="ADAL" clId="{67E76620-E995-9B4F-8777-FF6F13242BF7}" dt="2022-01-20T05:15:39.756" v="781" actId="478"/>
          <ac:spMkLst>
            <pc:docMk/>
            <pc:sldMk cId="2769896423" sldId="539"/>
            <ac:spMk id="7" creationId="{9FEB8C0B-0247-9547-963E-FD921D1349A4}"/>
          </ac:spMkLst>
        </pc:spChg>
        <pc:spChg chg="add del mod">
          <ac:chgData name="Khattab, Sherif" userId="c83b1e15-36f3-4f46-aceb-05aac24c545e" providerId="ADAL" clId="{67E76620-E995-9B4F-8777-FF6F13242BF7}" dt="2022-01-20T05:16:10.138" v="791" actId="478"/>
          <ac:spMkLst>
            <pc:docMk/>
            <pc:sldMk cId="2769896423" sldId="539"/>
            <ac:spMk id="8" creationId="{DA05C525-2A26-C044-85D7-F01029384EB9}"/>
          </ac:spMkLst>
        </pc:spChg>
        <pc:spChg chg="add mod">
          <ac:chgData name="Khattab, Sherif" userId="c83b1e15-36f3-4f46-aceb-05aac24c545e" providerId="ADAL" clId="{67E76620-E995-9B4F-8777-FF6F13242BF7}" dt="2022-01-20T05:22:17.335" v="989" actId="1036"/>
          <ac:spMkLst>
            <pc:docMk/>
            <pc:sldMk cId="2769896423" sldId="539"/>
            <ac:spMk id="9" creationId="{BF80F59B-2225-6946-B87B-6100A29A599A}"/>
          </ac:spMkLst>
        </pc:spChg>
        <pc:spChg chg="add mod">
          <ac:chgData name="Khattab, Sherif" userId="c83b1e15-36f3-4f46-aceb-05aac24c545e" providerId="ADAL" clId="{67E76620-E995-9B4F-8777-FF6F13242BF7}" dt="2022-01-20T05:22:17.335" v="989" actId="1036"/>
          <ac:spMkLst>
            <pc:docMk/>
            <pc:sldMk cId="2769896423" sldId="539"/>
            <ac:spMk id="10" creationId="{20ACD0AB-209C-AC4F-81A8-C62DBA831899}"/>
          </ac:spMkLst>
        </pc:spChg>
        <pc:spChg chg="add del">
          <ac:chgData name="Khattab, Sherif" userId="c83b1e15-36f3-4f46-aceb-05aac24c545e" providerId="ADAL" clId="{67E76620-E995-9B4F-8777-FF6F13242BF7}" dt="2022-01-20T05:20:03.667" v="930" actId="478"/>
          <ac:spMkLst>
            <pc:docMk/>
            <pc:sldMk cId="2769896423" sldId="539"/>
            <ac:spMk id="11" creationId="{EC672EB7-F868-B941-A070-44B2A76048B9}"/>
          </ac:spMkLst>
        </pc:spChg>
        <pc:spChg chg="add mod">
          <ac:chgData name="Khattab, Sherif" userId="c83b1e15-36f3-4f46-aceb-05aac24c545e" providerId="ADAL" clId="{67E76620-E995-9B4F-8777-FF6F13242BF7}" dt="2022-01-20T05:22:30.934" v="1017" actId="1036"/>
          <ac:spMkLst>
            <pc:docMk/>
            <pc:sldMk cId="2769896423" sldId="539"/>
            <ac:spMk id="12" creationId="{F49BBEFF-8FF7-FD41-A690-D2C146F535F3}"/>
          </ac:spMkLst>
        </pc:spChg>
        <pc:spChg chg="add mod">
          <ac:chgData name="Khattab, Sherif" userId="c83b1e15-36f3-4f46-aceb-05aac24c545e" providerId="ADAL" clId="{67E76620-E995-9B4F-8777-FF6F13242BF7}" dt="2022-01-20T05:22:30.934" v="1017" actId="1036"/>
          <ac:spMkLst>
            <pc:docMk/>
            <pc:sldMk cId="2769896423" sldId="539"/>
            <ac:spMk id="13" creationId="{25998C54-5542-C441-9932-B9CFF0EB43C3}"/>
          </ac:spMkLst>
        </pc:spChg>
      </pc:sldChg>
      <pc:sldChg chg="modSp new mod">
        <pc:chgData name="Khattab, Sherif" userId="c83b1e15-36f3-4f46-aceb-05aac24c545e" providerId="ADAL" clId="{67E76620-E995-9B4F-8777-FF6F13242BF7}" dt="2022-01-20T05:18:09.991" v="900" actId="20577"/>
        <pc:sldMkLst>
          <pc:docMk/>
          <pc:sldMk cId="457291636" sldId="540"/>
        </pc:sldMkLst>
        <pc:spChg chg="mod">
          <ac:chgData name="Khattab, Sherif" userId="c83b1e15-36f3-4f46-aceb-05aac24c545e" providerId="ADAL" clId="{67E76620-E995-9B4F-8777-FF6F13242BF7}" dt="2022-01-20T05:17:42.591" v="804" actId="20577"/>
          <ac:spMkLst>
            <pc:docMk/>
            <pc:sldMk cId="457291636" sldId="540"/>
            <ac:spMk id="2" creationId="{6F288D7C-A213-6941-82AC-2AE1B6048313}"/>
          </ac:spMkLst>
        </pc:spChg>
        <pc:spChg chg="mod">
          <ac:chgData name="Khattab, Sherif" userId="c83b1e15-36f3-4f46-aceb-05aac24c545e" providerId="ADAL" clId="{67E76620-E995-9B4F-8777-FF6F13242BF7}" dt="2022-01-20T05:18:09.991" v="900" actId="20577"/>
          <ac:spMkLst>
            <pc:docMk/>
            <pc:sldMk cId="457291636" sldId="540"/>
            <ac:spMk id="3" creationId="{026FA4E3-57EB-6940-AD8A-ED6CD7D364C4}"/>
          </ac:spMkLst>
        </pc:spChg>
      </pc:sldChg>
      <pc:sldChg chg="modSp new mod">
        <pc:chgData name="Khattab, Sherif" userId="c83b1e15-36f3-4f46-aceb-05aac24c545e" providerId="ADAL" clId="{67E76620-E995-9B4F-8777-FF6F13242BF7}" dt="2022-01-20T05:44:15.120" v="1879" actId="20577"/>
        <pc:sldMkLst>
          <pc:docMk/>
          <pc:sldMk cId="3646088112" sldId="541"/>
        </pc:sldMkLst>
        <pc:spChg chg="mod">
          <ac:chgData name="Khattab, Sherif" userId="c83b1e15-36f3-4f46-aceb-05aac24c545e" providerId="ADAL" clId="{67E76620-E995-9B4F-8777-FF6F13242BF7}" dt="2022-01-20T05:27:30.252" v="1210" actId="20577"/>
          <ac:spMkLst>
            <pc:docMk/>
            <pc:sldMk cId="3646088112" sldId="541"/>
            <ac:spMk id="2" creationId="{29157E7F-71E5-8F4D-B64E-E4CFED4554A0}"/>
          </ac:spMkLst>
        </pc:spChg>
        <pc:spChg chg="mod">
          <ac:chgData name="Khattab, Sherif" userId="c83b1e15-36f3-4f46-aceb-05aac24c545e" providerId="ADAL" clId="{67E76620-E995-9B4F-8777-FF6F13242BF7}" dt="2022-01-20T05:44:15.120" v="1879" actId="20577"/>
          <ac:spMkLst>
            <pc:docMk/>
            <pc:sldMk cId="3646088112" sldId="541"/>
            <ac:spMk id="3" creationId="{268585AE-5DD2-D44B-8022-74805460F422}"/>
          </ac:spMkLst>
        </pc:spChg>
      </pc:sldChg>
      <pc:sldChg chg="modSp add mod">
        <pc:chgData name="Khattab, Sherif" userId="c83b1e15-36f3-4f46-aceb-05aac24c545e" providerId="ADAL" clId="{67E76620-E995-9B4F-8777-FF6F13242BF7}" dt="2022-01-20T05:35:49.883" v="1635" actId="20577"/>
        <pc:sldMkLst>
          <pc:docMk/>
          <pc:sldMk cId="80150830" sldId="542"/>
        </pc:sldMkLst>
        <pc:spChg chg="mod">
          <ac:chgData name="Khattab, Sherif" userId="c83b1e15-36f3-4f46-aceb-05aac24c545e" providerId="ADAL" clId="{67E76620-E995-9B4F-8777-FF6F13242BF7}" dt="2022-01-20T05:35:23.504" v="1611" actId="20577"/>
          <ac:spMkLst>
            <pc:docMk/>
            <pc:sldMk cId="80150830" sldId="542"/>
            <ac:spMk id="2" creationId="{918C6E05-8262-4512-A679-068F841EA2FF}"/>
          </ac:spMkLst>
        </pc:spChg>
        <pc:spChg chg="mod">
          <ac:chgData name="Khattab, Sherif" userId="c83b1e15-36f3-4f46-aceb-05aac24c545e" providerId="ADAL" clId="{67E76620-E995-9B4F-8777-FF6F13242BF7}" dt="2022-01-20T05:35:36.604" v="1622" actId="20577"/>
          <ac:spMkLst>
            <pc:docMk/>
            <pc:sldMk cId="80150830" sldId="542"/>
            <ac:spMk id="3" creationId="{62B99065-7772-6147-94D4-B22494E39C22}"/>
          </ac:spMkLst>
        </pc:spChg>
        <pc:spChg chg="mod">
          <ac:chgData name="Khattab, Sherif" userId="c83b1e15-36f3-4f46-aceb-05aac24c545e" providerId="ADAL" clId="{67E76620-E995-9B4F-8777-FF6F13242BF7}" dt="2022-01-20T05:35:49.883" v="1635" actId="20577"/>
          <ac:spMkLst>
            <pc:docMk/>
            <pc:sldMk cId="80150830" sldId="542"/>
            <ac:spMk id="7" creationId="{26718BAB-DF47-AC4E-8171-D478EC14B28B}"/>
          </ac:spMkLst>
        </pc:spChg>
      </pc:sldChg>
      <pc:sldChg chg="add del">
        <pc:chgData name="Khattab, Sherif" userId="c83b1e15-36f3-4f46-aceb-05aac24c545e" providerId="ADAL" clId="{67E76620-E995-9B4F-8777-FF6F13242BF7}" dt="2022-01-20T05:34:06.686" v="1583"/>
        <pc:sldMkLst>
          <pc:docMk/>
          <pc:sldMk cId="3834147112" sldId="542"/>
        </pc:sldMkLst>
      </pc:sldChg>
      <pc:sldChg chg="modSp add del mod">
        <pc:chgData name="Khattab, Sherif" userId="c83b1e15-36f3-4f46-aceb-05aac24c545e" providerId="ADAL" clId="{67E76620-E995-9B4F-8777-FF6F13242BF7}" dt="2022-01-20T05:36:06.769" v="1641" actId="2696"/>
        <pc:sldMkLst>
          <pc:docMk/>
          <pc:sldMk cId="98712225" sldId="543"/>
        </pc:sldMkLst>
        <pc:spChg chg="mod">
          <ac:chgData name="Khattab, Sherif" userId="c83b1e15-36f3-4f46-aceb-05aac24c545e" providerId="ADAL" clId="{67E76620-E995-9B4F-8777-FF6F13242BF7}" dt="2022-01-20T05:35:58.924" v="1640" actId="20577"/>
          <ac:spMkLst>
            <pc:docMk/>
            <pc:sldMk cId="98712225" sldId="543"/>
            <ac:spMk id="99333" creationId="{6961FFD0-3136-6744-AF77-2A7A1A790F1E}"/>
          </ac:spMkLst>
        </pc:spChg>
      </pc:sldChg>
      <pc:sldChg chg="add del">
        <pc:chgData name="Khattab, Sherif" userId="c83b1e15-36f3-4f46-aceb-05aac24c545e" providerId="ADAL" clId="{67E76620-E995-9B4F-8777-FF6F13242BF7}" dt="2022-01-20T05:34:06.686" v="1583"/>
        <pc:sldMkLst>
          <pc:docMk/>
          <pc:sldMk cId="541784083" sldId="543"/>
        </pc:sldMkLst>
      </pc:sldChg>
      <pc:sldChg chg="modSp add mod modAnim">
        <pc:chgData name="Khattab, Sherif" userId="c83b1e15-36f3-4f46-aceb-05aac24c545e" providerId="ADAL" clId="{67E76620-E995-9B4F-8777-FF6F13242BF7}" dt="2022-01-20T05:36:56.901" v="1656"/>
        <pc:sldMkLst>
          <pc:docMk/>
          <pc:sldMk cId="926172884" sldId="543"/>
        </pc:sldMkLst>
        <pc:spChg chg="mod">
          <ac:chgData name="Khattab, Sherif" userId="c83b1e15-36f3-4f46-aceb-05aac24c545e" providerId="ADAL" clId="{67E76620-E995-9B4F-8777-FF6F13242BF7}" dt="2022-01-20T05:36:18.666" v="1654" actId="20577"/>
          <ac:spMkLst>
            <pc:docMk/>
            <pc:sldMk cId="926172884" sldId="543"/>
            <ac:spMk id="99330" creationId="{1FD61C16-1735-DD40-B974-BFE9976EA2BC}"/>
          </ac:spMkLst>
        </pc:spChg>
        <pc:spChg chg="mod">
          <ac:chgData name="Khattab, Sherif" userId="c83b1e15-36f3-4f46-aceb-05aac24c545e" providerId="ADAL" clId="{67E76620-E995-9B4F-8777-FF6F13242BF7}" dt="2022-01-20T05:36:12.264" v="1647" actId="20577"/>
          <ac:spMkLst>
            <pc:docMk/>
            <pc:sldMk cId="926172884" sldId="543"/>
            <ac:spMk id="99333" creationId="{6961FFD0-3136-6744-AF77-2A7A1A790F1E}"/>
          </ac:spMkLst>
        </pc:spChg>
      </pc:sldChg>
      <pc:sldChg chg="modSp new mod">
        <pc:chgData name="Khattab, Sherif" userId="c83b1e15-36f3-4f46-aceb-05aac24c545e" providerId="ADAL" clId="{67E76620-E995-9B4F-8777-FF6F13242BF7}" dt="2022-01-20T05:44:01.717" v="1874" actId="20577"/>
        <pc:sldMkLst>
          <pc:docMk/>
          <pc:sldMk cId="1275170693" sldId="544"/>
        </pc:sldMkLst>
        <pc:spChg chg="mod">
          <ac:chgData name="Khattab, Sherif" userId="c83b1e15-36f3-4f46-aceb-05aac24c545e" providerId="ADAL" clId="{67E76620-E995-9B4F-8777-FF6F13242BF7}" dt="2022-01-20T05:43:23.024" v="1810" actId="20577"/>
          <ac:spMkLst>
            <pc:docMk/>
            <pc:sldMk cId="1275170693" sldId="544"/>
            <ac:spMk id="2" creationId="{4DB74C6D-C70F-294A-B636-15C2635168B9}"/>
          </ac:spMkLst>
        </pc:spChg>
        <pc:spChg chg="mod">
          <ac:chgData name="Khattab, Sherif" userId="c83b1e15-36f3-4f46-aceb-05aac24c545e" providerId="ADAL" clId="{67E76620-E995-9B4F-8777-FF6F13242BF7}" dt="2022-01-20T05:44:01.717" v="1874" actId="20577"/>
          <ac:spMkLst>
            <pc:docMk/>
            <pc:sldMk cId="1275170693" sldId="544"/>
            <ac:spMk id="3" creationId="{5F7F9F26-20E3-A042-A485-09920B5FCD9A}"/>
          </ac:spMkLst>
        </pc:spChg>
      </pc:sldChg>
      <pc:sldChg chg="addSp modSp add del mod modAnim">
        <pc:chgData name="Khattab, Sherif" userId="c83b1e15-36f3-4f46-aceb-05aac24c545e" providerId="ADAL" clId="{67E76620-E995-9B4F-8777-FF6F13242BF7}" dt="2022-01-20T05:53:28.855" v="2100" actId="20577"/>
        <pc:sldMkLst>
          <pc:docMk/>
          <pc:sldMk cId="2870353729" sldId="545"/>
        </pc:sldMkLst>
        <pc:spChg chg="mod">
          <ac:chgData name="Khattab, Sherif" userId="c83b1e15-36f3-4f46-aceb-05aac24c545e" providerId="ADAL" clId="{67E76620-E995-9B4F-8777-FF6F13242BF7}" dt="2022-01-20T05:53:19.203" v="2095" actId="1076"/>
          <ac:spMkLst>
            <pc:docMk/>
            <pc:sldMk cId="2870353729" sldId="545"/>
            <ac:spMk id="6" creationId="{02B11C17-C690-4BA2-AE97-257D25685BA2}"/>
          </ac:spMkLst>
        </pc:spChg>
        <pc:spChg chg="add mod">
          <ac:chgData name="Khattab, Sherif" userId="c83b1e15-36f3-4f46-aceb-05aac24c545e" providerId="ADAL" clId="{67E76620-E995-9B4F-8777-FF6F13242BF7}" dt="2022-01-20T05:53:28.855" v="2100" actId="20577"/>
          <ac:spMkLst>
            <pc:docMk/>
            <pc:sldMk cId="2870353729" sldId="545"/>
            <ac:spMk id="7" creationId="{62510FF0-0472-9F43-92EC-3157988D74F9}"/>
          </ac:spMkLst>
        </pc:spChg>
      </pc:sldChg>
      <pc:sldChg chg="modSp add del mod modAnim">
        <pc:chgData name="Khattab, Sherif" userId="c83b1e15-36f3-4f46-aceb-05aac24c545e" providerId="ADAL" clId="{67E76620-E995-9B4F-8777-FF6F13242BF7}" dt="2022-01-20T05:58:15.775" v="2344"/>
        <pc:sldMkLst>
          <pc:docMk/>
          <pc:sldMk cId="3729759638" sldId="546"/>
        </pc:sldMkLst>
        <pc:spChg chg="mod">
          <ac:chgData name="Khattab, Sherif" userId="c83b1e15-36f3-4f46-aceb-05aac24c545e" providerId="ADAL" clId="{67E76620-E995-9B4F-8777-FF6F13242BF7}" dt="2022-01-20T05:58:07.179" v="2342" actId="20577"/>
          <ac:spMkLst>
            <pc:docMk/>
            <pc:sldMk cId="3729759638" sldId="546"/>
            <ac:spMk id="3" creationId="{4042C3C0-12DA-4341-8E4B-6B5C7F4BF0C6}"/>
          </ac:spMkLst>
        </pc:spChg>
      </pc:sldChg>
      <pc:sldChg chg="add del">
        <pc:chgData name="Khattab, Sherif" userId="c83b1e15-36f3-4f46-aceb-05aac24c545e" providerId="ADAL" clId="{67E76620-E995-9B4F-8777-FF6F13242BF7}" dt="2022-01-20T05:59:11.866" v="2347"/>
        <pc:sldMkLst>
          <pc:docMk/>
          <pc:sldMk cId="807967838" sldId="547"/>
        </pc:sldMkLst>
      </pc:sldChg>
      <pc:sldChg chg="modSp add mod">
        <pc:chgData name="Khattab, Sherif" userId="c83b1e15-36f3-4f46-aceb-05aac24c545e" providerId="ADAL" clId="{67E76620-E995-9B4F-8777-FF6F13242BF7}" dt="2022-01-20T06:02:58.235" v="2508" actId="20577"/>
        <pc:sldMkLst>
          <pc:docMk/>
          <pc:sldMk cId="2887364789" sldId="547"/>
        </pc:sldMkLst>
        <pc:spChg chg="mod">
          <ac:chgData name="Khattab, Sherif" userId="c83b1e15-36f3-4f46-aceb-05aac24c545e" providerId="ADAL" clId="{67E76620-E995-9B4F-8777-FF6F13242BF7}" dt="2022-01-20T06:02:58.235" v="2508" actId="20577"/>
          <ac:spMkLst>
            <pc:docMk/>
            <pc:sldMk cId="2887364789" sldId="547"/>
            <ac:spMk id="3" creationId="{C62B6C5A-CC0C-40C3-BD2B-60F0CF3EE1C4}"/>
          </ac:spMkLst>
        </pc:spChg>
        <pc:picChg chg="mod">
          <ac:chgData name="Khattab, Sherif" userId="c83b1e15-36f3-4f46-aceb-05aac24c545e" providerId="ADAL" clId="{67E76620-E995-9B4F-8777-FF6F13242BF7}" dt="2022-01-20T06:01:25.798" v="2496" actId="1076"/>
          <ac:picMkLst>
            <pc:docMk/>
            <pc:sldMk cId="2887364789" sldId="547"/>
            <ac:picMk id="7" creationId="{02C3C82A-AB2F-48F5-861D-62F8E67479FF}"/>
          </ac:picMkLst>
        </pc:picChg>
        <pc:picChg chg="mod">
          <ac:chgData name="Khattab, Sherif" userId="c83b1e15-36f3-4f46-aceb-05aac24c545e" providerId="ADAL" clId="{67E76620-E995-9B4F-8777-FF6F13242BF7}" dt="2022-01-20T06:01:24.227" v="2495" actId="1076"/>
          <ac:picMkLst>
            <pc:docMk/>
            <pc:sldMk cId="2887364789" sldId="547"/>
            <ac:picMk id="11" creationId="{1DF00FAA-6BB4-4738-867A-9C5C29D0C6D6}"/>
          </ac:picMkLst>
        </pc:picChg>
      </pc:sldChg>
      <pc:sldChg chg="add del">
        <pc:chgData name="Khattab, Sherif" userId="c83b1e15-36f3-4f46-aceb-05aac24c545e" providerId="ADAL" clId="{67E76620-E995-9B4F-8777-FF6F13242BF7}" dt="2022-01-20T05:58:55.257" v="2345" actId="2696"/>
        <pc:sldMkLst>
          <pc:docMk/>
          <pc:sldMk cId="3696636401" sldId="547"/>
        </pc:sldMkLst>
      </pc:sldChg>
      <pc:sldChg chg="add del">
        <pc:chgData name="Khattab, Sherif" userId="c83b1e15-36f3-4f46-aceb-05aac24c545e" providerId="ADAL" clId="{67E76620-E995-9B4F-8777-FF6F13242BF7}" dt="2022-01-20T05:59:34.753" v="2350"/>
        <pc:sldMkLst>
          <pc:docMk/>
          <pc:sldMk cId="1122516919" sldId="548"/>
        </pc:sldMkLst>
      </pc:sldChg>
      <pc:sldChg chg="delSp modSp add mod delAnim modAnim">
        <pc:chgData name="Khattab, Sherif" userId="c83b1e15-36f3-4f46-aceb-05aac24c545e" providerId="ADAL" clId="{67E76620-E995-9B4F-8777-FF6F13242BF7}" dt="2022-01-20T06:00:50.564" v="2443" actId="1076"/>
        <pc:sldMkLst>
          <pc:docMk/>
          <pc:sldMk cId="3807359572" sldId="548"/>
        </pc:sldMkLst>
        <pc:spChg chg="mod">
          <ac:chgData name="Khattab, Sherif" userId="c83b1e15-36f3-4f46-aceb-05aac24c545e" providerId="ADAL" clId="{67E76620-E995-9B4F-8777-FF6F13242BF7}" dt="2022-01-20T06:00:08.537" v="2416" actId="20577"/>
          <ac:spMkLst>
            <pc:docMk/>
            <pc:sldMk cId="3807359572" sldId="548"/>
            <ac:spMk id="100354" creationId="{E957CE05-A4BD-144F-A0C4-0AAE7BD7009B}"/>
          </ac:spMkLst>
        </pc:spChg>
        <pc:spChg chg="mod">
          <ac:chgData name="Khattab, Sherif" userId="c83b1e15-36f3-4f46-aceb-05aac24c545e" providerId="ADAL" clId="{67E76620-E995-9B4F-8777-FF6F13242BF7}" dt="2022-01-20T06:00:39.257" v="2436" actId="20577"/>
          <ac:spMkLst>
            <pc:docMk/>
            <pc:sldMk cId="3807359572" sldId="548"/>
            <ac:spMk id="100355" creationId="{0C36604A-A763-A345-B88E-8E6F2BF0C1FE}"/>
          </ac:spMkLst>
        </pc:spChg>
        <pc:picChg chg="del">
          <ac:chgData name="Khattab, Sherif" userId="c83b1e15-36f3-4f46-aceb-05aac24c545e" providerId="ADAL" clId="{67E76620-E995-9B4F-8777-FF6F13242BF7}" dt="2022-01-20T05:59:42.624" v="2354" actId="478"/>
          <ac:picMkLst>
            <pc:docMk/>
            <pc:sldMk cId="3807359572" sldId="548"/>
            <ac:picMk id="7" creationId="{8289F39E-20D4-48DB-B0D7-920A9B1D2C84}"/>
          </ac:picMkLst>
        </pc:picChg>
        <pc:picChg chg="mod">
          <ac:chgData name="Khattab, Sherif" userId="c83b1e15-36f3-4f46-aceb-05aac24c545e" providerId="ADAL" clId="{67E76620-E995-9B4F-8777-FF6F13242BF7}" dt="2022-01-20T06:00:50.564" v="2443" actId="1076"/>
          <ac:picMkLst>
            <pc:docMk/>
            <pc:sldMk cId="3807359572" sldId="548"/>
            <ac:picMk id="11" creationId="{F566B0BC-E242-4A61-8CE5-99090A62E50D}"/>
          </ac:picMkLst>
        </pc:picChg>
        <pc:inkChg chg="del">
          <ac:chgData name="Khattab, Sherif" userId="c83b1e15-36f3-4f46-aceb-05aac24c545e" providerId="ADAL" clId="{67E76620-E995-9B4F-8777-FF6F13242BF7}" dt="2022-01-20T05:59:43.998" v="2355" actId="478"/>
          <ac:inkMkLst>
            <pc:docMk/>
            <pc:sldMk cId="3807359572" sldId="548"/>
            <ac:inkMk id="9" creationId="{65902BB3-D968-4B54-8B69-A55E7B9FC9C7}"/>
          </ac:inkMkLst>
        </pc:inkChg>
        <pc:inkChg chg="del">
          <ac:chgData name="Khattab, Sherif" userId="c83b1e15-36f3-4f46-aceb-05aac24c545e" providerId="ADAL" clId="{67E76620-E995-9B4F-8777-FF6F13242BF7}" dt="2022-01-20T06:00:41.273" v="2437" actId="478"/>
          <ac:inkMkLst>
            <pc:docMk/>
            <pc:sldMk cId="3807359572" sldId="548"/>
            <ac:inkMk id="10" creationId="{877346C0-8418-41AB-AD05-4613E1FE78DF}"/>
          </ac:inkMkLst>
        </pc:inkChg>
      </pc:sldChg>
      <pc:sldChg chg="addSp modSp new del mod">
        <pc:chgData name="Khattab, Sherif" userId="c83b1e15-36f3-4f46-aceb-05aac24c545e" providerId="ADAL" clId="{67E76620-E995-9B4F-8777-FF6F13242BF7}" dt="2022-01-20T15:49:29.772" v="2699" actId="2696"/>
        <pc:sldMkLst>
          <pc:docMk/>
          <pc:sldMk cId="2710097941" sldId="549"/>
        </pc:sldMkLst>
        <pc:spChg chg="mod">
          <ac:chgData name="Khattab, Sherif" userId="c83b1e15-36f3-4f46-aceb-05aac24c545e" providerId="ADAL" clId="{67E76620-E995-9B4F-8777-FF6F13242BF7}" dt="2022-01-20T06:05:57.841" v="2551" actId="20577"/>
          <ac:spMkLst>
            <pc:docMk/>
            <pc:sldMk cId="2710097941" sldId="549"/>
            <ac:spMk id="2" creationId="{863A8B5D-0DA9-1B40-B4F4-ACA6740ABCE2}"/>
          </ac:spMkLst>
        </pc:spChg>
        <pc:picChg chg="add mod">
          <ac:chgData name="Khattab, Sherif" userId="c83b1e15-36f3-4f46-aceb-05aac24c545e" providerId="ADAL" clId="{67E76620-E995-9B4F-8777-FF6F13242BF7}" dt="2022-01-20T06:06:39.694" v="2552"/>
          <ac:picMkLst>
            <pc:docMk/>
            <pc:sldMk cId="2710097941" sldId="549"/>
            <ac:picMk id="6" creationId="{CBBDCD2A-B380-8C47-B634-E57BFDD137F1}"/>
          </ac:picMkLst>
        </pc:picChg>
      </pc:sldChg>
    </pc:docChg>
  </pc:docChgLst>
  <pc:docChgLst>
    <pc:chgData name="Khattab, Sherif" userId="c83b1e15-36f3-4f46-aceb-05aac24c545e" providerId="ADAL" clId="{86A14E35-DBEA-428B-861D-8E0A18A7138A}"/>
    <pc:docChg chg="addSld delSld modSld">
      <pc:chgData name="Khattab, Sherif" userId="c83b1e15-36f3-4f46-aceb-05aac24c545e" providerId="ADAL" clId="{86A14E35-DBEA-428B-861D-8E0A18A7138A}" dt="2022-01-18T15:57:05.285" v="19"/>
      <pc:docMkLst>
        <pc:docMk/>
      </pc:docMkLst>
      <pc:sldChg chg="del">
        <pc:chgData name="Khattab, Sherif" userId="c83b1e15-36f3-4f46-aceb-05aac24c545e" providerId="ADAL" clId="{86A14E35-DBEA-428B-861D-8E0A18A7138A}" dt="2022-01-18T05:30:12.956" v="2" actId="2696"/>
        <pc:sldMkLst>
          <pc:docMk/>
          <pc:sldMk cId="661211275" sldId="267"/>
        </pc:sldMkLst>
      </pc:sldChg>
      <pc:sldChg chg="del">
        <pc:chgData name="Khattab, Sherif" userId="c83b1e15-36f3-4f46-aceb-05aac24c545e" providerId="ADAL" clId="{86A14E35-DBEA-428B-861D-8E0A18A7138A}" dt="2022-01-18T05:30:12.956" v="2" actId="2696"/>
        <pc:sldMkLst>
          <pc:docMk/>
          <pc:sldMk cId="1897509347" sldId="268"/>
        </pc:sldMkLst>
      </pc:sldChg>
      <pc:sldChg chg="del">
        <pc:chgData name="Khattab, Sherif" userId="c83b1e15-36f3-4f46-aceb-05aac24c545e" providerId="ADAL" clId="{86A14E35-DBEA-428B-861D-8E0A18A7138A}" dt="2022-01-18T05:30:12.956" v="2" actId="2696"/>
        <pc:sldMkLst>
          <pc:docMk/>
          <pc:sldMk cId="1042310649" sldId="269"/>
        </pc:sldMkLst>
      </pc:sldChg>
      <pc:sldChg chg="del">
        <pc:chgData name="Khattab, Sherif" userId="c83b1e15-36f3-4f46-aceb-05aac24c545e" providerId="ADAL" clId="{86A14E35-DBEA-428B-861D-8E0A18A7138A}" dt="2022-01-18T05:30:12.956" v="2" actId="2696"/>
        <pc:sldMkLst>
          <pc:docMk/>
          <pc:sldMk cId="703361262" sldId="270"/>
        </pc:sldMkLst>
      </pc:sldChg>
      <pc:sldChg chg="del">
        <pc:chgData name="Khattab, Sherif" userId="c83b1e15-36f3-4f46-aceb-05aac24c545e" providerId="ADAL" clId="{86A14E35-DBEA-428B-861D-8E0A18A7138A}" dt="2022-01-18T05:30:12.956" v="2" actId="2696"/>
        <pc:sldMkLst>
          <pc:docMk/>
          <pc:sldMk cId="1436808390" sldId="271"/>
        </pc:sldMkLst>
      </pc:sldChg>
      <pc:sldChg chg="del">
        <pc:chgData name="Khattab, Sherif" userId="c83b1e15-36f3-4f46-aceb-05aac24c545e" providerId="ADAL" clId="{86A14E35-DBEA-428B-861D-8E0A18A7138A}" dt="2022-01-18T05:30:12.956" v="2" actId="2696"/>
        <pc:sldMkLst>
          <pc:docMk/>
          <pc:sldMk cId="1301683851" sldId="272"/>
        </pc:sldMkLst>
      </pc:sldChg>
      <pc:sldChg chg="del">
        <pc:chgData name="Khattab, Sherif" userId="c83b1e15-36f3-4f46-aceb-05aac24c545e" providerId="ADAL" clId="{86A14E35-DBEA-428B-861D-8E0A18A7138A}" dt="2022-01-18T05:30:12.956" v="2" actId="2696"/>
        <pc:sldMkLst>
          <pc:docMk/>
          <pc:sldMk cId="2064114192" sldId="276"/>
        </pc:sldMkLst>
      </pc:sldChg>
      <pc:sldChg chg="del">
        <pc:chgData name="Khattab, Sherif" userId="c83b1e15-36f3-4f46-aceb-05aac24c545e" providerId="ADAL" clId="{86A14E35-DBEA-428B-861D-8E0A18A7138A}" dt="2022-01-18T05:30:12.956" v="2" actId="2696"/>
        <pc:sldMkLst>
          <pc:docMk/>
          <pc:sldMk cId="1000435174" sldId="278"/>
        </pc:sldMkLst>
      </pc:sldChg>
      <pc:sldChg chg="del">
        <pc:chgData name="Khattab, Sherif" userId="c83b1e15-36f3-4f46-aceb-05aac24c545e" providerId="ADAL" clId="{86A14E35-DBEA-428B-861D-8E0A18A7138A}" dt="2022-01-18T05:30:12.956" v="2" actId="2696"/>
        <pc:sldMkLst>
          <pc:docMk/>
          <pc:sldMk cId="2080017563" sldId="279"/>
        </pc:sldMkLst>
      </pc:sldChg>
      <pc:sldChg chg="del">
        <pc:chgData name="Khattab, Sherif" userId="c83b1e15-36f3-4f46-aceb-05aac24c545e" providerId="ADAL" clId="{86A14E35-DBEA-428B-861D-8E0A18A7138A}" dt="2022-01-18T05:30:12.956" v="2" actId="2696"/>
        <pc:sldMkLst>
          <pc:docMk/>
          <pc:sldMk cId="1445345591" sldId="281"/>
        </pc:sldMkLst>
      </pc:sldChg>
      <pc:sldChg chg="add del">
        <pc:chgData name="Khattab, Sherif" userId="c83b1e15-36f3-4f46-aceb-05aac24c545e" providerId="ADAL" clId="{86A14E35-DBEA-428B-861D-8E0A18A7138A}" dt="2022-01-18T14:10:41.398" v="5"/>
        <pc:sldMkLst>
          <pc:docMk/>
          <pc:sldMk cId="306268545" sldId="282"/>
        </pc:sldMkLst>
      </pc:sldChg>
      <pc:sldChg chg="add del">
        <pc:chgData name="Khattab, Sherif" userId="c83b1e15-36f3-4f46-aceb-05aac24c545e" providerId="ADAL" clId="{86A14E35-DBEA-428B-861D-8E0A18A7138A}" dt="2022-01-18T15:57:05.285" v="19"/>
        <pc:sldMkLst>
          <pc:docMk/>
          <pc:sldMk cId="2685283246" sldId="322"/>
        </pc:sldMkLst>
      </pc:sldChg>
      <pc:sldChg chg="add del">
        <pc:chgData name="Khattab, Sherif" userId="c83b1e15-36f3-4f46-aceb-05aac24c545e" providerId="ADAL" clId="{86A14E35-DBEA-428B-861D-8E0A18A7138A}" dt="2022-01-18T15:57:05.285" v="19"/>
        <pc:sldMkLst>
          <pc:docMk/>
          <pc:sldMk cId="3210992163" sldId="369"/>
        </pc:sldMkLst>
      </pc:sldChg>
      <pc:sldChg chg="add del">
        <pc:chgData name="Khattab, Sherif" userId="c83b1e15-36f3-4f46-aceb-05aac24c545e" providerId="ADAL" clId="{86A14E35-DBEA-428B-861D-8E0A18A7138A}" dt="2022-01-18T15:57:05.285" v="19"/>
        <pc:sldMkLst>
          <pc:docMk/>
          <pc:sldMk cId="4013065491" sldId="370"/>
        </pc:sldMkLst>
      </pc:sldChg>
      <pc:sldChg chg="add del">
        <pc:chgData name="Khattab, Sherif" userId="c83b1e15-36f3-4f46-aceb-05aac24c545e" providerId="ADAL" clId="{86A14E35-DBEA-428B-861D-8E0A18A7138A}" dt="2022-01-18T15:57:05.285" v="19"/>
        <pc:sldMkLst>
          <pc:docMk/>
          <pc:sldMk cId="3848335379" sldId="372"/>
        </pc:sldMkLst>
      </pc:sldChg>
      <pc:sldChg chg="add del">
        <pc:chgData name="Khattab, Sherif" userId="c83b1e15-36f3-4f46-aceb-05aac24c545e" providerId="ADAL" clId="{86A14E35-DBEA-428B-861D-8E0A18A7138A}" dt="2022-01-18T15:57:05.285" v="19"/>
        <pc:sldMkLst>
          <pc:docMk/>
          <pc:sldMk cId="3161117264" sldId="373"/>
        </pc:sldMkLst>
      </pc:sldChg>
      <pc:sldChg chg="add del">
        <pc:chgData name="Khattab, Sherif" userId="c83b1e15-36f3-4f46-aceb-05aac24c545e" providerId="ADAL" clId="{86A14E35-DBEA-428B-861D-8E0A18A7138A}" dt="2022-01-18T15:57:05.285" v="19"/>
        <pc:sldMkLst>
          <pc:docMk/>
          <pc:sldMk cId="583513582" sldId="377"/>
        </pc:sldMkLst>
      </pc:sldChg>
      <pc:sldChg chg="modSp mod">
        <pc:chgData name="Khattab, Sherif" userId="c83b1e15-36f3-4f46-aceb-05aac24c545e" providerId="ADAL" clId="{86A14E35-DBEA-428B-861D-8E0A18A7138A}" dt="2022-01-18T15:56:52.973" v="16" actId="20577"/>
        <pc:sldMkLst>
          <pc:docMk/>
          <pc:sldMk cId="1330366002" sldId="454"/>
        </pc:sldMkLst>
        <pc:spChg chg="mod">
          <ac:chgData name="Khattab, Sherif" userId="c83b1e15-36f3-4f46-aceb-05aac24c545e" providerId="ADAL" clId="{86A14E35-DBEA-428B-861D-8E0A18A7138A}" dt="2022-01-18T15:56:52.973" v="16" actId="20577"/>
          <ac:spMkLst>
            <pc:docMk/>
            <pc:sldMk cId="1330366002" sldId="454"/>
            <ac:spMk id="3" creationId="{00000000-0000-0000-0000-000000000000}"/>
          </ac:spMkLst>
        </pc:spChg>
      </pc:sldChg>
      <pc:sldChg chg="add del">
        <pc:chgData name="Khattab, Sherif" userId="c83b1e15-36f3-4f46-aceb-05aac24c545e" providerId="ADAL" clId="{86A14E35-DBEA-428B-861D-8E0A18A7138A}" dt="2022-01-18T15:57:05.285" v="19"/>
        <pc:sldMkLst>
          <pc:docMk/>
          <pc:sldMk cId="2782489002" sldId="497"/>
        </pc:sldMkLst>
      </pc:sldChg>
      <pc:sldChg chg="del">
        <pc:chgData name="Khattab, Sherif" userId="c83b1e15-36f3-4f46-aceb-05aac24c545e" providerId="ADAL" clId="{86A14E35-DBEA-428B-861D-8E0A18A7138A}" dt="2022-01-18T05:30:01.849" v="1" actId="47"/>
        <pc:sldMkLst>
          <pc:docMk/>
          <pc:sldMk cId="3138829773" sldId="497"/>
        </pc:sldMkLst>
      </pc:sldChg>
      <pc:sldChg chg="del">
        <pc:chgData name="Khattab, Sherif" userId="c83b1e15-36f3-4f46-aceb-05aac24c545e" providerId="ADAL" clId="{86A14E35-DBEA-428B-861D-8E0A18A7138A}" dt="2022-01-18T05:30:12.956" v="2" actId="2696"/>
        <pc:sldMkLst>
          <pc:docMk/>
          <pc:sldMk cId="3429514563" sldId="500"/>
        </pc:sldMkLst>
      </pc:sldChg>
      <pc:sldChg chg="add del">
        <pc:chgData name="Khattab, Sherif" userId="c83b1e15-36f3-4f46-aceb-05aac24c545e" providerId="ADAL" clId="{86A14E35-DBEA-428B-861D-8E0A18A7138A}" dt="2022-01-18T14:10:57.500" v="8"/>
        <pc:sldMkLst>
          <pc:docMk/>
          <pc:sldMk cId="3419089429" sldId="501"/>
        </pc:sldMkLst>
      </pc:sldChg>
      <pc:sldChg chg="del">
        <pc:chgData name="Khattab, Sherif" userId="c83b1e15-36f3-4f46-aceb-05aac24c545e" providerId="ADAL" clId="{86A14E35-DBEA-428B-861D-8E0A18A7138A}" dt="2022-01-18T05:30:12.956" v="2" actId="2696"/>
        <pc:sldMkLst>
          <pc:docMk/>
          <pc:sldMk cId="2898433613" sldId="502"/>
        </pc:sldMkLst>
      </pc:sldChg>
      <pc:sldChg chg="add del">
        <pc:chgData name="Khattab, Sherif" userId="c83b1e15-36f3-4f46-aceb-05aac24c545e" providerId="ADAL" clId="{86A14E35-DBEA-428B-861D-8E0A18A7138A}" dt="2022-01-18T14:10:41.398" v="5"/>
        <pc:sldMkLst>
          <pc:docMk/>
          <pc:sldMk cId="4120720973" sldId="503"/>
        </pc:sldMkLst>
      </pc:sldChg>
      <pc:sldChg chg="add del">
        <pc:chgData name="Khattab, Sherif" userId="c83b1e15-36f3-4f46-aceb-05aac24c545e" providerId="ADAL" clId="{86A14E35-DBEA-428B-861D-8E0A18A7138A}" dt="2022-01-18T14:10:41.398" v="5"/>
        <pc:sldMkLst>
          <pc:docMk/>
          <pc:sldMk cId="2093362943" sldId="508"/>
        </pc:sldMkLst>
      </pc:sldChg>
      <pc:sldChg chg="del">
        <pc:chgData name="Khattab, Sherif" userId="c83b1e15-36f3-4f46-aceb-05aac24c545e" providerId="ADAL" clId="{86A14E35-DBEA-428B-861D-8E0A18A7138A}" dt="2022-01-18T05:30:12.956" v="2" actId="2696"/>
        <pc:sldMkLst>
          <pc:docMk/>
          <pc:sldMk cId="16015564" sldId="511"/>
        </pc:sldMkLst>
      </pc:sldChg>
      <pc:sldChg chg="del">
        <pc:chgData name="Khattab, Sherif" userId="c83b1e15-36f3-4f46-aceb-05aac24c545e" providerId="ADAL" clId="{86A14E35-DBEA-428B-861D-8E0A18A7138A}" dt="2022-01-18T05:29:59.869" v="0" actId="47"/>
        <pc:sldMkLst>
          <pc:docMk/>
          <pc:sldMk cId="300931632" sldId="512"/>
        </pc:sldMkLst>
      </pc:sldChg>
      <pc:sldChg chg="add del">
        <pc:chgData name="Khattab, Sherif" userId="c83b1e15-36f3-4f46-aceb-05aac24c545e" providerId="ADAL" clId="{86A14E35-DBEA-428B-861D-8E0A18A7138A}" dt="2022-01-18T15:57:05.285" v="19"/>
        <pc:sldMkLst>
          <pc:docMk/>
          <pc:sldMk cId="2743959136" sldId="512"/>
        </pc:sldMkLst>
      </pc:sldChg>
      <pc:sldChg chg="del">
        <pc:chgData name="Khattab, Sherif" userId="c83b1e15-36f3-4f46-aceb-05aac24c545e" providerId="ADAL" clId="{86A14E35-DBEA-428B-861D-8E0A18A7138A}" dt="2022-01-18T05:30:12.956" v="2" actId="2696"/>
        <pc:sldMkLst>
          <pc:docMk/>
          <pc:sldMk cId="3495055628" sldId="513"/>
        </pc:sldMkLst>
      </pc:sldChg>
      <pc:sldChg chg="add del">
        <pc:chgData name="Khattab, Sherif" userId="c83b1e15-36f3-4f46-aceb-05aac24c545e" providerId="ADAL" clId="{86A14E35-DBEA-428B-861D-8E0A18A7138A}" dt="2022-01-18T15:57:05.285" v="19"/>
        <pc:sldMkLst>
          <pc:docMk/>
          <pc:sldMk cId="3948097611" sldId="515"/>
        </pc:sldMkLst>
      </pc:sldChg>
      <pc:sldChg chg="add del">
        <pc:chgData name="Khattab, Sherif" userId="c83b1e15-36f3-4f46-aceb-05aac24c545e" providerId="ADAL" clId="{86A14E35-DBEA-428B-861D-8E0A18A7138A}" dt="2022-01-18T14:10:41.398" v="5"/>
        <pc:sldMkLst>
          <pc:docMk/>
          <pc:sldMk cId="1845419114" sldId="517"/>
        </pc:sldMkLst>
      </pc:sldChg>
      <pc:sldChg chg="add del">
        <pc:chgData name="Khattab, Sherif" userId="c83b1e15-36f3-4f46-aceb-05aac24c545e" providerId="ADAL" clId="{86A14E35-DBEA-428B-861D-8E0A18A7138A}" dt="2022-01-18T14:10:41.398" v="5"/>
        <pc:sldMkLst>
          <pc:docMk/>
          <pc:sldMk cId="2804781805" sldId="518"/>
        </pc:sldMkLst>
      </pc:sldChg>
      <pc:sldChg chg="add del">
        <pc:chgData name="Khattab, Sherif" userId="c83b1e15-36f3-4f46-aceb-05aac24c545e" providerId="ADAL" clId="{86A14E35-DBEA-428B-861D-8E0A18A7138A}" dt="2022-01-18T14:10:41.398" v="5"/>
        <pc:sldMkLst>
          <pc:docMk/>
          <pc:sldMk cId="1525193433" sldId="519"/>
        </pc:sldMkLst>
      </pc:sldChg>
      <pc:sldChg chg="add del">
        <pc:chgData name="Khattab, Sherif" userId="c83b1e15-36f3-4f46-aceb-05aac24c545e" providerId="ADAL" clId="{86A14E35-DBEA-428B-861D-8E0A18A7138A}" dt="2022-01-18T15:57:05.285" v="19"/>
        <pc:sldMkLst>
          <pc:docMk/>
          <pc:sldMk cId="715489830" sldId="532"/>
        </pc:sldMkLst>
      </pc:sldChg>
      <pc:sldChg chg="add del">
        <pc:chgData name="Khattab, Sherif" userId="c83b1e15-36f3-4f46-aceb-05aac24c545e" providerId="ADAL" clId="{86A14E35-DBEA-428B-861D-8E0A18A7138A}" dt="2022-01-18T15:57:05.285" v="19"/>
        <pc:sldMkLst>
          <pc:docMk/>
          <pc:sldMk cId="4123278128" sldId="533"/>
        </pc:sldMkLst>
      </pc:sldChg>
      <pc:sldChg chg="add del">
        <pc:chgData name="Khattab, Sherif" userId="c83b1e15-36f3-4f46-aceb-05aac24c545e" providerId="ADAL" clId="{86A14E35-DBEA-428B-861D-8E0A18A7138A}" dt="2022-01-18T15:57:05.285" v="19"/>
        <pc:sldMkLst>
          <pc:docMk/>
          <pc:sldMk cId="2414223724" sldId="534"/>
        </pc:sldMkLst>
      </pc:sldChg>
      <pc:sldChg chg="add del">
        <pc:chgData name="Khattab, Sherif" userId="c83b1e15-36f3-4f46-aceb-05aac24c545e" providerId="ADAL" clId="{86A14E35-DBEA-428B-861D-8E0A18A7138A}" dt="2022-01-18T15:57:05.285" v="19"/>
        <pc:sldMkLst>
          <pc:docMk/>
          <pc:sldMk cId="3177405103" sldId="535"/>
        </pc:sldMkLst>
      </pc:sldChg>
      <pc:sldChg chg="add del">
        <pc:chgData name="Khattab, Sherif" userId="c83b1e15-36f3-4f46-aceb-05aac24c545e" providerId="ADAL" clId="{86A14E35-DBEA-428B-861D-8E0A18A7138A}" dt="2022-01-18T15:57:05.285" v="19"/>
        <pc:sldMkLst>
          <pc:docMk/>
          <pc:sldMk cId="3742099282" sldId="536"/>
        </pc:sldMkLst>
      </pc:sldChg>
    </pc:docChg>
  </pc:docChgLst>
  <pc:docChgLst>
    <pc:chgData name="Khattab, Sherif" userId="c83b1e15-36f3-4f46-aceb-05aac24c545e" providerId="ADAL" clId="{C38392AF-60C0-7C4E-B866-540BD3A79BF5}"/>
    <pc:docChg chg="modSld">
      <pc:chgData name="Khattab, Sherif" userId="c83b1e15-36f3-4f46-aceb-05aac24c545e" providerId="ADAL" clId="{C38392AF-60C0-7C4E-B866-540BD3A79BF5}" dt="2021-09-01T06:15:19.930" v="0"/>
      <pc:docMkLst>
        <pc:docMk/>
      </pc:docMkLst>
      <pc:sldChg chg="modSp">
        <pc:chgData name="Khattab, Sherif" userId="c83b1e15-36f3-4f46-aceb-05aac24c545e" providerId="ADAL" clId="{C38392AF-60C0-7C4E-B866-540BD3A79BF5}" dt="2021-09-01T06:15:19.930" v="0"/>
        <pc:sldMkLst>
          <pc:docMk/>
          <pc:sldMk cId="1330366002" sldId="454"/>
        </pc:sldMkLst>
        <pc:spChg chg="mod">
          <ac:chgData name="Khattab, Sherif" userId="c83b1e15-36f3-4f46-aceb-05aac24c545e" providerId="ADAL" clId="{C38392AF-60C0-7C4E-B866-540BD3A79BF5}" dt="2021-09-01T06:15:19.930" v="0"/>
          <ac:spMkLst>
            <pc:docMk/>
            <pc:sldMk cId="1330366002" sldId="454"/>
            <ac:spMk id="3" creationId="{00000000-0000-0000-0000-000000000000}"/>
          </ac:spMkLst>
        </pc:spChg>
      </pc:sldChg>
    </pc:docChg>
  </pc:docChgLst>
  <pc:docChgLst>
    <pc:chgData name="Khattab, Sherif" userId="c83b1e15-36f3-4f46-aceb-05aac24c545e" providerId="ADAL" clId="{94F68BA0-932C-4D21-AEE0-E945C2C3FB87}"/>
    <pc:docChg chg="undo custSel addSld modSld">
      <pc:chgData name="Khattab, Sherif" userId="c83b1e15-36f3-4f46-aceb-05aac24c545e" providerId="ADAL" clId="{94F68BA0-932C-4D21-AEE0-E945C2C3FB87}" dt="2021-01-28T21:10:21.158" v="176" actId="20577"/>
      <pc:docMkLst>
        <pc:docMk/>
      </pc:docMkLst>
      <pc:sldChg chg="addSp modSp new mod modNotesTx">
        <pc:chgData name="Khattab, Sherif" userId="c83b1e15-36f3-4f46-aceb-05aac24c545e" providerId="ADAL" clId="{94F68BA0-932C-4D21-AEE0-E945C2C3FB87}" dt="2021-01-28T21:07:59.505" v="24" actId="1076"/>
        <pc:sldMkLst>
          <pc:docMk/>
          <pc:sldMk cId="1845419114" sldId="507"/>
        </pc:sldMkLst>
        <pc:spChg chg="mod">
          <ac:chgData name="Khattab, Sherif" userId="c83b1e15-36f3-4f46-aceb-05aac24c545e" providerId="ADAL" clId="{94F68BA0-932C-4D21-AEE0-E945C2C3FB87}" dt="2021-01-28T21:07:52.378" v="21" actId="20577"/>
          <ac:spMkLst>
            <pc:docMk/>
            <pc:sldMk cId="1845419114" sldId="507"/>
            <ac:spMk id="2" creationId="{21B069AF-6569-4512-986F-E784F07B4C99}"/>
          </ac:spMkLst>
        </pc:spChg>
        <pc:picChg chg="add mod">
          <ac:chgData name="Khattab, Sherif" userId="c83b1e15-36f3-4f46-aceb-05aac24c545e" providerId="ADAL" clId="{94F68BA0-932C-4D21-AEE0-E945C2C3FB87}" dt="2021-01-28T21:07:59.505" v="24" actId="1076"/>
          <ac:picMkLst>
            <pc:docMk/>
            <pc:sldMk cId="1845419114" sldId="507"/>
            <ac:picMk id="7" creationId="{A2165A44-E543-4E5D-ADBC-6FFA9E6C6982}"/>
          </ac:picMkLst>
        </pc:picChg>
      </pc:sldChg>
      <pc:sldChg chg="addSp modSp new mod">
        <pc:chgData name="Khattab, Sherif" userId="c83b1e15-36f3-4f46-aceb-05aac24c545e" providerId="ADAL" clId="{94F68BA0-932C-4D21-AEE0-E945C2C3FB87}" dt="2021-01-28T21:08:43.072" v="60" actId="1076"/>
        <pc:sldMkLst>
          <pc:docMk/>
          <pc:sldMk cId="2093362943" sldId="508"/>
        </pc:sldMkLst>
        <pc:spChg chg="mod">
          <ac:chgData name="Khattab, Sherif" userId="c83b1e15-36f3-4f46-aceb-05aac24c545e" providerId="ADAL" clId="{94F68BA0-932C-4D21-AEE0-E945C2C3FB87}" dt="2021-01-28T21:08:23.017" v="57" actId="313"/>
          <ac:spMkLst>
            <pc:docMk/>
            <pc:sldMk cId="2093362943" sldId="508"/>
            <ac:spMk id="2" creationId="{9EB84ECC-A963-45D4-A10E-8ED34DA7EC35}"/>
          </ac:spMkLst>
        </pc:spChg>
        <pc:picChg chg="add mod">
          <ac:chgData name="Khattab, Sherif" userId="c83b1e15-36f3-4f46-aceb-05aac24c545e" providerId="ADAL" clId="{94F68BA0-932C-4D21-AEE0-E945C2C3FB87}" dt="2021-01-28T21:08:43.072" v="60" actId="1076"/>
          <ac:picMkLst>
            <pc:docMk/>
            <pc:sldMk cId="2093362943" sldId="508"/>
            <ac:picMk id="7" creationId="{F2F5B2AD-A872-4FA9-A92F-14E4C405740D}"/>
          </ac:picMkLst>
        </pc:picChg>
      </pc:sldChg>
      <pc:sldChg chg="addSp modSp new mod">
        <pc:chgData name="Khattab, Sherif" userId="c83b1e15-36f3-4f46-aceb-05aac24c545e" providerId="ADAL" clId="{94F68BA0-932C-4D21-AEE0-E945C2C3FB87}" dt="2021-01-28T21:09:24.051" v="94" actId="1076"/>
        <pc:sldMkLst>
          <pc:docMk/>
          <pc:sldMk cId="2804781805" sldId="509"/>
        </pc:sldMkLst>
        <pc:spChg chg="mod">
          <ac:chgData name="Khattab, Sherif" userId="c83b1e15-36f3-4f46-aceb-05aac24c545e" providerId="ADAL" clId="{94F68BA0-932C-4D21-AEE0-E945C2C3FB87}" dt="2021-01-28T21:09:17.446" v="91" actId="20577"/>
          <ac:spMkLst>
            <pc:docMk/>
            <pc:sldMk cId="2804781805" sldId="509"/>
            <ac:spMk id="2" creationId="{4CDF7C92-8AA2-4CD2-B245-54C2A5C9C9CD}"/>
          </ac:spMkLst>
        </pc:spChg>
        <pc:picChg chg="add mod">
          <ac:chgData name="Khattab, Sherif" userId="c83b1e15-36f3-4f46-aceb-05aac24c545e" providerId="ADAL" clId="{94F68BA0-932C-4D21-AEE0-E945C2C3FB87}" dt="2021-01-28T21:09:24.051" v="94" actId="1076"/>
          <ac:picMkLst>
            <pc:docMk/>
            <pc:sldMk cId="2804781805" sldId="509"/>
            <ac:picMk id="7" creationId="{238CB2BB-984B-497A-B1B0-CC96CC2896B9}"/>
          </ac:picMkLst>
        </pc:picChg>
      </pc:sldChg>
      <pc:sldChg chg="addSp modSp new mod">
        <pc:chgData name="Khattab, Sherif" userId="c83b1e15-36f3-4f46-aceb-05aac24c545e" providerId="ADAL" clId="{94F68BA0-932C-4D21-AEE0-E945C2C3FB87}" dt="2021-01-28T21:10:21.158" v="176" actId="20577"/>
        <pc:sldMkLst>
          <pc:docMk/>
          <pc:sldMk cId="2276284397" sldId="510"/>
        </pc:sldMkLst>
        <pc:spChg chg="mod">
          <ac:chgData name="Khattab, Sherif" userId="c83b1e15-36f3-4f46-aceb-05aac24c545e" providerId="ADAL" clId="{94F68BA0-932C-4D21-AEE0-E945C2C3FB87}" dt="2021-01-28T21:09:56.097" v="114" actId="20577"/>
          <ac:spMkLst>
            <pc:docMk/>
            <pc:sldMk cId="2276284397" sldId="510"/>
            <ac:spMk id="2" creationId="{ED8DF9D2-F7BE-4014-8ED6-0A9CC155D769}"/>
          </ac:spMkLst>
        </pc:spChg>
        <pc:spChg chg="mod">
          <ac:chgData name="Khattab, Sherif" userId="c83b1e15-36f3-4f46-aceb-05aac24c545e" providerId="ADAL" clId="{94F68BA0-932C-4D21-AEE0-E945C2C3FB87}" dt="2021-01-28T21:10:21.158" v="176" actId="20577"/>
          <ac:spMkLst>
            <pc:docMk/>
            <pc:sldMk cId="2276284397" sldId="510"/>
            <ac:spMk id="3" creationId="{E35EDF3F-B0B6-47E3-BCA9-5BEDD8E3FA86}"/>
          </ac:spMkLst>
        </pc:spChg>
        <pc:picChg chg="add mod">
          <ac:chgData name="Khattab, Sherif" userId="c83b1e15-36f3-4f46-aceb-05aac24c545e" providerId="ADAL" clId="{94F68BA0-932C-4D21-AEE0-E945C2C3FB87}" dt="2021-01-28T21:10:02.098" v="117" actId="1076"/>
          <ac:picMkLst>
            <pc:docMk/>
            <pc:sldMk cId="2276284397" sldId="510"/>
            <ac:picMk id="7" creationId="{0DABBA41-FAA6-467C-B712-8335CEA891A8}"/>
          </ac:picMkLst>
        </pc:picChg>
      </pc:sldChg>
    </pc:docChg>
  </pc:docChgLst>
  <pc:docChgLst>
    <pc:chgData name="Khattab, Sherif" userId="c83b1e15-36f3-4f46-aceb-05aac24c545e" providerId="ADAL" clId="{DE316A4D-089D-2A40-9FA9-4724C2884636}"/>
    <pc:docChg chg="undo custSel addSld delSld modSld">
      <pc:chgData name="Khattab, Sherif" userId="c83b1e15-36f3-4f46-aceb-05aac24c545e" providerId="ADAL" clId="{DE316A4D-089D-2A40-9FA9-4724C2884636}" dt="2019-05-23T05:43:41.544" v="183"/>
      <pc:docMkLst>
        <pc:docMk/>
      </pc:docMkLst>
      <pc:sldChg chg="modSp">
        <pc:chgData name="Khattab, Sherif" userId="c83b1e15-36f3-4f46-aceb-05aac24c545e" providerId="ADAL" clId="{DE316A4D-089D-2A40-9FA9-4724C2884636}" dt="2019-05-14T13:41:27.276" v="1" actId="20577"/>
        <pc:sldMkLst>
          <pc:docMk/>
          <pc:sldMk cId="0" sldId="256"/>
        </pc:sldMkLst>
        <pc:spChg chg="mod">
          <ac:chgData name="Khattab, Sherif" userId="c83b1e15-36f3-4f46-aceb-05aac24c545e" providerId="ADAL" clId="{DE316A4D-089D-2A40-9FA9-4724C2884636}" dt="2019-05-14T13:41:27.276" v="1" actId="20577"/>
          <ac:spMkLst>
            <pc:docMk/>
            <pc:sldMk cId="0" sldId="256"/>
            <ac:spMk id="2" creationId="{00000000-0000-0000-0000-000000000000}"/>
          </ac:spMkLst>
        </pc:spChg>
      </pc:sldChg>
      <pc:sldChg chg="del">
        <pc:chgData name="Khattab, Sherif" userId="c83b1e15-36f3-4f46-aceb-05aac24c545e" providerId="ADAL" clId="{DE316A4D-089D-2A40-9FA9-4724C2884636}" dt="2019-05-23T03:59:27.081" v="2" actId="2696"/>
        <pc:sldMkLst>
          <pc:docMk/>
          <pc:sldMk cId="1969176380" sldId="257"/>
        </pc:sldMkLst>
      </pc:sldChg>
      <pc:sldChg chg="del">
        <pc:chgData name="Khattab, Sherif" userId="c83b1e15-36f3-4f46-aceb-05aac24c545e" providerId="ADAL" clId="{DE316A4D-089D-2A40-9FA9-4724C2884636}" dt="2019-05-23T03:59:31.239" v="3" actId="2696"/>
        <pc:sldMkLst>
          <pc:docMk/>
          <pc:sldMk cId="978894378" sldId="266"/>
        </pc:sldMkLst>
      </pc:sldChg>
      <pc:sldChg chg="del">
        <pc:chgData name="Khattab, Sherif" userId="c83b1e15-36f3-4f46-aceb-05aac24c545e" providerId="ADAL" clId="{DE316A4D-089D-2A40-9FA9-4724C2884636}" dt="2019-05-23T03:59:34.863" v="4" actId="2696"/>
        <pc:sldMkLst>
          <pc:docMk/>
          <pc:sldMk cId="1871263980" sldId="275"/>
        </pc:sldMkLst>
      </pc:sldChg>
      <pc:sldChg chg="del">
        <pc:chgData name="Khattab, Sherif" userId="c83b1e15-36f3-4f46-aceb-05aac24c545e" providerId="ADAL" clId="{DE316A4D-089D-2A40-9FA9-4724C2884636}" dt="2019-05-23T03:59:50.802" v="5" actId="2696"/>
        <pc:sldMkLst>
          <pc:docMk/>
          <pc:sldMk cId="2119836463" sldId="283"/>
        </pc:sldMkLst>
      </pc:sldChg>
      <pc:sldChg chg="del">
        <pc:chgData name="Khattab, Sherif" userId="c83b1e15-36f3-4f46-aceb-05aac24c545e" providerId="ADAL" clId="{DE316A4D-089D-2A40-9FA9-4724C2884636}" dt="2019-05-23T03:59:50.830" v="6" actId="2696"/>
        <pc:sldMkLst>
          <pc:docMk/>
          <pc:sldMk cId="1220313734" sldId="284"/>
        </pc:sldMkLst>
      </pc:sldChg>
      <pc:sldChg chg="del">
        <pc:chgData name="Khattab, Sherif" userId="c83b1e15-36f3-4f46-aceb-05aac24c545e" providerId="ADAL" clId="{DE316A4D-089D-2A40-9FA9-4724C2884636}" dt="2019-05-23T03:59:50.853" v="7" actId="2696"/>
        <pc:sldMkLst>
          <pc:docMk/>
          <pc:sldMk cId="882805023" sldId="285"/>
        </pc:sldMkLst>
      </pc:sldChg>
      <pc:sldChg chg="del">
        <pc:chgData name="Khattab, Sherif" userId="c83b1e15-36f3-4f46-aceb-05aac24c545e" providerId="ADAL" clId="{DE316A4D-089D-2A40-9FA9-4724C2884636}" dt="2019-05-23T03:59:50.877" v="8" actId="2696"/>
        <pc:sldMkLst>
          <pc:docMk/>
          <pc:sldMk cId="561854054" sldId="287"/>
        </pc:sldMkLst>
      </pc:sldChg>
      <pc:sldChg chg="del">
        <pc:chgData name="Khattab, Sherif" userId="c83b1e15-36f3-4f46-aceb-05aac24c545e" providerId="ADAL" clId="{DE316A4D-089D-2A40-9FA9-4724C2884636}" dt="2019-05-23T03:59:50.893" v="9" actId="2696"/>
        <pc:sldMkLst>
          <pc:docMk/>
          <pc:sldMk cId="1121912213" sldId="288"/>
        </pc:sldMkLst>
      </pc:sldChg>
      <pc:sldChg chg="del">
        <pc:chgData name="Khattab, Sherif" userId="c83b1e15-36f3-4f46-aceb-05aac24c545e" providerId="ADAL" clId="{DE316A4D-089D-2A40-9FA9-4724C2884636}" dt="2019-05-23T03:59:50.912" v="10" actId="2696"/>
        <pc:sldMkLst>
          <pc:docMk/>
          <pc:sldMk cId="2123485087" sldId="289"/>
        </pc:sldMkLst>
      </pc:sldChg>
      <pc:sldChg chg="del">
        <pc:chgData name="Khattab, Sherif" userId="c83b1e15-36f3-4f46-aceb-05aac24c545e" providerId="ADAL" clId="{DE316A4D-089D-2A40-9FA9-4724C2884636}" dt="2019-05-23T03:59:50.929" v="11" actId="2696"/>
        <pc:sldMkLst>
          <pc:docMk/>
          <pc:sldMk cId="1071549106" sldId="290"/>
        </pc:sldMkLst>
      </pc:sldChg>
      <pc:sldChg chg="del">
        <pc:chgData name="Khattab, Sherif" userId="c83b1e15-36f3-4f46-aceb-05aac24c545e" providerId="ADAL" clId="{DE316A4D-089D-2A40-9FA9-4724C2884636}" dt="2019-05-23T03:59:50.947" v="12" actId="2696"/>
        <pc:sldMkLst>
          <pc:docMk/>
          <pc:sldMk cId="622828641" sldId="291"/>
        </pc:sldMkLst>
      </pc:sldChg>
      <pc:sldChg chg="del">
        <pc:chgData name="Khattab, Sherif" userId="c83b1e15-36f3-4f46-aceb-05aac24c545e" providerId="ADAL" clId="{DE316A4D-089D-2A40-9FA9-4724C2884636}" dt="2019-05-23T03:59:50.968" v="13" actId="2696"/>
        <pc:sldMkLst>
          <pc:docMk/>
          <pc:sldMk cId="1781024462" sldId="292"/>
        </pc:sldMkLst>
      </pc:sldChg>
      <pc:sldChg chg="del">
        <pc:chgData name="Khattab, Sherif" userId="c83b1e15-36f3-4f46-aceb-05aac24c545e" providerId="ADAL" clId="{DE316A4D-089D-2A40-9FA9-4724C2884636}" dt="2019-05-23T03:59:50.988" v="14" actId="2696"/>
        <pc:sldMkLst>
          <pc:docMk/>
          <pc:sldMk cId="64306115" sldId="295"/>
        </pc:sldMkLst>
      </pc:sldChg>
      <pc:sldChg chg="del">
        <pc:chgData name="Khattab, Sherif" userId="c83b1e15-36f3-4f46-aceb-05aac24c545e" providerId="ADAL" clId="{DE316A4D-089D-2A40-9FA9-4724C2884636}" dt="2019-05-23T03:59:51.007" v="15" actId="2696"/>
        <pc:sldMkLst>
          <pc:docMk/>
          <pc:sldMk cId="281707087" sldId="296"/>
        </pc:sldMkLst>
      </pc:sldChg>
      <pc:sldChg chg="del">
        <pc:chgData name="Khattab, Sherif" userId="c83b1e15-36f3-4f46-aceb-05aac24c545e" providerId="ADAL" clId="{DE316A4D-089D-2A40-9FA9-4724C2884636}" dt="2019-05-23T03:59:51.028" v="16" actId="2696"/>
        <pc:sldMkLst>
          <pc:docMk/>
          <pc:sldMk cId="275381494" sldId="297"/>
        </pc:sldMkLst>
      </pc:sldChg>
      <pc:sldChg chg="del">
        <pc:chgData name="Khattab, Sherif" userId="c83b1e15-36f3-4f46-aceb-05aac24c545e" providerId="ADAL" clId="{DE316A4D-089D-2A40-9FA9-4724C2884636}" dt="2019-05-23T03:59:51.054" v="17" actId="2696"/>
        <pc:sldMkLst>
          <pc:docMk/>
          <pc:sldMk cId="1323538422" sldId="298"/>
        </pc:sldMkLst>
      </pc:sldChg>
      <pc:sldChg chg="del">
        <pc:chgData name="Khattab, Sherif" userId="c83b1e15-36f3-4f46-aceb-05aac24c545e" providerId="ADAL" clId="{DE316A4D-089D-2A40-9FA9-4724C2884636}" dt="2019-05-23T03:59:51.076" v="18" actId="2696"/>
        <pc:sldMkLst>
          <pc:docMk/>
          <pc:sldMk cId="1186219626" sldId="299"/>
        </pc:sldMkLst>
      </pc:sldChg>
      <pc:sldChg chg="del">
        <pc:chgData name="Khattab, Sherif" userId="c83b1e15-36f3-4f46-aceb-05aac24c545e" providerId="ADAL" clId="{DE316A4D-089D-2A40-9FA9-4724C2884636}" dt="2019-05-23T03:59:51.094" v="19" actId="2696"/>
        <pc:sldMkLst>
          <pc:docMk/>
          <pc:sldMk cId="1838361739" sldId="300"/>
        </pc:sldMkLst>
      </pc:sldChg>
      <pc:sldChg chg="del">
        <pc:chgData name="Khattab, Sherif" userId="c83b1e15-36f3-4f46-aceb-05aac24c545e" providerId="ADAL" clId="{DE316A4D-089D-2A40-9FA9-4724C2884636}" dt="2019-05-23T03:59:51.121" v="20" actId="2696"/>
        <pc:sldMkLst>
          <pc:docMk/>
          <pc:sldMk cId="2051028719" sldId="301"/>
        </pc:sldMkLst>
      </pc:sldChg>
      <pc:sldChg chg="del">
        <pc:chgData name="Khattab, Sherif" userId="c83b1e15-36f3-4f46-aceb-05aac24c545e" providerId="ADAL" clId="{DE316A4D-089D-2A40-9FA9-4724C2884636}" dt="2019-05-23T03:59:51.137" v="21" actId="2696"/>
        <pc:sldMkLst>
          <pc:docMk/>
          <pc:sldMk cId="247758724" sldId="302"/>
        </pc:sldMkLst>
      </pc:sldChg>
      <pc:sldChg chg="del">
        <pc:chgData name="Khattab, Sherif" userId="c83b1e15-36f3-4f46-aceb-05aac24c545e" providerId="ADAL" clId="{DE316A4D-089D-2A40-9FA9-4724C2884636}" dt="2019-05-23T03:59:51.155" v="22" actId="2696"/>
        <pc:sldMkLst>
          <pc:docMk/>
          <pc:sldMk cId="1220341221" sldId="308"/>
        </pc:sldMkLst>
      </pc:sldChg>
      <pc:sldChg chg="del">
        <pc:chgData name="Khattab, Sherif" userId="c83b1e15-36f3-4f46-aceb-05aac24c545e" providerId="ADAL" clId="{DE316A4D-089D-2A40-9FA9-4724C2884636}" dt="2019-05-23T03:59:51.175" v="23" actId="2696"/>
        <pc:sldMkLst>
          <pc:docMk/>
          <pc:sldMk cId="7029104" sldId="310"/>
        </pc:sldMkLst>
      </pc:sldChg>
      <pc:sldChg chg="del">
        <pc:chgData name="Khattab, Sherif" userId="c83b1e15-36f3-4f46-aceb-05aac24c545e" providerId="ADAL" clId="{DE316A4D-089D-2A40-9FA9-4724C2884636}" dt="2019-05-23T03:59:51.194" v="24" actId="2696"/>
        <pc:sldMkLst>
          <pc:docMk/>
          <pc:sldMk cId="1024142779" sldId="312"/>
        </pc:sldMkLst>
      </pc:sldChg>
      <pc:sldChg chg="del">
        <pc:chgData name="Khattab, Sherif" userId="c83b1e15-36f3-4f46-aceb-05aac24c545e" providerId="ADAL" clId="{DE316A4D-089D-2A40-9FA9-4724C2884636}" dt="2019-05-23T03:59:51.209" v="25" actId="2696"/>
        <pc:sldMkLst>
          <pc:docMk/>
          <pc:sldMk cId="1916533646" sldId="313"/>
        </pc:sldMkLst>
      </pc:sldChg>
      <pc:sldChg chg="del">
        <pc:chgData name="Khattab, Sherif" userId="c83b1e15-36f3-4f46-aceb-05aac24c545e" providerId="ADAL" clId="{DE316A4D-089D-2A40-9FA9-4724C2884636}" dt="2019-05-23T03:59:51.225" v="26" actId="2696"/>
        <pc:sldMkLst>
          <pc:docMk/>
          <pc:sldMk cId="1496362242" sldId="314"/>
        </pc:sldMkLst>
      </pc:sldChg>
      <pc:sldChg chg="del">
        <pc:chgData name="Khattab, Sherif" userId="c83b1e15-36f3-4f46-aceb-05aac24c545e" providerId="ADAL" clId="{DE316A4D-089D-2A40-9FA9-4724C2884636}" dt="2019-05-23T03:59:51.246" v="27" actId="2696"/>
        <pc:sldMkLst>
          <pc:docMk/>
          <pc:sldMk cId="1231859445" sldId="315"/>
        </pc:sldMkLst>
      </pc:sldChg>
      <pc:sldChg chg="del">
        <pc:chgData name="Khattab, Sherif" userId="c83b1e15-36f3-4f46-aceb-05aac24c545e" providerId="ADAL" clId="{DE316A4D-089D-2A40-9FA9-4724C2884636}" dt="2019-05-23T03:59:51.263" v="28" actId="2696"/>
        <pc:sldMkLst>
          <pc:docMk/>
          <pc:sldMk cId="1500164103" sldId="316"/>
        </pc:sldMkLst>
      </pc:sldChg>
      <pc:sldChg chg="del">
        <pc:chgData name="Khattab, Sherif" userId="c83b1e15-36f3-4f46-aceb-05aac24c545e" providerId="ADAL" clId="{DE316A4D-089D-2A40-9FA9-4724C2884636}" dt="2019-05-23T03:59:51.285" v="29" actId="2696"/>
        <pc:sldMkLst>
          <pc:docMk/>
          <pc:sldMk cId="2062436898" sldId="317"/>
        </pc:sldMkLst>
      </pc:sldChg>
      <pc:sldChg chg="del">
        <pc:chgData name="Khattab, Sherif" userId="c83b1e15-36f3-4f46-aceb-05aac24c545e" providerId="ADAL" clId="{DE316A4D-089D-2A40-9FA9-4724C2884636}" dt="2019-05-23T04:00:10.658" v="31" actId="2696"/>
        <pc:sldMkLst>
          <pc:docMk/>
          <pc:sldMk cId="234564799" sldId="321"/>
        </pc:sldMkLst>
      </pc:sldChg>
      <pc:sldChg chg="del">
        <pc:chgData name="Khattab, Sherif" userId="c83b1e15-36f3-4f46-aceb-05aac24c545e" providerId="ADAL" clId="{DE316A4D-089D-2A40-9FA9-4724C2884636}" dt="2019-05-23T04:00:10.675" v="32" actId="2696"/>
        <pc:sldMkLst>
          <pc:docMk/>
          <pc:sldMk cId="12771870" sldId="323"/>
        </pc:sldMkLst>
      </pc:sldChg>
      <pc:sldChg chg="del">
        <pc:chgData name="Khattab, Sherif" userId="c83b1e15-36f3-4f46-aceb-05aac24c545e" providerId="ADAL" clId="{DE316A4D-089D-2A40-9FA9-4724C2884636}" dt="2019-05-23T04:00:10.691" v="33" actId="2696"/>
        <pc:sldMkLst>
          <pc:docMk/>
          <pc:sldMk cId="1847714567" sldId="325"/>
        </pc:sldMkLst>
      </pc:sldChg>
      <pc:sldChg chg="del">
        <pc:chgData name="Khattab, Sherif" userId="c83b1e15-36f3-4f46-aceb-05aac24c545e" providerId="ADAL" clId="{DE316A4D-089D-2A40-9FA9-4724C2884636}" dt="2019-05-23T04:00:10.712" v="34" actId="2696"/>
        <pc:sldMkLst>
          <pc:docMk/>
          <pc:sldMk cId="564977494" sldId="326"/>
        </pc:sldMkLst>
      </pc:sldChg>
      <pc:sldChg chg="del">
        <pc:chgData name="Khattab, Sherif" userId="c83b1e15-36f3-4f46-aceb-05aac24c545e" providerId="ADAL" clId="{DE316A4D-089D-2A40-9FA9-4724C2884636}" dt="2019-05-23T04:00:10.730" v="35" actId="2696"/>
        <pc:sldMkLst>
          <pc:docMk/>
          <pc:sldMk cId="1957278823" sldId="327"/>
        </pc:sldMkLst>
      </pc:sldChg>
      <pc:sldChg chg="del">
        <pc:chgData name="Khattab, Sherif" userId="c83b1e15-36f3-4f46-aceb-05aac24c545e" providerId="ADAL" clId="{DE316A4D-089D-2A40-9FA9-4724C2884636}" dt="2019-05-23T04:00:10.745" v="36" actId="2696"/>
        <pc:sldMkLst>
          <pc:docMk/>
          <pc:sldMk cId="336896758" sldId="328"/>
        </pc:sldMkLst>
      </pc:sldChg>
      <pc:sldChg chg="del">
        <pc:chgData name="Khattab, Sherif" userId="c83b1e15-36f3-4f46-aceb-05aac24c545e" providerId="ADAL" clId="{DE316A4D-089D-2A40-9FA9-4724C2884636}" dt="2019-05-23T04:00:10.764" v="37" actId="2696"/>
        <pc:sldMkLst>
          <pc:docMk/>
          <pc:sldMk cId="815879604" sldId="329"/>
        </pc:sldMkLst>
      </pc:sldChg>
      <pc:sldChg chg="del">
        <pc:chgData name="Khattab, Sherif" userId="c83b1e15-36f3-4f46-aceb-05aac24c545e" providerId="ADAL" clId="{DE316A4D-089D-2A40-9FA9-4724C2884636}" dt="2019-05-23T04:00:10.782" v="38" actId="2696"/>
        <pc:sldMkLst>
          <pc:docMk/>
          <pc:sldMk cId="1076495690" sldId="330"/>
        </pc:sldMkLst>
      </pc:sldChg>
      <pc:sldChg chg="del">
        <pc:chgData name="Khattab, Sherif" userId="c83b1e15-36f3-4f46-aceb-05aac24c545e" providerId="ADAL" clId="{DE316A4D-089D-2A40-9FA9-4724C2884636}" dt="2019-05-23T04:00:10.800" v="39" actId="2696"/>
        <pc:sldMkLst>
          <pc:docMk/>
          <pc:sldMk cId="17720096" sldId="331"/>
        </pc:sldMkLst>
      </pc:sldChg>
      <pc:sldChg chg="del">
        <pc:chgData name="Khattab, Sherif" userId="c83b1e15-36f3-4f46-aceb-05aac24c545e" providerId="ADAL" clId="{DE316A4D-089D-2A40-9FA9-4724C2884636}" dt="2019-05-23T04:00:10.818" v="40" actId="2696"/>
        <pc:sldMkLst>
          <pc:docMk/>
          <pc:sldMk cId="501490190" sldId="332"/>
        </pc:sldMkLst>
      </pc:sldChg>
      <pc:sldChg chg="del">
        <pc:chgData name="Khattab, Sherif" userId="c83b1e15-36f3-4f46-aceb-05aac24c545e" providerId="ADAL" clId="{DE316A4D-089D-2A40-9FA9-4724C2884636}" dt="2019-05-23T04:00:10.831" v="41" actId="2696"/>
        <pc:sldMkLst>
          <pc:docMk/>
          <pc:sldMk cId="790480540" sldId="333"/>
        </pc:sldMkLst>
      </pc:sldChg>
      <pc:sldChg chg="del">
        <pc:chgData name="Khattab, Sherif" userId="c83b1e15-36f3-4f46-aceb-05aac24c545e" providerId="ADAL" clId="{DE316A4D-089D-2A40-9FA9-4724C2884636}" dt="2019-05-23T04:00:10.847" v="42" actId="2696"/>
        <pc:sldMkLst>
          <pc:docMk/>
          <pc:sldMk cId="1721885993" sldId="334"/>
        </pc:sldMkLst>
      </pc:sldChg>
      <pc:sldChg chg="del">
        <pc:chgData name="Khattab, Sherif" userId="c83b1e15-36f3-4f46-aceb-05aac24c545e" providerId="ADAL" clId="{DE316A4D-089D-2A40-9FA9-4724C2884636}" dt="2019-05-23T04:00:10.862" v="43" actId="2696"/>
        <pc:sldMkLst>
          <pc:docMk/>
          <pc:sldMk cId="2048526379" sldId="335"/>
        </pc:sldMkLst>
      </pc:sldChg>
      <pc:sldChg chg="del">
        <pc:chgData name="Khattab, Sherif" userId="c83b1e15-36f3-4f46-aceb-05aac24c545e" providerId="ADAL" clId="{DE316A4D-089D-2A40-9FA9-4724C2884636}" dt="2019-05-23T04:00:10.875" v="44" actId="2696"/>
        <pc:sldMkLst>
          <pc:docMk/>
          <pc:sldMk cId="1818037055" sldId="336"/>
        </pc:sldMkLst>
      </pc:sldChg>
      <pc:sldChg chg="del">
        <pc:chgData name="Khattab, Sherif" userId="c83b1e15-36f3-4f46-aceb-05aac24c545e" providerId="ADAL" clId="{DE316A4D-089D-2A40-9FA9-4724C2884636}" dt="2019-05-23T04:00:10.942" v="45" actId="2696"/>
        <pc:sldMkLst>
          <pc:docMk/>
          <pc:sldMk cId="1351453869" sldId="337"/>
        </pc:sldMkLst>
      </pc:sldChg>
      <pc:sldChg chg="del">
        <pc:chgData name="Khattab, Sherif" userId="c83b1e15-36f3-4f46-aceb-05aac24c545e" providerId="ADAL" clId="{DE316A4D-089D-2A40-9FA9-4724C2884636}" dt="2019-05-23T04:00:10.959" v="46" actId="2696"/>
        <pc:sldMkLst>
          <pc:docMk/>
          <pc:sldMk cId="299099826" sldId="344"/>
        </pc:sldMkLst>
      </pc:sldChg>
      <pc:sldChg chg="del">
        <pc:chgData name="Khattab, Sherif" userId="c83b1e15-36f3-4f46-aceb-05aac24c545e" providerId="ADAL" clId="{DE316A4D-089D-2A40-9FA9-4724C2884636}" dt="2019-05-23T04:00:10.978" v="47" actId="2696"/>
        <pc:sldMkLst>
          <pc:docMk/>
          <pc:sldMk cId="1172624611" sldId="345"/>
        </pc:sldMkLst>
      </pc:sldChg>
      <pc:sldChg chg="del">
        <pc:chgData name="Khattab, Sherif" userId="c83b1e15-36f3-4f46-aceb-05aac24c545e" providerId="ADAL" clId="{DE316A4D-089D-2A40-9FA9-4724C2884636}" dt="2019-05-23T04:00:10.995" v="48" actId="2696"/>
        <pc:sldMkLst>
          <pc:docMk/>
          <pc:sldMk cId="1402694930" sldId="346"/>
        </pc:sldMkLst>
      </pc:sldChg>
      <pc:sldChg chg="del">
        <pc:chgData name="Khattab, Sherif" userId="c83b1e15-36f3-4f46-aceb-05aac24c545e" providerId="ADAL" clId="{DE316A4D-089D-2A40-9FA9-4724C2884636}" dt="2019-05-23T04:00:11.012" v="49" actId="2696"/>
        <pc:sldMkLst>
          <pc:docMk/>
          <pc:sldMk cId="1142103534" sldId="347"/>
        </pc:sldMkLst>
      </pc:sldChg>
      <pc:sldChg chg="del">
        <pc:chgData name="Khattab, Sherif" userId="c83b1e15-36f3-4f46-aceb-05aac24c545e" providerId="ADAL" clId="{DE316A4D-089D-2A40-9FA9-4724C2884636}" dt="2019-05-23T04:00:11.027" v="50" actId="2696"/>
        <pc:sldMkLst>
          <pc:docMk/>
          <pc:sldMk cId="1487891482" sldId="348"/>
        </pc:sldMkLst>
      </pc:sldChg>
      <pc:sldChg chg="del">
        <pc:chgData name="Khattab, Sherif" userId="c83b1e15-36f3-4f46-aceb-05aac24c545e" providerId="ADAL" clId="{DE316A4D-089D-2A40-9FA9-4724C2884636}" dt="2019-05-23T04:00:11.046" v="51" actId="2696"/>
        <pc:sldMkLst>
          <pc:docMk/>
          <pc:sldMk cId="1088938428" sldId="350"/>
        </pc:sldMkLst>
      </pc:sldChg>
      <pc:sldChg chg="del">
        <pc:chgData name="Khattab, Sherif" userId="c83b1e15-36f3-4f46-aceb-05aac24c545e" providerId="ADAL" clId="{DE316A4D-089D-2A40-9FA9-4724C2884636}" dt="2019-05-23T04:00:11.061" v="52" actId="2696"/>
        <pc:sldMkLst>
          <pc:docMk/>
          <pc:sldMk cId="522303428" sldId="351"/>
        </pc:sldMkLst>
      </pc:sldChg>
      <pc:sldChg chg="del">
        <pc:chgData name="Khattab, Sherif" userId="c83b1e15-36f3-4f46-aceb-05aac24c545e" providerId="ADAL" clId="{DE316A4D-089D-2A40-9FA9-4724C2884636}" dt="2019-05-23T04:00:11.078" v="53" actId="2696"/>
        <pc:sldMkLst>
          <pc:docMk/>
          <pc:sldMk cId="1414576433" sldId="352"/>
        </pc:sldMkLst>
      </pc:sldChg>
      <pc:sldChg chg="del">
        <pc:chgData name="Khattab, Sherif" userId="c83b1e15-36f3-4f46-aceb-05aac24c545e" providerId="ADAL" clId="{DE316A4D-089D-2A40-9FA9-4724C2884636}" dt="2019-05-23T04:00:11.097" v="54" actId="2696"/>
        <pc:sldMkLst>
          <pc:docMk/>
          <pc:sldMk cId="335586832" sldId="353"/>
        </pc:sldMkLst>
      </pc:sldChg>
      <pc:sldChg chg="del">
        <pc:chgData name="Khattab, Sherif" userId="c83b1e15-36f3-4f46-aceb-05aac24c545e" providerId="ADAL" clId="{DE316A4D-089D-2A40-9FA9-4724C2884636}" dt="2019-05-23T04:00:11.116" v="55" actId="2696"/>
        <pc:sldMkLst>
          <pc:docMk/>
          <pc:sldMk cId="1312654365" sldId="354"/>
        </pc:sldMkLst>
      </pc:sldChg>
      <pc:sldChg chg="del">
        <pc:chgData name="Khattab, Sherif" userId="c83b1e15-36f3-4f46-aceb-05aac24c545e" providerId="ADAL" clId="{DE316A4D-089D-2A40-9FA9-4724C2884636}" dt="2019-05-23T04:00:11.135" v="56" actId="2696"/>
        <pc:sldMkLst>
          <pc:docMk/>
          <pc:sldMk cId="1650496688" sldId="355"/>
        </pc:sldMkLst>
      </pc:sldChg>
      <pc:sldChg chg="del">
        <pc:chgData name="Khattab, Sherif" userId="c83b1e15-36f3-4f46-aceb-05aac24c545e" providerId="ADAL" clId="{DE316A4D-089D-2A40-9FA9-4724C2884636}" dt="2019-05-23T04:00:11.151" v="57" actId="2696"/>
        <pc:sldMkLst>
          <pc:docMk/>
          <pc:sldMk cId="1454150411" sldId="356"/>
        </pc:sldMkLst>
      </pc:sldChg>
      <pc:sldChg chg="del">
        <pc:chgData name="Khattab, Sherif" userId="c83b1e15-36f3-4f46-aceb-05aac24c545e" providerId="ADAL" clId="{DE316A4D-089D-2A40-9FA9-4724C2884636}" dt="2019-05-23T04:00:11.168" v="58" actId="2696"/>
        <pc:sldMkLst>
          <pc:docMk/>
          <pc:sldMk cId="101929529" sldId="360"/>
        </pc:sldMkLst>
      </pc:sldChg>
      <pc:sldChg chg="del">
        <pc:chgData name="Khattab, Sherif" userId="c83b1e15-36f3-4f46-aceb-05aac24c545e" providerId="ADAL" clId="{DE316A4D-089D-2A40-9FA9-4724C2884636}" dt="2019-05-23T04:00:11.184" v="59" actId="2696"/>
        <pc:sldMkLst>
          <pc:docMk/>
          <pc:sldMk cId="1698948873" sldId="361"/>
        </pc:sldMkLst>
      </pc:sldChg>
      <pc:sldChg chg="del">
        <pc:chgData name="Khattab, Sherif" userId="c83b1e15-36f3-4f46-aceb-05aac24c545e" providerId="ADAL" clId="{DE316A4D-089D-2A40-9FA9-4724C2884636}" dt="2019-05-23T04:00:10.639" v="30" actId="2696"/>
        <pc:sldMkLst>
          <pc:docMk/>
          <pc:sldMk cId="1039212811" sldId="362"/>
        </pc:sldMkLst>
      </pc:sldChg>
      <pc:sldChg chg="modSp">
        <pc:chgData name="Khattab, Sherif" userId="c83b1e15-36f3-4f46-aceb-05aac24c545e" providerId="ADAL" clId="{DE316A4D-089D-2A40-9FA9-4724C2884636}" dt="2019-05-23T04:41:06.345" v="179" actId="20577"/>
        <pc:sldMkLst>
          <pc:docMk/>
          <pc:sldMk cId="2782429159" sldId="366"/>
        </pc:sldMkLst>
        <pc:spChg chg="mod">
          <ac:chgData name="Khattab, Sherif" userId="c83b1e15-36f3-4f46-aceb-05aac24c545e" providerId="ADAL" clId="{DE316A4D-089D-2A40-9FA9-4724C2884636}" dt="2019-05-23T04:41:06.345" v="179" actId="20577"/>
          <ac:spMkLst>
            <pc:docMk/>
            <pc:sldMk cId="2782429159" sldId="366"/>
            <ac:spMk id="95235" creationId="{2B3AF23D-100F-A945-8AE4-C62D08FB4EFF}"/>
          </ac:spMkLst>
        </pc:spChg>
      </pc:sldChg>
      <pc:sldChg chg="modSp">
        <pc:chgData name="Khattab, Sherif" userId="c83b1e15-36f3-4f46-aceb-05aac24c545e" providerId="ADAL" clId="{DE316A4D-089D-2A40-9FA9-4724C2884636}" dt="2019-05-23T04:06:27.051" v="169" actId="20577"/>
        <pc:sldMkLst>
          <pc:docMk/>
          <pc:sldMk cId="1542066946" sldId="374"/>
        </pc:sldMkLst>
        <pc:spChg chg="mod">
          <ac:chgData name="Khattab, Sherif" userId="c83b1e15-36f3-4f46-aceb-05aac24c545e" providerId="ADAL" clId="{DE316A4D-089D-2A40-9FA9-4724C2884636}" dt="2019-05-23T04:06:27.051" v="169" actId="20577"/>
          <ac:spMkLst>
            <pc:docMk/>
            <pc:sldMk cId="1542066946" sldId="374"/>
            <ac:spMk id="105475" creationId="{B2EA02B2-FF2F-E840-9115-9F46B908CC54}"/>
          </ac:spMkLst>
        </pc:spChg>
      </pc:sldChg>
      <pc:sldChg chg="add">
        <pc:chgData name="Khattab, Sherif" userId="c83b1e15-36f3-4f46-aceb-05aac24c545e" providerId="ADAL" clId="{DE316A4D-089D-2A40-9FA9-4724C2884636}" dt="2019-05-23T05:43:41.544" v="183"/>
        <pc:sldMkLst>
          <pc:docMk/>
          <pc:sldMk cId="583513582" sldId="377"/>
        </pc:sldMkLst>
      </pc:sldChg>
      <pc:sldChg chg="modSp del">
        <pc:chgData name="Khattab, Sherif" userId="c83b1e15-36f3-4f46-aceb-05aac24c545e" providerId="ADAL" clId="{DE316A4D-089D-2A40-9FA9-4724C2884636}" dt="2019-05-23T05:43:32.974" v="182" actId="2696"/>
        <pc:sldMkLst>
          <pc:docMk/>
          <pc:sldMk cId="1942139729" sldId="377"/>
        </pc:sldMkLst>
        <pc:spChg chg="mod">
          <ac:chgData name="Khattab, Sherif" userId="c83b1e15-36f3-4f46-aceb-05aac24c545e" providerId="ADAL" clId="{DE316A4D-089D-2A40-9FA9-4724C2884636}" dt="2019-05-23T05:40:47.295" v="181" actId="20577"/>
          <ac:spMkLst>
            <pc:docMk/>
            <pc:sldMk cId="1942139729" sldId="377"/>
            <ac:spMk id="114694" creationId="{BBDAC104-BD98-9A47-A516-EE144AE2C4F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772400" cy="10058400"/>
          </a:xfrm>
          <a:prstGeom prst="roundRect">
            <a:avLst>
              <a:gd name="adj" fmla="val 19"/>
            </a:avLst>
          </a:prstGeom>
          <a:solidFill>
            <a:srgbClr val="FFFFFF"/>
          </a:solidFill>
          <a:ln w="9360">
            <a:noFill/>
            <a:miter lim="800000"/>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4" name="AutoShape 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5" name="AutoShape 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6" name="AutoShape 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7" name="AutoShape 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8" name="AutoShape 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9" name="AutoShape 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0" name="AutoShape 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1" name="AutoShape 9"/>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2" name="AutoShape 10"/>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3" name="AutoShape 11"/>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4" name="AutoShape 1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5" name="AutoShape 1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6" name="AutoShape 1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7" name="AutoShape 1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8" name="AutoShape 1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9" name="AutoShape 1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90" name="AutoShape 1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20500" name="Rectangle 19"/>
          <p:cNvSpPr>
            <a:spLocks noGrp="1" noRot="1" noChangeAspect="1" noChangeArrowheads="1"/>
          </p:cNvSpPr>
          <p:nvPr>
            <p:ph type="sldImg"/>
          </p:nvPr>
        </p:nvSpPr>
        <p:spPr bwMode="auto">
          <a:xfrm>
            <a:off x="1371600" y="763588"/>
            <a:ext cx="4999038" cy="374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3092" name="Rectangle 20"/>
          <p:cNvSpPr>
            <a:spLocks noGrp="1" noChangeArrowheads="1"/>
          </p:cNvSpPr>
          <p:nvPr>
            <p:ph type="body"/>
          </p:nvPr>
        </p:nvSpPr>
        <p:spPr bwMode="auto">
          <a:xfrm>
            <a:off x="777875" y="4776788"/>
            <a:ext cx="6188075" cy="4500562"/>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3093" name="Rectangle 21"/>
          <p:cNvSpPr>
            <a:spLocks noGrp="1" noChangeArrowheads="1"/>
          </p:cNvSpPr>
          <p:nvPr>
            <p:ph type="hdr"/>
          </p:nvPr>
        </p:nvSpPr>
        <p:spPr bwMode="auto">
          <a:xfrm>
            <a:off x="0"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4" name="Rectangle 22"/>
          <p:cNvSpPr>
            <a:spLocks noGrp="1" noChangeArrowheads="1"/>
          </p:cNvSpPr>
          <p:nvPr>
            <p:ph type="dt"/>
          </p:nvPr>
        </p:nvSpPr>
        <p:spPr bwMode="auto">
          <a:xfrm>
            <a:off x="4398963"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5" name="Rectangle 23"/>
          <p:cNvSpPr>
            <a:spLocks noGrp="1" noChangeArrowheads="1"/>
          </p:cNvSpPr>
          <p:nvPr>
            <p:ph type="ftr"/>
          </p:nvPr>
        </p:nvSpPr>
        <p:spPr bwMode="auto">
          <a:xfrm>
            <a:off x="0"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6" name="Rectangle 24"/>
          <p:cNvSpPr>
            <a:spLocks noGrp="1" noChangeArrowheads="1"/>
          </p:cNvSpPr>
          <p:nvPr>
            <p:ph type="sldNum"/>
          </p:nvPr>
        </p:nvSpPr>
        <p:spPr bwMode="auto">
          <a:xfrm>
            <a:off x="4398963"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6000"/>
              </a:lnSpc>
              <a:tabLst>
                <a:tab pos="723900" algn="l"/>
                <a:tab pos="1447800" algn="l"/>
                <a:tab pos="2171700" algn="l"/>
                <a:tab pos="2895600" algn="l"/>
              </a:tabLst>
              <a:defRPr sz="14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defRPr>
            </a:lvl1pPr>
          </a:lstStyle>
          <a:p>
            <a:fld id="{6BBF61AC-9675-4DE0-97B3-F33B7A218B95}"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24"/>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a:fld id="{6F003013-6B68-4C51-B3BB-0B7EAE6BB7DE}" type="slidenum">
              <a:rPr lang="en-GB" altLang="en-US">
                <a:solidFill>
                  <a:srgbClr val="000000"/>
                </a:solidFill>
                <a:latin typeface="Times New Roman" panose="02020603050405020304" pitchFamily="18" charset="0"/>
                <a:cs typeface="Arial Unicode MS" panose="020B0604020202020204" pitchFamily="34" charset="-128"/>
              </a:rPr>
              <a:pPr eaLnBrk="1"/>
              <a:t>1</a:t>
            </a:fld>
            <a:endParaRPr lang="en-GB" altLang="en-US">
              <a:solidFill>
                <a:srgbClr val="000000"/>
              </a:solidFill>
              <a:latin typeface="Times New Roman" panose="02020603050405020304" pitchFamily="18" charset="0"/>
              <a:cs typeface="Arial Unicode MS" panose="020B0604020202020204" pitchFamily="34" charset="-128"/>
            </a:endParaRPr>
          </a:p>
        </p:txBody>
      </p:sp>
      <p:sp>
        <p:nvSpPr>
          <p:cNvPr id="21507"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21508" name="Rectangle 2"/>
          <p:cNvSpPr>
            <a:spLocks noGrp="1" noChangeArrowheads="1"/>
          </p:cNvSpPr>
          <p:nvPr>
            <p:ph type="body"/>
          </p:nvPr>
        </p:nvSpPr>
        <p:spPr>
          <a:xfrm>
            <a:off x="777875" y="4776788"/>
            <a:ext cx="6189663" cy="4502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68663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7913"/>
            <a:ext cx="10080626" cy="1620837"/>
          </a:xfrm>
          <a:solidFill>
            <a:srgbClr val="00246C"/>
          </a:solidFill>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CS/COE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20379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25"/>
            <a:ext cx="10096297" cy="736600"/>
          </a:xfrm>
          <a:solidFill>
            <a:srgbClr val="004F9E"/>
          </a:solidFill>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0" y="714375"/>
            <a:ext cx="10096296" cy="6567487"/>
          </a:xfrm>
        </p:spPr>
        <p:txBody>
          <a:bodyPr>
            <a:normAutofit/>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idx="11"/>
          </p:nvPr>
        </p:nvSpPr>
        <p:spPr>
          <a:xfrm>
            <a:off x="2808288" y="7260997"/>
            <a:ext cx="4608512" cy="498475"/>
          </a:xfrm>
        </p:spPr>
        <p:txBody>
          <a:bodyPr/>
          <a:lstStyle/>
          <a:p>
            <a:pPr>
              <a:defRPr/>
            </a:pPr>
            <a:r>
              <a:rPr lang="en-US" dirty="0">
                <a:latin typeface="+mn-lt"/>
              </a:rPr>
              <a:t>CS/COE 1550 – Operating Systems – Sherif Khattab</a:t>
            </a:r>
            <a:endParaRPr lang="en-GB" dirty="0"/>
          </a:p>
        </p:txBody>
      </p:sp>
      <p:sp>
        <p:nvSpPr>
          <p:cNvPr id="9" name="Slide Number Placeholder 8"/>
          <p:cNvSpPr>
            <a:spLocks noGrp="1"/>
          </p:cNvSpPr>
          <p:nvPr>
            <p:ph type="sldNum" idx="12"/>
          </p:nvPr>
        </p:nvSpPr>
        <p:spPr>
          <a:xfrm>
            <a:off x="7716838" y="7309077"/>
            <a:ext cx="2316162" cy="501650"/>
          </a:xfrm>
        </p:spPr>
        <p:txBody>
          <a:bodyPr/>
          <a:lstStyle/>
          <a:p>
            <a:fld id="{65E435D9-63B0-4660-8D04-E83F5E2CA2AE}" type="slidenum">
              <a:rPr lang="en-GB" altLang="en-US" smtClean="0"/>
              <a:pPr/>
              <a:t>‹#›</a:t>
            </a:fld>
            <a:endParaRPr lang="en-GB" altLang="en-US" dirty="0"/>
          </a:p>
        </p:txBody>
      </p:sp>
    </p:spTree>
    <p:extLst>
      <p:ext uri="{BB962C8B-B14F-4D97-AF65-F5344CB8AC3E}">
        <p14:creationId xmlns:p14="http://schemas.microsoft.com/office/powerpoint/2010/main" val="75952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7913"/>
            <a:ext cx="10080626" cy="1620837"/>
          </a:xfrm>
          <a:solidFill>
            <a:srgbClr val="00246C"/>
          </a:solidFill>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CS/COE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95599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25"/>
            <a:ext cx="10096297" cy="736600"/>
          </a:xfrm>
          <a:solidFill>
            <a:srgbClr val="004F9E"/>
          </a:solidFill>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0" y="714375"/>
            <a:ext cx="10096296" cy="6567487"/>
          </a:xfrm>
        </p:spPr>
        <p:txBody>
          <a:bodyPr>
            <a:normAutofit/>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idx="11"/>
          </p:nvPr>
        </p:nvSpPr>
        <p:spPr>
          <a:xfrm>
            <a:off x="2808288" y="7260997"/>
            <a:ext cx="4608512" cy="498475"/>
          </a:xfrm>
        </p:spPr>
        <p:txBody>
          <a:bodyPr/>
          <a:lstStyle/>
          <a:p>
            <a:pPr>
              <a:defRPr/>
            </a:pPr>
            <a:r>
              <a:rPr lang="en-US" dirty="0">
                <a:latin typeface="+mn-lt"/>
              </a:rPr>
              <a:t>CS/COE 1550 – Operating Systems – Sherif Khattab</a:t>
            </a:r>
            <a:endParaRPr lang="en-GB" dirty="0"/>
          </a:p>
        </p:txBody>
      </p:sp>
      <p:sp>
        <p:nvSpPr>
          <p:cNvPr id="9" name="Slide Number Placeholder 8"/>
          <p:cNvSpPr>
            <a:spLocks noGrp="1"/>
          </p:cNvSpPr>
          <p:nvPr>
            <p:ph type="sldNum" idx="12"/>
          </p:nvPr>
        </p:nvSpPr>
        <p:spPr>
          <a:xfrm>
            <a:off x="7716838" y="7309077"/>
            <a:ext cx="2316162" cy="501650"/>
          </a:xfrm>
        </p:spPr>
        <p:txBody>
          <a:bodyPr/>
          <a:lstStyle/>
          <a:p>
            <a:fld id="{65E435D9-63B0-4660-8D04-E83F5E2CA2AE}" type="slidenum">
              <a:rPr lang="en-GB" altLang="en-US" smtClean="0"/>
              <a:pPr/>
              <a:t>‹#›</a:t>
            </a:fld>
            <a:endParaRPr lang="en-GB" altLang="en-US" dirty="0"/>
          </a:p>
        </p:txBody>
      </p:sp>
    </p:spTree>
    <p:extLst>
      <p:ext uri="{BB962C8B-B14F-4D97-AF65-F5344CB8AC3E}">
        <p14:creationId xmlns:p14="http://schemas.microsoft.com/office/powerpoint/2010/main" val="27125256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80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3900"/>
            <a:ext cx="10080625"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a:p>
            <a:pPr lvl="4"/>
            <a:r>
              <a:rPr lang="en-GB" altLang="en-US" dirty="0"/>
              <a:t>Eighth Outline Level</a:t>
            </a:r>
          </a:p>
          <a:p>
            <a:pPr lvl="4"/>
            <a:r>
              <a:rPr lang="en-GB" altLang="en-US" dirty="0"/>
              <a:t>Ninth Outline Level</a:t>
            </a:r>
          </a:p>
        </p:txBody>
      </p:sp>
      <p:sp>
        <p:nvSpPr>
          <p:cNvPr id="2" name="Rectangle 3"/>
          <p:cNvSpPr>
            <a:spLocks noGrp="1" noChangeArrowheads="1"/>
          </p:cNvSpPr>
          <p:nvPr>
            <p:ph type="ftr"/>
          </p:nvPr>
        </p:nvSpPr>
        <p:spPr bwMode="auto">
          <a:xfrm>
            <a:off x="2808288" y="7326313"/>
            <a:ext cx="4608512"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Times New Roman" pitchFamily="16" charset="0"/>
                <a:cs typeface="Arial" charset="0"/>
              </a:defRPr>
            </a:lvl1pPr>
          </a:lstStyle>
          <a:p>
            <a:pPr>
              <a:defRPr/>
            </a:pPr>
            <a:r>
              <a:rPr lang="en-US">
                <a:latin typeface="+mn-lt"/>
              </a:rPr>
              <a:t>CS/COE 1550 – Operating Systems – Sherif Khattab</a:t>
            </a:r>
            <a:endParaRPr lang="en-GB" dirty="0"/>
          </a:p>
        </p:txBody>
      </p:sp>
      <p:sp>
        <p:nvSpPr>
          <p:cNvPr id="1028" name="Rectangle 4"/>
          <p:cNvSpPr>
            <a:spLocks noGrp="1" noChangeArrowheads="1"/>
          </p:cNvSpPr>
          <p:nvPr>
            <p:ph type="sldNum"/>
          </p:nvPr>
        </p:nvSpPr>
        <p:spPr bwMode="auto">
          <a:xfrm>
            <a:off x="7716838" y="7319963"/>
            <a:ext cx="2316162"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dirty="0"/>
          </a:p>
        </p:txBody>
      </p:sp>
      <p:sp>
        <p:nvSpPr>
          <p:cNvPr id="1032" name="Rectangle 8"/>
          <p:cNvSpPr>
            <a:spLocks noGrp="1" noChangeArrowheads="1"/>
          </p:cNvSpPr>
          <p:nvPr>
            <p:ph type="dt"/>
          </p:nvPr>
        </p:nvSpPr>
        <p:spPr bwMode="auto">
          <a:xfrm>
            <a:off x="19049" y="7358063"/>
            <a:ext cx="2316163"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Arial" charset="0"/>
                <a:cs typeface="Arial" charset="0"/>
              </a:defRPr>
            </a:lvl1pPr>
          </a:lstStyle>
          <a:p>
            <a:pPr>
              <a:defRPr/>
            </a:pPr>
            <a:endParaRPr lang="en-GB"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hf hdr="0" dt="0"/>
  <p:txStyles>
    <p:titleStyle>
      <a:lvl1pPr algn="ctr"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ct val="0"/>
        </a:spcBef>
        <a:spcAft>
          <a:spcPts val="1138"/>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ct val="0"/>
        </a:spcBef>
        <a:spcAft>
          <a:spcPts val="85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ct val="0"/>
        </a:spcBef>
        <a:spcAft>
          <a:spcPts val="575"/>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ct val="0"/>
        </a:spcBef>
        <a:spcAft>
          <a:spcPts val="288"/>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80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3900"/>
            <a:ext cx="10080625"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a:p>
            <a:pPr lvl="4"/>
            <a:r>
              <a:rPr lang="en-GB" altLang="en-US" dirty="0"/>
              <a:t>Eighth Outline Level</a:t>
            </a:r>
          </a:p>
          <a:p>
            <a:pPr lvl="4"/>
            <a:r>
              <a:rPr lang="en-GB" altLang="en-US" dirty="0"/>
              <a:t>Ninth Outline Level</a:t>
            </a:r>
          </a:p>
        </p:txBody>
      </p:sp>
      <p:sp>
        <p:nvSpPr>
          <p:cNvPr id="2" name="Rectangle 3"/>
          <p:cNvSpPr>
            <a:spLocks noGrp="1" noChangeArrowheads="1"/>
          </p:cNvSpPr>
          <p:nvPr>
            <p:ph type="ftr"/>
          </p:nvPr>
        </p:nvSpPr>
        <p:spPr bwMode="auto">
          <a:xfrm>
            <a:off x="2808288" y="7326313"/>
            <a:ext cx="4608512"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Times New Roman" pitchFamily="16" charset="0"/>
                <a:cs typeface="Arial" charset="0"/>
              </a:defRPr>
            </a:lvl1pPr>
          </a:lstStyle>
          <a:p>
            <a:pPr>
              <a:defRPr/>
            </a:pPr>
            <a:r>
              <a:rPr lang="en-US">
                <a:latin typeface="+mn-lt"/>
              </a:rPr>
              <a:t>CS/COE 1550 – Operating Systems – Sherif Khattab</a:t>
            </a:r>
            <a:endParaRPr lang="en-GB" dirty="0"/>
          </a:p>
        </p:txBody>
      </p:sp>
      <p:sp>
        <p:nvSpPr>
          <p:cNvPr id="1028" name="Rectangle 4"/>
          <p:cNvSpPr>
            <a:spLocks noGrp="1" noChangeArrowheads="1"/>
          </p:cNvSpPr>
          <p:nvPr>
            <p:ph type="sldNum"/>
          </p:nvPr>
        </p:nvSpPr>
        <p:spPr bwMode="auto">
          <a:xfrm>
            <a:off x="7716838" y="7319963"/>
            <a:ext cx="2316162"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dirty="0"/>
          </a:p>
        </p:txBody>
      </p:sp>
      <p:sp>
        <p:nvSpPr>
          <p:cNvPr id="1032" name="Rectangle 8"/>
          <p:cNvSpPr>
            <a:spLocks noGrp="1" noChangeArrowheads="1"/>
          </p:cNvSpPr>
          <p:nvPr>
            <p:ph type="dt"/>
          </p:nvPr>
        </p:nvSpPr>
        <p:spPr bwMode="auto">
          <a:xfrm>
            <a:off x="19049" y="7358063"/>
            <a:ext cx="2316163"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Arial" charset="0"/>
                <a:cs typeface="Arial" charset="0"/>
              </a:defRPr>
            </a:lvl1pPr>
          </a:lstStyle>
          <a:p>
            <a:pPr>
              <a:defRPr/>
            </a:pPr>
            <a:endParaRPr lang="en-GB" dirty="0"/>
          </a:p>
        </p:txBody>
      </p:sp>
    </p:spTree>
    <p:extLst>
      <p:ext uri="{BB962C8B-B14F-4D97-AF65-F5344CB8AC3E}">
        <p14:creationId xmlns:p14="http://schemas.microsoft.com/office/powerpoint/2010/main" val="117364443"/>
      </p:ext>
    </p:extLst>
  </p:cSld>
  <p:clrMap bg1="lt1" tx1="dk1" bg2="lt2" tx2="dk2" accent1="accent1" accent2="accent2" accent3="accent3" accent4="accent4" accent5="accent5" accent6="accent6" hlink="hlink" folHlink="folHlink"/>
  <p:sldLayoutIdLst>
    <p:sldLayoutId id="2147483653" r:id="rId1"/>
    <p:sldLayoutId id="2147483654" r:id="rId2"/>
  </p:sldLayoutIdLst>
  <p:hf hdr="0" dt="0"/>
  <p:txStyles>
    <p:titleStyle>
      <a:lvl1pPr algn="ctr"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ct val="0"/>
        </a:spcBef>
        <a:spcAft>
          <a:spcPts val="1138"/>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ct val="0"/>
        </a:spcBef>
        <a:spcAft>
          <a:spcPts val="85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ct val="0"/>
        </a:spcBef>
        <a:spcAft>
          <a:spcPts val="575"/>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ct val="0"/>
        </a:spcBef>
        <a:spcAft>
          <a:spcPts val="288"/>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36511"/>
            <a:ext cx="10080625" cy="1520177"/>
          </a:xfrm>
          <a:solidFill>
            <a:srgbClr val="024E9D"/>
          </a:solidFill>
        </p:spPr>
        <p:txBody>
          <a:bodyPr/>
          <a:lstStyle/>
          <a:p>
            <a:pPr>
              <a:lnSpc>
                <a:spcPct val="100000"/>
              </a:lnSpc>
            </a:pPr>
            <a:r>
              <a:rPr lang="en-US" sz="3600" dirty="0">
                <a:solidFill>
                  <a:srgbClr val="FCB818"/>
                </a:solidFill>
                <a:latin typeface="Helvetica" pitchFamily="2" charset="0"/>
              </a:rPr>
              <a:t>Introduction to Operating Systems</a:t>
            </a:r>
            <a:br>
              <a:rPr lang="en-US" sz="3600" dirty="0">
                <a:solidFill>
                  <a:srgbClr val="FCB818"/>
                </a:solidFill>
                <a:latin typeface="Helvetica" pitchFamily="2" charset="0"/>
              </a:rPr>
            </a:br>
            <a:r>
              <a:rPr lang="en-US" sz="3600" dirty="0">
                <a:solidFill>
                  <a:srgbClr val="FCB818"/>
                </a:solidFill>
                <a:latin typeface="Helvetica" pitchFamily="2" charset="0"/>
              </a:rPr>
              <a:t>CS/COE 1550</a:t>
            </a:r>
          </a:p>
        </p:txBody>
      </p:sp>
      <p:sp>
        <p:nvSpPr>
          <p:cNvPr id="3" name="Subtitle 2"/>
          <p:cNvSpPr>
            <a:spLocks noGrp="1"/>
          </p:cNvSpPr>
          <p:nvPr>
            <p:ph type="subTitle" idx="1"/>
          </p:nvPr>
        </p:nvSpPr>
        <p:spPr>
          <a:xfrm>
            <a:off x="133350" y="4283074"/>
            <a:ext cx="9791700" cy="2689225"/>
          </a:xfrm>
        </p:spPr>
        <p:txBody>
          <a:bodyPr>
            <a:normAutofit/>
          </a:bodyPr>
          <a:lstStyle/>
          <a:p>
            <a:r>
              <a:rPr lang="en-US" dirty="0"/>
              <a:t>Spring 2022</a:t>
            </a:r>
          </a:p>
          <a:p>
            <a:pPr eaLnBrk="1">
              <a:lnSpc>
                <a:spcPct val="92000"/>
              </a:lnSpc>
            </a:pPr>
            <a:r>
              <a:rPr lang="en-GB" altLang="en-US" sz="4000" dirty="0"/>
              <a:t>Sherif Khattab</a:t>
            </a:r>
          </a:p>
          <a:p>
            <a:pPr eaLnBrk="1">
              <a:lnSpc>
                <a:spcPct val="92000"/>
              </a:lnSpc>
            </a:pPr>
            <a:r>
              <a:rPr lang="en-GB" altLang="en-US" dirty="0"/>
              <a:t>ksm73@pitt.edu</a:t>
            </a:r>
          </a:p>
        </p:txBody>
      </p:sp>
      <p:sp>
        <p:nvSpPr>
          <p:cNvPr id="4" name="Rectangle 3"/>
          <p:cNvSpPr/>
          <p:nvPr/>
        </p:nvSpPr>
        <p:spPr>
          <a:xfrm>
            <a:off x="1588" y="7011055"/>
            <a:ext cx="10079037" cy="347146"/>
          </a:xfrm>
          <a:prstGeom prst="rect">
            <a:avLst/>
          </a:prstGeom>
        </p:spPr>
        <p:txBody>
          <a:bodyPr wrap="square">
            <a:spAutoFit/>
          </a:bodyPr>
          <a:lstStyle/>
          <a:p>
            <a:pPr algn="ctr">
              <a:lnSpc>
                <a:spcPct val="92000"/>
              </a:lnSpc>
            </a:pPr>
            <a:r>
              <a:rPr lang="en-GB" altLang="en-US" dirty="0">
                <a:solidFill>
                  <a:schemeClr val="tx1"/>
                </a:solidFill>
              </a:rPr>
              <a:t>(Some slides are from </a:t>
            </a:r>
            <a:r>
              <a:rPr lang="en-US" altLang="en-US" b="1" dirty="0" err="1">
                <a:solidFill>
                  <a:schemeClr val="tx1"/>
                </a:solidFill>
                <a:latin typeface="Helvetica" pitchFamily="-84" charset="0"/>
              </a:rPr>
              <a:t>S</a:t>
            </a:r>
            <a:r>
              <a:rPr lang="en-US" b="1" dirty="0" err="1">
                <a:solidFill>
                  <a:schemeClr val="tx1"/>
                </a:solidFill>
                <a:latin typeface="Helvetica" pitchFamily="-84" charset="0"/>
              </a:rPr>
              <a:t>ilberschatz</a:t>
            </a:r>
            <a:r>
              <a:rPr lang="en-US" b="1" dirty="0">
                <a:solidFill>
                  <a:schemeClr val="tx1"/>
                </a:solidFill>
                <a:latin typeface="Helvetica" pitchFamily="-84" charset="0"/>
              </a:rPr>
              <a:t>, Galvin and Gagne ©2013)</a:t>
            </a:r>
          </a:p>
        </p:txBody>
      </p:sp>
      <p:sp>
        <p:nvSpPr>
          <p:cNvPr id="6" name="Rectangle 2">
            <a:extLst>
              <a:ext uri="{FF2B5EF4-FFF2-40B4-BE49-F238E27FC236}">
                <a16:creationId xmlns:a16="http://schemas.microsoft.com/office/drawing/2014/main" id="{65337C4B-56D9-CA45-A58A-0DDC8D509B6E}"/>
              </a:ext>
            </a:extLst>
          </p:cNvPr>
          <p:cNvSpPr>
            <a:spLocks noChangeArrowheads="1"/>
          </p:cNvSpPr>
          <p:nvPr/>
        </p:nvSpPr>
        <p:spPr bwMode="auto">
          <a:xfrm>
            <a:off x="3113590" y="43178"/>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a:extLst>
              <a:ext uri="{FF2B5EF4-FFF2-40B4-BE49-F238E27FC236}">
                <a16:creationId xmlns:a16="http://schemas.microsoft.com/office/drawing/2014/main" id="{B8DAB396-41D6-4B4E-AA4E-B2F810803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325" y="201474"/>
            <a:ext cx="5619750"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3660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6E05-8262-4512-A679-068F841EA2FF}"/>
              </a:ext>
            </a:extLst>
          </p:cNvPr>
          <p:cNvSpPr>
            <a:spLocks noGrp="1"/>
          </p:cNvSpPr>
          <p:nvPr>
            <p:ph type="title"/>
          </p:nvPr>
        </p:nvSpPr>
        <p:spPr/>
        <p:txBody>
          <a:bodyPr/>
          <a:lstStyle/>
          <a:p>
            <a:r>
              <a:rPr lang="en-US" dirty="0"/>
              <a:t>Atomic Swap</a:t>
            </a:r>
          </a:p>
        </p:txBody>
      </p:sp>
      <p:sp>
        <p:nvSpPr>
          <p:cNvPr id="3" name="Content Placeholder 2">
            <a:extLst>
              <a:ext uri="{FF2B5EF4-FFF2-40B4-BE49-F238E27FC236}">
                <a16:creationId xmlns:a16="http://schemas.microsoft.com/office/drawing/2014/main" id="{62B99065-7772-6147-94D4-B22494E39C22}"/>
              </a:ext>
            </a:extLst>
          </p:cNvPr>
          <p:cNvSpPr>
            <a:spLocks noGrp="1"/>
          </p:cNvSpPr>
          <p:nvPr>
            <p:ph idx="1"/>
          </p:nvPr>
        </p:nvSpPr>
        <p:spPr>
          <a:xfrm>
            <a:off x="0" y="714375"/>
            <a:ext cx="3896939" cy="6567487"/>
          </a:xfrm>
        </p:spPr>
        <p:txBody>
          <a:bodyPr/>
          <a:lstStyle/>
          <a:p>
            <a:r>
              <a:rPr lang="en-US" dirty="0"/>
              <a:t>Swap is an atomic instruction</a:t>
            </a:r>
          </a:p>
          <a:p>
            <a:r>
              <a:rPr lang="en-US" dirty="0"/>
              <a:t>Works for single-core and multi-core Symmetric Multi-Processing (SMP)</a:t>
            </a:r>
          </a:p>
        </p:txBody>
      </p:sp>
      <p:sp>
        <p:nvSpPr>
          <p:cNvPr id="4" name="Footer Placeholder 3">
            <a:extLst>
              <a:ext uri="{FF2B5EF4-FFF2-40B4-BE49-F238E27FC236}">
                <a16:creationId xmlns:a16="http://schemas.microsoft.com/office/drawing/2014/main" id="{1B6C9DA1-F9F1-4937-A7A9-09873557B775}"/>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613678DD-E319-4294-89B4-1E247B7582E9}"/>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10</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7" name="TextBox 6">
            <a:extLst>
              <a:ext uri="{FF2B5EF4-FFF2-40B4-BE49-F238E27FC236}">
                <a16:creationId xmlns:a16="http://schemas.microsoft.com/office/drawing/2014/main" id="{26718BAB-DF47-AC4E-8171-D478EC14B28B}"/>
              </a:ext>
            </a:extLst>
          </p:cNvPr>
          <p:cNvSpPr txBox="1"/>
          <p:nvPr/>
        </p:nvSpPr>
        <p:spPr>
          <a:xfrm>
            <a:off x="4196977" y="1193968"/>
            <a:ext cx="5836023" cy="5171737"/>
          </a:xfrm>
          <a:prstGeom prst="rect">
            <a:avLst/>
          </a:prstGeom>
          <a:solidFill>
            <a:srgbClr val="FFFFD3"/>
          </a:solidFill>
          <a:ln>
            <a:solidFill>
              <a:schemeClr val="tx1"/>
            </a:solidFill>
          </a:ln>
        </p:spPr>
        <p:txBody>
          <a:bodyPr wrap="square" rtlCol="0">
            <a:spAutoFit/>
          </a:bodyPr>
          <a:lstStyle/>
          <a:p>
            <a:pPr marL="0" marR="0" lvl="0" indent="0" algn="l" defTabSz="457200"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3200" b="1" i="0" u="none" strike="noStrike" kern="1200" cap="none" spc="0" normalizeH="0" baseline="0" noProof="0" dirty="0">
                <a:ln>
                  <a:noFill/>
                </a:ln>
                <a:solidFill>
                  <a:srgbClr val="2D2DB9">
                    <a:lumMod val="75000"/>
                  </a:srgbClr>
                </a:solidFill>
                <a:effectLst/>
                <a:uLnTx/>
                <a:uFillTx/>
                <a:latin typeface="Arial" panose="020B0604020202020204" pitchFamily="34" charset="0"/>
                <a:ea typeface="+mn-ea"/>
                <a:cs typeface="Arial" panose="020B0604020202020204" pitchFamily="34" charset="0"/>
              </a:rPr>
              <a:t>int Swap(int &amp;x, int y){</a:t>
            </a:r>
          </a:p>
          <a:p>
            <a:pPr marL="0" marR="0" lvl="0" indent="0" algn="l" defTabSz="457200"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3200" b="1" i="0" u="none" strike="noStrike" kern="1200" cap="none" spc="0" normalizeH="0" baseline="0" noProof="0" dirty="0">
                <a:ln>
                  <a:noFill/>
                </a:ln>
                <a:solidFill>
                  <a:srgbClr val="2D2DB9">
                    <a:lumMod val="75000"/>
                  </a:srgbClr>
                </a:solidFill>
                <a:effectLst/>
                <a:uLnTx/>
                <a:uFillTx/>
                <a:latin typeface="Arial" panose="020B0604020202020204" pitchFamily="34" charset="0"/>
                <a:ea typeface="+mn-ea"/>
                <a:cs typeface="Arial" panose="020B0604020202020204" pitchFamily="34" charset="0"/>
              </a:rPr>
              <a:t>  lock memory access to x</a:t>
            </a:r>
          </a:p>
          <a:p>
            <a:pPr marL="0" marR="0" lvl="0" indent="0" algn="l" defTabSz="457200"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3200" b="1" i="0" u="none" strike="noStrike" kern="1200" cap="none" spc="0" normalizeH="0" baseline="0" noProof="0" dirty="0">
                <a:ln>
                  <a:noFill/>
                </a:ln>
                <a:solidFill>
                  <a:srgbClr val="2D2DB9">
                    <a:lumMod val="75000"/>
                  </a:srgbClr>
                </a:solidFill>
                <a:effectLst/>
                <a:uLnTx/>
                <a:uFillTx/>
                <a:latin typeface="Arial" panose="020B0604020202020204" pitchFamily="34" charset="0"/>
                <a:ea typeface="+mn-ea"/>
                <a:cs typeface="Arial" panose="020B0604020202020204" pitchFamily="34" charset="0"/>
              </a:rPr>
              <a:t>  int temp = *x;</a:t>
            </a:r>
          </a:p>
          <a:p>
            <a:pPr marL="0" marR="0" lvl="0" indent="0" algn="l" defTabSz="457200"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3200" b="1" i="0" u="none" strike="noStrike" kern="1200" cap="none" spc="0" normalizeH="0" baseline="0" noProof="0" dirty="0">
                <a:ln>
                  <a:noFill/>
                </a:ln>
                <a:solidFill>
                  <a:srgbClr val="2D2DB9">
                    <a:lumMod val="75000"/>
                  </a:srgbClr>
                </a:solidFill>
                <a:effectLst/>
                <a:uLnTx/>
                <a:uFillTx/>
                <a:latin typeface="Arial" panose="020B0604020202020204" pitchFamily="34" charset="0"/>
                <a:ea typeface="+mn-ea"/>
                <a:cs typeface="Arial" panose="020B0604020202020204" pitchFamily="34" charset="0"/>
              </a:rPr>
              <a:t>  *x = </a:t>
            </a:r>
            <a:r>
              <a:rPr lang="en-US" sz="3200" b="1" dirty="0">
                <a:solidFill>
                  <a:srgbClr val="2D2DB9">
                    <a:lumMod val="75000"/>
                  </a:srgbClr>
                </a:solidFill>
              </a:rPr>
              <a:t>y</a:t>
            </a:r>
            <a:r>
              <a:rPr kumimoji="0" lang="en-US" sz="3200" b="1" i="0" u="none" strike="noStrike" kern="1200" cap="none" spc="0" normalizeH="0" baseline="0" noProof="0" dirty="0">
                <a:ln>
                  <a:noFill/>
                </a:ln>
                <a:solidFill>
                  <a:srgbClr val="2D2DB9">
                    <a:lumMod val="75000"/>
                  </a:srgbClr>
                </a:solidFill>
                <a:effectLst/>
                <a:uLnTx/>
                <a:uFillTx/>
                <a:latin typeface="Arial" panose="020B0604020202020204" pitchFamily="34" charset="0"/>
                <a:ea typeface="+mn-ea"/>
                <a:cs typeface="Arial" panose="020B0604020202020204" pitchFamily="34" charset="0"/>
              </a:rPr>
              <a:t>;</a:t>
            </a:r>
          </a:p>
          <a:p>
            <a:pPr marL="0" marR="0" lvl="0" indent="0" algn="l" defTabSz="457200"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3200" b="1" i="0" u="none" strike="noStrike" kern="1200" cap="none" spc="0" normalizeH="0" baseline="0" noProof="0" dirty="0">
                <a:ln>
                  <a:noFill/>
                </a:ln>
                <a:solidFill>
                  <a:srgbClr val="2D2DB9">
                    <a:lumMod val="75000"/>
                  </a:srgbClr>
                </a:solidFill>
                <a:effectLst/>
                <a:uLnTx/>
                <a:uFillTx/>
                <a:latin typeface="Arial" panose="020B0604020202020204" pitchFamily="34" charset="0"/>
                <a:ea typeface="+mn-ea"/>
                <a:cs typeface="Arial" panose="020B0604020202020204" pitchFamily="34" charset="0"/>
              </a:rPr>
              <a:t>  unlock memory access to x</a:t>
            </a:r>
          </a:p>
          <a:p>
            <a:pPr marL="0" marR="0" lvl="0" indent="0" algn="l" defTabSz="457200"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3200" b="1" i="0" u="none" strike="noStrike" kern="1200" cap="none" spc="0" normalizeH="0" baseline="0" noProof="0" dirty="0">
                <a:ln>
                  <a:noFill/>
                </a:ln>
                <a:solidFill>
                  <a:srgbClr val="2D2DB9">
                    <a:lumMod val="75000"/>
                  </a:srgbClr>
                </a:solidFill>
                <a:effectLst/>
                <a:uLnTx/>
                <a:uFillTx/>
                <a:latin typeface="Arial" panose="020B0604020202020204" pitchFamily="34" charset="0"/>
                <a:ea typeface="+mn-ea"/>
                <a:cs typeface="Arial" panose="020B0604020202020204" pitchFamily="34" charset="0"/>
              </a:rPr>
              <a:t>  return temp;</a:t>
            </a:r>
          </a:p>
          <a:p>
            <a:pPr marL="0" marR="0" lvl="0" indent="0" algn="l" defTabSz="457200"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3200" b="1" i="0" u="none" strike="noStrike" kern="1200" cap="none" spc="0" normalizeH="0" baseline="0" noProof="0" dirty="0">
                <a:ln>
                  <a:noFill/>
                </a:ln>
                <a:solidFill>
                  <a:srgbClr val="2D2DB9">
                    <a:lumMod val="75000"/>
                  </a:srgbClr>
                </a:solidFill>
                <a:effectLst/>
                <a:uLnTx/>
                <a:uFillTx/>
                <a:latin typeface="Arial" panose="020B0604020202020204" pitchFamily="34" charset="0"/>
                <a:ea typeface="+mn-ea"/>
                <a:cs typeface="Arial" panose="020B0604020202020204" pitchFamily="34" charset="0"/>
              </a:rPr>
              <a:t>}</a:t>
            </a:r>
            <a:endParaRPr kumimoji="0" lang="en-US" sz="3200" b="0" i="0" u="none" strike="noStrike" kern="1200" cap="none" spc="0" normalizeH="0" baseline="0" noProof="0" dirty="0">
              <a:ln>
                <a:noFill/>
              </a:ln>
              <a:solidFill>
                <a:srgbClr val="2D2DB9">
                  <a:lumMod val="75000"/>
                </a:srgb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8015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5">
            <a:extLst>
              <a:ext uri="{FF2B5EF4-FFF2-40B4-BE49-F238E27FC236}">
                <a16:creationId xmlns:a16="http://schemas.microsoft.com/office/drawing/2014/main" id="{6961FFD0-3136-6744-AF77-2A7A1A790F1E}"/>
              </a:ext>
            </a:extLst>
          </p:cNvPr>
          <p:cNvSpPr>
            <a:spLocks noGrp="1" noChangeArrowheads="1"/>
          </p:cNvSpPr>
          <p:nvPr>
            <p:ph type="title"/>
          </p:nvPr>
        </p:nvSpPr>
        <p:spPr/>
        <p:txBody>
          <a:bodyPr>
            <a:normAutofit/>
          </a:bodyPr>
          <a:lstStyle/>
          <a:p>
            <a:r>
              <a:rPr lang="en-US" altLang="en-US" dirty="0"/>
              <a:t>Spinlock implementation using Swap</a:t>
            </a:r>
          </a:p>
        </p:txBody>
      </p:sp>
      <p:sp>
        <p:nvSpPr>
          <p:cNvPr id="99334" name="Rectangle 6">
            <a:extLst>
              <a:ext uri="{FF2B5EF4-FFF2-40B4-BE49-F238E27FC236}">
                <a16:creationId xmlns:a16="http://schemas.microsoft.com/office/drawing/2014/main" id="{8F2D5176-7566-274B-9774-BC0B18321A89}"/>
              </a:ext>
            </a:extLst>
          </p:cNvPr>
          <p:cNvSpPr>
            <a:spLocks noGrp="1" noChangeArrowheads="1"/>
          </p:cNvSpPr>
          <p:nvPr>
            <p:ph idx="1"/>
          </p:nvPr>
        </p:nvSpPr>
        <p:spPr>
          <a:xfrm>
            <a:off x="0" y="775504"/>
            <a:ext cx="8713694" cy="6506358"/>
          </a:xfrm>
        </p:spPr>
        <p:txBody>
          <a:bodyPr/>
          <a:lstStyle/>
          <a:p>
            <a:r>
              <a:rPr lang="en-US" altLang="en-US" sz="2646" dirty="0"/>
              <a:t>Single </a:t>
            </a:r>
            <a:r>
              <a:rPr lang="en-US" altLang="en-US" sz="2646" b="1" dirty="0"/>
              <a:t>shared</a:t>
            </a:r>
            <a:r>
              <a:rPr lang="en-US" altLang="en-US" sz="2646" dirty="0"/>
              <a:t> variable: lock</a:t>
            </a:r>
          </a:p>
          <a:p>
            <a:r>
              <a:rPr lang="en-US" altLang="en-US" sz="2646" dirty="0"/>
              <a:t>Works for any number of processes</a:t>
            </a:r>
          </a:p>
        </p:txBody>
      </p:sp>
      <p:sp>
        <p:nvSpPr>
          <p:cNvPr id="7" name="Footer Placeholder 4">
            <a:extLst>
              <a:ext uri="{FF2B5EF4-FFF2-40B4-BE49-F238E27FC236}">
                <a16:creationId xmlns:a16="http://schemas.microsoft.com/office/drawing/2014/main" id="{532CA168-7A4E-084D-AF13-F17DA4C99AF9}"/>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8" name="Slide Number Placeholder 5">
            <a:extLst>
              <a:ext uri="{FF2B5EF4-FFF2-40B4-BE49-F238E27FC236}">
                <a16:creationId xmlns:a16="http://schemas.microsoft.com/office/drawing/2014/main" id="{0C0EE1E8-F246-0344-879F-ACDF28735FC1}"/>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E144691B-2148-EE46-91C2-338F18CE3F8B}"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11</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99330" name="Text Box 2">
            <a:extLst>
              <a:ext uri="{FF2B5EF4-FFF2-40B4-BE49-F238E27FC236}">
                <a16:creationId xmlns:a16="http://schemas.microsoft.com/office/drawing/2014/main" id="{1FD61C16-1735-DD40-B974-BFE9976EA2BC}"/>
              </a:ext>
            </a:extLst>
          </p:cNvPr>
          <p:cNvSpPr txBox="1">
            <a:spLocks noChangeArrowheads="1"/>
          </p:cNvSpPr>
          <p:nvPr/>
        </p:nvSpPr>
        <p:spPr bwMode="auto">
          <a:xfrm>
            <a:off x="1446468" y="2416421"/>
            <a:ext cx="7245782" cy="4528258"/>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1" i="0" u="none" strike="noStrike" kern="1200" cap="none" spc="0" normalizeH="0" baseline="0" noProof="0" dirty="0">
                <a:ln>
                  <a:noFill/>
                </a:ln>
                <a:solidFill>
                  <a:srgbClr val="000000"/>
                </a:solidFill>
                <a:effectLst/>
                <a:uLnTx/>
                <a:uFillTx/>
                <a:latin typeface="Courier" pitchFamily="2" charset="0"/>
                <a:ea typeface="+mn-ea"/>
                <a:cs typeface="Arial"/>
              </a:rPr>
              <a:t>Lock(){</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   while (</a:t>
            </a:r>
            <a:r>
              <a:rPr kumimoji="0" lang="en-US" altLang="en-US" sz="3200" b="1" i="0" u="none" strike="noStrike" kern="1200" cap="none" spc="0" normalizeH="0" baseline="0" noProof="0" dirty="0">
                <a:ln>
                  <a:noFill/>
                </a:ln>
                <a:solidFill>
                  <a:srgbClr val="000000"/>
                </a:solidFill>
                <a:effectLst/>
                <a:uLnTx/>
                <a:uFillTx/>
                <a:latin typeface="Courier" pitchFamily="2" charset="0"/>
                <a:ea typeface="+mn-ea"/>
                <a:cs typeface="Arial"/>
              </a:rPr>
              <a:t>Swap</a:t>
            </a: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(&amp;lock, 1))</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1" i="0" u="none" strike="noStrike" kern="1200" cap="none" spc="0" normalizeH="0" baseline="0" noProof="0" dirty="0">
                <a:ln>
                  <a:noFill/>
                </a:ln>
                <a:solidFill>
                  <a:srgbClr val="000000"/>
                </a:solidFill>
                <a:effectLst/>
                <a:uLnTx/>
                <a:uFillTx/>
                <a:latin typeface="Courier" pitchFamily="2" charset="0"/>
                <a:ea typeface="+mn-ea"/>
                <a:cs typeface="Arial"/>
              </a:rPr>
              <a:t>Unlock(){</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   lock = 0;</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endParaRPr>
          </a:p>
        </p:txBody>
      </p:sp>
      <p:sp>
        <p:nvSpPr>
          <p:cNvPr id="99332" name="Text Box 4">
            <a:extLst>
              <a:ext uri="{FF2B5EF4-FFF2-40B4-BE49-F238E27FC236}">
                <a16:creationId xmlns:a16="http://schemas.microsoft.com/office/drawing/2014/main" id="{100A8DDF-8520-4E4C-B33A-A6A8B8E09C76}"/>
              </a:ext>
            </a:extLst>
          </p:cNvPr>
          <p:cNvSpPr txBox="1">
            <a:spLocks noChangeArrowheads="1"/>
          </p:cNvSpPr>
          <p:nvPr/>
        </p:nvSpPr>
        <p:spPr bwMode="auto">
          <a:xfrm>
            <a:off x="1446468" y="1943943"/>
            <a:ext cx="7245782" cy="588718"/>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int lock = 0;</a:t>
            </a:r>
          </a:p>
        </p:txBody>
      </p:sp>
    </p:spTree>
    <p:extLst>
      <p:ext uri="{BB962C8B-B14F-4D97-AF65-F5344CB8AC3E}">
        <p14:creationId xmlns:p14="http://schemas.microsoft.com/office/powerpoint/2010/main" val="92617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3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33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33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933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933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9330">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9330">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933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animBg="1"/>
      <p:bldP spid="993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E957CE05-A4BD-144F-A0C4-0AAE7BD7009B}"/>
              </a:ext>
            </a:extLst>
          </p:cNvPr>
          <p:cNvSpPr>
            <a:spLocks noGrp="1" noChangeArrowheads="1"/>
          </p:cNvSpPr>
          <p:nvPr>
            <p:ph type="title"/>
          </p:nvPr>
        </p:nvSpPr>
        <p:spPr/>
        <p:txBody>
          <a:bodyPr vert="horz" wrap="square" lIns="95343" tIns="47672" rIns="95343" bIns="47672" numCol="1" anchor="t" anchorCtr="0" compatLnSpc="1">
            <a:prstTxWarp prst="textNoShape">
              <a:avLst/>
            </a:prstTxWarp>
          </a:bodyPr>
          <a:lstStyle/>
          <a:p>
            <a:r>
              <a:rPr lang="en-US" altLang="en-US" dirty="0"/>
              <a:t>Implication of Busy Waiting</a:t>
            </a:r>
          </a:p>
        </p:txBody>
      </p:sp>
      <p:sp>
        <p:nvSpPr>
          <p:cNvPr id="100355" name="Rectangle 3">
            <a:extLst>
              <a:ext uri="{FF2B5EF4-FFF2-40B4-BE49-F238E27FC236}">
                <a16:creationId xmlns:a16="http://schemas.microsoft.com/office/drawing/2014/main" id="{0C36604A-A763-A345-B88E-8E6F2BF0C1FE}"/>
              </a:ext>
            </a:extLst>
          </p:cNvPr>
          <p:cNvSpPr>
            <a:spLocks noGrp="1" noChangeArrowheads="1"/>
          </p:cNvSpPr>
          <p:nvPr>
            <p:ph idx="1"/>
          </p:nvPr>
        </p:nvSpPr>
        <p:spPr>
          <a:xfrm>
            <a:off x="0" y="714375"/>
            <a:ext cx="9439835" cy="6567487"/>
          </a:xfrm>
        </p:spPr>
        <p:txBody>
          <a:bodyPr vert="horz" wrap="square" lIns="95343" tIns="47672" rIns="95343" bIns="47672" numCol="1" anchor="t" anchorCtr="0" compatLnSpc="1">
            <a:prstTxWarp prst="textNoShape">
              <a:avLst/>
            </a:prstTxWarp>
          </a:bodyPr>
          <a:lstStyle/>
          <a:p>
            <a:pPr marL="0" indent="0">
              <a:lnSpc>
                <a:spcPct val="90000"/>
              </a:lnSpc>
              <a:buNone/>
            </a:pPr>
            <a:r>
              <a:rPr lang="en-US" altLang="en-US" sz="2646" dirty="0"/>
              <a:t>Subproblem: </a:t>
            </a:r>
            <a:r>
              <a:rPr lang="en-US" altLang="en-US" sz="2646" i="1" dirty="0"/>
              <a:t>priority inversion</a:t>
            </a:r>
            <a:r>
              <a:rPr lang="en-US" altLang="en-US" sz="2646" dirty="0"/>
              <a:t> (higher priority process busy waits for lower priority process)</a:t>
            </a:r>
          </a:p>
        </p:txBody>
      </p:sp>
      <p:sp>
        <p:nvSpPr>
          <p:cNvPr id="4" name="Footer Placeholder 3">
            <a:extLst>
              <a:ext uri="{FF2B5EF4-FFF2-40B4-BE49-F238E27FC236}">
                <a16:creationId xmlns:a16="http://schemas.microsoft.com/office/drawing/2014/main" id="{73DBA84E-7D96-E442-8FC3-A0C3749B1CC1}"/>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5" name="Slide Number Placeholder 4">
            <a:extLst>
              <a:ext uri="{FF2B5EF4-FFF2-40B4-BE49-F238E27FC236}">
                <a16:creationId xmlns:a16="http://schemas.microsoft.com/office/drawing/2014/main" id="{B9F1484A-3D19-CA4A-81F0-82E85A0AC7BB}"/>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49DE1B45-5713-6E42-A4BB-3D73C968C33F}"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12</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pic>
        <p:nvPicPr>
          <p:cNvPr id="7" name="Picture 6">
            <a:extLst>
              <a:ext uri="{FF2B5EF4-FFF2-40B4-BE49-F238E27FC236}">
                <a16:creationId xmlns:a16="http://schemas.microsoft.com/office/drawing/2014/main" id="{8289F39E-20D4-48DB-B0D7-920A9B1D2C84}"/>
              </a:ext>
            </a:extLst>
          </p:cNvPr>
          <p:cNvPicPr>
            <a:picLocks noChangeAspect="1"/>
          </p:cNvPicPr>
          <p:nvPr/>
        </p:nvPicPr>
        <p:blipFill rotWithShape="1">
          <a:blip r:embed="rId2"/>
          <a:srcRect r="1460" b="17800"/>
          <a:stretch/>
        </p:blipFill>
        <p:spPr>
          <a:xfrm>
            <a:off x="819268" y="1976718"/>
            <a:ext cx="8641532" cy="4806669"/>
          </a:xfrm>
          <a:prstGeom prst="rect">
            <a:avLst/>
          </a:prstGeom>
        </p:spPr>
      </p:pic>
    </p:spTree>
    <p:extLst>
      <p:ext uri="{BB962C8B-B14F-4D97-AF65-F5344CB8AC3E}">
        <p14:creationId xmlns:p14="http://schemas.microsoft.com/office/powerpoint/2010/main" val="321099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E957CE05-A4BD-144F-A0C4-0AAE7BD7009B}"/>
              </a:ext>
            </a:extLst>
          </p:cNvPr>
          <p:cNvSpPr>
            <a:spLocks noGrp="1" noChangeArrowheads="1"/>
          </p:cNvSpPr>
          <p:nvPr>
            <p:ph type="title"/>
          </p:nvPr>
        </p:nvSpPr>
        <p:spPr/>
        <p:txBody>
          <a:bodyPr vert="horz" wrap="square" lIns="95343" tIns="47672" rIns="95343" bIns="47672" numCol="1" anchor="t" anchorCtr="0" compatLnSpc="1">
            <a:prstTxWarp prst="textNoShape">
              <a:avLst/>
            </a:prstTxWarp>
          </a:bodyPr>
          <a:lstStyle/>
          <a:p>
            <a:r>
              <a:rPr lang="en-US" altLang="en-US" dirty="0"/>
              <a:t>Implementation Detail</a:t>
            </a:r>
          </a:p>
        </p:txBody>
      </p:sp>
      <p:sp>
        <p:nvSpPr>
          <p:cNvPr id="100355" name="Rectangle 3">
            <a:extLst>
              <a:ext uri="{FF2B5EF4-FFF2-40B4-BE49-F238E27FC236}">
                <a16:creationId xmlns:a16="http://schemas.microsoft.com/office/drawing/2014/main" id="{0C36604A-A763-A345-B88E-8E6F2BF0C1FE}"/>
              </a:ext>
            </a:extLst>
          </p:cNvPr>
          <p:cNvSpPr>
            <a:spLocks noGrp="1" noChangeArrowheads="1"/>
          </p:cNvSpPr>
          <p:nvPr>
            <p:ph idx="1"/>
          </p:nvPr>
        </p:nvSpPr>
        <p:spPr>
          <a:xfrm>
            <a:off x="0" y="714375"/>
            <a:ext cx="9776012" cy="6567487"/>
          </a:xfrm>
        </p:spPr>
        <p:txBody>
          <a:bodyPr vert="horz" wrap="square" lIns="95343" tIns="47672" rIns="95343" bIns="47672" numCol="1" anchor="t" anchorCtr="0" compatLnSpc="1">
            <a:prstTxWarp prst="textNoShape">
              <a:avLst/>
            </a:prstTxWarp>
          </a:bodyPr>
          <a:lstStyle/>
          <a:p>
            <a:pPr marL="0" indent="0" algn="ctr">
              <a:lnSpc>
                <a:spcPct val="90000"/>
              </a:lnSpc>
              <a:buNone/>
            </a:pPr>
            <a:endParaRPr lang="en-US" altLang="en-US" sz="2646" dirty="0"/>
          </a:p>
          <a:p>
            <a:pPr marL="0" indent="0" algn="ctr">
              <a:lnSpc>
                <a:spcPct val="90000"/>
              </a:lnSpc>
              <a:buNone/>
            </a:pPr>
            <a:endParaRPr lang="en-US" altLang="en-US" sz="2646" dirty="0"/>
          </a:p>
          <a:p>
            <a:pPr marL="0" indent="0" algn="ctr">
              <a:lnSpc>
                <a:spcPct val="90000"/>
              </a:lnSpc>
              <a:buNone/>
            </a:pPr>
            <a:r>
              <a:rPr lang="en-US" altLang="en-US" sz="2646" dirty="0"/>
              <a:t>compiler and/or hardware may reorder instructions</a:t>
            </a:r>
          </a:p>
          <a:p>
            <a:pPr marL="0" indent="0">
              <a:lnSpc>
                <a:spcPct val="90000"/>
              </a:lnSpc>
              <a:buNone/>
            </a:pPr>
            <a:endParaRPr lang="en-US" altLang="en-US" sz="2205" dirty="0"/>
          </a:p>
        </p:txBody>
      </p:sp>
      <p:sp>
        <p:nvSpPr>
          <p:cNvPr id="4" name="Footer Placeholder 3">
            <a:extLst>
              <a:ext uri="{FF2B5EF4-FFF2-40B4-BE49-F238E27FC236}">
                <a16:creationId xmlns:a16="http://schemas.microsoft.com/office/drawing/2014/main" id="{73DBA84E-7D96-E442-8FC3-A0C3749B1CC1}"/>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5" name="Slide Number Placeholder 4">
            <a:extLst>
              <a:ext uri="{FF2B5EF4-FFF2-40B4-BE49-F238E27FC236}">
                <a16:creationId xmlns:a16="http://schemas.microsoft.com/office/drawing/2014/main" id="{B9F1484A-3D19-CA4A-81F0-82E85A0AC7BB}"/>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49DE1B45-5713-6E42-A4BB-3D73C968C33F}"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13</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pic>
        <p:nvPicPr>
          <p:cNvPr id="11" name="Picture 10">
            <a:extLst>
              <a:ext uri="{FF2B5EF4-FFF2-40B4-BE49-F238E27FC236}">
                <a16:creationId xmlns:a16="http://schemas.microsoft.com/office/drawing/2014/main" id="{F566B0BC-E242-4A61-8CE5-99090A62E50D}"/>
              </a:ext>
            </a:extLst>
          </p:cNvPr>
          <p:cNvPicPr>
            <a:picLocks noChangeAspect="1"/>
          </p:cNvPicPr>
          <p:nvPr/>
        </p:nvPicPr>
        <p:blipFill>
          <a:blip r:embed="rId2"/>
          <a:stretch>
            <a:fillRect/>
          </a:stretch>
        </p:blipFill>
        <p:spPr>
          <a:xfrm>
            <a:off x="1833278" y="2547141"/>
            <a:ext cx="6414068" cy="4276900"/>
          </a:xfrm>
          <a:prstGeom prst="rect">
            <a:avLst/>
          </a:prstGeom>
        </p:spPr>
      </p:pic>
    </p:spTree>
    <p:extLst>
      <p:ext uri="{BB962C8B-B14F-4D97-AF65-F5344CB8AC3E}">
        <p14:creationId xmlns:p14="http://schemas.microsoft.com/office/powerpoint/2010/main" val="380735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B28A-8674-42BF-A553-2C3612BC3B4B}"/>
              </a:ext>
            </a:extLst>
          </p:cNvPr>
          <p:cNvSpPr>
            <a:spLocks noGrp="1"/>
          </p:cNvSpPr>
          <p:nvPr>
            <p:ph type="title"/>
          </p:nvPr>
        </p:nvSpPr>
        <p:spPr/>
        <p:txBody>
          <a:bodyPr/>
          <a:lstStyle/>
          <a:p>
            <a:r>
              <a:rPr lang="en-US" dirty="0"/>
              <a:t>Xv6 Walkthrough</a:t>
            </a:r>
          </a:p>
        </p:txBody>
      </p:sp>
      <p:sp>
        <p:nvSpPr>
          <p:cNvPr id="3" name="Content Placeholder 2">
            <a:extLst>
              <a:ext uri="{FF2B5EF4-FFF2-40B4-BE49-F238E27FC236}">
                <a16:creationId xmlns:a16="http://schemas.microsoft.com/office/drawing/2014/main" id="{C62B6C5A-CC0C-40C3-BD2B-60F0CF3EE1C4}"/>
              </a:ext>
            </a:extLst>
          </p:cNvPr>
          <p:cNvSpPr>
            <a:spLocks noGrp="1"/>
          </p:cNvSpPr>
          <p:nvPr>
            <p:ph idx="1"/>
          </p:nvPr>
        </p:nvSpPr>
        <p:spPr/>
        <p:txBody>
          <a:bodyPr/>
          <a:lstStyle/>
          <a:p>
            <a:r>
              <a:rPr lang="en-US" dirty="0"/>
              <a:t>Spinlocks</a:t>
            </a:r>
          </a:p>
          <a:p>
            <a:pPr lvl="1"/>
            <a:r>
              <a:rPr lang="en-US" dirty="0"/>
              <a:t>__</a:t>
            </a:r>
            <a:r>
              <a:rPr lang="en-US" dirty="0" err="1"/>
              <a:t>sync_synchronize</a:t>
            </a:r>
            <a:r>
              <a:rPr lang="en-US" dirty="0"/>
              <a:t>() is a memory barrier instruction</a:t>
            </a:r>
          </a:p>
        </p:txBody>
      </p:sp>
      <p:sp>
        <p:nvSpPr>
          <p:cNvPr id="4" name="Footer Placeholder 3">
            <a:extLst>
              <a:ext uri="{FF2B5EF4-FFF2-40B4-BE49-F238E27FC236}">
                <a16:creationId xmlns:a16="http://schemas.microsoft.com/office/drawing/2014/main" id="{0A36E1D9-544E-4B5A-9302-BDE3B0A3F275}"/>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4EBBFD23-2AB7-4671-BD28-264D45A19CEB}"/>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14</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7" name="Picture 6">
            <a:extLst>
              <a:ext uri="{FF2B5EF4-FFF2-40B4-BE49-F238E27FC236}">
                <a16:creationId xmlns:a16="http://schemas.microsoft.com/office/drawing/2014/main" id="{02C3C82A-AB2F-48F5-861D-62F8E67479FF}"/>
              </a:ext>
            </a:extLst>
          </p:cNvPr>
          <p:cNvPicPr>
            <a:picLocks noChangeAspect="1"/>
          </p:cNvPicPr>
          <p:nvPr/>
        </p:nvPicPr>
        <p:blipFill>
          <a:blip r:embed="rId2"/>
          <a:stretch>
            <a:fillRect/>
          </a:stretch>
        </p:blipFill>
        <p:spPr>
          <a:xfrm>
            <a:off x="401638" y="1971018"/>
            <a:ext cx="3945174" cy="1592453"/>
          </a:xfrm>
          <a:prstGeom prst="rect">
            <a:avLst/>
          </a:prstGeom>
        </p:spPr>
      </p:pic>
      <p:pic>
        <p:nvPicPr>
          <p:cNvPr id="11" name="Picture 10">
            <a:extLst>
              <a:ext uri="{FF2B5EF4-FFF2-40B4-BE49-F238E27FC236}">
                <a16:creationId xmlns:a16="http://schemas.microsoft.com/office/drawing/2014/main" id="{1DF00FAA-6BB4-4738-867A-9C5C29D0C6D6}"/>
              </a:ext>
            </a:extLst>
          </p:cNvPr>
          <p:cNvPicPr>
            <a:picLocks noChangeAspect="1"/>
          </p:cNvPicPr>
          <p:nvPr/>
        </p:nvPicPr>
        <p:blipFill>
          <a:blip r:embed="rId3"/>
          <a:stretch>
            <a:fillRect/>
          </a:stretch>
        </p:blipFill>
        <p:spPr>
          <a:xfrm>
            <a:off x="4963681" y="1836547"/>
            <a:ext cx="4906238" cy="2223139"/>
          </a:xfrm>
          <a:prstGeom prst="rect">
            <a:avLst/>
          </a:prstGeom>
        </p:spPr>
      </p:pic>
      <p:pic>
        <p:nvPicPr>
          <p:cNvPr id="15" name="Picture 14">
            <a:extLst>
              <a:ext uri="{FF2B5EF4-FFF2-40B4-BE49-F238E27FC236}">
                <a16:creationId xmlns:a16="http://schemas.microsoft.com/office/drawing/2014/main" id="{E8FB8316-F2C2-4528-9B6F-A4148DF293DD}"/>
              </a:ext>
            </a:extLst>
          </p:cNvPr>
          <p:cNvPicPr>
            <a:picLocks noChangeAspect="1"/>
          </p:cNvPicPr>
          <p:nvPr/>
        </p:nvPicPr>
        <p:blipFill>
          <a:blip r:embed="rId4"/>
          <a:stretch>
            <a:fillRect/>
          </a:stretch>
        </p:blipFill>
        <p:spPr>
          <a:xfrm>
            <a:off x="156950" y="4218650"/>
            <a:ext cx="4851577" cy="2626650"/>
          </a:xfrm>
          <a:prstGeom prst="rect">
            <a:avLst/>
          </a:prstGeom>
        </p:spPr>
      </p:pic>
      <p:pic>
        <p:nvPicPr>
          <p:cNvPr id="17" name="Picture 16">
            <a:extLst>
              <a:ext uri="{FF2B5EF4-FFF2-40B4-BE49-F238E27FC236}">
                <a16:creationId xmlns:a16="http://schemas.microsoft.com/office/drawing/2014/main" id="{1C8E4C0D-BAAA-4416-8168-D817EC297918}"/>
              </a:ext>
            </a:extLst>
          </p:cNvPr>
          <p:cNvPicPr>
            <a:picLocks noChangeAspect="1"/>
          </p:cNvPicPr>
          <p:nvPr/>
        </p:nvPicPr>
        <p:blipFill>
          <a:blip r:embed="rId5"/>
          <a:stretch>
            <a:fillRect/>
          </a:stretch>
        </p:blipFill>
        <p:spPr>
          <a:xfrm>
            <a:off x="5278197" y="4397290"/>
            <a:ext cx="4400790" cy="2331893"/>
          </a:xfrm>
          <a:prstGeom prst="rect">
            <a:avLst/>
          </a:prstGeom>
        </p:spPr>
      </p:pic>
    </p:spTree>
    <p:extLst>
      <p:ext uri="{BB962C8B-B14F-4D97-AF65-F5344CB8AC3E}">
        <p14:creationId xmlns:p14="http://schemas.microsoft.com/office/powerpoint/2010/main" val="2887364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E1F21-C747-FF48-ADD7-0D992EF4AA35}"/>
              </a:ext>
            </a:extLst>
          </p:cNvPr>
          <p:cNvSpPr>
            <a:spLocks noGrp="1"/>
          </p:cNvSpPr>
          <p:nvPr>
            <p:ph type="title"/>
          </p:nvPr>
        </p:nvSpPr>
        <p:spPr/>
        <p:txBody>
          <a:bodyPr/>
          <a:lstStyle/>
          <a:p>
            <a:r>
              <a:rPr lang="en-US" dirty="0"/>
              <a:t>Semaphores</a:t>
            </a:r>
          </a:p>
        </p:txBody>
      </p:sp>
      <p:sp>
        <p:nvSpPr>
          <p:cNvPr id="3" name="Content Placeholder 2">
            <a:extLst>
              <a:ext uri="{FF2B5EF4-FFF2-40B4-BE49-F238E27FC236}">
                <a16:creationId xmlns:a16="http://schemas.microsoft.com/office/drawing/2014/main" id="{3B472150-5A72-0B4C-842B-0AE934B608BB}"/>
              </a:ext>
            </a:extLst>
          </p:cNvPr>
          <p:cNvSpPr>
            <a:spLocks noGrp="1"/>
          </p:cNvSpPr>
          <p:nvPr>
            <p:ph idx="1"/>
          </p:nvPr>
        </p:nvSpPr>
        <p:spPr/>
        <p:txBody>
          <a:bodyPr/>
          <a:lstStyle/>
          <a:p>
            <a:pPr>
              <a:lnSpc>
                <a:spcPct val="150000"/>
              </a:lnSpc>
            </a:pPr>
            <a:r>
              <a:rPr lang="en-US" altLang="en-US" sz="2646" dirty="0"/>
              <a:t>Solution: use semaphores</a:t>
            </a:r>
          </a:p>
          <a:p>
            <a:pPr lvl="1">
              <a:lnSpc>
                <a:spcPct val="150000"/>
              </a:lnSpc>
            </a:pPr>
            <a:r>
              <a:rPr lang="en-US" altLang="en-US" sz="2205" dirty="0"/>
              <a:t>Synchronization mechanism that doesn’t require busy waiting</a:t>
            </a:r>
          </a:p>
          <a:p>
            <a:pPr>
              <a:lnSpc>
                <a:spcPct val="150000"/>
              </a:lnSpc>
            </a:pPr>
            <a:r>
              <a:rPr lang="en-US" altLang="en-US" sz="2646" dirty="0"/>
              <a:t>Implementation</a:t>
            </a:r>
          </a:p>
          <a:p>
            <a:pPr lvl="1">
              <a:lnSpc>
                <a:spcPct val="150000"/>
              </a:lnSpc>
            </a:pPr>
            <a:r>
              <a:rPr lang="en-US" altLang="en-US" sz="2205" dirty="0"/>
              <a:t>Semaphore S accessed by two atomic operations</a:t>
            </a:r>
          </a:p>
          <a:p>
            <a:pPr lvl="2">
              <a:lnSpc>
                <a:spcPct val="150000"/>
              </a:lnSpc>
            </a:pPr>
            <a:r>
              <a:rPr lang="en-US" altLang="en-US" sz="1984" dirty="0"/>
              <a:t>Down(S): decrement the semaphore if &gt; 0; block otherwise</a:t>
            </a:r>
          </a:p>
          <a:p>
            <a:pPr lvl="2">
              <a:lnSpc>
                <a:spcPct val="150000"/>
              </a:lnSpc>
            </a:pPr>
            <a:r>
              <a:rPr lang="en-US" altLang="en-US" sz="1984" dirty="0"/>
              <a:t>Up(S): increment the semaphore and wakeup one blocked process if any</a:t>
            </a:r>
          </a:p>
          <a:p>
            <a:pPr lvl="1">
              <a:lnSpc>
                <a:spcPct val="150000"/>
              </a:lnSpc>
            </a:pPr>
            <a:r>
              <a:rPr lang="en-US" altLang="en-US" sz="2205" dirty="0"/>
              <a:t>Down() is another name for P()</a:t>
            </a:r>
          </a:p>
          <a:p>
            <a:pPr lvl="1">
              <a:lnSpc>
                <a:spcPct val="150000"/>
              </a:lnSpc>
            </a:pPr>
            <a:r>
              <a:rPr lang="en-US" altLang="en-US" sz="2205" dirty="0"/>
              <a:t>Up() is another name for V()</a:t>
            </a:r>
          </a:p>
        </p:txBody>
      </p:sp>
      <p:sp>
        <p:nvSpPr>
          <p:cNvPr id="4" name="Footer Placeholder 3">
            <a:extLst>
              <a:ext uri="{FF2B5EF4-FFF2-40B4-BE49-F238E27FC236}">
                <a16:creationId xmlns:a16="http://schemas.microsoft.com/office/drawing/2014/main" id="{A6DACDEA-BA25-1C45-9FE8-0A1166DBC5D0}"/>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280C8A18-AE1B-BE41-B5D4-F503DE1A4ECF}"/>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15</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41422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4D5B7-74D2-4794-B22F-E7CCC2D5366F}"/>
              </a:ext>
            </a:extLst>
          </p:cNvPr>
          <p:cNvSpPr>
            <a:spLocks noGrp="1"/>
          </p:cNvSpPr>
          <p:nvPr>
            <p:ph type="title"/>
          </p:nvPr>
        </p:nvSpPr>
        <p:spPr/>
        <p:txBody>
          <a:bodyPr/>
          <a:lstStyle/>
          <a:p>
            <a:r>
              <a:rPr lang="en-US" dirty="0"/>
              <a:t>Busy waiting vs. Blocking</a:t>
            </a:r>
          </a:p>
        </p:txBody>
      </p:sp>
      <p:sp>
        <p:nvSpPr>
          <p:cNvPr id="3" name="Content Placeholder 2">
            <a:extLst>
              <a:ext uri="{FF2B5EF4-FFF2-40B4-BE49-F238E27FC236}">
                <a16:creationId xmlns:a16="http://schemas.microsoft.com/office/drawing/2014/main" id="{5397F97C-D5EB-B648-BC2C-781803B9D94B}"/>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Blocking involves 2 context switches</a:t>
            </a:r>
          </a:p>
        </p:txBody>
      </p:sp>
      <p:sp>
        <p:nvSpPr>
          <p:cNvPr id="4" name="Footer Placeholder 3">
            <a:extLst>
              <a:ext uri="{FF2B5EF4-FFF2-40B4-BE49-F238E27FC236}">
                <a16:creationId xmlns:a16="http://schemas.microsoft.com/office/drawing/2014/main" id="{3A2AF8B2-07D4-43BD-8B79-F5608A0BCA1D}"/>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E176868C-A901-4404-93DC-353C26AE2D78}"/>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16</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7" name="Picture 6">
            <a:extLst>
              <a:ext uri="{FF2B5EF4-FFF2-40B4-BE49-F238E27FC236}">
                <a16:creationId xmlns:a16="http://schemas.microsoft.com/office/drawing/2014/main" id="{5F5F7E71-8D48-4643-8EDE-08B6D3E65304}"/>
              </a:ext>
            </a:extLst>
          </p:cNvPr>
          <p:cNvPicPr>
            <a:picLocks noChangeAspect="1"/>
          </p:cNvPicPr>
          <p:nvPr/>
        </p:nvPicPr>
        <p:blipFill>
          <a:blip r:embed="rId2"/>
          <a:stretch>
            <a:fillRect/>
          </a:stretch>
        </p:blipFill>
        <p:spPr>
          <a:xfrm>
            <a:off x="1711555" y="947166"/>
            <a:ext cx="7049701" cy="4700741"/>
          </a:xfrm>
          <a:prstGeom prst="rect">
            <a:avLst/>
          </a:prstGeom>
        </p:spPr>
      </p:pic>
    </p:spTree>
    <p:extLst>
      <p:ext uri="{BB962C8B-B14F-4D97-AF65-F5344CB8AC3E}">
        <p14:creationId xmlns:p14="http://schemas.microsoft.com/office/powerpoint/2010/main" val="3177405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1C91B2E0-F076-D54D-8685-060CEC00A4EC}"/>
              </a:ext>
            </a:extLst>
          </p:cNvPr>
          <p:cNvSpPr>
            <a:spLocks noGrp="1" noChangeArrowheads="1"/>
          </p:cNvSpPr>
          <p:nvPr>
            <p:ph type="title"/>
          </p:nvPr>
        </p:nvSpPr>
        <p:spPr/>
        <p:txBody>
          <a:bodyPr vert="horz" wrap="square" lIns="95343" tIns="47672" rIns="95343" bIns="47672" numCol="1" anchor="t" anchorCtr="0" compatLnSpc="1">
            <a:prstTxWarp prst="textNoShape">
              <a:avLst/>
            </a:prstTxWarp>
          </a:bodyPr>
          <a:lstStyle/>
          <a:p>
            <a:r>
              <a:rPr lang="en-US" altLang="en-US" dirty="0"/>
              <a:t>Critical sections using semaphores</a:t>
            </a:r>
          </a:p>
        </p:txBody>
      </p:sp>
      <p:sp>
        <p:nvSpPr>
          <p:cNvPr id="6" name="Footer Placeholder 4">
            <a:extLst>
              <a:ext uri="{FF2B5EF4-FFF2-40B4-BE49-F238E27FC236}">
                <a16:creationId xmlns:a16="http://schemas.microsoft.com/office/drawing/2014/main" id="{B0B49E68-86D2-5744-ABD1-0A95627B1316}"/>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7" name="Slide Number Placeholder 5">
            <a:extLst>
              <a:ext uri="{FF2B5EF4-FFF2-40B4-BE49-F238E27FC236}">
                <a16:creationId xmlns:a16="http://schemas.microsoft.com/office/drawing/2014/main" id="{FD8B4B24-CAA8-9C41-A932-1538077BB231}"/>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14FBCABD-EB60-ED41-8FCD-3844593FA238}"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17</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101379" name="Text Box 3">
            <a:extLst>
              <a:ext uri="{FF2B5EF4-FFF2-40B4-BE49-F238E27FC236}">
                <a16:creationId xmlns:a16="http://schemas.microsoft.com/office/drawing/2014/main" id="{0BE74C56-0B43-2A44-A8C0-3EA8E3E44D8A}"/>
              </a:ext>
            </a:extLst>
          </p:cNvPr>
          <p:cNvSpPr txBox="1">
            <a:spLocks noChangeArrowheads="1"/>
          </p:cNvSpPr>
          <p:nvPr/>
        </p:nvSpPr>
        <p:spPr bwMode="auto">
          <a:xfrm>
            <a:off x="582511" y="2404743"/>
            <a:ext cx="8901953" cy="4158926"/>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4000" b="1" u="sng" strike="noStrike" kern="1200" cap="none" spc="0" normalizeH="0" baseline="0" noProof="0" dirty="0">
                <a:ln>
                  <a:noFill/>
                </a:ln>
                <a:solidFill>
                  <a:srgbClr val="000000"/>
                </a:solidFill>
                <a:effectLst/>
                <a:uLnTx/>
                <a:uFillTx/>
                <a:latin typeface="Times" pitchFamily="2" charset="0"/>
                <a:ea typeface="+mn-ea"/>
                <a:cs typeface="Arial"/>
              </a:rPr>
              <a:t>Code for process P</a:t>
            </a:r>
            <a:r>
              <a:rPr kumimoji="0" lang="en-US" altLang="en-US" sz="4000" b="1" u="sng" strike="noStrike" kern="1200" cap="none" spc="0" normalizeH="0" baseline="-25000" noProof="0" dirty="0">
                <a:ln>
                  <a:noFill/>
                </a:ln>
                <a:solidFill>
                  <a:srgbClr val="000000"/>
                </a:solidFill>
                <a:effectLst/>
                <a:uLnTx/>
                <a:uFillTx/>
                <a:latin typeface="Times" pitchFamily="2" charset="0"/>
                <a:ea typeface="+mn-ea"/>
                <a:cs typeface="Arial"/>
              </a:rPr>
              <a:t>i</a:t>
            </a:r>
            <a:endParaRPr kumimoji="0" lang="en-US" altLang="en-US" sz="3200" b="1" u="sng" strike="noStrike" kern="1200" cap="none" spc="0" normalizeH="0" baseline="0" noProof="0" dirty="0">
              <a:ln>
                <a:noFill/>
              </a:ln>
              <a:solidFill>
                <a:srgbClr val="000000"/>
              </a:solidFill>
              <a:effectLst/>
              <a:uLnTx/>
              <a:uFillTx/>
              <a:latin typeface="Courier" pitchFamily="2" charset="0"/>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while (1)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  // non-critical section</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1" i="0" u="none" strike="noStrike" kern="1200" cap="none" spc="0" normalizeH="0" baseline="0" noProof="0" dirty="0">
                <a:ln>
                  <a:noFill/>
                </a:ln>
                <a:solidFill>
                  <a:srgbClr val="FF0000"/>
                </a:solidFill>
                <a:effectLst/>
                <a:uLnTx/>
                <a:uFillTx/>
                <a:latin typeface="Courier" pitchFamily="2" charset="0"/>
                <a:ea typeface="+mn-ea"/>
                <a:cs typeface="Arial"/>
              </a:rPr>
              <a:t>  down(</a:t>
            </a:r>
            <a:r>
              <a:rPr kumimoji="0" lang="en-US" altLang="en-US" sz="3200" b="1" i="0" u="none" strike="noStrike" kern="1200" cap="none" spc="0" normalizeH="0" baseline="0" noProof="0" dirty="0" err="1">
                <a:ln>
                  <a:noFill/>
                </a:ln>
                <a:solidFill>
                  <a:srgbClr val="FF0000"/>
                </a:solidFill>
                <a:effectLst/>
                <a:uLnTx/>
                <a:uFillTx/>
                <a:latin typeface="Courier" pitchFamily="2" charset="0"/>
                <a:ea typeface="+mn-ea"/>
                <a:cs typeface="Arial"/>
              </a:rPr>
              <a:t>sem</a:t>
            </a:r>
            <a:r>
              <a:rPr kumimoji="0" lang="en-US" altLang="en-US" sz="3200" b="1" i="0" u="none" strike="noStrike" kern="1200" cap="none" spc="0" normalizeH="0" baseline="0" noProof="0" dirty="0">
                <a:ln>
                  <a:noFill/>
                </a:ln>
                <a:solidFill>
                  <a:srgbClr val="FF0000"/>
                </a:solidFill>
                <a:effectLst/>
                <a:uLnTx/>
                <a:uFillTx/>
                <a:latin typeface="Courier" pitchFamily="2" charset="0"/>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1" i="0" u="none" strike="noStrike" kern="1200" cap="none" spc="0" normalizeH="0" baseline="0" noProof="0" dirty="0">
                <a:ln>
                  <a:noFill/>
                </a:ln>
                <a:solidFill>
                  <a:srgbClr val="FF00FF"/>
                </a:solidFill>
                <a:effectLst/>
                <a:uLnTx/>
                <a:uFillTx/>
                <a:latin typeface="Courier" pitchFamily="2" charset="0"/>
                <a:ea typeface="+mn-ea"/>
                <a:cs typeface="Arial"/>
              </a:rPr>
              <a:t>  // critical section</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1" i="0" u="none" strike="noStrike" kern="1200" cap="none" spc="0" normalizeH="0" baseline="0" noProof="0" dirty="0">
                <a:ln>
                  <a:noFill/>
                </a:ln>
                <a:solidFill>
                  <a:srgbClr val="00B050"/>
                </a:solidFill>
                <a:effectLst/>
                <a:uLnTx/>
                <a:uFillTx/>
                <a:latin typeface="Courier" pitchFamily="2" charset="0"/>
                <a:ea typeface="+mn-ea"/>
                <a:cs typeface="Arial"/>
              </a:rPr>
              <a:t>  up(</a:t>
            </a:r>
            <a:r>
              <a:rPr kumimoji="0" lang="en-US" altLang="en-US" sz="3200" b="1" i="0" u="none" strike="noStrike" kern="1200" cap="none" spc="0" normalizeH="0" baseline="0" noProof="0" dirty="0" err="1">
                <a:ln>
                  <a:noFill/>
                </a:ln>
                <a:solidFill>
                  <a:srgbClr val="00B050"/>
                </a:solidFill>
                <a:effectLst/>
                <a:uLnTx/>
                <a:uFillTx/>
                <a:latin typeface="Courier" pitchFamily="2" charset="0"/>
                <a:ea typeface="+mn-ea"/>
                <a:cs typeface="Arial"/>
              </a:rPr>
              <a:t>sem</a:t>
            </a:r>
            <a:r>
              <a:rPr kumimoji="0" lang="en-US" altLang="en-US" sz="3200" b="1" i="0" u="none" strike="noStrike" kern="1200" cap="none" spc="0" normalizeH="0" baseline="0" noProof="0" dirty="0">
                <a:ln>
                  <a:noFill/>
                </a:ln>
                <a:solidFill>
                  <a:srgbClr val="00B050"/>
                </a:solidFill>
                <a:effectLst/>
                <a:uLnTx/>
                <a:uFillTx/>
                <a:latin typeface="Courier" pitchFamily="2" charset="0"/>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  // non-critical section</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a:t>
            </a:r>
          </a:p>
        </p:txBody>
      </p:sp>
      <p:sp>
        <p:nvSpPr>
          <p:cNvPr id="101380" name="Text Box 4">
            <a:extLst>
              <a:ext uri="{FF2B5EF4-FFF2-40B4-BE49-F238E27FC236}">
                <a16:creationId xmlns:a16="http://schemas.microsoft.com/office/drawing/2014/main" id="{D24E1DF0-CC9A-1E44-B5BF-29147C8DFD32}"/>
              </a:ext>
            </a:extLst>
          </p:cNvPr>
          <p:cNvSpPr txBox="1">
            <a:spLocks noChangeArrowheads="1"/>
          </p:cNvSpPr>
          <p:nvPr/>
        </p:nvSpPr>
        <p:spPr bwMode="auto">
          <a:xfrm>
            <a:off x="582510" y="996006"/>
            <a:ext cx="8901953" cy="1204271"/>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4000" b="0" i="0" u="none" strike="noStrike" kern="1200" cap="none" spc="0" normalizeH="0" baseline="0" noProof="0" dirty="0">
                <a:ln>
                  <a:noFill/>
                </a:ln>
                <a:solidFill>
                  <a:srgbClr val="000000"/>
                </a:solidFill>
                <a:effectLst/>
                <a:uLnTx/>
                <a:uFillTx/>
                <a:latin typeface="Times" pitchFamily="2" charset="0"/>
                <a:ea typeface="+mn-ea"/>
                <a:cs typeface="Arial"/>
              </a:rPr>
              <a:t>Shared variables</a:t>
            </a:r>
            <a:endPar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Semaphore </a:t>
            </a:r>
            <a:r>
              <a:rPr kumimoji="0" lang="en-US" altLang="en-US" sz="3200" b="0" i="0" u="none" strike="noStrike" kern="1200" cap="none" spc="0" normalizeH="0" baseline="0" noProof="0" dirty="0" err="1">
                <a:ln>
                  <a:noFill/>
                </a:ln>
                <a:solidFill>
                  <a:srgbClr val="000000"/>
                </a:solidFill>
                <a:effectLst/>
                <a:uLnTx/>
                <a:uFillTx/>
                <a:latin typeface="Courier" pitchFamily="2" charset="0"/>
                <a:ea typeface="+mn-ea"/>
                <a:cs typeface="Arial"/>
              </a:rPr>
              <a:t>sem</a:t>
            </a: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(1);</a:t>
            </a:r>
          </a:p>
        </p:txBody>
      </p:sp>
    </p:spTree>
    <p:extLst>
      <p:ext uri="{BB962C8B-B14F-4D97-AF65-F5344CB8AC3E}">
        <p14:creationId xmlns:p14="http://schemas.microsoft.com/office/powerpoint/2010/main" val="4013065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EB53BFD2-2569-C440-A78C-F70A1D185BE8}"/>
              </a:ext>
            </a:extLst>
          </p:cNvPr>
          <p:cNvSpPr>
            <a:spLocks noGrp="1" noChangeArrowheads="1"/>
          </p:cNvSpPr>
          <p:nvPr>
            <p:ph type="title"/>
          </p:nvPr>
        </p:nvSpPr>
        <p:spPr/>
        <p:txBody>
          <a:bodyPr/>
          <a:lstStyle/>
          <a:p>
            <a:r>
              <a:rPr lang="en-US" altLang="en-US"/>
              <a:t>Types of semaphores</a:t>
            </a:r>
          </a:p>
        </p:txBody>
      </p:sp>
      <p:sp>
        <p:nvSpPr>
          <p:cNvPr id="104451" name="Rectangle 3">
            <a:extLst>
              <a:ext uri="{FF2B5EF4-FFF2-40B4-BE49-F238E27FC236}">
                <a16:creationId xmlns:a16="http://schemas.microsoft.com/office/drawing/2014/main" id="{36A9E868-CE41-B547-B6C1-87C325B8A1FF}"/>
              </a:ext>
            </a:extLst>
          </p:cNvPr>
          <p:cNvSpPr>
            <a:spLocks noGrp="1" noChangeArrowheads="1"/>
          </p:cNvSpPr>
          <p:nvPr>
            <p:ph idx="1"/>
          </p:nvPr>
        </p:nvSpPr>
        <p:spPr/>
        <p:txBody>
          <a:bodyPr/>
          <a:lstStyle/>
          <a:p>
            <a:r>
              <a:rPr lang="en-US" altLang="en-US" dirty="0"/>
              <a:t>Two different types of semaphores</a:t>
            </a:r>
          </a:p>
          <a:p>
            <a:pPr lvl="1"/>
            <a:r>
              <a:rPr lang="en-US" altLang="en-US" dirty="0"/>
              <a:t>Counting semaphores</a:t>
            </a:r>
          </a:p>
          <a:p>
            <a:pPr lvl="1"/>
            <a:r>
              <a:rPr lang="en-US" altLang="en-US" dirty="0"/>
              <a:t>Binary semaphores</a:t>
            </a:r>
          </a:p>
          <a:p>
            <a:r>
              <a:rPr lang="en-US" altLang="en-US" dirty="0"/>
              <a:t>Counting semaphore</a:t>
            </a:r>
          </a:p>
          <a:p>
            <a:pPr lvl="1"/>
            <a:r>
              <a:rPr lang="en-US" altLang="en-US" dirty="0"/>
              <a:t>Value can range over an unrestricted range</a:t>
            </a:r>
          </a:p>
          <a:p>
            <a:r>
              <a:rPr lang="en-US" altLang="en-US" dirty="0"/>
              <a:t>Binary semaphore</a:t>
            </a:r>
          </a:p>
          <a:p>
            <a:pPr lvl="1"/>
            <a:r>
              <a:rPr lang="en-US" altLang="en-US" dirty="0"/>
              <a:t>Only two values possible</a:t>
            </a:r>
          </a:p>
          <a:p>
            <a:pPr lvl="2"/>
            <a:r>
              <a:rPr lang="en-US" altLang="en-US" dirty="0"/>
              <a:t>1 means the semaphore is available</a:t>
            </a:r>
          </a:p>
          <a:p>
            <a:pPr lvl="2"/>
            <a:r>
              <a:rPr lang="en-US" altLang="en-US" dirty="0"/>
              <a:t>0 means a process has acquired the semaphore</a:t>
            </a:r>
          </a:p>
          <a:p>
            <a:pPr lvl="1"/>
            <a:r>
              <a:rPr lang="en-US" altLang="en-US" dirty="0"/>
              <a:t>May be simpler to implement</a:t>
            </a:r>
          </a:p>
          <a:p>
            <a:r>
              <a:rPr lang="en-US" altLang="en-US" dirty="0"/>
              <a:t>Possible to implement one type using the other</a:t>
            </a:r>
          </a:p>
        </p:txBody>
      </p:sp>
      <p:sp>
        <p:nvSpPr>
          <p:cNvPr id="4" name="Footer Placeholder 3">
            <a:extLst>
              <a:ext uri="{FF2B5EF4-FFF2-40B4-BE49-F238E27FC236}">
                <a16:creationId xmlns:a16="http://schemas.microsoft.com/office/drawing/2014/main" id="{D286E859-8EBE-914A-BE43-1BFE745BB03C}"/>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5" name="Slide Number Placeholder 4">
            <a:extLst>
              <a:ext uri="{FF2B5EF4-FFF2-40B4-BE49-F238E27FC236}">
                <a16:creationId xmlns:a16="http://schemas.microsoft.com/office/drawing/2014/main" id="{BB0DD3E4-3515-714D-878B-FD1CC73773E4}"/>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5847A42B-C57F-E347-9E1D-10291908E987}"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18</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Tree>
    <p:extLst>
      <p:ext uri="{BB962C8B-B14F-4D97-AF65-F5344CB8AC3E}">
        <p14:creationId xmlns:p14="http://schemas.microsoft.com/office/powerpoint/2010/main" val="316111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4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4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44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44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445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445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445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445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44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74C6D-C70F-294A-B636-15C2635168B9}"/>
              </a:ext>
            </a:extLst>
          </p:cNvPr>
          <p:cNvSpPr>
            <a:spLocks noGrp="1"/>
          </p:cNvSpPr>
          <p:nvPr>
            <p:ph type="title"/>
          </p:nvPr>
        </p:nvSpPr>
        <p:spPr/>
        <p:txBody>
          <a:bodyPr/>
          <a:lstStyle/>
          <a:p>
            <a:r>
              <a:rPr lang="en-US" dirty="0"/>
              <a:t>Semaphore Implementation</a:t>
            </a:r>
          </a:p>
        </p:txBody>
      </p:sp>
      <p:sp>
        <p:nvSpPr>
          <p:cNvPr id="3" name="Content Placeholder 2">
            <a:extLst>
              <a:ext uri="{FF2B5EF4-FFF2-40B4-BE49-F238E27FC236}">
                <a16:creationId xmlns:a16="http://schemas.microsoft.com/office/drawing/2014/main" id="{5F7F9F26-20E3-A042-A485-09920B5FCD9A}"/>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But how do semaphores avoid busy waiting?</a:t>
            </a:r>
          </a:p>
        </p:txBody>
      </p:sp>
      <p:sp>
        <p:nvSpPr>
          <p:cNvPr id="4" name="Footer Placeholder 3">
            <a:extLst>
              <a:ext uri="{FF2B5EF4-FFF2-40B4-BE49-F238E27FC236}">
                <a16:creationId xmlns:a16="http://schemas.microsoft.com/office/drawing/2014/main" id="{2D033C5C-588C-B140-8D42-34DCCE007F8F}"/>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759B4E68-5C81-714B-AB24-54FF2003BD9B}"/>
              </a:ext>
            </a:extLst>
          </p:cNvPr>
          <p:cNvSpPr>
            <a:spLocks noGrp="1"/>
          </p:cNvSpPr>
          <p:nvPr>
            <p:ph type="sldNum" idx="12"/>
          </p:nvPr>
        </p:nvSpPr>
        <p:spPr/>
        <p:txBody>
          <a:bodyPr/>
          <a:lstStyle/>
          <a:p>
            <a:fld id="{65E435D9-63B0-4660-8D04-E83F5E2CA2AE}" type="slidenum">
              <a:rPr lang="en-GB" altLang="en-US" smtClean="0"/>
              <a:pPr/>
              <a:t>19</a:t>
            </a:fld>
            <a:endParaRPr lang="en-GB" altLang="en-US" dirty="0"/>
          </a:p>
        </p:txBody>
      </p:sp>
    </p:spTree>
    <p:extLst>
      <p:ext uri="{BB962C8B-B14F-4D97-AF65-F5344CB8AC3E}">
        <p14:creationId xmlns:p14="http://schemas.microsoft.com/office/powerpoint/2010/main" val="1275170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A720-F5B4-463B-B14C-1970BB85B2C8}"/>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2466C52D-9A48-4683-BE7F-268D8DB7FAAD}"/>
              </a:ext>
            </a:extLst>
          </p:cNvPr>
          <p:cNvSpPr>
            <a:spLocks noGrp="1"/>
          </p:cNvSpPr>
          <p:nvPr>
            <p:ph idx="1"/>
          </p:nvPr>
        </p:nvSpPr>
        <p:spPr/>
        <p:txBody>
          <a:bodyPr>
            <a:normAutofit/>
          </a:bodyPr>
          <a:lstStyle/>
          <a:p>
            <a:r>
              <a:rPr lang="en-US" dirty="0"/>
              <a:t>Homework 1 is due next Monday at 11:59 pm</a:t>
            </a:r>
          </a:p>
          <a:p>
            <a:r>
              <a:rPr lang="en-US" dirty="0"/>
              <a:t>Lab 1 is due on 2/4 at 11:59 pm</a:t>
            </a:r>
          </a:p>
          <a:p>
            <a:pPr lvl="1"/>
            <a:r>
              <a:rPr lang="en-US" dirty="0"/>
              <a:t>Distributed using GitHub Classroom</a:t>
            </a:r>
          </a:p>
          <a:p>
            <a:pPr lvl="1"/>
            <a:r>
              <a:rPr lang="en-US" dirty="0"/>
              <a:t>Explained in this week’s recitations</a:t>
            </a:r>
          </a:p>
          <a:p>
            <a:r>
              <a:rPr lang="en-US" dirty="0"/>
              <a:t>TA Office hours available on the syllabus page</a:t>
            </a:r>
          </a:p>
          <a:p>
            <a:r>
              <a:rPr lang="en-US" dirty="0"/>
              <a:t>Project 1 will be up on Canvas this Friday</a:t>
            </a:r>
          </a:p>
          <a:p>
            <a:r>
              <a:rPr lang="en-US" dirty="0"/>
              <a:t>Docker images are available on Canvas</a:t>
            </a:r>
          </a:p>
        </p:txBody>
      </p:sp>
      <p:sp>
        <p:nvSpPr>
          <p:cNvPr id="4" name="Footer Placeholder 3">
            <a:extLst>
              <a:ext uri="{FF2B5EF4-FFF2-40B4-BE49-F238E27FC236}">
                <a16:creationId xmlns:a16="http://schemas.microsoft.com/office/drawing/2014/main" id="{1F01509E-F3AE-471C-8BB2-E55078C4C863}"/>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481CF72B-4081-461A-85F0-AEE6A7897B6A}"/>
              </a:ext>
            </a:extLst>
          </p:cNvPr>
          <p:cNvSpPr>
            <a:spLocks noGrp="1"/>
          </p:cNvSpPr>
          <p:nvPr>
            <p:ph type="sldNum" idx="12"/>
          </p:nvPr>
        </p:nvSpPr>
        <p:spPr/>
        <p:txBody>
          <a:bodyPr/>
          <a:lstStyle/>
          <a:p>
            <a:fld id="{65E435D9-63B0-4660-8D04-E83F5E2CA2AE}" type="slidenum">
              <a:rPr lang="en-GB" altLang="en-US" smtClean="0"/>
              <a:pPr/>
              <a:t>2</a:t>
            </a:fld>
            <a:endParaRPr lang="en-GB" altLang="en-US" dirty="0"/>
          </a:p>
        </p:txBody>
      </p:sp>
    </p:spTree>
    <p:extLst>
      <p:ext uri="{BB962C8B-B14F-4D97-AF65-F5344CB8AC3E}">
        <p14:creationId xmlns:p14="http://schemas.microsoft.com/office/powerpoint/2010/main" val="70236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4">
            <a:extLst>
              <a:ext uri="{FF2B5EF4-FFF2-40B4-BE49-F238E27FC236}">
                <a16:creationId xmlns:a16="http://schemas.microsoft.com/office/drawing/2014/main" id="{6FDA00AC-6865-D94C-836F-7D9600078A83}"/>
              </a:ext>
            </a:extLst>
          </p:cNvPr>
          <p:cNvSpPr>
            <a:spLocks noGrp="1" noChangeArrowheads="1"/>
          </p:cNvSpPr>
          <p:nvPr>
            <p:ph type="title"/>
          </p:nvPr>
        </p:nvSpPr>
        <p:spPr/>
        <p:txBody>
          <a:bodyPr/>
          <a:lstStyle/>
          <a:p>
            <a:r>
              <a:rPr lang="en-US" altLang="en-US" sz="3527"/>
              <a:t>Implementing semaphores with blocking</a:t>
            </a:r>
          </a:p>
        </p:txBody>
      </p:sp>
      <p:sp>
        <p:nvSpPr>
          <p:cNvPr id="102405" name="Rectangle 5">
            <a:extLst>
              <a:ext uri="{FF2B5EF4-FFF2-40B4-BE49-F238E27FC236}">
                <a16:creationId xmlns:a16="http://schemas.microsoft.com/office/drawing/2014/main" id="{142E8EAC-B1DB-A042-BDAA-20329E91A50B}"/>
              </a:ext>
            </a:extLst>
          </p:cNvPr>
          <p:cNvSpPr>
            <a:spLocks noGrp="1" noChangeArrowheads="1"/>
          </p:cNvSpPr>
          <p:nvPr>
            <p:ph idx="1"/>
          </p:nvPr>
        </p:nvSpPr>
        <p:spPr>
          <a:xfrm>
            <a:off x="0" y="775504"/>
            <a:ext cx="4872320" cy="6506358"/>
          </a:xfrm>
        </p:spPr>
        <p:txBody>
          <a:bodyPr/>
          <a:lstStyle/>
          <a:p>
            <a:r>
              <a:rPr lang="en-US" altLang="en-US" sz="2646" dirty="0"/>
              <a:t>Assume two operations:</a:t>
            </a:r>
          </a:p>
          <a:p>
            <a:pPr lvl="1"/>
            <a:r>
              <a:rPr lang="en-US" altLang="en-US" sz="2205" dirty="0"/>
              <a:t>Sleep(): suspends current process</a:t>
            </a:r>
          </a:p>
          <a:p>
            <a:pPr lvl="1"/>
            <a:r>
              <a:rPr lang="en-US" altLang="en-US" sz="2205" dirty="0"/>
              <a:t>Wakeup(P): allows process P to resume execution</a:t>
            </a:r>
          </a:p>
          <a:p>
            <a:r>
              <a:rPr lang="en-US" altLang="en-US" sz="2646" dirty="0"/>
              <a:t>Semaphore data structure</a:t>
            </a:r>
          </a:p>
          <a:p>
            <a:pPr lvl="1"/>
            <a:r>
              <a:rPr lang="en-US" altLang="en-US" sz="2205" dirty="0"/>
              <a:t>Tracks value of semaphore</a:t>
            </a:r>
          </a:p>
          <a:p>
            <a:pPr lvl="1"/>
            <a:r>
              <a:rPr lang="en-US" altLang="en-US" sz="2205" dirty="0"/>
              <a:t>Keeps a list of processes waiting for the semaphore</a:t>
            </a:r>
          </a:p>
        </p:txBody>
      </p:sp>
      <p:sp>
        <p:nvSpPr>
          <p:cNvPr id="6" name="Footer Placeholder 4">
            <a:extLst>
              <a:ext uri="{FF2B5EF4-FFF2-40B4-BE49-F238E27FC236}">
                <a16:creationId xmlns:a16="http://schemas.microsoft.com/office/drawing/2014/main" id="{04A613E7-574B-C34F-80DA-88C723B69E84}"/>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7" name="Slide Number Placeholder 5">
            <a:extLst>
              <a:ext uri="{FF2B5EF4-FFF2-40B4-BE49-F238E27FC236}">
                <a16:creationId xmlns:a16="http://schemas.microsoft.com/office/drawing/2014/main" id="{7CC2F7F6-93EA-AE4F-84CC-7374B32F503D}"/>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02E0B4B7-F0EB-744B-83D2-9218B3FCCBEF}"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20</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102402" name="Text Box 2">
            <a:extLst>
              <a:ext uri="{FF2B5EF4-FFF2-40B4-BE49-F238E27FC236}">
                <a16:creationId xmlns:a16="http://schemas.microsoft.com/office/drawing/2014/main" id="{E1CB258F-124C-064A-912D-68205C351F24}"/>
              </a:ext>
            </a:extLst>
          </p:cNvPr>
          <p:cNvSpPr txBox="1">
            <a:spLocks noChangeArrowheads="1"/>
          </p:cNvSpPr>
          <p:nvPr/>
        </p:nvSpPr>
        <p:spPr bwMode="auto">
          <a:xfrm>
            <a:off x="488190" y="5225740"/>
            <a:ext cx="4240068" cy="1182213"/>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struct Semaphore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int value;</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a:t>
            </a:r>
            <a:r>
              <a:rPr kumimoji="0" lang="en-US" altLang="en-US" sz="1764" b="0" i="0" u="none" strike="noStrike" kern="1200" cap="none" spc="0" normalizeH="0" baseline="0" noProof="0" dirty="0" err="1">
                <a:ln>
                  <a:noFill/>
                </a:ln>
                <a:solidFill>
                  <a:srgbClr val="000000"/>
                </a:solidFill>
                <a:effectLst/>
                <a:uLnTx/>
                <a:uFillTx/>
                <a:latin typeface="Monaco" pitchFamily="2" charset="77"/>
                <a:ea typeface="+mn-ea"/>
                <a:cs typeface="Arial"/>
              </a:rPr>
              <a:t>ProcessList</a:t>
            </a: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pl;</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a:t>
            </a:r>
          </a:p>
        </p:txBody>
      </p:sp>
      <p:sp>
        <p:nvSpPr>
          <p:cNvPr id="102403" name="Text Box 3">
            <a:extLst>
              <a:ext uri="{FF2B5EF4-FFF2-40B4-BE49-F238E27FC236}">
                <a16:creationId xmlns:a16="http://schemas.microsoft.com/office/drawing/2014/main" id="{785D7A99-6D63-8249-82FA-5B237B098A1E}"/>
              </a:ext>
            </a:extLst>
          </p:cNvPr>
          <p:cNvSpPr txBox="1">
            <a:spLocks noChangeArrowheads="1"/>
          </p:cNvSpPr>
          <p:nvPr/>
        </p:nvSpPr>
        <p:spPr bwMode="auto">
          <a:xfrm>
            <a:off x="5208306" y="874420"/>
            <a:ext cx="4479807" cy="4982997"/>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1" i="0" u="none" strike="noStrike" kern="1200" cap="none" spc="0" normalizeH="0" baseline="0" noProof="0" dirty="0">
                <a:ln>
                  <a:noFill/>
                </a:ln>
                <a:solidFill>
                  <a:srgbClr val="000000"/>
                </a:solidFill>
                <a:effectLst/>
                <a:uLnTx/>
                <a:uFillTx/>
                <a:latin typeface="Monaco" pitchFamily="2" charset="77"/>
                <a:ea typeface="+mn-ea"/>
                <a:cs typeface="Arial"/>
              </a:rPr>
              <a:t>down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value -= 1;</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if (value &lt; 0)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 add this process to pl</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Sleep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1" i="0" u="none" strike="noStrike" kern="1200" cap="none" spc="0" normalizeH="0" baseline="0" noProof="0" dirty="0">
                <a:ln>
                  <a:noFill/>
                </a:ln>
                <a:solidFill>
                  <a:srgbClr val="000000"/>
                </a:solidFill>
                <a:effectLst/>
                <a:uLnTx/>
                <a:uFillTx/>
                <a:latin typeface="Monaco" pitchFamily="2" charset="77"/>
                <a:ea typeface="+mn-ea"/>
                <a:cs typeface="Arial"/>
              </a:rPr>
              <a:t>up ()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Process 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value += 1;</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if (value &lt;= 0)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 remove a process 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 from pl</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Wakeup (P);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a:t>
            </a:r>
          </a:p>
        </p:txBody>
      </p:sp>
      <p:sp>
        <p:nvSpPr>
          <p:cNvPr id="2" name="TextBox 1">
            <a:extLst>
              <a:ext uri="{FF2B5EF4-FFF2-40B4-BE49-F238E27FC236}">
                <a16:creationId xmlns:a16="http://schemas.microsoft.com/office/drawing/2014/main" id="{2F63E310-9701-4C8E-8A83-D5E0B19A5EAA}"/>
              </a:ext>
            </a:extLst>
          </p:cNvPr>
          <p:cNvSpPr txBox="1"/>
          <p:nvPr/>
        </p:nvSpPr>
        <p:spPr>
          <a:xfrm>
            <a:off x="5208306" y="6119669"/>
            <a:ext cx="4634602" cy="288284"/>
          </a:xfrm>
          <a:prstGeom prst="rect">
            <a:avLst/>
          </a:prstGeom>
          <a:noFill/>
        </p:spPr>
        <p:txBody>
          <a:bodyPr wrap="none" rtlCol="0">
            <a:spAutoFit/>
          </a:bodyPr>
          <a:lstStyle/>
          <a:p>
            <a:pPr marL="0" marR="0" lvl="0" indent="0" algn="l" defTabSz="457200" rtl="0" eaLnBrk="1" fontAlgn="base" latinLnBrk="0" hangingPunct="0">
              <a:lnSpc>
                <a:spcPct val="69000"/>
              </a:lnSpc>
              <a:spcBef>
                <a:spcPct val="0"/>
              </a:spcBef>
              <a:spcAft>
                <a:spcPct val="0"/>
              </a:spcAft>
              <a:buClr>
                <a:srgbClr val="000000"/>
              </a:buClr>
              <a:buSzPct val="100000"/>
              <a:buFont typeface="Times New Roman" panose="02020603050405020304" pitchFamily="18" charset="0"/>
              <a:buNone/>
              <a:tabLst/>
              <a:defRPr/>
            </a:pPr>
            <a:r>
              <a:rPr kumimoji="0" lang="en-US" sz="18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How to protect these shared variables??</a:t>
            </a:r>
          </a:p>
        </p:txBody>
      </p:sp>
    </p:spTree>
    <p:extLst>
      <p:ext uri="{BB962C8B-B14F-4D97-AF65-F5344CB8AC3E}">
        <p14:creationId xmlns:p14="http://schemas.microsoft.com/office/powerpoint/2010/main" val="259296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0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40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40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0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40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40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240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240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2403">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2403">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2403">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2403">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2403">
                                            <p:txEl>
                                              <p:pRg st="9" end="9"/>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02403">
                                            <p:txEl>
                                              <p:pRg st="10" end="1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02403">
                                            <p:txEl>
                                              <p:pRg st="11" end="1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02403">
                                            <p:txEl>
                                              <p:pRg st="12" end="1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2403">
                                            <p:txEl>
                                              <p:pRg st="13" end="13"/>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02403">
                                            <p:txEl>
                                              <p:pRg st="14" end="14"/>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02403">
                                            <p:txEl>
                                              <p:pRg st="15" end="15"/>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02403">
                                            <p:txEl>
                                              <p:pRg st="16" end="16"/>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02403">
                                            <p:txEl>
                                              <p:pRg st="17" end="17"/>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animBg="1"/>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7392-A30A-4196-883E-AF3E9CA31013}"/>
              </a:ext>
            </a:extLst>
          </p:cNvPr>
          <p:cNvSpPr>
            <a:spLocks noGrp="1"/>
          </p:cNvSpPr>
          <p:nvPr>
            <p:ph type="title"/>
          </p:nvPr>
        </p:nvSpPr>
        <p:spPr/>
        <p:txBody>
          <a:bodyPr/>
          <a:lstStyle/>
          <a:p>
            <a:r>
              <a:rPr lang="en-US" dirty="0"/>
              <a:t>Spinlocks in Semaphores</a:t>
            </a:r>
          </a:p>
        </p:txBody>
      </p:sp>
      <p:sp>
        <p:nvSpPr>
          <p:cNvPr id="4" name="Footer Placeholder 3">
            <a:extLst>
              <a:ext uri="{FF2B5EF4-FFF2-40B4-BE49-F238E27FC236}">
                <a16:creationId xmlns:a16="http://schemas.microsoft.com/office/drawing/2014/main" id="{590E4B71-0B3D-4365-A429-98BF72EAE9F6}"/>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AC81AF7D-B7E1-4565-8E24-7E18E4BD2C3C}"/>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21</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6" name="Text Box 3">
            <a:extLst>
              <a:ext uri="{FF2B5EF4-FFF2-40B4-BE49-F238E27FC236}">
                <a16:creationId xmlns:a16="http://schemas.microsoft.com/office/drawing/2014/main" id="{02B11C17-C690-4BA2-AE97-257D25685BA2}"/>
              </a:ext>
            </a:extLst>
          </p:cNvPr>
          <p:cNvSpPr txBox="1">
            <a:spLocks noChangeArrowheads="1"/>
          </p:cNvSpPr>
          <p:nvPr/>
        </p:nvSpPr>
        <p:spPr bwMode="auto">
          <a:xfrm>
            <a:off x="3463288" y="714375"/>
            <a:ext cx="6569712" cy="6559583"/>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1" i="0" u="none" strike="noStrike" kern="1200" cap="none" spc="0" normalizeH="0" baseline="0" noProof="0" dirty="0">
                <a:ln>
                  <a:noFill/>
                </a:ln>
                <a:solidFill>
                  <a:srgbClr val="000000"/>
                </a:solidFill>
                <a:effectLst/>
                <a:uLnTx/>
                <a:uFillTx/>
                <a:latin typeface="Monaco" pitchFamily="2" charset="77"/>
                <a:ea typeface="+mn-ea"/>
                <a:cs typeface="Arial"/>
              </a:rPr>
              <a:t>down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lang="en-US" altLang="en-US" sz="2000" dirty="0">
                <a:solidFill>
                  <a:srgbClr val="000000"/>
                </a:solidFill>
                <a:latin typeface="Monaco" pitchFamily="2" charset="77"/>
                <a:cs typeface="Arial"/>
              </a:rPr>
              <a:t>  </a:t>
            </a: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value -= 1;</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if (value &lt; 0)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 add this process to pl</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Sleep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lang="en-US" altLang="en-US" sz="2000" dirty="0">
              <a:solidFill>
                <a:srgbClr val="000000"/>
              </a:solidFill>
              <a:latin typeface="Monaco" pitchFamily="2" charset="77"/>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lang="en-US" altLang="en-US" sz="2000" dirty="0">
              <a:solidFill>
                <a:srgbClr val="000000"/>
              </a:solidFill>
              <a:latin typeface="Monaco" pitchFamily="2" charset="77"/>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1" i="0" u="none" strike="noStrike" kern="1200" cap="none" spc="0" normalizeH="0" baseline="0" noProof="0" dirty="0">
                <a:ln>
                  <a:noFill/>
                </a:ln>
                <a:solidFill>
                  <a:srgbClr val="000000"/>
                </a:solidFill>
                <a:effectLst/>
                <a:uLnTx/>
                <a:uFillTx/>
                <a:latin typeface="Monaco" pitchFamily="2" charset="77"/>
                <a:ea typeface="+mn-ea"/>
                <a:cs typeface="Arial"/>
              </a:rPr>
              <a:t>up ()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Process 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value += 1;</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if (value &lt;= 0)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 remove a process 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 from pl</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Wakeup (P);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a:t>
            </a:r>
          </a:p>
        </p:txBody>
      </p:sp>
      <p:sp>
        <p:nvSpPr>
          <p:cNvPr id="7" name="Text Box 2">
            <a:extLst>
              <a:ext uri="{FF2B5EF4-FFF2-40B4-BE49-F238E27FC236}">
                <a16:creationId xmlns:a16="http://schemas.microsoft.com/office/drawing/2014/main" id="{62510FF0-0472-9F43-92EC-3157988D74F9}"/>
              </a:ext>
            </a:extLst>
          </p:cNvPr>
          <p:cNvSpPr txBox="1">
            <a:spLocks noChangeArrowheads="1"/>
          </p:cNvSpPr>
          <p:nvPr/>
        </p:nvSpPr>
        <p:spPr bwMode="auto">
          <a:xfrm>
            <a:off x="47625" y="3188730"/>
            <a:ext cx="2760663" cy="1725183"/>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struct Semaphore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int value;</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a:t>
            </a:r>
            <a:r>
              <a:rPr kumimoji="0" lang="en-US" altLang="en-US" sz="1764" b="0" i="0" u="none" strike="noStrike" kern="1200" cap="none" spc="0" normalizeH="0" baseline="0" noProof="0" dirty="0" err="1">
                <a:ln>
                  <a:noFill/>
                </a:ln>
                <a:solidFill>
                  <a:srgbClr val="000000"/>
                </a:solidFill>
                <a:effectLst/>
                <a:uLnTx/>
                <a:uFillTx/>
                <a:latin typeface="Monaco" pitchFamily="2" charset="77"/>
                <a:ea typeface="+mn-ea"/>
                <a:cs typeface="Arial"/>
              </a:rPr>
              <a:t>ProcessList</a:t>
            </a: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pl;</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lang="en-US" altLang="en-US" sz="1764" dirty="0">
              <a:solidFill>
                <a:srgbClr val="000000"/>
              </a:solidFill>
              <a:latin typeface="Monaco" pitchFamily="2" charset="77"/>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a:t>
            </a:r>
          </a:p>
        </p:txBody>
      </p:sp>
    </p:spTree>
    <p:extLst>
      <p:ext uri="{BB962C8B-B14F-4D97-AF65-F5344CB8AC3E}">
        <p14:creationId xmlns:p14="http://schemas.microsoft.com/office/powerpoint/2010/main" val="2870353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7DDFF-AD74-4309-8137-7E56C6D9ABF0}"/>
              </a:ext>
            </a:extLst>
          </p:cNvPr>
          <p:cNvSpPr>
            <a:spLocks noGrp="1"/>
          </p:cNvSpPr>
          <p:nvPr>
            <p:ph type="title"/>
          </p:nvPr>
        </p:nvSpPr>
        <p:spPr/>
        <p:txBody>
          <a:bodyPr>
            <a:noAutofit/>
          </a:bodyPr>
          <a:lstStyle/>
          <a:p>
            <a:r>
              <a:rPr lang="en-US" sz="3200" dirty="0"/>
              <a:t>Spinlocks are sometimes better than Semaphores</a:t>
            </a:r>
          </a:p>
        </p:txBody>
      </p:sp>
      <p:sp>
        <p:nvSpPr>
          <p:cNvPr id="3" name="Content Placeholder 2">
            <a:extLst>
              <a:ext uri="{FF2B5EF4-FFF2-40B4-BE49-F238E27FC236}">
                <a16:creationId xmlns:a16="http://schemas.microsoft.com/office/drawing/2014/main" id="{4042C3C0-12DA-4341-8E4B-6B5C7F4BF0C6}"/>
              </a:ext>
            </a:extLst>
          </p:cNvPr>
          <p:cNvSpPr>
            <a:spLocks noGrp="1"/>
          </p:cNvSpPr>
          <p:nvPr>
            <p:ph idx="1"/>
          </p:nvPr>
        </p:nvSpPr>
        <p:spPr/>
        <p:txBody>
          <a:bodyPr/>
          <a:lstStyle/>
          <a:p>
            <a:r>
              <a:rPr lang="en-US" dirty="0"/>
              <a:t>Very (very) short waiting time to enter the critical section &lt; the 2 context switches needed for blocking</a:t>
            </a:r>
          </a:p>
          <a:p>
            <a:pPr lvl="1"/>
            <a:r>
              <a:rPr lang="en-US" dirty="0"/>
              <a:t>Multi-core</a:t>
            </a:r>
          </a:p>
          <a:p>
            <a:pPr lvl="2"/>
            <a:r>
              <a:rPr lang="en-US" dirty="0"/>
              <a:t>so that the spinlock can be unlocked while the process is busy waiting</a:t>
            </a:r>
          </a:p>
          <a:p>
            <a:pPr lvl="1"/>
            <a:r>
              <a:rPr lang="en-US" dirty="0"/>
              <a:t>Few contending processes for the critical section</a:t>
            </a:r>
          </a:p>
          <a:p>
            <a:pPr lvl="1"/>
            <a:r>
              <a:rPr lang="en-US" dirty="0"/>
              <a:t>Short critical section code</a:t>
            </a:r>
          </a:p>
        </p:txBody>
      </p:sp>
      <p:sp>
        <p:nvSpPr>
          <p:cNvPr id="4" name="Footer Placeholder 3">
            <a:extLst>
              <a:ext uri="{FF2B5EF4-FFF2-40B4-BE49-F238E27FC236}">
                <a16:creationId xmlns:a16="http://schemas.microsoft.com/office/drawing/2014/main" id="{056CCCD2-0AAB-4E9E-851B-48EFD917BB5A}"/>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5DB79CF6-FDB2-4A93-B82A-95DC06DE00E4}"/>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22</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72975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AC08B-5795-B844-A3F1-1C39651AE1E9}"/>
              </a:ext>
            </a:extLst>
          </p:cNvPr>
          <p:cNvSpPr>
            <a:spLocks noGrp="1"/>
          </p:cNvSpPr>
          <p:nvPr>
            <p:ph type="title"/>
          </p:nvPr>
        </p:nvSpPr>
        <p:spPr/>
        <p:txBody>
          <a:bodyPr/>
          <a:lstStyle/>
          <a:p>
            <a:r>
              <a:rPr lang="en-US" dirty="0"/>
              <a:t>Muddiest Points</a:t>
            </a:r>
          </a:p>
        </p:txBody>
      </p:sp>
      <p:sp>
        <p:nvSpPr>
          <p:cNvPr id="3" name="Content Placeholder 2">
            <a:extLst>
              <a:ext uri="{FF2B5EF4-FFF2-40B4-BE49-F238E27FC236}">
                <a16:creationId xmlns:a16="http://schemas.microsoft.com/office/drawing/2014/main" id="{0CA1EB0F-91DC-5E4A-8B8E-F19782FFD49B}"/>
              </a:ext>
            </a:extLst>
          </p:cNvPr>
          <p:cNvSpPr>
            <a:spLocks noGrp="1"/>
          </p:cNvSpPr>
          <p:nvPr>
            <p:ph idx="1"/>
          </p:nvPr>
        </p:nvSpPr>
        <p:spPr/>
        <p:txBody>
          <a:bodyPr>
            <a:normAutofit fontScale="85000" lnSpcReduction="20000"/>
          </a:bodyPr>
          <a:lstStyle/>
          <a:p>
            <a:r>
              <a:rPr lang="en-US" dirty="0"/>
              <a:t>the while(1) loop in the spinlocks example (just a placeholder I assume?)</a:t>
            </a:r>
          </a:p>
          <a:p>
            <a:r>
              <a:rPr lang="en-US" dirty="0"/>
              <a:t>It would be helpful to have a step-by-step written out representation of Context Switching in Xv6 to accompany the graphic</a:t>
            </a:r>
          </a:p>
          <a:p>
            <a:r>
              <a:rPr lang="en-US" dirty="0"/>
              <a:t>Why only certain registers were pushed/popped in the context switches. Is it just because these are the only registers the processes could be using?</a:t>
            </a:r>
          </a:p>
          <a:p>
            <a:r>
              <a:rPr lang="en-US" dirty="0"/>
              <a:t>How can hardware be directly accessed by user tasks, like the first two options in the spin lock slide? My thought was that something like an atomic swap would need hard wiring, not software</a:t>
            </a:r>
          </a:p>
          <a:p>
            <a:r>
              <a:rPr lang="en-US" dirty="0"/>
              <a:t>Are race condition prevention methods implemented by the programmer or the operating system?</a:t>
            </a:r>
          </a:p>
          <a:p>
            <a:r>
              <a:rPr lang="en-US" dirty="0"/>
              <a:t>What exactly is a critical region again?</a:t>
            </a:r>
          </a:p>
          <a:p>
            <a:r>
              <a:rPr lang="en-US" dirty="0"/>
              <a:t>Are context switching done by the kernel?</a:t>
            </a:r>
          </a:p>
          <a:p>
            <a:endParaRPr lang="en-US" dirty="0"/>
          </a:p>
        </p:txBody>
      </p:sp>
      <p:sp>
        <p:nvSpPr>
          <p:cNvPr id="4" name="Footer Placeholder 3">
            <a:extLst>
              <a:ext uri="{FF2B5EF4-FFF2-40B4-BE49-F238E27FC236}">
                <a16:creationId xmlns:a16="http://schemas.microsoft.com/office/drawing/2014/main" id="{13B52A38-D04C-7148-B634-F799765BCB11}"/>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0D935CAD-F875-D34C-8087-06C16B4AC41B}"/>
              </a:ext>
            </a:extLst>
          </p:cNvPr>
          <p:cNvSpPr>
            <a:spLocks noGrp="1"/>
          </p:cNvSpPr>
          <p:nvPr>
            <p:ph type="sldNum" idx="12"/>
          </p:nvPr>
        </p:nvSpPr>
        <p:spPr/>
        <p:txBody>
          <a:bodyPr/>
          <a:lstStyle/>
          <a:p>
            <a:fld id="{65E435D9-63B0-4660-8D04-E83F5E2CA2AE}" type="slidenum">
              <a:rPr lang="en-GB" altLang="en-US" smtClean="0"/>
              <a:pPr/>
              <a:t>3</a:t>
            </a:fld>
            <a:endParaRPr lang="en-GB" altLang="en-US" dirty="0"/>
          </a:p>
        </p:txBody>
      </p:sp>
    </p:spTree>
    <p:extLst>
      <p:ext uri="{BB962C8B-B14F-4D97-AF65-F5344CB8AC3E}">
        <p14:creationId xmlns:p14="http://schemas.microsoft.com/office/powerpoint/2010/main" val="4150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8D7C-A213-6941-82AC-2AE1B604831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26FA4E3-57EB-6940-AD8A-ED6CD7D364C4}"/>
              </a:ext>
            </a:extLst>
          </p:cNvPr>
          <p:cNvSpPr>
            <a:spLocks noGrp="1"/>
          </p:cNvSpPr>
          <p:nvPr>
            <p:ph idx="1"/>
          </p:nvPr>
        </p:nvSpPr>
        <p:spPr/>
        <p:txBody>
          <a:bodyPr/>
          <a:lstStyle/>
          <a:p>
            <a:r>
              <a:rPr lang="en-US" dirty="0"/>
              <a:t>Busy Waiting Problem</a:t>
            </a:r>
          </a:p>
          <a:p>
            <a:r>
              <a:rPr lang="en-US" dirty="0"/>
              <a:t>Why does it happen?</a:t>
            </a:r>
          </a:p>
          <a:p>
            <a:r>
              <a:rPr lang="en-US" dirty="0"/>
              <a:t>What are its implications?</a:t>
            </a:r>
          </a:p>
          <a:p>
            <a:r>
              <a:rPr lang="en-US" dirty="0"/>
              <a:t>How to solve it?</a:t>
            </a:r>
          </a:p>
          <a:p>
            <a:pPr lvl="1"/>
            <a:r>
              <a:rPr lang="en-US" dirty="0" err="1"/>
              <a:t>Sempahores</a:t>
            </a:r>
            <a:endParaRPr lang="en-US" dirty="0"/>
          </a:p>
        </p:txBody>
      </p:sp>
      <p:sp>
        <p:nvSpPr>
          <p:cNvPr id="4" name="Footer Placeholder 3">
            <a:extLst>
              <a:ext uri="{FF2B5EF4-FFF2-40B4-BE49-F238E27FC236}">
                <a16:creationId xmlns:a16="http://schemas.microsoft.com/office/drawing/2014/main" id="{28008C28-2989-E346-9273-3ECC75429F42}"/>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4D6A7308-FF1B-9043-A23B-4598A935E492}"/>
              </a:ext>
            </a:extLst>
          </p:cNvPr>
          <p:cNvSpPr>
            <a:spLocks noGrp="1"/>
          </p:cNvSpPr>
          <p:nvPr>
            <p:ph type="sldNum" idx="12"/>
          </p:nvPr>
        </p:nvSpPr>
        <p:spPr/>
        <p:txBody>
          <a:bodyPr/>
          <a:lstStyle/>
          <a:p>
            <a:fld id="{65E435D9-63B0-4660-8D04-E83F5E2CA2AE}" type="slidenum">
              <a:rPr lang="en-GB" altLang="en-US" smtClean="0"/>
              <a:pPr/>
              <a:t>4</a:t>
            </a:fld>
            <a:endParaRPr lang="en-GB" altLang="en-US" dirty="0"/>
          </a:p>
        </p:txBody>
      </p:sp>
    </p:spTree>
    <p:extLst>
      <p:ext uri="{BB962C8B-B14F-4D97-AF65-F5344CB8AC3E}">
        <p14:creationId xmlns:p14="http://schemas.microsoft.com/office/powerpoint/2010/main" val="457291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773A5-0E2B-BC40-8799-564A6EC87A76}"/>
              </a:ext>
            </a:extLst>
          </p:cNvPr>
          <p:cNvSpPr>
            <a:spLocks noGrp="1"/>
          </p:cNvSpPr>
          <p:nvPr>
            <p:ph type="title"/>
          </p:nvPr>
        </p:nvSpPr>
        <p:spPr/>
        <p:txBody>
          <a:bodyPr/>
          <a:lstStyle/>
          <a:p>
            <a:r>
              <a:rPr lang="en-US" dirty="0"/>
              <a:t>Today’s problem: Busy Waiting</a:t>
            </a:r>
          </a:p>
        </p:txBody>
      </p:sp>
      <p:sp>
        <p:nvSpPr>
          <p:cNvPr id="3" name="Content Placeholder 2">
            <a:extLst>
              <a:ext uri="{FF2B5EF4-FFF2-40B4-BE49-F238E27FC236}">
                <a16:creationId xmlns:a16="http://schemas.microsoft.com/office/drawing/2014/main" id="{398619DE-1429-0641-BCA8-0D4649762784}"/>
              </a:ext>
            </a:extLst>
          </p:cNvPr>
          <p:cNvSpPr>
            <a:spLocks noGrp="1"/>
          </p:cNvSpPr>
          <p:nvPr>
            <p:ph idx="1"/>
          </p:nvPr>
        </p:nvSpPr>
        <p:spPr/>
        <p:txBody>
          <a:bodyPr/>
          <a:lstStyle/>
          <a:p>
            <a:r>
              <a:rPr lang="en-US" dirty="0"/>
              <a:t>A process that is trying to acquire a locked spinlock is running!</a:t>
            </a:r>
          </a:p>
          <a:p>
            <a:pPr lvl="1"/>
            <a:r>
              <a:rPr lang="en-US" dirty="0"/>
              <a:t>It continuously checks: </a:t>
            </a:r>
          </a:p>
          <a:p>
            <a:pPr lvl="2"/>
            <a:r>
              <a:rPr lang="en-US" dirty="0"/>
              <a:t>can I get the lock? No, lock is held by another process</a:t>
            </a:r>
          </a:p>
          <a:p>
            <a:pPr lvl="2"/>
            <a:r>
              <a:rPr lang="en-US" dirty="0"/>
              <a:t>can I get the lock? No, lock is held by another process</a:t>
            </a:r>
          </a:p>
          <a:p>
            <a:pPr lvl="2"/>
            <a:r>
              <a:rPr lang="en-US" dirty="0"/>
              <a:t>…</a:t>
            </a:r>
          </a:p>
          <a:p>
            <a:pPr lvl="1"/>
            <a:r>
              <a:rPr lang="en-US" dirty="0"/>
              <a:t>This continuous check is called </a:t>
            </a:r>
            <a:r>
              <a:rPr lang="en-US" b="1" dirty="0"/>
              <a:t>spinning</a:t>
            </a:r>
            <a:r>
              <a:rPr lang="en-US" dirty="0"/>
              <a:t> or </a:t>
            </a:r>
            <a:r>
              <a:rPr lang="en-US" b="1" dirty="0"/>
              <a:t>busy</a:t>
            </a:r>
            <a:r>
              <a:rPr lang="en-US" dirty="0"/>
              <a:t> </a:t>
            </a:r>
            <a:r>
              <a:rPr lang="en-US" b="1" dirty="0"/>
              <a:t>waiting</a:t>
            </a:r>
          </a:p>
          <a:p>
            <a:pPr lvl="1"/>
            <a:r>
              <a:rPr lang="en-US" dirty="0"/>
              <a:t>But what is wrong with that?</a:t>
            </a:r>
          </a:p>
          <a:p>
            <a:pPr lvl="2"/>
            <a:r>
              <a:rPr lang="en-US" dirty="0"/>
              <a:t>Busy waiting wastes CPU cycles </a:t>
            </a:r>
          </a:p>
          <a:p>
            <a:pPr lvl="2"/>
            <a:r>
              <a:rPr lang="en-US" dirty="0"/>
              <a:t>on a single-core system it delays the process that is holding the lock from releasing it</a:t>
            </a:r>
          </a:p>
        </p:txBody>
      </p:sp>
      <p:sp>
        <p:nvSpPr>
          <p:cNvPr id="4" name="Footer Placeholder 3">
            <a:extLst>
              <a:ext uri="{FF2B5EF4-FFF2-40B4-BE49-F238E27FC236}">
                <a16:creationId xmlns:a16="http://schemas.microsoft.com/office/drawing/2014/main" id="{0282BD92-DC57-6040-BE82-D1C89A698F8B}"/>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2169B3FE-8A36-5349-897B-E66FE44A2D89}"/>
              </a:ext>
            </a:extLst>
          </p:cNvPr>
          <p:cNvSpPr>
            <a:spLocks noGrp="1"/>
          </p:cNvSpPr>
          <p:nvPr>
            <p:ph type="sldNum" idx="12"/>
          </p:nvPr>
        </p:nvSpPr>
        <p:spPr/>
        <p:txBody>
          <a:bodyPr/>
          <a:lstStyle/>
          <a:p>
            <a:fld id="{65E435D9-63B0-4660-8D04-E83F5E2CA2AE}" type="slidenum">
              <a:rPr lang="en-GB" altLang="en-US" smtClean="0"/>
              <a:pPr/>
              <a:t>5</a:t>
            </a:fld>
            <a:endParaRPr lang="en-GB" altLang="en-US" dirty="0"/>
          </a:p>
        </p:txBody>
      </p:sp>
    </p:spTree>
    <p:extLst>
      <p:ext uri="{BB962C8B-B14F-4D97-AF65-F5344CB8AC3E}">
        <p14:creationId xmlns:p14="http://schemas.microsoft.com/office/powerpoint/2010/main" val="110839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773A5-0E2B-BC40-8799-564A6EC87A76}"/>
              </a:ext>
            </a:extLst>
          </p:cNvPr>
          <p:cNvSpPr>
            <a:spLocks noGrp="1"/>
          </p:cNvSpPr>
          <p:nvPr>
            <p:ph type="title"/>
          </p:nvPr>
        </p:nvSpPr>
        <p:spPr/>
        <p:txBody>
          <a:bodyPr/>
          <a:lstStyle/>
          <a:p>
            <a:r>
              <a:rPr lang="en-US" dirty="0"/>
              <a:t>Today’s problem: Busy Waiting</a:t>
            </a:r>
          </a:p>
        </p:txBody>
      </p:sp>
      <p:sp>
        <p:nvSpPr>
          <p:cNvPr id="3" name="Content Placeholder 2">
            <a:extLst>
              <a:ext uri="{FF2B5EF4-FFF2-40B4-BE49-F238E27FC236}">
                <a16:creationId xmlns:a16="http://schemas.microsoft.com/office/drawing/2014/main" id="{398619DE-1429-0641-BCA8-0D4649762784}"/>
              </a:ext>
            </a:extLst>
          </p:cNvPr>
          <p:cNvSpPr>
            <a:spLocks noGrp="1"/>
          </p:cNvSpPr>
          <p:nvPr>
            <p:ph idx="1"/>
          </p:nvPr>
        </p:nvSpPr>
        <p:spPr/>
        <p:txBody>
          <a:bodyPr/>
          <a:lstStyle/>
          <a:p>
            <a:pPr marL="0" indent="0">
              <a:buNone/>
            </a:pPr>
            <a:r>
              <a:rPr lang="en-US" dirty="0"/>
              <a:t>While P1 is in the critical region, P2 is busy waiting</a:t>
            </a:r>
          </a:p>
        </p:txBody>
      </p:sp>
      <p:sp>
        <p:nvSpPr>
          <p:cNvPr id="4" name="Footer Placeholder 3">
            <a:extLst>
              <a:ext uri="{FF2B5EF4-FFF2-40B4-BE49-F238E27FC236}">
                <a16:creationId xmlns:a16="http://schemas.microsoft.com/office/drawing/2014/main" id="{0282BD92-DC57-6040-BE82-D1C89A698F8B}"/>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2169B3FE-8A36-5349-897B-E66FE44A2D89}"/>
              </a:ext>
            </a:extLst>
          </p:cNvPr>
          <p:cNvSpPr>
            <a:spLocks noGrp="1"/>
          </p:cNvSpPr>
          <p:nvPr>
            <p:ph type="sldNum" idx="12"/>
          </p:nvPr>
        </p:nvSpPr>
        <p:spPr/>
        <p:txBody>
          <a:bodyPr/>
          <a:lstStyle/>
          <a:p>
            <a:fld id="{65E435D9-63B0-4660-8D04-E83F5E2CA2AE}" type="slidenum">
              <a:rPr lang="en-GB" altLang="en-US" smtClean="0"/>
              <a:pPr/>
              <a:t>6</a:t>
            </a:fld>
            <a:endParaRPr lang="en-GB" altLang="en-US" dirty="0"/>
          </a:p>
        </p:txBody>
      </p:sp>
      <p:sp>
        <p:nvSpPr>
          <p:cNvPr id="6" name="TextBox 5">
            <a:extLst>
              <a:ext uri="{FF2B5EF4-FFF2-40B4-BE49-F238E27FC236}">
                <a16:creationId xmlns:a16="http://schemas.microsoft.com/office/drawing/2014/main" id="{2A86A173-6398-A04C-8ED8-A5999D0CF7FA}"/>
              </a:ext>
            </a:extLst>
          </p:cNvPr>
          <p:cNvSpPr txBox="1"/>
          <p:nvPr/>
        </p:nvSpPr>
        <p:spPr>
          <a:xfrm>
            <a:off x="242772" y="4199560"/>
            <a:ext cx="4789298" cy="2955746"/>
          </a:xfrm>
          <a:prstGeom prst="rect">
            <a:avLst/>
          </a:prstGeom>
          <a:solidFill>
            <a:srgbClr val="FFFFD3"/>
          </a:solidFill>
          <a:ln>
            <a:solidFill>
              <a:schemeClr val="tx1"/>
            </a:solidFill>
          </a:ln>
        </p:spPr>
        <p:txBody>
          <a:bodyPr wrap="square" rtlCol="0">
            <a:spAutoFit/>
          </a:bodyPr>
          <a:lstStyle/>
          <a:p>
            <a:pPr algn="ctr">
              <a:lnSpc>
                <a:spcPct val="150000"/>
              </a:lnSpc>
            </a:pPr>
            <a:r>
              <a:rPr lang="en-US" sz="3200" b="1" u="sng" dirty="0">
                <a:solidFill>
                  <a:schemeClr val="accent6">
                    <a:lumMod val="75000"/>
                  </a:schemeClr>
                </a:solidFill>
              </a:rPr>
              <a:t>Process P1</a:t>
            </a:r>
            <a:endParaRPr lang="en-US" sz="3200" b="1" dirty="0">
              <a:solidFill>
                <a:schemeClr val="accent6">
                  <a:lumMod val="75000"/>
                </a:schemeClr>
              </a:solidFill>
            </a:endParaRPr>
          </a:p>
          <a:p>
            <a:pPr>
              <a:lnSpc>
                <a:spcPct val="150000"/>
              </a:lnSpc>
            </a:pPr>
            <a:r>
              <a:rPr lang="en-US" sz="3200" dirty="0">
                <a:solidFill>
                  <a:schemeClr val="accent6">
                    <a:lumMod val="75000"/>
                  </a:schemeClr>
                </a:solidFill>
              </a:rPr>
              <a:t>lock(</a:t>
            </a:r>
            <a:r>
              <a:rPr lang="en-US" sz="3200" dirty="0" err="1">
                <a:solidFill>
                  <a:schemeClr val="accent6">
                    <a:lumMod val="75000"/>
                  </a:schemeClr>
                </a:solidFill>
              </a:rPr>
              <a:t>lk</a:t>
            </a:r>
            <a:r>
              <a:rPr lang="en-US" sz="3200" dirty="0">
                <a:solidFill>
                  <a:schemeClr val="accent6">
                    <a:lumMod val="75000"/>
                  </a:schemeClr>
                </a:solidFill>
              </a:rPr>
              <a:t>);</a:t>
            </a:r>
          </a:p>
          <a:p>
            <a:pPr>
              <a:lnSpc>
                <a:spcPct val="150000"/>
              </a:lnSpc>
            </a:pPr>
            <a:r>
              <a:rPr lang="en-US" sz="3200" dirty="0">
                <a:solidFill>
                  <a:schemeClr val="accent6">
                    <a:lumMod val="75000"/>
                  </a:schemeClr>
                </a:solidFill>
              </a:rPr>
              <a:t>//critical region (e.g., x++)</a:t>
            </a:r>
          </a:p>
          <a:p>
            <a:pPr>
              <a:lnSpc>
                <a:spcPct val="150000"/>
              </a:lnSpc>
            </a:pPr>
            <a:r>
              <a:rPr lang="en-US" sz="3200" dirty="0">
                <a:solidFill>
                  <a:schemeClr val="accent6">
                    <a:lumMod val="75000"/>
                  </a:schemeClr>
                </a:solidFill>
              </a:rPr>
              <a:t>unlock(</a:t>
            </a:r>
            <a:r>
              <a:rPr lang="en-US" sz="3200" dirty="0" err="1">
                <a:solidFill>
                  <a:schemeClr val="accent6">
                    <a:lumMod val="75000"/>
                  </a:schemeClr>
                </a:solidFill>
              </a:rPr>
              <a:t>lk</a:t>
            </a:r>
            <a:r>
              <a:rPr lang="en-US" sz="3200" dirty="0">
                <a:solidFill>
                  <a:schemeClr val="accent6">
                    <a:lumMod val="75000"/>
                  </a:schemeClr>
                </a:solidFill>
              </a:rPr>
              <a:t>);</a:t>
            </a:r>
          </a:p>
        </p:txBody>
      </p:sp>
      <p:sp>
        <p:nvSpPr>
          <p:cNvPr id="9" name="TextBox 8">
            <a:extLst>
              <a:ext uri="{FF2B5EF4-FFF2-40B4-BE49-F238E27FC236}">
                <a16:creationId xmlns:a16="http://schemas.microsoft.com/office/drawing/2014/main" id="{BF80F59B-2225-6946-B87B-6100A29A599A}"/>
              </a:ext>
            </a:extLst>
          </p:cNvPr>
          <p:cNvSpPr txBox="1"/>
          <p:nvPr/>
        </p:nvSpPr>
        <p:spPr>
          <a:xfrm>
            <a:off x="3181069" y="1677878"/>
            <a:ext cx="4364318" cy="2217082"/>
          </a:xfrm>
          <a:prstGeom prst="rect">
            <a:avLst/>
          </a:prstGeom>
          <a:solidFill>
            <a:srgbClr val="FFFFD3"/>
          </a:solidFill>
          <a:ln>
            <a:solidFill>
              <a:schemeClr val="tx1"/>
            </a:solidFill>
          </a:ln>
        </p:spPr>
        <p:txBody>
          <a:bodyPr wrap="square" rtlCol="0">
            <a:spAutoFit/>
          </a:bodyPr>
          <a:lstStyle/>
          <a:p>
            <a:pPr algn="ctr">
              <a:lnSpc>
                <a:spcPct val="150000"/>
              </a:lnSpc>
            </a:pPr>
            <a:r>
              <a:rPr lang="en-US" sz="3200" b="1" u="sng" dirty="0">
                <a:solidFill>
                  <a:schemeClr val="tx1"/>
                </a:solidFill>
              </a:rPr>
              <a:t>Shared Data</a:t>
            </a:r>
            <a:endParaRPr lang="en-US" sz="3200" dirty="0">
              <a:solidFill>
                <a:schemeClr val="tx1"/>
              </a:solidFill>
            </a:endParaRPr>
          </a:p>
          <a:p>
            <a:pPr>
              <a:lnSpc>
                <a:spcPct val="150000"/>
              </a:lnSpc>
            </a:pPr>
            <a:r>
              <a:rPr lang="en-US" sz="3200" dirty="0">
                <a:solidFill>
                  <a:schemeClr val="tx1"/>
                </a:solidFill>
              </a:rPr>
              <a:t>Spinlock </a:t>
            </a:r>
            <a:r>
              <a:rPr lang="en-US" sz="3200" dirty="0" err="1">
                <a:solidFill>
                  <a:schemeClr val="tx1"/>
                </a:solidFill>
              </a:rPr>
              <a:t>lk</a:t>
            </a:r>
            <a:r>
              <a:rPr lang="en-US" sz="3200" dirty="0">
                <a:solidFill>
                  <a:schemeClr val="tx1"/>
                </a:solidFill>
              </a:rPr>
              <a:t>;</a:t>
            </a:r>
          </a:p>
          <a:p>
            <a:pPr>
              <a:lnSpc>
                <a:spcPct val="150000"/>
              </a:lnSpc>
            </a:pPr>
            <a:r>
              <a:rPr lang="en-US" sz="3200" dirty="0">
                <a:solidFill>
                  <a:schemeClr val="tx1"/>
                </a:solidFill>
              </a:rPr>
              <a:t>int x;</a:t>
            </a:r>
            <a:endParaRPr lang="en-US" sz="3200" b="1" u="sng" dirty="0">
              <a:solidFill>
                <a:schemeClr val="accent6">
                  <a:lumMod val="75000"/>
                </a:schemeClr>
              </a:solidFill>
            </a:endParaRPr>
          </a:p>
        </p:txBody>
      </p:sp>
      <p:sp>
        <p:nvSpPr>
          <p:cNvPr id="10" name="TextBox 9">
            <a:extLst>
              <a:ext uri="{FF2B5EF4-FFF2-40B4-BE49-F238E27FC236}">
                <a16:creationId xmlns:a16="http://schemas.microsoft.com/office/drawing/2014/main" id="{20ACD0AB-209C-AC4F-81A8-C62DBA831899}"/>
              </a:ext>
            </a:extLst>
          </p:cNvPr>
          <p:cNvSpPr txBox="1"/>
          <p:nvPr/>
        </p:nvSpPr>
        <p:spPr>
          <a:xfrm>
            <a:off x="5150738" y="4199560"/>
            <a:ext cx="4789298" cy="2955746"/>
          </a:xfrm>
          <a:prstGeom prst="rect">
            <a:avLst/>
          </a:prstGeom>
          <a:solidFill>
            <a:srgbClr val="FFFFD3"/>
          </a:solidFill>
          <a:ln>
            <a:solidFill>
              <a:schemeClr val="tx1"/>
            </a:solidFill>
          </a:ln>
        </p:spPr>
        <p:txBody>
          <a:bodyPr wrap="square" rtlCol="0">
            <a:spAutoFit/>
          </a:bodyPr>
          <a:lstStyle/>
          <a:p>
            <a:pPr algn="ctr">
              <a:lnSpc>
                <a:spcPct val="150000"/>
              </a:lnSpc>
            </a:pPr>
            <a:r>
              <a:rPr lang="en-US" sz="3200" b="1" u="sng" dirty="0">
                <a:solidFill>
                  <a:schemeClr val="accent6">
                    <a:lumMod val="75000"/>
                  </a:schemeClr>
                </a:solidFill>
              </a:rPr>
              <a:t>Process P2</a:t>
            </a:r>
            <a:endParaRPr lang="en-US" sz="3200" b="1" dirty="0">
              <a:solidFill>
                <a:schemeClr val="accent6">
                  <a:lumMod val="75000"/>
                </a:schemeClr>
              </a:solidFill>
            </a:endParaRPr>
          </a:p>
          <a:p>
            <a:pPr>
              <a:lnSpc>
                <a:spcPct val="150000"/>
              </a:lnSpc>
            </a:pPr>
            <a:r>
              <a:rPr lang="en-US" sz="3200" dirty="0">
                <a:solidFill>
                  <a:schemeClr val="accent6">
                    <a:lumMod val="75000"/>
                  </a:schemeClr>
                </a:solidFill>
              </a:rPr>
              <a:t>lock(</a:t>
            </a:r>
            <a:r>
              <a:rPr lang="en-US" sz="3200" dirty="0" err="1">
                <a:solidFill>
                  <a:schemeClr val="accent6">
                    <a:lumMod val="75000"/>
                  </a:schemeClr>
                </a:solidFill>
              </a:rPr>
              <a:t>lk</a:t>
            </a:r>
            <a:r>
              <a:rPr lang="en-US" sz="3200" dirty="0">
                <a:solidFill>
                  <a:schemeClr val="accent6">
                    <a:lumMod val="75000"/>
                  </a:schemeClr>
                </a:solidFill>
              </a:rPr>
              <a:t>);</a:t>
            </a:r>
          </a:p>
          <a:p>
            <a:pPr>
              <a:lnSpc>
                <a:spcPct val="150000"/>
              </a:lnSpc>
            </a:pPr>
            <a:r>
              <a:rPr lang="en-US" sz="3200" dirty="0">
                <a:solidFill>
                  <a:schemeClr val="accent6">
                    <a:lumMod val="75000"/>
                  </a:schemeClr>
                </a:solidFill>
              </a:rPr>
              <a:t>//critical region (e.g., x++)</a:t>
            </a:r>
          </a:p>
          <a:p>
            <a:pPr>
              <a:lnSpc>
                <a:spcPct val="150000"/>
              </a:lnSpc>
            </a:pPr>
            <a:r>
              <a:rPr lang="en-US" sz="3200" dirty="0">
                <a:solidFill>
                  <a:schemeClr val="accent6">
                    <a:lumMod val="75000"/>
                  </a:schemeClr>
                </a:solidFill>
              </a:rPr>
              <a:t>unlock(</a:t>
            </a:r>
            <a:r>
              <a:rPr lang="en-US" sz="3200" dirty="0" err="1">
                <a:solidFill>
                  <a:schemeClr val="accent6">
                    <a:lumMod val="75000"/>
                  </a:schemeClr>
                </a:solidFill>
              </a:rPr>
              <a:t>lk</a:t>
            </a:r>
            <a:r>
              <a:rPr lang="en-US" sz="3200" dirty="0">
                <a:solidFill>
                  <a:schemeClr val="accent6">
                    <a:lumMod val="75000"/>
                  </a:schemeClr>
                </a:solidFill>
              </a:rPr>
              <a:t>);</a:t>
            </a:r>
          </a:p>
        </p:txBody>
      </p:sp>
      <p:sp>
        <p:nvSpPr>
          <p:cNvPr id="12" name="Rectangle 11">
            <a:extLst>
              <a:ext uri="{FF2B5EF4-FFF2-40B4-BE49-F238E27FC236}">
                <a16:creationId xmlns:a16="http://schemas.microsoft.com/office/drawing/2014/main" id="{F49BBEFF-8FF7-FD41-A690-D2C146F535F3}"/>
              </a:ext>
            </a:extLst>
          </p:cNvPr>
          <p:cNvSpPr/>
          <p:nvPr/>
        </p:nvSpPr>
        <p:spPr bwMode="auto">
          <a:xfrm>
            <a:off x="242772" y="5755339"/>
            <a:ext cx="4789298" cy="672353"/>
          </a:xfrm>
          <a:prstGeom prst="rect">
            <a:avLst/>
          </a:prstGeom>
          <a:solidFill>
            <a:srgbClr val="00B8FF">
              <a:alpha val="19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cs typeface="Arial" charset="0"/>
            </a:endParaRPr>
          </a:p>
        </p:txBody>
      </p:sp>
      <p:sp>
        <p:nvSpPr>
          <p:cNvPr id="13" name="Rectangle 12">
            <a:extLst>
              <a:ext uri="{FF2B5EF4-FFF2-40B4-BE49-F238E27FC236}">
                <a16:creationId xmlns:a16="http://schemas.microsoft.com/office/drawing/2014/main" id="{25998C54-5542-C441-9932-B9CFF0EB43C3}"/>
              </a:ext>
            </a:extLst>
          </p:cNvPr>
          <p:cNvSpPr/>
          <p:nvPr/>
        </p:nvSpPr>
        <p:spPr bwMode="auto">
          <a:xfrm>
            <a:off x="5150738" y="5056092"/>
            <a:ext cx="4789298" cy="672353"/>
          </a:xfrm>
          <a:prstGeom prst="rect">
            <a:avLst/>
          </a:prstGeom>
          <a:solidFill>
            <a:srgbClr val="00B8FF">
              <a:alpha val="19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276989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57E7F-71E5-8F4D-B64E-E4CFED4554A0}"/>
              </a:ext>
            </a:extLst>
          </p:cNvPr>
          <p:cNvSpPr>
            <a:spLocks noGrp="1"/>
          </p:cNvSpPr>
          <p:nvPr>
            <p:ph type="title"/>
          </p:nvPr>
        </p:nvSpPr>
        <p:spPr/>
        <p:txBody>
          <a:bodyPr/>
          <a:lstStyle/>
          <a:p>
            <a:r>
              <a:rPr lang="en-US" dirty="0"/>
              <a:t>But why?</a:t>
            </a:r>
          </a:p>
        </p:txBody>
      </p:sp>
      <p:sp>
        <p:nvSpPr>
          <p:cNvPr id="3" name="Content Placeholder 2">
            <a:extLst>
              <a:ext uri="{FF2B5EF4-FFF2-40B4-BE49-F238E27FC236}">
                <a16:creationId xmlns:a16="http://schemas.microsoft.com/office/drawing/2014/main" id="{268585AE-5DD2-D44B-8022-74805460F422}"/>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Why does busy waiting happen with spinlocks?</a:t>
            </a:r>
          </a:p>
        </p:txBody>
      </p:sp>
      <p:sp>
        <p:nvSpPr>
          <p:cNvPr id="4" name="Footer Placeholder 3">
            <a:extLst>
              <a:ext uri="{FF2B5EF4-FFF2-40B4-BE49-F238E27FC236}">
                <a16:creationId xmlns:a16="http://schemas.microsoft.com/office/drawing/2014/main" id="{1EF62883-8A66-1740-8047-43CA3DEA15E6}"/>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A99A2D11-07F2-954B-9CF6-4D355BB61B56}"/>
              </a:ext>
            </a:extLst>
          </p:cNvPr>
          <p:cNvSpPr>
            <a:spLocks noGrp="1"/>
          </p:cNvSpPr>
          <p:nvPr>
            <p:ph type="sldNum" idx="12"/>
          </p:nvPr>
        </p:nvSpPr>
        <p:spPr/>
        <p:txBody>
          <a:bodyPr/>
          <a:lstStyle/>
          <a:p>
            <a:fld id="{65E435D9-63B0-4660-8D04-E83F5E2CA2AE}" type="slidenum">
              <a:rPr lang="en-GB" altLang="en-US" smtClean="0"/>
              <a:pPr/>
              <a:t>7</a:t>
            </a:fld>
            <a:endParaRPr lang="en-GB" altLang="en-US" dirty="0"/>
          </a:p>
        </p:txBody>
      </p:sp>
    </p:spTree>
    <p:extLst>
      <p:ext uri="{BB962C8B-B14F-4D97-AF65-F5344CB8AC3E}">
        <p14:creationId xmlns:p14="http://schemas.microsoft.com/office/powerpoint/2010/main" val="3646088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6E05-8262-4512-A679-068F841EA2FF}"/>
              </a:ext>
            </a:extLst>
          </p:cNvPr>
          <p:cNvSpPr>
            <a:spLocks noGrp="1"/>
          </p:cNvSpPr>
          <p:nvPr>
            <p:ph type="title"/>
          </p:nvPr>
        </p:nvSpPr>
        <p:spPr/>
        <p:txBody>
          <a:bodyPr/>
          <a:lstStyle/>
          <a:p>
            <a:r>
              <a:rPr lang="en-US" dirty="0"/>
              <a:t>Atomic </a:t>
            </a:r>
            <a:r>
              <a:rPr lang="en-US" dirty="0" err="1"/>
              <a:t>TestAndSet</a:t>
            </a:r>
            <a:endParaRPr lang="en-US" dirty="0"/>
          </a:p>
        </p:txBody>
      </p:sp>
      <p:sp>
        <p:nvSpPr>
          <p:cNvPr id="3" name="Content Placeholder 2">
            <a:extLst>
              <a:ext uri="{FF2B5EF4-FFF2-40B4-BE49-F238E27FC236}">
                <a16:creationId xmlns:a16="http://schemas.microsoft.com/office/drawing/2014/main" id="{62B99065-7772-6147-94D4-B22494E39C22}"/>
              </a:ext>
            </a:extLst>
          </p:cNvPr>
          <p:cNvSpPr>
            <a:spLocks noGrp="1"/>
          </p:cNvSpPr>
          <p:nvPr>
            <p:ph idx="1"/>
          </p:nvPr>
        </p:nvSpPr>
        <p:spPr>
          <a:xfrm>
            <a:off x="0" y="714375"/>
            <a:ext cx="3896939" cy="6567487"/>
          </a:xfrm>
        </p:spPr>
        <p:txBody>
          <a:bodyPr/>
          <a:lstStyle/>
          <a:p>
            <a:r>
              <a:rPr lang="en-US" dirty="0" err="1"/>
              <a:t>TestAndSet</a:t>
            </a:r>
            <a:r>
              <a:rPr lang="en-US" dirty="0"/>
              <a:t> is an atomic instruction</a:t>
            </a:r>
          </a:p>
          <a:p>
            <a:r>
              <a:rPr lang="en-US" dirty="0"/>
              <a:t>Works for single-core and multi-core Symmetric Multi-Processing (SMP)</a:t>
            </a:r>
          </a:p>
        </p:txBody>
      </p:sp>
      <p:sp>
        <p:nvSpPr>
          <p:cNvPr id="4" name="Footer Placeholder 3">
            <a:extLst>
              <a:ext uri="{FF2B5EF4-FFF2-40B4-BE49-F238E27FC236}">
                <a16:creationId xmlns:a16="http://schemas.microsoft.com/office/drawing/2014/main" id="{1B6C9DA1-F9F1-4937-A7A9-09873557B775}"/>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613678DD-E319-4294-89B4-1E247B7582E9}"/>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8</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7" name="TextBox 6">
            <a:extLst>
              <a:ext uri="{FF2B5EF4-FFF2-40B4-BE49-F238E27FC236}">
                <a16:creationId xmlns:a16="http://schemas.microsoft.com/office/drawing/2014/main" id="{26718BAB-DF47-AC4E-8171-D478EC14B28B}"/>
              </a:ext>
            </a:extLst>
          </p:cNvPr>
          <p:cNvSpPr txBox="1"/>
          <p:nvPr/>
        </p:nvSpPr>
        <p:spPr>
          <a:xfrm>
            <a:off x="4196977" y="1193968"/>
            <a:ext cx="5836023" cy="5171737"/>
          </a:xfrm>
          <a:prstGeom prst="rect">
            <a:avLst/>
          </a:prstGeom>
          <a:solidFill>
            <a:srgbClr val="FFFFD3"/>
          </a:solidFill>
          <a:ln>
            <a:solidFill>
              <a:schemeClr val="tx1"/>
            </a:solidFill>
          </a:ln>
        </p:spPr>
        <p:txBody>
          <a:bodyPr wrap="square" rtlCol="0">
            <a:spAutoFit/>
          </a:bodyPr>
          <a:lstStyle/>
          <a:p>
            <a:pPr>
              <a:lnSpc>
                <a:spcPct val="150000"/>
              </a:lnSpc>
            </a:pPr>
            <a:r>
              <a:rPr lang="en-US" sz="3200" b="1" dirty="0">
                <a:solidFill>
                  <a:schemeClr val="accent6">
                    <a:lumMod val="75000"/>
                  </a:schemeClr>
                </a:solidFill>
              </a:rPr>
              <a:t>int </a:t>
            </a:r>
            <a:r>
              <a:rPr lang="en-US" sz="3200" b="1" dirty="0" err="1">
                <a:solidFill>
                  <a:schemeClr val="accent6">
                    <a:lumMod val="75000"/>
                  </a:schemeClr>
                </a:solidFill>
              </a:rPr>
              <a:t>TestAndSet</a:t>
            </a:r>
            <a:r>
              <a:rPr lang="en-US" sz="3200" b="1" dirty="0">
                <a:solidFill>
                  <a:schemeClr val="accent6">
                    <a:lumMod val="75000"/>
                  </a:schemeClr>
                </a:solidFill>
              </a:rPr>
              <a:t>(int &amp;x){</a:t>
            </a:r>
          </a:p>
          <a:p>
            <a:pPr>
              <a:lnSpc>
                <a:spcPct val="150000"/>
              </a:lnSpc>
            </a:pPr>
            <a:r>
              <a:rPr lang="en-US" sz="3200" b="1" dirty="0">
                <a:solidFill>
                  <a:schemeClr val="accent6">
                    <a:lumMod val="75000"/>
                  </a:schemeClr>
                </a:solidFill>
              </a:rPr>
              <a:t>  lock memory access to x</a:t>
            </a:r>
          </a:p>
          <a:p>
            <a:pPr>
              <a:lnSpc>
                <a:spcPct val="150000"/>
              </a:lnSpc>
            </a:pPr>
            <a:r>
              <a:rPr lang="en-US" sz="3200" b="1" dirty="0">
                <a:solidFill>
                  <a:schemeClr val="accent6">
                    <a:lumMod val="75000"/>
                  </a:schemeClr>
                </a:solidFill>
              </a:rPr>
              <a:t>  int temp = *x;</a:t>
            </a:r>
          </a:p>
          <a:p>
            <a:pPr>
              <a:lnSpc>
                <a:spcPct val="150000"/>
              </a:lnSpc>
            </a:pPr>
            <a:r>
              <a:rPr lang="en-US" sz="3200" b="1" dirty="0">
                <a:solidFill>
                  <a:schemeClr val="accent6">
                    <a:lumMod val="75000"/>
                  </a:schemeClr>
                </a:solidFill>
              </a:rPr>
              <a:t>  *x = 1;</a:t>
            </a:r>
          </a:p>
          <a:p>
            <a:pPr>
              <a:lnSpc>
                <a:spcPct val="150000"/>
              </a:lnSpc>
            </a:pPr>
            <a:r>
              <a:rPr lang="en-US" sz="3200" b="1" dirty="0">
                <a:solidFill>
                  <a:schemeClr val="accent6">
                    <a:lumMod val="75000"/>
                  </a:schemeClr>
                </a:solidFill>
              </a:rPr>
              <a:t>  unlock memory access to x</a:t>
            </a:r>
          </a:p>
          <a:p>
            <a:pPr>
              <a:lnSpc>
                <a:spcPct val="150000"/>
              </a:lnSpc>
            </a:pPr>
            <a:r>
              <a:rPr lang="en-US" sz="3200" b="1" dirty="0">
                <a:solidFill>
                  <a:schemeClr val="accent6">
                    <a:lumMod val="75000"/>
                  </a:schemeClr>
                </a:solidFill>
              </a:rPr>
              <a:t>  return temp;</a:t>
            </a:r>
          </a:p>
          <a:p>
            <a:pPr>
              <a:lnSpc>
                <a:spcPct val="150000"/>
              </a:lnSpc>
            </a:pPr>
            <a:r>
              <a:rPr lang="en-US" sz="3200" b="1" dirty="0">
                <a:solidFill>
                  <a:schemeClr val="accent6">
                    <a:lumMod val="75000"/>
                  </a:schemeClr>
                </a:solidFill>
              </a:rPr>
              <a:t>}</a:t>
            </a:r>
            <a:endParaRPr lang="en-US" sz="3200" dirty="0">
              <a:solidFill>
                <a:schemeClr val="accent6">
                  <a:lumMod val="75000"/>
                </a:schemeClr>
              </a:solidFill>
            </a:endParaRPr>
          </a:p>
        </p:txBody>
      </p:sp>
    </p:spTree>
    <p:extLst>
      <p:ext uri="{BB962C8B-B14F-4D97-AF65-F5344CB8AC3E}">
        <p14:creationId xmlns:p14="http://schemas.microsoft.com/office/powerpoint/2010/main" val="4123278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5">
            <a:extLst>
              <a:ext uri="{FF2B5EF4-FFF2-40B4-BE49-F238E27FC236}">
                <a16:creationId xmlns:a16="http://schemas.microsoft.com/office/drawing/2014/main" id="{6961FFD0-3136-6744-AF77-2A7A1A790F1E}"/>
              </a:ext>
            </a:extLst>
          </p:cNvPr>
          <p:cNvSpPr>
            <a:spLocks noGrp="1" noChangeArrowheads="1"/>
          </p:cNvSpPr>
          <p:nvPr>
            <p:ph type="title"/>
          </p:nvPr>
        </p:nvSpPr>
        <p:spPr/>
        <p:txBody>
          <a:bodyPr>
            <a:normAutofit fontScale="90000"/>
          </a:bodyPr>
          <a:lstStyle/>
          <a:p>
            <a:r>
              <a:rPr lang="en-US" altLang="en-US" dirty="0"/>
              <a:t>Spinlock implementation using </a:t>
            </a:r>
            <a:r>
              <a:rPr lang="en-US" altLang="en-US" dirty="0" err="1"/>
              <a:t>TestAndSet</a:t>
            </a:r>
            <a:endParaRPr lang="en-US" altLang="en-US" dirty="0"/>
          </a:p>
        </p:txBody>
      </p:sp>
      <p:sp>
        <p:nvSpPr>
          <p:cNvPr id="99334" name="Rectangle 6">
            <a:extLst>
              <a:ext uri="{FF2B5EF4-FFF2-40B4-BE49-F238E27FC236}">
                <a16:creationId xmlns:a16="http://schemas.microsoft.com/office/drawing/2014/main" id="{8F2D5176-7566-274B-9774-BC0B18321A89}"/>
              </a:ext>
            </a:extLst>
          </p:cNvPr>
          <p:cNvSpPr>
            <a:spLocks noGrp="1" noChangeArrowheads="1"/>
          </p:cNvSpPr>
          <p:nvPr>
            <p:ph idx="1"/>
          </p:nvPr>
        </p:nvSpPr>
        <p:spPr>
          <a:xfrm>
            <a:off x="0" y="775504"/>
            <a:ext cx="8713694" cy="6506358"/>
          </a:xfrm>
        </p:spPr>
        <p:txBody>
          <a:bodyPr/>
          <a:lstStyle/>
          <a:p>
            <a:r>
              <a:rPr lang="en-US" altLang="en-US" sz="2646" dirty="0"/>
              <a:t>Single </a:t>
            </a:r>
            <a:r>
              <a:rPr lang="en-US" altLang="en-US" sz="2646" b="1" dirty="0"/>
              <a:t>shared</a:t>
            </a:r>
            <a:r>
              <a:rPr lang="en-US" altLang="en-US" sz="2646" dirty="0"/>
              <a:t> variable: lock</a:t>
            </a:r>
          </a:p>
          <a:p>
            <a:r>
              <a:rPr lang="en-US" altLang="en-US" sz="2646" dirty="0"/>
              <a:t>Works for any number of processes</a:t>
            </a:r>
          </a:p>
        </p:txBody>
      </p:sp>
      <p:sp>
        <p:nvSpPr>
          <p:cNvPr id="7" name="Footer Placeholder 4">
            <a:extLst>
              <a:ext uri="{FF2B5EF4-FFF2-40B4-BE49-F238E27FC236}">
                <a16:creationId xmlns:a16="http://schemas.microsoft.com/office/drawing/2014/main" id="{532CA168-7A4E-084D-AF13-F17DA4C99AF9}"/>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8" name="Slide Number Placeholder 5">
            <a:extLst>
              <a:ext uri="{FF2B5EF4-FFF2-40B4-BE49-F238E27FC236}">
                <a16:creationId xmlns:a16="http://schemas.microsoft.com/office/drawing/2014/main" id="{0C0EE1E8-F246-0344-879F-ACDF28735FC1}"/>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E144691B-2148-EE46-91C2-338F18CE3F8B}"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9</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99330" name="Text Box 2">
            <a:extLst>
              <a:ext uri="{FF2B5EF4-FFF2-40B4-BE49-F238E27FC236}">
                <a16:creationId xmlns:a16="http://schemas.microsoft.com/office/drawing/2014/main" id="{1FD61C16-1735-DD40-B974-BFE9976EA2BC}"/>
              </a:ext>
            </a:extLst>
          </p:cNvPr>
          <p:cNvSpPr txBox="1">
            <a:spLocks noChangeArrowheads="1"/>
          </p:cNvSpPr>
          <p:nvPr/>
        </p:nvSpPr>
        <p:spPr bwMode="auto">
          <a:xfrm>
            <a:off x="1446468" y="2416421"/>
            <a:ext cx="7245782" cy="4528258"/>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1" i="0" u="none" strike="noStrike" kern="1200" cap="none" spc="0" normalizeH="0" baseline="0" noProof="0" dirty="0">
                <a:ln>
                  <a:noFill/>
                </a:ln>
                <a:solidFill>
                  <a:srgbClr val="000000"/>
                </a:solidFill>
                <a:effectLst/>
                <a:uLnTx/>
                <a:uFillTx/>
                <a:latin typeface="Courier" pitchFamily="2" charset="0"/>
                <a:ea typeface="+mn-ea"/>
                <a:cs typeface="Arial"/>
              </a:rPr>
              <a:t>Lock(){</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   while (</a:t>
            </a:r>
            <a:r>
              <a:rPr kumimoji="0" lang="en-US" altLang="en-US" sz="3200" b="1" i="0" u="none" strike="noStrike" kern="1200" cap="none" spc="0" normalizeH="0" baseline="0" noProof="0" dirty="0" err="1">
                <a:ln>
                  <a:noFill/>
                </a:ln>
                <a:solidFill>
                  <a:srgbClr val="000000"/>
                </a:solidFill>
                <a:effectLst/>
                <a:uLnTx/>
                <a:uFillTx/>
                <a:latin typeface="Courier" pitchFamily="2" charset="0"/>
                <a:ea typeface="+mn-ea"/>
                <a:cs typeface="Arial"/>
              </a:rPr>
              <a:t>TestAndSet</a:t>
            </a: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(&amp;lock))</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1" i="0" u="none" strike="noStrike" kern="1200" cap="none" spc="0" normalizeH="0" baseline="0" noProof="0" dirty="0">
                <a:ln>
                  <a:noFill/>
                </a:ln>
                <a:solidFill>
                  <a:srgbClr val="000000"/>
                </a:solidFill>
                <a:effectLst/>
                <a:uLnTx/>
                <a:uFillTx/>
                <a:latin typeface="Courier" pitchFamily="2" charset="0"/>
                <a:ea typeface="+mn-ea"/>
                <a:cs typeface="Arial"/>
              </a:rPr>
              <a:t>Unlock(){</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   lock = 0;</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endParaRPr>
          </a:p>
        </p:txBody>
      </p:sp>
      <p:sp>
        <p:nvSpPr>
          <p:cNvPr id="99332" name="Text Box 4">
            <a:extLst>
              <a:ext uri="{FF2B5EF4-FFF2-40B4-BE49-F238E27FC236}">
                <a16:creationId xmlns:a16="http://schemas.microsoft.com/office/drawing/2014/main" id="{100A8DDF-8520-4E4C-B33A-A6A8B8E09C76}"/>
              </a:ext>
            </a:extLst>
          </p:cNvPr>
          <p:cNvSpPr txBox="1">
            <a:spLocks noChangeArrowheads="1"/>
          </p:cNvSpPr>
          <p:nvPr/>
        </p:nvSpPr>
        <p:spPr bwMode="auto">
          <a:xfrm>
            <a:off x="1446468" y="1943943"/>
            <a:ext cx="7245782" cy="588718"/>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int lock = 0;</a:t>
            </a:r>
          </a:p>
        </p:txBody>
      </p:sp>
    </p:spTree>
    <p:extLst>
      <p:ext uri="{BB962C8B-B14F-4D97-AF65-F5344CB8AC3E}">
        <p14:creationId xmlns:p14="http://schemas.microsoft.com/office/powerpoint/2010/main" val="71548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3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33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33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933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933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9330">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9330">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933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animBg="1"/>
      <p:bldP spid="99332" grpId="0" animBg="1"/>
    </p:bld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txDef>
      <a:spPr>
        <a:solidFill>
          <a:srgbClr val="FFFFD3"/>
        </a:solidFill>
        <a:ln>
          <a:solidFill>
            <a:schemeClr val="tx1"/>
          </a:solidFill>
        </a:ln>
      </a:spPr>
      <a:bodyPr wrap="square" rtlCol="0">
        <a:spAutoFit/>
      </a:bodyPr>
      <a:lstStyle>
        <a:defPPr algn="ctr">
          <a:lnSpc>
            <a:spcPct val="150000"/>
          </a:lnSpc>
          <a:defRPr sz="3200" b="1" u="sng" dirty="0" smtClean="0">
            <a:solidFill>
              <a:schemeClr val="accent6">
                <a:lumMod val="75000"/>
              </a:schemeClr>
            </a:solidFill>
          </a:defRPr>
        </a:defPPr>
      </a:lstStyle>
    </a:tx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9885</TotalTime>
  <Words>1306</Words>
  <Application>Microsoft Macintosh PowerPoint</Application>
  <PresentationFormat>Custom</PresentationFormat>
  <Paragraphs>264</Paragraphs>
  <Slides>22</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Arial</vt:lpstr>
      <vt:lpstr>Courier</vt:lpstr>
      <vt:lpstr>Helvetica</vt:lpstr>
      <vt:lpstr>Monaco</vt:lpstr>
      <vt:lpstr>Times</vt:lpstr>
      <vt:lpstr>Times New Roman</vt:lpstr>
      <vt:lpstr>Office Theme</vt:lpstr>
      <vt:lpstr>1_Office Theme</vt:lpstr>
      <vt:lpstr>Introduction to Operating Systems CS/COE 1550</vt:lpstr>
      <vt:lpstr>Announcements</vt:lpstr>
      <vt:lpstr>Muddiest Points</vt:lpstr>
      <vt:lpstr>Agenda</vt:lpstr>
      <vt:lpstr>Today’s problem: Busy Waiting</vt:lpstr>
      <vt:lpstr>Today’s problem: Busy Waiting</vt:lpstr>
      <vt:lpstr>But why?</vt:lpstr>
      <vt:lpstr>Atomic TestAndSet</vt:lpstr>
      <vt:lpstr>Spinlock implementation using TestAndSet</vt:lpstr>
      <vt:lpstr>Atomic Swap</vt:lpstr>
      <vt:lpstr>Spinlock implementation using Swap</vt:lpstr>
      <vt:lpstr>Implication of Busy Waiting</vt:lpstr>
      <vt:lpstr>Implementation Detail</vt:lpstr>
      <vt:lpstr>Xv6 Walkthrough</vt:lpstr>
      <vt:lpstr>Semaphores</vt:lpstr>
      <vt:lpstr>Busy waiting vs. Blocking</vt:lpstr>
      <vt:lpstr>Critical sections using semaphores</vt:lpstr>
      <vt:lpstr>Types of semaphores</vt:lpstr>
      <vt:lpstr>Semaphore Implementation</vt:lpstr>
      <vt:lpstr>Implementing semaphores with blocking</vt:lpstr>
      <vt:lpstr>Spinlocks in Semaphores</vt:lpstr>
      <vt:lpstr>Spinlocks are sometimes better than Semaphores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Khattab, Sherif</cp:lastModifiedBy>
  <cp:revision>174</cp:revision>
  <dcterms:modified xsi:type="dcterms:W3CDTF">2022-01-20T16:45:09Z</dcterms:modified>
</cp:coreProperties>
</file>