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3"/>
  </p:notesMasterIdLst>
  <p:sldIdLst>
    <p:sldId id="454" r:id="rId3"/>
    <p:sldId id="496" r:id="rId4"/>
    <p:sldId id="505" r:id="rId5"/>
    <p:sldId id="553" r:id="rId6"/>
    <p:sldId id="500" r:id="rId7"/>
    <p:sldId id="555" r:id="rId8"/>
    <p:sldId id="528" r:id="rId9"/>
    <p:sldId id="536" r:id="rId10"/>
    <p:sldId id="554" r:id="rId11"/>
    <p:sldId id="557" r:id="rId12"/>
    <p:sldId id="556" r:id="rId13"/>
    <p:sldId id="559" r:id="rId14"/>
    <p:sldId id="549" r:id="rId15"/>
    <p:sldId id="558" r:id="rId16"/>
    <p:sldId id="560" r:id="rId17"/>
    <p:sldId id="282" r:id="rId18"/>
    <p:sldId id="518" r:id="rId19"/>
    <p:sldId id="519" r:id="rId20"/>
    <p:sldId id="551" r:id="rId21"/>
    <p:sldId id="512" r:id="rId2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46FCD0CB-B337-45B7-8D9A-72FFD854C265}"/>
    <pc:docChg chg="undo custSel addSld modSld">
      <pc:chgData name="Khattab, Sherif" userId="c83b1e15-36f3-4f46-aceb-05aac24c545e" providerId="ADAL" clId="{46FCD0CB-B337-45B7-8D9A-72FFD854C265}" dt="2021-02-05T05:26:21.914" v="412" actId="1076"/>
      <pc:docMkLst>
        <pc:docMk/>
      </pc:docMkLst>
      <pc:sldChg chg="addSp modSp mod">
        <pc:chgData name="Khattab, Sherif" userId="c83b1e15-36f3-4f46-aceb-05aac24c545e" providerId="ADAL" clId="{46FCD0CB-B337-45B7-8D9A-72FFD854C265}" dt="2021-02-05T05:26:21.914" v="412" actId="1076"/>
        <pc:sldMkLst>
          <pc:docMk/>
          <pc:sldMk cId="2005153346" sldId="508"/>
        </pc:sldMkLst>
        <pc:spChg chg="mod">
          <ac:chgData name="Khattab, Sherif" userId="c83b1e15-36f3-4f46-aceb-05aac24c545e" providerId="ADAL" clId="{46FCD0CB-B337-45B7-8D9A-72FFD854C265}" dt="2021-02-05T05:26:19.213" v="410" actId="14100"/>
          <ac:spMkLst>
            <pc:docMk/>
            <pc:sldMk cId="2005153346" sldId="508"/>
            <ac:spMk id="106500" creationId="{C1A6B44F-6A6E-624E-A1A8-C1E38440BAFC}"/>
          </ac:spMkLst>
        </pc:spChg>
        <pc:picChg chg="add mod">
          <ac:chgData name="Khattab, Sherif" userId="c83b1e15-36f3-4f46-aceb-05aac24c545e" providerId="ADAL" clId="{46FCD0CB-B337-45B7-8D9A-72FFD854C265}" dt="2021-02-05T05:26:21.914" v="412" actId="1076"/>
          <ac:picMkLst>
            <pc:docMk/>
            <pc:sldMk cId="2005153346" sldId="508"/>
            <ac:picMk id="3" creationId="{84209FE3-13FD-4EE1-8B8C-231D0D811FE9}"/>
          </ac:picMkLst>
        </pc:picChg>
        <pc:picChg chg="mod">
          <ac:chgData name="Khattab, Sherif" userId="c83b1e15-36f3-4f46-aceb-05aac24c545e" providerId="ADAL" clId="{46FCD0CB-B337-45B7-8D9A-72FFD854C265}" dt="2021-02-05T05:26:20.961" v="411" actId="1076"/>
          <ac:picMkLst>
            <pc:docMk/>
            <pc:sldMk cId="2005153346" sldId="508"/>
            <ac:picMk id="7" creationId="{D7F1F289-1786-4494-912F-A8FD48635A50}"/>
          </ac:picMkLst>
        </pc:picChg>
      </pc:sldChg>
      <pc:sldChg chg="addSp modSp mod">
        <pc:chgData name="Khattab, Sherif" userId="c83b1e15-36f3-4f46-aceb-05aac24c545e" providerId="ADAL" clId="{46FCD0CB-B337-45B7-8D9A-72FFD854C265}" dt="2021-02-05T05:22:08.522" v="379" actId="1076"/>
        <pc:sldMkLst>
          <pc:docMk/>
          <pc:sldMk cId="2907412692" sldId="512"/>
        </pc:sldMkLst>
        <pc:spChg chg="mod">
          <ac:chgData name="Khattab, Sherif" userId="c83b1e15-36f3-4f46-aceb-05aac24c545e" providerId="ADAL" clId="{46FCD0CB-B337-45B7-8D9A-72FFD854C265}" dt="2021-02-05T05:22:00.610" v="376" actId="27636"/>
          <ac:spMkLst>
            <pc:docMk/>
            <pc:sldMk cId="2907412692" sldId="512"/>
            <ac:spMk id="112643" creationId="{362D90CE-C693-414D-B6F5-8829A4C95071}"/>
          </ac:spMkLst>
        </pc:spChg>
        <pc:picChg chg="add mod">
          <ac:chgData name="Khattab, Sherif" userId="c83b1e15-36f3-4f46-aceb-05aac24c545e" providerId="ADAL" clId="{46FCD0CB-B337-45B7-8D9A-72FFD854C265}" dt="2021-02-05T05:22:08.522" v="379" actId="1076"/>
          <ac:picMkLst>
            <pc:docMk/>
            <pc:sldMk cId="2907412692" sldId="512"/>
            <ac:picMk id="3" creationId="{EC4987E9-15C3-4036-B172-603C83DBF389}"/>
          </ac:picMkLst>
        </pc:picChg>
      </pc:sldChg>
      <pc:sldChg chg="addSp modSp new mod">
        <pc:chgData name="Khattab, Sherif" userId="c83b1e15-36f3-4f46-aceb-05aac24c545e" providerId="ADAL" clId="{46FCD0CB-B337-45B7-8D9A-72FFD854C265}" dt="2021-02-05T05:15:05.689" v="42" actId="1076"/>
        <pc:sldMkLst>
          <pc:docMk/>
          <pc:sldMk cId="4075118613" sldId="519"/>
        </pc:sldMkLst>
        <pc:spChg chg="mod">
          <ac:chgData name="Khattab, Sherif" userId="c83b1e15-36f3-4f46-aceb-05aac24c545e" providerId="ADAL" clId="{46FCD0CB-B337-45B7-8D9A-72FFD854C265}" dt="2021-02-05T05:14:57.829" v="39" actId="20577"/>
          <ac:spMkLst>
            <pc:docMk/>
            <pc:sldMk cId="4075118613" sldId="519"/>
            <ac:spMk id="2" creationId="{4C4D40E2-7B17-42E2-85AD-AFAE503F099A}"/>
          </ac:spMkLst>
        </pc:spChg>
        <pc:picChg chg="add mod">
          <ac:chgData name="Khattab, Sherif" userId="c83b1e15-36f3-4f46-aceb-05aac24c545e" providerId="ADAL" clId="{46FCD0CB-B337-45B7-8D9A-72FFD854C265}" dt="2021-02-05T05:15:05.689" v="42" actId="1076"/>
          <ac:picMkLst>
            <pc:docMk/>
            <pc:sldMk cId="4075118613" sldId="519"/>
            <ac:picMk id="7" creationId="{007B142F-A586-47FD-AD4C-029042D2B4A8}"/>
          </ac:picMkLst>
        </pc:picChg>
      </pc:sldChg>
      <pc:sldChg chg="addSp delSp modSp new mod">
        <pc:chgData name="Khattab, Sherif" userId="c83b1e15-36f3-4f46-aceb-05aac24c545e" providerId="ADAL" clId="{46FCD0CB-B337-45B7-8D9A-72FFD854C265}" dt="2021-02-05T05:15:48.849" v="68" actId="1076"/>
        <pc:sldMkLst>
          <pc:docMk/>
          <pc:sldMk cId="3895288894" sldId="520"/>
        </pc:sldMkLst>
        <pc:spChg chg="mod">
          <ac:chgData name="Khattab, Sherif" userId="c83b1e15-36f3-4f46-aceb-05aac24c545e" providerId="ADAL" clId="{46FCD0CB-B337-45B7-8D9A-72FFD854C265}" dt="2021-02-05T05:15:27.709" v="63" actId="20577"/>
          <ac:spMkLst>
            <pc:docMk/>
            <pc:sldMk cId="3895288894" sldId="520"/>
            <ac:spMk id="2" creationId="{BD5B787B-B7B4-45B7-961D-07A76C77FA5D}"/>
          </ac:spMkLst>
        </pc:spChg>
        <pc:picChg chg="add mod">
          <ac:chgData name="Khattab, Sherif" userId="c83b1e15-36f3-4f46-aceb-05aac24c545e" providerId="ADAL" clId="{46FCD0CB-B337-45B7-8D9A-72FFD854C265}" dt="2021-02-05T05:15:48.849" v="68" actId="1076"/>
          <ac:picMkLst>
            <pc:docMk/>
            <pc:sldMk cId="3895288894" sldId="520"/>
            <ac:picMk id="8" creationId="{E764EC99-EE1B-450E-BEA5-0CED79865555}"/>
          </ac:picMkLst>
        </pc:picChg>
        <pc:inkChg chg="add del">
          <ac:chgData name="Khattab, Sherif" userId="c83b1e15-36f3-4f46-aceb-05aac24c545e" providerId="ADAL" clId="{46FCD0CB-B337-45B7-8D9A-72FFD854C265}" dt="2021-02-05T05:15:32.269" v="65" actId="478"/>
          <ac:inkMkLst>
            <pc:docMk/>
            <pc:sldMk cId="3895288894" sldId="520"/>
            <ac:inkMk id="6" creationId="{9CA2948B-816E-44EE-8717-447E531086AB}"/>
          </ac:inkMkLst>
        </pc:inkChg>
      </pc:sldChg>
      <pc:sldChg chg="addSp modSp new mod">
        <pc:chgData name="Khattab, Sherif" userId="c83b1e15-36f3-4f46-aceb-05aac24c545e" providerId="ADAL" clId="{46FCD0CB-B337-45B7-8D9A-72FFD854C265}" dt="2021-02-05T05:16:23.489" v="87" actId="1076"/>
        <pc:sldMkLst>
          <pc:docMk/>
          <pc:sldMk cId="2551136325" sldId="521"/>
        </pc:sldMkLst>
        <pc:spChg chg="mod">
          <ac:chgData name="Khattab, Sherif" userId="c83b1e15-36f3-4f46-aceb-05aac24c545e" providerId="ADAL" clId="{46FCD0CB-B337-45B7-8D9A-72FFD854C265}" dt="2021-02-05T05:16:16.911" v="84" actId="20577"/>
          <ac:spMkLst>
            <pc:docMk/>
            <pc:sldMk cId="2551136325" sldId="521"/>
            <ac:spMk id="2" creationId="{757CA4E7-4DA5-450A-B2AA-D5A834A437DE}"/>
          </ac:spMkLst>
        </pc:spChg>
        <pc:picChg chg="add mod">
          <ac:chgData name="Khattab, Sherif" userId="c83b1e15-36f3-4f46-aceb-05aac24c545e" providerId="ADAL" clId="{46FCD0CB-B337-45B7-8D9A-72FFD854C265}" dt="2021-02-05T05:16:23.489" v="87" actId="1076"/>
          <ac:picMkLst>
            <pc:docMk/>
            <pc:sldMk cId="2551136325" sldId="521"/>
            <ac:picMk id="7" creationId="{8D2CFE3B-5142-4183-9589-E03C9CDF6A26}"/>
          </ac:picMkLst>
        </pc:picChg>
      </pc:sldChg>
      <pc:sldChg chg="addSp delSp modSp new mod">
        <pc:chgData name="Khattab, Sherif" userId="c83b1e15-36f3-4f46-aceb-05aac24c545e" providerId="ADAL" clId="{46FCD0CB-B337-45B7-8D9A-72FFD854C265}" dt="2021-02-05T05:17:49.320" v="155" actId="1076"/>
        <pc:sldMkLst>
          <pc:docMk/>
          <pc:sldMk cId="486560120" sldId="522"/>
        </pc:sldMkLst>
        <pc:spChg chg="mod">
          <ac:chgData name="Khattab, Sherif" userId="c83b1e15-36f3-4f46-aceb-05aac24c545e" providerId="ADAL" clId="{46FCD0CB-B337-45B7-8D9A-72FFD854C265}" dt="2021-02-05T05:17:34.012" v="150" actId="20577"/>
          <ac:spMkLst>
            <pc:docMk/>
            <pc:sldMk cId="486560120" sldId="522"/>
            <ac:spMk id="2" creationId="{D69C6A14-21D4-4E76-BE58-7B2900BDB304}"/>
          </ac:spMkLst>
        </pc:spChg>
        <pc:picChg chg="add mod">
          <ac:chgData name="Khattab, Sherif" userId="c83b1e15-36f3-4f46-aceb-05aac24c545e" providerId="ADAL" clId="{46FCD0CB-B337-45B7-8D9A-72FFD854C265}" dt="2021-02-05T05:17:49.320" v="155" actId="1076"/>
          <ac:picMkLst>
            <pc:docMk/>
            <pc:sldMk cId="486560120" sldId="522"/>
            <ac:picMk id="8" creationId="{80A1C212-391A-410A-B4C1-AC9F6CF8E0A3}"/>
          </ac:picMkLst>
        </pc:picChg>
        <pc:inkChg chg="add del">
          <ac:chgData name="Khattab, Sherif" userId="c83b1e15-36f3-4f46-aceb-05aac24c545e" providerId="ADAL" clId="{46FCD0CB-B337-45B7-8D9A-72FFD854C265}" dt="2021-02-05T05:17:37.868" v="152"/>
          <ac:inkMkLst>
            <pc:docMk/>
            <pc:sldMk cId="486560120" sldId="522"/>
            <ac:inkMk id="6" creationId="{DB24E967-5F42-4AFE-A8DE-B30B15055D2B}"/>
          </ac:inkMkLst>
        </pc:inkChg>
      </pc:sldChg>
      <pc:sldChg chg="addSp delSp modSp new mod">
        <pc:chgData name="Khattab, Sherif" userId="c83b1e15-36f3-4f46-aceb-05aac24c545e" providerId="ADAL" clId="{46FCD0CB-B337-45B7-8D9A-72FFD854C265}" dt="2021-02-05T05:19:09.872" v="239"/>
        <pc:sldMkLst>
          <pc:docMk/>
          <pc:sldMk cId="1471214150" sldId="523"/>
        </pc:sldMkLst>
        <pc:spChg chg="mod">
          <ac:chgData name="Khattab, Sherif" userId="c83b1e15-36f3-4f46-aceb-05aac24c545e" providerId="ADAL" clId="{46FCD0CB-B337-45B7-8D9A-72FFD854C265}" dt="2021-02-05T05:18:43.546" v="231" actId="20577"/>
          <ac:spMkLst>
            <pc:docMk/>
            <pc:sldMk cId="1471214150" sldId="523"/>
            <ac:spMk id="2" creationId="{CDB4AEF7-50FF-472F-85F4-A9DABECB8696}"/>
          </ac:spMkLst>
        </pc:spChg>
        <pc:grpChg chg="mod">
          <ac:chgData name="Khattab, Sherif" userId="c83b1e15-36f3-4f46-aceb-05aac24c545e" providerId="ADAL" clId="{46FCD0CB-B337-45B7-8D9A-72FFD854C265}" dt="2021-02-05T05:19:09.872" v="239"/>
          <ac:grpSpMkLst>
            <pc:docMk/>
            <pc:sldMk cId="1471214150" sldId="523"/>
            <ac:grpSpMk id="11" creationId="{A4A98851-DE93-467A-8F6D-4EABC5EF59F2}"/>
          </ac:grpSpMkLst>
        </pc:grpChg>
        <pc:picChg chg="add mod">
          <ac:chgData name="Khattab, Sherif" userId="c83b1e15-36f3-4f46-aceb-05aac24c545e" providerId="ADAL" clId="{46FCD0CB-B337-45B7-8D9A-72FFD854C265}" dt="2021-02-05T05:19:02.738" v="236" actId="1076"/>
          <ac:picMkLst>
            <pc:docMk/>
            <pc:sldMk cId="1471214150" sldId="523"/>
            <ac:picMk id="8" creationId="{FDA36A74-3530-4742-B1CD-065576F2A8CA}"/>
          </ac:picMkLst>
        </pc:picChg>
        <pc:inkChg chg="add del">
          <ac:chgData name="Khattab, Sherif" userId="c83b1e15-36f3-4f46-aceb-05aac24c545e" providerId="ADAL" clId="{46FCD0CB-B337-45B7-8D9A-72FFD854C265}" dt="2021-02-05T05:18:47.800" v="233"/>
          <ac:inkMkLst>
            <pc:docMk/>
            <pc:sldMk cId="1471214150" sldId="523"/>
            <ac:inkMk id="6" creationId="{40E2B4C2-AD5B-4063-A201-986E651E3413}"/>
          </ac:inkMkLst>
        </pc:inkChg>
        <pc:inkChg chg="add mod">
          <ac:chgData name="Khattab, Sherif" userId="c83b1e15-36f3-4f46-aceb-05aac24c545e" providerId="ADAL" clId="{46FCD0CB-B337-45B7-8D9A-72FFD854C265}" dt="2021-02-05T05:19:09.872" v="239"/>
          <ac:inkMkLst>
            <pc:docMk/>
            <pc:sldMk cId="1471214150" sldId="523"/>
            <ac:inkMk id="9" creationId="{DA9AB03E-E00B-4665-8938-A52D200A126E}"/>
          </ac:inkMkLst>
        </pc:inkChg>
        <pc:inkChg chg="add mod">
          <ac:chgData name="Khattab, Sherif" userId="c83b1e15-36f3-4f46-aceb-05aac24c545e" providerId="ADAL" clId="{46FCD0CB-B337-45B7-8D9A-72FFD854C265}" dt="2021-02-05T05:19:09.872" v="239"/>
          <ac:inkMkLst>
            <pc:docMk/>
            <pc:sldMk cId="1471214150" sldId="523"/>
            <ac:inkMk id="10" creationId="{29C28E9B-61EC-4ED5-BB24-7FAD3C4889FF}"/>
          </ac:inkMkLst>
        </pc:inkChg>
      </pc:sldChg>
      <pc:sldChg chg="addSp delSp modSp new mod">
        <pc:chgData name="Khattab, Sherif" userId="c83b1e15-36f3-4f46-aceb-05aac24c545e" providerId="ADAL" clId="{46FCD0CB-B337-45B7-8D9A-72FFD854C265}" dt="2021-02-05T05:20:14.022" v="281" actId="1076"/>
        <pc:sldMkLst>
          <pc:docMk/>
          <pc:sldMk cId="1839202036" sldId="524"/>
        </pc:sldMkLst>
        <pc:spChg chg="mod">
          <ac:chgData name="Khattab, Sherif" userId="c83b1e15-36f3-4f46-aceb-05aac24c545e" providerId="ADAL" clId="{46FCD0CB-B337-45B7-8D9A-72FFD854C265}" dt="2021-02-05T05:19:58.585" v="276" actId="313"/>
          <ac:spMkLst>
            <pc:docMk/>
            <pc:sldMk cId="1839202036" sldId="524"/>
            <ac:spMk id="2" creationId="{DA45B234-906C-4327-A66D-340E784280B1}"/>
          </ac:spMkLst>
        </pc:spChg>
        <pc:picChg chg="add mod">
          <ac:chgData name="Khattab, Sherif" userId="c83b1e15-36f3-4f46-aceb-05aac24c545e" providerId="ADAL" clId="{46FCD0CB-B337-45B7-8D9A-72FFD854C265}" dt="2021-02-05T05:20:14.022" v="281" actId="1076"/>
          <ac:picMkLst>
            <pc:docMk/>
            <pc:sldMk cId="1839202036" sldId="524"/>
            <ac:picMk id="8" creationId="{D9EDEC10-D877-4151-B693-363E53F82841}"/>
          </ac:picMkLst>
        </pc:picChg>
        <pc:inkChg chg="add del">
          <ac:chgData name="Khattab, Sherif" userId="c83b1e15-36f3-4f46-aceb-05aac24c545e" providerId="ADAL" clId="{46FCD0CB-B337-45B7-8D9A-72FFD854C265}" dt="2021-02-05T05:20:02.561" v="278"/>
          <ac:inkMkLst>
            <pc:docMk/>
            <pc:sldMk cId="1839202036" sldId="524"/>
            <ac:inkMk id="6" creationId="{952350FD-4040-4E7F-9BB5-B37C4FF3A455}"/>
          </ac:inkMkLst>
        </pc:inkChg>
      </pc:sldChg>
      <pc:sldChg chg="addSp modSp new mod">
        <pc:chgData name="Khattab, Sherif" userId="c83b1e15-36f3-4f46-aceb-05aac24c545e" providerId="ADAL" clId="{46FCD0CB-B337-45B7-8D9A-72FFD854C265}" dt="2021-02-05T05:20:55.564" v="323" actId="1076"/>
        <pc:sldMkLst>
          <pc:docMk/>
          <pc:sldMk cId="1301141676" sldId="525"/>
        </pc:sldMkLst>
        <pc:spChg chg="mod">
          <ac:chgData name="Khattab, Sherif" userId="c83b1e15-36f3-4f46-aceb-05aac24c545e" providerId="ADAL" clId="{46FCD0CB-B337-45B7-8D9A-72FFD854C265}" dt="2021-02-05T05:20:48.075" v="320" actId="20577"/>
          <ac:spMkLst>
            <pc:docMk/>
            <pc:sldMk cId="1301141676" sldId="525"/>
            <ac:spMk id="2" creationId="{E6F98BB0-4CEC-42B9-88B0-D3FE7DFFF818}"/>
          </ac:spMkLst>
        </pc:spChg>
        <pc:picChg chg="add mod">
          <ac:chgData name="Khattab, Sherif" userId="c83b1e15-36f3-4f46-aceb-05aac24c545e" providerId="ADAL" clId="{46FCD0CB-B337-45B7-8D9A-72FFD854C265}" dt="2021-02-05T05:20:55.564" v="323" actId="1076"/>
          <ac:picMkLst>
            <pc:docMk/>
            <pc:sldMk cId="1301141676" sldId="525"/>
            <ac:picMk id="7" creationId="{304C1565-54AF-4138-875D-F79543CE7E62}"/>
          </ac:picMkLst>
        </pc:picChg>
      </pc:sldChg>
      <pc:sldChg chg="addSp modSp new mod">
        <pc:chgData name="Khattab, Sherif" userId="c83b1e15-36f3-4f46-aceb-05aac24c545e" providerId="ADAL" clId="{46FCD0CB-B337-45B7-8D9A-72FFD854C265}" dt="2021-02-05T05:21:39.741" v="374" actId="1076"/>
        <pc:sldMkLst>
          <pc:docMk/>
          <pc:sldMk cId="3336646820" sldId="526"/>
        </pc:sldMkLst>
        <pc:spChg chg="mod">
          <ac:chgData name="Khattab, Sherif" userId="c83b1e15-36f3-4f46-aceb-05aac24c545e" providerId="ADAL" clId="{46FCD0CB-B337-45B7-8D9A-72FFD854C265}" dt="2021-02-05T05:21:33.063" v="371" actId="27636"/>
          <ac:spMkLst>
            <pc:docMk/>
            <pc:sldMk cId="3336646820" sldId="526"/>
            <ac:spMk id="2" creationId="{1E30EF80-237B-4976-8DB8-56559DC0E828}"/>
          </ac:spMkLst>
        </pc:spChg>
        <pc:picChg chg="add mod">
          <ac:chgData name="Khattab, Sherif" userId="c83b1e15-36f3-4f46-aceb-05aac24c545e" providerId="ADAL" clId="{46FCD0CB-B337-45B7-8D9A-72FFD854C265}" dt="2021-02-05T05:21:39.741" v="374" actId="1076"/>
          <ac:picMkLst>
            <pc:docMk/>
            <pc:sldMk cId="3336646820" sldId="526"/>
            <ac:picMk id="7" creationId="{42B8B6F8-87F3-49A7-9B45-E2EBAC6FDAAE}"/>
          </ac:picMkLst>
        </pc:picChg>
      </pc:sldChg>
      <pc:sldChg chg="addSp delSp modSp new mod">
        <pc:chgData name="Khattab, Sherif" userId="c83b1e15-36f3-4f46-aceb-05aac24c545e" providerId="ADAL" clId="{46FCD0CB-B337-45B7-8D9A-72FFD854C265}" dt="2021-02-05T05:22:44.588" v="402" actId="20577"/>
        <pc:sldMkLst>
          <pc:docMk/>
          <pc:sldMk cId="3989127528" sldId="527"/>
        </pc:sldMkLst>
        <pc:spChg chg="mod">
          <ac:chgData name="Khattab, Sherif" userId="c83b1e15-36f3-4f46-aceb-05aac24c545e" providerId="ADAL" clId="{46FCD0CB-B337-45B7-8D9A-72FFD854C265}" dt="2021-02-05T05:22:44.588" v="402" actId="20577"/>
          <ac:spMkLst>
            <pc:docMk/>
            <pc:sldMk cId="3989127528" sldId="527"/>
            <ac:spMk id="2" creationId="{FF38CDDC-540B-4AAD-8AB4-1776C73319DA}"/>
          </ac:spMkLst>
        </pc:spChg>
        <pc:picChg chg="add mod">
          <ac:chgData name="Khattab, Sherif" userId="c83b1e15-36f3-4f46-aceb-05aac24c545e" providerId="ADAL" clId="{46FCD0CB-B337-45B7-8D9A-72FFD854C265}" dt="2021-02-05T05:22:40.335" v="401" actId="1076"/>
          <ac:picMkLst>
            <pc:docMk/>
            <pc:sldMk cId="3989127528" sldId="527"/>
            <ac:picMk id="8" creationId="{A8713976-5557-47F2-9EF8-4A93BF892B62}"/>
          </ac:picMkLst>
        </pc:picChg>
        <pc:inkChg chg="add del">
          <ac:chgData name="Khattab, Sherif" userId="c83b1e15-36f3-4f46-aceb-05aac24c545e" providerId="ADAL" clId="{46FCD0CB-B337-45B7-8D9A-72FFD854C265}" dt="2021-02-05T05:22:29.766" v="397"/>
          <ac:inkMkLst>
            <pc:docMk/>
            <pc:sldMk cId="3989127528" sldId="527"/>
            <ac:inkMk id="6" creationId="{5BCB9D0A-9B07-4CAF-B544-8FD554B0A7E0}"/>
          </ac:inkMkLst>
        </pc:ink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6AC674BC-907C-49F4-8323-EF16C76C5472}"/>
    <pc:docChg chg="custSel addSld delSld modSld">
      <pc:chgData name="Khattab, Sherif" userId="c83b1e15-36f3-4f46-aceb-05aac24c545e" providerId="ADAL" clId="{6AC674BC-907C-49F4-8323-EF16C76C5472}" dt="2021-09-21T16:05:11.759" v="272" actId="2696"/>
      <pc:docMkLst>
        <pc:docMk/>
      </pc:docMkLst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2710637777" sldId="322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167711490" sldId="343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434376579" sldId="363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815621424" sldId="364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2251973667" sldId="367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3138501136" sldId="368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210992163" sldId="369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013065491" sldId="370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592968416" sldId="371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848335379" sldId="372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583513582" sldId="377"/>
        </pc:sldMkLst>
      </pc:sldChg>
      <pc:sldChg chg="modSp add">
        <pc:chgData name="Khattab, Sherif" userId="c83b1e15-36f3-4f46-aceb-05aac24c545e" providerId="ADAL" clId="{6AC674BC-907C-49F4-8323-EF16C76C5472}" dt="2021-09-16T16:04:30.245" v="3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AC674BC-907C-49F4-8323-EF16C76C5472}" dt="2021-09-16T16:04:30.245" v="3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782489002" sldId="497"/>
        </pc:sldMkLst>
      </pc:sldChg>
      <pc:sldChg chg="del">
        <pc:chgData name="Khattab, Sherif" userId="c83b1e15-36f3-4f46-aceb-05aac24c545e" providerId="ADAL" clId="{6AC674BC-907C-49F4-8323-EF16C76C5472}" dt="2021-09-16T16:03:13.267" v="1" actId="47"/>
        <pc:sldMkLst>
          <pc:docMk/>
          <pc:sldMk cId="3903507516" sldId="498"/>
        </pc:sldMkLst>
      </pc:sldChg>
      <pc:sldChg chg="modSp mod modAnim">
        <pc:chgData name="Khattab, Sherif" userId="c83b1e15-36f3-4f46-aceb-05aac24c545e" providerId="ADAL" clId="{6AC674BC-907C-49F4-8323-EF16C76C5472}" dt="2021-09-16T16:19:48.610" v="202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6AC674BC-907C-49F4-8323-EF16C76C5472}" dt="2021-09-16T16:19:48.610" v="20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AC674BC-907C-49F4-8323-EF16C76C5472}" dt="2021-09-16T16:19:39.330" v="20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AC674BC-907C-49F4-8323-EF16C76C5472}" dt="2021-09-16T16:20:25.754" v="26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AC674BC-907C-49F4-8323-EF16C76C5472}" dt="2021-09-16T16:20:25.754" v="26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6AC674BC-907C-49F4-8323-EF16C76C5472}" dt="2021-09-16T16:21:07.337" v="271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218373473" sldId="507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005153346" sldId="508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707882026" sldId="509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108493189" sldId="510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618280309" sldId="511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907412692" sldId="512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177405103" sldId="514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3948097611" sldId="515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718964789" sldId="517"/>
        </pc:sldMkLst>
      </pc:sldChg>
      <pc:sldChg chg="del">
        <pc:chgData name="Khattab, Sherif" userId="c83b1e15-36f3-4f46-aceb-05aac24c545e" providerId="ADAL" clId="{6AC674BC-907C-49F4-8323-EF16C76C5472}" dt="2021-09-16T16:20:59.059" v="270" actId="47"/>
        <pc:sldMkLst>
          <pc:docMk/>
          <pc:sldMk cId="2915741044" sldId="518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075118613" sldId="519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895288894" sldId="520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551136325" sldId="521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86560120" sldId="522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471214150" sldId="523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839202036" sldId="524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301141676" sldId="525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336646820" sldId="526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989127528" sldId="527"/>
        </pc:sldMkLst>
      </pc:sldChg>
      <pc:sldChg chg="modSp add mod">
        <pc:chgData name="Khattab, Sherif" userId="c83b1e15-36f3-4f46-aceb-05aac24c545e" providerId="ADAL" clId="{6AC674BC-907C-49F4-8323-EF16C76C5472}" dt="2021-09-16T16:19:54.193" v="208" actId="20577"/>
        <pc:sldMkLst>
          <pc:docMk/>
          <pc:sldMk cId="1076502047" sldId="528"/>
        </pc:sldMkLst>
        <pc:spChg chg="mod">
          <ac:chgData name="Khattab, Sherif" userId="c83b1e15-36f3-4f46-aceb-05aac24c545e" providerId="ADAL" clId="{6AC674BC-907C-49F4-8323-EF16C76C5472}" dt="2021-09-16T16:19:54.193" v="208" actId="20577"/>
          <ac:spMkLst>
            <pc:docMk/>
            <pc:sldMk cId="1076502047" sldId="528"/>
            <ac:spMk id="2" creationId="{6BF01C35-B7E9-AD43-99C8-95170559C8A0}"/>
          </ac:spMkLst>
        </pc:spChg>
        <pc:spChg chg="mod">
          <ac:chgData name="Khattab, Sherif" userId="c83b1e15-36f3-4f46-aceb-05aac24c545e" providerId="ADAL" clId="{6AC674BC-907C-49F4-8323-EF16C76C5472}" dt="2021-09-16T16:19:24.221" v="196" actId="27636"/>
          <ac:spMkLst>
            <pc:docMk/>
            <pc:sldMk cId="1076502047" sldId="528"/>
            <ac:spMk id="3" creationId="{443F42C8-5750-0341-86AA-B64ED9D37EB6}"/>
          </ac:spMkLst>
        </pc:spChg>
      </pc:sldChg>
      <pc:sldChg chg="add">
        <pc:chgData name="Khattab, Sherif" userId="c83b1e15-36f3-4f46-aceb-05aac24c545e" providerId="ADAL" clId="{6AC674BC-907C-49F4-8323-EF16C76C5472}" dt="2021-09-16T16:03:15.834" v="2"/>
        <pc:sldMkLst>
          <pc:docMk/>
          <pc:sldMk cId="300931632" sldId="529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624014562" sldId="530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2276284397" sldId="531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715489830" sldId="532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4123278128" sldId="533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414223724" sldId="534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742099282" sldId="535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870353729" sldId="536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729759638" sldId="537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696636401" sldId="538"/>
        </pc:sldMkLst>
      </pc:sldChg>
    </pc:docChg>
  </pc:docChgLst>
  <pc:docChgLst>
    <pc:chgData name="Khattab, Sherif" userId="c83b1e15-36f3-4f46-aceb-05aac24c545e" providerId="ADAL" clId="{B4C86C03-C763-42DA-B059-3AD75A419F7E}"/>
    <pc:docChg chg="delSld">
      <pc:chgData name="Khattab, Sherif" userId="c83b1e15-36f3-4f46-aceb-05aac24c545e" providerId="ADAL" clId="{B4C86C03-C763-42DA-B059-3AD75A419F7E}" dt="2022-02-01T16:27:14.001" v="2" actId="2696"/>
      <pc:docMkLst>
        <pc:docMk/>
      </pc:docMkLst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B4C86C03-C763-42DA-B059-3AD75A419F7E}" dt="2022-02-01T16:27:14.001" v="2" actId="2696"/>
        <pc:sldMkLst>
          <pc:docMk/>
          <pc:sldMk cId="3321724849" sldId="322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B4C86C03-C763-42DA-B059-3AD75A419F7E}" dt="2022-02-01T16:27:14.001" v="2" actId="2696"/>
        <pc:sldMkLst>
          <pc:docMk/>
          <pc:sldMk cId="335181067" sldId="372"/>
        </pc:sldMkLst>
      </pc:sldChg>
      <pc:sldChg chg="del">
        <pc:chgData name="Khattab, Sherif" userId="c83b1e15-36f3-4f46-aceb-05aac24c545e" providerId="ADAL" clId="{B4C86C03-C763-42DA-B059-3AD75A419F7E}" dt="2022-02-01T16:24:16.175" v="1" actId="2696"/>
        <pc:sldMkLst>
          <pc:docMk/>
          <pc:sldMk cId="3419089429" sldId="501"/>
        </pc:sldMkLst>
      </pc:sldChg>
      <pc:sldChg chg="del">
        <pc:chgData name="Khattab, Sherif" userId="c83b1e15-36f3-4f46-aceb-05aac24c545e" providerId="ADAL" clId="{B4C86C03-C763-42DA-B059-3AD75A419F7E}" dt="2022-02-01T16:24:16.175" v="1" actId="2696"/>
        <pc:sldMkLst>
          <pc:docMk/>
          <pc:sldMk cId="4120720973" sldId="503"/>
        </pc:sldMkLst>
      </pc:sldChg>
      <pc:sldChg chg="del">
        <pc:chgData name="Khattab, Sherif" userId="c83b1e15-36f3-4f46-aceb-05aac24c545e" providerId="ADAL" clId="{B4C86C03-C763-42DA-B059-3AD75A419F7E}" dt="2022-02-01T16:27:14.001" v="2" actId="2696"/>
        <pc:sldMkLst>
          <pc:docMk/>
          <pc:sldMk cId="4218373473" sldId="507"/>
        </pc:sldMkLst>
      </pc:sldChg>
      <pc:sldChg chg="del">
        <pc:chgData name="Khattab, Sherif" userId="c83b1e15-36f3-4f46-aceb-05aac24c545e" providerId="ADAL" clId="{B4C86C03-C763-42DA-B059-3AD75A419F7E}" dt="2022-02-01T16:27:14.001" v="2" actId="2696"/>
        <pc:sldMkLst>
          <pc:docMk/>
          <pc:sldMk cId="2005153346" sldId="508"/>
        </pc:sldMkLst>
      </pc:sldChg>
      <pc:sldChg chg="del">
        <pc:chgData name="Khattab, Sherif" userId="c83b1e15-36f3-4f46-aceb-05aac24c545e" providerId="ADAL" clId="{B4C86C03-C763-42DA-B059-3AD75A419F7E}" dt="2022-02-01T16:27:14.001" v="2" actId="2696"/>
        <pc:sldMkLst>
          <pc:docMk/>
          <pc:sldMk cId="707882026" sldId="509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3948097611" sldId="515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2276284397" sldId="531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715489830" sldId="532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4123278128" sldId="533"/>
        </pc:sldMkLst>
      </pc:sldChg>
      <pc:sldChg chg="del">
        <pc:chgData name="Khattab, Sherif" userId="c83b1e15-36f3-4f46-aceb-05aac24c545e" providerId="ADAL" clId="{B4C86C03-C763-42DA-B059-3AD75A419F7E}" dt="2022-02-01T16:27:14.001" v="2" actId="2696"/>
        <pc:sldMkLst>
          <pc:docMk/>
          <pc:sldMk cId="4075118613" sldId="540"/>
        </pc:sldMkLst>
      </pc:sldChg>
      <pc:sldChg chg="del">
        <pc:chgData name="Khattab, Sherif" userId="c83b1e15-36f3-4f46-aceb-05aac24c545e" providerId="ADAL" clId="{B4C86C03-C763-42DA-B059-3AD75A419F7E}" dt="2022-02-01T16:27:14.001" v="2" actId="2696"/>
        <pc:sldMkLst>
          <pc:docMk/>
          <pc:sldMk cId="3718964789" sldId="543"/>
        </pc:sldMkLst>
      </pc:sldChg>
      <pc:sldChg chg="del">
        <pc:chgData name="Khattab, Sherif" userId="c83b1e15-36f3-4f46-aceb-05aac24c545e" providerId="ADAL" clId="{B4C86C03-C763-42DA-B059-3AD75A419F7E}" dt="2022-02-01T16:24:16.175" v="1" actId="2696"/>
        <pc:sldMkLst>
          <pc:docMk/>
          <pc:sldMk cId="2879040013" sldId="550"/>
        </pc:sldMkLst>
      </pc:sldChg>
      <pc:sldChg chg="del">
        <pc:chgData name="Khattab, Sherif" userId="c83b1e15-36f3-4f46-aceb-05aac24c545e" providerId="ADAL" clId="{B4C86C03-C763-42DA-B059-3AD75A419F7E}" dt="2022-02-01T16:27:14.001" v="2" actId="2696"/>
        <pc:sldMkLst>
          <pc:docMk/>
          <pc:sldMk cId="3046526653" sldId="55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8261D0C2-0500-2A46-9B9D-C0C273DF6DE7}"/>
    <pc:docChg chg="modSld">
      <pc:chgData name="Khattab, Sherif" userId="c83b1e15-36f3-4f46-aceb-05aac24c545e" providerId="ADAL" clId="{8261D0C2-0500-2A46-9B9D-C0C273DF6DE7}" dt="2021-09-01T06:15:12.067" v="0"/>
      <pc:docMkLst>
        <pc:docMk/>
      </pc:docMkLst>
      <pc:sldChg chg="modSp">
        <pc:chgData name="Khattab, Sherif" userId="c83b1e15-36f3-4f46-aceb-05aac24c545e" providerId="ADAL" clId="{8261D0C2-0500-2A46-9B9D-C0C273DF6DE7}" dt="2021-09-01T06:15:12.067" v="0"/>
        <pc:sldMkLst>
          <pc:docMk/>
          <pc:sldMk cId="1330366002" sldId="454"/>
        </pc:sldMkLst>
        <pc:spChg chg="mod">
          <ac:chgData name="Khattab, Sherif" userId="c83b1e15-36f3-4f46-aceb-05aac24c545e" providerId="ADAL" clId="{8261D0C2-0500-2A46-9B9D-C0C273DF6DE7}" dt="2021-09-01T06:15:12.067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DB115453-F3AC-CA4C-A104-E84842BDF35F}"/>
    <pc:docChg chg="undo custSel addSld delSld modSld sldOrd">
      <pc:chgData name="Khattab, Sherif" userId="c83b1e15-36f3-4f46-aceb-05aac24c545e" providerId="ADAL" clId="{DB115453-F3AC-CA4C-A104-E84842BDF35F}" dt="2021-02-04T17:32:11.808" v="638" actId="2696"/>
      <pc:docMkLst>
        <pc:docMk/>
      </pc:docMkLst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B115453-F3AC-CA4C-A104-E84842BDF35F}" dt="2021-02-04T15:31:06.397" v="140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DB115453-F3AC-CA4C-A104-E84842BDF35F}" dt="2021-02-04T15:31:07.222" v="141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DB115453-F3AC-CA4C-A104-E84842BDF35F}" dt="2021-02-04T15:31:08.334" v="142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DB115453-F3AC-CA4C-A104-E84842BDF35F}" dt="2021-02-04T15:31:11.058" v="143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DB115453-F3AC-CA4C-A104-E84842BDF35F}" dt="2021-02-04T17:32:11.808" v="638" actId="2696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DB115453-F3AC-CA4C-A104-E84842BDF35F}" dt="2021-02-04T15:31:05.603" v="139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DB115453-F3AC-CA4C-A104-E84842BDF35F}" dt="2021-02-04T15:31:16.315" v="14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DB115453-F3AC-CA4C-A104-E84842BDF35F}" dt="2021-02-04T15:31:17.212" v="145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DB115453-F3AC-CA4C-A104-E84842BDF35F}" dt="2021-02-04T17:32:11.808" v="638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DB115453-F3AC-CA4C-A104-E84842BDF35F}" dt="2021-02-04T17:32:11.808" v="638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DB115453-F3AC-CA4C-A104-E84842BDF35F}" dt="2021-02-04T15:27:42.361" v="1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DB115453-F3AC-CA4C-A104-E84842BDF35F}" dt="2021-02-04T15:28:43.918" v="56" actId="27636"/>
        <pc:sldMkLst>
          <pc:docMk/>
          <pc:sldMk cId="3903507516" sldId="498"/>
        </pc:sldMkLst>
        <pc:spChg chg="mod">
          <ac:chgData name="Khattab, Sherif" userId="c83b1e15-36f3-4f46-aceb-05aac24c545e" providerId="ADAL" clId="{DB115453-F3AC-CA4C-A104-E84842BDF35F}" dt="2021-02-04T15:28:43.918" v="56" actId="27636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B115453-F3AC-CA4C-A104-E84842BDF35F}" dt="2021-02-04T15:47:09.746" v="608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B115453-F3AC-CA4C-A104-E84842BDF35F}" dt="2021-02-04T15:47:09.746" v="60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DB115453-F3AC-CA4C-A104-E84842BDF35F}" dt="2021-02-04T15:46:50.286" v="600" actId="255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mod">
        <pc:chgData name="Khattab, Sherif" userId="c83b1e15-36f3-4f46-aceb-05aac24c545e" providerId="ADAL" clId="{DB115453-F3AC-CA4C-A104-E84842BDF35F}" dt="2021-02-04T15:29:15.709" v="7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B115453-F3AC-CA4C-A104-E84842BDF35F}" dt="2021-02-04T15:29:08.408" v="7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B115453-F3AC-CA4C-A104-E84842BDF35F}" dt="2021-02-04T15:29:15.709" v="7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Khattab, Sherif" userId="c83b1e15-36f3-4f46-aceb-05aac24c545e" providerId="ADAL" clId="{DB115453-F3AC-CA4C-A104-E84842BDF35F}" dt="2021-02-04T17:31:46.595" v="63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B115453-F3AC-CA4C-A104-E84842BDF35F}" dt="2021-02-04T17:31:46.595" v="63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005153346" sldId="508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618280309" sldId="511"/>
        </pc:sldMkLst>
      </pc:sldChg>
      <pc:sldChg chg="add">
        <pc:chgData name="Khattab, Sherif" userId="c83b1e15-36f3-4f46-aceb-05aac24c545e" providerId="ADAL" clId="{DB115453-F3AC-CA4C-A104-E84842BDF35F}" dt="2021-02-04T17:32:06.775" v="637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DB115453-F3AC-CA4C-A104-E84842BDF35F}" dt="2021-02-04T17:31:57.590" v="636" actId="2696"/>
        <pc:sldMkLst>
          <pc:docMk/>
          <pc:sldMk cId="3748394407" sldId="512"/>
        </pc:sldMkLst>
      </pc:sldChg>
      <pc:sldChg chg="add del">
        <pc:chgData name="Khattab, Sherif" userId="c83b1e15-36f3-4f46-aceb-05aac24c545e" providerId="ADAL" clId="{DB115453-F3AC-CA4C-A104-E84842BDF35F}" dt="2021-02-04T17:31:57.590" v="636" actId="2696"/>
        <pc:sldMkLst>
          <pc:docMk/>
          <pc:sldMk cId="1413167954" sldId="513"/>
        </pc:sldMkLst>
      </pc:sldChg>
      <pc:sldChg chg="add">
        <pc:chgData name="Khattab, Sherif" userId="c83b1e15-36f3-4f46-aceb-05aac24c545e" providerId="ADAL" clId="{DB115453-F3AC-CA4C-A104-E84842BDF35F}" dt="2021-02-04T17:32:06.775" v="637"/>
        <pc:sldMkLst>
          <pc:docMk/>
          <pc:sldMk cId="3017477705" sldId="513"/>
        </pc:sldMkLst>
      </pc:sldChg>
      <pc:sldChg chg="add del ord">
        <pc:chgData name="Khattab, Sherif" userId="c83b1e15-36f3-4f46-aceb-05aac24c545e" providerId="ADAL" clId="{DB115453-F3AC-CA4C-A104-E84842BDF35F}" dt="2021-02-04T15:47:37.779" v="610" actId="2696"/>
        <pc:sldMkLst>
          <pc:docMk/>
          <pc:sldMk cId="1518151792" sldId="514"/>
        </pc:sldMkLst>
      </pc:sldChg>
      <pc:sldChg chg="modSp add del mod">
        <pc:chgData name="Khattab, Sherif" userId="c83b1e15-36f3-4f46-aceb-05aac24c545e" providerId="ADAL" clId="{DB115453-F3AC-CA4C-A104-E84842BDF35F}" dt="2021-02-04T17:32:11.808" v="638" actId="2696"/>
        <pc:sldMkLst>
          <pc:docMk/>
          <pc:sldMk cId="1560097293" sldId="514"/>
        </pc:sldMkLst>
        <pc:spChg chg="mod">
          <ac:chgData name="Khattab, Sherif" userId="c83b1e15-36f3-4f46-aceb-05aac24c545e" providerId="ADAL" clId="{DB115453-F3AC-CA4C-A104-E84842BDF35F}" dt="2021-02-04T15:47:51.327" v="632" actId="20577"/>
          <ac:spMkLst>
            <pc:docMk/>
            <pc:sldMk cId="1560097293" sldId="514"/>
            <ac:spMk id="3" creationId="{C62B6C5A-CC0C-40C3-BD2B-60F0CF3EE1C4}"/>
          </ac:spMkLst>
        </pc:spChg>
      </pc:sldChg>
      <pc:sldChg chg="add del">
        <pc:chgData name="Khattab, Sherif" userId="c83b1e15-36f3-4f46-aceb-05aac24c545e" providerId="ADAL" clId="{DB115453-F3AC-CA4C-A104-E84842BDF35F}" dt="2021-02-04T15:47:34.401" v="609" actId="2696"/>
        <pc:sldMkLst>
          <pc:docMk/>
          <pc:sldMk cId="2968036977" sldId="515"/>
        </pc:sldMkLst>
      </pc:sldChg>
      <pc:sldChg chg="add del">
        <pc:chgData name="Khattab, Sherif" userId="c83b1e15-36f3-4f46-aceb-05aac24c545e" providerId="ADAL" clId="{DB115453-F3AC-CA4C-A104-E84842BDF35F}" dt="2021-02-04T15:33:20.482" v="247" actId="2696"/>
        <pc:sldMkLst>
          <pc:docMk/>
          <pc:sldMk cId="1720773840" sldId="516"/>
        </pc:sldMkLst>
      </pc:sldChg>
      <pc:sldChg chg="modSp add mod modAnim">
        <pc:chgData name="Khattab, Sherif" userId="c83b1e15-36f3-4f46-aceb-05aac24c545e" providerId="ADAL" clId="{DB115453-F3AC-CA4C-A104-E84842BDF35F}" dt="2021-02-04T15:35:54.222" v="318"/>
        <pc:sldMkLst>
          <pc:docMk/>
          <pc:sldMk cId="3718964789" sldId="517"/>
        </pc:sldMkLst>
        <pc:spChg chg="mod">
          <ac:chgData name="Khattab, Sherif" userId="c83b1e15-36f3-4f46-aceb-05aac24c545e" providerId="ADAL" clId="{DB115453-F3AC-CA4C-A104-E84842BDF35F}" dt="2021-02-04T15:34:14.349" v="311" actId="20577"/>
          <ac:spMkLst>
            <pc:docMk/>
            <pc:sldMk cId="3718964789" sldId="517"/>
            <ac:spMk id="109571" creationId="{EB65A8A9-691B-3D4F-B0AA-00914900DB3A}"/>
          </ac:spMkLst>
        </pc:spChg>
      </pc:sldChg>
      <pc:sldChg chg="modSp new mod modAnim">
        <pc:chgData name="Khattab, Sherif" userId="c83b1e15-36f3-4f46-aceb-05aac24c545e" providerId="ADAL" clId="{DB115453-F3AC-CA4C-A104-E84842BDF35F}" dt="2021-02-04T15:46:14.474" v="584"/>
        <pc:sldMkLst>
          <pc:docMk/>
          <pc:sldMk cId="2915741044" sldId="518"/>
        </pc:sldMkLst>
        <pc:spChg chg="mod">
          <ac:chgData name="Khattab, Sherif" userId="c83b1e15-36f3-4f46-aceb-05aac24c545e" providerId="ADAL" clId="{DB115453-F3AC-CA4C-A104-E84842BDF35F}" dt="2021-02-04T15:46:07.217" v="582" actId="20577"/>
          <ac:spMkLst>
            <pc:docMk/>
            <pc:sldMk cId="2915741044" sldId="518"/>
            <ac:spMk id="2" creationId="{8667BC04-66FF-6645-BF3B-C1E3661A415F}"/>
          </ac:spMkLst>
        </pc:spChg>
        <pc:spChg chg="mod">
          <ac:chgData name="Khattab, Sherif" userId="c83b1e15-36f3-4f46-aceb-05aac24c545e" providerId="ADAL" clId="{DB115453-F3AC-CA4C-A104-E84842BDF35F}" dt="2021-02-04T15:46:03.248" v="576" actId="27636"/>
          <ac:spMkLst>
            <pc:docMk/>
            <pc:sldMk cId="2915741044" sldId="518"/>
            <ac:spMk id="3" creationId="{D88A941B-7884-4C45-841F-6BCCC75347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461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6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4915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51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4ECC-A963-45D4-A10E-8ED34DA7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fork()’s of fork()’s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A427-7FF9-44C0-89AC-CDA907FC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EF069-42A6-4C7D-A34F-6A405A2E2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B3408-586A-4307-9797-81AEC12B0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5B2AD-A872-4FA9-A92F-14E4C405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59" y="1192033"/>
            <a:ext cx="8416570" cy="56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6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E7C8-67E6-394B-BFBB-5C446714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(forking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ADFB-A0E8-1242-BC12-4F0E10E8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does the fork return zero for all children?</a:t>
            </a:r>
          </a:p>
          <a:p>
            <a:r>
              <a:rPr lang="en-US" dirty="0"/>
              <a:t>Somewhat confused about what order the various forks will actually form. I see why and from where they form, but not how it decides which one to run</a:t>
            </a:r>
          </a:p>
          <a:p>
            <a:r>
              <a:rPr lang="en-US" dirty="0"/>
              <a:t>how are all processes a fork of another process? </a:t>
            </a:r>
            <a:r>
              <a:rPr lang="en-US" dirty="0" err="1"/>
              <a:t>i</a:t>
            </a:r>
            <a:r>
              <a:rPr lang="en-US" dirty="0"/>
              <a:t> know the root of the tree is another process in the OS, but </a:t>
            </a:r>
            <a:r>
              <a:rPr lang="en-US" dirty="0" err="1"/>
              <a:t>i</a:t>
            </a:r>
            <a:r>
              <a:rPr lang="en-US" dirty="0"/>
              <a:t> don't get how for example a program you create and execute is a fork of something else.</a:t>
            </a:r>
          </a:p>
          <a:p>
            <a:r>
              <a:rPr lang="en-US" dirty="0"/>
              <a:t>the forking process with child processes. The relationship between the number of child processes created and the number of times fork() is called by the parent process</a:t>
            </a:r>
          </a:p>
          <a:p>
            <a:r>
              <a:rPr lang="en-US" dirty="0"/>
              <a:t>what int fork returns for the child and parent process</a:t>
            </a:r>
          </a:p>
          <a:p>
            <a:r>
              <a:rPr lang="en-US" dirty="0"/>
              <a:t>practical uses of forking?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823B6-2383-D247-B6D0-ABA7C359F6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82411-79D4-A54F-A850-C441B5112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0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9BB3-111A-C945-877F-BD121C1E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Problem/Question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2CA4-7F32-6E46-B96D-A3EDD0F7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are processes created and terminated?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9E739-D83C-374A-949E-F1270A671D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11F79-F380-EE4F-BED9-5F77D5630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202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8B5D-0DA9-1B40-B4F4-ACA6740A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Lifecycle (AKA Process States)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8833-3898-7F4F-A16C-3155350C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4B5F0-571B-A540-A3A4-9FBA101355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9F8A7-D797-6F40-9697-18D4AD3C7B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BBDCD2A-B380-8C47-B634-E57BFDD13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6293"/>
            <a:ext cx="9728200" cy="387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09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76EB-0D8A-984E-BF9C-7A22C2C7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A925-D340-024F-A2A1-CC98AE4E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fork()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Parent process: the process that calls fork()</a:t>
            </a:r>
          </a:p>
          <a:p>
            <a:r>
              <a:rPr lang="en-US" dirty="0"/>
              <a:t>Child process: the process that gets created</a:t>
            </a:r>
          </a:p>
          <a:p>
            <a:r>
              <a:rPr lang="en-US" dirty="0"/>
              <a:t>Memory of parent process copied to child process</a:t>
            </a:r>
          </a:p>
          <a:p>
            <a:pPr lvl="1"/>
            <a:r>
              <a:rPr lang="en-US" dirty="0"/>
              <a:t>Too much copying</a:t>
            </a:r>
          </a:p>
          <a:p>
            <a:pPr lvl="1"/>
            <a:r>
              <a:rPr lang="en-US" dirty="0"/>
              <a:t>Even not necessary sometimes</a:t>
            </a:r>
          </a:p>
          <a:p>
            <a:pPr lvl="2"/>
            <a:r>
              <a:rPr lang="en-US" dirty="0"/>
              <a:t>e.g., fork() followed by exec() to run a different program</a:t>
            </a:r>
          </a:p>
          <a:p>
            <a:pPr lvl="1"/>
            <a:r>
              <a:rPr lang="en-US" dirty="0"/>
              <a:t>Optimization trick:</a:t>
            </a:r>
          </a:p>
          <a:p>
            <a:pPr lvl="2"/>
            <a:r>
              <a:rPr lang="en-US" dirty="0"/>
              <a:t>copy-on-write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C208F-A792-EE4F-90A9-6AD02E9DFF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083E8-2CF3-934C-8083-4BE6F2FDB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59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88C2-90C0-4281-8F19-8017FCAE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FF9FA-DAFD-4DE4-AD59-D7089A80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E848-6237-4A85-8183-21CF5531CC1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6A217-CDDC-46DE-93C8-513C349AD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E5623B-4145-41B2-94CD-10A91BE48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41" y="795845"/>
            <a:ext cx="3791413" cy="638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Via </a:t>
            </a:r>
            <a:r>
              <a:rPr lang="en-US" altLang="en-US" b="1" dirty="0">
                <a:latin typeface="Courier New" charset="0"/>
                <a:ea typeface="MS PGothic" charset="-128"/>
              </a:rPr>
              <a:t>exit</a:t>
            </a:r>
            <a:r>
              <a:rPr lang="en-US" altLang="en-US" dirty="0">
                <a:ea typeface="MS PGothic" charset="-128"/>
              </a:rPr>
              <a:t>(), </a:t>
            </a:r>
            <a:r>
              <a:rPr lang="en-US" altLang="en-US" b="1" dirty="0">
                <a:latin typeface="Courier New" charset="0"/>
                <a:ea typeface="MS PGothic" charset="-128"/>
              </a:rPr>
              <a:t>abort</a:t>
            </a:r>
            <a:r>
              <a:rPr lang="en-US" altLang="en-US" dirty="0">
                <a:ea typeface="MS PGothic" charset="-128"/>
              </a:rPr>
              <a:t>(), or </a:t>
            </a:r>
            <a:r>
              <a:rPr lang="en-US" altLang="en-US" b="1" dirty="0">
                <a:latin typeface="Courier New" charset="0"/>
                <a:ea typeface="MS PGothic" charset="-128"/>
              </a:rPr>
              <a:t>kill() </a:t>
            </a:r>
            <a:r>
              <a:rPr lang="en-US" altLang="en-US" dirty="0" err="1">
                <a:ea typeface="MS PGothic" charset="-128"/>
              </a:rPr>
              <a:t>syscalls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The parent process may wait for termination of a child process by using the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system </a:t>
            </a:r>
            <a:r>
              <a:rPr lang="en-US" altLang="en-US" dirty="0" err="1">
                <a:ea typeface="MS PGothic" charset="-128"/>
              </a:rPr>
              <a:t>call</a:t>
            </a:r>
            <a:r>
              <a:rPr lang="en-US" altLang="en-US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.</a:t>
            </a:r>
            <a:r>
              <a:rPr lang="en-US" altLang="en-US" dirty="0" err="1">
                <a:ea typeface="MS PGothic" charset="-128"/>
              </a:rPr>
              <a:t>The</a:t>
            </a:r>
            <a:r>
              <a:rPr lang="en-US" altLang="en-US" dirty="0">
                <a:ea typeface="MS PGothic" charset="-128"/>
              </a:rPr>
              <a:t> call returns status information and the </a:t>
            </a:r>
            <a:r>
              <a:rPr lang="en-US" altLang="en-US" dirty="0" err="1">
                <a:ea typeface="MS PGothic" charset="-128"/>
              </a:rPr>
              <a:t>pid</a:t>
            </a:r>
            <a:r>
              <a:rPr lang="en-US" altLang="en-US" dirty="0">
                <a:ea typeface="MS PGothic" charset="-128"/>
              </a:rPr>
              <a:t> of the terminated process</a:t>
            </a:r>
            <a:endParaRPr lang="en-US" altLang="en-US" b="1" dirty="0">
              <a:solidFill>
                <a:srgbClr val="000000"/>
              </a:solidFill>
              <a:latin typeface="Courier New" charset="0"/>
              <a:ea typeface="MS PGothic" charset="-128"/>
            </a:endParaRPr>
          </a:p>
          <a:p>
            <a:pPr>
              <a:buFont typeface="Monotype Sorts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pid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= wait(&amp;status); </a:t>
            </a:r>
          </a:p>
          <a:p>
            <a:r>
              <a:rPr lang="en-US" altLang="en-US" dirty="0">
                <a:ea typeface="MS PGothic" charset="-128"/>
              </a:rPr>
              <a:t>When a process terminates</a:t>
            </a:r>
          </a:p>
          <a:p>
            <a:pPr lvl="1"/>
            <a:r>
              <a:rPr lang="en-US" altLang="en-US" dirty="0">
                <a:ea typeface="MS PGothic" charset="-128"/>
              </a:rPr>
              <a:t>If no parent waiting (did not invoke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) process is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zombie</a:t>
            </a:r>
          </a:p>
          <a:p>
            <a:pPr lvl="1"/>
            <a:r>
              <a:rPr lang="en-US" altLang="en-US" dirty="0">
                <a:ea typeface="MS PGothic" charset="-128"/>
              </a:rPr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wait</a:t>
            </a:r>
            <a:r>
              <a:rPr lang="en-US" altLang="en-US" dirty="0">
                <a:ea typeface="MS PGothic" charset="-128"/>
              </a:rPr>
              <a:t> , process is an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orphan</a:t>
            </a:r>
          </a:p>
          <a:p>
            <a:pPr lvl="2"/>
            <a:r>
              <a:rPr lang="en-US" altLang="en-US" sz="2800" dirty="0">
                <a:ea typeface="MS PGothic" charset="-128"/>
              </a:rPr>
              <a:t>adopted by the </a:t>
            </a:r>
            <a:r>
              <a:rPr lang="en-US" altLang="en-US" sz="3200" b="1" dirty="0" err="1">
                <a:latin typeface="Courier New" charset="0"/>
                <a:ea typeface="MS PGothic" charset="-128"/>
              </a:rPr>
              <a:t>init</a:t>
            </a:r>
            <a:r>
              <a:rPr lang="en-US" altLang="en-US" sz="2800" dirty="0">
                <a:ea typeface="MS PGothic" charset="-128"/>
              </a:rPr>
              <a:t>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7C92-8AA2-4CD2-B245-54C2A5C9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 vs. Zombie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50C5-F849-4D86-BCB3-6AA2007F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5EC3-A110-499B-8B5A-593D0215BE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AC7CF-0B62-44FB-A05B-29D5F8B40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CB2BB-984B-497A-B1B0-CC96CC28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6" y="983635"/>
            <a:ext cx="9041642" cy="60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A7C9-4D12-4AD6-9D0C-96896D11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Orphan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772B-EE09-4082-9520-F2B43989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 long-running job to continue running even after session (e.g., </a:t>
            </a:r>
            <a:r>
              <a:rPr lang="en-US" dirty="0" err="1"/>
              <a:t>ssh</a:t>
            </a:r>
            <a:r>
              <a:rPr lang="en-US" dirty="0"/>
              <a:t> connection) ends.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nohup</a:t>
            </a:r>
            <a:r>
              <a:rPr lang="en-US" dirty="0"/>
              <a:t> command does that</a:t>
            </a:r>
          </a:p>
          <a:p>
            <a:r>
              <a:rPr lang="en-US" dirty="0"/>
              <a:t>Create daemon processes</a:t>
            </a:r>
          </a:p>
          <a:p>
            <a:pPr lvl="1"/>
            <a:r>
              <a:rPr lang="en-US" dirty="0"/>
              <a:t>Long-running background processes adopted by the </a:t>
            </a:r>
            <a:r>
              <a:rPr lang="en-US" dirty="0" err="1"/>
              <a:t>init</a:t>
            </a:r>
            <a:r>
              <a:rPr lang="en-US" dirty="0"/>
              <a:t> process.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09C5D-B59D-4769-95E5-5A0868DC08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CC058-700E-48DA-A355-E64076CE21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08C4648-C13A-A547-ABA8-14DA70E07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Synchronization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91666FD-EDA0-044F-A826-5F64B00DC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Synchronization issues apply to </a:t>
            </a:r>
            <a:r>
              <a:rPr lang="en-US" altLang="en-US" i="1" u="sng" dirty="0"/>
              <a:t>threads</a:t>
            </a:r>
            <a:r>
              <a:rPr lang="en-US" altLang="en-US" dirty="0"/>
              <a:t> as well	</a:t>
            </a:r>
          </a:p>
          <a:p>
            <a:pPr lvl="1"/>
            <a:r>
              <a:rPr lang="en-US" altLang="en-US" dirty="0"/>
              <a:t>Threads can share data easily (same address space)</a:t>
            </a:r>
          </a:p>
          <a:p>
            <a:pPr lvl="1"/>
            <a:r>
              <a:rPr lang="en-US" altLang="en-US" dirty="0"/>
              <a:t>Other two issues apply to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70E46-AD06-A84D-A403-48FFDDB68B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74981-ADDA-9144-ACB5-CE4649DD2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4EF06AB-4700-6A49-AA92-7F6FC9BCAFB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64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 and recitations are back in-person</a:t>
            </a:r>
          </a:p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2 is due next Monday at 11:59 pm</a:t>
            </a:r>
          </a:p>
          <a:p>
            <a:pPr lvl="1"/>
            <a:r>
              <a:rPr lang="en-US" dirty="0"/>
              <a:t>Lab 1 is due on 2/4 at 11:59 pm</a:t>
            </a:r>
          </a:p>
          <a:p>
            <a:pPr lvl="1"/>
            <a:r>
              <a:rPr lang="en-US" dirty="0"/>
              <a:t>Project 1 is due on 2/18 at 11:59 pm</a:t>
            </a:r>
          </a:p>
          <a:p>
            <a:pPr lvl="2"/>
            <a:r>
              <a:rPr lang="en-US" dirty="0"/>
              <a:t>Explained in this week’s recitations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CD6D-0035-48A2-AE34-43966A97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B03E5-535D-472E-98AC-2E5577E357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16229-F3A1-431A-B9BF-8875C967AD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DB90B-C6A6-42C5-B88F-C71C9FC4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09" y="962664"/>
            <a:ext cx="8893270" cy="59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6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Three-usage problems of Semaphores</a:t>
            </a:r>
          </a:p>
          <a:p>
            <a:pPr lvl="1"/>
            <a:r>
              <a:rPr lang="en-US" dirty="0"/>
              <a:t>compromising mutual exclusion</a:t>
            </a:r>
          </a:p>
          <a:p>
            <a:pPr lvl="2"/>
            <a:r>
              <a:rPr lang="en-US" b="1" dirty="0"/>
              <a:t>Solution: Mutex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b="1" dirty="0"/>
              <a:t>Solution: Not yet discussed</a:t>
            </a:r>
          </a:p>
          <a:p>
            <a:pPr lvl="1"/>
            <a:r>
              <a:rPr lang="en-US" dirty="0"/>
              <a:t>priority inversion</a:t>
            </a:r>
          </a:p>
          <a:p>
            <a:pPr lvl="2"/>
            <a:r>
              <a:rPr lang="en-US" b="1" dirty="0"/>
              <a:t>Solution: priority inheritance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1F8A-8A6A-1448-8115-67154121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(basic concepts)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91E4-3E2D-8B4C-9E58-E7BDB66C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</a:t>
            </a:r>
          </a:p>
          <a:p>
            <a:r>
              <a:rPr lang="en-US" dirty="0"/>
              <a:t>mutual exclusion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A1001-5919-6F44-988F-F6CE33A1D1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2779E-1177-DB45-BCF3-5C02419378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66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(semaphore)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/>
          </a:bodyPr>
          <a:lstStyle/>
          <a:p>
            <a:r>
              <a:rPr lang="en-US" dirty="0"/>
              <a:t>What the semaphore value means.</a:t>
            </a:r>
          </a:p>
          <a:p>
            <a:r>
              <a:rPr lang="en-US" dirty="0"/>
              <a:t>Can we see a process that utilizes a semaphore/spinlock and trace it?</a:t>
            </a:r>
          </a:p>
          <a:p>
            <a:r>
              <a:rPr lang="en-US" dirty="0"/>
              <a:t>Where we move after down is called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EF08-A9C1-0844-BDB7-14A7F3C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(Mutex)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9BFC5-286E-4943-B3DE-34E53E1B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mutex, what happens when a process tries to up() when it hasn't down()'d, does it skip over the instruction or does it do something else?</a:t>
            </a:r>
          </a:p>
          <a:p>
            <a:r>
              <a:rPr lang="en-US" dirty="0"/>
              <a:t>how does a mutex semaphore verify that the same process that called down on it in the first place is the one that called up on it?</a:t>
            </a:r>
          </a:p>
          <a:p>
            <a:r>
              <a:rPr lang="en-US" dirty="0"/>
              <a:t>Can a mutex have a negative value or is it only 0 or 1?</a:t>
            </a:r>
          </a:p>
          <a:p>
            <a:r>
              <a:rPr lang="en-US" dirty="0"/>
              <a:t>Advantages/disadvantages of Mutex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334A6-D23E-2544-AC5B-AB41266D64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FE48F-C916-3A40-962C-B784C8F4A9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153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(priority inheritance)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priority inheritance?</a:t>
            </a:r>
          </a:p>
          <a:p>
            <a:r>
              <a:rPr lang="en-US" dirty="0"/>
              <a:t>I'm confused on what the solution for priority inversion is or did we not mention it yet?</a:t>
            </a:r>
          </a:p>
          <a:p>
            <a:r>
              <a:rPr lang="en-US" dirty="0"/>
              <a:t>Does Priority Inheritance solve the Deadlock and Starvation problems along with the Priority Inversion problem?</a:t>
            </a:r>
          </a:p>
          <a:p>
            <a:r>
              <a:rPr lang="en-US" dirty="0"/>
              <a:t>Why running P1 in the priority inversion question not down the semaphore?</a:t>
            </a:r>
          </a:p>
          <a:p>
            <a:r>
              <a:rPr lang="en-US" dirty="0"/>
              <a:t>Does priority inversion (of semaphores) cause the lower process to run instead of the higher priority process indefinitely or does this resolve itself? If so how?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7650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8AD3-AF70-4629-BEA7-54DD0492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Semaphore Usage Problem: 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63B9-99F2-488F-8009-23E0F6DF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FBA9A-06C2-4541-8533-91EE6CF5CE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635EE-6786-4B20-9FC4-357E40A19C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CAD15-E5E4-45AF-BB15-419D6488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6" y="741590"/>
            <a:ext cx="9377344" cy="62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E7C8-67E6-394B-BFBB-5C446714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(forking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ADFB-A0E8-1242-BC12-4F0E10E8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fork creates copies of the process that called it, how can you tell which copy has priority to run first?</a:t>
            </a:r>
          </a:p>
          <a:p>
            <a:r>
              <a:rPr lang="en-US" dirty="0"/>
              <a:t>child processes &amp; where they pick up in the code</a:t>
            </a:r>
          </a:p>
          <a:p>
            <a:r>
              <a:rPr lang="en-US" dirty="0"/>
              <a:t>Not exactly sure how semaphores are inherited between processes</a:t>
            </a:r>
          </a:p>
          <a:p>
            <a:r>
              <a:rPr lang="en-US" dirty="0"/>
              <a:t>In the last example, when p1 calls fork and creates the child p3, will p1’s PCB be copied to p3, which means the content of p0’s </a:t>
            </a:r>
            <a:r>
              <a:rPr lang="en-US" dirty="0" err="1"/>
              <a:t>pcb</a:t>
            </a:r>
            <a:r>
              <a:rPr lang="en-US" dirty="0"/>
              <a:t> will be in p3 too?</a:t>
            </a:r>
          </a:p>
          <a:p>
            <a:r>
              <a:rPr lang="en-US" dirty="0"/>
              <a:t>What is a PID and how is it related to the return value of fork()?</a:t>
            </a:r>
          </a:p>
          <a:p>
            <a:r>
              <a:rPr lang="en-US" dirty="0"/>
              <a:t>P3 is forked and created before P2 so why is it named P2? Is it simply renamed after P1 gets forked again?</a:t>
            </a:r>
          </a:p>
          <a:p>
            <a:r>
              <a:rPr lang="en-US" dirty="0"/>
              <a:t>Is the order of possible outcomes from a forking program the permutation of any of the leaf nodes from a forking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823B6-2383-D247-B6D0-ABA7C359F6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82411-79D4-A54F-A850-C441B5112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549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solidFill>
          <a:srgbClr val="FFFFD3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lnSpc>
            <a:spcPct val="150000"/>
          </a:lnSpc>
          <a:defRPr sz="3200" b="1" u="sng" dirty="0" smtClean="0">
            <a:solidFill>
              <a:schemeClr val="accent6">
                <a:lumMod val="75000"/>
              </a:schemeClr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1014</Words>
  <Application>Microsoft Office PowerPoint</Application>
  <PresentationFormat>Custom</PresentationFormat>
  <Paragraphs>139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Courier New</vt:lpstr>
      <vt:lpstr>Helvetica</vt:lpstr>
      <vt:lpstr>Monotype Sorts</vt:lpstr>
      <vt:lpstr>Times New Roman</vt:lpstr>
      <vt:lpstr>Office Theme</vt:lpstr>
      <vt:lpstr>1_Office Theme</vt:lpstr>
      <vt:lpstr>Introduction to Operating Systems CS/COE 1550</vt:lpstr>
      <vt:lpstr>Announcements</vt:lpstr>
      <vt:lpstr>Previous Lecture …</vt:lpstr>
      <vt:lpstr>Muddiest Points (basic concepts)</vt:lpstr>
      <vt:lpstr>Muddiest Points (semaphore)</vt:lpstr>
      <vt:lpstr>Muddiest Points (Mutex)</vt:lpstr>
      <vt:lpstr>Muddiest Points (priority inheritance)</vt:lpstr>
      <vt:lpstr>Semaphore Usage Problem: Priority Inversion</vt:lpstr>
      <vt:lpstr>Muddiest Points (forking 1)</vt:lpstr>
      <vt:lpstr>fork()’s of fork()’s</vt:lpstr>
      <vt:lpstr>Muddiest Points (forking 2)</vt:lpstr>
      <vt:lpstr>Today’s Problem/Question</vt:lpstr>
      <vt:lpstr>Process Lifecycle (AKA Process States)</vt:lpstr>
      <vt:lpstr>Process Creation</vt:lpstr>
      <vt:lpstr>fork() example</vt:lpstr>
      <vt:lpstr>Process Termination</vt:lpstr>
      <vt:lpstr>Orphan vs. Zombie Processes</vt:lpstr>
      <vt:lpstr>Benefits of Orphan Processes</vt:lpstr>
      <vt:lpstr>Thread Synchronization</vt:lpstr>
      <vt:lpstr>Process vs. 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10</cp:revision>
  <dcterms:modified xsi:type="dcterms:W3CDTF">2022-02-01T16:27:29Z</dcterms:modified>
</cp:coreProperties>
</file>