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5"/>
  </p:notesMasterIdLst>
  <p:sldIdLst>
    <p:sldId id="454" r:id="rId3"/>
    <p:sldId id="496" r:id="rId4"/>
    <p:sldId id="504" r:id="rId5"/>
    <p:sldId id="547" r:id="rId6"/>
    <p:sldId id="534" r:id="rId7"/>
    <p:sldId id="535" r:id="rId8"/>
    <p:sldId id="370" r:id="rId9"/>
    <p:sldId id="544" r:id="rId10"/>
    <p:sldId id="371" r:id="rId11"/>
    <p:sldId id="545" r:id="rId12"/>
    <p:sldId id="546" r:id="rId13"/>
    <p:sldId id="497" r:id="rId14"/>
    <p:sldId id="377" r:id="rId15"/>
    <p:sldId id="536" r:id="rId16"/>
    <p:sldId id="373" r:id="rId17"/>
    <p:sldId id="559" r:id="rId18"/>
    <p:sldId id="549" r:id="rId19"/>
    <p:sldId id="558" r:id="rId20"/>
    <p:sldId id="560" r:id="rId21"/>
    <p:sldId id="517" r:id="rId22"/>
    <p:sldId id="508" r:id="rId23"/>
    <p:sldId id="512" r:id="rId2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B9037-D3E7-4E95-95C6-0CA90313E5B6}" v="410" dt="2023-01-24T19:05:1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5714" autoAdjust="0"/>
  </p:normalViewPr>
  <p:slideViewPr>
    <p:cSldViewPr snapToGrid="0">
      <p:cViewPr>
        <p:scale>
          <a:sx n="68" d="100"/>
          <a:sy n="68" d="100"/>
        </p:scale>
        <p:origin x="654" y="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3B568BB-B39E-460C-8C5D-693AE1E68CC4}"/>
    <pc:docChg chg="undo custSel addSld delSld modSld sldOrd">
      <pc:chgData name="Khattab, Sherif" userId="c83b1e15-36f3-4f46-aceb-05aac24c545e" providerId="ADAL" clId="{D3B568BB-B39E-460C-8C5D-693AE1E68CC4}" dt="2021-09-16T16:05:14.012" v="201" actId="2696"/>
      <pc:docMkLst>
        <pc:docMk/>
      </pc:docMkLst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10637777" sldId="322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92918179" sldId="32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34376579" sldId="36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38501136" sldId="36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210992163" sldId="36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013065491" sldId="370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592968416" sldId="371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583513582" sldId="377"/>
        </pc:sldMkLst>
      </pc:sldChg>
      <pc:sldChg chg="modSp add">
        <pc:chgData name="Khattab, Sherif" userId="c83b1e15-36f3-4f46-aceb-05aac24c545e" providerId="ADAL" clId="{D3B568BB-B39E-460C-8C5D-693AE1E68CC4}" dt="2021-09-14T16:14:08.033" v="1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D3B568BB-B39E-460C-8C5D-693AE1E68CC4}" dt="2021-09-14T16:14:08.033" v="1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782489002" sldId="497"/>
        </pc:sldMkLst>
      </pc:sldChg>
      <pc:sldChg chg="modSp del mod">
        <pc:chgData name="Khattab, Sherif" userId="c83b1e15-36f3-4f46-aceb-05aac24c545e" providerId="ADAL" clId="{D3B568BB-B39E-460C-8C5D-693AE1E68CC4}" dt="2021-09-14T16:13:53.392" v="8" actId="47"/>
        <pc:sldMkLst>
          <pc:docMk/>
          <pc:sldMk cId="4070542404" sldId="498"/>
        </pc:sldMkLst>
        <pc:spChg chg="mod">
          <ac:chgData name="Khattab, Sherif" userId="c83b1e15-36f3-4f46-aceb-05aac24c545e" providerId="ADAL" clId="{D3B568BB-B39E-460C-8C5D-693AE1E68CC4}" dt="2021-09-14T16:13:24.855" v="6" actId="20577"/>
          <ac:spMkLst>
            <pc:docMk/>
            <pc:sldMk cId="4070542404" sldId="498"/>
            <ac:spMk id="3" creationId="{2466C52D-9A48-4683-BE7F-268D8DB7FAAD}"/>
          </ac:spMkLst>
        </pc:spChg>
      </pc:sldChg>
      <pc:sldChg chg="modSp add mod modAnim">
        <pc:chgData name="Khattab, Sherif" userId="c83b1e15-36f3-4f46-aceb-05aac24c545e" providerId="ADAL" clId="{D3B568BB-B39E-460C-8C5D-693AE1E68CC4}" dt="2021-09-14T16:29:38.444" v="200"/>
        <pc:sldMkLst>
          <pc:docMk/>
          <pc:sldMk cId="3238743984" sldId="499"/>
        </pc:sldMkLst>
        <pc:spChg chg="mod">
          <ac:chgData name="Khattab, Sherif" userId="c83b1e15-36f3-4f46-aceb-05aac24c545e" providerId="ADAL" clId="{D3B568BB-B39E-460C-8C5D-693AE1E68CC4}" dt="2021-09-14T16:29:11.743" v="193" actId="20577"/>
          <ac:spMkLst>
            <pc:docMk/>
            <pc:sldMk cId="3238743984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D3B568BB-B39E-460C-8C5D-693AE1E68CC4}" dt="2021-09-14T16:19:18.749" v="100" actId="2696"/>
        <pc:sldMkLst>
          <pc:docMk/>
          <pc:sldMk cId="1076502047" sldId="500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D3B568BB-B39E-460C-8C5D-693AE1E68CC4}" dt="2021-09-14T16:15:14.693" v="82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D3B568BB-B39E-460C-8C5D-693AE1E68CC4}" dt="2021-09-14T16:15:14.693" v="82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del">
        <pc:chgData name="Khattab, Sherif" userId="c83b1e15-36f3-4f46-aceb-05aac24c545e" providerId="ADAL" clId="{D3B568BB-B39E-460C-8C5D-693AE1E68CC4}" dt="2021-09-14T16:17:14.707" v="91" actId="47"/>
        <pc:sldMkLst>
          <pc:docMk/>
          <pc:sldMk cId="3635299179" sldId="505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696636401" sldId="506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42099282" sldId="50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870353729" sldId="509"/>
        </pc:sldMkLst>
      </pc:sldChg>
      <pc:sldChg chg="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729759638" sldId="510"/>
        </pc:sldMkLst>
      </pc:sldChg>
      <pc:sldChg chg="add del">
        <pc:chgData name="Khattab, Sherif" userId="c83b1e15-36f3-4f46-aceb-05aac24c545e" providerId="ADAL" clId="{D3B568BB-B39E-460C-8C5D-693AE1E68CC4}" dt="2021-09-14T16:16:57.622" v="89" actId="2696"/>
        <pc:sldMkLst>
          <pc:docMk/>
          <pc:sldMk cId="1029517643" sldId="511"/>
        </pc:sldMkLst>
      </pc:sldChg>
      <pc:sldChg chg="add">
        <pc:chgData name="Khattab, Sherif" userId="c83b1e15-36f3-4f46-aceb-05aac24c545e" providerId="ADAL" clId="{D3B568BB-B39E-460C-8C5D-693AE1E68CC4}" dt="2021-09-14T16:17:00.090" v="90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D3B568BB-B39E-460C-8C5D-693AE1E68CC4}" dt="2021-09-14T16:16:34.506" v="85" actId="2696"/>
        <pc:sldMkLst>
          <pc:docMk/>
          <pc:sldMk cId="1591353735" sldId="511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610542854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4123278128" sldId="513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3177405103" sldId="514"/>
        </pc:sldMkLst>
      </pc:sldChg>
      <pc:sldChg chg="add del">
        <pc:chgData name="Khattab, Sherif" userId="c83b1e15-36f3-4f46-aceb-05aac24c545e" providerId="ADAL" clId="{D3B568BB-B39E-460C-8C5D-693AE1E68CC4}" dt="2021-09-14T16:17:52.607" v="94" actId="2696"/>
        <pc:sldMkLst>
          <pc:docMk/>
          <pc:sldMk cId="3862515218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4263135937" sldId="514"/>
        </pc:sldMkLst>
      </pc:sldChg>
      <pc:sldChg chg="del">
        <pc:chgData name="Khattab, Sherif" userId="c83b1e15-36f3-4f46-aceb-05aac24c545e" providerId="ADAL" clId="{D3B568BB-B39E-460C-8C5D-693AE1E68CC4}" dt="2021-09-14T16:15:54.743" v="83" actId="2696"/>
        <pc:sldMkLst>
          <pc:docMk/>
          <pc:sldMk cId="3258818256" sldId="515"/>
        </pc:sldMkLst>
      </pc:sldChg>
      <pc:sldChg chg="add del ord">
        <pc:chgData name="Khattab, Sherif" userId="c83b1e15-36f3-4f46-aceb-05aac24c545e" providerId="ADAL" clId="{D3B568BB-B39E-460C-8C5D-693AE1E68CC4}" dt="2021-09-16T16:05:14.012" v="201" actId="2696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D3B568BB-B39E-460C-8C5D-693AE1E68CC4}" dt="2021-09-14T16:29:21.763" v="196" actId="47"/>
        <pc:sldMkLst>
          <pc:docMk/>
          <pc:sldMk cId="2197336632" sldId="516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1845419114" sldId="517"/>
        </pc:sldMkLst>
      </pc:sldChg>
      <pc:sldChg chg="add">
        <pc:chgData name="Khattab, Sherif" userId="c83b1e15-36f3-4f46-aceb-05aac24c545e" providerId="ADAL" clId="{D3B568BB-B39E-460C-8C5D-693AE1E68CC4}" dt="2021-09-13T21:49:00.407" v="1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624014562" sldId="519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276284397" sldId="520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715489830" sldId="521"/>
        </pc:sldMkLst>
      </pc:sldChg>
      <pc:sldChg chg="add del">
        <pc:chgData name="Khattab, Sherif" userId="c83b1e15-36f3-4f46-aceb-05aac24c545e" providerId="ADAL" clId="{D3B568BB-B39E-460C-8C5D-693AE1E68CC4}" dt="2021-09-16T16:05:14.012" v="201" actId="2696"/>
        <pc:sldMkLst>
          <pc:docMk/>
          <pc:sldMk cId="2414223724" sldId="522"/>
        </pc:sldMkLst>
      </pc:sldChg>
      <pc:sldChg chg="add">
        <pc:chgData name="Khattab, Sherif" userId="c83b1e15-36f3-4f46-aceb-05aac24c545e" providerId="ADAL" clId="{D3B568BB-B39E-460C-8C5D-693AE1E68CC4}" dt="2021-09-14T16:13:51.204" v="7"/>
        <pc:sldMkLst>
          <pc:docMk/>
          <pc:sldMk cId="300931632" sldId="523"/>
        </pc:sldMkLst>
      </pc:sldChg>
      <pc:sldChg chg="new del">
        <pc:chgData name="Khattab, Sherif" userId="c83b1e15-36f3-4f46-aceb-05aac24c545e" providerId="ADAL" clId="{D3B568BB-B39E-460C-8C5D-693AE1E68CC4}" dt="2021-09-14T16:18:00.527" v="96" actId="680"/>
        <pc:sldMkLst>
          <pc:docMk/>
          <pc:sldMk cId="1499633926" sldId="524"/>
        </pc:sldMkLst>
      </pc:sldChg>
      <pc:sldChg chg="modSp new mod ord modAnim">
        <pc:chgData name="Khattab, Sherif" userId="c83b1e15-36f3-4f46-aceb-05aac24c545e" providerId="ADAL" clId="{D3B568BB-B39E-460C-8C5D-693AE1E68CC4}" dt="2021-09-14T16:29:32.579" v="198"/>
        <pc:sldMkLst>
          <pc:docMk/>
          <pc:sldMk cId="2601559611" sldId="524"/>
        </pc:sldMkLst>
        <pc:spChg chg="mod">
          <ac:chgData name="Khattab, Sherif" userId="c83b1e15-36f3-4f46-aceb-05aac24c545e" providerId="ADAL" clId="{D3B568BB-B39E-460C-8C5D-693AE1E68CC4}" dt="2021-09-14T16:20:40.641" v="116" actId="20577"/>
          <ac:spMkLst>
            <pc:docMk/>
            <pc:sldMk cId="2601559611" sldId="524"/>
            <ac:spMk id="2" creationId="{A446100A-BC4F-47A2-A29B-E77567459419}"/>
          </ac:spMkLst>
        </pc:spChg>
        <pc:spChg chg="mod">
          <ac:chgData name="Khattab, Sherif" userId="c83b1e15-36f3-4f46-aceb-05aac24c545e" providerId="ADAL" clId="{D3B568BB-B39E-460C-8C5D-693AE1E68CC4}" dt="2021-09-14T16:29:01.821" v="187" actId="6549"/>
          <ac:spMkLst>
            <pc:docMk/>
            <pc:sldMk cId="2601559611" sldId="524"/>
            <ac:spMk id="3" creationId="{9DEBC682-0C7C-456E-94E7-AE960EDA31D0}"/>
          </ac:spMkLst>
        </pc:spChg>
      </pc:sldChg>
      <pc:sldChg chg="new del">
        <pc:chgData name="Khattab, Sherif" userId="c83b1e15-36f3-4f46-aceb-05aac24c545e" providerId="ADAL" clId="{D3B568BB-B39E-460C-8C5D-693AE1E68CC4}" dt="2021-09-14T16:16:47.017" v="87" actId="680"/>
        <pc:sldMkLst>
          <pc:docMk/>
          <pc:sldMk cId="2798509688" sldId="524"/>
        </pc:sldMkLst>
      </pc:sldChg>
    </pc:docChg>
  </pc:docChgLst>
  <pc:docChgLst>
    <pc:chgData name="Khattab, Sherif" userId="c83b1e15-36f3-4f46-aceb-05aac24c545e" providerId="ADAL" clId="{E2BF0542-8AC8-C546-A69D-6176F8674AAF}"/>
    <pc:docChg chg="custSel addSld delSld modSld sldOrd">
      <pc:chgData name="Khattab, Sherif" userId="c83b1e15-36f3-4f46-aceb-05aac24c545e" providerId="ADAL" clId="{E2BF0542-8AC8-C546-A69D-6176F8674AAF}" dt="2022-01-25T14:23:31.722" v="504"/>
      <pc:docMkLst>
        <pc:docMk/>
      </pc:docMkLst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685283246" sldId="322"/>
        </pc:sldMkLst>
      </pc:sldChg>
      <pc:sldChg chg="modSp add mod">
        <pc:chgData name="Khattab, Sherif" userId="c83b1e15-36f3-4f46-aceb-05aac24c545e" providerId="ADAL" clId="{E2BF0542-8AC8-C546-A69D-6176F8674AAF}" dt="2022-01-25T14:13:37.809" v="284" actId="20577"/>
        <pc:sldMkLst>
          <pc:docMk/>
          <pc:sldMk cId="3793174663" sldId="322"/>
        </pc:sldMkLst>
        <pc:spChg chg="mod">
          <ac:chgData name="Khattab, Sherif" userId="c83b1e15-36f3-4f46-aceb-05aac24c545e" providerId="ADAL" clId="{E2BF0542-8AC8-C546-A69D-6176F8674AAF}" dt="2022-01-25T14:13:37.809" v="284" actId="20577"/>
          <ac:spMkLst>
            <pc:docMk/>
            <pc:sldMk cId="3793174663" sldId="322"/>
            <ac:spMk id="90115" creationId="{691666FD-EDA0-044F-A826-5F64B00DC362}"/>
          </ac:spMkLst>
        </pc:spChg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932649277" sldId="322"/>
        </pc:sldMkLst>
      </pc:sldChg>
      <pc:sldChg chg="add del">
        <pc:chgData name="Khattab, Sherif" userId="c83b1e15-36f3-4f46-aceb-05aac24c545e" providerId="ADAL" clId="{E2BF0542-8AC8-C546-A69D-6176F8674AAF}" dt="2022-01-25T14:10:00.482" v="225" actId="2696"/>
        <pc:sldMkLst>
          <pc:docMk/>
          <pc:sldMk cId="3210992163" sldId="369"/>
        </pc:sldMkLst>
      </pc:sldChg>
      <pc:sldChg chg="add del ord">
        <pc:chgData name="Khattab, Sherif" userId="c83b1e15-36f3-4f46-aceb-05aac24c545e" providerId="ADAL" clId="{E2BF0542-8AC8-C546-A69D-6176F8674AAF}" dt="2022-01-25T14:12:40.252" v="239" actId="20578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583513582" sldId="377"/>
        </pc:sldMkLst>
      </pc:sldChg>
      <pc:sldChg chg="add modAnim">
        <pc:chgData name="Khattab, Sherif" userId="c83b1e15-36f3-4f46-aceb-05aac24c545e" providerId="ADAL" clId="{E2BF0542-8AC8-C546-A69D-6176F8674AAF}" dt="2022-01-25T14:14:11.063" v="286"/>
        <pc:sldMkLst>
          <pc:docMk/>
          <pc:sldMk cId="729370554" sldId="37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3975598408" sldId="377"/>
        </pc:sldMkLst>
      </pc:sldChg>
      <pc:sldChg chg="modSp mod">
        <pc:chgData name="Khattab, Sherif" userId="c83b1e15-36f3-4f46-aceb-05aac24c545e" providerId="ADAL" clId="{E2BF0542-8AC8-C546-A69D-6176F8674AAF}" dt="2022-01-25T14:07:25.952" v="19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E2BF0542-8AC8-C546-A69D-6176F8674AAF}" dt="2022-01-25T14:07:25.952" v="19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E2BF0542-8AC8-C546-A69D-6176F8674AAF}" dt="2022-01-25T14:08:53.573" v="137"/>
        <pc:sldMkLst>
          <pc:docMk/>
          <pc:sldMk cId="702367729" sldId="496"/>
        </pc:sldMkLst>
        <pc:spChg chg="mod">
          <ac:chgData name="Khattab, Sherif" userId="c83b1e15-36f3-4f46-aceb-05aac24c545e" providerId="ADAL" clId="{E2BF0542-8AC8-C546-A69D-6176F8674AAF}" dt="2022-01-25T14:08:34.877" v="13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">
        <pc:chgData name="Khattab, Sherif" userId="c83b1e15-36f3-4f46-aceb-05aac24c545e" providerId="ADAL" clId="{E2BF0542-8AC8-C546-A69D-6176F8674AAF}" dt="2022-01-25T14:11:50.413" v="235"/>
        <pc:sldMkLst>
          <pc:docMk/>
          <pc:sldMk cId="740097054" sldId="497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2782489002" sldId="497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4243326550" sldId="497"/>
        </pc:sldMkLst>
      </pc:sldChg>
      <pc:sldChg chg="del">
        <pc:chgData name="Khattab, Sherif" userId="c83b1e15-36f3-4f46-aceb-05aac24c545e" providerId="ADAL" clId="{E2BF0542-8AC8-C546-A69D-6176F8674AAF}" dt="2022-01-25T14:09:42.818" v="224" actId="2696"/>
        <pc:sldMkLst>
          <pc:docMk/>
          <pc:sldMk cId="3238743984" sldId="499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3419089429" sldId="501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4120720973" sldId="503"/>
        </pc:sldMkLst>
      </pc:sldChg>
      <pc:sldChg chg="modSp mod">
        <pc:chgData name="Khattab, Sherif" userId="c83b1e15-36f3-4f46-aceb-05aac24c545e" providerId="ADAL" clId="{E2BF0542-8AC8-C546-A69D-6176F8674AAF}" dt="2022-01-25T14:09:23.851" v="223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E2BF0542-8AC8-C546-A69D-6176F8674AAF}" dt="2022-01-25T14:09:00.964" v="146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E2BF0542-8AC8-C546-A69D-6176F8674AAF}" dt="2022-01-25T14:09:23.851" v="223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093362943" sldId="508"/>
        </pc:sldMkLst>
      </pc:sldChg>
      <pc:sldChg chg="add del">
        <pc:chgData name="Khattab, Sherif" userId="c83b1e15-36f3-4f46-aceb-05aac24c545e" providerId="ADAL" clId="{E2BF0542-8AC8-C546-A69D-6176F8674AAF}" dt="2022-01-25T14:11:15.365" v="228" actId="2696"/>
        <pc:sldMkLst>
          <pc:docMk/>
          <pc:sldMk cId="2743959136" sldId="512"/>
        </pc:sldMkLst>
      </pc:sldChg>
      <pc:sldChg chg="add ord">
        <pc:chgData name="Khattab, Sherif" userId="c83b1e15-36f3-4f46-aceb-05aac24c545e" providerId="ADAL" clId="{E2BF0542-8AC8-C546-A69D-6176F8674AAF}" dt="2022-01-25T14:12:42.551" v="240" actId="20578"/>
        <pc:sldMkLst>
          <pc:docMk/>
          <pc:sldMk cId="2801866406" sldId="512"/>
        </pc:sldMkLst>
      </pc:sldChg>
      <pc:sldChg chg="add del">
        <pc:chgData name="Khattab, Sherif" userId="c83b1e15-36f3-4f46-aceb-05aac24c545e" providerId="ADAL" clId="{E2BF0542-8AC8-C546-A69D-6176F8674AAF}" dt="2022-01-25T14:11:24.690" v="230"/>
        <pc:sldMkLst>
          <pc:docMk/>
          <pc:sldMk cId="3873111975" sldId="512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1845419114" sldId="517"/>
        </pc:sldMkLst>
      </pc:sldChg>
      <pc:sldChg chg="add del modAnim">
        <pc:chgData name="Khattab, Sherif" userId="c83b1e15-36f3-4f46-aceb-05aac24c545e" providerId="ADAL" clId="{E2BF0542-8AC8-C546-A69D-6176F8674AAF}" dt="2022-01-25T14:14:40.143" v="290"/>
        <pc:sldMkLst>
          <pc:docMk/>
          <pc:sldMk cId="2804781805" sldId="518"/>
        </pc:sldMkLst>
      </pc:sldChg>
      <pc:sldChg chg="add del modAnim">
        <pc:chgData name="Khattab, Sherif" userId="c83b1e15-36f3-4f46-aceb-05aac24c545e" providerId="ADAL" clId="{E2BF0542-8AC8-C546-A69D-6176F8674AAF}" dt="2022-01-25T14:14:48.744" v="292"/>
        <pc:sldMkLst>
          <pc:docMk/>
          <pc:sldMk cId="1525193433" sldId="519"/>
        </pc:sldMkLst>
      </pc:sldChg>
      <pc:sldChg chg="del">
        <pc:chgData name="Khattab, Sherif" userId="c83b1e15-36f3-4f46-aceb-05aac24c545e" providerId="ADAL" clId="{E2BF0542-8AC8-C546-A69D-6176F8674AAF}" dt="2022-01-25T14:08:56.945" v="138" actId="2696"/>
        <pc:sldMkLst>
          <pc:docMk/>
          <pc:sldMk cId="300931632" sldId="523"/>
        </pc:sldMkLst>
      </pc:sldChg>
      <pc:sldChg chg="modSp mod modAnim">
        <pc:chgData name="Khattab, Sherif" userId="c83b1e15-36f3-4f46-aceb-05aac24c545e" providerId="ADAL" clId="{E2BF0542-8AC8-C546-A69D-6176F8674AAF}" dt="2022-01-25T14:23:31.722" v="504"/>
        <pc:sldMkLst>
          <pc:docMk/>
          <pc:sldMk cId="2601559611" sldId="524"/>
        </pc:sldMkLst>
        <pc:spChg chg="mod">
          <ac:chgData name="Khattab, Sherif" userId="c83b1e15-36f3-4f46-aceb-05aac24c545e" providerId="ADAL" clId="{E2BF0542-8AC8-C546-A69D-6176F8674AAF}" dt="2022-01-25T14:23:03.962" v="494" actId="27636"/>
          <ac:spMkLst>
            <pc:docMk/>
            <pc:sldMk cId="2601559611" sldId="524"/>
            <ac:spMk id="3" creationId="{9DEBC682-0C7C-456E-94E7-AE960EDA31D0}"/>
          </ac:spMkLst>
        </pc:spChg>
      </pc:sldChg>
      <pc:sldChg chg="add modAnim">
        <pc:chgData name="Khattab, Sherif" userId="c83b1e15-36f3-4f46-aceb-05aac24c545e" providerId="ADAL" clId="{E2BF0542-8AC8-C546-A69D-6176F8674AAF}" dt="2022-01-25T14:14:19.496" v="288"/>
        <pc:sldMkLst>
          <pc:docMk/>
          <pc:sldMk cId="834553574" sldId="536"/>
        </pc:sldMkLst>
      </pc:sldChg>
      <pc:sldChg chg="add del">
        <pc:chgData name="Khattab, Sherif" userId="c83b1e15-36f3-4f46-aceb-05aac24c545e" providerId="ADAL" clId="{E2BF0542-8AC8-C546-A69D-6176F8674AAF}" dt="2022-01-25T14:11:50.347" v="234"/>
        <pc:sldMkLst>
          <pc:docMk/>
          <pc:sldMk cId="1605556259" sldId="536"/>
        </pc:sldMkLst>
      </pc:sldChg>
      <pc:sldChg chg="add del">
        <pc:chgData name="Khattab, Sherif" userId="c83b1e15-36f3-4f46-aceb-05aac24c545e" providerId="ADAL" clId="{E2BF0542-8AC8-C546-A69D-6176F8674AAF}" dt="2022-01-25T14:11:40.790" v="232" actId="2696"/>
        <pc:sldMkLst>
          <pc:docMk/>
          <pc:sldMk cId="3742099282" sldId="536"/>
        </pc:sldMkLst>
      </pc:sldChg>
      <pc:sldChg chg="add del">
        <pc:chgData name="Khattab, Sherif" userId="c83b1e15-36f3-4f46-aceb-05aac24c545e" providerId="ADAL" clId="{E2BF0542-8AC8-C546-A69D-6176F8674AAF}" dt="2022-01-20T15:49:53.050" v="11"/>
        <pc:sldMkLst>
          <pc:docMk/>
          <pc:sldMk cId="2710097941" sldId="549"/>
        </pc:sldMkLst>
      </pc:sldChg>
      <pc:sldChg chg="add del">
        <pc:chgData name="Khattab, Sherif" userId="c83b1e15-36f3-4f46-aceb-05aac24c545e" providerId="ADAL" clId="{E2BF0542-8AC8-C546-A69D-6176F8674AAF}" dt="2022-01-25T14:12:24.114" v="237"/>
        <pc:sldMkLst>
          <pc:docMk/>
          <pc:sldMk cId="1464919975" sldId="550"/>
        </pc:sldMkLst>
      </pc:sldChg>
      <pc:sldChg chg="add">
        <pc:chgData name="Khattab, Sherif" userId="c83b1e15-36f3-4f46-aceb-05aac24c545e" providerId="ADAL" clId="{E2BF0542-8AC8-C546-A69D-6176F8674AAF}" dt="2022-01-25T14:12:24.175" v="238"/>
        <pc:sldMkLst>
          <pc:docMk/>
          <pc:sldMk cId="2879040013" sldId="550"/>
        </pc:sldMkLst>
      </pc:sldChg>
      <pc:sldChg chg="modSp add mod">
        <pc:chgData name="Khattab, Sherif" userId="c83b1e15-36f3-4f46-aceb-05aac24c545e" providerId="ADAL" clId="{E2BF0542-8AC8-C546-A69D-6176F8674AAF}" dt="2022-01-25T14:13:30.083" v="283" actId="20577"/>
        <pc:sldMkLst>
          <pc:docMk/>
          <pc:sldMk cId="3856647210" sldId="551"/>
        </pc:sldMkLst>
        <pc:spChg chg="mod">
          <ac:chgData name="Khattab, Sherif" userId="c83b1e15-36f3-4f46-aceb-05aac24c545e" providerId="ADAL" clId="{E2BF0542-8AC8-C546-A69D-6176F8674AAF}" dt="2022-01-25T14:13:30.083" v="283" actId="20577"/>
          <ac:spMkLst>
            <pc:docMk/>
            <pc:sldMk cId="3856647210" sldId="551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2BF0542-8AC8-C546-A69D-6176F8674AAF}" dt="2022-01-25T14:13:20.974" v="261" actId="5793"/>
          <ac:spMkLst>
            <pc:docMk/>
            <pc:sldMk cId="3856647210" sldId="551"/>
            <ac:spMk id="90115" creationId="{691666FD-EDA0-044F-A826-5F64B00DC362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3:20.744" v="501"/>
        <pc:sldMkLst>
          <pc:docMk/>
          <pc:sldMk cId="4255082963" sldId="552"/>
        </pc:sldMkLst>
        <pc:spChg chg="mod">
          <ac:chgData name="Khattab, Sherif" userId="c83b1e15-36f3-4f46-aceb-05aac24c545e" providerId="ADAL" clId="{E2BF0542-8AC8-C546-A69D-6176F8674AAF}" dt="2022-01-25T14:22:52.066" v="492" actId="20577"/>
          <ac:spMkLst>
            <pc:docMk/>
            <pc:sldMk cId="4255082963" sldId="552"/>
            <ac:spMk id="2" creationId="{518DE74E-6C64-D24C-9396-4381160CAC33}"/>
          </ac:spMkLst>
        </pc:spChg>
        <pc:spChg chg="mod">
          <ac:chgData name="Khattab, Sherif" userId="c83b1e15-36f3-4f46-aceb-05aac24c545e" providerId="ADAL" clId="{E2BF0542-8AC8-C546-A69D-6176F8674AAF}" dt="2022-01-25T14:23:13.400" v="499" actId="6549"/>
          <ac:spMkLst>
            <pc:docMk/>
            <pc:sldMk cId="4255082963" sldId="552"/>
            <ac:spMk id="3" creationId="{D92E72B7-E017-BA43-ACBB-90B57EC4A1EE}"/>
          </ac:spMkLst>
        </pc:spChg>
      </pc:sldChg>
      <pc:sldChg chg="modSp new mod modAnim">
        <pc:chgData name="Khattab, Sherif" userId="c83b1e15-36f3-4f46-aceb-05aac24c545e" providerId="ADAL" clId="{E2BF0542-8AC8-C546-A69D-6176F8674AAF}" dt="2022-01-25T14:22:44.378" v="471"/>
        <pc:sldMkLst>
          <pc:docMk/>
          <pc:sldMk cId="3412417812" sldId="553"/>
        </pc:sldMkLst>
        <pc:spChg chg="mod">
          <ac:chgData name="Khattab, Sherif" userId="c83b1e15-36f3-4f46-aceb-05aac24c545e" providerId="ADAL" clId="{E2BF0542-8AC8-C546-A69D-6176F8674AAF}" dt="2022-01-25T14:22:26.779" v="463" actId="20577"/>
          <ac:spMkLst>
            <pc:docMk/>
            <pc:sldMk cId="3412417812" sldId="553"/>
            <ac:spMk id="2" creationId="{707FC16F-115C-334C-A368-5CED5FF4DD88}"/>
          </ac:spMkLst>
        </pc:spChg>
        <pc:spChg chg="mod">
          <ac:chgData name="Khattab, Sherif" userId="c83b1e15-36f3-4f46-aceb-05aac24c545e" providerId="ADAL" clId="{E2BF0542-8AC8-C546-A69D-6176F8674AAF}" dt="2022-01-25T14:22:38.394" v="469" actId="20577"/>
          <ac:spMkLst>
            <pc:docMk/>
            <pc:sldMk cId="3412417812" sldId="553"/>
            <ac:spMk id="3" creationId="{C030CFE4-24B5-6749-8C90-C5B735AD3E11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212C896-78CA-A446-9E84-9A22A33D406C}"/>
    <pc:docChg chg="modSld">
      <pc:chgData name="Khattab, Sherif" userId="c83b1e15-36f3-4f46-aceb-05aac24c545e" providerId="ADAL" clId="{A212C896-78CA-A446-9E84-9A22A33D406C}" dt="2021-09-01T06:15:15.944" v="0"/>
      <pc:docMkLst>
        <pc:docMk/>
      </pc:docMkLst>
      <pc:sldChg chg="modSp">
        <pc:chgData name="Khattab, Sherif" userId="c83b1e15-36f3-4f46-aceb-05aac24c545e" providerId="ADAL" clId="{A212C896-78CA-A446-9E84-9A22A33D406C}" dt="2021-09-01T06:15:15.944" v="0"/>
        <pc:sldMkLst>
          <pc:docMk/>
          <pc:sldMk cId="1330366002" sldId="454"/>
        </pc:sldMkLst>
        <pc:spChg chg="mod">
          <ac:chgData name="Khattab, Sherif" userId="c83b1e15-36f3-4f46-aceb-05aac24c545e" providerId="ADAL" clId="{A212C896-78CA-A446-9E84-9A22A33D406C}" dt="2021-09-01T06:15:15.94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20ECC735-6357-4521-A768-B7D7C3A147EB}"/>
    <pc:docChg chg="custSel modSld">
      <pc:chgData name="Sherif Khattab" userId="c83b1e15-36f3-4f46-aceb-05aac24c545e" providerId="ADAL" clId="{20ECC735-6357-4521-A768-B7D7C3A147EB}" dt="2021-02-05T05:27:19.863" v="11" actId="20577"/>
      <pc:docMkLst>
        <pc:docMk/>
      </pc:docMkLst>
      <pc:sldChg chg="modSp mod">
        <pc:chgData name="Sherif Khattab" userId="c83b1e15-36f3-4f46-aceb-05aac24c545e" providerId="ADAL" clId="{20ECC735-6357-4521-A768-B7D7C3A147EB}" dt="2021-02-05T05:27:19.863" v="11" actId="20577"/>
        <pc:sldMkLst>
          <pc:docMk/>
          <pc:sldMk cId="3729759638" sldId="510"/>
        </pc:sldMkLst>
        <pc:spChg chg="mod">
          <ac:chgData name="Sherif Khattab" userId="c83b1e15-36f3-4f46-aceb-05aac24c545e" providerId="ADAL" clId="{20ECC735-6357-4521-A768-B7D7C3A147EB}" dt="2021-02-05T05:27:19.863" v="11" actId="20577"/>
          <ac:spMkLst>
            <pc:docMk/>
            <pc:sldMk cId="3729759638" sldId="510"/>
            <ac:spMk id="3" creationId="{4042C3C0-12DA-4341-8E4B-6B5C7F4BF0C6}"/>
          </ac:spMkLst>
        </pc:spChg>
      </pc:sldChg>
    </pc:docChg>
  </pc:docChgLst>
  <pc:docChgLst>
    <pc:chgData name="Khattab, Sherif" userId="c83b1e15-36f3-4f46-aceb-05aac24c545e" providerId="ADAL" clId="{20ECC735-6357-4521-A768-B7D7C3A147EB}"/>
    <pc:docChg chg="undo redo custSel addSld delSld modSld sldOrd">
      <pc:chgData name="Khattab, Sherif" userId="c83b1e15-36f3-4f46-aceb-05aac24c545e" providerId="ADAL" clId="{20ECC735-6357-4521-A768-B7D7C3A147EB}" dt="2021-02-03T02:35:36.158" v="2841" actId="1076"/>
      <pc:docMkLst>
        <pc:docMk/>
      </pc:docMkLst>
      <pc:sldChg chg="del">
        <pc:chgData name="Khattab, Sherif" userId="c83b1e15-36f3-4f46-aceb-05aac24c545e" providerId="ADAL" clId="{20ECC735-6357-4521-A768-B7D7C3A147EB}" dt="2021-02-02T15:27:16.366" v="1122" actId="47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20ECC735-6357-4521-A768-B7D7C3A147EB}" dt="2021-02-02T15:27:16.420" v="1123" actId="47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20ECC735-6357-4521-A768-B7D7C3A147EB}" dt="2021-02-02T15:27:16.470" v="1125" actId="47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20ECC735-6357-4521-A768-B7D7C3A147EB}" dt="2021-02-02T15:27:17.828" v="1155" actId="47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20ECC735-6357-4521-A768-B7D7C3A147EB}" dt="2021-02-02T15:27:17.061" v="1138" actId="47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20ECC735-6357-4521-A768-B7D7C3A147EB}" dt="2021-02-02T15:27:17.228" v="1141" actId="47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20ECC735-6357-4521-A768-B7D7C3A147EB}" dt="2021-02-02T15:27:17.379" v="1145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20ECC735-6357-4521-A768-B7D7C3A147EB}" dt="2021-02-02T15:27:17.485" v="1148" actId="47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20ECC735-6357-4521-A768-B7D7C3A147EB}" dt="2021-02-02T15:27:17.524" v="1149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20ECC735-6357-4521-A768-B7D7C3A147EB}" dt="2021-02-02T15:27:17.552" v="115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20ECC735-6357-4521-A768-B7D7C3A147EB}" dt="2021-02-02T15:27:16.725" v="1131" actId="47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20ECC735-6357-4521-A768-B7D7C3A147EB}" dt="2021-02-02T15:27:16.834" v="1134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20ECC735-6357-4521-A768-B7D7C3A147EB}" dt="2021-02-02T15:27:16.923" v="1135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20ECC735-6357-4521-A768-B7D7C3A147EB}" dt="2021-02-02T15:27:16.965" v="1136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20ECC735-6357-4521-A768-B7D7C3A147EB}" dt="2021-02-02T15:27:17.271" v="1142" actId="47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292918179" sldId="324"/>
        </pc:sldMkLst>
      </pc:sldChg>
      <pc:sldChg chg="addSp delSp 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355119911" sldId="338"/>
        </pc:sldMkLst>
        <pc:spChg chg="del mod">
          <ac:chgData name="Khattab, Sherif" userId="c83b1e15-36f3-4f46-aceb-05aac24c545e" providerId="ADAL" clId="{20ECC735-6357-4521-A768-B7D7C3A147EB}" dt="2021-02-02T15:16:22.294" v="959" actId="478"/>
          <ac:spMkLst>
            <pc:docMk/>
            <pc:sldMk cId="355119911" sldId="338"/>
            <ac:spMk id="106498" creationId="{563702C7-BB92-8744-86F7-6AB1069051A1}"/>
          </ac:spMkLst>
        </pc:spChg>
        <pc:spChg chg="mod">
          <ac:chgData name="Khattab, Sherif" userId="c83b1e15-36f3-4f46-aceb-05aac24c545e" providerId="ADAL" clId="{20ECC735-6357-4521-A768-B7D7C3A147EB}" dt="2021-02-02T15:18:27.442" v="1069" actId="20577"/>
          <ac:spMkLst>
            <pc:docMk/>
            <pc:sldMk cId="355119911" sldId="338"/>
            <ac:spMk id="106500" creationId="{C1A6B44F-6A6E-624E-A1A8-C1E38440BAFC}"/>
          </ac:spMkLst>
        </pc:spChg>
        <pc:picChg chg="add del mod">
          <ac:chgData name="Khattab, Sherif" userId="c83b1e15-36f3-4f46-aceb-05aac24c545e" providerId="ADAL" clId="{20ECC735-6357-4521-A768-B7D7C3A147EB}" dt="2021-02-02T15:17:14.060" v="968" actId="478"/>
          <ac:picMkLst>
            <pc:docMk/>
            <pc:sldMk cId="355119911" sldId="338"/>
            <ac:picMk id="3" creationId="{29CB9F2A-EC0B-422B-BF7C-EAE97A368CCD}"/>
          </ac:picMkLst>
        </pc:picChg>
        <pc:picChg chg="add mod">
          <ac:chgData name="Khattab, Sherif" userId="c83b1e15-36f3-4f46-aceb-05aac24c545e" providerId="ADAL" clId="{20ECC735-6357-4521-A768-B7D7C3A147EB}" dt="2021-02-02T15:17:20.516" v="973" actId="1076"/>
          <ac:picMkLst>
            <pc:docMk/>
            <pc:sldMk cId="355119911" sldId="338"/>
            <ac:picMk id="7" creationId="{D7F1F289-1786-4494-912F-A8FD48635A50}"/>
          </ac:picMkLst>
        </pc:pic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223572414" sldId="339"/>
        </pc:sldMkLst>
        <pc:spChg chg="mod">
          <ac:chgData name="Khattab, Sherif" userId="c83b1e15-36f3-4f46-aceb-05aac24c545e" providerId="ADAL" clId="{20ECC735-6357-4521-A768-B7D7C3A147EB}" dt="2021-02-02T15:36:00.414" v="1795" actId="2763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470668490" sldId="340"/>
        </pc:sldMkLst>
        <pc:spChg chg="mod">
          <ac:chgData name="Khattab, Sherif" userId="c83b1e15-36f3-4f46-aceb-05aac24c545e" providerId="ADAL" clId="{20ECC735-6357-4521-A768-B7D7C3A147EB}" dt="2021-02-02T15:36:07.255" v="1799" actId="20577"/>
          <ac:spMkLst>
            <pc:docMk/>
            <pc:sldMk cId="470668490" sldId="340"/>
            <ac:spMk id="108547" creationId="{CC82A9AD-5F15-AB49-8F90-FE2C306DA419}"/>
          </ac:spMkLst>
        </pc:spChg>
      </pc:sldChg>
      <pc:sldChg chg="add del ord">
        <pc:chgData name="Khattab, Sherif" userId="c83b1e15-36f3-4f46-aceb-05aac24c545e" providerId="ADAL" clId="{20ECC735-6357-4521-A768-B7D7C3A147EB}" dt="2021-02-02T18:53:29.574" v="2387" actId="47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20ECC735-6357-4521-A768-B7D7C3A147EB}" dt="2021-02-02T15:27:08.601" v="1111" actId="47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20ECC735-6357-4521-A768-B7D7C3A147EB}" dt="2021-02-02T15:27:10.554" v="1112" actId="47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20ECC735-6357-4521-A768-B7D7C3A147EB}" dt="2021-02-02T15:27:15.497" v="1115" actId="47"/>
        <pc:sldMkLst>
          <pc:docMk/>
          <pc:sldMk cId="1271999567" sldId="349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934104099" sldId="36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782429159" sldId="366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3138501136" sldId="368"/>
        </pc:sldMkLst>
      </pc:sldChg>
      <pc:sldChg chg="addSp delSp modSp mod">
        <pc:chgData name="Khattab, Sherif" userId="c83b1e15-36f3-4f46-aceb-05aac24c545e" providerId="ADAL" clId="{20ECC735-6357-4521-A768-B7D7C3A147EB}" dt="2021-02-03T02:08:25.437" v="2809" actId="9405"/>
        <pc:sldMkLst>
          <pc:docMk/>
          <pc:sldMk cId="3210992163" sldId="369"/>
        </pc:sldMkLst>
        <pc:spChg chg="mod">
          <ac:chgData name="Khattab, Sherif" userId="c83b1e15-36f3-4f46-aceb-05aac24c545e" providerId="ADAL" clId="{20ECC735-6357-4521-A768-B7D7C3A147EB}" dt="2021-01-28T18:05:24.975" v="25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20ECC735-6357-4521-A768-B7D7C3A147EB}" dt="2021-02-03T02:07:45.834" v="2800" actId="14100"/>
          <ac:spMkLst>
            <pc:docMk/>
            <pc:sldMk cId="3210992163" sldId="369"/>
            <ac:spMk id="100355" creationId="{0C36604A-A763-A345-B88E-8E6F2BF0C1FE}"/>
          </ac:spMkLst>
        </pc:spChg>
        <pc:picChg chg="add del mod">
          <ac:chgData name="Khattab, Sherif" userId="c83b1e15-36f3-4f46-aceb-05aac24c545e" providerId="ADAL" clId="{20ECC735-6357-4521-A768-B7D7C3A147EB}" dt="2021-02-03T02:07:18.068" v="2796" actId="478"/>
          <ac:picMkLst>
            <pc:docMk/>
            <pc:sldMk cId="3210992163" sldId="369"/>
            <ac:picMk id="3" creationId="{42C7C9C9-1040-4558-8226-A38C0E5F5239}"/>
          </ac:picMkLst>
        </pc:picChg>
        <pc:picChg chg="add mod">
          <ac:chgData name="Khattab, Sherif" userId="c83b1e15-36f3-4f46-aceb-05aac24c545e" providerId="ADAL" clId="{20ECC735-6357-4521-A768-B7D7C3A147EB}" dt="2021-02-03T02:08:17.060" v="2807" actId="1076"/>
          <ac:picMkLst>
            <pc:docMk/>
            <pc:sldMk cId="3210992163" sldId="369"/>
            <ac:picMk id="7" creationId="{8289F39E-20D4-48DB-B0D7-920A9B1D2C84}"/>
          </ac:picMkLst>
        </pc:picChg>
        <pc:inkChg chg="add mod">
          <ac:chgData name="Khattab, Sherif" userId="c83b1e15-36f3-4f46-aceb-05aac24c545e" providerId="ADAL" clId="{20ECC735-6357-4521-A768-B7D7C3A147EB}" dt="2021-02-03T02:08:13.655" v="2806" actId="1076"/>
          <ac:inkMkLst>
            <pc:docMk/>
            <pc:sldMk cId="3210992163" sldId="369"/>
            <ac:inkMk id="8" creationId="{75B10704-325A-4EC9-89BD-F20244F1E355}"/>
          </ac:inkMkLst>
        </pc:inkChg>
        <pc:inkChg chg="add">
          <ac:chgData name="Khattab, Sherif" userId="c83b1e15-36f3-4f46-aceb-05aac24c545e" providerId="ADAL" clId="{20ECC735-6357-4521-A768-B7D7C3A147EB}" dt="2021-02-03T02:08:22.082" v="2808" actId="9405"/>
          <ac:inkMkLst>
            <pc:docMk/>
            <pc:sldMk cId="3210992163" sldId="369"/>
            <ac:inkMk id="9" creationId="{65902BB3-D968-4B54-8B69-A55E7B9FC9C7}"/>
          </ac:inkMkLst>
        </pc:inkChg>
        <pc:inkChg chg="add">
          <ac:chgData name="Khattab, Sherif" userId="c83b1e15-36f3-4f46-aceb-05aac24c545e" providerId="ADAL" clId="{20ECC735-6357-4521-A768-B7D7C3A147EB}" dt="2021-02-03T02:08:25.437" v="2809" actId="9405"/>
          <ac:inkMkLst>
            <pc:docMk/>
            <pc:sldMk cId="3210992163" sldId="369"/>
            <ac:inkMk id="10" creationId="{877346C0-8418-41AB-AD05-4613E1FE78DF}"/>
          </ac:inkMkLst>
        </pc:inkChg>
      </pc:sldChg>
      <pc:sldChg chg="modSp add del mod">
        <pc:chgData name="Khattab, Sherif" userId="c83b1e15-36f3-4f46-aceb-05aac24c545e" providerId="ADAL" clId="{20ECC735-6357-4521-A768-B7D7C3A147EB}" dt="2021-02-02T15:30:00.899" v="1304" actId="113"/>
        <pc:sldMkLst>
          <pc:docMk/>
          <pc:sldMk cId="4013065491" sldId="370"/>
        </pc:sldMkLst>
        <pc:spChg chg="mod">
          <ac:chgData name="Khattab, Sherif" userId="c83b1e15-36f3-4f46-aceb-05aac24c545e" providerId="ADAL" clId="{20ECC735-6357-4521-A768-B7D7C3A147EB}" dt="2021-02-02T15:30:00.899" v="1304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20ECC735-6357-4521-A768-B7D7C3A147EB}" dt="2021-02-02T15:28:52.803" v="1278" actId="20577"/>
          <ac:spMkLst>
            <pc:docMk/>
            <pc:sldMk cId="4013065491" sldId="370"/>
            <ac:spMk id="101380" creationId="{D24E1DF0-CC9A-1E44-B5BF-29147C8DFD32}"/>
          </ac:spMkLst>
        </pc:spChg>
        <pc:spChg chg="mod">
          <ac:chgData name="Khattab, Sherif" userId="c83b1e15-36f3-4f46-aceb-05aac24c545e" providerId="ADAL" clId="{20ECC735-6357-4521-A768-B7D7C3A147EB}" dt="2021-02-02T15:28:43.842" v="1275" actId="6549"/>
          <ac:spMkLst>
            <pc:docMk/>
            <pc:sldMk cId="4013065491" sldId="370"/>
            <ac:spMk id="101381" creationId="{B569C0DB-2D8E-CB4C-9A01-F234C35ECD4E}"/>
          </ac:spMkLst>
        </pc:spChg>
      </pc:sldChg>
      <pc:sldChg chg="addSp modSp add del mod modAnim">
        <pc:chgData name="Khattab, Sherif" userId="c83b1e15-36f3-4f46-aceb-05aac24c545e" providerId="ADAL" clId="{20ECC735-6357-4521-A768-B7D7C3A147EB}" dt="2021-02-02T15:39:16.738" v="1920"/>
        <pc:sldMkLst>
          <pc:docMk/>
          <pc:sldMk cId="2592968416" sldId="371"/>
        </pc:sldMkLst>
        <pc:spChg chg="add mod">
          <ac:chgData name="Khattab, Sherif" userId="c83b1e15-36f3-4f46-aceb-05aac24c545e" providerId="ADAL" clId="{20ECC735-6357-4521-A768-B7D7C3A147EB}" dt="2021-02-02T15:39:13.004" v="1919" actId="1076"/>
          <ac:spMkLst>
            <pc:docMk/>
            <pc:sldMk cId="2592968416" sldId="371"/>
            <ac:spMk id="2" creationId="{2F63E310-9701-4C8E-8A83-D5E0B19A5EAA}"/>
          </ac:spMkLst>
        </pc:spChg>
        <pc:spChg chg="mod">
          <ac:chgData name="Khattab, Sherif" userId="c83b1e15-36f3-4f46-aceb-05aac24c545e" providerId="ADAL" clId="{20ECC735-6357-4521-A768-B7D7C3A147EB}" dt="2021-02-02T15:38:28.106" v="1872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20ECC735-6357-4521-A768-B7D7C3A147EB}" dt="2021-02-02T15:38:44.866" v="1873" actId="1076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20ECC735-6357-4521-A768-B7D7C3A147EB}" dt="2021-02-02T15:38:11.355" v="1859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modSp add del mod">
        <pc:chgData name="Khattab, Sherif" userId="c83b1e15-36f3-4f46-aceb-05aac24c545e" providerId="ADAL" clId="{20ECC735-6357-4521-A768-B7D7C3A147EB}" dt="2021-02-02T15:30:29.595" v="1307" actId="20577"/>
        <pc:sldMkLst>
          <pc:docMk/>
          <pc:sldMk cId="3848335379" sldId="372"/>
        </pc:sldMkLst>
        <pc:spChg chg="mod">
          <ac:chgData name="Khattab, Sherif" userId="c83b1e15-36f3-4f46-aceb-05aac24c545e" providerId="ADAL" clId="{20ECC735-6357-4521-A768-B7D7C3A147EB}" dt="2021-02-02T15:30:29.595" v="1307" actId="20577"/>
          <ac:spMkLst>
            <pc:docMk/>
            <pc:sldMk cId="3848335379" sldId="372"/>
            <ac:spMk id="103428" creationId="{A91BC9E7-33A1-9347-899F-CCEFE80B5E85}"/>
          </ac:spMkLst>
        </pc:spChg>
      </pc:sldChg>
      <pc:sldChg chg="add del">
        <pc:chgData name="Khattab, Sherif" userId="c83b1e15-36f3-4f46-aceb-05aac24c545e" providerId="ADAL" clId="{20ECC735-6357-4521-A768-B7D7C3A147EB}" dt="2021-02-02T15:27:42.677" v="1218" actId="47"/>
        <pc:sldMkLst>
          <pc:docMk/>
          <pc:sldMk cId="3161117264" sldId="373"/>
        </pc:sldMkLst>
      </pc:sldChg>
      <pc:sldChg chg="modSp add del mod">
        <pc:chgData name="Khattab, Sherif" userId="c83b1e15-36f3-4f46-aceb-05aac24c545e" providerId="ADAL" clId="{20ECC735-6357-4521-A768-B7D7C3A147EB}" dt="2021-02-02T18:53:24.417" v="2385" actId="47"/>
        <pc:sldMkLst>
          <pc:docMk/>
          <pc:sldMk cId="1542066946" sldId="374"/>
        </pc:sldMkLst>
        <pc:spChg chg="mod">
          <ac:chgData name="Khattab, Sherif" userId="c83b1e15-36f3-4f46-aceb-05aac24c545e" providerId="ADAL" clId="{20ECC735-6357-4521-A768-B7D7C3A147EB}" dt="2021-02-02T15:35:10.833" v="1760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834112894" sldId="375"/>
        </pc:sldMkLst>
      </pc:sldChg>
      <pc:sldChg chg="add del">
        <pc:chgData name="Khattab, Sherif" userId="c83b1e15-36f3-4f46-aceb-05aac24c545e" providerId="ADAL" clId="{20ECC735-6357-4521-A768-B7D7C3A147EB}" dt="2021-02-02T18:53:24.417" v="2385" actId="47"/>
        <pc:sldMkLst>
          <pc:docMk/>
          <pc:sldMk cId="1165577892" sldId="376"/>
        </pc:sldMkLst>
      </pc:sldChg>
      <pc:sldChg chg="modSp add del mod">
        <pc:chgData name="Khattab, Sherif" userId="c83b1e15-36f3-4f46-aceb-05aac24c545e" providerId="ADAL" clId="{20ECC735-6357-4521-A768-B7D7C3A147EB}" dt="2021-02-02T15:32:51.419" v="1494" actId="20577"/>
        <pc:sldMkLst>
          <pc:docMk/>
          <pc:sldMk cId="583513582" sldId="377"/>
        </pc:sldMkLst>
        <pc:spChg chg="mod">
          <ac:chgData name="Khattab, Sherif" userId="c83b1e15-36f3-4f46-aceb-05aac24c545e" providerId="ADAL" clId="{20ECC735-6357-4521-A768-B7D7C3A147EB}" dt="2021-02-02T15:32:51.419" v="1494" actId="20577"/>
          <ac:spMkLst>
            <pc:docMk/>
            <pc:sldMk cId="583513582" sldId="377"/>
            <ac:spMk id="114693" creationId="{2AAD9DE3-45D5-A249-B337-D99D281826B9}"/>
          </ac:spMkLst>
        </pc:spChg>
      </pc:sldChg>
      <pc:sldChg chg="del">
        <pc:chgData name="Khattab, Sherif" userId="c83b1e15-36f3-4f46-aceb-05aac24c545e" providerId="ADAL" clId="{20ECC735-6357-4521-A768-B7D7C3A147EB}" dt="2021-02-02T15:27:14.830" v="1113" actId="47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20ECC735-6357-4521-A768-B7D7C3A147EB}" dt="2021-02-02T15:27:15.179" v="1114" actId="47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20ECC735-6357-4521-A768-B7D7C3A147EB}" dt="2021-02-02T15:27:15.745" v="1116" actId="47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20ECC735-6357-4521-A768-B7D7C3A147EB}" dt="2021-02-02T15:27:16.230" v="1117" actId="47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20ECC735-6357-4521-A768-B7D7C3A147EB}" dt="2021-02-02T15:27:16.264" v="1118" actId="47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20ECC735-6357-4521-A768-B7D7C3A147EB}" dt="2021-02-02T15:27:16.284" v="1119" actId="47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20ECC735-6357-4521-A768-B7D7C3A147EB}" dt="2021-02-02T15:27:16.319" v="1120" actId="47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20ECC735-6357-4521-A768-B7D7C3A147EB}" dt="2021-02-02T15:27:16.340" v="1121" actId="47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20ECC735-6357-4521-A768-B7D7C3A147EB}" dt="2021-01-28T18:04:43.792" v="0" actId="47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20ECC735-6357-4521-A768-B7D7C3A147EB}" dt="2021-02-02T15:27:16.446" v="1124" actId="47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20ECC735-6357-4521-A768-B7D7C3A147EB}" dt="2021-02-02T15:27:16.503" v="1126" actId="47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20ECC735-6357-4521-A768-B7D7C3A147EB}" dt="2021-02-02T15:27:16.549" v="1127" actId="47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20ECC735-6357-4521-A768-B7D7C3A147EB}" dt="2021-02-02T15:27:16.578" v="1128" actId="47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20ECC735-6357-4521-A768-B7D7C3A147EB}" dt="2021-02-02T15:27:16.659" v="1129" actId="47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20ECC735-6357-4521-A768-B7D7C3A147EB}" dt="2021-02-02T15:27:16.695" v="1130" actId="47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20ECC735-6357-4521-A768-B7D7C3A147EB}" dt="2021-02-02T15:27:16.774" v="1132" actId="47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20ECC735-6357-4521-A768-B7D7C3A147EB}" dt="2021-02-02T15:27:16.812" v="1133" actId="47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20ECC735-6357-4521-A768-B7D7C3A147EB}" dt="2021-02-02T15:27:16.981" v="1137" actId="47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20ECC735-6357-4521-A768-B7D7C3A147EB}" dt="2021-02-02T15:27:17.169" v="1139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20ECC735-6357-4521-A768-B7D7C3A147EB}" dt="2021-02-02T15:27:17.202" v="1140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20ECC735-6357-4521-A768-B7D7C3A147EB}" dt="2021-02-02T15:27:17.292" v="1143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20ECC735-6357-4521-A768-B7D7C3A147EB}" dt="2021-02-02T15:27:17.352" v="1144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20ECC735-6357-4521-A768-B7D7C3A147EB}" dt="2021-02-02T15:27:17.403" v="1146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20ECC735-6357-4521-A768-B7D7C3A147EB}" dt="2021-02-02T15:27:17.424" v="1147" actId="47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20ECC735-6357-4521-A768-B7D7C3A147EB}" dt="2021-02-02T15:27:17.586" v="1151" actId="47"/>
        <pc:sldMkLst>
          <pc:docMk/>
          <pc:sldMk cId="3824051756" sldId="470"/>
        </pc:sldMkLst>
      </pc:sldChg>
      <pc:sldChg chg="del">
        <pc:chgData name="Khattab, Sherif" userId="c83b1e15-36f3-4f46-aceb-05aac24c545e" providerId="ADAL" clId="{20ECC735-6357-4521-A768-B7D7C3A147EB}" dt="2021-02-02T15:27:17.737" v="1152" actId="47"/>
        <pc:sldMkLst>
          <pc:docMk/>
          <pc:sldMk cId="1025764700" sldId="471"/>
        </pc:sldMkLst>
      </pc:sldChg>
      <pc:sldChg chg="del">
        <pc:chgData name="Khattab, Sherif" userId="c83b1e15-36f3-4f46-aceb-05aac24c545e" providerId="ADAL" clId="{20ECC735-6357-4521-A768-B7D7C3A147EB}" dt="2021-02-02T15:27:17.784" v="1153" actId="47"/>
        <pc:sldMkLst>
          <pc:docMk/>
          <pc:sldMk cId="3109107092" sldId="472"/>
        </pc:sldMkLst>
      </pc:sldChg>
      <pc:sldChg chg="del">
        <pc:chgData name="Khattab, Sherif" userId="c83b1e15-36f3-4f46-aceb-05aac24c545e" providerId="ADAL" clId="{20ECC735-6357-4521-A768-B7D7C3A147EB}" dt="2021-02-02T15:27:17.803" v="1154" actId="47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20ECC735-6357-4521-A768-B7D7C3A147EB}" dt="2021-02-02T15:27:17.854" v="1156" actId="47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20ECC735-6357-4521-A768-B7D7C3A147EB}" dt="2021-02-02T15:27:17.917" v="1157" actId="47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20ECC735-6357-4521-A768-B7D7C3A147EB}" dt="2021-02-02T15:27:17.954" v="1158" actId="47"/>
        <pc:sldMkLst>
          <pc:docMk/>
          <pc:sldMk cId="2634117846" sldId="476"/>
        </pc:sldMkLst>
      </pc:sldChg>
      <pc:sldChg chg="del">
        <pc:chgData name="Khattab, Sherif" userId="c83b1e15-36f3-4f46-aceb-05aac24c545e" providerId="ADAL" clId="{20ECC735-6357-4521-A768-B7D7C3A147EB}" dt="2021-02-02T15:27:17.987" v="1159" actId="47"/>
        <pc:sldMkLst>
          <pc:docMk/>
          <pc:sldMk cId="4038969182" sldId="477"/>
        </pc:sldMkLst>
      </pc:sldChg>
      <pc:sldChg chg="del">
        <pc:chgData name="Khattab, Sherif" userId="c83b1e15-36f3-4f46-aceb-05aac24c545e" providerId="ADAL" clId="{20ECC735-6357-4521-A768-B7D7C3A147EB}" dt="2021-02-02T15:27:18.011" v="1160" actId="47"/>
        <pc:sldMkLst>
          <pc:docMk/>
          <pc:sldMk cId="326259628" sldId="478"/>
        </pc:sldMkLst>
      </pc:sldChg>
      <pc:sldChg chg="del">
        <pc:chgData name="Khattab, Sherif" userId="c83b1e15-36f3-4f46-aceb-05aac24c545e" providerId="ADAL" clId="{20ECC735-6357-4521-A768-B7D7C3A147EB}" dt="2021-02-02T15:27:18.039" v="1161" actId="47"/>
        <pc:sldMkLst>
          <pc:docMk/>
          <pc:sldMk cId="873856523" sldId="479"/>
        </pc:sldMkLst>
      </pc:sldChg>
      <pc:sldChg chg="del">
        <pc:chgData name="Khattab, Sherif" userId="c83b1e15-36f3-4f46-aceb-05aac24c545e" providerId="ADAL" clId="{20ECC735-6357-4521-A768-B7D7C3A147EB}" dt="2021-02-02T15:27:18.063" v="1162" actId="47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20ECC735-6357-4521-A768-B7D7C3A147EB}" dt="2021-02-02T15:27:18.104" v="1163" actId="47"/>
        <pc:sldMkLst>
          <pc:docMk/>
          <pc:sldMk cId="2002489455" sldId="481"/>
        </pc:sldMkLst>
      </pc:sldChg>
      <pc:sldChg chg="del">
        <pc:chgData name="Khattab, Sherif" userId="c83b1e15-36f3-4f46-aceb-05aac24c545e" providerId="ADAL" clId="{20ECC735-6357-4521-A768-B7D7C3A147EB}" dt="2021-02-02T15:27:18.131" v="1164" actId="47"/>
        <pc:sldMkLst>
          <pc:docMk/>
          <pc:sldMk cId="1560930406" sldId="482"/>
        </pc:sldMkLst>
      </pc:sldChg>
      <pc:sldChg chg="del">
        <pc:chgData name="Khattab, Sherif" userId="c83b1e15-36f3-4f46-aceb-05aac24c545e" providerId="ADAL" clId="{20ECC735-6357-4521-A768-B7D7C3A147EB}" dt="2021-02-02T15:27:18.150" v="1165" actId="47"/>
        <pc:sldMkLst>
          <pc:docMk/>
          <pc:sldMk cId="1387835057" sldId="483"/>
        </pc:sldMkLst>
      </pc:sldChg>
      <pc:sldChg chg="del">
        <pc:chgData name="Khattab, Sherif" userId="c83b1e15-36f3-4f46-aceb-05aac24c545e" providerId="ADAL" clId="{20ECC735-6357-4521-A768-B7D7C3A147EB}" dt="2021-02-02T15:27:18.210" v="1166" actId="47"/>
        <pc:sldMkLst>
          <pc:docMk/>
          <pc:sldMk cId="1948397067" sldId="484"/>
        </pc:sldMkLst>
      </pc:sldChg>
      <pc:sldChg chg="del">
        <pc:chgData name="Khattab, Sherif" userId="c83b1e15-36f3-4f46-aceb-05aac24c545e" providerId="ADAL" clId="{20ECC735-6357-4521-A768-B7D7C3A147EB}" dt="2021-02-02T15:27:18.232" v="1167" actId="47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20ECC735-6357-4521-A768-B7D7C3A147EB}" dt="2021-02-02T15:27:18.252" v="1168" actId="47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20ECC735-6357-4521-A768-B7D7C3A147EB}" dt="2021-02-02T15:27:18.287" v="1169" actId="47"/>
        <pc:sldMkLst>
          <pc:docMk/>
          <pc:sldMk cId="3673539870" sldId="487"/>
        </pc:sldMkLst>
      </pc:sldChg>
      <pc:sldChg chg="del">
        <pc:chgData name="Khattab, Sherif" userId="c83b1e15-36f3-4f46-aceb-05aac24c545e" providerId="ADAL" clId="{20ECC735-6357-4521-A768-B7D7C3A147EB}" dt="2021-02-02T15:27:18.330" v="1170" actId="47"/>
        <pc:sldMkLst>
          <pc:docMk/>
          <pc:sldMk cId="1363323927" sldId="488"/>
        </pc:sldMkLst>
      </pc:sldChg>
      <pc:sldChg chg="del">
        <pc:chgData name="Khattab, Sherif" userId="c83b1e15-36f3-4f46-aceb-05aac24c545e" providerId="ADAL" clId="{20ECC735-6357-4521-A768-B7D7C3A147EB}" dt="2021-02-02T15:27:18.370" v="1171" actId="47"/>
        <pc:sldMkLst>
          <pc:docMk/>
          <pc:sldMk cId="936409682" sldId="489"/>
        </pc:sldMkLst>
      </pc:sldChg>
      <pc:sldChg chg="del">
        <pc:chgData name="Khattab, Sherif" userId="c83b1e15-36f3-4f46-aceb-05aac24c545e" providerId="ADAL" clId="{20ECC735-6357-4521-A768-B7D7C3A147EB}" dt="2021-02-02T15:27:18.391" v="1172" actId="47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20ECC735-6357-4521-A768-B7D7C3A147EB}" dt="2021-02-02T15:27:18.411" v="1173" actId="47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20ECC735-6357-4521-A768-B7D7C3A147EB}" dt="2021-02-02T15:27:18.442" v="1174" actId="47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20ECC735-6357-4521-A768-B7D7C3A147EB}" dt="2021-02-02T15:27:18.517" v="1175" actId="47"/>
        <pc:sldMkLst>
          <pc:docMk/>
          <pc:sldMk cId="220106575" sldId="493"/>
        </pc:sldMkLst>
      </pc:sldChg>
      <pc:sldChg chg="del">
        <pc:chgData name="Khattab, Sherif" userId="c83b1e15-36f3-4f46-aceb-05aac24c545e" providerId="ADAL" clId="{20ECC735-6357-4521-A768-B7D7C3A147EB}" dt="2021-02-02T15:27:18.562" v="1176" actId="47"/>
        <pc:sldMkLst>
          <pc:docMk/>
          <pc:sldMk cId="3447713174" sldId="494"/>
        </pc:sldMkLst>
      </pc:sldChg>
      <pc:sldChg chg="add del">
        <pc:chgData name="Khattab, Sherif" userId="c83b1e15-36f3-4f46-aceb-05aac24c545e" providerId="ADAL" clId="{20ECC735-6357-4521-A768-B7D7C3A147EB}" dt="2021-02-02T15:27:55.687" v="1229" actId="47"/>
        <pc:sldMkLst>
          <pc:docMk/>
          <pc:sldMk cId="2129126942" sldId="495"/>
        </pc:sldMkLst>
      </pc:sldChg>
      <pc:sldChg chg="del">
        <pc:chgData name="Khattab, Sherif" userId="c83b1e15-36f3-4f46-aceb-05aac24c545e" providerId="ADAL" clId="{20ECC735-6357-4521-A768-B7D7C3A147EB}" dt="2021-02-02T14:52:11.293" v="225" actId="47"/>
        <pc:sldMkLst>
          <pc:docMk/>
          <pc:sldMk cId="702367729" sldId="496"/>
        </pc:sldMkLst>
      </pc:sldChg>
      <pc:sldChg chg="addSp modSp new add del mod">
        <pc:chgData name="Khattab, Sherif" userId="c83b1e15-36f3-4f46-aceb-05aac24c545e" providerId="ADAL" clId="{20ECC735-6357-4521-A768-B7D7C3A147EB}" dt="2021-02-03T02:09:13.352" v="2814" actId="1076"/>
        <pc:sldMkLst>
          <pc:docMk/>
          <pc:sldMk cId="2782489002" sldId="497"/>
        </pc:sldMkLst>
        <pc:spChg chg="mod">
          <ac:chgData name="Khattab, Sherif" userId="c83b1e15-36f3-4f46-aceb-05aac24c545e" providerId="ADAL" clId="{20ECC735-6357-4521-A768-B7D7C3A147EB}" dt="2021-02-02T15:33:36.137" v="1545" actId="404"/>
          <ac:spMkLst>
            <pc:docMk/>
            <pc:sldMk cId="2782489002" sldId="497"/>
            <ac:spMk id="2" creationId="{3BD3413F-6868-458B-BDB5-4C663C7953C2}"/>
          </ac:spMkLst>
        </pc:spChg>
        <pc:spChg chg="mod">
          <ac:chgData name="Khattab, Sherif" userId="c83b1e15-36f3-4f46-aceb-05aac24c545e" providerId="ADAL" clId="{20ECC735-6357-4521-A768-B7D7C3A147EB}" dt="2021-02-02T15:32:00.183" v="1450" actId="12"/>
          <ac:spMkLst>
            <pc:docMk/>
            <pc:sldMk cId="2782489002" sldId="497"/>
            <ac:spMk id="3" creationId="{80D7DCF8-D0B1-4FAC-AB7E-388730635948}"/>
          </ac:spMkLst>
        </pc:spChg>
        <pc:picChg chg="add mod">
          <ac:chgData name="Khattab, Sherif" userId="c83b1e15-36f3-4f46-aceb-05aac24c545e" providerId="ADAL" clId="{20ECC735-6357-4521-A768-B7D7C3A147EB}" dt="2021-02-03T02:09:13.352" v="2814" actId="1076"/>
          <ac:picMkLst>
            <pc:docMk/>
            <pc:sldMk cId="2782489002" sldId="497"/>
            <ac:picMk id="7" creationId="{4201D6AF-33D2-4017-8DBD-878E4F209F08}"/>
          </ac:picMkLst>
        </pc:picChg>
      </pc:sldChg>
      <pc:sldChg chg="modSp add mod">
        <pc:chgData name="Khattab, Sherif" userId="c83b1e15-36f3-4f46-aceb-05aac24c545e" providerId="ADAL" clId="{20ECC735-6357-4521-A768-B7D7C3A147EB}" dt="2021-02-02T15:02:23.544" v="636" actId="27636"/>
        <pc:sldMkLst>
          <pc:docMk/>
          <pc:sldMk cId="4070542404" sldId="498"/>
        </pc:sldMkLst>
        <pc:spChg chg="mod">
          <ac:chgData name="Khattab, Sherif" userId="c83b1e15-36f3-4f46-aceb-05aac24c545e" providerId="ADAL" clId="{20ECC735-6357-4521-A768-B7D7C3A147EB}" dt="2021-02-02T15:02:23.544" v="636" actId="27636"/>
          <ac:spMkLst>
            <pc:docMk/>
            <pc:sldMk cId="4070542404" sldId="498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0ECC735-6357-4521-A768-B7D7C3A147EB}" dt="2021-02-02T14:56:30.315" v="286" actId="47"/>
        <pc:sldMkLst>
          <pc:docMk/>
          <pc:sldMk cId="3138829773" sldId="499"/>
        </pc:sldMkLst>
      </pc:sldChg>
      <pc:sldChg chg="addSp delSp modSp add mod">
        <pc:chgData name="Khattab, Sherif" userId="c83b1e15-36f3-4f46-aceb-05aac24c545e" providerId="ADAL" clId="{20ECC735-6357-4521-A768-B7D7C3A147EB}" dt="2021-02-02T15:44:48.112" v="1961" actId="478"/>
        <pc:sldMkLst>
          <pc:docMk/>
          <pc:sldMk cId="1076502047" sldId="500"/>
        </pc:sldMkLst>
        <pc:spChg chg="mod">
          <ac:chgData name="Khattab, Sherif" userId="c83b1e15-36f3-4f46-aceb-05aac24c545e" providerId="ADAL" clId="{20ECC735-6357-4521-A768-B7D7C3A147EB}" dt="2021-02-02T15:10:50.854" v="865" actId="20577"/>
          <ac:spMkLst>
            <pc:docMk/>
            <pc:sldMk cId="1076502047" sldId="500"/>
            <ac:spMk id="3" creationId="{443F42C8-5750-0341-86AA-B64ED9D37EB6}"/>
          </ac:spMkLst>
        </pc:spChg>
        <pc:spChg chg="add del">
          <ac:chgData name="Khattab, Sherif" userId="c83b1e15-36f3-4f46-aceb-05aac24c545e" providerId="ADAL" clId="{20ECC735-6357-4521-A768-B7D7C3A147EB}" dt="2021-02-02T15:44:48.112" v="1961" actId="478"/>
          <ac:spMkLst>
            <pc:docMk/>
            <pc:sldMk cId="1076502047" sldId="500"/>
            <ac:spMk id="6" creationId="{51124316-81F2-4A1A-943A-C8032DE62152}"/>
          </ac:spMkLst>
        </pc:spChg>
        <pc:spChg chg="add del mod">
          <ac:chgData name="Khattab, Sherif" userId="c83b1e15-36f3-4f46-aceb-05aac24c545e" providerId="ADAL" clId="{20ECC735-6357-4521-A768-B7D7C3A147EB}" dt="2021-02-02T15:44:44.573" v="1960" actId="478"/>
          <ac:spMkLst>
            <pc:docMk/>
            <pc:sldMk cId="1076502047" sldId="500"/>
            <ac:spMk id="7" creationId="{3C0A4539-CC5E-4380-9DD1-9E3328ECFC01}"/>
          </ac:spMkLst>
        </pc:spChg>
        <pc:spChg chg="add del mod">
          <ac:chgData name="Khattab, Sherif" userId="c83b1e15-36f3-4f46-aceb-05aac24c545e" providerId="ADAL" clId="{20ECC735-6357-4521-A768-B7D7C3A147EB}" dt="2021-02-02T15:44:40.253" v="1958" actId="478"/>
          <ac:spMkLst>
            <pc:docMk/>
            <pc:sldMk cId="1076502047" sldId="500"/>
            <ac:spMk id="8" creationId="{E775B5C0-B08A-4A01-AD7E-128B9BB76B8C}"/>
          </ac:spMkLst>
        </pc:spChg>
        <pc:spChg chg="add del mod">
          <ac:chgData name="Khattab, Sherif" userId="c83b1e15-36f3-4f46-aceb-05aac24c545e" providerId="ADAL" clId="{20ECC735-6357-4521-A768-B7D7C3A147EB}" dt="2021-02-02T15:44:43.008" v="1959" actId="478"/>
          <ac:spMkLst>
            <pc:docMk/>
            <pc:sldMk cId="1076502047" sldId="500"/>
            <ac:spMk id="9" creationId="{AF9B2AEA-69C7-4F37-AF4F-73A745C598ED}"/>
          </ac:spMkLst>
        </pc:spChg>
      </pc:sldChg>
      <pc:sldChg chg="modSp add mod">
        <pc:chgData name="Khattab, Sherif" userId="c83b1e15-36f3-4f46-aceb-05aac24c545e" providerId="ADAL" clId="{20ECC735-6357-4521-A768-B7D7C3A147EB}" dt="2021-02-02T15:11:33.813" v="950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20ECC735-6357-4521-A768-B7D7C3A147EB}" dt="2021-02-02T14:56:38.967" v="311" actId="5793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20ECC735-6357-4521-A768-B7D7C3A147EB}" dt="2021-02-02T15:11:33.813" v="950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mod">
        <pc:chgData name="Khattab, Sherif" userId="c83b1e15-36f3-4f46-aceb-05aac24c545e" providerId="ADAL" clId="{20ECC735-6357-4521-A768-B7D7C3A147EB}" dt="2021-02-02T18:53:03.546" v="2384" actId="20577"/>
        <pc:sldMkLst>
          <pc:docMk/>
          <pc:sldMk cId="3635299179" sldId="505"/>
        </pc:sldMkLst>
        <pc:spChg chg="mod">
          <ac:chgData name="Khattab, Sherif" userId="c83b1e15-36f3-4f46-aceb-05aac24c545e" providerId="ADAL" clId="{20ECC735-6357-4521-A768-B7D7C3A147EB}" dt="2021-02-02T15:11:11.294" v="888" actId="5793"/>
          <ac:spMkLst>
            <pc:docMk/>
            <pc:sldMk cId="3635299179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0ECC735-6357-4521-A768-B7D7C3A147EB}" dt="2021-02-02T18:53:03.546" v="2384" actId="20577"/>
          <ac:spMkLst>
            <pc:docMk/>
            <pc:sldMk cId="3635299179" sldId="505"/>
            <ac:spMk id="3" creationId="{9FDE3B14-90B9-4B5A-83C7-6E633E32EA28}"/>
          </ac:spMkLst>
        </pc:spChg>
      </pc:sldChg>
      <pc:sldChg chg="modSp new del mod">
        <pc:chgData name="Khattab, Sherif" userId="c83b1e15-36f3-4f46-aceb-05aac24c545e" providerId="ADAL" clId="{20ECC735-6357-4521-A768-B7D7C3A147EB}" dt="2021-02-02T15:27:38.145" v="1216" actId="680"/>
        <pc:sldMkLst>
          <pc:docMk/>
          <pc:sldMk cId="3671976920" sldId="506"/>
        </pc:sldMkLst>
        <pc:spChg chg="mod">
          <ac:chgData name="Khattab, Sherif" userId="c83b1e15-36f3-4f46-aceb-05aac24c545e" providerId="ADAL" clId="{20ECC735-6357-4521-A768-B7D7C3A147EB}" dt="2021-02-02T15:27:37.541" v="1215" actId="20577"/>
          <ac:spMkLst>
            <pc:docMk/>
            <pc:sldMk cId="3671976920" sldId="506"/>
            <ac:spMk id="2" creationId="{F02836B6-C09B-408B-A17E-3E9D338A7825}"/>
          </ac:spMkLst>
        </pc:spChg>
        <pc:spChg chg="mod">
          <ac:chgData name="Khattab, Sherif" userId="c83b1e15-36f3-4f46-aceb-05aac24c545e" providerId="ADAL" clId="{20ECC735-6357-4521-A768-B7D7C3A147EB}" dt="2021-02-02T15:27:36.714" v="1214" actId="20577"/>
          <ac:spMkLst>
            <pc:docMk/>
            <pc:sldMk cId="3671976920" sldId="506"/>
            <ac:spMk id="3" creationId="{4B585D6E-814F-4843-BAD6-AC8F23FD0FB1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35:36.158" v="2841" actId="1076"/>
        <pc:sldMkLst>
          <pc:docMk/>
          <pc:sldMk cId="3696636401" sldId="506"/>
        </pc:sldMkLst>
        <pc:spChg chg="mod">
          <ac:chgData name="Khattab, Sherif" userId="c83b1e15-36f3-4f46-aceb-05aac24c545e" providerId="ADAL" clId="{20ECC735-6357-4521-A768-B7D7C3A147EB}" dt="2021-02-02T15:28:05.623" v="1245" actId="20577"/>
          <ac:spMkLst>
            <pc:docMk/>
            <pc:sldMk cId="3696636401" sldId="506"/>
            <ac:spMk id="2" creationId="{582BB28A-8674-42BF-A553-2C3612BC3B4B}"/>
          </ac:spMkLst>
        </pc:spChg>
        <pc:spChg chg="mod">
          <ac:chgData name="Khattab, Sherif" userId="c83b1e15-36f3-4f46-aceb-05aac24c545e" providerId="ADAL" clId="{20ECC735-6357-4521-A768-B7D7C3A147EB}" dt="2021-02-02T15:28:10.012" v="1258" actId="20577"/>
          <ac:spMkLst>
            <pc:docMk/>
            <pc:sldMk cId="3696636401" sldId="506"/>
            <ac:spMk id="3" creationId="{C62B6C5A-CC0C-40C3-BD2B-60F0CF3EE1C4}"/>
          </ac:spMkLst>
        </pc:spChg>
        <pc:spChg chg="add del">
          <ac:chgData name="Khattab, Sherif" userId="c83b1e15-36f3-4f46-aceb-05aac24c545e" providerId="ADAL" clId="{20ECC735-6357-4521-A768-B7D7C3A147EB}" dt="2021-02-03T02:33:37.015" v="2826" actId="478"/>
          <ac:spMkLst>
            <pc:docMk/>
            <pc:sldMk cId="3696636401" sldId="506"/>
            <ac:spMk id="9" creationId="{F2DEA1EA-B39C-4EC9-BAC4-744FF3889824}"/>
          </ac:spMkLst>
        </pc:spChg>
        <pc:spChg chg="add del">
          <ac:chgData name="Khattab, Sherif" userId="c83b1e15-36f3-4f46-aceb-05aac24c545e" providerId="ADAL" clId="{20ECC735-6357-4521-A768-B7D7C3A147EB}" dt="2021-02-03T02:34:27.449" v="2831" actId="478"/>
          <ac:spMkLst>
            <pc:docMk/>
            <pc:sldMk cId="3696636401" sldId="506"/>
            <ac:spMk id="13" creationId="{1DD9E2A4-571C-47A7-B7ED-9EA6F49D3004}"/>
          </ac:spMkLst>
        </pc:spChg>
        <pc:picChg chg="add mod">
          <ac:chgData name="Khattab, Sherif" userId="c83b1e15-36f3-4f46-aceb-05aac24c545e" providerId="ADAL" clId="{20ECC735-6357-4521-A768-B7D7C3A147EB}" dt="2021-02-03T02:33:02.612" v="2824" actId="14100"/>
          <ac:picMkLst>
            <pc:docMk/>
            <pc:sldMk cId="3696636401" sldId="506"/>
            <ac:picMk id="7" creationId="{02C3C82A-AB2F-48F5-861D-62F8E67479FF}"/>
          </ac:picMkLst>
        </pc:picChg>
        <pc:picChg chg="add mod">
          <ac:chgData name="Khattab, Sherif" userId="c83b1e15-36f3-4f46-aceb-05aac24c545e" providerId="ADAL" clId="{20ECC735-6357-4521-A768-B7D7C3A147EB}" dt="2021-02-03T02:33:50.432" v="2829" actId="1076"/>
          <ac:picMkLst>
            <pc:docMk/>
            <pc:sldMk cId="3696636401" sldId="506"/>
            <ac:picMk id="11" creationId="{1DF00FAA-6BB4-4738-867A-9C5C29D0C6D6}"/>
          </ac:picMkLst>
        </pc:picChg>
        <pc:picChg chg="add mod">
          <ac:chgData name="Khattab, Sherif" userId="c83b1e15-36f3-4f46-aceb-05aac24c545e" providerId="ADAL" clId="{20ECC735-6357-4521-A768-B7D7C3A147EB}" dt="2021-02-03T02:35:33.615" v="2840" actId="14100"/>
          <ac:picMkLst>
            <pc:docMk/>
            <pc:sldMk cId="3696636401" sldId="506"/>
            <ac:picMk id="15" creationId="{E8FB8316-F2C2-4528-9B6F-A4148DF293DD}"/>
          </ac:picMkLst>
        </pc:picChg>
        <pc:picChg chg="add mod">
          <ac:chgData name="Khattab, Sherif" userId="c83b1e15-36f3-4f46-aceb-05aac24c545e" providerId="ADAL" clId="{20ECC735-6357-4521-A768-B7D7C3A147EB}" dt="2021-02-03T02:35:36.158" v="2841" actId="1076"/>
          <ac:picMkLst>
            <pc:docMk/>
            <pc:sldMk cId="3696636401" sldId="506"/>
            <ac:picMk id="17" creationId="{1C8E4C0D-BAAA-4416-8168-D817EC297918}"/>
          </ac:picMkLst>
        </pc:picChg>
      </pc:sldChg>
      <pc:sldChg chg="addSp modSp new mod">
        <pc:chgData name="Khattab, Sherif" userId="c83b1e15-36f3-4f46-aceb-05aac24c545e" providerId="ADAL" clId="{20ECC735-6357-4521-A768-B7D7C3A147EB}" dt="2021-02-03T02:09:54.772" v="2820" actId="1076"/>
        <pc:sldMkLst>
          <pc:docMk/>
          <pc:sldMk cId="3742099282" sldId="507"/>
        </pc:sldMkLst>
        <pc:spChg chg="mod">
          <ac:chgData name="Khattab, Sherif" userId="c83b1e15-36f3-4f46-aceb-05aac24c545e" providerId="ADAL" clId="{20ECC735-6357-4521-A768-B7D7C3A147EB}" dt="2021-02-02T15:34:06.833" v="1600" actId="404"/>
          <ac:spMkLst>
            <pc:docMk/>
            <pc:sldMk cId="3742099282" sldId="507"/>
            <ac:spMk id="2" creationId="{E3658AD3-AF70-4629-BEA7-54DD04929497}"/>
          </ac:spMkLst>
        </pc:spChg>
        <pc:spChg chg="mod">
          <ac:chgData name="Khattab, Sherif" userId="c83b1e15-36f3-4f46-aceb-05aac24c545e" providerId="ADAL" clId="{20ECC735-6357-4521-A768-B7D7C3A147EB}" dt="2021-02-02T15:34:55.391" v="1757" actId="20577"/>
          <ac:spMkLst>
            <pc:docMk/>
            <pc:sldMk cId="3742099282" sldId="507"/>
            <ac:spMk id="3" creationId="{E25963B9-99F2-488F-8009-23E0F6DFA4AD}"/>
          </ac:spMkLst>
        </pc:spChg>
        <pc:inkChg chg="add mod">
          <ac:chgData name="Khattab, Sherif" userId="c83b1e15-36f3-4f46-aceb-05aac24c545e" providerId="ADAL" clId="{20ECC735-6357-4521-A768-B7D7C3A147EB}" dt="2021-02-03T02:09:54.772" v="2820" actId="1076"/>
          <ac:inkMkLst>
            <pc:docMk/>
            <pc:sldMk cId="3742099282" sldId="507"/>
            <ac:inkMk id="6" creationId="{8BAEC6B6-A621-46C2-B816-DF61416211BD}"/>
          </ac:inkMkLst>
        </pc:inkChg>
      </pc:sldChg>
      <pc:sldChg chg="modSp new del mod">
        <pc:chgData name="Khattab, Sherif" userId="c83b1e15-36f3-4f46-aceb-05aac24c545e" providerId="ADAL" clId="{20ECC735-6357-4521-A768-B7D7C3A147EB}" dt="2021-02-02T18:53:29.232" v="2386" actId="47"/>
        <pc:sldMkLst>
          <pc:docMk/>
          <pc:sldMk cId="559907490" sldId="508"/>
        </pc:sldMkLst>
        <pc:spChg chg="mod">
          <ac:chgData name="Khattab, Sherif" userId="c83b1e15-36f3-4f46-aceb-05aac24c545e" providerId="ADAL" clId="{20ECC735-6357-4521-A768-B7D7C3A147EB}" dt="2021-02-02T15:36:42.803" v="1836" actId="20577"/>
          <ac:spMkLst>
            <pc:docMk/>
            <pc:sldMk cId="559907490" sldId="508"/>
            <ac:spMk id="3" creationId="{7E8DCFCF-6C1F-410B-BE84-85C57D7B23D5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2T15:39:58.731" v="1956" actId="1076"/>
        <pc:sldMkLst>
          <pc:docMk/>
          <pc:sldMk cId="2870353729" sldId="509"/>
        </pc:sldMkLst>
        <pc:spChg chg="mod">
          <ac:chgData name="Khattab, Sherif" userId="c83b1e15-36f3-4f46-aceb-05aac24c545e" providerId="ADAL" clId="{20ECC735-6357-4521-A768-B7D7C3A147EB}" dt="2021-02-02T15:39:28.836" v="1944" actId="20577"/>
          <ac:spMkLst>
            <pc:docMk/>
            <pc:sldMk cId="2870353729" sldId="509"/>
            <ac:spMk id="2" creationId="{B9D27392-A30A-4196-883E-AF3E9CA31013}"/>
          </ac:spMkLst>
        </pc:spChg>
        <pc:spChg chg="del">
          <ac:chgData name="Khattab, Sherif" userId="c83b1e15-36f3-4f46-aceb-05aac24c545e" providerId="ADAL" clId="{20ECC735-6357-4521-A768-B7D7C3A147EB}" dt="2021-02-02T15:39:35.416" v="1947" actId="478"/>
          <ac:spMkLst>
            <pc:docMk/>
            <pc:sldMk cId="2870353729" sldId="509"/>
            <ac:spMk id="3" creationId="{BA1F009A-2C7C-4A8B-BEB6-5617FADE5C9F}"/>
          </ac:spMkLst>
        </pc:spChg>
        <pc:spChg chg="add mod">
          <ac:chgData name="Khattab, Sherif" userId="c83b1e15-36f3-4f46-aceb-05aac24c545e" providerId="ADAL" clId="{20ECC735-6357-4521-A768-B7D7C3A147EB}" dt="2021-02-02T15:39:58.731" v="1956" actId="1076"/>
          <ac:spMkLst>
            <pc:docMk/>
            <pc:sldMk cId="2870353729" sldId="509"/>
            <ac:spMk id="6" creationId="{02B11C17-C690-4BA2-AE97-257D25685BA2}"/>
          </ac:spMkLst>
        </pc:spChg>
      </pc:sldChg>
      <pc:sldChg chg="modSp new mod">
        <pc:chgData name="Khattab, Sherif" userId="c83b1e15-36f3-4f46-aceb-05aac24c545e" providerId="ADAL" clId="{20ECC735-6357-4521-A768-B7D7C3A147EB}" dt="2021-02-02T15:46:43.377" v="2192" actId="20577"/>
        <pc:sldMkLst>
          <pc:docMk/>
          <pc:sldMk cId="3729759638" sldId="510"/>
        </pc:sldMkLst>
        <pc:spChg chg="mod">
          <ac:chgData name="Khattab, Sherif" userId="c83b1e15-36f3-4f46-aceb-05aac24c545e" providerId="ADAL" clId="{20ECC735-6357-4521-A768-B7D7C3A147EB}" dt="2021-02-02T15:45:45.828" v="2031" actId="404"/>
          <ac:spMkLst>
            <pc:docMk/>
            <pc:sldMk cId="3729759638" sldId="510"/>
            <ac:spMk id="2" creationId="{EA27DDFF-AD74-4309-8137-7E56C6D9ABF0}"/>
          </ac:spMkLst>
        </pc:spChg>
        <pc:spChg chg="mod">
          <ac:chgData name="Khattab, Sherif" userId="c83b1e15-36f3-4f46-aceb-05aac24c545e" providerId="ADAL" clId="{20ECC735-6357-4521-A768-B7D7C3A147EB}" dt="2021-02-02T15:46:43.377" v="2192" actId="20577"/>
          <ac:spMkLst>
            <pc:docMk/>
            <pc:sldMk cId="3729759638" sldId="510"/>
            <ac:spMk id="3" creationId="{4042C3C0-12DA-4341-8E4B-6B5C7F4BF0C6}"/>
          </ac:spMkLst>
        </pc:spChg>
      </pc:sldChg>
      <pc:sldChg chg="modSp new del mod ord">
        <pc:chgData name="Khattab, Sherif" userId="c83b1e15-36f3-4f46-aceb-05aac24c545e" providerId="ADAL" clId="{20ECC735-6357-4521-A768-B7D7C3A147EB}" dt="2021-02-02T18:53:24.417" v="2385" actId="47"/>
        <pc:sldMkLst>
          <pc:docMk/>
          <pc:sldMk cId="1569223641" sldId="511"/>
        </pc:sldMkLst>
        <pc:spChg chg="mod">
          <ac:chgData name="Khattab, Sherif" userId="c83b1e15-36f3-4f46-aceb-05aac24c545e" providerId="ADAL" clId="{20ECC735-6357-4521-A768-B7D7C3A147EB}" dt="2021-02-02T15:47:49.377" v="2223" actId="20577"/>
          <ac:spMkLst>
            <pc:docMk/>
            <pc:sldMk cId="1569223641" sldId="511"/>
            <ac:spMk id="2" creationId="{321B2A36-644B-4455-AAF1-D5AC3A501D84}"/>
          </ac:spMkLst>
        </pc:spChg>
        <pc:spChg chg="mod">
          <ac:chgData name="Khattab, Sherif" userId="c83b1e15-36f3-4f46-aceb-05aac24c545e" providerId="ADAL" clId="{20ECC735-6357-4521-A768-B7D7C3A147EB}" dt="2021-02-02T15:49:03.230" v="2378" actId="20577"/>
          <ac:spMkLst>
            <pc:docMk/>
            <pc:sldMk cId="1569223641" sldId="511"/>
            <ac:spMk id="3" creationId="{922277BB-8C70-4DB7-8013-E006AFF8A44D}"/>
          </ac:spMkLst>
        </pc:spChg>
      </pc:sldChg>
      <pc:sldChg chg="modSp new mod">
        <pc:chgData name="Khattab, Sherif" userId="c83b1e15-36f3-4f46-aceb-05aac24c545e" providerId="ADAL" clId="{20ECC735-6357-4521-A768-B7D7C3A147EB}" dt="2021-02-02T19:39:34.158" v="2677" actId="20577"/>
        <pc:sldMkLst>
          <pc:docMk/>
          <pc:sldMk cId="1591353735" sldId="511"/>
        </pc:sldMkLst>
        <pc:spChg chg="mod">
          <ac:chgData name="Khattab, Sherif" userId="c83b1e15-36f3-4f46-aceb-05aac24c545e" providerId="ADAL" clId="{20ECC735-6357-4521-A768-B7D7C3A147EB}" dt="2021-02-02T19:38:01.515" v="2426" actId="20577"/>
          <ac:spMkLst>
            <pc:docMk/>
            <pc:sldMk cId="1591353735" sldId="511"/>
            <ac:spMk id="2" creationId="{7D38A7C9-4D12-4AD6-9D0C-96896D1174D6}"/>
          </ac:spMkLst>
        </pc:spChg>
        <pc:spChg chg="mod">
          <ac:chgData name="Khattab, Sherif" userId="c83b1e15-36f3-4f46-aceb-05aac24c545e" providerId="ADAL" clId="{20ECC735-6357-4521-A768-B7D7C3A147EB}" dt="2021-02-02T19:39:34.158" v="2677" actId="20577"/>
          <ac:spMkLst>
            <pc:docMk/>
            <pc:sldMk cId="1591353735" sldId="511"/>
            <ac:spMk id="3" creationId="{41FE772B-EE09-4082-9520-F2B439890E12}"/>
          </ac:spMkLst>
        </pc:spChg>
      </pc:sldChg>
      <pc:sldChg chg="addSp delSp modSp new mod">
        <pc:chgData name="Khattab, Sherif" userId="c83b1e15-36f3-4f46-aceb-05aac24c545e" providerId="ADAL" clId="{20ECC735-6357-4521-A768-B7D7C3A147EB}" dt="2021-02-03T02:03:58.816" v="2712" actId="478"/>
        <pc:sldMkLst>
          <pc:docMk/>
          <pc:sldMk cId="2021183208" sldId="512"/>
        </pc:sldMkLst>
        <pc:spChg chg="mod">
          <ac:chgData name="Khattab, Sherif" userId="c83b1e15-36f3-4f46-aceb-05aac24c545e" providerId="ADAL" clId="{20ECC735-6357-4521-A768-B7D7C3A147EB}" dt="2021-02-03T02:03:41.865" v="2708" actId="20577"/>
          <ac:spMkLst>
            <pc:docMk/>
            <pc:sldMk cId="2021183208" sldId="512"/>
            <ac:spMk id="2" creationId="{32DBCD6D-0035-48A2-AE34-43966A977589}"/>
          </ac:spMkLst>
        </pc:spChg>
        <pc:spChg chg="del">
          <ac:chgData name="Khattab, Sherif" userId="c83b1e15-36f3-4f46-aceb-05aac24c545e" providerId="ADAL" clId="{20ECC735-6357-4521-A768-B7D7C3A147EB}" dt="2021-02-03T02:03:58.816" v="2712" actId="478"/>
          <ac:spMkLst>
            <pc:docMk/>
            <pc:sldMk cId="2021183208" sldId="512"/>
            <ac:spMk id="3" creationId="{BDC693FA-F8E9-42F7-AA6C-144282A297FC}"/>
          </ac:spMkLst>
        </pc:spChg>
        <pc:picChg chg="add mod">
          <ac:chgData name="Khattab, Sherif" userId="c83b1e15-36f3-4f46-aceb-05aac24c545e" providerId="ADAL" clId="{20ECC735-6357-4521-A768-B7D7C3A147EB}" dt="2021-02-03T02:03:51.036" v="2711" actId="1076"/>
          <ac:picMkLst>
            <pc:docMk/>
            <pc:sldMk cId="2021183208" sldId="512"/>
            <ac:picMk id="7" creationId="{C19DB90B-C6A6-42C5-B88F-C71C9FC4E150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4:50.415" v="2740" actId="478"/>
        <pc:sldMkLst>
          <pc:docMk/>
          <pc:sldMk cId="610542854" sldId="513"/>
        </pc:sldMkLst>
        <pc:spChg chg="mod">
          <ac:chgData name="Khattab, Sherif" userId="c83b1e15-36f3-4f46-aceb-05aac24c545e" providerId="ADAL" clId="{20ECC735-6357-4521-A768-B7D7C3A147EB}" dt="2021-02-03T02:04:20.844" v="2732" actId="20577"/>
          <ac:spMkLst>
            <pc:docMk/>
            <pc:sldMk cId="610542854" sldId="513"/>
            <ac:spMk id="2" creationId="{918C6E05-8262-4512-A679-068F841EA2FF}"/>
          </ac:spMkLst>
        </pc:spChg>
        <pc:spChg chg="del">
          <ac:chgData name="Khattab, Sherif" userId="c83b1e15-36f3-4f46-aceb-05aac24c545e" providerId="ADAL" clId="{20ECC735-6357-4521-A768-B7D7C3A147EB}" dt="2021-02-03T02:04:50.415" v="2740" actId="478"/>
          <ac:spMkLst>
            <pc:docMk/>
            <pc:sldMk cId="610542854" sldId="513"/>
            <ac:spMk id="3" creationId="{15B3AA76-90F6-4CEA-A1CF-1A6D0BD679F5}"/>
          </ac:spMkLst>
        </pc:spChg>
        <pc:inkChg chg="add mod">
          <ac:chgData name="Khattab, Sherif" userId="c83b1e15-36f3-4f46-aceb-05aac24c545e" providerId="ADAL" clId="{20ECC735-6357-4521-A768-B7D7C3A147EB}" dt="2021-02-03T02:04:48.342" v="2739" actId="1076"/>
          <ac:inkMkLst>
            <pc:docMk/>
            <pc:sldMk cId="610542854" sldId="513"/>
            <ac:inkMk id="6" creationId="{3C87F779-8B4B-483E-A809-6825D9C5ECEE}"/>
          </ac:inkMkLst>
        </pc:inkChg>
      </pc:sldChg>
      <pc:sldChg chg="addSp delSp modSp new mod">
        <pc:chgData name="Khattab, Sherif" userId="c83b1e15-36f3-4f46-aceb-05aac24c545e" providerId="ADAL" clId="{20ECC735-6357-4521-A768-B7D7C3A147EB}" dt="2021-02-03T02:05:37.766" v="2770" actId="478"/>
        <pc:sldMkLst>
          <pc:docMk/>
          <pc:sldMk cId="4263135937" sldId="514"/>
        </pc:sldMkLst>
        <pc:spChg chg="mod">
          <ac:chgData name="Khattab, Sherif" userId="c83b1e15-36f3-4f46-aceb-05aac24c545e" providerId="ADAL" clId="{20ECC735-6357-4521-A768-B7D7C3A147EB}" dt="2021-02-03T02:05:26.564" v="2766" actId="20577"/>
          <ac:spMkLst>
            <pc:docMk/>
            <pc:sldMk cId="4263135937" sldId="514"/>
            <ac:spMk id="2" creationId="{0DD4D5B7-74D2-4794-B22F-E7CCC2D5366F}"/>
          </ac:spMkLst>
        </pc:spChg>
        <pc:spChg chg="del">
          <ac:chgData name="Khattab, Sherif" userId="c83b1e15-36f3-4f46-aceb-05aac24c545e" providerId="ADAL" clId="{20ECC735-6357-4521-A768-B7D7C3A147EB}" dt="2021-02-03T02:05:37.766" v="2770" actId="478"/>
          <ac:spMkLst>
            <pc:docMk/>
            <pc:sldMk cId="4263135937" sldId="514"/>
            <ac:spMk id="3" creationId="{E610CB8E-21A6-448A-840B-D9F78432C461}"/>
          </ac:spMkLst>
        </pc:spChg>
        <pc:picChg chg="add mod">
          <ac:chgData name="Khattab, Sherif" userId="c83b1e15-36f3-4f46-aceb-05aac24c545e" providerId="ADAL" clId="{20ECC735-6357-4521-A768-B7D7C3A147EB}" dt="2021-02-03T02:05:35.471" v="2769" actId="1076"/>
          <ac:picMkLst>
            <pc:docMk/>
            <pc:sldMk cId="4263135937" sldId="514"/>
            <ac:picMk id="7" creationId="{5F5F7E71-8D48-4643-8EDE-08B6D3E65304}"/>
          </ac:picMkLst>
        </pc:picChg>
      </pc:sldChg>
      <pc:sldChg chg="addSp delSp modSp new mod">
        <pc:chgData name="Khattab, Sherif" userId="c83b1e15-36f3-4f46-aceb-05aac24c545e" providerId="ADAL" clId="{20ECC735-6357-4521-A768-B7D7C3A147EB}" dt="2021-02-03T02:06:39.672" v="2790" actId="1076"/>
        <pc:sldMkLst>
          <pc:docMk/>
          <pc:sldMk cId="3258818256" sldId="515"/>
        </pc:sldMkLst>
        <pc:spChg chg="mod">
          <ac:chgData name="Khattab, Sherif" userId="c83b1e15-36f3-4f46-aceb-05aac24c545e" providerId="ADAL" clId="{20ECC735-6357-4521-A768-B7D7C3A147EB}" dt="2021-02-03T02:06:02.775" v="2781" actId="20577"/>
          <ac:spMkLst>
            <pc:docMk/>
            <pc:sldMk cId="3258818256" sldId="515"/>
            <ac:spMk id="2" creationId="{094ADF86-52C2-43B2-931E-DAF8D43B0522}"/>
          </ac:spMkLst>
        </pc:spChg>
        <pc:spChg chg="del">
          <ac:chgData name="Khattab, Sherif" userId="c83b1e15-36f3-4f46-aceb-05aac24c545e" providerId="ADAL" clId="{20ECC735-6357-4521-A768-B7D7C3A147EB}" dt="2021-02-03T02:06:37.517" v="2789" actId="478"/>
          <ac:spMkLst>
            <pc:docMk/>
            <pc:sldMk cId="3258818256" sldId="515"/>
            <ac:spMk id="3" creationId="{82FAF7F8-A6D7-43F1-A6E8-DD53FB5D3867}"/>
          </ac:spMkLst>
        </pc:spChg>
        <pc:picChg chg="add del mod">
          <ac:chgData name="Khattab, Sherif" userId="c83b1e15-36f3-4f46-aceb-05aac24c545e" providerId="ADAL" clId="{20ECC735-6357-4521-A768-B7D7C3A147EB}" dt="2021-02-03T02:06:15.520" v="2786" actId="478"/>
          <ac:picMkLst>
            <pc:docMk/>
            <pc:sldMk cId="3258818256" sldId="515"/>
            <ac:picMk id="7" creationId="{8C9AD129-60A2-4F01-BD39-2FF7D0765727}"/>
          </ac:picMkLst>
        </pc:picChg>
        <pc:picChg chg="add mod">
          <ac:chgData name="Khattab, Sherif" userId="c83b1e15-36f3-4f46-aceb-05aac24c545e" providerId="ADAL" clId="{20ECC735-6357-4521-A768-B7D7C3A147EB}" dt="2021-02-03T02:06:39.672" v="2790" actId="1076"/>
          <ac:picMkLst>
            <pc:docMk/>
            <pc:sldMk cId="3258818256" sldId="515"/>
            <ac:picMk id="9" creationId="{29649FB6-F52E-41CA-BEBF-6C7D090B81B2}"/>
          </ac:picMkLst>
        </pc:picChg>
      </pc:sldChg>
    </pc:docChg>
  </pc:docChgLst>
  <pc:docChgLst>
    <pc:chgData name="Khattab, Sherif" userId="c83b1e15-36f3-4f46-aceb-05aac24c545e" providerId="ADAL" clId="{5F09FCE5-F154-4D88-AC66-12528CFE1849}"/>
    <pc:docChg chg="delSld">
      <pc:chgData name="Khattab, Sherif" userId="c83b1e15-36f3-4f46-aceb-05aac24c545e" providerId="ADAL" clId="{5F09FCE5-F154-4D88-AC66-12528CFE1849}" dt="2022-01-18T05:31:17.667" v="0" actId="2696"/>
      <pc:docMkLst>
        <pc:docMk/>
      </pc:docMkLst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4120720973" sldId="503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525193433" sldId="511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021183208" sldId="512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5F09FCE5-F154-4D88-AC66-12528CFE1849}" dt="2022-01-18T05:31:17.667" v="0" actId="2696"/>
        <pc:sldMkLst>
          <pc:docMk/>
          <pc:sldMk cId="2804781805" sldId="518"/>
        </pc:sldMkLst>
      </pc:sldChg>
    </pc:docChg>
  </pc:docChgLst>
  <pc:docChgLst>
    <pc:chgData name="Khattab, Sherif" userId="c83b1e15-36f3-4f46-aceb-05aac24c545e" providerId="ADAL" clId="{7AAB9037-D3E7-4E95-95C6-0CA90313E5B6}"/>
    <pc:docChg chg="undo custSel addSld delSld modSld sldOrd">
      <pc:chgData name="Khattab, Sherif" userId="c83b1e15-36f3-4f46-aceb-05aac24c545e" providerId="ADAL" clId="{7AAB9037-D3E7-4E95-95C6-0CA90313E5B6}" dt="2023-01-24T19:05:13.807" v="792"/>
      <pc:docMkLst>
        <pc:docMk/>
      </pc:docMkLst>
      <pc:sldChg chg="add del modAnim">
        <pc:chgData name="Khattab, Sherif" userId="c83b1e15-36f3-4f46-aceb-05aac24c545e" providerId="ADAL" clId="{7AAB9037-D3E7-4E95-95C6-0CA90313E5B6}" dt="2023-01-24T18:50:35.401" v="363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2592968416" sldId="371"/>
        </pc:sldMkLst>
      </pc:sldChg>
      <pc:sldChg chg="add del">
        <pc:chgData name="Khattab, Sherif" userId="c83b1e15-36f3-4f46-aceb-05aac24c545e" providerId="ADAL" clId="{7AAB9037-D3E7-4E95-95C6-0CA90313E5B6}" dt="2023-01-24T18:51:02.950" v="366"/>
        <pc:sldMkLst>
          <pc:docMk/>
          <pc:sldMk cId="2586783708" sldId="373"/>
        </pc:sldMkLst>
      </pc:sldChg>
      <pc:sldChg chg="add del">
        <pc:chgData name="Khattab, Sherif" userId="c83b1e15-36f3-4f46-aceb-05aac24c545e" providerId="ADAL" clId="{7AAB9037-D3E7-4E95-95C6-0CA90313E5B6}" dt="2023-01-24T18:50:45.634" v="364" actId="2696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7AAB9037-D3E7-4E95-95C6-0CA90313E5B6}" dt="2023-01-24T18:51:16.477" v="368"/>
        <pc:sldMkLst>
          <pc:docMk/>
          <pc:sldMk cId="3668342229" sldId="373"/>
        </pc:sldMkLst>
      </pc:sldChg>
      <pc:sldChg chg="add">
        <pc:chgData name="Khattab, Sherif" userId="c83b1e15-36f3-4f46-aceb-05aac24c545e" providerId="ADAL" clId="{7AAB9037-D3E7-4E95-95C6-0CA90313E5B6}" dt="2023-01-24T18:51:16.501" v="369"/>
        <pc:sldMkLst>
          <pc:docMk/>
          <pc:sldMk cId="4250489065" sldId="373"/>
        </pc:sldMkLst>
      </pc:sldChg>
      <pc:sldChg chg="addSp modSp mod">
        <pc:chgData name="Khattab, Sherif" userId="c83b1e15-36f3-4f46-aceb-05aac24c545e" providerId="ADAL" clId="{7AAB9037-D3E7-4E95-95C6-0CA90313E5B6}" dt="2023-01-12T18:45:17.516" v="4"/>
        <pc:sldMkLst>
          <pc:docMk/>
          <pc:sldMk cId="1330366002" sldId="454"/>
        </pc:sldMkLst>
        <pc:spChg chg="mod">
          <ac:chgData name="Khattab, Sherif" userId="c83b1e15-36f3-4f46-aceb-05aac24c545e" providerId="ADAL" clId="{7AAB9037-D3E7-4E95-95C6-0CA90313E5B6}" dt="2023-01-12T18:45:15.15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7AAB9037-D3E7-4E95-95C6-0CA90313E5B6}" dt="2023-01-12T18:45:16.945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AAB9037-D3E7-4E95-95C6-0CA90313E5B6}" dt="2023-01-12T18:45:17.516" v="4"/>
          <ac:picMkLst>
            <pc:docMk/>
            <pc:sldMk cId="1330366002" sldId="454"/>
            <ac:picMk id="5" creationId="{47B16E2A-546A-DECB-F4DE-5FD4F1E08D9F}"/>
          </ac:picMkLst>
        </pc:picChg>
      </pc:sldChg>
      <pc:sldChg chg="modSp modAnim">
        <pc:chgData name="Khattab, Sherif" userId="c83b1e15-36f3-4f46-aceb-05aac24c545e" providerId="ADAL" clId="{7AAB9037-D3E7-4E95-95C6-0CA90313E5B6}" dt="2023-01-24T18:44:55.765" v="6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AAB9037-D3E7-4E95-95C6-0CA90313E5B6}" dt="2023-01-24T18:44:55.765" v="6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AAB9037-D3E7-4E95-95C6-0CA90313E5B6}" dt="2023-01-24T18:45:56.267" v="216"/>
        <pc:sldMkLst>
          <pc:docMk/>
          <pc:sldMk cId="747882086" sldId="504"/>
        </pc:sldMkLst>
        <pc:spChg chg="mod">
          <ac:chgData name="Khattab, Sherif" userId="c83b1e15-36f3-4f46-aceb-05aac24c545e" providerId="ADAL" clId="{7AAB9037-D3E7-4E95-95C6-0CA90313E5B6}" dt="2023-01-24T18:45:50.726" v="214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addSp modSp add del mod modAnim">
        <pc:chgData name="Khattab, Sherif" userId="c83b1e15-36f3-4f46-aceb-05aac24c545e" providerId="ADAL" clId="{7AAB9037-D3E7-4E95-95C6-0CA90313E5B6}" dt="2023-01-24T19:05:13.807" v="792"/>
        <pc:sldMkLst>
          <pc:docMk/>
          <pc:sldMk cId="2801866406" sldId="512"/>
        </pc:sldMkLst>
        <pc:picChg chg="add mod modCrop">
          <ac:chgData name="Khattab, Sherif" userId="c83b1e15-36f3-4f46-aceb-05aac24c545e" providerId="ADAL" clId="{7AAB9037-D3E7-4E95-95C6-0CA90313E5B6}" dt="2023-01-24T19:05:10.012" v="791" actId="1076"/>
          <ac:picMkLst>
            <pc:docMk/>
            <pc:sldMk cId="2801866406" sldId="512"/>
            <ac:picMk id="3" creationId="{E705C6FC-4F4B-4680-F5D0-95AA114F682A}"/>
          </ac:picMkLst>
        </pc:picChg>
        <pc:picChg chg="mod modCrop">
          <ac:chgData name="Khattab, Sherif" userId="c83b1e15-36f3-4f46-aceb-05aac24c545e" providerId="ADAL" clId="{7AAB9037-D3E7-4E95-95C6-0CA90313E5B6}" dt="2023-01-24T19:04:46.701" v="784" actId="732"/>
          <ac:picMkLst>
            <pc:docMk/>
            <pc:sldMk cId="2801866406" sldId="512"/>
            <ac:picMk id="7" creationId="{C19DB90B-C6A6-42C5-B88F-C71C9FC4E150}"/>
          </ac:picMkLst>
        </pc:picChg>
      </pc:sldChg>
      <pc:sldChg chg="addSp delSp modSp mod delAnim modAnim">
        <pc:chgData name="Khattab, Sherif" userId="c83b1e15-36f3-4f46-aceb-05aac24c545e" providerId="ADAL" clId="{7AAB9037-D3E7-4E95-95C6-0CA90313E5B6}" dt="2023-01-24T18:58:26.842" v="440" actId="732"/>
        <pc:sldMkLst>
          <pc:docMk/>
          <pc:sldMk cId="1845419114" sldId="517"/>
        </pc:sldMkLst>
        <pc:picChg chg="add del mod">
          <ac:chgData name="Khattab, Sherif" userId="c83b1e15-36f3-4f46-aceb-05aac24c545e" providerId="ADAL" clId="{7AAB9037-D3E7-4E95-95C6-0CA90313E5B6}" dt="2023-01-24T18:53:05.704" v="395" actId="478"/>
          <ac:picMkLst>
            <pc:docMk/>
            <pc:sldMk cId="1845419114" sldId="517"/>
            <ac:picMk id="6" creationId="{916AF5B1-4121-AE3A-6614-6B2F4BF51023}"/>
          </ac:picMkLst>
        </pc:picChg>
        <pc:picChg chg="del mod">
          <ac:chgData name="Khattab, Sherif" userId="c83b1e15-36f3-4f46-aceb-05aac24c545e" providerId="ADAL" clId="{7AAB9037-D3E7-4E95-95C6-0CA90313E5B6}" dt="2023-01-24T18:53:06.494" v="396" actId="478"/>
          <ac:picMkLst>
            <pc:docMk/>
            <pc:sldMk cId="1845419114" sldId="517"/>
            <ac:picMk id="7" creationId="{A2165A44-E543-4E5D-ADBC-6FFA9E6C6982}"/>
          </ac:picMkLst>
        </pc:picChg>
        <pc:picChg chg="add del mod">
          <ac:chgData name="Khattab, Sherif" userId="c83b1e15-36f3-4f46-aceb-05aac24c545e" providerId="ADAL" clId="{7AAB9037-D3E7-4E95-95C6-0CA90313E5B6}" dt="2023-01-24T18:53:04.861" v="394" actId="478"/>
          <ac:picMkLst>
            <pc:docMk/>
            <pc:sldMk cId="1845419114" sldId="517"/>
            <ac:picMk id="8" creationId="{67936756-2FE8-4AE1-AD35-1E0B401C8D8A}"/>
          </ac:picMkLst>
        </pc:picChg>
        <pc:picChg chg="add del mod">
          <ac:chgData name="Khattab, Sherif" userId="c83b1e15-36f3-4f46-aceb-05aac24c545e" providerId="ADAL" clId="{7AAB9037-D3E7-4E95-95C6-0CA90313E5B6}" dt="2023-01-24T18:53:03.804" v="393" actId="478"/>
          <ac:picMkLst>
            <pc:docMk/>
            <pc:sldMk cId="1845419114" sldId="517"/>
            <ac:picMk id="9" creationId="{D3A44239-580A-98E9-78EF-B34E3A25FA9E}"/>
          </ac:picMkLst>
        </pc:picChg>
        <pc:picChg chg="add mod modCrop">
          <ac:chgData name="Khattab, Sherif" userId="c83b1e15-36f3-4f46-aceb-05aac24c545e" providerId="ADAL" clId="{7AAB9037-D3E7-4E95-95C6-0CA90313E5B6}" dt="2023-01-24T18:58:26.842" v="440" actId="732"/>
          <ac:picMkLst>
            <pc:docMk/>
            <pc:sldMk cId="1845419114" sldId="517"/>
            <ac:picMk id="10" creationId="{33273E7E-40F0-8FC4-710B-EED86F4A243F}"/>
          </ac:picMkLst>
        </pc:picChg>
        <pc:picChg chg="add del mod">
          <ac:chgData name="Khattab, Sherif" userId="c83b1e15-36f3-4f46-aceb-05aac24c545e" providerId="ADAL" clId="{7AAB9037-D3E7-4E95-95C6-0CA90313E5B6}" dt="2023-01-24T18:53:01.969" v="392" actId="478"/>
          <ac:picMkLst>
            <pc:docMk/>
            <pc:sldMk cId="1845419114" sldId="517"/>
            <ac:picMk id="11" creationId="{50E8D90E-B546-85FF-FB33-17F9103CA03C}"/>
          </ac:picMkLst>
        </pc:picChg>
        <pc:picChg chg="add mod modCrop">
          <ac:chgData name="Khattab, Sherif" userId="c83b1e15-36f3-4f46-aceb-05aac24c545e" providerId="ADAL" clId="{7AAB9037-D3E7-4E95-95C6-0CA90313E5B6}" dt="2023-01-24T18:56:14.508" v="426" actId="1076"/>
          <ac:picMkLst>
            <pc:docMk/>
            <pc:sldMk cId="1845419114" sldId="517"/>
            <ac:picMk id="12" creationId="{997A57F5-A275-2588-83F4-C23552C553C1}"/>
          </ac:picMkLst>
        </pc:picChg>
        <pc:picChg chg="add mod modCrop">
          <ac:chgData name="Khattab, Sherif" userId="c83b1e15-36f3-4f46-aceb-05aac24c545e" providerId="ADAL" clId="{7AAB9037-D3E7-4E95-95C6-0CA90313E5B6}" dt="2023-01-24T18:53:36.733" v="402" actId="732"/>
          <ac:picMkLst>
            <pc:docMk/>
            <pc:sldMk cId="1845419114" sldId="517"/>
            <ac:picMk id="13" creationId="{EC8D53B2-F811-C1CC-DE1F-F4F91D3F8D35}"/>
          </ac:picMkLst>
        </pc:picChg>
        <pc:picChg chg="add mod modCrop">
          <ac:chgData name="Khattab, Sherif" userId="c83b1e15-36f3-4f46-aceb-05aac24c545e" providerId="ADAL" clId="{7AAB9037-D3E7-4E95-95C6-0CA90313E5B6}" dt="2023-01-24T18:58:03.036" v="437" actId="1076"/>
          <ac:picMkLst>
            <pc:docMk/>
            <pc:sldMk cId="1845419114" sldId="517"/>
            <ac:picMk id="14" creationId="{D27E8390-70A0-BEC4-97AE-71A6FD3AF685}"/>
          </ac:picMkLst>
        </pc:picChg>
        <pc:picChg chg="add mod modCrop">
          <ac:chgData name="Khattab, Sherif" userId="c83b1e15-36f3-4f46-aceb-05aac24c545e" providerId="ADAL" clId="{7AAB9037-D3E7-4E95-95C6-0CA90313E5B6}" dt="2023-01-24T18:57:17.601" v="433" actId="1076"/>
          <ac:picMkLst>
            <pc:docMk/>
            <pc:sldMk cId="1845419114" sldId="517"/>
            <ac:picMk id="15" creationId="{4ED5B7BC-37EC-05FC-E757-8641B8EDB6AB}"/>
          </ac:picMkLst>
        </pc:picChg>
        <pc:picChg chg="add mod modCrop">
          <ac:chgData name="Khattab, Sherif" userId="c83b1e15-36f3-4f46-aceb-05aac24c545e" providerId="ADAL" clId="{7AAB9037-D3E7-4E95-95C6-0CA90313E5B6}" dt="2023-01-24T18:58:06.407" v="438" actId="1076"/>
          <ac:picMkLst>
            <pc:docMk/>
            <pc:sldMk cId="1845419114" sldId="517"/>
            <ac:picMk id="16" creationId="{1D88998C-8BA1-2B31-2CD3-7AE5C079E60B}"/>
          </ac:picMkLst>
        </pc:picChg>
        <pc:picChg chg="add del mod">
          <ac:chgData name="Khattab, Sherif" userId="c83b1e15-36f3-4f46-aceb-05aac24c545e" providerId="ADAL" clId="{7AAB9037-D3E7-4E95-95C6-0CA90313E5B6}" dt="2023-01-24T18:55:41.056" v="422" actId="478"/>
          <ac:picMkLst>
            <pc:docMk/>
            <pc:sldMk cId="1845419114" sldId="517"/>
            <ac:picMk id="17" creationId="{78C8E1F0-90C8-4E78-4F20-FCA1A07E078C}"/>
          </ac:picMkLst>
        </pc:picChg>
      </pc:sldChg>
      <pc:sldChg chg="del">
        <pc:chgData name="Khattab, Sherif" userId="c83b1e15-36f3-4f46-aceb-05aac24c545e" providerId="ADAL" clId="{7AAB9037-D3E7-4E95-95C6-0CA90313E5B6}" dt="2023-01-24T18:43:09.773" v="5" actId="47"/>
        <pc:sldMkLst>
          <pc:docMk/>
          <pc:sldMk cId="2601559611" sldId="524"/>
        </pc:sldMkLst>
      </pc:sldChg>
      <pc:sldChg chg="modSp add del mod modAnim">
        <pc:chgData name="Khattab, Sherif" userId="c83b1e15-36f3-4f46-aceb-05aac24c545e" providerId="ADAL" clId="{7AAB9037-D3E7-4E95-95C6-0CA90313E5B6}" dt="2023-01-24T18:49:23.820" v="352" actId="20577"/>
        <pc:sldMkLst>
          <pc:docMk/>
          <pc:sldMk cId="2414223724" sldId="534"/>
        </pc:sldMkLst>
        <pc:spChg chg="mod">
          <ac:chgData name="Khattab, Sherif" userId="c83b1e15-36f3-4f46-aceb-05aac24c545e" providerId="ADAL" clId="{7AAB9037-D3E7-4E95-95C6-0CA90313E5B6}" dt="2023-01-24T18:49:23.820" v="352" actId="20577"/>
          <ac:spMkLst>
            <pc:docMk/>
            <pc:sldMk cId="2414223724" sldId="534"/>
            <ac:spMk id="3" creationId="{3B472150-5A72-0B4C-842B-0AE934B608BB}"/>
          </ac:spMkLst>
        </pc:spChg>
      </pc:sldChg>
      <pc:sldChg chg="addSp modSp add del mod modAnim">
        <pc:chgData name="Khattab, Sherif" userId="c83b1e15-36f3-4f46-aceb-05aac24c545e" providerId="ADAL" clId="{7AAB9037-D3E7-4E95-95C6-0CA90313E5B6}" dt="2023-01-24T18:49:58.099" v="359" actId="732"/>
        <pc:sldMkLst>
          <pc:docMk/>
          <pc:sldMk cId="3177405103" sldId="535"/>
        </pc:sldMkLst>
        <pc:picChg chg="add mod modCrop">
          <ac:chgData name="Khattab, Sherif" userId="c83b1e15-36f3-4f46-aceb-05aac24c545e" providerId="ADAL" clId="{7AAB9037-D3E7-4E95-95C6-0CA90313E5B6}" dt="2023-01-24T18:49:58.099" v="359" actId="732"/>
          <ac:picMkLst>
            <pc:docMk/>
            <pc:sldMk cId="3177405103" sldId="535"/>
            <ac:picMk id="6" creationId="{FA4D5C47-0370-AA82-99B1-CBD5BC7B78C5}"/>
          </ac:picMkLst>
        </pc:picChg>
        <pc:picChg chg="mod modCrop">
          <ac:chgData name="Khattab, Sherif" userId="c83b1e15-36f3-4f46-aceb-05aac24c545e" providerId="ADAL" clId="{7AAB9037-D3E7-4E95-95C6-0CA90313E5B6}" dt="2023-01-24T18:49:49.598" v="357" actId="732"/>
          <ac:picMkLst>
            <pc:docMk/>
            <pc:sldMk cId="3177405103" sldId="535"/>
            <ac:picMk id="7" creationId="{5F5F7E71-8D48-4643-8EDE-08B6D3E65304}"/>
          </ac:picMkLst>
        </pc:picChg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1275170693" sldId="544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2870353729" sldId="545"/>
        </pc:sldMkLst>
      </pc:sldChg>
      <pc:sldChg chg="add del">
        <pc:chgData name="Khattab, Sherif" userId="c83b1e15-36f3-4f46-aceb-05aac24c545e" providerId="ADAL" clId="{7AAB9037-D3E7-4E95-95C6-0CA90313E5B6}" dt="2023-01-24T18:43:19.876" v="10"/>
        <pc:sldMkLst>
          <pc:docMk/>
          <pc:sldMk cId="3729759638" sldId="546"/>
        </pc:sldMkLst>
      </pc:sldChg>
      <pc:sldChg chg="modSp add del mod modAnim">
        <pc:chgData name="Khattab, Sherif" userId="c83b1e15-36f3-4f46-aceb-05aac24c545e" providerId="ADAL" clId="{7AAB9037-D3E7-4E95-95C6-0CA90313E5B6}" dt="2023-01-24T18:48:17.408" v="264"/>
        <pc:sldMkLst>
          <pc:docMk/>
          <pc:sldMk cId="2887364789" sldId="547"/>
        </pc:sldMkLst>
        <pc:spChg chg="mod">
          <ac:chgData name="Khattab, Sherif" userId="c83b1e15-36f3-4f46-aceb-05aac24c545e" providerId="ADAL" clId="{7AAB9037-D3E7-4E95-95C6-0CA90313E5B6}" dt="2023-01-24T18:46:15.763" v="245" actId="404"/>
          <ac:spMkLst>
            <pc:docMk/>
            <pc:sldMk cId="2887364789" sldId="547"/>
            <ac:spMk id="2" creationId="{582BB28A-8674-42BF-A553-2C3612BC3B4B}"/>
          </ac:spMkLst>
        </pc:spChg>
        <pc:spChg chg="mod">
          <ac:chgData name="Khattab, Sherif" userId="c83b1e15-36f3-4f46-aceb-05aac24c545e" providerId="ADAL" clId="{7AAB9037-D3E7-4E95-95C6-0CA90313E5B6}" dt="2023-01-24T18:46:19.160" v="247" actId="5793"/>
          <ac:spMkLst>
            <pc:docMk/>
            <pc:sldMk cId="2887364789" sldId="547"/>
            <ac:spMk id="3" creationId="{C62B6C5A-CC0C-40C3-BD2B-60F0CF3EE1C4}"/>
          </ac:spMkLst>
        </pc:spChg>
        <pc:picChg chg="mod">
          <ac:chgData name="Khattab, Sherif" userId="c83b1e15-36f3-4f46-aceb-05aac24c545e" providerId="ADAL" clId="{7AAB9037-D3E7-4E95-95C6-0CA90313E5B6}" dt="2023-01-24T18:46:44.340" v="254" actId="14100"/>
          <ac:picMkLst>
            <pc:docMk/>
            <pc:sldMk cId="2887364789" sldId="547"/>
            <ac:picMk id="7" creationId="{02C3C82A-AB2F-48F5-861D-62F8E67479FF}"/>
          </ac:picMkLst>
        </pc:picChg>
        <pc:picChg chg="mod">
          <ac:chgData name="Khattab, Sherif" userId="c83b1e15-36f3-4f46-aceb-05aac24c545e" providerId="ADAL" clId="{7AAB9037-D3E7-4E95-95C6-0CA90313E5B6}" dt="2023-01-24T18:46:49.894" v="257" actId="1076"/>
          <ac:picMkLst>
            <pc:docMk/>
            <pc:sldMk cId="2887364789" sldId="547"/>
            <ac:picMk id="11" creationId="{1DF00FAA-6BB4-4738-867A-9C5C29D0C6D6}"/>
          </ac:picMkLst>
        </pc:picChg>
        <pc:picChg chg="mod">
          <ac:chgData name="Khattab, Sherif" userId="c83b1e15-36f3-4f46-aceb-05aac24c545e" providerId="ADAL" clId="{7AAB9037-D3E7-4E95-95C6-0CA90313E5B6}" dt="2023-01-24T18:46:54.462" v="259" actId="1076"/>
          <ac:picMkLst>
            <pc:docMk/>
            <pc:sldMk cId="2887364789" sldId="547"/>
            <ac:picMk id="15" creationId="{E8FB8316-F2C2-4528-9B6F-A4148DF293DD}"/>
          </ac:picMkLst>
        </pc:picChg>
        <pc:picChg chg="mod">
          <ac:chgData name="Khattab, Sherif" userId="c83b1e15-36f3-4f46-aceb-05aac24c545e" providerId="ADAL" clId="{7AAB9037-D3E7-4E95-95C6-0CA90313E5B6}" dt="2023-01-24T18:47:00.726" v="261" actId="1076"/>
          <ac:picMkLst>
            <pc:docMk/>
            <pc:sldMk cId="2887364789" sldId="547"/>
            <ac:picMk id="17" creationId="{1C8E4C0D-BAAA-4416-8168-D817EC297918}"/>
          </ac:picMkLst>
        </pc:picChg>
      </pc:sldChg>
      <pc:sldChg chg="modSp new del mod ord">
        <pc:chgData name="Khattab, Sherif" userId="c83b1e15-36f3-4f46-aceb-05aac24c545e" providerId="ADAL" clId="{7AAB9037-D3E7-4E95-95C6-0CA90313E5B6}" dt="2023-01-24T19:03:32.346" v="769" actId="47"/>
        <pc:sldMkLst>
          <pc:docMk/>
          <pc:sldMk cId="3392369075" sldId="548"/>
        </pc:sldMkLst>
        <pc:spChg chg="mod">
          <ac:chgData name="Khattab, Sherif" userId="c83b1e15-36f3-4f46-aceb-05aac24c545e" providerId="ADAL" clId="{7AAB9037-D3E7-4E95-95C6-0CA90313E5B6}" dt="2023-01-24T19:00:07.264" v="472" actId="20577"/>
          <ac:spMkLst>
            <pc:docMk/>
            <pc:sldMk cId="3392369075" sldId="548"/>
            <ac:spMk id="2" creationId="{8205EB62-A58E-04C2-EB52-A851BFF3C086}"/>
          </ac:spMkLst>
        </pc:spChg>
        <pc:spChg chg="mod">
          <ac:chgData name="Khattab, Sherif" userId="c83b1e15-36f3-4f46-aceb-05aac24c545e" providerId="ADAL" clId="{7AAB9037-D3E7-4E95-95C6-0CA90313E5B6}" dt="2023-01-24T19:00:19.015" v="524" actId="20577"/>
          <ac:spMkLst>
            <pc:docMk/>
            <pc:sldMk cId="3392369075" sldId="548"/>
            <ac:spMk id="3" creationId="{93C2690C-6FAF-C807-98F1-E1CF5B204731}"/>
          </ac:spMkLst>
        </pc:spChg>
      </pc:sldChg>
      <pc:sldChg chg="add del">
        <pc:chgData name="Khattab, Sherif" userId="c83b1e15-36f3-4f46-aceb-05aac24c545e" providerId="ADAL" clId="{7AAB9037-D3E7-4E95-95C6-0CA90313E5B6}" dt="2023-01-24T19:01:19.852" v="527"/>
        <pc:sldMkLst>
          <pc:docMk/>
          <pc:sldMk cId="2710097941" sldId="549"/>
        </pc:sldMkLst>
      </pc:sldChg>
      <pc:sldChg chg="del">
        <pc:chgData name="Khattab, Sherif" userId="c83b1e15-36f3-4f46-aceb-05aac24c545e" providerId="ADAL" clId="{7AAB9037-D3E7-4E95-95C6-0CA90313E5B6}" dt="2023-01-24T18:43:10.958" v="6" actId="47"/>
        <pc:sldMkLst>
          <pc:docMk/>
          <pc:sldMk cId="4255082963" sldId="552"/>
        </pc:sldMkLst>
      </pc:sldChg>
      <pc:sldChg chg="del">
        <pc:chgData name="Khattab, Sherif" userId="c83b1e15-36f3-4f46-aceb-05aac24c545e" providerId="ADAL" clId="{7AAB9037-D3E7-4E95-95C6-0CA90313E5B6}" dt="2023-01-24T18:43:12.197" v="7" actId="47"/>
        <pc:sldMkLst>
          <pc:docMk/>
          <pc:sldMk cId="3412417812" sldId="553"/>
        </pc:sldMkLst>
      </pc:sldChg>
      <pc:sldChg chg="modSp add del mod modAnim">
        <pc:chgData name="Khattab, Sherif" userId="c83b1e15-36f3-4f46-aceb-05aac24c545e" providerId="ADAL" clId="{7AAB9037-D3E7-4E95-95C6-0CA90313E5B6}" dt="2023-01-24T19:03:41.060" v="774" actId="20577"/>
        <pc:sldMkLst>
          <pc:docMk/>
          <pc:sldMk cId="2915930156" sldId="558"/>
        </pc:sldMkLst>
        <pc:spChg chg="mod">
          <ac:chgData name="Khattab, Sherif" userId="c83b1e15-36f3-4f46-aceb-05aac24c545e" providerId="ADAL" clId="{7AAB9037-D3E7-4E95-95C6-0CA90313E5B6}" dt="2023-01-24T19:03:41.060" v="774" actId="20577"/>
          <ac:spMkLst>
            <pc:docMk/>
            <pc:sldMk cId="2915930156" sldId="558"/>
            <ac:spMk id="3" creationId="{0D00A925-D340-024F-A2A1-CC98AE4E6DDF}"/>
          </ac:spMkLst>
        </pc:spChg>
      </pc:sldChg>
      <pc:sldChg chg="modSp add del mod">
        <pc:chgData name="Khattab, Sherif" userId="c83b1e15-36f3-4f46-aceb-05aac24c545e" providerId="ADAL" clId="{7AAB9037-D3E7-4E95-95C6-0CA90313E5B6}" dt="2023-01-24T19:01:40.346" v="548" actId="20577"/>
        <pc:sldMkLst>
          <pc:docMk/>
          <pc:sldMk cId="1182028634" sldId="559"/>
        </pc:sldMkLst>
        <pc:spChg chg="mod">
          <ac:chgData name="Khattab, Sherif" userId="c83b1e15-36f3-4f46-aceb-05aac24c545e" providerId="ADAL" clId="{7AAB9037-D3E7-4E95-95C6-0CA90313E5B6}" dt="2023-01-24T19:01:25.836" v="533" actId="20577"/>
          <ac:spMkLst>
            <pc:docMk/>
            <pc:sldMk cId="1182028634" sldId="559"/>
            <ac:spMk id="2" creationId="{EE1A9BB3-111A-C945-877F-BD121C1E7EBE}"/>
          </ac:spMkLst>
        </pc:spChg>
        <pc:spChg chg="mod">
          <ac:chgData name="Khattab, Sherif" userId="c83b1e15-36f3-4f46-aceb-05aac24c545e" providerId="ADAL" clId="{7AAB9037-D3E7-4E95-95C6-0CA90313E5B6}" dt="2023-01-24T19:01:40.346" v="548" actId="20577"/>
          <ac:spMkLst>
            <pc:docMk/>
            <pc:sldMk cId="1182028634" sldId="559"/>
            <ac:spMk id="3" creationId="{83412CA4-7F32-6E46-B96D-A3EDD0F7457C}"/>
          </ac:spMkLst>
        </pc:spChg>
      </pc:sldChg>
      <pc:sldChg chg="modSp add mod modAnim">
        <pc:chgData name="Khattab, Sherif" userId="c83b1e15-36f3-4f46-aceb-05aac24c545e" providerId="ADAL" clId="{7AAB9037-D3E7-4E95-95C6-0CA90313E5B6}" dt="2023-01-24T19:03:53.172" v="778" actId="113"/>
        <pc:sldMkLst>
          <pc:docMk/>
          <pc:sldMk cId="2115437366" sldId="560"/>
        </pc:sldMkLst>
        <pc:spChg chg="mod">
          <ac:chgData name="Khattab, Sherif" userId="c83b1e15-36f3-4f46-aceb-05aac24c545e" providerId="ADAL" clId="{7AAB9037-D3E7-4E95-95C6-0CA90313E5B6}" dt="2023-01-24T19:03:53.172" v="778" actId="113"/>
          <ac:spMkLst>
            <pc:docMk/>
            <pc:sldMk cId="2115437366" sldId="560"/>
            <ac:spMk id="3" creationId="{0D00A925-D340-024F-A2A1-CC98AE4E6DDF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2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032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33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7B16E2A-546A-DECB-F4DE-5FD4F1E0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92-A30A-4196-883E-AF3E9CA3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4B71-0B3D-4365-A429-98BF72EAE9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AF7D-B7E1-4565-8E24-7E18E4BD2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B11C17-C690-4BA2-AE97-257D2568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288" y="714375"/>
            <a:ext cx="6569712" cy="65595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2510FF0-0472-9F43-92EC-3157988D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188730"/>
            <a:ext cx="2760663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03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DFF-AD74-4309-8137-7E56C6D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Spinlocks are sometimes better than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C0-12DA-4341-8E4B-6B5C7F4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(very) short waiting time to enter the critical section &lt; the 2 context switches needed for blocking</a:t>
            </a:r>
          </a:p>
          <a:p>
            <a:pPr lvl="1"/>
            <a:r>
              <a:rPr lang="en-US" dirty="0"/>
              <a:t>Multi-core</a:t>
            </a:r>
          </a:p>
          <a:p>
            <a:pPr lvl="2"/>
            <a:r>
              <a:rPr lang="en-US" dirty="0"/>
              <a:t>so that the spinlock can be unlocked while the process is busy waiting</a:t>
            </a:r>
          </a:p>
          <a:p>
            <a:pPr lvl="1"/>
            <a:r>
              <a:rPr lang="en-US" dirty="0"/>
              <a:t>Few contending processes for the critical section</a:t>
            </a:r>
          </a:p>
          <a:p>
            <a:pPr lvl="1"/>
            <a:r>
              <a:rPr lang="en-US" dirty="0"/>
              <a:t>Short critical section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CCD2-0AAB-4E9E-851B-48EFD917B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9CF6-FDB2-4A93-B82A-95DC06DE0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13F-6868-458B-BDB5-4C663C79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Semaphore Usage Problem: Compromising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7DCF8-D0B1-4FAC-AB7E-3887306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process can up() the semaphore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A </a:t>
            </a:r>
            <a:r>
              <a:rPr lang="en-US" b="1" dirty="0"/>
              <a:t>Mutex</a:t>
            </a:r>
            <a:r>
              <a:rPr lang="en-US" dirty="0"/>
              <a:t> can be up()’d only by the same process that down()’d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DACC1-0680-4586-9359-C43F3787F20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13D3E-746A-4972-81F2-2FEA88DE4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D6AF-33D2-4017-8DBD-878E4F20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68" y="1224502"/>
            <a:ext cx="5008989" cy="33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5">
            <a:extLst>
              <a:ext uri="{FF2B5EF4-FFF2-40B4-BE49-F238E27FC236}">
                <a16:creationId xmlns:a16="http://schemas.microsoft.com/office/drawing/2014/main" id="{2AAD9DE3-45D5-A249-B337-D99D28182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Semaphore Usage Problem: Deadlock and Starvation</a:t>
            </a:r>
            <a:endParaRPr lang="en-US" altLang="en-US" sz="3200" dirty="0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BBDAC104-BD98-9A47-A516-EE144AE2C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193364" cy="6506358"/>
          </a:xfrm>
        </p:spPr>
        <p:txBody>
          <a:bodyPr/>
          <a:lstStyle/>
          <a:p>
            <a:r>
              <a:rPr lang="en-US" altLang="en-US" sz="1984" dirty="0"/>
              <a:t>Deadlock: two or more processes are waiting indefinitely for an event that can only be caused by a waiting process</a:t>
            </a:r>
          </a:p>
          <a:p>
            <a:pPr lvl="1"/>
            <a:r>
              <a:rPr lang="en-US" altLang="en-US" sz="1764" dirty="0"/>
              <a:t>P0 gets A, needs B</a:t>
            </a:r>
          </a:p>
          <a:p>
            <a:pPr lvl="1"/>
            <a:r>
              <a:rPr lang="en-US" altLang="en-US" sz="1764" dirty="0"/>
              <a:t>P1 gets B, needs A</a:t>
            </a:r>
          </a:p>
          <a:p>
            <a:pPr lvl="1"/>
            <a:r>
              <a:rPr lang="en-US" altLang="en-US" sz="1764" dirty="0"/>
              <a:t>Each process waiting for the other to signal</a:t>
            </a:r>
          </a:p>
          <a:p>
            <a:r>
              <a:rPr lang="en-US" altLang="en-US" sz="1984" dirty="0"/>
              <a:t>Starvation: indefinite blocking</a:t>
            </a:r>
          </a:p>
          <a:p>
            <a:pPr lvl="1"/>
            <a:r>
              <a:rPr lang="en-US" altLang="en-US" sz="1764" dirty="0"/>
              <a:t>Process is never removed from the semaphore queue in which its suspended</a:t>
            </a:r>
          </a:p>
          <a:p>
            <a:pPr lvl="1"/>
            <a:r>
              <a:rPr lang="en-US" altLang="en-US" sz="1764" dirty="0"/>
              <a:t>May be caused by ordering in queues (priority)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E336C6B-24E5-C547-995B-7595329F8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264D84-51E2-CF40-866C-B9902608A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337E8CE-DEE4-9F4D-8381-0482A1B8891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8A90C91A-62E9-3047-B42B-3324CC92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1" y="3071118"/>
            <a:ext cx="1735925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0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2DBD1A57-BF08-1644-8297-2A67DFC9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60" y="3071118"/>
            <a:ext cx="1716676" cy="250526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Process P</a:t>
            </a:r>
            <a:r>
              <a:rPr kumimoji="0" lang="en-US" altLang="en-US" sz="2535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1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.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A.up();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B.up();</a:t>
            </a:r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id="{6F71246C-6734-D144-966A-A447A4309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290" y="1968665"/>
            <a:ext cx="3611845" cy="77479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87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A(1),B(1);</a:t>
            </a:r>
          </a:p>
        </p:txBody>
      </p:sp>
    </p:spTree>
    <p:extLst>
      <p:ext uri="{BB962C8B-B14F-4D97-AF65-F5344CB8AC3E}">
        <p14:creationId xmlns:p14="http://schemas.microsoft.com/office/powerpoint/2010/main" val="7293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8AD3-AF70-4629-BEA7-54DD0492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Semaphore Usage Problem: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63B9-99F2-488F-8009-23E0F6DF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inversion is still possible using semaphores</a:t>
            </a:r>
          </a:p>
          <a:p>
            <a:pPr lvl="1"/>
            <a:r>
              <a:rPr lang="en-US" dirty="0"/>
              <a:t>Slightly less likely</a:t>
            </a:r>
          </a:p>
          <a:p>
            <a:pPr lvl="1"/>
            <a:r>
              <a:rPr lang="en-US" dirty="0"/>
              <a:t>Needs at least three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FBA9A-06C2-4541-8533-91EE6CF5CE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635EE-6786-4B20-9FC4-357E40A19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CAD15-E5E4-45AF-BB15-419D6488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60" y="2704653"/>
            <a:ext cx="6116878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different types of semaphores</a:t>
            </a:r>
          </a:p>
          <a:p>
            <a:pPr lvl="1"/>
            <a:r>
              <a:rPr lang="en-US" altLang="en-US" dirty="0"/>
              <a:t>Counting semaphores</a:t>
            </a:r>
          </a:p>
          <a:p>
            <a:pPr lvl="1"/>
            <a:r>
              <a:rPr lang="en-US" altLang="en-US" dirty="0"/>
              <a:t>Binary semaphores</a:t>
            </a:r>
          </a:p>
          <a:p>
            <a:r>
              <a:rPr lang="en-US" altLang="en-US" dirty="0"/>
              <a:t>Counting semaphore</a:t>
            </a:r>
          </a:p>
          <a:p>
            <a:pPr lvl="1"/>
            <a:r>
              <a:rPr lang="en-US" altLang="en-US" dirty="0"/>
              <a:t>Value can range over an unrestricted range</a:t>
            </a:r>
          </a:p>
          <a:p>
            <a:r>
              <a:rPr lang="en-US" altLang="en-US" dirty="0"/>
              <a:t>Binary semaphore</a:t>
            </a:r>
          </a:p>
          <a:p>
            <a:pPr lvl="1"/>
            <a:r>
              <a:rPr lang="en-US" altLang="en-US" dirty="0"/>
              <a:t>Only two values possible</a:t>
            </a:r>
          </a:p>
          <a:p>
            <a:pPr lvl="2"/>
            <a:r>
              <a:rPr lang="en-US" altLang="en-US" dirty="0"/>
              <a:t>1 means the semaphore is available</a:t>
            </a:r>
          </a:p>
          <a:p>
            <a:pPr lvl="2"/>
            <a:r>
              <a:rPr lang="en-US" altLang="en-US" dirty="0"/>
              <a:t>0 means a process has acquired the semaphore</a:t>
            </a:r>
          </a:p>
          <a:p>
            <a:pPr lvl="1"/>
            <a:r>
              <a:rPr lang="en-US" altLang="en-US" dirty="0"/>
              <a:t>May be simpler to implement</a:t>
            </a:r>
          </a:p>
          <a:p>
            <a:r>
              <a:rPr lang="en-US" altLang="en-US" dirty="0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9BB3-111A-C945-877F-BD121C1E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CA4-7F32-6E46-B96D-A3EDD0F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are processes created, maintained, and terminated?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E739-D83C-374A-949E-F1270A671D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11F79-F380-EE4F-BED9-5F77D563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2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B5D-0DA9-1B40-B4F4-ACA6740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 (AKA Process States)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8833-3898-7F4F-A16C-3155350C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4B5F0-571B-A540-A3A4-9FBA10135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9F8A7-D797-6F40-9697-18D4AD3C7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CBBDCD2A-B380-8C47-B634-E57BFDD13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6293"/>
            <a:ext cx="9728200" cy="387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09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6EB-0D8A-984E-BF9C-7A22C2C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925-D340-024F-A2A1-CC98AE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Via fork()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Parent process: the process that calls fork()</a:t>
            </a:r>
          </a:p>
          <a:p>
            <a:r>
              <a:rPr lang="en-US" dirty="0"/>
              <a:t>Child process: the process that gets created</a:t>
            </a:r>
          </a:p>
          <a:p>
            <a:r>
              <a:rPr lang="en-US" dirty="0"/>
              <a:t>Child process has a new context</a:t>
            </a:r>
          </a:p>
          <a:p>
            <a:pPr lvl="1"/>
            <a:r>
              <a:rPr lang="en-US" dirty="0"/>
              <a:t>new PCB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208F-A792-EE4F-90A9-6AD02E9DF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83E8-2CF3-934C-8083-4BE6F2FD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76EB-0D8A-984E-BF9C-7A22C2C7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A925-D340-024F-A2A1-CC98AE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of parent process copied to child process</a:t>
            </a:r>
          </a:p>
          <a:p>
            <a:pPr lvl="1"/>
            <a:r>
              <a:rPr lang="en-US" dirty="0"/>
              <a:t>Too much copying</a:t>
            </a:r>
          </a:p>
          <a:p>
            <a:pPr lvl="1"/>
            <a:r>
              <a:rPr lang="en-US" dirty="0"/>
              <a:t>Even not necessary sometimes</a:t>
            </a:r>
          </a:p>
          <a:p>
            <a:pPr lvl="2"/>
            <a:r>
              <a:rPr lang="en-US" dirty="0"/>
              <a:t>e.g., fork() followed by exec() to run a different program</a:t>
            </a:r>
          </a:p>
          <a:p>
            <a:pPr lvl="1"/>
            <a:r>
              <a:rPr lang="en-US" dirty="0"/>
              <a:t>Optimization trick:</a:t>
            </a:r>
          </a:p>
          <a:p>
            <a:pPr lvl="2"/>
            <a:r>
              <a:rPr lang="en-US" b="1" dirty="0"/>
              <a:t>copy-on-write</a:t>
            </a:r>
          </a:p>
          <a:p>
            <a:pPr lvl="2"/>
            <a:r>
              <a:rPr lang="en-US" dirty="0"/>
              <a:t>copy when any of the two processes writes into its memory</a:t>
            </a:r>
          </a:p>
          <a:p>
            <a:pPr lvl="2"/>
            <a:r>
              <a:rPr lang="en-US" dirty="0"/>
              <a:t>copy the affected memory “part” only</a:t>
            </a:r>
          </a:p>
          <a:p>
            <a:pPr lvl="2"/>
            <a:r>
              <a:rPr lang="en-US" dirty="0"/>
              <a:t>How would the OS know when a process writes to its memory?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C208F-A792-EE4F-90A9-6AD02E9DFF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083E8-2CF3-934C-8083-4BE6F2FDBF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 is due this Friday at 11:59 pm</a:t>
            </a:r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r>
              <a:rPr lang="en-US" dirty="0"/>
              <a:t>Student Support Hours available on the syllabus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273E7E-40F0-8FC4-710B-EED86F4A2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3690" b="54321"/>
          <a:stretch/>
        </p:blipFill>
        <p:spPr>
          <a:xfrm>
            <a:off x="462831" y="1320416"/>
            <a:ext cx="3215872" cy="26976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A57F5-A275-2588-83F4-C23552C55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9" r="19442"/>
          <a:stretch/>
        </p:blipFill>
        <p:spPr>
          <a:xfrm>
            <a:off x="4303528" y="776288"/>
            <a:ext cx="3904812" cy="59055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8D53B2-F811-C1CC-DE1F-F4F91D3F8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9" r="51128" b="53116"/>
          <a:stretch/>
        </p:blipFill>
        <p:spPr>
          <a:xfrm>
            <a:off x="4316193" y="776288"/>
            <a:ext cx="1098447" cy="2768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7E8390-70A0-BEC4-97AE-71A6FD3AF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4972" b="34065"/>
          <a:stretch/>
        </p:blipFill>
        <p:spPr>
          <a:xfrm>
            <a:off x="462830" y="1234238"/>
            <a:ext cx="3102244" cy="3893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D5B7BC-37EC-05FC-E757-8641B8EDB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9" r="-547"/>
          <a:stretch/>
        </p:blipFill>
        <p:spPr>
          <a:xfrm>
            <a:off x="4357920" y="877791"/>
            <a:ext cx="5675080" cy="59055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88998C-8BA1-2B31-2CD3-7AE5C079E6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4972" b="3490"/>
          <a:stretch/>
        </p:blipFill>
        <p:spPr>
          <a:xfrm>
            <a:off x="462830" y="1271935"/>
            <a:ext cx="3102244" cy="56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D6D-0035-48A2-AE34-43966A9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vs.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B03E5-535D-472E-98AC-2E5577E357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16229-F3A1-431A-B9BF-8875C967A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DB90B-C6A6-42C5-B88F-C71C9FC4E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98"/>
          <a:stretch/>
        </p:blipFill>
        <p:spPr>
          <a:xfrm>
            <a:off x="665909" y="962664"/>
            <a:ext cx="4989303" cy="59300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05C6FC-4F4B-4680-F5D0-95AA114F6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82"/>
          <a:stretch/>
        </p:blipFill>
        <p:spPr>
          <a:xfrm>
            <a:off x="5790646" y="911082"/>
            <a:ext cx="3852384" cy="59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6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A24C-0B49-6145-9835-7406BF7C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2249-5E17-2A4B-B649-961DDDF1F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Region</a:t>
            </a:r>
          </a:p>
          <a:p>
            <a:r>
              <a:rPr lang="en-US" dirty="0"/>
              <a:t>Using Spinlock to implement Critical Regions</a:t>
            </a:r>
          </a:p>
          <a:p>
            <a:pPr lvl="1"/>
            <a:r>
              <a:rPr lang="en-US" dirty="0"/>
              <a:t>Busy Waiting problem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0EB3E-D7D4-7946-ADA7-722A8DA377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5D7E-DA69-CD4B-B6BE-D1EDF4DD75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4788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28A-8674-42BF-A553-2C3612B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Xv6 Walkthrough of 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C5A-CC0C-40C3-BD2B-60F0CF3E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__</a:t>
            </a:r>
            <a:r>
              <a:rPr lang="en-US" dirty="0" err="1"/>
              <a:t>sync_synchronize</a:t>
            </a:r>
            <a:r>
              <a:rPr lang="en-US" dirty="0"/>
              <a:t>() is a memory barrier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E1D9-544E-4B5A-9302-BDE3B0A3F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FD23-2AB7-4671-BD28-264D45A1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C82A-AB2F-48F5-861D-62F8E674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86" y="2360290"/>
            <a:ext cx="6990207" cy="2821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00FAA-6BB4-4738-867A-9C5C29D0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55" y="1930980"/>
            <a:ext cx="8777709" cy="3977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B8316-F2C2-4528-9B6F-A4148DF2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96" y="1561734"/>
            <a:ext cx="9277691" cy="50229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8E4C0D-BAAA-4416-8168-D817EC29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68" y="1390684"/>
            <a:ext cx="10074910" cy="53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646" dirty="0"/>
              <a:t>Solution to the Busy Waiting problem: use semaphores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Semaphores are Synchronization mechanism that doesn’t require busy waiting</a:t>
            </a:r>
          </a:p>
          <a:p>
            <a:pPr>
              <a:lnSpc>
                <a:spcPct val="15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Down(S): decrement the semaphore if &gt; 0; </a:t>
            </a:r>
            <a:r>
              <a:rPr lang="en-US" altLang="en-US" sz="1984" i="1" dirty="0"/>
              <a:t>block</a:t>
            </a:r>
            <a:r>
              <a:rPr lang="en-US" altLang="en-US" sz="1984" dirty="0"/>
              <a:t> otherwise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Up(S): increment the semaphore and </a:t>
            </a:r>
            <a:r>
              <a:rPr lang="en-US" altLang="en-US" sz="1984" i="1" dirty="0"/>
              <a:t>wakeup</a:t>
            </a:r>
            <a:r>
              <a:rPr lang="en-US" altLang="en-US" sz="1984" dirty="0"/>
              <a:t> one blocked process if any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Down() is another name for P()</a:t>
            </a:r>
          </a:p>
          <a:p>
            <a:pPr lvl="2">
              <a:lnSpc>
                <a:spcPct val="150000"/>
              </a:lnSpc>
            </a:pPr>
            <a:r>
              <a:rPr lang="en-US" altLang="en-US" sz="1805" dirty="0"/>
              <a:t>also called wait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Up() is another name for V()</a:t>
            </a:r>
          </a:p>
          <a:p>
            <a:pPr lvl="2">
              <a:lnSpc>
                <a:spcPct val="150000"/>
              </a:lnSpc>
            </a:pPr>
            <a:r>
              <a:rPr lang="en-US" altLang="en-US" sz="1805" dirty="0"/>
              <a:t>also called signal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97C-D5EB-B648-BC2C-781803B9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Blocking involves 2 context switches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28"/>
          <a:stretch/>
        </p:blipFill>
        <p:spPr>
          <a:xfrm>
            <a:off x="1711555" y="947166"/>
            <a:ext cx="7049701" cy="1987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D5C47-0370-AA82-99B1-CBD5BC7B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34"/>
          <a:stretch/>
        </p:blipFill>
        <p:spPr>
          <a:xfrm>
            <a:off x="1650140" y="3261815"/>
            <a:ext cx="7049701" cy="24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1" y="2404743"/>
            <a:ext cx="8901953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1" i="0" u="sng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0" y="996006"/>
            <a:ext cx="8901953" cy="12042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4C6D-C70F-294A-B636-15C26351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9F26-20E3-A042-A485-09920B5F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how do semaphores avoid busy waiting?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33C5C-588C-B140-8D42-34DCCE007F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B4E68-5C81-714B-AB24-54FF2003B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7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data structure</a:t>
            </a:r>
          </a:p>
          <a:p>
            <a:pPr lvl="1"/>
            <a:r>
              <a:rPr lang="en-US" altLang="en-US" sz="2205" dirty="0"/>
              <a:t>Tracks value of semaphore</a:t>
            </a:r>
          </a:p>
          <a:p>
            <a:pPr lvl="1"/>
            <a:r>
              <a:rPr lang="en-US" altLang="en-US" sz="2205" dirty="0"/>
              <a:t>Keeps a list of processes waiting for the semaphore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0" y="5225740"/>
            <a:ext cx="4240068" cy="11822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6" y="874420"/>
            <a:ext cx="4479807" cy="49829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E310-9701-4C8E-8A83-D5E0B19A5EAA}"/>
              </a:ext>
            </a:extLst>
          </p:cNvPr>
          <p:cNvSpPr txBox="1"/>
          <p:nvPr/>
        </p:nvSpPr>
        <p:spPr>
          <a:xfrm>
            <a:off x="5208306" y="6119669"/>
            <a:ext cx="4634602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protect these shared variables??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7001</TotalTime>
  <Words>1060</Words>
  <Application>Microsoft Office PowerPoint</Application>
  <PresentationFormat>Custom</PresentationFormat>
  <Paragraphs>240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Xv6 Walkthrough of Spinlock Implementation</vt:lpstr>
      <vt:lpstr>Semaphores</vt:lpstr>
      <vt:lpstr>Busy waiting vs. Blocking</vt:lpstr>
      <vt:lpstr>Critical sections using semaphores</vt:lpstr>
      <vt:lpstr>Semaphore Implementation</vt:lpstr>
      <vt:lpstr>Implementing semaphores with blocking</vt:lpstr>
      <vt:lpstr>Spinlocks in Semaphores</vt:lpstr>
      <vt:lpstr>Spinlocks are sometimes better than Semaphores</vt:lpstr>
      <vt:lpstr>Semaphore Usage Problem: Compromising Mutual Exclusion</vt:lpstr>
      <vt:lpstr>Semaphore Usage Problem: Deadlock and Starvation</vt:lpstr>
      <vt:lpstr>Semaphore Usage Problem: Priority Inversion</vt:lpstr>
      <vt:lpstr>Types of semaphores</vt:lpstr>
      <vt:lpstr>Question</vt:lpstr>
      <vt:lpstr>Process Lifecycle (AKA Process States)</vt:lpstr>
      <vt:lpstr>Process Creation</vt:lpstr>
      <vt:lpstr>Process Creation</vt:lpstr>
      <vt:lpstr>fork() tracing</vt:lpstr>
      <vt:lpstr>fork()’s of fork()’s</vt:lpstr>
      <vt:lpstr>Process vs.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175</cp:revision>
  <dcterms:modified xsi:type="dcterms:W3CDTF">2023-01-24T19:05:19Z</dcterms:modified>
</cp:coreProperties>
</file>