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55" r:id="rId3"/>
  </p:sldMasterIdLst>
  <p:notesMasterIdLst>
    <p:notesMasterId r:id="rId34"/>
  </p:notesMasterIdLst>
  <p:sldIdLst>
    <p:sldId id="454" r:id="rId4"/>
    <p:sldId id="498" r:id="rId5"/>
    <p:sldId id="505" r:id="rId6"/>
    <p:sldId id="551" r:id="rId7"/>
    <p:sldId id="381" r:id="rId8"/>
    <p:sldId id="563" r:id="rId9"/>
    <p:sldId id="564" r:id="rId10"/>
    <p:sldId id="456" r:id="rId11"/>
    <p:sldId id="590" r:id="rId12"/>
    <p:sldId id="461" r:id="rId13"/>
    <p:sldId id="591" r:id="rId14"/>
    <p:sldId id="458" r:id="rId15"/>
    <p:sldId id="592" r:id="rId16"/>
    <p:sldId id="553" r:id="rId17"/>
    <p:sldId id="260" r:id="rId18"/>
    <p:sldId id="593" r:id="rId19"/>
    <p:sldId id="589" r:id="rId20"/>
    <p:sldId id="289" r:id="rId21"/>
    <p:sldId id="583" r:id="rId22"/>
    <p:sldId id="584" r:id="rId23"/>
    <p:sldId id="585" r:id="rId24"/>
    <p:sldId id="586" r:id="rId25"/>
    <p:sldId id="587" r:id="rId26"/>
    <p:sldId id="528" r:id="rId27"/>
    <p:sldId id="529" r:id="rId28"/>
    <p:sldId id="530" r:id="rId29"/>
    <p:sldId id="531" r:id="rId30"/>
    <p:sldId id="532" r:id="rId31"/>
    <p:sldId id="533" r:id="rId32"/>
    <p:sldId id="534" r:id="rId3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A1873-EF81-4634-B692-B97E391A5F2F}" v="51" dt="2023-02-09T17:22:55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86C989E0-91AC-42C2-9974-EED7EE88B024}"/>
    <pc:docChg chg="undo redo custSel addSld delSld modSld sldOrd">
      <pc:chgData name="Khattab, Sherif" userId="c83b1e15-36f3-4f46-aceb-05aac24c545e" providerId="ADAL" clId="{86C989E0-91AC-42C2-9974-EED7EE88B024}" dt="2022-02-17T18:59:11.241" v="985" actId="20577"/>
      <pc:docMkLst>
        <pc:docMk/>
      </pc:docMkLst>
      <pc:sldChg chg="add del">
        <pc:chgData name="Khattab, Sherif" userId="c83b1e15-36f3-4f46-aceb-05aac24c545e" providerId="ADAL" clId="{86C989E0-91AC-42C2-9974-EED7EE88B024}" dt="2022-02-10T19:18:32.179" v="794"/>
        <pc:sldMkLst>
          <pc:docMk/>
          <pc:sldMk cId="1301760881" sldId="286"/>
        </pc:sldMkLst>
      </pc:sldChg>
      <pc:sldChg chg="add del">
        <pc:chgData name="Khattab, Sherif" userId="c83b1e15-36f3-4f46-aceb-05aac24c545e" providerId="ADAL" clId="{86C989E0-91AC-42C2-9974-EED7EE88B024}" dt="2022-02-10T19:18:14.130" v="790" actId="269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4202765649" sldId="286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736486443" sldId="379"/>
        </pc:sldMkLst>
      </pc:sldChg>
      <pc:sldChg chg="modSp add del mod">
        <pc:chgData name="Khattab, Sherif" userId="c83b1e15-36f3-4f46-aceb-05aac24c545e" providerId="ADAL" clId="{86C989E0-91AC-42C2-9974-EED7EE88B024}" dt="2022-02-17T18:59:11.241" v="985" actId="20577"/>
        <pc:sldMkLst>
          <pc:docMk/>
          <pc:sldMk cId="1337868689" sldId="381"/>
        </pc:sldMkLst>
        <pc:spChg chg="mod">
          <ac:chgData name="Khattab, Sherif" userId="c83b1e15-36f3-4f46-aceb-05aac24c545e" providerId="ADAL" clId="{86C989E0-91AC-42C2-9974-EED7EE88B024}" dt="2022-02-17T18:59:11.241" v="985" actId="20577"/>
          <ac:spMkLst>
            <pc:docMk/>
            <pc:sldMk cId="1337868689" sldId="381"/>
            <ac:spMk id="119813" creationId="{2D0E5FEC-FE0E-9048-B247-70B668077E38}"/>
          </ac:spMkLst>
        </pc:spChg>
      </pc:sldChg>
      <pc:sldChg chg="modSp mod">
        <pc:chgData name="Khattab, Sherif" userId="c83b1e15-36f3-4f46-aceb-05aac24c545e" providerId="ADAL" clId="{86C989E0-91AC-42C2-9974-EED7EE88B024}" dt="2022-02-03T14:11:40.579" v="10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86C989E0-91AC-42C2-9974-EED7EE88B024}" dt="2022-02-03T14:11:40.579" v="10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add del">
        <pc:chgData name="Khattab, Sherif" userId="c83b1e15-36f3-4f46-aceb-05aac24c545e" providerId="ADAL" clId="{86C989E0-91AC-42C2-9974-EED7EE88B024}" dt="2022-02-10T14:23:22.226" v="394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86C989E0-91AC-42C2-9974-EED7EE88B024}" dt="2022-02-10T19:16:39.744" v="563"/>
        <pc:sldMkLst>
          <pc:docMk/>
          <pc:sldMk cId="565187749" sldId="457"/>
        </pc:sldMkLst>
      </pc:sldChg>
      <pc:sldChg chg="add del">
        <pc:chgData name="Khattab, Sherif" userId="c83b1e15-36f3-4f46-aceb-05aac24c545e" providerId="ADAL" clId="{86C989E0-91AC-42C2-9974-EED7EE88B024}" dt="2022-02-10T19:16:25.734" v="561" actId="2696"/>
        <pc:sldMkLst>
          <pc:docMk/>
          <pc:sldMk cId="2840639230" sldId="457"/>
        </pc:sldMkLst>
      </pc:sldChg>
      <pc:sldChg chg="add del ord">
        <pc:chgData name="Khattab, Sherif" userId="c83b1e15-36f3-4f46-aceb-05aac24c545e" providerId="ADAL" clId="{86C989E0-91AC-42C2-9974-EED7EE88B024}" dt="2022-02-10T19:21:14.712" v="976" actId="2696"/>
        <pc:sldMkLst>
          <pc:docMk/>
          <pc:sldMk cId="3909131520" sldId="457"/>
        </pc:sldMkLst>
      </pc:sldChg>
      <pc:sldChg chg="add del ord">
        <pc:chgData name="Khattab, Sherif" userId="c83b1e15-36f3-4f46-aceb-05aac24c545e" providerId="ADAL" clId="{86C989E0-91AC-42C2-9974-EED7EE88B024}" dt="2022-02-10T19:20:15.161" v="904" actId="20578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011508301" sldId="460"/>
        </pc:sldMkLst>
      </pc:sldChg>
      <pc:sldChg chg="add del">
        <pc:chgData name="Khattab, Sherif" userId="c83b1e15-36f3-4f46-aceb-05aac24c545e" providerId="ADAL" clId="{86C989E0-91AC-42C2-9974-EED7EE88B024}" dt="2022-02-10T19:18:32.179" v="794"/>
        <pc:sldMkLst>
          <pc:docMk/>
          <pc:sldMk cId="3032351722" sldId="460"/>
        </pc:sldMkLst>
      </pc:sldChg>
      <pc:sldChg chg="add del">
        <pc:chgData name="Khattab, Sherif" userId="c83b1e15-36f3-4f46-aceb-05aac24c545e" providerId="ADAL" clId="{86C989E0-91AC-42C2-9974-EED7EE88B024}" dt="2022-02-10T19:18:14.130" v="790" actId="2696"/>
        <pc:sldMkLst>
          <pc:docMk/>
          <pc:sldMk cId="4107670357" sldId="460"/>
        </pc:sldMkLst>
      </pc:sldChg>
      <pc:sldChg chg="add del ord">
        <pc:chgData name="Khattab, Sherif" userId="c83b1e15-36f3-4f46-aceb-05aac24c545e" providerId="ADAL" clId="{86C989E0-91AC-42C2-9974-EED7EE88B024}" dt="2022-02-10T19:18:16.906" v="792"/>
        <pc:sldMkLst>
          <pc:docMk/>
          <pc:sldMk cId="3714784862" sldId="461"/>
        </pc:sldMkLst>
      </pc:sldChg>
      <pc:sldChg chg="modSp mod">
        <pc:chgData name="Khattab, Sherif" userId="c83b1e15-36f3-4f46-aceb-05aac24c545e" providerId="ADAL" clId="{86C989E0-91AC-42C2-9974-EED7EE88B024}" dt="2022-02-10T14:16:41.721" v="17"/>
        <pc:sldMkLst>
          <pc:docMk/>
          <pc:sldMk cId="3903507516" sldId="498"/>
        </pc:sldMkLst>
        <pc:spChg chg="mod">
          <ac:chgData name="Khattab, Sherif" userId="c83b1e15-36f3-4f46-aceb-05aac24c545e" providerId="ADAL" clId="{86C989E0-91AC-42C2-9974-EED7EE88B024}" dt="2022-02-10T14:16:41.721" v="1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ord modAnim">
        <pc:chgData name="Khattab, Sherif" userId="c83b1e15-36f3-4f46-aceb-05aac24c545e" providerId="ADAL" clId="{86C989E0-91AC-42C2-9974-EED7EE88B024}" dt="2022-02-10T14:18:10.602" v="119"/>
        <pc:sldMkLst>
          <pc:docMk/>
          <pc:sldMk cId="2116864396" sldId="505"/>
        </pc:sldMkLst>
        <pc:spChg chg="mod">
          <ac:chgData name="Khattab, Sherif" userId="c83b1e15-36f3-4f46-aceb-05aac24c545e" providerId="ADAL" clId="{86C989E0-91AC-42C2-9974-EED7EE88B024}" dt="2022-02-10T14:17:37.352" v="32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86C989E0-91AC-42C2-9974-EED7EE88B024}" dt="2022-02-10T14:18:02.457" v="11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618280309" sldId="511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907412692" sldId="512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017477705" sldId="513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793897325" sldId="515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699469998" sldId="522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336646820" sldId="526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989127528" sldId="527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369676605" sldId="529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849079961" sldId="530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98862008" sldId="531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242586881" sldId="532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02149894" sldId="53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62553252" sldId="534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718964789" sldId="54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486560120" sldId="544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959171718" sldId="545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259346312" sldId="546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876805328" sldId="547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302483671" sldId="548"/>
        </pc:sldMkLst>
      </pc:sldChg>
      <pc:sldChg chg="addSp delSp modSp add del mod modAnim">
        <pc:chgData name="Khattab, Sherif" userId="c83b1e15-36f3-4f46-aceb-05aac24c545e" providerId="ADAL" clId="{86C989E0-91AC-42C2-9974-EED7EE88B024}" dt="2022-02-10T14:20:31.575" v="192" actId="6549"/>
        <pc:sldMkLst>
          <pc:docMk/>
          <pc:sldMk cId="1850740189" sldId="551"/>
        </pc:sldMkLst>
        <pc:spChg chg="add del">
          <ac:chgData name="Khattab, Sherif" userId="c83b1e15-36f3-4f46-aceb-05aac24c545e" providerId="ADAL" clId="{86C989E0-91AC-42C2-9974-EED7EE88B024}" dt="2022-02-10T14:20:10.492" v="181" actId="22"/>
          <ac:spMkLst>
            <pc:docMk/>
            <pc:sldMk cId="1850740189" sldId="551"/>
            <ac:spMk id="26" creationId="{0D075C5A-60F5-43F3-B541-88F11B105EC2}"/>
          </ac:spMkLst>
        </pc:spChg>
        <pc:spChg chg="add mod">
          <ac:chgData name="Khattab, Sherif" userId="c83b1e15-36f3-4f46-aceb-05aac24c545e" providerId="ADAL" clId="{86C989E0-91AC-42C2-9974-EED7EE88B024}" dt="2022-02-10T14:20:12.702" v="183" actId="1076"/>
          <ac:spMkLst>
            <pc:docMk/>
            <pc:sldMk cId="1850740189" sldId="551"/>
            <ac:spMk id="28" creationId="{7116BF4A-1256-458D-8770-0AAA0B6783D8}"/>
          </ac:spMkLst>
        </pc:spChg>
        <pc:spChg chg="mod">
          <ac:chgData name="Khattab, Sherif" userId="c83b1e15-36f3-4f46-aceb-05aac24c545e" providerId="ADAL" clId="{86C989E0-91AC-42C2-9974-EED7EE88B024}" dt="2022-02-10T14:20:31.575" v="192" actId="6549"/>
          <ac:spMkLst>
            <pc:docMk/>
            <pc:sldMk cId="1850740189" sldId="551"/>
            <ac:spMk id="118786" creationId="{26D54543-5CF1-B947-A0EE-00F2D893EE94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87" creationId="{98C49C38-B250-2147-AE6C-530E1AA08885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88" creationId="{53F82913-4751-364A-8AE7-032DF279A0A9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89" creationId="{D2746B01-3B26-2547-A3F4-6814F822C8BA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0" creationId="{7BA12B8A-76C8-8B48-BB05-9671FCD0F0C9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1" creationId="{13E152E0-121B-6F48-8C9E-94F2BE92FD25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2" creationId="{4043197E-3A9F-0A46-A4A7-C4BE79AFE421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3" creationId="{84D5FC6A-9BC3-2749-AC1C-7840D838E557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4" creationId="{1714054E-4CF4-5143-B355-3185210C2B95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5" creationId="{83A0AAB2-4E58-8849-9F14-46DA4237D688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6" creationId="{D3D593C1-426F-3148-AB55-E37C99CF81B3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7" creationId="{DEEC2606-406B-7B44-8FAD-0A7A2D33967B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8" creationId="{3278E209-BA82-8046-88AC-2F6CB1E218D3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9" creationId="{D12302FB-C18D-C34E-AC6F-CA54380613AE}"/>
          </ac:spMkLst>
        </pc:spChg>
        <pc:spChg chg="mod">
          <ac:chgData name="Khattab, Sherif" userId="c83b1e15-36f3-4f46-aceb-05aac24c545e" providerId="ADAL" clId="{86C989E0-91AC-42C2-9974-EED7EE88B024}" dt="2022-02-10T14:20:15.108" v="184" actId="1076"/>
          <ac:spMkLst>
            <pc:docMk/>
            <pc:sldMk cId="1850740189" sldId="551"/>
            <ac:spMk id="118806" creationId="{ED78E685-ED28-7549-B9BC-0EA9598A3ABF}"/>
          </ac:spMkLst>
        </pc:sp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0" creationId="{E95CBB6A-64AD-8346-BD2B-9D520A474D21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1" creationId="{883C6F00-A1A9-0746-8166-922C32FA0F39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2" creationId="{936CD62E-FC51-BE4C-9A40-CB47EE8BC4F7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3" creationId="{DDF14947-FA7B-EB4B-8CEF-25F37E446853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4" creationId="{8421A293-89F5-BF47-B18A-1A08E6D7B351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5" creationId="{8A44AA5A-3BC4-4649-9DB5-DC9618E00928}"/>
          </ac:picMkLst>
        </pc:picChg>
      </pc:sldChg>
      <pc:sldChg chg="add del">
        <pc:chgData name="Khattab, Sherif" userId="c83b1e15-36f3-4f46-aceb-05aac24c545e" providerId="ADAL" clId="{86C989E0-91AC-42C2-9974-EED7EE88B024}" dt="2022-02-10T14:22:39.471" v="390" actId="47"/>
        <pc:sldMkLst>
          <pc:docMk/>
          <pc:sldMk cId="1401906409" sldId="552"/>
        </pc:sldMkLst>
      </pc:sldChg>
      <pc:sldChg chg="add del">
        <pc:chgData name="Khattab, Sherif" userId="c83b1e15-36f3-4f46-aceb-05aac24c545e" providerId="ADAL" clId="{86C989E0-91AC-42C2-9974-EED7EE88B024}" dt="2022-02-10T19:16:00.566" v="557" actId="2696"/>
        <pc:sldMkLst>
          <pc:docMk/>
          <pc:sldMk cId="441821993" sldId="553"/>
        </pc:sldMkLst>
      </pc:sldChg>
      <pc:sldChg chg="add del">
        <pc:chgData name="Khattab, Sherif" userId="c83b1e15-36f3-4f46-aceb-05aac24c545e" providerId="ADAL" clId="{86C989E0-91AC-42C2-9974-EED7EE88B024}" dt="2022-02-10T19:18:39.860" v="796" actId="2696"/>
        <pc:sldMkLst>
          <pc:docMk/>
          <pc:sldMk cId="647114807" sldId="553"/>
        </pc:sldMkLst>
      </pc:sldChg>
      <pc:sldChg chg="add del">
        <pc:chgData name="Khattab, Sherif" userId="c83b1e15-36f3-4f46-aceb-05aac24c545e" providerId="ADAL" clId="{86C989E0-91AC-42C2-9974-EED7EE88B024}" dt="2022-02-10T19:16:17.528" v="559"/>
        <pc:sldMkLst>
          <pc:docMk/>
          <pc:sldMk cId="1158192905" sldId="553"/>
        </pc:sldMkLst>
      </pc:sldChg>
      <pc:sldChg chg="add del">
        <pc:chgData name="Khattab, Sherif" userId="c83b1e15-36f3-4f46-aceb-05aac24c545e" providerId="ADAL" clId="{86C989E0-91AC-42C2-9974-EED7EE88B024}" dt="2022-02-10T19:19:02.615" v="804"/>
        <pc:sldMkLst>
          <pc:docMk/>
          <pc:sldMk cId="1448010789" sldId="553"/>
        </pc:sldMkLst>
      </pc:sldChg>
      <pc:sldChg chg="add">
        <pc:chgData name="Khattab, Sherif" userId="c83b1e15-36f3-4f46-aceb-05aac24c545e" providerId="ADAL" clId="{86C989E0-91AC-42C2-9974-EED7EE88B024}" dt="2022-02-10T19:19:02.639" v="805"/>
        <pc:sldMkLst>
          <pc:docMk/>
          <pc:sldMk cId="2971514464" sldId="55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75143652" sldId="556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858246217" sldId="558"/>
        </pc:sldMkLst>
      </pc:sldChg>
      <pc:sldChg chg="modSp mod ord modAnim">
        <pc:chgData name="Khattab, Sherif" userId="c83b1e15-36f3-4f46-aceb-05aac24c545e" providerId="ADAL" clId="{86C989E0-91AC-42C2-9974-EED7EE88B024}" dt="2022-02-10T19:15:11.223" v="534"/>
        <pc:sldMkLst>
          <pc:docMk/>
          <pc:sldMk cId="25940297" sldId="559"/>
        </pc:sldMkLst>
        <pc:spChg chg="mod">
          <ac:chgData name="Khattab, Sherif" userId="c83b1e15-36f3-4f46-aceb-05aac24c545e" providerId="ADAL" clId="{86C989E0-91AC-42C2-9974-EED7EE88B024}" dt="2022-02-10T19:11:54.118" v="439" actId="20577"/>
          <ac:spMkLst>
            <pc:docMk/>
            <pc:sldMk cId="25940297" sldId="559"/>
            <ac:spMk id="2" creationId="{9B3E4D42-8F18-4882-97A4-82789ADF4273}"/>
          </ac:spMkLst>
        </pc:spChg>
        <pc:spChg chg="mod">
          <ac:chgData name="Khattab, Sherif" userId="c83b1e15-36f3-4f46-aceb-05aac24c545e" providerId="ADAL" clId="{86C989E0-91AC-42C2-9974-EED7EE88B024}" dt="2022-02-10T19:15:05.338" v="532" actId="27636"/>
          <ac:spMkLst>
            <pc:docMk/>
            <pc:sldMk cId="25940297" sldId="559"/>
            <ac:spMk id="3" creationId="{BB580724-74D7-4341-B0BA-D4087388C83C}"/>
          </ac:spMkLst>
        </pc:spChg>
      </pc:sldChg>
      <pc:sldChg chg="modSp del mod">
        <pc:chgData name="Khattab, Sherif" userId="c83b1e15-36f3-4f46-aceb-05aac24c545e" providerId="ADAL" clId="{86C989E0-91AC-42C2-9974-EED7EE88B024}" dt="2022-02-10T14:19:09.812" v="143" actId="47"/>
        <pc:sldMkLst>
          <pc:docMk/>
          <pc:sldMk cId="2984359601" sldId="560"/>
        </pc:sldMkLst>
        <pc:spChg chg="mod">
          <ac:chgData name="Khattab, Sherif" userId="c83b1e15-36f3-4f46-aceb-05aac24c545e" providerId="ADAL" clId="{86C989E0-91AC-42C2-9974-EED7EE88B024}" dt="2022-02-10T14:18:22.055" v="141" actId="20577"/>
          <ac:spMkLst>
            <pc:docMk/>
            <pc:sldMk cId="2984359601" sldId="560"/>
            <ac:spMk id="2" creationId="{56232F58-9C18-47CD-A244-694BBC62F61C}"/>
          </ac:spMkLst>
        </pc:spChg>
        <pc:spChg chg="mod">
          <ac:chgData name="Khattab, Sherif" userId="c83b1e15-36f3-4f46-aceb-05aac24c545e" providerId="ADAL" clId="{86C989E0-91AC-42C2-9974-EED7EE88B024}" dt="2022-02-10T14:18:24.191" v="142" actId="20577"/>
          <ac:spMkLst>
            <pc:docMk/>
            <pc:sldMk cId="2984359601" sldId="560"/>
            <ac:spMk id="3" creationId="{C119AD50-CA5F-42C5-B28B-3C5A51ABB173}"/>
          </ac:spMkLst>
        </pc:spChg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55203031" sldId="561"/>
        </pc:sldMkLst>
      </pc:sldChg>
      <pc:sldChg chg="add del">
        <pc:chgData name="Khattab, Sherif" userId="c83b1e15-36f3-4f46-aceb-05aac24c545e" providerId="ADAL" clId="{86C989E0-91AC-42C2-9974-EED7EE88B024}" dt="2022-02-10T14:22:45.568" v="391" actId="47"/>
        <pc:sldMkLst>
          <pc:docMk/>
          <pc:sldMk cId="2842851832" sldId="562"/>
        </pc:sldMkLst>
      </pc:sldChg>
      <pc:sldChg chg="addSp modSp new mod">
        <pc:chgData name="Khattab, Sherif" userId="c83b1e15-36f3-4f46-aceb-05aac24c545e" providerId="ADAL" clId="{86C989E0-91AC-42C2-9974-EED7EE88B024}" dt="2022-02-10T19:15:48.662" v="555"/>
        <pc:sldMkLst>
          <pc:docMk/>
          <pc:sldMk cId="1163018378" sldId="563"/>
        </pc:sldMkLst>
        <pc:spChg chg="mod">
          <ac:chgData name="Khattab, Sherif" userId="c83b1e15-36f3-4f46-aceb-05aac24c545e" providerId="ADAL" clId="{86C989E0-91AC-42C2-9974-EED7EE88B024}" dt="2022-02-10T14:20:56.289" v="231" actId="20577"/>
          <ac:spMkLst>
            <pc:docMk/>
            <pc:sldMk cId="1163018378" sldId="563"/>
            <ac:spMk id="2" creationId="{0DEC764F-01AF-4BA5-9677-DE25AAD7D5EB}"/>
          </ac:spMkLst>
        </pc:spChg>
        <pc:spChg chg="mod">
          <ac:chgData name="Khattab, Sherif" userId="c83b1e15-36f3-4f46-aceb-05aac24c545e" providerId="ADAL" clId="{86C989E0-91AC-42C2-9974-EED7EE88B024}" dt="2022-02-10T14:21:39.733" v="346" actId="20577"/>
          <ac:spMkLst>
            <pc:docMk/>
            <pc:sldMk cId="1163018378" sldId="563"/>
            <ac:spMk id="3" creationId="{16AC7D26-428E-4E6B-9C9F-B1F47979EE4D}"/>
          </ac:spMkLst>
        </pc:spChg>
        <pc:spChg chg="add mod">
          <ac:chgData name="Khattab, Sherif" userId="c83b1e15-36f3-4f46-aceb-05aac24c545e" providerId="ADAL" clId="{86C989E0-91AC-42C2-9974-EED7EE88B024}" dt="2022-02-10T19:15:48.662" v="555"/>
          <ac:spMkLst>
            <pc:docMk/>
            <pc:sldMk cId="1163018378" sldId="563"/>
            <ac:spMk id="6" creationId="{29220CDC-AF73-4502-BA63-7A1456CD0CA9}"/>
          </ac:spMkLst>
        </pc:spChg>
        <pc:spChg chg="add mod">
          <ac:chgData name="Khattab, Sherif" userId="c83b1e15-36f3-4f46-aceb-05aac24c545e" providerId="ADAL" clId="{86C989E0-91AC-42C2-9974-EED7EE88B024}" dt="2022-02-10T19:15:48.662" v="555"/>
          <ac:spMkLst>
            <pc:docMk/>
            <pc:sldMk cId="1163018378" sldId="563"/>
            <ac:spMk id="7" creationId="{BAA126C1-9FD0-4E9D-8EBE-62223BA09369}"/>
          </ac:spMkLst>
        </pc:spChg>
      </pc:sldChg>
      <pc:sldChg chg="addSp modSp add mod">
        <pc:chgData name="Khattab, Sherif" userId="c83b1e15-36f3-4f46-aceb-05aac24c545e" providerId="ADAL" clId="{86C989E0-91AC-42C2-9974-EED7EE88B024}" dt="2022-02-10T19:15:51.638" v="556"/>
        <pc:sldMkLst>
          <pc:docMk/>
          <pc:sldMk cId="1704561566" sldId="564"/>
        </pc:sldMkLst>
        <pc:spChg chg="mod">
          <ac:chgData name="Khattab, Sherif" userId="c83b1e15-36f3-4f46-aceb-05aac24c545e" providerId="ADAL" clId="{86C989E0-91AC-42C2-9974-EED7EE88B024}" dt="2022-02-10T14:21:50.507" v="349" actId="20577"/>
          <ac:spMkLst>
            <pc:docMk/>
            <pc:sldMk cId="1704561566" sldId="564"/>
            <ac:spMk id="2" creationId="{0DEC764F-01AF-4BA5-9677-DE25AAD7D5EB}"/>
          </ac:spMkLst>
        </pc:spChg>
        <pc:spChg chg="mod">
          <ac:chgData name="Khattab, Sherif" userId="c83b1e15-36f3-4f46-aceb-05aac24c545e" providerId="ADAL" clId="{86C989E0-91AC-42C2-9974-EED7EE88B024}" dt="2022-02-10T14:22:26.049" v="389" actId="6549"/>
          <ac:spMkLst>
            <pc:docMk/>
            <pc:sldMk cId="1704561566" sldId="564"/>
            <ac:spMk id="3" creationId="{16AC7D26-428E-4E6B-9C9F-B1F47979EE4D}"/>
          </ac:spMkLst>
        </pc:spChg>
        <pc:spChg chg="add mod">
          <ac:chgData name="Khattab, Sherif" userId="c83b1e15-36f3-4f46-aceb-05aac24c545e" providerId="ADAL" clId="{86C989E0-91AC-42C2-9974-EED7EE88B024}" dt="2022-02-10T19:15:51.638" v="556"/>
          <ac:spMkLst>
            <pc:docMk/>
            <pc:sldMk cId="1704561566" sldId="564"/>
            <ac:spMk id="6" creationId="{18FB27A7-690B-4F3F-8DBB-22E5F4B84818}"/>
          </ac:spMkLst>
        </pc:spChg>
        <pc:spChg chg="add mod">
          <ac:chgData name="Khattab, Sherif" userId="c83b1e15-36f3-4f46-aceb-05aac24c545e" providerId="ADAL" clId="{86C989E0-91AC-42C2-9974-EED7EE88B024}" dt="2022-02-10T19:15:51.638" v="556"/>
          <ac:spMkLst>
            <pc:docMk/>
            <pc:sldMk cId="1704561566" sldId="564"/>
            <ac:spMk id="7" creationId="{04AC908C-D0A3-4301-AF0E-855420707852}"/>
          </ac:spMkLst>
        </pc:spChg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931898487" sldId="581"/>
        </pc:sldMkLst>
      </pc:sldChg>
      <pc:sldChg chg="add del ord">
        <pc:chgData name="Khattab, Sherif" userId="c83b1e15-36f3-4f46-aceb-05aac24c545e" providerId="ADAL" clId="{86C989E0-91AC-42C2-9974-EED7EE88B024}" dt="2022-02-10T19:20:49.419" v="975"/>
        <pc:sldMkLst>
          <pc:docMk/>
          <pc:sldMk cId="2301043" sldId="582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725852215" sldId="58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987249071" sldId="584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10255753" sldId="585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613586742" sldId="586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83276906" sldId="587"/>
        </pc:sldMkLst>
      </pc:sldChg>
      <pc:sldChg chg="modSp new mod ord modAnim">
        <pc:chgData name="Khattab, Sherif" userId="c83b1e15-36f3-4f46-aceb-05aac24c545e" providerId="ADAL" clId="{86C989E0-91AC-42C2-9974-EED7EE88B024}" dt="2022-02-10T19:15:35.134" v="552"/>
        <pc:sldMkLst>
          <pc:docMk/>
          <pc:sldMk cId="4254770334" sldId="588"/>
        </pc:sldMkLst>
        <pc:spChg chg="mod">
          <ac:chgData name="Khattab, Sherif" userId="c83b1e15-36f3-4f46-aceb-05aac24c545e" providerId="ADAL" clId="{86C989E0-91AC-42C2-9974-EED7EE88B024}" dt="2022-02-10T19:15:22.700" v="548" actId="404"/>
          <ac:spMkLst>
            <pc:docMk/>
            <pc:sldMk cId="4254770334" sldId="588"/>
            <ac:spMk id="2" creationId="{2B719A8D-FFCF-4F33-A1EF-1B47541E2A88}"/>
          </ac:spMkLst>
        </pc:spChg>
        <pc:spChg chg="mod">
          <ac:chgData name="Khattab, Sherif" userId="c83b1e15-36f3-4f46-aceb-05aac24c545e" providerId="ADAL" clId="{86C989E0-91AC-42C2-9974-EED7EE88B024}" dt="2022-02-10T19:15:15.458" v="547" actId="27636"/>
          <ac:spMkLst>
            <pc:docMk/>
            <pc:sldMk cId="4254770334" sldId="588"/>
            <ac:spMk id="3" creationId="{615884C0-0D74-4653-9064-E4C7BDC08BFC}"/>
          </ac:spMkLst>
        </pc:spChg>
      </pc:sldChg>
      <pc:sldChg chg="modSp new mod modAnim">
        <pc:chgData name="Khattab, Sherif" userId="c83b1e15-36f3-4f46-aceb-05aac24c545e" providerId="ADAL" clId="{86C989E0-91AC-42C2-9974-EED7EE88B024}" dt="2022-02-10T19:15:40.856" v="554"/>
        <pc:sldMkLst>
          <pc:docMk/>
          <pc:sldMk cId="3123948321" sldId="589"/>
        </pc:sldMkLst>
        <pc:spChg chg="mod">
          <ac:chgData name="Khattab, Sherif" userId="c83b1e15-36f3-4f46-aceb-05aac24c545e" providerId="ADAL" clId="{86C989E0-91AC-42C2-9974-EED7EE88B024}" dt="2022-02-10T19:13:30.880" v="501" actId="20577"/>
          <ac:spMkLst>
            <pc:docMk/>
            <pc:sldMk cId="3123948321" sldId="589"/>
            <ac:spMk id="2" creationId="{9C8E793F-C42F-4640-BB1F-35B9A4948BC9}"/>
          </ac:spMkLst>
        </pc:spChg>
        <pc:spChg chg="mod">
          <ac:chgData name="Khattab, Sherif" userId="c83b1e15-36f3-4f46-aceb-05aac24c545e" providerId="ADAL" clId="{86C989E0-91AC-42C2-9974-EED7EE88B024}" dt="2022-02-10T19:15:27.283" v="550" actId="6549"/>
          <ac:spMkLst>
            <pc:docMk/>
            <pc:sldMk cId="3123948321" sldId="589"/>
            <ac:spMk id="3" creationId="{F99AC314-6D82-4093-BF29-E5027394A5D8}"/>
          </ac:spMkLst>
        </pc:spChg>
      </pc:sldChg>
      <pc:sldChg chg="modSp new mod">
        <pc:chgData name="Khattab, Sherif" userId="c83b1e15-36f3-4f46-aceb-05aac24c545e" providerId="ADAL" clId="{86C989E0-91AC-42C2-9974-EED7EE88B024}" dt="2022-02-10T19:20:01.650" v="900" actId="20577"/>
        <pc:sldMkLst>
          <pc:docMk/>
          <pc:sldMk cId="287963889" sldId="590"/>
        </pc:sldMkLst>
        <pc:spChg chg="mod">
          <ac:chgData name="Khattab, Sherif" userId="c83b1e15-36f3-4f46-aceb-05aac24c545e" providerId="ADAL" clId="{86C989E0-91AC-42C2-9974-EED7EE88B024}" dt="2022-02-10T19:17:13.345" v="619" actId="20577"/>
          <ac:spMkLst>
            <pc:docMk/>
            <pc:sldMk cId="287963889" sldId="590"/>
            <ac:spMk id="2" creationId="{6F6B47D2-BF4D-4A7E-B96C-A469DDC32F21}"/>
          </ac:spMkLst>
        </pc:spChg>
        <pc:spChg chg="mod">
          <ac:chgData name="Khattab, Sherif" userId="c83b1e15-36f3-4f46-aceb-05aac24c545e" providerId="ADAL" clId="{86C989E0-91AC-42C2-9974-EED7EE88B024}" dt="2022-02-10T19:20:01.650" v="900" actId="20577"/>
          <ac:spMkLst>
            <pc:docMk/>
            <pc:sldMk cId="287963889" sldId="590"/>
            <ac:spMk id="3" creationId="{D4B104AC-F825-4D12-AF47-9BB2A93013A3}"/>
          </ac:spMkLst>
        </pc:spChg>
      </pc:sldChg>
      <pc:sldChg chg="modSp new mod">
        <pc:chgData name="Khattab, Sherif" userId="c83b1e15-36f3-4f46-aceb-05aac24c545e" providerId="ADAL" clId="{86C989E0-91AC-42C2-9974-EED7EE88B024}" dt="2022-02-10T19:18:05.667" v="789" actId="20577"/>
        <pc:sldMkLst>
          <pc:docMk/>
          <pc:sldMk cId="2859212682" sldId="591"/>
        </pc:sldMkLst>
        <pc:spChg chg="mod">
          <ac:chgData name="Khattab, Sherif" userId="c83b1e15-36f3-4f46-aceb-05aac24c545e" providerId="ADAL" clId="{86C989E0-91AC-42C2-9974-EED7EE88B024}" dt="2022-02-10T19:17:51.675" v="750" actId="20577"/>
          <ac:spMkLst>
            <pc:docMk/>
            <pc:sldMk cId="2859212682" sldId="591"/>
            <ac:spMk id="2" creationId="{59D6DC7C-061F-4CDB-ABBD-2CF68B9788C9}"/>
          </ac:spMkLst>
        </pc:spChg>
        <pc:spChg chg="mod">
          <ac:chgData name="Khattab, Sherif" userId="c83b1e15-36f3-4f46-aceb-05aac24c545e" providerId="ADAL" clId="{86C989E0-91AC-42C2-9974-EED7EE88B024}" dt="2022-02-10T19:18:05.667" v="789" actId="20577"/>
          <ac:spMkLst>
            <pc:docMk/>
            <pc:sldMk cId="2859212682" sldId="591"/>
            <ac:spMk id="3" creationId="{6F232C81-3D5E-44D0-AAE2-8089087759FF}"/>
          </ac:spMkLst>
        </pc:spChg>
      </pc:sldChg>
      <pc:sldChg chg="modSp add mod ord">
        <pc:chgData name="Khattab, Sherif" userId="c83b1e15-36f3-4f46-aceb-05aac24c545e" providerId="ADAL" clId="{86C989E0-91AC-42C2-9974-EED7EE88B024}" dt="2022-02-10T19:19:33.329" v="891" actId="20577"/>
        <pc:sldMkLst>
          <pc:docMk/>
          <pc:sldMk cId="979694929" sldId="592"/>
        </pc:sldMkLst>
        <pc:spChg chg="mod">
          <ac:chgData name="Khattab, Sherif" userId="c83b1e15-36f3-4f46-aceb-05aac24c545e" providerId="ADAL" clId="{86C989E0-91AC-42C2-9974-EED7EE88B024}" dt="2022-02-10T19:19:33.329" v="891" actId="20577"/>
          <ac:spMkLst>
            <pc:docMk/>
            <pc:sldMk cId="979694929" sldId="592"/>
            <ac:spMk id="2" creationId="{59D6DC7C-061F-4CDB-ABBD-2CF68B9788C9}"/>
          </ac:spMkLst>
        </pc:spChg>
        <pc:spChg chg="mod">
          <ac:chgData name="Khattab, Sherif" userId="c83b1e15-36f3-4f46-aceb-05aac24c545e" providerId="ADAL" clId="{86C989E0-91AC-42C2-9974-EED7EE88B024}" dt="2022-02-10T19:19:28.618" v="881" actId="20577"/>
          <ac:spMkLst>
            <pc:docMk/>
            <pc:sldMk cId="979694929" sldId="592"/>
            <ac:spMk id="3" creationId="{6F232C81-3D5E-44D0-AAE2-8089087759FF}"/>
          </ac:spMkLst>
        </pc:spChg>
      </pc:sldChg>
      <pc:sldChg chg="modSp add mod ord">
        <pc:chgData name="Khattab, Sherif" userId="c83b1e15-36f3-4f46-aceb-05aac24c545e" providerId="ADAL" clId="{86C989E0-91AC-42C2-9974-EED7EE88B024}" dt="2022-02-10T19:20:33.589" v="971" actId="20577"/>
        <pc:sldMkLst>
          <pc:docMk/>
          <pc:sldMk cId="2670576502" sldId="593"/>
        </pc:sldMkLst>
        <pc:spChg chg="mod">
          <ac:chgData name="Khattab, Sherif" userId="c83b1e15-36f3-4f46-aceb-05aac24c545e" providerId="ADAL" clId="{86C989E0-91AC-42C2-9974-EED7EE88B024}" dt="2022-02-10T19:20:20.570" v="915" actId="20577"/>
          <ac:spMkLst>
            <pc:docMk/>
            <pc:sldMk cId="2670576502" sldId="593"/>
            <ac:spMk id="2" creationId="{59D6DC7C-061F-4CDB-ABBD-2CF68B9788C9}"/>
          </ac:spMkLst>
        </pc:spChg>
        <pc:spChg chg="mod">
          <ac:chgData name="Khattab, Sherif" userId="c83b1e15-36f3-4f46-aceb-05aac24c545e" providerId="ADAL" clId="{86C989E0-91AC-42C2-9974-EED7EE88B024}" dt="2022-02-10T19:20:33.589" v="971" actId="20577"/>
          <ac:spMkLst>
            <pc:docMk/>
            <pc:sldMk cId="2670576502" sldId="593"/>
            <ac:spMk id="3" creationId="{6F232C81-3D5E-44D0-AAE2-8089087759FF}"/>
          </ac:spMkLst>
        </pc:spChg>
      </pc:sldChg>
    </pc:docChg>
  </pc:docChgLst>
  <pc:docChgLst>
    <pc:chgData name="Khattab, Sherif" userId="c83b1e15-36f3-4f46-aceb-05aac24c545e" providerId="ADAL" clId="{5F92678B-265D-4D46-94B4-5CC475EDA587}"/>
    <pc:docChg chg="custSel addSld delSld modSld sldOrd">
      <pc:chgData name="Khattab, Sherif" userId="c83b1e15-36f3-4f46-aceb-05aac24c545e" providerId="ADAL" clId="{5F92678B-265D-4D46-94B4-5CC475EDA587}" dt="2021-10-05T16:11:32.441" v="396" actId="2696"/>
      <pc:docMkLst>
        <pc:docMk/>
      </pc:docMkLst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271999567" sldId="349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3990797458" sldId="378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736486443" sldId="379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337868689" sldId="381"/>
        </pc:sldMkLst>
      </pc:sldChg>
      <pc:sldChg chg="add del">
        <pc:chgData name="Khattab, Sherif" userId="c83b1e15-36f3-4f46-aceb-05aac24c545e" providerId="ADAL" clId="{5F92678B-265D-4D46-94B4-5CC475EDA587}" dt="2021-09-30T16:10:27.789" v="388" actId="47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591837287" sldId="384"/>
        </pc:sldMkLst>
      </pc:sldChg>
      <pc:sldChg chg="add del">
        <pc:chgData name="Khattab, Sherif" userId="c83b1e15-36f3-4f46-aceb-05aac24c545e" providerId="ADAL" clId="{5F92678B-265D-4D46-94B4-5CC475EDA587}" dt="2021-09-30T16:10:27.174" v="387" actId="47"/>
        <pc:sldMkLst>
          <pc:docMk/>
          <pc:sldMk cId="1898410716" sldId="385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5F92678B-265D-4D46-94B4-5CC475EDA587}" dt="2021-09-30T16:03:01.658" v="5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5F92678B-265D-4D46-94B4-5CC475EDA587}" dt="2021-10-04T16:42:20.517" v="395" actId="6549"/>
        <pc:sldMkLst>
          <pc:docMk/>
          <pc:sldMk cId="3903507516" sldId="498"/>
        </pc:sldMkLst>
        <pc:spChg chg="mod">
          <ac:chgData name="Khattab, Sherif" userId="c83b1e15-36f3-4f46-aceb-05aac24c545e" providerId="ADAL" clId="{5F92678B-265D-4D46-94B4-5CC475EDA587}" dt="2021-10-04T16:42:20.517" v="395" actId="6549"/>
          <ac:spMkLst>
            <pc:docMk/>
            <pc:sldMk cId="3903507516" sldId="498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5F92678B-265D-4D46-94B4-5CC475EDA587}" dt="2021-09-30T16:02:07.054" v="1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5F92678B-265D-4D46-94B4-5CC475EDA587}" dt="2021-09-30T16:04:46.773" v="20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5F92678B-265D-4D46-94B4-5CC475EDA587}" dt="2021-09-30T16:04:46.773" v="20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5F92678B-265D-4D46-94B4-5CC475EDA587}" dt="2021-09-30T16:07:19.248" v="382" actId="47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907412692" sldId="512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3017477705" sldId="513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1468641068" sldId="514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793897325" sldId="515"/>
        </pc:sldMkLst>
      </pc:sldChg>
      <pc:sldChg chg="add del">
        <pc:chgData name="Khattab, Sherif" userId="c83b1e15-36f3-4f46-aceb-05aac24c545e" providerId="ADAL" clId="{5F92678B-265D-4D46-94B4-5CC475EDA587}" dt="2021-09-30T16:07:13.193" v="379" actId="47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5F92678B-265D-4D46-94B4-5CC475EDA587}" dt="2021-09-30T16:07:21.067" v="383" actId="47"/>
        <pc:sldMkLst>
          <pc:docMk/>
          <pc:sldMk cId="1616471687" sldId="518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504930043" sldId="519"/>
        </pc:sldMkLst>
      </pc:sldChg>
      <pc:sldChg chg="add del">
        <pc:chgData name="Khattab, Sherif" userId="c83b1e15-36f3-4f46-aceb-05aac24c545e" providerId="ADAL" clId="{5F92678B-265D-4D46-94B4-5CC475EDA587}" dt="2021-09-30T16:10:28.947" v="389" actId="47"/>
        <pc:sldMkLst>
          <pc:docMk/>
          <pc:sldMk cId="2126070970" sldId="520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2000814537" sldId="521"/>
        </pc:sldMkLst>
      </pc:sldChg>
      <pc:sldChg chg="del">
        <pc:chgData name="Khattab, Sherif" userId="c83b1e15-36f3-4f46-aceb-05aac24c545e" providerId="ADAL" clId="{5F92678B-265D-4D46-94B4-5CC475EDA587}" dt="2021-09-30T16:04:52.627" v="210" actId="2696"/>
        <pc:sldMkLst>
          <pc:docMk/>
          <pc:sldMk cId="3364308863" sldId="521"/>
        </pc:sldMkLst>
      </pc:sldChg>
      <pc:sldChg chg="add">
        <pc:chgData name="Khattab, Sherif" userId="c83b1e15-36f3-4f46-aceb-05aac24c545e" providerId="ADAL" clId="{5F92678B-265D-4D46-94B4-5CC475EDA587}" dt="2021-09-30T16:10:39.338" v="390"/>
        <pc:sldMkLst>
          <pc:docMk/>
          <pc:sldMk cId="1699469998" sldId="522"/>
        </pc:sldMkLst>
      </pc:sldChg>
      <pc:sldChg chg="add del">
        <pc:chgData name="Khattab, Sherif" userId="c83b1e15-36f3-4f46-aceb-05aac24c545e" providerId="ADAL" clId="{5F92678B-265D-4D46-94B4-5CC475EDA587}" dt="2021-09-30T16:07:24.166" v="384" actId="2696"/>
        <pc:sldMkLst>
          <pc:docMk/>
          <pc:sldMk cId="3046460320" sldId="522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959171718" sldId="545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259346312" sldId="546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3876805328" sldId="547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1302483671" sldId="548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4082589092" sldId="549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2768642374" sldId="550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850740189" sldId="551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401906409" sldId="552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441821993" sldId="553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858160310" sldId="554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924667073" sldId="555"/>
        </pc:sldMkLst>
      </pc:sldChg>
      <pc:sldChg chg="add del ord">
        <pc:chgData name="Khattab, Sherif" userId="c83b1e15-36f3-4f46-aceb-05aac24c545e" providerId="ADAL" clId="{5F92678B-265D-4D46-94B4-5CC475EDA587}" dt="2021-10-05T16:11:32.441" v="396" actId="2696"/>
        <pc:sldMkLst>
          <pc:docMk/>
          <pc:sldMk cId="2842851832" sldId="556"/>
        </pc:sldMkLst>
      </pc:sldChg>
      <pc:sldChg chg="add del">
        <pc:chgData name="Khattab, Sherif" userId="c83b1e15-36f3-4f46-aceb-05aac24c545e" providerId="ADAL" clId="{5F92678B-265D-4D46-94B4-5CC475EDA587}" dt="2021-09-30T16:07:15.446" v="380" actId="47"/>
        <pc:sldMkLst>
          <pc:docMk/>
          <pc:sldMk cId="3228093271" sldId="557"/>
        </pc:sldMkLst>
      </pc:sldChg>
      <pc:sldChg chg="add del">
        <pc:chgData name="Khattab, Sherif" userId="c83b1e15-36f3-4f46-aceb-05aac24c545e" providerId="ADAL" clId="{5F92678B-265D-4D46-94B4-5CC475EDA587}" dt="2021-09-30T16:07:16.008" v="381" actId="47"/>
        <pc:sldMkLst>
          <pc:docMk/>
          <pc:sldMk cId="1343377634" sldId="558"/>
        </pc:sldMkLst>
      </pc:sldChg>
      <pc:sldChg chg="modSp new mod">
        <pc:chgData name="Khattab, Sherif" userId="c83b1e15-36f3-4f46-aceb-05aac24c545e" providerId="ADAL" clId="{5F92678B-265D-4D46-94B4-5CC475EDA587}" dt="2021-09-30T16:05:23.204" v="235" actId="20577"/>
        <pc:sldMkLst>
          <pc:docMk/>
          <pc:sldMk cId="25940297" sldId="559"/>
        </pc:sldMkLst>
        <pc:spChg chg="mod">
          <ac:chgData name="Khattab, Sherif" userId="c83b1e15-36f3-4f46-aceb-05aac24c545e" providerId="ADAL" clId="{5F92678B-265D-4D46-94B4-5CC475EDA587}" dt="2021-09-30T16:05:23.204" v="235" actId="20577"/>
          <ac:spMkLst>
            <pc:docMk/>
            <pc:sldMk cId="25940297" sldId="559"/>
            <ac:spMk id="2" creationId="{9B3E4D42-8F18-4882-97A4-82789ADF4273}"/>
          </ac:spMkLst>
        </pc:spChg>
      </pc:sldChg>
      <pc:sldChg chg="modSp new mod">
        <pc:chgData name="Khattab, Sherif" userId="c83b1e15-36f3-4f46-aceb-05aac24c545e" providerId="ADAL" clId="{5F92678B-265D-4D46-94B4-5CC475EDA587}" dt="2021-09-30T16:06:13.956" v="378" actId="20577"/>
        <pc:sldMkLst>
          <pc:docMk/>
          <pc:sldMk cId="2984359601" sldId="560"/>
        </pc:sldMkLst>
        <pc:spChg chg="mod">
          <ac:chgData name="Khattab, Sherif" userId="c83b1e15-36f3-4f46-aceb-05aac24c545e" providerId="ADAL" clId="{5F92678B-265D-4D46-94B4-5CC475EDA587}" dt="2021-09-30T16:05:34.159" v="254" actId="5793"/>
          <ac:spMkLst>
            <pc:docMk/>
            <pc:sldMk cId="2984359601" sldId="560"/>
            <ac:spMk id="2" creationId="{56232F58-9C18-47CD-A244-694BBC62F61C}"/>
          </ac:spMkLst>
        </pc:spChg>
        <pc:spChg chg="mod">
          <ac:chgData name="Khattab, Sherif" userId="c83b1e15-36f3-4f46-aceb-05aac24c545e" providerId="ADAL" clId="{5F92678B-265D-4D46-94B4-5CC475EDA587}" dt="2021-09-30T16:06:13.956" v="378" actId="20577"/>
          <ac:spMkLst>
            <pc:docMk/>
            <pc:sldMk cId="2984359601" sldId="560"/>
            <ac:spMk id="3" creationId="{C119AD50-CA5F-42C5-B28B-3C5A51ABB173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6B32A7CB-D6D5-4A46-AB03-3D776A5A722B}"/>
    <pc:docChg chg="modSld">
      <pc:chgData name="Khattab, Sherif" userId="c83b1e15-36f3-4f46-aceb-05aac24c545e" providerId="ADAL" clId="{6B32A7CB-D6D5-4A46-AB03-3D776A5A722B}" dt="2021-09-01T06:17:51.524" v="0"/>
      <pc:docMkLst>
        <pc:docMk/>
      </pc:docMkLst>
      <pc:sldChg chg="modSp">
        <pc:chgData name="Khattab, Sherif" userId="c83b1e15-36f3-4f46-aceb-05aac24c545e" providerId="ADAL" clId="{6B32A7CB-D6D5-4A46-AB03-3D776A5A722B}" dt="2021-09-01T06:17:51.524" v="0"/>
        <pc:sldMkLst>
          <pc:docMk/>
          <pc:sldMk cId="1330366002" sldId="454"/>
        </pc:sldMkLst>
        <pc:spChg chg="mod">
          <ac:chgData name="Khattab, Sherif" userId="c83b1e15-36f3-4f46-aceb-05aac24c545e" providerId="ADAL" clId="{6B32A7CB-D6D5-4A46-AB03-3D776A5A722B}" dt="2021-09-01T06:17:51.524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9T03:40:10.059" v="412" actId="1076"/>
      <pc:docMkLst>
        <pc:docMk/>
      </pc:docMkLst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920820884" sldId="273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2017417480" sldId="277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2773510753" sldId="280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71235497" sldId="283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2099089282" sldId="284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136622862" sldId="285"/>
        </pc:sldMkLst>
      </pc:sldChg>
      <pc:sldChg chg="addSp modSp mod">
        <pc:chgData name="Sherif Khattab" userId="c83b1e15-36f3-4f46-aceb-05aac24c545e" providerId="ADAL" clId="{D1F8C7F8-B63D-426F-B9AE-033C1F2663EE}" dt="2021-02-19T03:40:10.059" v="412" actId="1076"/>
        <pc:sldMkLst>
          <pc:docMk/>
          <pc:sldMk cId="1268007695" sldId="288"/>
        </pc:sldMkLst>
        <pc:spChg chg="mod">
          <ac:chgData name="Sherif Khattab" userId="c83b1e15-36f3-4f46-aceb-05aac24c545e" providerId="ADAL" clId="{D1F8C7F8-B63D-426F-B9AE-033C1F2663EE}" dt="2021-02-19T03:39:56.599" v="409" actId="27636"/>
          <ac:spMkLst>
            <pc:docMk/>
            <pc:sldMk cId="1268007695" sldId="288"/>
            <ac:spMk id="45061" creationId="{C82BDD8E-B02C-45D7-A4E1-5AA0B3D3D510}"/>
          </ac:spMkLst>
        </pc:spChg>
        <pc:picChg chg="add mod">
          <ac:chgData name="Sherif Khattab" userId="c83b1e15-36f3-4f46-aceb-05aac24c545e" providerId="ADAL" clId="{D1F8C7F8-B63D-426F-B9AE-033C1F2663EE}" dt="2021-02-19T03:40:10.059" v="412" actId="1076"/>
          <ac:picMkLst>
            <pc:docMk/>
            <pc:sldMk cId="1268007695" sldId="288"/>
            <ac:picMk id="3" creationId="{FAB5A6F1-6630-4DA0-9CA2-FAD14DB5308D}"/>
          </ac:picMkLst>
        </pc:picChg>
      </pc:sldChg>
      <pc:sldChg chg="modSp mod">
        <pc:chgData name="Sherif Khattab" userId="c83b1e15-36f3-4f46-aceb-05aac24c545e" providerId="ADAL" clId="{D1F8C7F8-B63D-426F-B9AE-033C1F2663EE}" dt="2021-02-18T17:39:06.054" v="295" actId="6549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  <pc:spChg chg="mod">
          <ac:chgData name="Sherif Khattab" userId="c83b1e15-36f3-4f46-aceb-05aac24c545e" providerId="ADAL" clId="{D1F8C7F8-B63D-426F-B9AE-033C1F2663EE}" dt="2021-02-18T17:39:06.054" v="295" actId="6549"/>
          <ac:spMkLst>
            <pc:docMk/>
            <pc:sldMk cId="463012687" sldId="289"/>
            <ac:spMk id="46282" creationId="{E7A6F565-6797-41A4-9E37-DE763723D06D}"/>
          </ac:spMkLst>
        </pc:spChg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574001865" sldId="464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2156977365" sldId="465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17329803" sldId="466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3643915362" sldId="467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593910045" sldId="468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3392020218" sldId="469"/>
        </pc:sldMkLst>
      </pc:sldChg>
      <pc:sldChg chg="modSp mod">
        <pc:chgData name="Sherif Khattab" userId="c83b1e15-36f3-4f46-aceb-05aac24c545e" providerId="ADAL" clId="{D1F8C7F8-B63D-426F-B9AE-033C1F2663EE}" dt="2021-02-19T03:38:30.993" v="367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1F8C7F8-B63D-426F-B9AE-033C1F2663EE}" dt="2021-02-19T03:38:30.993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9T03:39:32.414" v="407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9T03:39:32.414" v="407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  <pc:sldChg chg="addSp delSp modSp new mod">
        <pc:chgData name="Sherif Khattab" userId="c83b1e15-36f3-4f46-aceb-05aac24c545e" providerId="ADAL" clId="{D1F8C7F8-B63D-426F-B9AE-033C1F2663EE}" dt="2021-02-19T03:39:09.827" v="406" actId="1076"/>
        <pc:sldMkLst>
          <pc:docMk/>
          <pc:sldMk cId="3364308863" sldId="521"/>
        </pc:sldMkLst>
        <pc:spChg chg="mod">
          <ac:chgData name="Sherif Khattab" userId="c83b1e15-36f3-4f46-aceb-05aac24c545e" providerId="ADAL" clId="{D1F8C7F8-B63D-426F-B9AE-033C1F2663EE}" dt="2021-02-19T03:38:50.883" v="401" actId="20577"/>
          <ac:spMkLst>
            <pc:docMk/>
            <pc:sldMk cId="3364308863" sldId="521"/>
            <ac:spMk id="2" creationId="{740FD18B-897C-4780-8A5C-23717D65EEF2}"/>
          </ac:spMkLst>
        </pc:spChg>
        <pc:picChg chg="add mod">
          <ac:chgData name="Sherif Khattab" userId="c83b1e15-36f3-4f46-aceb-05aac24c545e" providerId="ADAL" clId="{D1F8C7F8-B63D-426F-B9AE-033C1F2663EE}" dt="2021-02-19T03:39:09.827" v="406" actId="1076"/>
          <ac:picMkLst>
            <pc:docMk/>
            <pc:sldMk cId="3364308863" sldId="521"/>
            <ac:picMk id="8" creationId="{5952D0CE-9495-421E-AC17-8DD3F137F580}"/>
          </ac:picMkLst>
        </pc:picChg>
        <pc:inkChg chg="add del">
          <ac:chgData name="Sherif Khattab" userId="c83b1e15-36f3-4f46-aceb-05aac24c545e" providerId="ADAL" clId="{D1F8C7F8-B63D-426F-B9AE-033C1F2663EE}" dt="2021-02-19T03:38:55.933" v="403"/>
          <ac:inkMkLst>
            <pc:docMk/>
            <pc:sldMk cId="3364308863" sldId="521"/>
            <ac:inkMk id="6" creationId="{F3A1FFC8-508E-4263-9C8A-5DC683D4D109}"/>
          </ac:inkMkLst>
        </pc:inkChg>
      </pc:sldChg>
    </pc:docChg>
  </pc:docChgLst>
  <pc:docChgLst>
    <pc:chgData name="Khattab, Sherif" userId="c83b1e15-36f3-4f46-aceb-05aac24c545e" providerId="ADAL" clId="{507A1873-EF81-4634-B692-B97E391A5F2F}"/>
    <pc:docChg chg="undo custSel addSld delSld modSld sldOrd">
      <pc:chgData name="Khattab, Sherif" userId="c83b1e15-36f3-4f46-aceb-05aac24c545e" providerId="ADAL" clId="{507A1873-EF81-4634-B692-B97E391A5F2F}" dt="2023-02-14T19:13:43.771" v="104" actId="2696"/>
      <pc:docMkLst>
        <pc:docMk/>
      </pc:docMkLst>
      <pc:sldChg chg="add del">
        <pc:chgData name="Khattab, Sherif" userId="c83b1e15-36f3-4f46-aceb-05aac24c545e" providerId="ADAL" clId="{507A1873-EF81-4634-B692-B97E391A5F2F}" dt="2023-02-09T17:20:40.770" v="55" actId="47"/>
        <pc:sldMkLst>
          <pc:docMk/>
          <pc:sldMk cId="93700986" sldId="258"/>
        </pc:sldMkLst>
      </pc:sldChg>
      <pc:sldChg chg="add del modAnim">
        <pc:chgData name="Khattab, Sherif" userId="c83b1e15-36f3-4f46-aceb-05aac24c545e" providerId="ADAL" clId="{507A1873-EF81-4634-B692-B97E391A5F2F}" dt="2023-02-14T19:13:43.771" v="104" actId="2696"/>
        <pc:sldMkLst>
          <pc:docMk/>
          <pc:sldMk cId="185307695" sldId="259"/>
        </pc:sldMkLst>
      </pc:sldChg>
      <pc:sldChg chg="add del ord modAnim">
        <pc:chgData name="Khattab, Sherif" userId="c83b1e15-36f3-4f46-aceb-05aac24c545e" providerId="ADAL" clId="{507A1873-EF81-4634-B692-B97E391A5F2F}" dt="2023-02-09T17:23:11.635" v="86"/>
        <pc:sldMkLst>
          <pc:docMk/>
          <pc:sldMk cId="3546903315" sldId="260"/>
        </pc:sldMkLst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3746139306" sldId="289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3746139306" sldId="289"/>
            <ac:spMk id="46082" creationId="{15E50D80-617E-410E-98DB-B2F2274843A1}"/>
          </ac:spMkLst>
        </pc:spChg>
      </pc:sldChg>
      <pc:sldChg chg="addSp modSp mod">
        <pc:chgData name="Khattab, Sherif" userId="c83b1e15-36f3-4f46-aceb-05aac24c545e" providerId="ADAL" clId="{507A1873-EF81-4634-B692-B97E391A5F2F}" dt="2023-01-12T18:48:34.676" v="4"/>
        <pc:sldMkLst>
          <pc:docMk/>
          <pc:sldMk cId="1330366002" sldId="454"/>
        </pc:sldMkLst>
        <pc:spChg chg="mod">
          <ac:chgData name="Khattab, Sherif" userId="c83b1e15-36f3-4f46-aceb-05aac24c545e" providerId="ADAL" clId="{507A1873-EF81-4634-B692-B97E391A5F2F}" dt="2023-01-12T18:48:34.308" v="3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507A1873-EF81-4634-B692-B97E391A5F2F}" dt="2023-01-12T18:48:32.356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507A1873-EF81-4634-B692-B97E391A5F2F}" dt="2023-01-12T18:48:34.676" v="4"/>
          <ac:picMkLst>
            <pc:docMk/>
            <pc:sldMk cId="1330366002" sldId="454"/>
            <ac:picMk id="5" creationId="{A0287CE8-157A-C910-F46E-5274F659BBD6}"/>
          </ac:picMkLst>
        </pc:picChg>
      </pc:sldChg>
      <pc:sldChg chg="modSp mod">
        <pc:chgData name="Khattab, Sherif" userId="c83b1e15-36f3-4f46-aceb-05aac24c545e" providerId="ADAL" clId="{507A1873-EF81-4634-B692-B97E391A5F2F}" dt="2023-02-09T17:28:48.705" v="103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507A1873-EF81-4634-B692-B97E391A5F2F}" dt="2023-02-09T17:28:48.705" v="103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507A1873-EF81-4634-B692-B97E391A5F2F}" dt="2023-02-09T17:17:26.932" v="4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507A1873-EF81-4634-B692-B97E391A5F2F}" dt="2023-02-09T17:17:26.932" v="4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2374416172" sldId="528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2374416172" sldId="528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3760929830" sldId="529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3760929830" sldId="529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4112156760" sldId="530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4112156760" sldId="530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792403486" sldId="531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792403486" sldId="531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2950674921" sldId="532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2950674921" sldId="532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171539654" sldId="533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171539654" sldId="533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3113376370" sldId="534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3113376370" sldId="534"/>
            <ac:spMk id="46082" creationId="{15E50D80-617E-410E-98DB-B2F2274843A1}"/>
          </ac:spMkLst>
        </pc:spChg>
      </pc:sldChg>
      <pc:sldChg chg="del">
        <pc:chgData name="Khattab, Sherif" userId="c83b1e15-36f3-4f46-aceb-05aac24c545e" providerId="ADAL" clId="{507A1873-EF81-4634-B692-B97E391A5F2F}" dt="2023-02-09T17:17:30.345" v="48" actId="47"/>
        <pc:sldMkLst>
          <pc:docMk/>
          <pc:sldMk cId="25940297" sldId="559"/>
        </pc:sldMkLst>
      </pc:sldChg>
      <pc:sldChg chg="del">
        <pc:chgData name="Khattab, Sherif" userId="c83b1e15-36f3-4f46-aceb-05aac24c545e" providerId="ADAL" clId="{507A1873-EF81-4634-B692-B97E391A5F2F}" dt="2023-02-09T17:20:39.140" v="54" actId="47"/>
        <pc:sldMkLst>
          <pc:docMk/>
          <pc:sldMk cId="2301043" sldId="582"/>
        </pc:sldMkLst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2197698616" sldId="583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2197698616" sldId="583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3961506278" sldId="584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3961506278" sldId="584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846674517" sldId="585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846674517" sldId="585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3961842516" sldId="586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3961842516" sldId="586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1731783951" sldId="587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1731783951" sldId="587"/>
            <ac:spMk id="46082" creationId="{15E50D80-617E-410E-98DB-B2F2274843A1}"/>
          </ac:spMkLst>
        </pc:spChg>
      </pc:sldChg>
      <pc:sldChg chg="del">
        <pc:chgData name="Khattab, Sherif" userId="c83b1e15-36f3-4f46-aceb-05aac24c545e" providerId="ADAL" clId="{507A1873-EF81-4634-B692-B97E391A5F2F}" dt="2023-02-09T17:17:30.958" v="49" actId="47"/>
        <pc:sldMkLst>
          <pc:docMk/>
          <pc:sldMk cId="4254770334" sldId="588"/>
        </pc:sldMkLst>
      </pc:sldChg>
      <pc:sldChg chg="del">
        <pc:chgData name="Khattab, Sherif" userId="c83b1e15-36f3-4f46-aceb-05aac24c545e" providerId="ADAL" clId="{507A1873-EF81-4634-B692-B97E391A5F2F}" dt="2023-02-09T17:17:31.555" v="50" actId="47"/>
        <pc:sldMkLst>
          <pc:docMk/>
          <pc:sldMk cId="3123948321" sldId="589"/>
        </pc:sldMkLst>
      </pc:sldChg>
      <pc:sldChg chg="modSp add del mod">
        <pc:chgData name="Khattab, Sherif" userId="c83b1e15-36f3-4f46-aceb-05aac24c545e" providerId="ADAL" clId="{507A1873-EF81-4634-B692-B97E391A5F2F}" dt="2023-02-09T17:21:23.014" v="77" actId="20577"/>
        <pc:sldMkLst>
          <pc:docMk/>
          <pc:sldMk cId="4096915098" sldId="589"/>
        </pc:sldMkLst>
        <pc:spChg chg="mod">
          <ac:chgData name="Khattab, Sherif" userId="c83b1e15-36f3-4f46-aceb-05aac24c545e" providerId="ADAL" clId="{507A1873-EF81-4634-B692-B97E391A5F2F}" dt="2023-02-09T17:21:23.014" v="77" actId="20577"/>
          <ac:spMkLst>
            <pc:docMk/>
            <pc:sldMk cId="4096915098" sldId="589"/>
            <ac:spMk id="3" creationId="{3152CA5E-A5B9-48C3-8B23-EEADD61CA7F1}"/>
          </ac:spMkLst>
        </pc:spChg>
      </pc:sldChg>
      <pc:sldChg chg="add del modAnim">
        <pc:chgData name="Khattab, Sherif" userId="c83b1e15-36f3-4f46-aceb-05aac24c545e" providerId="ADAL" clId="{507A1873-EF81-4634-B692-B97E391A5F2F}" dt="2023-02-14T19:13:43.771" v="104" actId="2696"/>
        <pc:sldMkLst>
          <pc:docMk/>
          <pc:sldMk cId="2279394268" sldId="594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5:24:24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9378 3597 576 0,'-14'0'51'0,"10"-3"-41"0,4 3-10 0,-2-5 0 15,-4 2 433-15,-3-2 85 0,3 5 17 0,-3 0 3 16,1-5-379-16,-7 5-76 0,-2 0-15 0,-1 5-4 15,3-5-51-15,-8 5-13 0,-9-2 0 0,-6 2 0 16,-3-2 0-16,1 4-10 0,-7-7 2 0,-3 6 0 16,-2 1-44-16,-7-7-8 0,-2 3-1 15,2 8-1-15,-2-11 24 0,-2 2 5 0,1 5 1 16,-2-1 0-16,3-3 21 0,0 2 11 0,-1-3-10 0,7 6 10 0,2-3 27 16,1-2 11-16,5 2 2 0,1 3 1 0,-2-3 20 0,14 5 4 15,-4-4 1-15,3 1 0 0,8 6-32 0,-5-3-6 16,3 6-2-16,6 0 0 0,2 4-3 15,2 1-1-15,0 2 0 0,2 9 0 0,6 2-14 0,-1 4-8 16,0 6 8-16,3 8-8 0,3 8 13 16,6-1-1-16,-2 6-1 0,2 8 0 0,2 2-11 0,2 5-17 15,-2 9 4-15,4-7 1 0,-6 7 1 0,6-4 1 16,-3-2 0-16,5-7 0 16,-1-12-26-16,1-4-6 0,1-8-1 0,5-3 0 15,1-10-2-15,0-8-1 0,3 5 0 0,1-10 0 16,2-8-137-16,2-2-27 0</inkml:trace>
  <inkml:trace contextRef="#ctx0" brushRef="#br0" timeOffset="377.7">9422 3846 1152 0,'-12'-5'51'0,"10"5"10"16,-2 0-49-16,4 0-12 0,0 0 0 0,-2 0 0 0,-7 0 423 0,6 7 81 15,3-7 17-15,3 8 3 0,-3 5-424 0,-3 2-84 16,-3 6-16-16,3 8 0 0,-3 2-14 0,0 7 4 16,-3 12 1-16,7 7 0 15,-4-2-77-15,0 9-15 0,-6 4-3 0,6-1-1 16,0 1 33-16,4 4 6 0,-7-7 2 0,1-5 0 15,4-1 30-15,-2-7 6 0,-2 5 2 0,-4-10 0 0,3-3 26 0,0 0 9 16,4 0 0-16,-4-8 0 0,-9-4 46 0,4-4 9 16,8 1 1-16,-5-1 1 0,-7-10 4 0,-6 3 1 15,-2-1 0-15,-3-4 0 0,-6 5-11 0,-9-11-1 16,-5 3-1-16,-16-5 0 0,-4 5-15 0,-7-5-3 0,-6-1-1 0,-6-3 0 16,-8 3-11-16,-3-2-3 0,-3 3 0 0,3-8 0 15,0 0-25-15,6 0 0 0,5 0 0 0,12-3 0 31,6-7-113-31,12 3-15 0,2-2-4 0,7-1-1174 0</inkml:trace>
  <inkml:trace contextRef="#ctx0" brushRef="#br0" timeOffset="1018.98">9162 6791 2361 0,'-8'0'210'0,"-1"0"-168"0,0-5-34 0,4 5-8 16,-2-3 197-16,-1 3 38 0,-4 0 7 0,0 0 2 15,1 0-200-15,-4 0-44 0,-8 0 0 0,-4 0 0 32,-2 0-52-32,-6 0-4 0,-3-8 0 0,-3 3-1 15,-2 3-14-15,-4-3-2 0,-2-4-1 0,-1 2 0 16,0-1 27-16,1 0 6 0,-4 1 1 0,7-2 0 0,-2-3 63 0,2 4 13 0,0 0 2 0,2 0 1 15,3 3 17-15,3-2 3 0,3 7 1 0,6-3 0 0,0 3-1 0,3 3 0 16,2-3 0-16,4 5 0 16,-1 2-49-16,0 1-10 0,4 0 0 0,0 7 0 15,3 1 0-15,5 5 0 0,-1 2 0 0,5 13 0 0,2-2 0 0,0 5 0 16,3 7-12-16,3 7 12 16,0 9-8-16,0 0 8 0,-1 10 0 0,4 4-9 15,-2 5-3-15,-2-1 0 0,5 7 0 0,-2-3 0 16,-2 1-17-16,3-5-4 0,-6 4-1 15,6-9 0-15,-3-3-89 0,5-7-17 0,-2-10-4 0,3-4-1 16,3-6-15-16,-1-9-4 0</inkml:trace>
  <inkml:trace contextRef="#ctx0" brushRef="#br0" timeOffset="1352.73">9045 6975 3175 0,'-8'3'70'0,"8"-3"14"0,0 0 4 0,0 13 0 0,3-1-70 0,-3 4-18 0,5 7 0 0,1 6 0 16,0 2 0-16,0 11 0 0,0-3 0 0,0 12 0 16,0-2 0-16,0 6 0 0,-1 5 0 0,1 2 0 31,-3 0-44-31,3-5-10 0,-1-3-2 0,-1-2 0 15,1 0-4-15,-2-8-2 0,4 0 0 0,-5-8 0 0,-4 7 62 0,2-13 0 0,0 2 0 0,0-4 0 16,-7-4 57-16,-1-4 5 0,-4 4 1 0,0-4 0 16,-5-4 1-16,-4 0 1 0,-7 4 0 0,-2-7 0 0,-8-3-13 15,-6-2-2-15,-12 5-1 0,-5-5 0 0,-8 5-41 16,-1-6-8-16,-9-3 0 0,0 3 0 16,-8-2-11-16,5 1 11 0,3-4-12 0,0 3 12 15,6-5-52-15,6 0-4 0,6-5-1 0,6 3-908 16,5-4-182-16</inkml:trace>
  <inkml:trace contextRef="#ctx0" brushRef="#br0" timeOffset="1944.8">9200 9897 3157 0,'0'0'69'0,"0"0"15"0,0 0 2 0,-8 0 3 0,-10 0-71 0,6 0-18 0,12 0 0 0,-14 0 0 16,-10-7-18-16,1 1-7 0,0-2-2 0,-4 0 0 15,-2-2-54-15,-3-3-11 0,-3 6-3 0,-3-7 0 16,-2-1 52-16,-2 2 11 0,-1 2 1 0,-4-2 1 0,6-2 30 0,-2 2 10 16,5 2 0-16,0 4 0 0,0-1 34 0,0 3 6 15,3-3 2-15,-1 8 0 0,2 0 7 0,5 0 1 16,0 5 1-16,-1-2 0 0,4 5-17 0,2-1-3 16,-1 9-1-16,4-3 0 0,1 8-24 15,0-3-6-15,-1 8-1 0,4 5 0 0,2 0-9 0,0 5 0 16,1 6 0-16,2 5 0 0,0 5 0 0,4 5-11 0,-2 2 11 15,2 8-8-15,2 1 8 0,1 4 0 0,1 9 0 0,4-6-8 16,-5 6 8-16,5-9 0 0,5-5 0 16,-5 1 0-16,6-8 0 0,3-1 0 0,-1-2 0 0,2-5 0 31,1 0-56-31,1-8-12 0,-1-7-2 0,1 1-1 16,6-9-99-16,-4-6-20 0,3-3-4 0</inkml:trace>
  <inkml:trace contextRef="#ctx0" brushRef="#br0" timeOffset="2294.8">9098 10061 1900 0,'0'0'169'0,"0"0"-135"16,0 0-34-16,0 0 0 0,0 0 250 0,3 7 43 15,6 1 9-15,-7 5 2 0,-4 3-230 0,4-1-46 16,4 11-8-16,0 0-3 0,-6 3-17 0,3 7 0 15,1 0 0-15,-2 8 0 16,-2 0 0-16,0 3 0 0,3 4-10 0,0 1 10 16,6 5-24-16,-7-4 4 0,-2 4 0 0,4-5 0 0,-2-6 20 0,1 4 0 15,-6-7 0-15,3-4 0 0,0 5 16 0,-2-5 12 16,2 2 1-16,-4-4 1 0,-1 2-3 0,-1-11-1 16,6 9 0-16,-3-9 0 0,-9-2-13 0,4-5-2 15,2 0-1-15,-6-6 0 0,-5 0 3 0,-1 1 1 16,-2 0 0-16,-3-3 0 0,-7-1-1 0,-5-1 0 0,-6-6 0 15,-5 3 0-15,-10 0 15 0,1-1 2 16,-1-1 1-16,-2-3 0 0,-3 1-16 0,-1-4-3 0,1 0-1 16,3-4 0-1,-10-5-62-15,11 2-12 0,-2-1-2 0,3-5-916 0,1-3-183 0</inkml:trace>
  <inkml:trace contextRef="#ctx0" brushRef="#br0" timeOffset="4140.18">8176 4180 2246 0,'0'0'100'0,"0"0"20"0,0 0-96 0,-3 0-24 15,-3 8 0-15,4-3 0 0,-2 11 94 0,2-3 14 16,-1 5 4-16,0 3 0 0,-3 7-64 0,1-5-12 16,-1 13-2-16,-3 1-1 0,-3 1-21 0,3 7-12 15,1 4 12-15,-4-2-12 0,0 2 0 0,0-2-12 16,-2-11 0-16,3 6 0 15,-1-12-103-15,0 9-20 0,0-10-4 0,1 2-1 16,5-2-60-16,-8-6-13 0,-5 13-3 0,8-15 0 0</inkml:trace>
  <inkml:trace contextRef="#ctx0" brushRef="#br0" timeOffset="4635.41">8062 4284 2833 0,'0'0'62'0,"0"-8"13"0,4-2 2 0,1-4 3 0,1 2-64 0,3-4-16 0,0-2 0 0,2 0 0 16,1 0 43-16,3-1 5 0,2-4 0 0,4 8 1 15,-1-1-30-15,3-5-7 0,-2 6 0 0,-1-1-1 16,1 3-11-16,-1 3 0 0,-2 2 0 0,-4-5 0 0,1 8 0 0,-1-3 0 15,-2 8 0-15,0 0 0 0,-1 0 0 0,-2 0 0 16,-3 0 0-16,2 6 0 16,-4 1-9-16,1 1 9 0,-5 0-12 0,3 7 12 0,-3-2-16 0,-3-2 4 15,-2 7 1-15,-1 0 0 16,0-5-1-16,0 2-1 0,-9 1 0 0,0-1 0 0,-2-1-9 16,3 1-2-16,-4-2 0 0,-2 0 0 0,-4-3 6 0,-2 6 1 15,2-3 0-15,-1-6 0 0,2 9 8 0,2-8 9 16,-2 0-13-16,2-3 5 0,4 8 19 15,-1-11 4-15,4 3 1 0,-1-2 0 0,6 3 15 0,0-4 3 16,1 3 1-16,1-2 0 0,7-3-2 0,-2 0 0 16,-1 8 0-16,3-8 0 0,0 7-4 0,0-2-1 0,5 4 0 0,-1 6 0 15,7-2-9-15,-5-5-3 0,6 7 0 16,-1 0 0-16,4 1-4 0,0 5-2 16,5 0 0-16,-2-8 0 0,-1 5-10 0,1-2 0 0,-1-4 0 0,4 4 0 31,-4 4-67-31,4-11-15 0,-4 3-3 0,3-4-1 15,4 2-157-15,-4-10-31 0,24 0-6 0,-9-7-2 0</inkml:trace>
  <inkml:trace contextRef="#ctx0" brushRef="#br0" timeOffset="5500.79">8293 7226 2808 0,'-3'0'124'0,"0"0"26"0,-3-2-120 0,3 2-30 0,1-5 0 0,2 5 0 15,-4 0 124-15,4 0 18 0,0 0 4 0,0 0 1 16,-2 7-95-16,-2 1-20 0,-1 0-3 0,2 8-1 16,-3 5-28-16,1-6 0 0,-4 11 0 0,-1-1 0 15,-1 2 0-15,-1-1 0 0,4 7 0 0,-7-2 0 16,4 0 0-16,-4 6-15 0,1-1 5 16,2-4 1-1,0 1-69-15,0-2-14 0,4-3-2 0,-1-4-1 0,0-1-97 0,0-2-19 16,6 0-4-16,-3-11-927 0</inkml:trace>
  <inkml:trace contextRef="#ctx0" brushRef="#br0" timeOffset="6022.48">8171 7203 2761 0,'-6'-5'122'0,"6"5"26"0,-4 0-119 0,4-3-29 16,0-2 0-16,0 3 0 0,4-6 52 0,-2-5 4 15,4 5 0-15,1 0 1 0,4-5-49 0,3-8-8 0,1 6 0 0,3 5-11 16,2-11 11-16,3 8 0 16,-2-3 0-16,5 6 0 0,0-3 0 0,-3 0 0 0,1 5 0 0,2 1 0 15,-2-1 9-15,-4 0 4 0,-3 3 1 0,4 3 0 16,-4 2 5-16,0 0 1 0,-2 0 0 0,3 0 0 15,-7 2-10-15,4 3-2 0,-3 3 0 0,-3 0 0 16,-1-1-8-16,-2-2 0 0,0 3 0 0,-3 0 8 31,-1 0-33-31,-2 7-7 0,-2-7-2 0,-1 6 0 0,-3-2 3 16,-2-1 1-16,-1 1 0 0,-3-1 0 0,-3 2 8 0,1-5 2 0,-1 5 0 0,1-3 0 16,-4-2 20-16,1 4-11 0,-4-3 11 0,4-2-8 15,-3 1 8-15,1 0 0 0,0-3 0 0,1-3 0 16,-2 4 22-16,5-1 0 0,1-3 0 0,-1-2 0 15,6 5 14-15,3-2 4 0,-2-3 0 0,2 6 0 0,0-6-13 0,0 2-3 16,6-2 0-16,-6 5 0 0,0-2-3 16,6-3-1-16,0 0 0 0,0 0 0 15,-3 5-9-15,3 3-3 0,0-1 0 0,3 2 0 0,3-2 7 16,-3 1 1-16,6 5 0 0,-6-5 0 16,6 4 19-16,-1-1 4 0,1 2 1 0,6 0 0 0,-4-3-28 0,3 6-4 15,-2-3-8-15,6 0 11 0,-9-2-11 0,5 3 0 16,-2 0 0-16,-3-7 0 15,3 6-76-15,-1-4-18 0,1 0-3 0,2-4-1 16,-2 4-155-16,0-9-31 0,17 0-7 0,-6-14-1 0</inkml:trace>
  <inkml:trace contextRef="#ctx0" brushRef="#br0" timeOffset="6842.5">8302 10267 3225 0,'0'0'71'0,"0"0"14"0,0 6 3 0,0 2 4 0,0-1-74 0,0 1-18 0,0 6 0 0,0-4 0 0,0 3 27 0,0 3 1 15,0-2 1-15,-6 5 0 0,6-1-21 0,-6 2-8 16,3 4 0-16,-3-3 0 0,1 7 0 0,-1-5 0 16,-3 6 0-16,3-1 0 0,-2-1 0 0,2 1 0 15,-3 1-10-15,3-1 10 16,0-5-19-16,0 1 2 0,3-3 0 0,-3-5 0 16,4 4-80-16,-1-10-16 0,0 3-3 0,0 1-1 15,0-7-45-15,3-7-9 0,0 0-1 0,0 0-915 0</inkml:trace>
  <inkml:trace contextRef="#ctx0" brushRef="#br0" timeOffset="7350.82">8302 10276 115 0,'0'0'10'0,"0"0"-10"0,0 0 0 0,0 0 0 16,0 0 540-16,0-9 105 0,0 2 22 0,0 0 4 16,3-4-506-16,0-2-101 0,-3 0-20 0,6-2-4 15,5-1-22-15,-3 3-5 0,-1-2-1 0,5 4 0 16,-4-2-4-16,3 0 0 0,1 5-8 0,0-2 12 16,0-3 36-16,0 5 6 0,-1 3 2 0,1 2 0 15,-1-4-15-15,1 2-2 0,0 1-1 0,-1 0 0 0,1 4-16 0,0-3-3 16,-4 3-1-16,1 0 0 0,5 3-18 0,-4-3 0 15,1 4 8-15,-2 0-8 0,0 1 0 0,0 2 0 16,-4 1-11-16,1 0 11 0,-3-1-24 16,0 2 1-16,-3 4 1 0,0-3 0 15,-3 3-2-15,-2-1-1 0,-2 4 0 0,-4-5 0 0,-1 7 1 0,-2-2 0 0,-1-1 0 16,0 0 0-16,-5 1 9 0,2-3 3 16,1 0 0-16,-1-3 0 0,1-2 47 0,-4 5 9 15,7-5 3-15,-1 0 0 0,4-1 6 0,-4-2 2 16,7 3 0-16,-4-5 0 0,9 4-7 0,-3-1-2 0,0-3 0 15,0 2 0-15,6 2-22 0,0-1-5 16,0-6-1-16,6 7 0 0,2 4-18 0,5-6 10 0,-2 6-10 0,1 1 8 16,5-4-8-16,-2 5 0 0,-1-5 9 15,4 8-9-15,0-4 0 0,-4-1 0 0,1 5 0 0,5 2 0 32,-5-3-46-32,-4 0-10 0,6 1-3 0,-4 0 0 0,1 5-71 0,-2-6-14 0,-1-7-4 15,-2 5-723-15,0-1-145 0</inkml:trace>
  <inkml:trace contextRef="#ctx0" brushRef="#br0" timeOffset="18148.8">19100 14318 1440 0,'26'15'128'15,"4"-2"-103"-15,-1 0-25 0,9-3 0 16,11-1 128-16,7-4 20 0,-1-10 4 0,3 1 0 16,6-8-109-16,0-9-23 0,1-2-4 0,2-6 0 0,0-10 2 0,3-5 1 15,-6-5 0 1,0-6 0-16,1 4 17 0,-4-6 3 0,3-11 1 0,-6 9 0 0,-5-7 18 0,-1-1 4 16,-2 8 1-16,-6-7 0 15,-6 4 8-15,-6-2 1 0,-3 7 1 0,-6-3 0 16,-2 1-5-16,-7 7 0 0,-2 0-1 0,-4 8 0 15,-2 5-7-15,-6 3 0 0,-2-1-1 0,-2 1 0 0,-4 8-1 16,-4-1 0-16,0 6 0 0,-8-6 0 0,-4 11-21 0,-5-3-4 16,-3 6-1-16,-5-1 0 15,-1 3-3-15,0 0-1 0,-6 5 0 0,0 6 0 0,-2 4-19 16,-1 3-9-16,-9 4 8 0,1 3-8 0,-1 4 0 0,-2-1 0 16,0 9 8-16,5-1-8 0,1 6 0 0,-3-1 0 0,-1 3 0 0,7-3 0 15,5 9 0-15,6-1 0 16,3 0-8-16,3 3 8 0,-1-2 0 0,7 7-11 15,6 0 11-15,3 0-8 0,-1 2 8 0,4-1-12 16,4 4 12-16,2 3-12 0,-1 0 0 0,3 7-1 0,0-2 0 16,1-4 0-16,1-2 0 0,2 1 0 0,2-5 0 15,0-3 0-15,2 0 13 0,2-3 0 0,-4-2-10 0,2-3 10 16,7 1 0-16,0-6 0 0,0-3 0 16,2 4 0-16,4-9-12 0,2 2 12 0,7-1-12 0,-1 0 12 15,-3-4-23-15,7-4 3 0,5 0 1 0,0-4 0 16,-6-4-41-1,4 0-8-15,-1 0-1 0,0-3-1 16,0-5-54-16,0-5-12 0,0 5-1 0,4-11-1122 16</inkml:trace>
  <inkml:trace contextRef="#ctx0" brushRef="#br0" timeOffset="18860.74">23198 12620 2916 0,'-15'2'64'16,"4"3"14"-16,-7-5 2 0,-2-5 1 0,-4 3-65 0,-2-4-16 0,0 4 0 0,-6-3 0 0,-6 2 30 0,3-3 2 0,-3 6 1 0,0-2 0 0,-2 2-22 0,-4 2-11 16,-6 7 10-16,1 4-10 15,-1 2 23-15,-3 9-2 0,-2 4 0 0,3 8 0 16,-4 8-1-16,1 8-1 0,0 8 0 0,-1 5 0 0,-3 2-11 0,10 8-8 15,5 5 9-15,3 1-9 16,9 2 0-16,6-3 0 0,8 9 0 0,7-2-10 0,2 2 2 0,12-9 0 16,5-5 0-16,7-2 0 0,6-6 8 0,5-7 0 15,9 0 0-15,0-9-8 0,9-6 24 16,-1-4 4-16,5-10 2 0,4 0 0 16,1-10-12-16,-1-13-2 0,3 0-8 0,4-11 12 0,-1-10 0 0,-3-3-1 15,-2-12 0-15,2-3 0 0,1-11-11 0,-1-4 0 16,-3-6 0-16,-2-5 0 0,3-3 0 0,-7-8 12 0,-2-4-12 0,-6-4 12 15,-3 5-12 1,-6-5 0-16,-5-10 9 0,-1 11-9 0,-6-8 0 0,0 3 0 16,-5 7 0-16,-3-2 0 0,0 2 10 0,-9 6-2 15,-3 2-8-15,-5 6 12 0,-1 6-12 0,-9 2 0 0,-5 12 0 0,-7-3 0 16,-4 7 0-16,-5 3 0 0,-4 3 0 0,-1 6-10 31,-2 7-13-31,-2 2-2 0,2 0-1 0,6 9 0 16,-2 3-178-16,8 2-35 0</inkml:trace>
  <inkml:trace contextRef="#ctx0" brushRef="#br0" timeOffset="19684.79">19849 13195 979 0,'0'0'43'0,"0"0"9"0,0 0-41 0,0 0-11 0,0 0 0 0,0 0 0 16,0 0 484-16,0 0 96 0,0 8 18 0,-2 0 4 16,2-1-456-16,0 1-91 15,0 0-19-15,2 5-3 0,2 2-21 0,-2 1-4 0,-2 0 0 0,0 4-8 16,4 8 24-16,-8 1-3 0,2-1 0 0,-2 4 0 15,2 4-2-15,-1 1-1 0,-3-1 0 0,3 3 0 16,-3 0-18-16,3-3-16 0,-6 1 4 0,3-1 0 16,1-6-47-16,-1-1-9 15,3 0-1-15,-2-6-1 0,-1-3-139 16,-1-4-28-16,1 0-6 0</inkml:trace>
  <inkml:trace contextRef="#ctx0" brushRef="#br0" timeOffset="20106.39">19797 13195 1785 0,'0'0'159'16,"0"0"-127"-16,0 0-32 0,0 0 0 0,0 0 191 0,0 0 32 0,0 0 6 0,0 0 2 15,-5-6-139-15,-1-1-28 16,2 5-6-16,4-7-1 0,0 4-6 0,4-2-2 0,-4-1 0 0,2 0 0 16,4 3-6-16,0-3-2 0,0 0 0 0,3 0 0 15,-1 6-5-15,4-3-2 0,-3-3 0 0,2 8 0 16,1-5-5-16,-3 2-1 0,2-2 0 0,4 5 0 16,-1-2-13-16,4 2-3 0,0 0-1 0,-4 0 0 15,3 0-11-15,-4 2 0 0,1-2 0 0,-3 5 0 16,1-2 0-16,0 2 0 0,-6-5 0 0,0 8 0 15,-6-8 0-15,6 7 0 0,-4 1 0 0,2 0 0 16,-4 5 0-16,-4-5 0 0,-2 7 0 0,-2 1 0 16,-1-3 0-16,-6 3 0 0,1 5-11 0,-3-6 11 15,-4 0-15-15,0 1 3 0,1 0 0 0,0 4 0 16,-1-6-14-16,-2 0-2 16,6-5-1-16,-1-2 0 0,4 6-43 0,2-10-8 15,3 4-1-15,1-1-1 16,2-6-177-16,-1 0-35 0</inkml:trace>
  <inkml:trace contextRef="#ctx0" brushRef="#br0" timeOffset="20486.4">20036 13522 2480 0,'-3'7'55'0,"-3"-2"11"0,4 4 2 0,-2-5 1 0,-1-1-55 0,-1 5-14 0,0 0 0 0,0 0 0 16,0-3 14-16,-3 7 0 16,4-3 0-16,-1 0 0 0,0 5-6 0,4-6-8 0,-4 7 11 0,2 1-11 15,4-3 18-15,0 3-3 0,0-4-1 0,4-1 0 16,-2 2 27-16,4 2 6 0,0-2 1 0,3-2 0 15,-1-4 4-15,5 6 0 0,-2-5 1 0,3-3 0 16,1-3-23-16,0-2-5 0,-3 0-1 0,2-2 0 16,1-3 15-16,-4-5 2 0,-2-3 1 0,3-1 0 15,-4 5-30-15,-2-7-12 0,0-2 11 0,-3 2-11 16,-3 0 10-16,0-4-10 0,-6 10 10 0,0-6-10 16,1-2 0-16,-5 7 0 0,2-5 0 0,-3 4-10 15,-2 4-53-15,2 0-10 0,-3-5-3 0,2 10-832 16,0-1-168-16</inkml:trace>
  <inkml:trace contextRef="#ctx0" brushRef="#br0" timeOffset="20978.26">22492 13138 1785 0,'-2'5'159'0,"2"3"-127"16,-4 0-32-16,4 4 0 0,-6-1 328 15,6 2 59-15,-2 3 12 0,2 5 2 0,0-1-297 0,-3 3-60 16,0 1-12-16,0-1-3 0,0 6-21 0,0-1-8 16,-3 3 0-16,3-3 9 0,-3 4-9 0,0 4 8 15,1-8-8-15,-1 9 8 0,0-6-8 0,-2 3 0 16,2-8 0-16,-1 3 0 16,-1-1-39-16,2-5-13 15,-3-8-2-15,7 1-1 0,-4-3-101 0,3-5-20 0,0-1-4 0,3-7-1047 16</inkml:trace>
  <inkml:trace contextRef="#ctx0" brushRef="#br0" timeOffset="21343.65">22451 13252 2372 0,'0'0'105'0,"0"0"22"0,0 0-102 0,0 0-25 0,0 0 0 0,0-5 0 16,0-3 47-16,3 1 4 0,0-7 1 0,3 4 0 16,0-3 0-16,0 0 0 0,5 2 0 0,-2-1 0 15,3-4 1-15,-1 9 1 0,4-7 0 0,-1 6 0 16,5-4-16-16,-5 4-3 0,3 0-1 0,0 1 0 16,4 3 10-16,-4-1 1 0,-2-2 1 0,3 7 0 15,2-3-22-15,-6 3-5 0,1 0-1 0,0 0 0 16,-1 3-18-16,-1-3 0 0,-2 5 0 0,-3-3 0 0,2 3 28 0,-2 4 3 15,-2-7 0-15,-1 6 0 16,-1-3-51-16,-4 3-9 0,0 5-3 16,-4-6 0-16,-1 4 32 0,-1 2 0 0,-6 2-8 0,-2-1 8 0,-4 1 0 15,-2 1 0-15,-3-1 0 0,-1 6 10 0,1-6-10 0,0-2-14 16,-6 3 3-16,-3 0 1 16,3-4-64-16,2-1-13 0,-3 1-2 0,7 4-1 15,3-8-138-15,0 0-27 0</inkml:trace>
  <inkml:trace contextRef="#ctx0" brushRef="#br0" timeOffset="21550.83">22793 13534 3294 0,'-6'32'72'0,"3"-19"16"0,-3 8 2 0,4-3 2 0,-5 2-73 0,4 4-19 0,0-4 0 15,1 9 0-15,-2-6 29 0,4 5 3 0,0-4 0 0,0 5 0 32,0-1-64-32,0-4-13 0,0 4-3 0,0-4 0 15,0-1-48-15,0 0-9 0,0 3-3 0,6-2-786 0,-3-4-158 0</inkml:trace>
  <inkml:trace contextRef="#ctx0" brushRef="#br0" timeOffset="54991.33">3367 15075 2934 0,'-30'10'130'16,"22"-2"26"-16,-4 0-124 0,3-3-32 0,1-2 0 0,-5 1 0 15,8-4 0-15,2 5 0 16,-6-1-8-16,9-4-859 0,0 0-171 0</inkml:trace>
  <inkml:trace contextRef="#ctx0" brushRef="#br0" timeOffset="62518.4">8535 4585 2282 0,'0'0'101'0,"0"0"21"0,0 0-98 0,-3-6-24 16,3 3 0-16,0-9 0 15,3 4 112-15,0 0 16 0,0 0 4 0,3 1 1 0,3-7-86 0,-1 7-18 16,4-1-3-16,-1 0-1 0,2 6-25 0,1-3 0 16,1-3-9-16,-1 3 9 0,-2 2-9 0,2-2 9 15,-2 5 0-15,-1 0-9 0,-2-8-6 0,0 8-1 16,-3 8 0-16,-3-8 0 15,3 5 4-15,-6 3 0 0,0 0 0 0,-3 4 0 16,-3-1-19-16,-3 5-3 0,0 4-1 0,-2 3 0 0,-1 3 23 0,-2 1 4 16,-1-2 8-16,3-2-13 0,-2-2 13 0,2-3 0 15,4 3-10-15,1-5 10 0,1-3 0 0,4-6 0 16,2 7 0-16,0-4 0 0,0-5 20 16,0-5-2-16,6 8 0 0,3-6 0 0,-1-2 26 0,7 0 6 15,2 0 1-15,6-2 0 0,1-3-28 0,5-3-6 0,0 5-1 0,3-2 0 31,1-2-141-31,-8 7-29 0,5-6-6 0</inkml:trace>
  <inkml:trace contextRef="#ctx0" brushRef="#br0" timeOffset="62988.8">8704 7654 2984 0,'-14'8'132'0,"8"-8"28"0,3 0-128 0,3 0-32 0,0 0 0 0,0 0 0 16,0 0 49-16,3 13 4 0,-3-3 1 0,3 9 0 16,0-4-44-16,-3 8-10 0,0-2 0 0,0 5 0 15,-3 8-118-15,3-3-23 0,-3 5-5 0,3 1-1118 16</inkml:trace>
  <inkml:trace contextRef="#ctx0" brushRef="#br0" timeOffset="63723.27">8792 10776 230 0,'0'0'20'0,"0"0"-20"0,-6 7 0 0,-3 2 0 0,4-4 410 0,-1 2 78 15,-3-1 15-15,5 1 3 0,-1 2-348 0,2-2-70 16,-3 4-13-16,-3-6-3 0,4 10-56 0,-4-7-16 16,3 5 0-16,-3-3 8 0,4 3-8 0,-1 3-13 15,0-9 3-15,3 7 1 0,0 1 9 0,0-2 0 16,3-2 10-16,3 2-10 0,3-1 64 0,0-1 8 0,0-4 0 0,-1 7 1 15,4-7 11-15,0 1 1 0,-3-3 1 0,3-2 0 16,-1 2-22-16,1-3-4 0,0-2 0 0,-1 0-1 16,1 0-6-16,0-2-1 0,-3-3 0 0,-1 5 0 15,1-3-16-15,-3-2-3 0,1-3-1 0,-8 1 0 16,4-2-12-16,-3-3-2 0,1 4-1 0,-4-7 0 31,0 2-39-31,0 2-8 0,-5-4-2 0,-1 2 0 16,0-1-164-16,-6-1-32 0</inkml:trace>
  <inkml:trace contextRef="#ctx0" brushRef="#br0" timeOffset="67668.07">18070 14794 403 0,'-6'19'17'0,"4"-14"5"0,-1 3-22 0,-3 0 0 16,3-1 0-16,3-2 0 0,0-5 459 0,3 9 87 15,3-7 18-15,3-2 3 0,-1 5-440 0,3-5-88 16,1 0-18-16,6-5-3 0,0 3 6 0,-1-4 2 0,0-2 0 0,1 1 0 16,2-1 14-16,-2-5 4 15,2 3 0-15,-5-4 0 0,5-6-20 0,-2 4-3 16,0 1-1-16,-4-6 0 0,3-3 16 0,-2 4 4 15,2-6 0-15,-2 0 0 0,-1 3-26 0,-1-1-5 16,-2-5-1-16,1 6 0 0,-6 0 0 0,2-2-8 16,1 1 12-16,0 3-4 0,-3-2 4 0,0-5 0 0,-4 9 0 0,4-7 0 15,0 3-4-15,0 2 0 16,-9-2 0-16,3 2 0 0,3 6-8 0,-3-1 8 0,-3 0-8 16,0 4 8-16,-3 1-8 0,3-2 8 0,0 5-8 15,-3 1 8-15,-2 1-8 0,2-1 0 0,3 4 0 0,-3-3 8 16,-3-1-8-16,3 7 0 0,6 0 0 15,-5 0 0-15,-1 5 0 0,0-3 0 0,-2-2 0 16,-1 9 0-16,3-2-12 0,-3 6 12 0,0 3-12 0,0 5 12 16,4-6-13-16,-5 14 5 0,2-6 8 0,2 1-13 15,-3 4 13-15,1 1 0 0,2 1-10 0,0-1 10 16,-3 8-14-16,4-1 2 0,-1 3 0 0,0 5 0 0,0 0-8 16,3-3-2-16,-3-2 0 0,4 0 0 15,-2 3-8-15,2-12-2 16,-1 7 0-16,0-6 0 0,0 6 52 0,0-9 9 15,3-5 3-15,0 6 0 0,0-6-48 0,0 3-10 0,0-2-2 0,0-6 0 16,0 2-4-16,0-7 0 0,3-2-1 0,0 2 0 0,-3-6 16 0,3-2 3 16,-3-5 1-16,0 0 0 0,0 0 13 15,0 0 13-15,0 0-2 0,5-5-1 0,1 3-10 0,0-12 12 16,3 2-12-16,-3-4 12 0,2-4 4 16,1 2 2-16,0-6 0 0,0-2 0 0,2 3-8 0,-2 0-2 0,3 2 0 0,-1-1 0 15,4 5 20 1,-3-4 3-16,-1 6 1 0,1-1 0 0,3 3-24 0,-4 0-8 0,1 3 0 0,0-4 9 15,2 7 21-15,-2 2 4 16,2 2 1-16,-5-2 0 0,-9 5-4 0,6 0-1 16,3 0 0-16,-1 5 0 0,-8-5-10 0,4 8-1 15,-4-1-1-15,5 9 0 0,4-3-5 0,-4 3-1 0,-7-1 0 16,4 6 0-16,5-6-2 0,-4 8-1 0,-9-1 0 0,6-7 0 16,3 5-9-16,0-4 0 15,-3 0 0-15,-3-3 8 0,0-5-24 0,3 5-6 0,3-11-1 0,-3-2 0 31,0 0-142-31,0 0-29 0,6 0-6 0,-4-7-644 0,2-6-130 16</inkml:trace>
  <inkml:trace contextRef="#ctx0" brushRef="#br0" timeOffset="67918.55">18788 14798 2430 0,'9'15'108'0,"-9"-10"21"0,-6 3-103 0,3 5-26 0,3-3 0 0,0 3 0 0,0 3 95 0,-3 0 13 16,0-2 4-16,0 8 0 0,3-7-84 0,-3 5-16 15,-3 2-3-15,3-5-1 16,3 5-8-16,0-7-17 0,-2 0 4 0,4 4 1 0,1-4 3 0,3-4 1 16,0 1 0-16,-3 4 0 0,6-8 31 0,0 0 6 15,2-1 2-15,1-1 0 0,-4-6 13 16,5 0 2-16,1-6 1 0,0-1 0 0,-2-1-18 0,5-2-3 16,1-8-1-16,-1 2 0 0,-2-2-25 0,-3-3 8 15,-3-2-8-15,2-4 0 0,1 4 0 0,-6-5 0 16,-12 10-14-16,6-9 5 0,0 4-7 0,-3 3 0 15,-6 1-1-15,0-1 0 16,1 4-17-16,-1 0-3 0,-3 4-1 0,1-1 0 16,-7-3-62-16,7 9-12 0,-1-4-2 0,3-2-1 15,-6 8-101-15,4-5-21 0</inkml:trace>
  <inkml:trace contextRef="#ctx0" brushRef="#br0" timeOffset="68680.84">19158 14426 3207 0,'6'16'71'0,"-6"-8"14"16,-2 0 3-16,-2-1 2 0,4 2-72 0,0-2-18 0,0 6 0 0,0-5 0 15,0 5 21-15,4-3 1 0,-2 3 0 0,1 3 0 16,0-1-6-16,0 6-2 0,3 0 0 0,-4-3 0 0,2 8-14 15,-2-3 0-15,-2 6 0 0,0 2 0 0,3-3 0 0,-3 4 0 16,-5-4 0-16,1 3 0 0,4-3-20 0,-2 1-4 16,-1 2-1-16,3 3 0 15,3-9-37-15,-1 2-7 0,4-4-2 0,0 0 0 16,6-7-45-16,0 0-8 0,0-3-3 0,2-1 0 16,0-9-48-16,7 2-9 15,5-5-3-15,0-5 0 0,1 2-19 0,-1-9-4 0,3 3-1 0,0-3 0 16,1-4 93-16,-5 1 18 15,2 1 4-15,-4-4 1 0,3 3 154 0,-2-4 30 0,-7 9 7 0,1-3 0 0,-4-3 100 0,1 4 20 16,-7 4 4-16,1-2 1 0,-3 2-46 0,-2-2-10 16,-2 1-1-16,-2 7-1 0,0-3-60 0,0-2-12 15,0 4-3-15,-6-3 0 0,0-1-32 0,1 7-6 0,-1-5-2 0,-3 2 0 16,-3 3-35-16,-2 0-13 16,2 0 9-16,-6 8-9 0,4-1 0 0,-1 2 0 15,-2-2 0-15,2 0 0 0,7 7 0 0,-7 1 0 16,-2 1 0-16,2 0 0 0,3 4-10 0,1-5 10 0,2 7 0 0,-3-1-9 15,4-7 9-15,4 10 0 0,8-11 0 0,-4 2 0 16,-4 1 0-16,4 0-12 0,10-9 4 16,-2 7 0-16,-2-7-18 15,3-1-3-15,0-4-1 0,2-2 0 0,7-2 30 0,-7-4 0 0,7-6-8 16,-1 1 8-16,0-10 0 0,2 1 0 0,-5-4 0 0,1 0 0 16,-1-4 0-16,0-3 0 0,1 3 0 0,-3-4 0 15,-1-2 0-15,-1 4 0 0,1 1 0 0,-5-2 0 16,0 2 0-16,0-7 0 0,-4 5 0 15,1 0 0-15,0-3 34 0,0 3 6 0,-3 0 2 0,-3 3 0 16,3-1-17-16,-3 8-3 0,3-2-1 0,0 10 0 0,-3-3 19 16,3 9 4-16,-2-1 1 0,2 8 0 15,0-8 5-15,0 8 1 0,0 0 0 0,0 0 0 0,0 0-21 0,0 3-4 16,-4 10-1-16,2 0 0 16,2 2-17-16,0 9-8 0,0-1 8 0,0 5-8 15,0 9 0-15,2-6 0 0,2 5 0 0,-4 1 0 0,0-1-22 16,0-5 3-16,0 5 1 0,-4-7 0 15,2 2-128 1,2-2-26-16,-4-1-4 0,2-8-734 0,-1-1-146 0</inkml:trace>
  <inkml:trace contextRef="#ctx0" brushRef="#br0" timeOffset="69010.05">20147 14603 3268 0,'-3'15'72'0,"0"1"16"0,0 0 2 0,1-3 1 0,-2-3-73 0,2 3-18 0,-2-6 0 0,4 7 0 15,-2-4-16-15,2-2-8 0,-3 2 0 0,0-2-1 32,0 2-31-32,0-2-7 0,0 0-1 0,1-3 0 0,-2 8 10 0,-1-2 2 0,5-4 0 0,-4 1 0 0,4 5 83 0,0 0 17 15,0-3 3-15,4 3 1 16,1-5 14-16,-1 7 3 0,4-6 1 0,1 3 0 15,-1-1-42-15,4-1-8 0,0 0-1 0,0-2-1 16,2 0-7-16,1 0-2 0,0-4 0 0,-1 5 0 16,-3-2-9-16,4-1 0 0,-6-4 0 0,-3 3 0 0,-6-5 0 0,8 3 0 15,-4 4 0-15,-4-7 0 16,0 0 0-16,-4 6 0 0,2 2 0 0,-4 0 0 16,0-1 0-16,-9 1-16 0,4 0 3 0,-7 4 0 0,4 4-7 0,-7-3-2 15,3-2 0-15,-2 1 0 16,0 4-33-16,3-3-6 0,-4-3-2 0,4-1 0 15,-1 3-1-15,3-4-1 0,4 0 0 16,2-3-770-16,0-2-153 0</inkml:trace>
  <inkml:trace contextRef="#ctx0" brushRef="#br0" timeOffset="69738.39">20611 14499 2977 0,'0'0'65'0,"0"0"14"0,0 0 2 0,0 0 3 0,0 0-67 0,0 0-17 15,0 0 0-15,2 8 0 0,2 0 48 0,-4 2 7 0,0 3 1 0,0 3 0 16,2-1-29-16,-2 6-6 0,0 0-1 0,0 2 0 16,0 0-8-16,0 1-1 0,-2 4-1 0,2-2 0 0,-4 0-10 0,4 2 0 15,0 1-12-15,-2-1 12 0,2-4-18 0,-3 5 4 16,3-6 1-16,-3 0 0 0,0-3 1 0,0 2 0 16,3-7 0-16,-3-4 0 15,1 2-24-15,-2-8-4 0,4-5 0 16,0 0-1-16,0 0 21 0,0 0 5 0,-5-8 1 0,-1-5 0 0,0 0 5 15,0-3 1-15,0-7 0 0,3 0 0 0,-3-4 8 0,4-3 0 16,-4 1 0-16,3-2 0 0,-3 0 0 0,3-3 0 16,0-2 0-16,1-3 0 0,2 2 0 0,0 2 9 15,0-2 0-15,2 6 0 0,-2 0-9 0,6-2 0 16,-3 9 9-16,3-5-9 0,0 6 8 0,2-1-8 0,1 4 10 16,0-1-10-16,3 6 21 0,-1-6-1 0,3 6-1 15,1 6 0-15,3-6 5 0,-1 7 0 0,1 3 1 16,2-3 0-16,-3 8-5 0,2 0 0 0,-2 0-1 0,0 6 0 15,1-4-19-15,-1 3 0 0,0 3 8 0,-2 0-8 32,-3-1-17-32,-1 2-7 0,1 3-2 0,-3-4 0 15,-3 8-17-15,-3-4-3 0,-3-1-1 0,-3 2 0 16,3 0-1-16,-6-2 0 0,-3 3 0 0,1 5 0 0,-7-9 36 16,3 6 12-16,-3-3-9 0,1 2 9 0,-3 1 9 0,2-3 7 0,-2 0 2 15,2-3 0-15,1-2 18 0,-1 5 4 0,3-6 1 0,3 7 0 0,-2-12 5 0,2 6 1 16,3 0 0-16,0-3 0 15,6-5-2-15,0 0 0 0,-2 0 0 0,2 0 0 16,0 8-17-16,0 0-3 0,2 0-1 0,1-3 0 0,6 2-1 16,-3 1-1-16,3 0 0 0,2 5 0 0,1-3-14 0,-1 3-8 15,2-2 10-15,1 1-10 16,-3 4 17-16,1-3-2 0,0 3-1 0,0-1 0 0,-1-7-27 0,-2 5-6 16,2 2-1-16,2-6 0 15,-5 3-87-15,-2-4-17 16,-1 0-4-16,5-3-831 0,-2-2-165 0</inkml:trace>
  <inkml:trace contextRef="#ctx0" brushRef="#br0" timeOffset="70034">21264 14678 3009 0,'-17'24'133'0,"11"-17"28"0,-3 6-129 0,1-5-32 0,-1 5 0 0,0-3 0 15,-3 3 24-15,0-5-3 0,1 7 0 0,-1-1 0 16,4-4-73-16,-5 3-14 0,5 0-3 0,-1 3-1 16,1-6 30-1,2 3 7-15,0 3 1 0,3-2 0 0,6 0 51 0,0 1 10 0,3-1 3 0,3 0 0 16,-1 0 51-16,7-4 10 0,2-2 3 0,4-1 0 16,2-1-38-16,0-6-7 0,-2-6-2 0,-1-1 0 0,4-3-29 0,-4-8-5 15,0 2-2-15,-3 0 0 16,-2-7-13-16,-3 8 9 0,0-6-9 0,-3 0 8 0,-7-2-8 15,1 2-12-15,-6 2 2 0,1-6 1 16,-7 2-39-16,-6-1-8 0,-3-5-2 16,-5 6 0-16,-3-6-159 0,-3 6-32 0</inkml:trace>
  <inkml:trace contextRef="#ctx0" brushRef="#br0" timeOffset="71086.39">18368 15534 1630 0,'0'0'72'15,"0"0"16"-15,0 0-71 0,0 8-17 0,-6-1 0 0,3 1 0 16,0 0 88-16,0-1 15 0,0-1 2 0,0-3 1 16,1 2-57-16,-2 2-11 0,4-7-2 0,-5 8-1 15,2 0 13-15,-3 5 2 0,3-6 1 0,0 2 0 0,-2 6 22 0,1 0 5 16,-1-1 1-16,1 1 0 0,-1 1-13 0,-1 5-2 15,0-7-1-15,3 10 0 16,-2-3-12-16,1 0-3 0,-1 2 0 0,2 0 0 0,0-2-23 0,3 8-5 16,0-11 0-16,-3 3-1 0,3-1-19 15,3-4 8-15,0 5-8 0,-3-6 0 0,3 1 18 0,2-9-3 16,-1 7-1-16,-2-7 0 0,1 1 3 0,3 0 1 16,0-3 0-16,0-3 0 0,0-2-6 0,3 0 0 15,-4 0-1-15,4-2 0 0,0-3-11 0,-3-3 0 16,2 0 9-16,-2 1-9 0,3-7 8 0,0 7-8 15,-1-9 8-15,1 3-8 0,0 3 0 0,0-3 0 0,2 0 0 0,-2 5 0 16,-3-2 0-16,6 2 0 0,2-5 0 16,-2 5 0-16,-4 3 0 0,7 5-8 15,3-8 8-15,-1 8-12 0,-5 0-7 0,-1-2-1 0,4 2-1 0,0 2 0 16,2-2-1-16,-5 8 0 0,-1-3 0 0,4-5 0 16,-1 3 22-16,-2 2 0 0,-6 3 0 15,3-8 0-15,2 0 8 0,-2-3 5 16,0-2 2-16,-3-3 0 0,-1 0 9 0,1-4 3 0,1-4 0 0,-1 0 0 15,-4-4-3-15,1-1 0 0,0-2 0 0,0-1 0 16,-3 1-13-16,-3-5-3 0,3-1-8 0,0 1 12 16,-3-4-12-16,-2-4 0 0,1-1 0 0,2 7-10 15,2-7-54 1,-4 8-12-16,-1 6-1 0,-1 0-1 0,6 2-58 0,-3 6-11 0,0 2-2 16,0 5-1-16,0-3-106 0,3 11-22 15,0 0-4-15,0 0-552 0</inkml:trace>
  <inkml:trace contextRef="#ctx0" brushRef="#br0" timeOffset="71791.17">19057 15640 979 0,'0'0'43'0,"0"0"9"0,0 0-41 0,0 0-11 15,-4 5 0-15,4-5 0 0,0 0 388 0,0 0 76 16,0 0 16-16,0 0 2 0,0 0-366 0,0 0-74 16,0 0-14-16,-9 0-4 0,-2 8-14 0,2-8-10 15,9 0 12-15,-9 8-12 0,-5-1 16 0,-1 2-4 16,9-2-1-16,-5 6 0 0,-4 0 9 0,3-3 3 0,1 6 0 0,2 5 0 16,0-6-12-16,-2 4-3 0,-1-1 0 0,3-3 0 15,6 3-8-15,-3-2 0 16,0-1 9-16,1 6-9 0,2-5 0 0,0-1 8 0,-3 1-8 15,4-1 0-15,-2-2 0 0,4 0 0 16,0-3 0-16,4-1 0 0,-8 3-9 0,8-4 9 0,1-5-10 0,1 2 10 16,-3 3-10-16,0-3 10 15,5-3-10-15,-2-2 10 0,3 0-9 0,0-2 9 0,-3 2-8 0,5-5 8 16,4-3 0-16,-4 3-8 0,-2-3 8 0,3 0 0 16,5-2 0-16,-2-3 0 0,-6-3 0 0,-1 3 8 15,4-2-8-15,3 2 0 0,-4 2 0 0,1-1 0 16,-3-4 0-16,3 0 0 0,2 3 0 0,-5 3 0 0,-3-3 0 0,3 6 0 15,2-7 0-15,-2 4 0 16,-4-3 0-16,4 5 0 0,-3-5 0 0,0 5 8 16,3 1-8-16,-3 4 0 0,-6-5 0 0,2 3 0 0,4-2 0 15,0 1 0-15,-6 6 0 0,0 0 0 0,3-3 0 16,-3 3 0-16,3-5 0 0,-3 5 0 0,0 0-13 16,0 0-1-16,0 0 0 0,0 0 0 15,0 0 14-15,0 0 0 0,0 0 0 0,0 0 10 0,0 0-1 0,0 0 0 16,0 0 0-16,0 0 0 0,0 0-9 0,0 0 0 15,0 0 0-15,0 0 8 0,0 0 6 0,-3 8 1 0,-3-2 0 16,3 1 0-16,3 0 1 0,-2 2 0 16,-2 4 0-16,-1-6 0 0,2 7 12 0,0-4 2 15,3 3 1-15,-6 3 0 0,4-2-11 0,-2 0-1 16,4 1-1-16,0 1 0 0,-2 0-2 0,2-1-1 16,2-2 0-16,-2 3 0 0,0-1-15 0,4-7 9 0,-4 5-9 0,2-6 8 15,1 2-19-15,-3-9-4 0,-3 5-1 0,3-5 0 31,9 2-88-31,-9-2-19 0,0 0-3 0,6-2-1 16,2-12-68-16,4 4-13 0,-3-8-4 0,2 3-487 0,-1-6-97 0</inkml:trace>
  <inkml:trace contextRef="#ctx0" brushRef="#br0" timeOffset="71905.08">19372 15793 748 0,'5'5'67'0,"-2"-2"-54"0,-3 10-13 0,3-6 0 16,3 2 432-16,-4 5 84 0,-4 2 17 0,2-3 3 15,0 3-308-15,0 0-63 0,0-1-12 0,0-2-2 16,-3 3-88-16,3-1-18 0,3-10-3 0,-6 8-1 0,0-5-41 0,3-8-11 15,6 2-1-15,-6-2 0 16,-12 6-121-16,3-6-25 0,3-6-5 0,1-9-1151 16</inkml:trace>
  <inkml:trace contextRef="#ctx0" brushRef="#br0" timeOffset="72058.23">19488 15440 403 0,'-6'13'36'0,"-3"1"-36"15,3-5 0-15,1 5 0 0,1-7 673 0,-1 1 128 16,2 0 26-16,3-8 5 0,0 0-659 0,0 0-131 16,-6 0-26-16,6 0-6 15,-3-10-148-15,1-8-30 0,-8 2-5 0,2 0-1179 16</inkml:trace>
  <inkml:trace contextRef="#ctx0" brushRef="#br0" timeOffset="72280.08">19582 15396 979 0,'0'0'43'0,"5"5"9"0,4 3-41 16,-4 0-11-16,1-1 0 0,0 2 0 0,0-2 356 0,0-1 68 0,0 1 15 0,-3 1 2 16,0 5-269-16,3-6-53 0,-4 2-11 0,2 4-3 15,-4-3-38-15,0 6-8 0,2-1-2 0,-2 6 0 16,0-5-12-16,0 4-2 0,0 3-1 0,0-2 0 16,0 2-18-16,0 6-3 0,-2-6-1 0,2 5 0 15,0 4-7-15,0 2-1 0,-4-4-1 0,2 2 0 16,-2-3-24-16,4-1-5 0,-2-5-1 0,2 3 0 15,-3-7-109 1,6-4-23-16,-3 3-4 0,0-8-1 0,0-2-79 0,0 0-16 16,0-8-3-16</inkml:trace>
  <inkml:trace contextRef="#ctx0" brushRef="#br0" timeOffset="72682.14">19628 15697 1324 0,'0'13'59'0,"0"-5"12"0,-3 2-57 0,0-4-14 15,3-6 0-15,0 7 0 0,0-7 384 0,6 7 75 16,3-7 14-16,3 0 3 0,2 0-387 0,4-2-77 16,-1-3-12-16,6-2-11 0,0-2 3 0,4 2 0 15,2-6 0-15,3 5 0 0,0 0 8 0,-3 1 0 16,4 2 0-16,-5-4 0 0,-1 2 0 0,-1 4 14 0,-6-2-3 0,1 2-1 16,0-2 2-16,-7 5 1 0,-3-7 0 0,-2 7 0 15,0 0-13-15,-9 0 0 0,0 0 0 16,0 0 0-16,0 0 0 0,0 0 0 0,-3 7-8 0,-3-2 8 15,-3 3-25-15,-2 0 1 0,-1 3 1 0,4-4 0 16,-7 4 23-16,6-4 0 0,-3 1 10 0,6 2-10 16,-2-2 29-16,2-2-1 0,1 1 0 0,1 0 0 15,2 2-10-15,2-4-2 0,0-5-1 0,6 8 0 16,-4-6-15-16,7 6 11 0,-9-8-11 0,8 5 10 16,2 3-10-16,1 0 0 0,-2-3 9 0,3 3-9 15,-4-6 8-15,1 3-8 0,-1-2 8 0,-2 3-8 16,-6-6 0-16,7 2 0 0,-7-2 0 0,2 5 8 15,-2-5-8-15,0 13 0 0,-2-3 8 0,-5-2-8 32,-1 0-23-32,-4 3-9 0,1-9-1 0,-4 5-1 15,0 2-80-15,-5-2-16 0,-4 1-3 0,4-3-699 0,0-2-139 0</inkml:trace>
  <inkml:trace contextRef="#ctx0" brushRef="#br0" timeOffset="73224.92">20754 15373 691 0,'0'0'61'0,"-3"5"-49"16,3 3-12-16,0-8 0 0,0 0 476 0,-3 8 92 15,3-1 18-15,-3 1 4 0,6 5-410 0,-3-2-83 16,0-4-16-16,0 6-3 16,0 3-46-16,0 0-8 0,0 2-3 0,-3 0 0 15,0 5-5-15,0 3 0 0,-3 3-1 0,1-4 0 0,-5 4-2 0,5 0 0 16,-4-1 0-16,0-2 0 0,1 0-13 0,-1-3-15 0,-3 1 3 0,7-3 1 31,-5-1-144-31,2-4-29 0,2-6-5 0,-3 3-1057 0</inkml:trace>
  <inkml:trace contextRef="#ctx0" brushRef="#br0" timeOffset="73676.28">20619 15453 1785 0,'0'0'159'0,"0"0"-127"0,4-7-32 0,1-6 0 15,1 2 161-15,3-4 27 0,3-3 4 0,2 2 2 16,4-7-148-16,-1 1-30 0,7 8-5 0,-1-7-2 0,3 3-9 0,-3-3 0 16,0 8 0-16,1-3 0 15,0 9 16-15,2-7 4 0,-6 7 0 0,1-1 1 16,-4 5 38-16,0 3 7 0,-2-5 2 0,0 5 0 0,-1 5-7 16,-2-2-1-16,3 2 0 0,-4-2 0 15,-2 2-42-15,-1 2-9 0,2 2-1 0,-5 3-8 16,-2-4-16-16,0 2-9 15,-3 3-3-15,-3 3 0 0,0-3-19 0,-2 2-4 0,-1 1-1 0,-3 0 0 0,-3 4 27 0,-3-4 5 16,1 0 0-16,-3 4 1 0,-1 1 19 0,0-5 9 16,-2 5-1-16,0-7 0 0,2-3 16 0,-2 7 4 15,-1-7 0-15,1-3 0 0,5-1 10 0,4 6 2 16,-4-8 1-16,7 3 0 0,-4-5-3 0,6 2-1 0,3-3 0 16,3-2 0-16,-6 0-4 0,6 0-1 15,0 9 0-15,0-4 0 0,3 2-4 0,0 1-2 0,3 0 0 0,3 5 0 16,-1-3-3-16,4 3-1 0,-1 3 0 0,4-3 0 15,0 2-10-15,-1 1-3 16,-2-1 0-16,3-1 0 0,-4 0-9 0,1 2-9 0,-3 0 9 0,2-3-13 31,-2 3-86-31,3-4-17 0,-4-3-3 0,1 5-1 16,0-5-114-16,3-4-23 0,-4 3-5 0</inkml:trace>
  <inkml:trace contextRef="#ctx0" brushRef="#br0" timeOffset="74144.53">21247 15640 1152 0,'0'0'102'0,"0"0"-82"15,0 0-20-15,0 0 0 0,0 0 362 0,0 0 68 16,0 0 14-16,0 0 2 0,9 5-333 0,2 0-66 16,-2-5-14-16,2 0-2 0,-2 0-20 0,3 3-11 0,-3-3 12 0,3 0-12 15,-4 0 16-15,1 0-3 16,-1 0-1-16,-1 8 0 0,1-8 16 0,-2 7 4 15,-6-7 0-15,6 6 0 0,-3 2-14 0,0-1-2 16,-3 1-1-16,3 5 0 0,-3-3-15 0,-3 4-8 16,0-2 8-16,0-1-13 15,-3 4-12-15,0-2-3 0,0 3 0 0,1-1 0 16,-1 1-9-16,0 2-3 0,0 0 0 0,0-5 0 0,1 0 64 0,1-2 12 0,4 1 2 0,0-4 1 16,0 0-11-16,6 0-3 0,0 0 0 15,3-1 0-15,3-1-12 0,5-4-2 0,-2 3-1 0,2-5 0 16,4 0 7-16,-1 0 2 0,4-5 0 0,1 3 0 15,2-6-39-15,-1 3-7 16,3-3-1-16,0-8-893 0,-2 1-179 0</inkml:trace>
  <inkml:trace contextRef="#ctx0" brushRef="#br0" timeOffset="84702.47">11627 6658 2134 0,'0'0'95'0,"-6"0"19"0,-2 0-91 0,-1 0-23 0,-3 0 0 0,0 6 0 16,1-6 89-16,-4 3 14 16,-2 2 2-16,-1-3 1 0,-2-2-72 0,-1 5-14 0,1-2-4 0,-3 2 0 15,-4 3-16-15,-2 0 0 16,0 4 0-16,0-1 0 0,0 7 0 0,-1-2 10 0,1-1-10 0,-3 9 8 15,0-1-8-15,-3 3 0 0,0 0 0 0,0 7 8 16,0-1 20-16,0 4 3 16,-3 8 1-16,3 1 0 0,3 6-24 0,3 1-8 0,-1 5 0 0,4-2 0 15,0 2 16-15,9 5-4 0,-1 2 0 0,4 4 0 16,-1-4-12-16,9 4 0 0,0-3 0 0,6-6 0 16,4 2 0-16,1 3 8 0,7-4-8 0,5-6 0 15,1-2 0-15,2-3 8 0,6-4-8 0,6-2 0 16,4-6 0-16,4-1 0 0,-2-5 0 0,3 0 0 15,6-10 8-15,-1 0-8 0,1-6 0 0,9-7 9 16,-1 0 12-16,1-3 3 0,2-10 0 0,0-3 0 0,-2-5 9 16,1-2 3-16,5-9 0 0,-4-4 0 15,4-4 2-15,-1-9 1 0,0 2 0 0,0-12 0 0,0-1 0 16,-5-5 0-16,-3-3 0 0,-1 5 0 16,-3-7-20-16,-5 2-4 0,-6-2-1 0,-2-2 0 0,-5 4 3 0,-1 0 1 15,-10-5 0-15,-2 6 0 16,-6-6-8-16,-4 6-2 0,-5-9 0 0,-6 3 0 0,0 11 4 0,-6-3 0 15,1 2 0-15,-7 1 0 0,-2 7-12 16,-4-2 8-16,-2 10-8 0,-4 2 8 0,-7 1-8 0,-8 5-11 16,-1 2 3-16,-10 9 0 0,-8 4-10 0,0 0-2 15,-6 6 0-15,8 0 0 16,-2 7-75-16,2 3-15 0,4 0-3 0,0 9-1279 0</inkml:trace>
  <inkml:trace contextRef="#ctx0" brushRef="#br0" timeOffset="85567.32">11426 7366 633 0,'0'0'56'0,"-4"0"-44"16,4 0-12-16,0 0 0 0,0 0 488 0,0 0 95 16,0 0 19-16,0 0 4 0,0 0-422 0,0 0-84 0,-2 8-16 0,-1 0-4 15,6 0-56-15,-3 5-10 16,0-5-2-16,0 8-1 0,-3-2-11 0,3 7 0 15,0 3 0-15,-3 4 0 0,0 1 0 0,0 2 0 16,3 5 0-16,-3 0 0 0,-3 3 0 0,4-2 0 0,2-3-8 0,0-4 8 31,-3 2-57-31,3-3-7 0,0 1-2 0,-3-1 0 16,0-8-106-16,3-1-22 0,-3-4-4 0</inkml:trace>
  <inkml:trace contextRef="#ctx0" brushRef="#br0" timeOffset="85999.49">11461 7364 2566 0,'0'0'56'0,"-3"-5"12"0,0 0 3 0,-3 2 1 0,3-5-57 16,0-4-15-16,3 3 0 0,-2-4 0 0,4 6 52 0,-4-9 8 16,2 0 2-16,0 4 0 0,-4-4-40 0,8 5-8 15,-2-1-2-15,4-1 0 0,-3-3 16 0,3 0 4 16,2 9 0-16,1-6 0 0,0 3-10 0,3-3-2 16,0 5 0-16,-4 0 0 0,3 3 19 0,-1-3 3 15,1 8 1-15,-2-3 0 0,0 3-43 0,2 0 0 16,-2 3 0-16,0 2 0 0,-3 3 0 0,2 0 0 15,-2 0 8-15,0 5-8 0,0-3 0 0,-3 3 0 16,-3 0 0-16,0 2 0 0,-3-4 0 0,0 7 0 16,-3 0 0-16,-5-2 0 0,-4 2 0 0,-2 0 0 15,-1 3 0-15,-6 0 0 0,-5-3 0 0,0 2 0 16,-3 4 0-16,0-6 0 0,0 0 0 0,3-2 0 0,0-4 0 0,2 4 0 31,7-8-43-31,2 4-10 0,7-3-3 0,-1-2 0 16,3-7-133-16,3 0-27 0,6 0-6 0,0 0-1 0</inkml:trace>
  <inkml:trace contextRef="#ctx0" brushRef="#br0" timeOffset="86332.54">11737 7427 2876 0,'0'0'64'16,"0"0"12"-16,0 0 4 0,0 0 0 0,-2 12-64 0,2-4-16 0,-3 0 0 0,3 5 0 0,-6-3 19 0,3-2 1 16,-6 4 0-16,4 4 0 15,-7 5-45-15,6-5-9 0,-5-1-2 0,2 1 0 16,0 5 7-16,3-1 1 0,1-4 0 0,-1 5 0 0,3-6 28 0,3 0 0 16,0 1 0-16,3 0 0 0,-3-3 0 0,8 3 13 15,1-9-1-15,0 1 0 0,2 0 48 0,1-8 10 16,3 0 2-16,2 0 0 0,-2 0-6 0,2-8-1 15,1 0 0-15,-1-8 0 0,1 3-12 0,-4-2-2 16,-2 0-1-16,-6-1 0 0,3-5-38 0,-6 5-12 0,3 1 8 0,-6-6-8 16,-6 5 0-16,-1 1 0 15,2 0 0-15,-7-3 0 0,-5 7-12 0,-1-2 1 16,1-2 0-16,-4 6 0 16,-2 4-132-16,0-2-26 0,-7 7-6 0,1 0-1 0</inkml:trace>
  <inkml:trace contextRef="#ctx0" brushRef="#br0" timeOffset="88090.01">9186 10473 1267 0,'0'0'56'0,"0"0"12"0,11 4-55 0,-5-4-13 16,-6 0 0-16,0 0 0 0,12-4 256 0,3-1 48 0,-7 2 9 0,4-5 3 15,2-5-212-15,7-2-41 16,-3-6-9-16,5 3-2 0,-3-9-16 0,3 2-4 0,6-3-1 0,-2-6 0 15,-4 2-9-15,3-4-2 0,9 0 0 0,-3-3 0 16,-5 8 10-16,5-5 2 0,0-1 0 0,3-4 0 16,3 7-8-16,-3-7 0 0,-6 4-1 0,3 1 0 15,3-3-1-15,-5 8 0 0,-1-2 0 0,3-4 0 16,5 6-8-16,-1 3-2 0,-4-4 0 0,-1 1 0 16,1-3-12-16,1-2 0 0,1 5 0 0,-1-5 0 15,-4-1 0-15,0 7 8 0,0-7-8 0,-2 1 0 0,2 5 0 0,-3-1 0 16,3-3 0-16,-2 1 0 15,-1 2 0-15,0 2 0 0,-2-4 8 0,-1 2-8 0,0-4 0 16,-2 8 0-16,2-4 0 0,-3 4 0 16,0-3 20-16,1 3-3 0,-4-1 0 0,4 6 0 0,-4 2-26 0,4-3-6 15,-4 1-1-15,4 0 0 0,-4-3 16 0,1 8 0 16,-1-9 0-16,4 9 0 0,-1-7 0 0,0 6 0 16,1-1 0-16,-4-1 0 0,-2 5 0 0,3-4 0 15,-4 4 0-15,4 0 0 0,-4 1 0 0,3 0 0 16,1-1 0-16,-6 3 0 0,0 0 0 0,-1-2 0 15,-2 6 8-15,0 2-8 0,-4-1 12 0,1 0-2 16,-6 3 0-16,0 5 0 0,0 0-10 0,0 0 0 16,0 0 0-16,0-2 0 0,-2-4 0 0,-7 6 0 0,-3 0 0 0,0 8 0 15,-5-3 0-15,0 3 0 0,-7 0 0 0,-2 8 0 16,0-4-8-16,-7 4 8 16,4 4-10-16,0-1 10 0,0 1 0 0,-4 1-9 15,4 3 9-15,1-1 0 0,1-2 0 0,-2 2 14 0,6-2-2 16,-1-6 0-16,7 1-12 0,3-9 0 0,-1 7 0 0,6-9-10 15,3-3 29-15,0 4 5 0,6-6 2 0,0 0 0 16,0 0-18-16,6-6-8 0,3-6 8 0,-1 1-8 16,7-1 0-16,0-7 8 0,-1 1-8 0,4-6 0 15,0 1 0-15,-1-5 0 0,0 4 0 0,1 1 0 16,-3-3 0-16,2 3 8 0,0 2-8 0,-2-3 0 16,-1 4 9-16,1 4-9 0,2 1 10 0,-2-1-10 15,0 8 16-15,-1-4-2 0,1 3-1 0,-1 2 0 0,1 0 6 16,-3 7 1-16,-1-6 0 0,1 12 0 15,3-6-3-15,-4 7 0 0,1 0 0 0,3 2 0 16,0 6-17-16,-4-2 8 0,3 8-8 0,1 2 0 0,0 6 0 16,-3 2 0-16,2 0 0 0,4 5 0 0,-7 0 0 15,3 1-16-15,-2-6 2 0,0-3 0 16,3 1-67-16,-4-8-14 0,4-5-2 0,-1-9-1 16,4 0-115-1,0-11-23-15,-1-4-5 0</inkml:trace>
  <inkml:trace contextRef="#ctx0" brushRef="#br0" timeOffset="89108.77">11160 6820 2574 0,'0'0'56'0,"0"0"12"0,0 0 3 0,0 0 1 0,0 0-57 0,0 0-15 15,0 0 0-15,0 0 0 0,0 0 44 0,0 0 7 16,0 0 1-16,-5-14 0 0,-1 4-26 0,-6-8-5 16,1 3-1-16,-8-9 0 0,2 3-20 0,-3-2-15 15,-6 2 3-15,3-2 0 0,-1 2 12 0,-2-2 16 16,-4 2-3-16,1-3-1 0,0 1 29 0,0 3 6 16,3-8 1-16,-4-4 0 0,-1 1-28 0,-1-11-4 0,-6 6-2 0,3-3 0 15,-3-5 14-15,2 5 4 0,-1-5 0 16,-1 2 0-16,0 6-32 0,-3-8-18 15,3 5 2-15,0-4 1 0,0 6 0 0,0-2 0 0,4 3 0 16,-8 0 0-16,4 7 15 0,1-2 12 16,5 2-3-16,-1 1 0 0,1 2-9 0,3 0-17 0,3 3 4 0,3 0 1 15,-4-6 12-15,1 8 0 0,3-2 0 0,3 2 0 16,-4-2 0-16,1 2 0 0,-4 3 0 0,4 0 0 16,6 2 0-16,-4 1 0 0,-8-1 0 0,8 3 0 15,10-2 8-15,-3 4 4 0,-7-7 0 0,4 8 1 16,2-3-13-16,-3 2 0 0,4-2 0 0,-4 0 0 15,3-2 0-15,1 7 8 0,5-5-8 16,-2 5 0-16,-4-7 16 0,6 7 1 0,0-7 0 0,1 6 0 0,-1 2-17 0,-3-6 0 16,7 5 0-16,1 3 0 15,-1 2-17-15,2-2-11 0,-3-2-1 0,3 7-1 16,3 0 30-16,0 0 0 0,-6 0-8 0,6 0 8 0,0 0 0 0,-2 7 0 16,2 1 0-16,-4 5 0 0,2-5-12 15,4 7 3-15,2-2 1 0,-2 3 0 0,-2-1 8 0,6 1 0 16,0 5 0-16,3-1-8 0,-7 4 8 0,4-4-8 15,3-4 8-15,3 5-8 0,-3-6 8 0,-1 1 0 16,1-1 0-16,0 1 0 0,3-3 0 0,-4 0 0 16,-2-5 0-16,0-1 0 0,3-4 0 0,-9-3 0 15,0 0 8-15,0 0-8 0,0 0 10 0,0 0-2 0,0 0-8 0,0 0 12 16,-9 0-1-16,1-3-1 16,2-4 0-16,-3-7 0 0,-3 2-10 0,3 1 0 15,3-4-10-15,0-1 10 0,-2-2 0 0,-1 3-9 0,3-6 9 0,-3 5 0 16,7-2 0-16,-4-3 14 0,-3 1-2 0,6 4 0 15,0 0-12-15,1 3-16 16,-4-2 3-16,2 0 1 0,2 1 12 0,-1 7 0 0,3-4 0 0,0 1 0 16,0 2 0-16,3 1 0 0,3 7 0 0,0-9 0 15,-1 2 27-15,7 4 5 0,5-2 0 0,4-3 1 16,-4 8-7-16,6-7-2 0,6 1 0 0,7 6 0 16,-4-3-3-16,0 3-1 0,3-5 0 0,0 10 0 15,3-5-37-15,-3 3-8 16,-6-3-2-16,3 0-945 0,3 6-190 0</inkml:trace>
  <inkml:trace contextRef="#ctx0" brushRef="#br0" timeOffset="97977.72">23064 14735 403 0,'20'3'36'0,"-8"2"-36"0,-3-5 0 0,2-5 0 0,4-3 476 0,2 0 89 16,1 0 18-16,-1-4 3 15,4-9-418-15,0 3-84 0,2-11-17 0,0 6-3 0,-2-6-41 0,-1 1-8 16,3-4-2-16,0-2 0 0,-2 4-13 0,2 1 0 16,-2-2 0-16,-4-5 0 0,4 4 24 0,-4-4 0 15,1 0-1-15,-3-1 0 0,2-6 4 0,-5 6 1 16,-4-2 0-16,1-2 0 0,-3 2-4 0,0 3 0 16,-3-3 0-16,-1-3 0 0,-2 4 6 0,0-1 1 15,0 5 0-15,0 2 0 0,-2 4-31 16,-1 5 8-16,-3 3-8 0,0-1 0 0,3 10 0 0,-3-2 0 15,0 5 0-15,-2 1 0 0,2 1 0 0,0 4 11 16,-3 2-2-16,0 0 0 0,3 2 3 0,-2 9 0 0,-4-1 0 0,1 3 0 16,-2 3-12-16,2 7 10 0,-1-2-10 0,4 8 10 15,-4 1-10-15,3 2-14 0,0 9 3 0,3-2 1 16,1 5 10-16,-1 5-12 0,0-2 12 16,0 10-12-16,0-3 1 0,-3-2 0 0,4 5 0 0,-1-5 0 31,-2 0-14-31,2 8-3 0,-3-9-1 0,3 6 0 15,-2-10-13-15,1 2-2 0,-1-10-1 0,2-3 0 0,-3 1 45 0,3-8 12 0,0-6 0 0,0 0 1 16,1-7-13-16,-1-3 0 0,0 2 0 0,6-7 0 16,-3 0 0-16,3-8 0 0,0 0 0 0,0 0 0 15,0 0 0-15,3-8 0 0,0 0 0 0,0 0 0 16,6-7 8-16,-3-1 0 0,2-5-8 0,4 6 12 0,-1-6 14 16,4-7 2-16,0 5 1 0,2-6 0 0,6 6-1 15,-2-1 0-15,-1 4 0 0,1-4 0 0,-1 11-16 0,1-2-3 16,-4-1-1-16,1 9 0 0,-1-2 5 0,-2 4 1 15,-1-2 0-15,3 7 0 0,-4 5 21 16,-2-3 4-16,3 6 1 0,-2 0 0 0,0 4-40 0,-3 4 0 16,2 5 0-16,-2 0 0 0,0-3 0 0,0 2-12 15,-6 4 4-15,3-3 0 0,-4 2-14 0,2-2-2 16,-4-5-1-16,2-1 0 16,1 1-24-16,0-4-5 0,0 2-1 0,3-7 0 15,-6-7-77-15,6 3-16 0,2-6-4 0,4-2 0 16,0-2 58-16,2-2 11 0,3-6 3 0,4-6 0 15,0 3-118-15,-1-3-23 0,6-7-5 0,-2 5-1 16,-1-6 95-16,0 6 18 0,-2-6 4 0,2 8 1 16,0-2 29-16,-2 7 7 0,-7-4 1 0,1 6 0 0,-3 7 182 0,-3 0 37 15,-4-2 7-15,-5 9 2 0,0 0 40 0,0 0 8 0,0 9 1 0,-3-2 1 16,-3 6-74-16,-2 3-14 0,-1 5-3 16,-6-7-1-16,3 10-83 0,1-3-17 0,-3 2-3 15,1-2-1-15,2 2 1 0,3-2 0 0,2-6 0 0,2 6 0 16,4-5 33-16,0-8 6 0,0 7 2 0,0-7 0 15,0-8 2-15,0 0 1 0,6 5 0 0,3-2 0 16,3-3-28-16,0-3-6 16,-1-4-1-16,4-6 0 0,-3-3 4 0,-1 0 0 0,4-5 0 0,-3 1 0 15,-4-3-4-15,1-1 0 0,-3 1 0 0,0-3 0 16,-1 8-38 0,-5-3-8-16,0 5-2 0,0 1 0 0,-2 2-6 0,-4 0-2 0,-1 3 0 0,-1-3 0 15,-1 5-73 1,-2 0-15-16,-1 1-4 0,-3-2-1054 0</inkml:trace>
  <inkml:trace contextRef="#ctx0" brushRef="#br0" timeOffset="98252.22">24423 13880 1785 0,'-3'18'159'0,"1"-11"-127"15,-2-2-32-15,2 4 0 0,2-2 356 0,-3 1 64 16,3 0 14-16,3-1 2 0,-1 7-328 0,-2-1-65 16,4-3-14-16,-2 5-2 0,1 6-27 0,0 0 0 0,-3 2-12 0,-3 8 12 15,-2 3-8-15,1-3 8 16,-4 5 0-16,-1 3 0 0,0 6 0 0,1-4 0 0,-4-2 0 16,3 5 8-16,-3-5-8 0,1 2 0 15,2-5 0-15,0-4 0 16,-2-4-57-16,8 3-14 0,-3-10-2 0,6 2-1 0,-4-7-114 15,8-3-24-15,5-6-4 0,-1-2-976 0</inkml:trace>
  <inkml:trace contextRef="#ctx0" brushRef="#br0" timeOffset="98701.87">24721 14367 1868 0,'12'-5'83'0,"-12"5"17"0,2-8-80 0,4 3-20 0,-6 5 0 0,0 0 0 0,0 0 176 0,0 0 31 15,0 0 6-15,0 0 2 0,-6-3-95 0,0 3-20 16,-5 3-3-16,-1 2-1 15,-3 0-57-15,1-2-12 0,-1 9-3 0,-2-3 0 16,0 0-24-16,2 5 0 0,-3 6-9 0,4-4 9 0,-1 5 0 0,1-3 17 16,2 3-1-16,0 2-1 0,1-3 3 0,2 4 1 15,3-3 0-15,0 0 0 0,3-3-19 0,3 3 0 16,0-6 8-16,3 1-8 0,0 1 9 0,2-6-1 16,5-3-8-16,-1 0 12 0,-1-3-12 0,1 0-16 15,3-10 3-15,-3 5 1 16,2-8 12-16,1 0-9 0,-1-8 9 0,3-4-8 0,-1 5 8 0,1-14 0 15,-2 6 0-15,2-6 0 0,-2 1 0 0,0-1 0 0,2 3 8 16,-2-2-8-16,-3-6 9 0,-1 8-9 16,-2-7 12-16,0 1-12 0,0 4 21 0,-3-8-2 15,0 4-1-15,-3 1 0 0,0-2 11 0,0 1 3 0,0 3 0 16,-3 1 0-16,3 5-4 0,0 3-1 16,0 4 0-16,0 0 0 0,0 9-11 0,0-2-1 0,0 4-1 0,0 5 0 15,0 0 0-15,0 0 0 0,0 0 0 0,0 14 0 16,0-2-6-16,3 6 0 0,0 3-8 15,-1 3 12-15,2 2-12 0,-2-1 0 0,5 4 0 0,-7 2 0 16,2 5 0-16,-2-7 0 0,-2 7-11 0,2-5 11 16,0-2-65-1,0-1-6-15,-4 3-1 0,1-7 0 0,3 2-61 16,0-3-13-16,-2-7-2 0,2-1-1 16,2-2-23-16,-2-6-4 0,7 2 0 0,-7-9-880 0</inkml:trace>
  <inkml:trace contextRef="#ctx0" brushRef="#br0" timeOffset="99031.53">25167 14211 1958 0,'-3'8'174'0,"0"0"-139"0,0 0-35 0,-2 2 0 16,-1 3 278-16,0-5 49 0,0 8 9 0,0-9 3 0,3 6-273 0,-6 3-54 16,3-8-12-16,1 5 0 0,-1-3-18 0,0 3-2 15,0 3-1-15,0-4 0 0,1 1 33 0,1-2 6 16,2 4 2-16,-1-2 0 0,3 3-9 0,0-3-2 15,3-3 0-15,-1 3 0 0,2 0 17 0,1-3 3 16,5 4 1-16,-2-7 0 0,1 0-16 0,2 7-3 0,1-6-1 0,3-6 0 16,-1 6-10-16,1-3 0 15,0-5 9-15,-1 8-9 0,1-8 0 0,-7 0 9 0,1 5-9 16,0-2 0 0,-9-3-14-16,0 0-10 0,0 0-1 0,0 0-1 15,-9 0-9-15,0 8-1 0,-3-1-1 0,-2-2 0 16,-6 3-13-16,-1 0-2 0,-2-1-1 0,2 7 0 15,-4-4-105-15,1-2-21 0,0 5-4 0,-2-6-1 16,-3 2-80-16,3-2-16 0,-18 6-3 0,18 0-1 0</inkml:trace>
  <inkml:trace contextRef="#ctx0" brushRef="#br0" timeOffset="99713.48">25695 13994 460 0,'-11'21'41'0,"5"-9"-33"16,0-4-8-16,0 2 0 0,0-1 622 0,0 3 122 16,3-4 25-16,0 5 5 0,0-3-593 0,0-2-118 15,1 5-24-15,-2 0-5 0,2-3-34 0,2 6-19 16,-6 5 3-16,3-1 0 0,3 9 0 0,-6-3 1 15,4 3 0-15,-2-1 0 0,-2 3 15 0,6 2 0 16,0-1 0-16,0-3 0 0,0 1 0 0,0-7-9 16,0 4 1-16,0-4 0 15,0-7-32-15,4-1-7 0,-2-2-1 16,2-5 0-16,-2 0-38 0,-2-8-8 0,0 0-2 0,3-8 0 16,-3 0 36-16,3-5 6 0,-6-2 2 0,0-6 0 0,1-2 38 0,-4-1 14 15,-1 1-9-15,1-5 9 0,1-4 0 0,-1-2 0 0,-2-2 0 0,2-3 0 16,0-2 40-16,0 2 11 0,3-5 1 0,0-1 1 15,0 7-15-15,3-4-3 0,3-2-1 0,-3 6 0 16,3 6 4-16,3-4 1 0,3-1 0 0,-1 7 0 16,1 3-12-16,5 4-3 0,1 2 0 0,2 3 0 15,1 0 4-15,0 8 1 0,-1 2 0 0,1 0 0 16,5 4 4-16,0-5 1 0,-2 9 0 16,2 9 0-16,-3-5-16 0,4-1-3 0,-4 10-1 0,-5-5 0 15,3 5-14-15,-4-3-10 0,0 5 2 0,1-1 0 31,-6 1-50-31,0 0-10 0,-1 1-1 0,-2-3-1 0,0 3 32 0,-6 0 6 16,0-4 2-16,0 4 0 0,-3-1-2 0,-3-1 0 0,-3 1 0 0,1-2 0 16,-7 3 32-16,-2-3 0 0,-1 2 0 0,-5-5 0 0,2 4 20 0,-2 1 9 15,-3-2 3-15,-1 2 0 0,-2-1-9 0,3-4-2 16,3 3 0-16,0-6 0 0,2 2 15 16,0 3 4-16,7-4 0 0,3-5 0 0,2 4-6 0,0-1-1 15,3-4 0-15,6-2 0 0,0 0-4 0,0 0-1 16,0 5 0-16,6 3 0 0,-3 0-12 0,8 4-4 15,1-3 0-15,5-2 0 0,1 9 1 0,0-3 0 16,-1-3 0-16,6 3 0 0,1 3-1 0,-4 0-1 16,3-1 0-16,-2 3 0 0,0-3-11 0,-4-6 0 0,0 1 9 15,1 3-9 1,-7-6-28-16,1 2-11 0,0-4-1 0,-3-3-1 16,0-2-139-16,-1 0-28 0,1 0-6 0</inkml:trace>
  <inkml:trace contextRef="#ctx0" brushRef="#br0" timeOffset="99891.75">26214 14193 3538 0,'0'0'78'0,"-3"8"16"0,1 5 3 0,2 3 3 0,-4-1-80 0,2 6-20 0,-2 0 0 0,4-6 0 16,0 9 0-16,0-4 0 0,-5 3 0 0,-1-2-9 15,3 3 9-15,3-1-10 0,-6 3 10 0,3-3-10 31,-2 1-17-31,-1-1-3 0,6-2-1 0,-4 2 0 0,4-5-56 0,-2 0-11 0,2-2-2 0,0-4-845 16,0 4-169-16</inkml:trace>
  <inkml:trace contextRef="#ctx0" brushRef="#br0" timeOffset="101117.45">23376 15305 633 0,'0'0'56'0,"0"0"-44"16,0 0-12-16,0 0 0 0,3 9 172 0,-3-9 32 16,0 0 6-16,0 0 2 15,0 0-120-15,0 0-24 0,0 0-5 0,0 0-1 0,0 0 10 0,0 0 3 16,0 0 0-16,0 0 0 0,0 0 27 0,0 0 6 15,3 7 0-15,-3-7 1 0,0 0-21 0,0 0-4 16,0 5 0-16,0 6-1 0,0-4-24 0,0-1-5 16,3 1-1-16,-3 7 0 0,0-4-21 0,0 3-5 15,0 2-1-15,0 6 0 0,0 2-16 0,-3 0-10 16,3 6 12-16,0 2-12 0,-3 5 10 0,3 1-10 16,0-1 8-16,3 1-8 0,-3-1 25 0,3 3 0 15,-1-3 0-15,2-5 0 0,-2 3 8 0,2-11 2 0,-2 6 0 0,5-14 0 16,-2 1-7-16,-2-1 0 0,6-7-1 0,-1-3 0 15,4-2-27-15,3-6 0 0,-4-2 0 16,4-5 0-16,3-6 0 0,-1-5-14 16,0-2 2-16,4-5 0 0,-4-6 12 0,1 8-12 0,-1-8 12 0,1 3-12 31,-4 3-12-31,1 4-1 0,0 1-1 0,-3 2 0 16,-4 0-22-16,3 6-5 0,-1 7-1 0,1 0 0 15,-5 3-11-15,5 3-3 0,-1 4 0 0,1 3 0 0,1 3 32 16,-1 0 5-16,4 0 2 0,-3-1 0 0,3 7 46 0,-1-7 10 0,3 9 1 0,-2-9 1 15,0 2 40-15,-4-4 8 0,1 2 2 0,0-7 0 16,-1 0-11-16,1 0-3 0,-3-5 0 0,2-2 0 16,-5-2-21-16,2-6-4 0,2 0 0 0,-1-1-1 15,-7-5-12-15,4 1-3 0,-3-4 0 0,0-4 0 16,0 2-15-16,-3-3-9 0,0-5 10 0,0 8-10 0,-3-2 0 0,0-1-13 16,0 0 1-16,3 6 0 15,-3 3-78 1,3-4-15-16,-3 4-3 0,3 4-1 0,0-5-139 0,0 11-27 0</inkml:trace>
  <inkml:trace contextRef="#ctx0" brushRef="#br0" timeOffset="101770">24548 15461 1094 0,'0'0'48'0,"0"0"11"0,-5 0-47 0,-4 0-12 0,0 0 0 0,-2 0 0 16,1 0 368-16,2-8 71 15,-7 8 14-15,1-7 3 0,-1 7-353 0,-2 0-71 0,0-6-15 0,-4 12-2 16,-2-6-15-16,2 2 0 0,0 8 0 0,2-1 0 16,-5 0 12-16,1 5 8 0,3 1 3 0,1 1 0 15,5-1 19-15,-3 6 4 0,2 0 1 0,0 0 0 16,7-3-7-16,-4 3-2 0,3-6 0 0,4 6 0 15,-1 0-22-15,6-3-5 0,-4-3-1 0,8-2 0 0,-4 3-10 16,6-1-12-16,-1-2 2 0,1 0 1 16,3-5 9-16,0 2 0 0,0-2 0 0,5-2 0 15,-2-4-12-15,0 3 4 0,2-5 0 0,1 0 0 0,-4-5 8 0,4 3 0 16,-1-4 8-16,3-2-8 16,-4 1 0-16,1-4 9 0,1-2-9 0,0 0 0 15,-1 5 9-15,-3-8-9 0,-2 9 0 0,3-6 9 16,0 3-1-16,-3-3-8 0,-1 5 12 0,1-5-4 0,3 3-8 0,-3 2 12 15,-4-5-12-15,1 5 12 0,3-5-12 16,0 5 0-16,-4 1 9 0,1-1-9 0,0 0 0 0,-4 0 0 16,5 3 0-16,-7 5 0 0,3-2 0 0,-3 2 0 15,0 0 0-15,0 0 8 0,0 0-8 0,0 0 8 16,0 0-8-16,0 0 8 0,3-5-8 0,-1-4 11 0,-2 9-11 16,0 0 12-16,0 0-12 0,0 0 0 15,0 0 0-15,0 0 0 0,0 0 0 0,0 0-9 16,0 0 9-16,0 0-13 0,0 0 1 0,0 0 0 15,0 0 0-15,0 0 0 0,0 0 12 0,0 0 0 0,6 9-10 0,-3-4 10 16,0 2 0-16,-3 1 0 0,3 0 0 16,-3 5 0-16,3-6 0 0,-3 2 0 15,0-2 0-15,0 9 0 0,0-3 0 0,0-3 0 0,3 3 0 0,-3 0 0 16,0-3 8-16,0 6-8 16,0 2 8-16,0-2-8 0,3-6 8 0,0 8-8 0,-1-2 8 0,4-6-8 15,-3 3 0-15,3 3 0 0,-3-9 0 0,3 1 0 31,0 0-93-31,0-3-11 0,-6-5-3 0,6 0 0 0,2-5-145 0,-2-3-30 0</inkml:trace>
  <inkml:trace contextRef="#ctx0" brushRef="#br0" timeOffset="101917.64">24872 15609 633 0,'-9'36'28'0,"9"-20"6"0,-2 0-34 0,-1 4 0 0,-6 1 0 0,6-5 0 0,3-2 652 0,3 2 123 15,0 0 25-15,0-3 4 0,3 0-661 0,-4-5-133 16,4-6-26-16,-6-2-6 16,0 0-94-16,0 0-20 0,0 0-3 0,0 0-800 15,-8-2-160-15</inkml:trace>
  <inkml:trace contextRef="#ctx0" brushRef="#br0" timeOffset="102066.05">24863 15409 3477 0,'0'0'76'0,"-2"5"16"0,-4-2 4 0,6-3 2 0,0 0-78 0,0 0-20 0,0 0 0 0,-3-8 0 31,0 0-80-31,3-4-19 0,-9-6-4 0,7-3-1338 0</inkml:trace>
  <inkml:trace contextRef="#ctx0" brushRef="#br0" timeOffset="102368.33">25225 14805 1497 0,'-3'26'133'0,"3"-16"-106"0,0 4-27 0,0-4 0 0,3-5 431 0,-3 8 81 16,6-2 16-16,-3-4 3 15,0 0-412-15,0 7-83 0,-3-6-16 0,3 4-3 31,0-3-41-31,-3 1-8 0,0 3-1 0,-3 2-1 0,-3 6 17 0,0 2 3 0,3-2 1 0,-3 2 0 0,0 6 32 0,1-1 6 16,-4-1 2-16,4 6 0 0,-1-2 0 0,2 1 0 16,-1 4 0-16,1-3 0 0,-1 3-15 0,2-2-4 15,0 3 0-15,-3-3 0 16,0-4-8-16,0 2 0 0,4-4 0 0,-4 1 0 16,-3-1-19-16,6-10-5 0,-3 11-2 0,0-13 0 15,4 4-82-15,-4-4-17 0,0-1-3 0,0-7-1 16,1 2-58-16,1-8-11 0,4-2-2 0,-6 0-918 0</inkml:trace>
  <inkml:trace contextRef="#ctx0" brushRef="#br0" timeOffset="102792.07">25010 15350 2966 0,'0'0'132'0,"2"7"26"0,-2-7-126 0,0 0-32 0,6 8 0 0,3-2 0 16,3-4 63-16,2-2 6 0,6-2 2 0,4-4 0 15,-1-2-59-15,10 1-12 0,-2 1 0 0,5-4 0 16,-2 2 0-16,1-4 0 0,-3 3 0 0,-2 4-8 16,2 3 8-16,-3-3 11 0,-6-3-3 0,1 0 0 15,-1 8 9-15,-3-8 2 0,-5 8 0 0,-1-3 0 16,-2 3-19-16,-3-5 0 0,-3 5 0 0,-6 0 0 16,0 0 0-16,3 8-16 0,-3 0 2 0,-3 0 0 0,-6 0-2 0,3-1 0 15,-6 7 0-15,1-2 0 0,3-1 16 0,-5 2 0 16,2 2 0-16,2 1 0 0,0-1 18 15,1 3 6-15,-1-8 2 0,3 6 0 0,3-3 5 16,0 3 1-16,0-4 0 0,3-3 0 0,6 4-20 16,-3-3-3-16,0-2-1 0,3 0 0 0,2-1-8 15,-2-1 0-15,6 1 0 0,-1 1 0 0,2 0 0 0,-2-1 8 16,1 2-8-16,2-4 8 0,-5-3-8 0,3 3 0 16,-7 1 9-16,5-4-9 0,-8 3 8 0,1-2-8 15,0 5 8-15,-3-8-8 0,-3 7 0 0,-2-2 0 16,-5 4 0-16,2-2-8 0,-4 1-4 0,-2 5 0 15,-4-5 0-15,-2 0 0 0,2 5-10 0,-2-3-2 16,-4-2-1-16,-2-1 0 16,0 7-61-16,0-7-12 0,-1 0-2 0,4-1-826 15,-1-3-165-15</inkml:trace>
  <inkml:trace contextRef="#ctx0" brushRef="#br0" timeOffset="103961.82">26051 15038 460 0,'0'0'41'0,"0"0"-33"15,0 0-8-15,0 9 0 0,0-9 575 0,0 0 113 16,0 0 22-16,0 0 5 0,0 2-506 0,0-2-101 16,0 0-20-16,0 7-4 0,0 2-44 15,0 3-10-15,3 1-2 0,-3-2 0 0,-3 6-12 0,3 2-4 16,0 2 0-16,0 7 0 15,0-5 0-15,-6 9 0 0,3 2 0 0,0 2 0 0,-3 3-12 0,4 0 0 0,-7-4 0 16,3 2 0-16,0 5 0 16,0-9 0-16,-3-4 0 0,3-6 0 15,1 6-85-15,-1-8-17 0,0-1-3 16,0-4-1-16,1-6-130 0,-1 1-25 0,2-9-6 16</inkml:trace>
  <inkml:trace contextRef="#ctx0" brushRef="#br0" timeOffset="104432.51">25972 15109 2703 0,'0'0'120'0,"0"0"24"0,0 0-115 0,0 0-29 0,3-8 0 0,0 5 0 0,3-5 56 0,-1-5 6 15,5-3 1-15,-2 2 0 0,3-2-40 0,4-2-8 16,3 2-2-16,-3 0 0 0,2 0-13 15,4 4 8-15,-4 1-8 0,4-1 0 16,-2 4 30-16,2 0 0 0,0 2 0 0,-1-1 0 0,-2 5 4 0,2-3 1 16,-3 5 0-16,1 0 0 15,0 0-17-15,-4 0-3 0,-3 5-1 0,2-3 0 16,-2 3-24-16,-3-3-5 0,-2 4-1 0,0 2 0 16,3 0-21-16,-6-3-5 0,-3 2-1 0,-3 4 0 15,0-3 10-15,-3 5 1 0,0 0 1 0,-2-3 0 16,-7 6-20-16,3 2-4 0,-5-2-1 0,-4-7 0 15,-2 5 13-15,-3 1 3 0,5 1 0 0,-2-4 0 0,3-3 56 16,0 3 11-16,2-4 2 0,1 2 1 0,-1-1 29 0,0 1 5 16,4-8 2-16,2 6 0 0,0 0-36 0,4 0-7 15,-1-8-2-15,1 5 0 0,4 2 10 0,4-7 1 16,0 0 1-16,-6 0 0 0,6 0-5 0,0 0 0 0,0 0-1 0,0 0 0 16,0 0-10-16,4 9-1 0,2 3-1 0,-1-1 0 15,4-4-3-15,0-1 0 0,2 9 0 0,4-7 0 16,-3 5-4-16,2-5 0 0,-3 8-8 0,2-4 12 15,1-1-12-15,1 2 0 0,-1 2 8 0,1-2-8 16,0-2 0-16,-4 1 0 0,1 1 0 0,-3-5 0 16,2 0-60-1,-2 0-12-15,-4 0-3 0,1-8 0 16,-6 0-113-16,0 0-22 0,0 0-5 0</inkml:trace>
  <inkml:trace contextRef="#ctx0" brushRef="#br0" timeOffset="104780.36">26436 15389 864 0,'-3'12'76'0,"3"-4"-60"0,0-8-16 0,0 0 0 0,0 0 469 0,0 0 91 16,0 0 19-16,0 0 3 0,9 5-455 0,0-5-91 15,-1-5-19-15,4 5-3 16,-1 0-14-16,4-8 0 0,0 8 0 0,-1-5 0 0,-2 3 15 0,3 2 3 15,-4 0 1-15,1 0 0 0,-7 0 16 16,5 2 3-16,-2 3 1 0,1-5 0 0,0 8-20 0,-1 0-4 16,-4-1-1-16,-2 2 0 0,1-2-29 0,-3 6-5 0,-3-5-2 0,1 5 0 31,-4 3-41-31,-3 4-8 0,-3-1-1 0,-3 1-1 16,1 1 13-16,-1-3 2 0,-2 3 1 0,5-6 0 0,1 6 84 0,2-5 17 0,3 0 3 15,0 2 1-15,3-8 19 0,6-2 4 0,0-1 1 0,6 7 0 16,6-7-34-16,2 0-6 0,6 2-2 0,4-9 0 15,5 0-3-15,-1 0-1 0,5-3 0 16,-2-3 0-16,1-1-26 0,3-6 0 0,-2 3 0 0,-1-6-992 16,3-4-197-16</inkml:trace>
  <inkml:trace contextRef="#ctx0" brushRef="#br0" timeOffset="111610.52">6117 5344 633 0,'0'0'56'0,"0"0"-44"0,0 0-12 0,0 0 0 16,0 0 360-16,0 0 69 0,0 0 15 15,-9 0 2-15,4-5-277 0,-4-3-55 16,3 6-11-16,-2-4-3 0,-5 4-51 0,5-3-10 0,-7-3-3 0,-2 5 0 15,-1-2-13-15,1 5-3 0,-4-5-1 0,1 5 0 16,0 0 17-16,-1 5 4 16,-5-5 1-16,2 8 0 0,-2-3-41 0,-3 5 0 0,0-2 0 0,-1 8 0 15,5 5 0-15,-5-6 15 0,-5 6-3 0,3 2 0 16,0 5-12-16,-3 1 0 0,3 2 0 0,9-2 0 16,-6 2 0-16,2 5 0 0,7-7 0 0,0 7 0 15,1 1 0-15,8-1 0 0,-1 3-8 0,4-3 8 16,5 3 0-16,3 5 0 0,-6-3 0 0,12-2 0 15,-6 5 0-15,6 0 0 0,3-5 0 0,2 3 0 16,3 4 0-16,1-1-8 0,8-4 8 0,1-2-13 16,2-3 1-16,6-5 0 0,6-2 0 0,-6-1 0 0,9-4 12 15,0-3-11-15,6-6 11 0,-7 0-10 0,4-2 22 0,3-4 4 16,3-2 0-16,-1-7 1 0,7 0 8 0,-4-2 2 16,6-9 0-16,-5 3 0 0,-1-7 9 0,1-6 1 15,-1-2 1-15,1-6 0 0,-4-2-21 16,1 0-4-16,-3-10-1 0,-3 2 0 0,0 0 8 0,-10-6 2 15,1 4 0-15,-6-3 0 0,1-3 6 0,-10-2 2 16,0 2 0-16,-5-2 0 0,-7-3-30 0,-2 8 0 16,-3-3 0-16,-6 3 0 0,-3 3 0 0,-2 2 0 0,-7-5 8 15,-2 13-8-15,-6-3 11 16,-7 6-11-16,1 4 12 0,-11 1-12 0,-4 10-8 0,0-2-9 16,-9 6-2-16,1 7 0 15,-4 4-8-15,-2-2-1 0,0 9-1 0,2-2 0 16,1 6-115-16,8 3-24 0,3-1-4 0</inkml:trace>
  <inkml:trace contextRef="#ctx0" brushRef="#br0" timeOffset="111998.4">5878 5715 979 0,'0'0'87'0,"0"0"-70"0,0 0-17 0,0 0 0 0,0 0 470 0,0 0 90 15,0 0 19-15,0 0 3 0,-3 5-427 0,3-3-86 16,-3 4-17-16,1 7-3 0,2-3-38 0,0 3-11 16,0 2 0-16,0 6 0 0,-7 3 0 0,4-1 0 15,-2 5 0-15,-1 1 0 0,0 2 0 16,-3-2 0-16,3 2 0 0,-2 5 0 0,-1-5-14 0,3 3 2 16,-3-2 1-16,3-4 0 15,-5 3-121-15,5-3-25 0,3-5-5 0,-6 4-1 16,9-9-103-16,-6-3-21 0,1 14-4 0,7-22-580 0</inkml:trace>
  <inkml:trace contextRef="#ctx0" brushRef="#br0" timeOffset="112405.69">5811 5767 576 0,'0'0'25'0,"-6"0"6"0,0-3-31 0,0 3 0 16,3-5 0-16,3 2 0 0,-6-2 456 16,4-3 86-16,2-4 17 0,2 3 3 0,-2 0-418 0,6 0-83 15,-3-3-17-15,3-1-3 0,6 2-33 0,-3-2-8 16,2 5 0-16,1-4 0 0,0 1 0 0,3 4 8 15,-1-7-8-15,0 7 8 0,1 4 10 16,-3-2 2-16,2 0 0 0,-2 2 0 0,5 3 8 0,-8 0 3 16,6 3 0-16,-4 2 0 0,4 0-18 0,-10 3-3 15,10-1-1-15,-11 2 0 0,1-2-9 0,-2 1 0 16,-3 5 0-16,0-3 0 0,0 3 0 0,-3-2 0 16,0 2 0-16,-3-6 0 0,-5 9 0 0,-4-3 0 15,-3 0 0-15,1-3 0 0,0 6 0 0,-4-4 0 16,0 4 0-16,-4 0 0 0,2-3-9 0,-1 2 9 0,-2-2-12 0,2-2 12 31,1-4-109-31,2 7-15 0,4-7-4 0,3 1-1054 0</inkml:trace>
  <inkml:trace contextRef="#ctx0" brushRef="#br0" timeOffset="112585.34">6082 5875 3027 0,'0'0'67'0,"0"0"13"0,0 0 4 0,6 9 0 0,-3 3-67 0,0-1-17 0,0 2 0 0,-3-1 0 15,0-1 36-15,0 5 3 0,-3 5 1 0,0-1 0 16,0-4-40-16,-3 7 0 0,0-2 0 0,0 2 0 16,-3 0-87-16,1 4-21 15,-1-4-5-15,3 0-757 0,0 0-151 0</inkml:trace>
  <inkml:trace contextRef="#ctx0" brushRef="#br0" timeOffset="113533">7975 7441 1555 0,'0'0'138'0,"0"0"-110"16,0 0-28-16,0 0 0 0,0 0 321 0,0 0 59 15,0 0 12-15,-5 0 3 0,-4 6-307 0,-1-12-60 16,2 6-13-16,-1-7-3 0,-12 0-23 0,2-2-5 16,1-6 0-16,-6 2-1 0,-5-5 17 0,0-3-10 15,0 1 10-15,-6-9-8 0,0 6 26 0,-6-6 6 16,-2 5 0-16,-7-4 1 0,1-3 4 0,-4-1 1 0,-5-1 0 0,5 7 0 15,-3-2-17-15,1-1-3 16,0 6-1-16,-1-5 0 16,1-1-32-16,5 8-6 0,-5-5-2 0,2 0 0 0,1 8 6 0,6-3 1 0,-2 0 0 15,5 1 0-15,-1 4 24 0,3 6-10 0,7-3 10 0,-4-3 0 16,5 3 0-16,4 5 16 0,0-7-2 0,0 7 0 16,2 0-14-16,4 1-10 0,2-7 2 15,2 7 0-15,0 4-3 0,5-1 0 0,-1-5 0 0,4 9 0 31,-1-5-17-31,3 5-3 0,3-2-1 0,1 2 0 0,-1 0 32 0,6 0 0 0,0 0 0 0,0 7 0 16,0 2 0-16,0 3 0 0,3-1 0 0,0 4 0 16,2 4 0-16,4-5 0 0,-3 2 0 0,3 0 0 15,3 5 0-15,-6-6 0 0,5 6 0 0,1-3 0 16,-1-5 0-16,4 2 0 0,-3-2 0 0,-1-2 0 0,-1-3 0 0,1 5 18 16,-5-8-2-16,0-3-1 15,0 7-4-15,-6-9-1 0,0 0 0 0,0 0 0 0,0 0 1 0,0 0 0 16,0 0 0-16,-4-9 0 15,-2 2-11-15,4-6 0 0,-4 2 0 0,-3-2 8 0,0-2-8 16,1-1 0-16,-1-5 0 0,0 6 8 0,-2-6 3 0,2 5 0 16,-3 1 0-16,3-6 0 0,1 6 1 0,-4-6 1 15,3 6 0-15,3-1 0 0,-5 0 14 0,5 3 2 16,3 3 1-16,0-3 0 16,0 5-18-16,0 3-3 0,3-3-1 0,0 8 0 0,0 0 13 0,6 0 3 15,2-2 0-15,7-3 0 0,-6 5-1 16,5 0 0-16,1 0 0 0,6 0 0 0,-1 5-23 0,0-3 9 15,4 3-9-15,2-2 0 0,-5 2 0 0,8-5-19 16,-9 0 3-16,4 0 0 16,2 0-167-16,3-5-33 0,-8-3-6 0,2 1-2 0</inkml:trace>
  <inkml:trace contextRef="#ctx0" brushRef="#br0" timeOffset="114385.2">6657 5404 2228 0,'0'0'99'0,"0"0"20"0,0 0-95 0,0 0-24 0,0 0 0 15,0 0 0-15,0 0 60 0,0 0 8 0,0 0 2 0,0 0 0 16,0 0-45-16,0 0-9 16,-4-8-1-16,8 3-1 0,-1-3-14 0,3 0 0 15,2 1 0-15,1-9 0 0,3 8 21 0,3-5-1 0,2-2-1 0,0-1 0 16,6 0 29-16,1-4 7 0,2 4 1 0,3 3 0 15,3-10-4-15,1 2-1 0,-1 3 0 0,2-8 0 16,-1 8-27-16,1-3-4 16,-1 0-2-16,-1-2 0 0,-6 3-18 0,3 1 0 0,0-1 0 0,-2-1 0 15,-1 0 0-15,3 6 0 0,0-9 0 0,-6 9 0 16,-2-1 8-16,0-5-8 0,2 6 0 0,-3 2 0 0,-2-3 0 16,-1 1 0-16,4 2 0 0,-10-3 0 15,1 9 0-15,0-7 0 0,-3 7 0 0,2-9 0 0,-3 8 0 16,-2 0 0-16,0 3 0 0,-3-3 0 15,1 1 0-15,-2-1-9 0,-2 0-1 0,0 1 0 16,-6-2 10-16,3 9 0 0,-3-7 0 0,-2 2 0 0,-4 5 0 0,1 0-12 16,-7 0 12-16,0 0-12 0,1 5 2 15,-6 2 0-15,0-7 0 0,-4 14 0 0,4-4 10 0,-3-2-13 16,-1 5 5-16,4-6 8 0,2 1 0 16,4 0 0-16,0 0 0 0,2 0 0 0,3-3 0 15,4-3 0-15,2 3 0 0,6-5 0 0,0 0 0 0,0 0 8 16,0 0 0-16,0 0 0 0,0 0 13 0,0 0 3 15,6-7 0-15,2 2 0 0,4-11 6 0,-1 8 2 0,4 0 0 0,2-5 0 16,4 6-20-16,0-1-3 16,-4 0-1-16,3 1 0 0,1-2 4 0,-1 4 0 15,-2-2 0-15,2 7 0 0,0 0 4 0,-2 0 2 16,0 0 0-16,5 0 0 0,-6 7-10 0,1-2-8 16,-1 9 12-16,1-4-12 0,0 11 12 0,-4 0-4 0,-2-3 0 0,0 3-8 15,-4 2 17-15,-2 5-3 0,-6 1-1 16,-3 2 0-1,-3 0-48-15,-3 10-9 0,-8 4-3 0,-4-1-935 0,-2 2-187 0</inkml:trace>
  <inkml:trace contextRef="#ctx0" brushRef="#br0" timeOffset="201512.15">14935 6690 2574 0,'-3'-11'114'0,"0"6"23"0,-3-2-109 0,0-2-28 0,1 2 0 0,1-9 0 16,2 3 85-16,2-2 12 0,2-1 3 0,4-4 0 15,0 4-67-15,6-7-13 0,5-1-2 0,4-2-1 16,-1 3-5-16,3 0 0 0,6-6-1 0,1 6 0 15,1 0-2-15,5-4 0 0,-4 4 0 0,5 2 0 16,-4 3 0-16,5-2 0 0,0 4 0 0,-6 3 0 16,-3 5-9-16,-3 1 0 0,1-1 0 0,-1 3 8 15,-6 5-8-15,1 0 0 0,-4 7 9 0,1-1-9 0,-4 1 11 0,1 9-3 16,-4 5 0-16,2-1 0 16,-8 3-8-16,1 1 8 0,-3 5-8 0,2 2 8 0,-5 2-8 15,0-2 0-15,0 6 0 0,-5-1 0 16,-1 1-23-16,-2-4 3 0,-5 11 1 0,2-7 0 15,-4-1-9 1,4 0-1-16,-4-5-1 0,3-2 0 0,3-6 9 0,1-2 1 0,-1-1 1 0,7-4 0 16,-2-3 19-16,1-3 9 0,3-1-1 0,0-9 0 0,3 5 9 0,-3-5 2 15,0 0 0-15,6 2 0 0,6-4 1 0,-3-3 1 16,5-4 0-16,-2-6 0 0,5-1 4 0,1 1 1 16,-1-11 0-16,1 2 0 0,2-4-6 0,3 4 0 15,1-6-1-15,-4 1 0 0,7-2-11 0,-4 2-8 16,6 1 9-16,-3 4-9 0,-3 3 0 0,4-2 8 0,-4 3-8 0,0-1 0 15,4 10 0-15,-7-1 0 16,1 4 0-16,-1 0 0 0,-3 0 0 0,1 8 0 0,-4 0 0 0,-2 0 0 16,0 8 0-16,-3 0 0 0,0 7 0 0,-3-1 0 15,-1 6-11-15,1-2 2 0,-3 10 0 0,0-4 0 16,-3 5-5-16,2 0-1 0,2 1 0 16,1-1 0-1,1-1-59-15,3 1-12 0,3-6-2 0,2 0-1 0,1-2 16 0,2-5 3 16,1-1 1-16,6-7 0 0,1-3-24 15,2-2-5-15,2 2-1 0,6-10 0 16,0-3 31-16,3 0 7 0,0-7 1 0,2-1 0 0,4-5 40 0,3-2 9 0,0 0 2 0,-1-6 0 0,1 1 40 16,-1-3 8-16,-2-3 1 0,-2 8 1 15,-5-8-2-15,-5 11-1 0,-3-6 0 0,-5 6 0 16,-7 0-2-16,-2 0 0 0,-7 4 0 0,2 1 0 16,-8-2 40-16,-2 6 8 0,-2 7 2 0,-8-1 0 15,-1 0-12-15,-1 0-2 0,-5 8-1 0,-7 0 0 0,-2 0-43 16,0 8-9-16,-6 0-2 0,-1 0 0 0,4 7-17 0,-3 6 10 15,3-6-10-15,3 6 8 0,3 3-8 0,2-3 0 16,4 2 0-16,5 0 0 0,6 6 24 0,6-6-1 16,6 5 0-16,6 1 0 0,5-6-2 0,4-2 0 15,8 8 0-15,3-9 0 0,9-1-5 0,-4-4-2 16,5-2 0-16,-4 0 0 0,2-6-1 0,1-4 0 16,0-6 0-16,0-2 0 0,-3-2-3 0,2-9-1 15,-4 3 0-15,-1-3 0 0,-3-7-1 0,-6 2-8 16,-3-2 12-16,-5 3-4 0,-3-9-8 0,-4 6-11 15,-5-6 3-15,-4 5 0 0,-2-6 8 0,-5 1-8 16,-4 6 8-16,-2-6-8 0,-7 8 8 0,-2-2-12 16,-3 7 12-16,-7 1-12 0,1 2 12 0,-3 5 9 15,3 1-1-15,0 7-8 0,2 0 17 0,4 0-3 0,3 2-1 0,2 3 0 16,7 3-4-16,1 0-1 0,5 0 0 16,2 7 0-16,9-2-8 0,2 3-12 0,13-3 2 0,5-3 1 31,9 3-50-31,11 0-9 0,7-3-3 0,5-1-885 0,7-9-176 0</inkml:trace>
  <inkml:trace contextRef="#ctx0" brushRef="#br0" timeOffset="202292.96">19998 4540 2761 0,'0'0'122'0,"0"0"26"0,0 0-119 0,0 0-29 0,0 0 0 0,0 0 0 16,0 0 64-16,0 0 8 15,0 0 0-15,0 0 1 0,-2 8-56 0,-2 0-17 0,-1 5 8 0,5 3-8 16,-4 4 0-16,2 4 0 0,-1 7 0 0,3 5 0 16,-6 0 0-16,3 16 0 0,-2 0 0 0,-5 8 0 15,5 4 0-15,-4 9 0 16,0-3-10-16,-2 8 10 0,-4 2-8 0,3-2 8 0,1 2 0 15,-1-1 0-15,3-5 0 0,3-1 0 0,0-3 0 0,1 0 0 16,2-3 0-16,-3-5 0 0,6 4 0 0,-6-9 0 16,3-3 0-16,0-3 0 0,1 2 9 0,-2-10-9 15,2 2 10-15,-4-9-10 0,0 0 12 0,0-5-12 16,-3-2 0-16,3-6 0 0,1-2 0 0,-1 2 0 16,0-9 9-16,0 1-9 0,6-2 0 0,-3-3 9 0,3-2-9 15,0-2 10-15,0 1-10 0,0-7 10 0,0 0-10 0,0 0 0 16,0 0 0-16,6 0 0 0,3 0-11 0,-1-2-4 15,1-3-1-15,3-1 0 0,-1-2 16 0,4 0 0 16,-3 1 0-16,3-4 0 0,-1-1 0 16,3-2 10-16,-2-1 0 0,0-6 0 0,-1 3 5 0,1-3 1 15,0 0 0-15,2-2 0 0,-3 0 4 0,1-1 0 16,0-2 1-16,-1 3 0 0,-2 0-10 0,2 2-3 16,-2 0 0-16,0 3 0 0,-1-3 1 0,-2 9 0 15,0-4 0-15,0 0 0 0,-4 3-9 0,5 6 0 16,-8-1 0-16,1 0 0 0,0 5 0 0,-3 3 0 15,0 0 0-15,0 0 0 0,0 0 0 0,0 0 0 0,0 0 0 0,-3 8 0 16,-2 3 0-16,-1 4-17 16,-3 6 2-16,3 2 1 0,-2 6 2 0,-1-1 0 15,3 1 0-15,0 2 0 0,0-2 12 0,0 1 0 16,-3-1 0-16,3-6 10 0,1 3-10 0,-1-8 0 0,0-2-10 0,0-3 10 16,1 3 22-16,-1-9 10 0,0 2 3 0,0-4 0 15,-3-3 12-15,-3-2 2 0,-2 0 1 16,0-2 0-16,-7-7-20 0,-2-3-4 0,-4-4-1 0,-2-5 0 15,-6-2-14-15,0-1-3 0,-3-6-8 0,-2-4 12 16,-4-3-36 0,0-1-7-16,0-4-1 0,0 3-1 0,0-4-140 15,10 6-28-15</inkml:trace>
  <inkml:trace contextRef="#ctx0" brushRef="#br0" timeOffset="-214399.45">21226 5288 518 0,'0'0'23'0,"0"0"5"0,0 0-28 0,0 0 0 0,0 0 0 0,0 0 0 0,0 0 468 0,0 0 88 0,3-9 17 0,6 7 4 15,2-3-409-15,7-3-81 0,6 0-17 0,5 0-3 16,3 0 0-16,3 3 0 0,6-5 0 0,8 2 0 15,7 0-26-15,8-2-5 0,3 2 0 0,6 5-1 16,0-4-15-16,0 2-2 0,3-3-1 0,-4 5 0 0,1-2-17 16,-3 5 0-16,-6-5 0 0,-3 2 0 0,1 3-19 0,-6 0-4 15,-7 0-1-15,-2 3 0 16,-4 2-140-16,-2-5-29 0,-9 8-6 16</inkml:trace>
  <inkml:trace contextRef="#ctx0" brushRef="#br0" timeOffset="-214156.46">20990 5785 3175 0,'0'0'70'0,"0"0"14"0,0 0 4 0,0 0 0 0,0 0-70 0,0 0-18 0,0 0 0 0,9-6 0 0,2 6 17 0,10 0 0 0,2 0 0 0,12 0 0 16,9 6 1-16,9-3 0 0,8-3 0 0,3 0 0 16,3 5-4-16,6-3-1 0,9 3 0 0,-1-5 0 15,4 3-13-15,-3-3-8 16,-4 0 8-16,-2 0-13 16,0 0-99-16,-9 0-19 0,-6-3-4 0,-2 3-1 0,-6 0-140 15,-7-5-28-15</inkml:trace>
  <inkml:trace contextRef="#ctx0" brushRef="#br0" timeOffset="-213691.56">21973 4756 2876 0,'-20'-8'128'0,"14"0"25"0,-3 6-122 16,0-4-31-16,3 1 0 16,4 2 0-16,2 3 64 0,0 0 6 0,0 0 2 0,8 3 0 0,7 2-49 0,5 3-10 0,7 8-1 0,4-4-1 15,5-3-11-15,4 6 0 16,4 0 0-16,3 6 0 0,0 3 0 0,5-9 0 16,3 11 0-16,1-3 0 0,6 9 0 0,-5-12 0 15,5 8 0-15,2-4 0 0,0 0 0 16,-3 4-16-16,7-5 4 0,-7-2 1 0,3 3 11 0,-6-12 0 15,-2 4 0-15,-7 4 0 0,1-9-8 0,-6 2 0 16,-4 2 0-16,-2-7 0 0,-3 5 8 0,1 0 0 0,-5-2 0 16,-1-4 0-16,-7 2 12 0,-6-2 4 0,-2 3 0 15,-3-2 1-15,-6 0-27 0,-4 0-6 0,-4 2 0 16,-4 3-1-16,-6 3 4 0,-9-1 1 0,-5 3 0 0,-5 6 0 16,-7-1 12-16,-6 5 0 15,-6 3 0-15,-5 1 0 0,-6 9 0 0,-4-2 0 0,-2 5 0 0,3 1 0 16,0 3 0-16,3-1 0 0,0-3 0 15,2 0 0-15,6 0 0 0,7 1 0 16,2-2 0-16,6-6 0 0,3 2-8 0,9-3 8 0,5-8 0 0,7 9-9 16,2-6-53-16,3-8-10 0,9 6-3 0,9-14 0 15,5 6-158-15,10-16-32 16,34-10-7-16,3-19 0 0</inkml:trace>
  <inkml:trace contextRef="#ctx0" brushRef="#br0" timeOffset="-212921.19">24275 4872 3207 0,'0'0'71'0,"0"0"14"0,-6 5 3 0,0 6 2 0,0 4-72 0,3 6-18 0,-3 8 0 0,4 2 0 16,-5 5 0-16,5 8-14 0,-4 8 2 0,2 0 1 15,-1 0 11-15,-1 7 0 16,0 6 0-16,0-5 0 16,-2 0-125-16,1-3-27 0,2-13-4 0,-1-8-2 15,3-5 74-15,-2-8 14 0,1-2 3 0,2-5 1 0,-1-4 45 0,0-3 9 0,3-9 1 0,0 0 1 16,0 0 94-16,-3-9 20 0,-3-3 3 0,3-4 1 16,0 0-36-16,3-4-6 0,0-1-2 0,3-10 0 15,0 3-32-15,0-4-6 0,3-4-2 0,0-1 0 16,2 1-15-16,4-3-9 0,3-2 10 0,-1 2-10 15,6 0 0-15,1-2 8 0,5 4-8 0,1 6 0 0,-7 3 11 16,6-1-1-16,-3 12 0 0,0-5 0 16,4 15 10-16,-6 2 1 0,-1 5 1 0,3 0 0 0,-2 0 13 15,-1 12 2-15,-5 10 1 0,2-5 0 0,-2 9-38 16,-1-3 0-16,-5 1 0 0,3 5 0 16,-3-6 0-16,-1 5 14 0,-2 8-2 0,0-4 0 15,-3 4-89-15,5-5-19 0,-2-2-3 16,3-1-1-16,0 1-116 0,3-11-24 0,2 0-5 0,7-8-1 15,2-2 85-15,3-3 17 0,1-10 3 0,2 5 1 16,0-8 56-16,3 0 11 0,-3-1 2 0,0-5 1 0,-3 1 158 0,4-3 31 16,-1-4 6-16,0 4 2 0,1-7 25 0,4 0 6 15,-2-6 1-15,1 8 0 0,1-7-59 0,-1 5-12 16,-2-1-3-16,-4 3 0 0,-4-2-17 0,-3 10-4 16,-2-2-1-16,-3 4 0 0,-6-2 16 0,-1 8 3 15,-2-2 1-15,-6 7 0 0,0 0-33 0,0 0-6 16,-8 4-2-16,-5-1 0 0,-1 10-42 0,-3 0 0 0,-4 5 0 15,-2 3 0-15,0 7 0 0,2 4-9 0,4 4 9 0,5 0-13 16,6 0 2-16,3 1 1 16,9 1 0-16,3-1 0 0,8-1 10 0,3-4-13 0,4 1 5 0,2-7 8 15,3-5 0-15,4-1 0 0,-2-4 9 0,1-8-1 16,3 0 6-16,3-8 2 0,4 0 0 0,-2-8 0 16,-2 0-4-16,-3-5 0 0,0-3 0 0,-6-4 0 15,-2-4-2-15,-4-4-1 0,-2-3 0 0,-4-1 0 16,0-4-9-16,-5-5 0 0,-3 7 9 0,-3 1-9 15,-4-4 0-15,-4 11 0 0,-2-2 0 0,-4 2 0 16,-4 2 0-16,0 1 8 0,-5 7-8 0,-4 1 0 16,-4 2 0-16,4 0 0 0,0 10-12 0,4-1 4 15,-1 8-30 1,-2 4-6-16,2 0 0 0,7 13-1 0,2-3-99 16,9 10-19-16,3 1-4 0,9 7-1106 0</inkml:trace>
  <inkml:trace contextRef="#ctx0" brushRef="#br0" timeOffset="-212239.3">24794 6083 748 0,'0'0'33'0,"0"0"7"0,0 0-32 0,0 0-8 0,0 0 0 0,-3-8 0 15,0 6 509-15,-3-4 100 0,0-1 20 0,-3 2 4 16,0 5-513-16,-2-3-104 0,-3 3-16 0,-1 3-11 16,-3 2-3-16,-5 2-1 0,-1 1 0 0,1 8 0 15,-6-1 15-15,0 7 0 0,-6-2 0 0,6 3 0 16,-3 6 0-16,3 2 13 0,0 3-4 0,5 5-1 15,4-3-8-15,8 0 0 0,3 3 0 0,3-8 0 16,6 5 0-16,6 1 10 0,3-8-2 0,3 1-8 16,5 4 14-16,4-11-4 0,-1 9-1 0,4-12 0 15,1 3-1-15,-2-7-8 0,7-3 12 0,-3-5-4 0,2-1-8 0,0-1 0 16,0-12 0-16,3 6 0 16,-3-7 0-16,-3 4-11 0,-3-10 11 0,1 0-12 0,2 3 12 15,-2-11-13-15,-4 8 5 0,-3-3 8 0,1-4 0 16,0 4 0-16,-4 1 0 0,-2-6 8 15,0 6 0-15,-1-1 0 0,1-5 0 0,-4 11 0 16,1-6-8-16,0 4 0 0,-3-2 9 0,0 4-9 0,0 2 29 0,-1 1 2 16,-2-4 0-16,0 8 0 0,0-2-19 0,0-3-3 15,-3 8-1-15,0 0 0 0,0 0-8 0,0 0 0 16,0 0 9-16,0 0-9 0,0 0 0 0,0 8 0 0,-3 0 0 16,0 5-12-16,3 0 12 0,-3-3 0 15,3 4 0-15,0 1 0 0,0 0 0 0,0 7 0 16,3-8 0-16,3 7 0 0,0-5 0 0,0 5 0 15,3-6 0-15,-4 6 0 0,7-5 0 0,0-6 0 0,-1 3 0 0,1 2 8 16,3-7 4-16,-1 0 2 0,4-3 0 16,-4-5 0-16,3 0-5 0,4 0-1 15,-4-5 0-15,-2-3 0 0,0 0-8 0,-1 1 0 0,1-1 0 0,-3-5 0 16,-1 5 0-16,1-2 8 16,-1-3-8-16,-2 6 8 0,0-2-8 0,-3 4 8 0,0-3-8 0,0 1 8 15,-6 7-8-15,6-8 0 0,-4 5-12 0,-2 3 12 31,0 0-79-31,0 0-8 0,0-5-1 0,0-3-1288 0</inkml:trace>
  <inkml:trace contextRef="#ctx0" brushRef="#br0" timeOffset="-206623.69">24700 6018 403 0,'0'0'17'0,"0"0"5"0,0 0-22 0,0 0 0 0,0-2 0 0,3-4 0 16,0-1 288-16,0 4 52 0,0-2 12 15,-1-3 1-15,2 1-205 0,-1 4-40 16,3-3-9-16,0-1-2 0,-4 2-57 0,7 2-11 16,0-2-2-16,2-3-1 0,-2 0-8 0,3 8-2 15,-3-8 0-15,2 8 0 0,1-4 4 16,3 1 0-16,-1 3 0 0,3 0 0 0,1 0-20 0,2 3 0 0,-2 1 0 0,0 1 0 15,-1-2 22-15,3 5-2 0,-5-3-1 0,0-2 0 16,2 5-4-16,-2-3-1 16,-1-3 0-16,1 9 0 0,-1-8-14 0,-1 4 0 15,-2 1 0-15,1 0 0 0,-4-1 0 0,1 1 0 0,0 2 0 16,-1-1 0-16,-2 1 0 0,0-2 8 0,3-1-8 16,-6 4 0-16,0-1 0 0,-3-2 8 0,2 0-8 0,-2-1 0 15,0 6 8-15,-2-4-8 0,2 3 0 0,-3-4 9 16,3 0-9-16,-3 5 0 0,3-3 0 0,0 3 8 15,0-3-8-15,0 3 0 0,-3 0 9 0,3-3-9 16,-3 4 20-16,0-1-1 0,0-3 0 0,-2 3 0 0,-1-3-19 0,3-2 0 16,0 5 0-16,0 0 0 15,-3-2 0-15,0-4-14 0,0 6 2 0,3-5 1 16,-3 5 21-16,1-6 4 0,-1 2 1 0,3 3 0 0,0-1-2 0,1-4 0 16,-2 1 0-16,2 0 0 0,-2 5-1 15,4-5 0-15,-3 5 0 0,1-6 0 16,2 2 0-16,-4-2-1 0,2 1 0 0,-1 5 0 0,0-5 5 0,0-1 2 15,0 2 0-15,-3 3 0 0,3-4 0 0,1 2 0 16,-4-2 0-16,0 0 0 0,0 2-18 0,-3-2 0 16,0 0 0-16,1 0 0 0,-1-1 0 0,1 2 0 15,-2-2 0-15,-1 0 0 0,2-1 10 0,0 2-2 0,0-6 0 16,1 3 0-16,1-2-8 0,-1 2 0 16,2-5 0-16,-3 3 0 0,4 2 0 0,-1-5 0 15,3 0 0-15,3 0 0 0,-6 0 0 0,3 0 8 0,3 0-8 0,0 0 8 16,0 0 0-16,0 0 0 0,0 0 0 0,0 0 0 15,0 0-8-15,0 0 0 0,0 0 0 0,0 0 0 16,0 0 28-16,3-8 3 0,0 3 1 0,0-3 0 16,-3 6-32-16,3-3 0 15,0-4 0-15,-3 2 0 0,3-6 0 0,0 5 0 0,-3 0 0 0,2 1 0 16,2-4 0-16,-2-2 0 16,1 5 0-16,0-4 0 0,3 1 12 0,-3-1-4 0,3-2-8 0,-3 4 12 15,5-3-12-15,-2 5 0 0,0-4 0 0,0 1 0 16,0-2 10-16,-1-3-10 0,-1 8 10 0,1-5-10 15,-1 6 14-15,-2-9-3 0,2 9-1 16,-2-2 0-16,1-3 11 0,0 9 3 0,-3-5 0 0,0 3 0 16,0-3-7-16,0 8-1 0,0 0 0 0,3 0 0 0,-3 0-16 0,0 0 8 15,0 0-8-15,0-7 0 16,0 7 9-16,0 0-9 0,0 0 0 0,0 0 9 16,0 0-9-16,0 0 0 0,0 0 0 0,0 0 0 15,0 0 0-15,0 0 0 0,0 0 0 0,0 0 0 0,0 0 0 0,-3 7 0 16,0 1-12-16,3 5 12 0,-3-3 0 0,1-2 0 15,-2 5 0-15,-2 3 0 0,1-3-12 0,1-6 1 16,-1 9 1-16,2 0 0 0,-3 0 10 16,0-4 0-16,1 4 0 0,1-1 0 0,-1 4 0 0,2-10 0 15,-4 7 0-15,5-8 0 0,-1 5 0 0,0-5 0 16,0 0 0-16,0-3 0 0,3-5 0 0,0 8 0 16,0-8 0-16,0 0 8 0,3 2-8 0,3 3 12 0,-1-5-4 15,5 0 0-15,1 0-8 0,1 0 0 16,3 0 8-16,2-5-8 0,-2 5 11 0,2-8-3 0,1 6 0 0,2-3 0 15,-2-3-8-15,2 8 0 0,0-8 0 0,1 8 0 16,-1-8 0-16,0 3 0 0,4 5 0 16,-6-8 0-16,2 6 0 0,-2-3 0 0,-1-4 0 0,0 9 0 15,1-7 0-15,-1 5 0 0,1-3 0 0,-6-4 0 16,-1 9 0-16,4-5 0 0,-4 3 0 0,-2-4 0 16,0 4 0-16,-3-3 0 0,2 5 0 0,-8 0 0 15,0 0 0-15,0 0 0 0,6-3 0 0,-6 3 0 16,0 0 0-16,0 0 0 0,0 0 0 0,0 0 0 15,0 0 0-15,0 0 0 0,0 0-11 0,0 0 11 16,0 0-12-16,-11 3 4 0,-1 2 0 0,0 3 0 16,-5-6-2-16,0 6 0 0,-4 3 0 0,-2-2 0 15,0 0 2-15,-4-2 0 0,1 6 0 0,-1-5 0 0,2 5 8 0,4-5 0 16,-2 2 0-16,5-5 0 0,0 4-14 16,4-2 2-16,-1 0 1 0,6-1 0 0,1-3 33 15,-1 4 6-15,3-2 2 0,6-5 0 16,0 0-30-16,0 0 0 0,-6 0 0 0,6 0 0 0,0 0 8 0,0 0 0 15,0 0-8-15,0 0 12 0,0 0-1 0,0 0-1 16,-2-7 0-16,2 2 0 0,-3-4 3 0,3 2 1 16,0-9 0-16,0 9 0 0,0-6-14 0,0 5 0 15,-3-8 0-15,3 3-10 0,0-3 10 0,-3 7 0 16,3-5 0-16,0-1 0 0,0 2 0 0,0-2 0 16,0 1 0-16,-3-1 0 0,3-1 0 0,3 1 0 15,-3-1 0-15,0-2 0 0,3 2 0 0,-3 6 8 0,0-11-8 0,0 9 0 16,-3 1 0-16,3-2 0 15,-3 0 0-15,3 5 0 0,-3 0 0 0,0 1 0 16,0-1 0-16,3 0 0 0,-3 0 0 0,0 1 0 0,3 7 0 0,-3-5 0 16,3 5 0-16,0 0 0 0,0 0 0 0,0 0 0 15,0 0 0-15,0 0 0 0,0 0 0 0,0 0-8 16,6 5 8-16,3 2-13 16,3-1 5-16,-1 4 8 0,7-4-11 0,0 3 11 0,5-1-8 0,0 5 8 15,-2 0 0-15,4-3 0 0,-1-1 0 0,-1 3-8 16,-2-4 8-16,-1 0 0 0,-3 0 0 0,-2-1 0 15,0 1 0-15,-1-2 0 0,-5 1 0 0,0-2 0 16,-9-5 0-16,0 0 0 0,0 0 0 0,0 0 0 0,0 0 0 16,0 0 0-16,-6 3 0 0,0 2-12 15,-6-2 12-15,-2-3 0 0,-4-3 0 0,-2 3-8 16,-3-5 8-16,-3 5 0 0,3-3 0 0,-1-2 0 0,0 0 0 0,4 3 0 16,0 2 0-16,3 0-8 15,-2-6 8-15,5 6 8 0,3-3-8 0,2-2 11 0,0 5-3 0,3 0 0 16,0 0 0-16,6 0 0 0,0 0 1 0,0 0 0 15,0 0 0-15,0 0 0 16,0 0-9-16,0 0 0 0,9 0-12 0,3 5 12 0,-1-2-9 0,1 3 9 16,3-6 0-16,0 2 0 0,-1 3-9 0,0 0 9 15,4-2 0-15,-3-3-9 0,2 8 9 0,-5-8 0 16,3 5-9-16,-4-5 9 0,1 2 0 0,-1-2-9 16,-2 0 9-16,0 6 0 0,-4-6 0 0,-5 0 0 15,0 0 0-15,0 0 0 0,0 0 0 0,0 0-8 16,0 0 8-16,0 0 0 0,-5 2-8 0,-4-2 8 0,0 0-12 0,-2 5 12 15,-7-5-12-15,3 0 12 0,-2 3-12 0,0 2 12 16,-1-5-9-16,0 0 9 0,4 6 0 16,-1-4-9-16,4-2 9 0,-4 0 0 0,6 5 0 0,0-5 0 15,4 3 0-15,5-3 0 0,-3-3 0 0,3 3 0 16,0 0 8-16,0 0-8 0,0 0 8 0,0 0-8 16,6 0 8-16,5-5-8 0,-2 5 8 0,6-2-8 15,0-4 0-15,2 6 8 0,3 0-8 0,0 0 0 16,7-5 0-16,-4 5 0 0,0 5 0 0,1-5 8 15,-4 0-8-15,-3 6 0 0,2-4 0 0,-2-2 0 16,-3 5 0-16,1-2 0 0,-6-3 0 0,-1 5 0 0,-2-2 0 16,-6-3 0-16,0 0 0 0,3 5-8 15,-3-5 8-15,0 2-10 0,-6 7 10 0,1-9-10 16,-7 5 10-16,0 2 0 0,0-2-9 0,-5-2 9 16,-4 2 0-16,4-2 0 0,-6 2 0 0,2-3 0 15,1 4 0-15,-1-4 0 0,4-2 0 0,2 5 0 0,4-5 0 16,-1 3 10-16,3 3-2 0,3-6-8 15,6 0 15-15,0 0-4 0,-6 0-1 0,6 0 0 16,0 0 1-16,0 0 0 0,0 0 0 0,9 0 0 0,0-6-11 0,6 3 0 16,5-2 0-16,0 5 8 0,1-2-8 0,2-4 0 15,1 4 0-15,-1 2 0 0,-2-5 0 0,-4 5 0 16,-3-3 0-16,-2 3 0 0,-3 0 0 0,-9 0 0 16,0 0 0-16,0 0 0 0,0 0 0 0,0 0 0 15,0 0 0-15,-6 8 0 16,-6 0-62-16,-5-6-8 0,-13 6-2 0,-4 3-854 0,-10-4-171 0</inkml:trace>
  <inkml:trace contextRef="#ctx0" brushRef="#br0" timeOffset="-205044.08">24351 6304 1209 0,'0'0'108'0,"0"0"-87"16,0 0-21-16,0 0 0 0,0 0 306 0,0 0 57 0,0 0 11 0,-7 0 2 16,1 2-267-16,-2 3-53 15,-1 3-12-15,1 0-1 16,-7-1-62-16,3 2-12 0,-5 3-2 0,2 4-1 0,0-3 13 0,-2 3 2 0,3-1 1 0,-1-2 0 16,3-3 5-16,1 3 1 0,-1-5 0 0,3 5 0 15,3-5 12-15,0-1 0 16,3-3 0-16,3-4 0 0,0 0 28 0,0 0 9 0,0 0 2 0,0 0 0 15,0 0 6-15,0 0 2 0,0 0 0 0,7-4 0 16,1-3-30-16,1-1-5 0,3-5-2 0,-1 0 0 16,1 3 2-16,-1-6 0 0,1-4 0 0,-1 4 0 0,1-5-12 15,0 6-17-15,0-1 4 0,0-5 1 16,-1 5 12-16,1-4 0 0,-3 4 0 0,2 4-9 16,-2 1 9-16,-4-2 0 0,5 5 0 0,-5 1 0 0,1-1 0 15,-3 3 0-15,3-3 0 0,0 5 0 0,-6 3 24 16,8-5 8-16,1 5 0 0,0 0 1 0,3 0-42 15,2 0-9-15,-2 0-2 0,3 5 0 0,-1-2 20 16,-2 2 0-16,2-2 0 0,1 4 0 0,0-1 0 0,-1 1-8 16,1 1 8-16,0 0 0 0,-4 5-11 0,1-3 2 15,2 3 0-15,-3-5 0 0,2 7 9 0,-2-1 0 16,1 1 0-16,0 0 0 0,-3 1-12 0,-1-3 0 16,1 3 0-16,-3-1 0 0,-4-7 4 0,4 5 0 0,0-5 0 0,-3 5 0 15,0-11 8-15,-3 6 0 0,0-8 0 16,0 11 0-16,0-11 0 0,0 0 0 15,0 2 0-15,0-2 0 0,-6 8 0 0,3-8 0 0,-6 5 0 0,1-2 0 16,-4-3 0-16,0 5 0 0,1-5 0 0,-4 0 0 16,-2 0 0-16,-1 0 0 15,1 0 0-15,-7-5 0 0,4 5 0 0,-3 0 0 16,-4 0 0-16,1-3 0 0,0-2 0 0,0 5 0 16,-1 0 0-16,1 0 0 0,2-3 0 0,5-2 0 0,-2 5 0 0,4 0 0 15,2-2 8-15,3-4 3 0,3 6 1 0,1-5 0 16,2 2-4-16,0 3 0 0,6 0 0 0,0 0 0 15,0 0 19-15,0 0 3 0,0 0 1 0,8-5 0 16,4 5-31-16,3-2 8 0,6-4-8 0,-4 4 0 16,4-3 0-16,-2 2 0 0,5-2 0 0,0 2 0 15,-1-2-9-15,-3 5 9 0,0-5 0 0,-2 5-9 16,0-2 9-16,-4 2 8 0,1 0-8 0,-6 0 11 0,-1 0-11 0,-8 0 0 16,0 0 0-16,0 0 0 15,0 0 0-15,0 0 0 0,0 0 0 0,0 0 0 0,0 0 0 0,-8 0 0 16,-1 2 0-16,-3 3 0 0,-5-5 0 0,-1 5 0 15,-6-2 0-15,1-3 0 0,0 8 0 16,0-3 0-16,-3-3 0 0,-1 4 0 16,4-4-28-1,2 3-2-15,1-5 0 0,2 0 0 0,4 0 50 0,5 0 9 0,1 0 3 0,2 0 0 0,6 0-20 16,0 0-4-16,3-5-8 0,6 3 12 0,-1-4-12 0,9-1 0 16,7-1 0-16,-1 5 0 0,4-7 0 0,-2 2 0 15,8 0 0-15,-4 1 0 0,0-1 0 0,0 0 0 16,-2 0 0-16,-2 1 0 0,-1 2 0 0,-4-4 0 15,4 7 0-15,-6-3 0 0,-4 2 0 0,1-2-8 0,-6 5-1 16,-1-3 0-16,-2-2 9 0,-6 5 0 0,0 0 0 0,0 0 0 31,0 0-24-31,0 0-7 0,-6 8-1 0,0-8 0 0,-5 8 32 0,-1-3 0 0,-3-3 0 16,-2-2 0-16,-4 6-12 0,4-3 3 0,-3-3 1 0,2 5 0 16,-2-5 8-16,2 0 0 0,0 0 0 0,4-5-8 15,-1 5 38-15,0-9 8 0,4 7 2 0,3-3 0 16,-4-3-23-16,6 0-4 0,-3 1-1 0,0-7 0 15,3 5 0-15,0-5 0 0,1-1 0 0,-1 1 0 16,0 4-4-16,4-3 0 0,-2 0-8 0,2 3 12 16,-1-3-12-16,0 5 0 0,3 0 8 0,0 1-8 15,0 2 0-15,0 2 0 0,0 3 0 0,0 0 0 0,3-6 0 0,-3 6 0 16,0 0 0-16,9 0 0 16,-4 6 0-16,7-3-8 0,0 2 8 0,-1 2-13 15,1 1 13-15,-1 5 0 0,1-2 0 0,-1-4 0 16,2 6 0-16,-5 3-9 0,4-3 9 0,-3-5 0 0,-1 5 0 15,1-3 0-15,0-4 0 0,-6-4-8 16,-3-2 0-16,0 0 0 0,0 0 0 0,0 0 0 16,0 0 8-16,0 0-10 0,-6 0 10 0,-2-2-10 0,-1-4 10 0,-1-2 0 15,-4 0 0-15,0 1 0 0,2-7 0 0,0 7 0 16,-2-4 0-16,2-1 0 0,0-1 0 0,1 5 9 16,2-3-9-16,0-2 10 0,4 6 1 0,-1 2 0 15,0 2 0-15,-1-3 0 0,7 6-3 0,0 0-8 16,0 0 12-16,0 0-4 0,10-2 18 0,-1 4 3 15,2-2 1-15,1 9 0 16,-1-4-49-16,7 2-9 0,-1 6-3 0,0-2 0 0,4 2 31 0,-4 2 13 0,4 1-1 0,-3-3 0 16,-1 2-12-16,1 1-15 0,-4-1 3 15,1 1 1 1,-3 2-144-16,-1-2-29 0,7 15-5 0,-9-11-2 0</inkml:trace>
  <inkml:trace contextRef="#ctx0" brushRef="#br0" timeOffset="-204066.25">24435 7146 2707 0,'-26'0'120'0,"14"0"24"0,0 5-115 0,-2-2-29 16,-4 2 0-16,1-2 0 0,-4 2 43 0,0 8 2 0,4-3 1 0,-3 3 0 16,0 3-46-16,2-1-8 0,3 6-3 0,4-6 0 15,2 9 41-15,3-9 8 0,0 7 2 0,6-2 0 16,0 1-26-16,6-3-5 15,5 3-1-15,4 2 0 0,0-2 5 0,8-6 1 0,-2 6 0 0,2-5 0 16,6-1-14-16,-2-7 0 0,2 5 0 0,-3-5 0 16,0-1 0-16,0 1-8 0,-2-8 8 0,-4 0-10 15,1 0-6-15,-4-2 0 0,0-4-1 0,-2 3 0 16,-3-1 8-16,-1-4 9 0,1 2-13 0,-3-1 5 16,0-1 8-16,-3 0 11 0,0 1-3 0,-1-2 0 15,-2 4-8-15,-3 5 0 0,0 0 0 0,0 0 0 16,0-7 17-16,0 7 5 0,0 0 1 0,0 0 0 15,-3 0-23-15,-2 0 0 0,-1 5 0 0,0-3 0 0,3 3 0 0,-1 4 0 16,4-4 0-16,0 5 8 0,0-2-8 0,0-1-13 16,7 7 3-16,-4-7 1 0,2 1 9 15,7 0 0-15,-3-3 0 0,5-2 0 16,1 4 0-16,2-7 0 0,1 0 0 0,2 0-12 0,1-2 1 0,-4-3 0 16,-2-3 0-16,-3 0 0 15,5-3-23-15,-2-1-5 0,-3-1-1 0,-4 5 0 16,1-7 26-16,-3 1 5 0,0 7 1 0,-4-4 0 0,1-2 8 0,1 6 14 15,-4-1-3-15,0 2-1 0,0-1 16 0,-4 4 3 16,4 3 1-16,0 0 0 0,0 0-30 0,0 0 0 16,0 0 0-16,-3 8 0 0,-3 0 0 0,1 7 0 15,-1 1 0-15,6 4 0 0,0 1 0 0,0 3 0 0,0-1 0 0,0 5 0 16,3 9 12-16,0-6-4 0,0 6-8 16,-1-7 12-16,-2 12-12 0,0-5 0 0,0 2 0 0,-2-4 0 15,-7 10 0-15,3-6-8 0,-2-3 8 0,-1-3-13 31,-6-2-16-31,1-2-3 0,-7-3-1 0,-5 2 0 0,-3-6 9 0,-4-7 3 0,-1 0 0 16,-1-2 0-16,-6-5-17 0,0 0-3 16,-3-8-1-16,0-2 0 0,1-9 33 0,-1 4 9 0,6-9 0 0,3 0 0 15,6-5 33-15,3 3 11 0,2-7 3 0,7 1 0 16,2-4 29-16,4 4 5 0,5-5 2 0,3-2 0 16,3 8-19-16,5-3-4 0,7 8-1 0,6-3 0 15,2 1-32-15,6 2-7 0,9-1 0 0,3 9-1 16,3-3-4-16,6 5-1 0,-3 0 0 0,-1 3 0 15,7 2-14-15,2 3-8 0,7 3 8 0,2 2-13 16,-6 0 13-16,1-2 0 0,-1 5 0 0,-5-3-9 16,-6-2-80-16,2 2-16 0,-2-3-3 15,-3-2-824-15,0 0-165 0</inkml:trace>
  <inkml:trace contextRef="#ctx0" brushRef="#br0" timeOffset="-203390.26">25421 7486 3196 0,'0'0'142'0,"0"0"29"0,0 0-137 0,0 0-34 0,-6 0 0 0,0 0 0 16,0 0 16-16,-3 0-4 0,1 7-1 0,-4-2 0 31,1 4-42-31,-4-2-8 0,-3 6-1 0,1 3-1 16,0-1 1-16,-1 6 1 0,0-6 0 0,4 9 0 15,-4-3 3-15,6 2 1 0,4-2 0 0,5 0 0 0,0 2 35 0,3-8 16 16,6 9-2-16,2-9 0 0,4 3 14 0,6-7 4 0,-4 4 0 0,7-7 0 16,5 2 0-16,3-6 1 0,0 1 0 0,3-10 0 15,1-4-11-15,5 2-2 0,0-9-1 0,2-5 0 32,-2 1-59-32,3-3-12 0,-6-6-3 0,0-3 0 0,-3 4-13 0,-3-3-4 15,0-6 0-15,-2 1 0 0,-7-3 22 0,-2 4 4 0,2-8 1 0,-2 5 0 16,-1-1 53-16,0-5 10 0,1-6 2 0,3 6 1 0,-4 1 7 0,0-2 2 15,-5 9 0-15,-1 5 0 16,2 2-6-16,-5 6-2 0,-2 0 0 0,-3 2 0 0,0 8 30 16,-3-3 5-16,0 6 2 0,-3-1 0 15,-3 9-15-15,1-3-4 0,1 5 0 0,-5 0 0 0,1 5-40 0,-1 3 0 16,-3 0 0-16,4 7 0 0,-4 6-8 16,0 7-1-16,-2 4 0 0,-1 4 0 0,-2 8 1 15,-4 8 0-15,1 0 0 0,-1-1 0 0,4 1 8 0,0 0-10 16,4-3 10-16,5-2-10 0,2-3 10 15,6-3 0-15,0-2 0 0,3-2 8 0,3-1 11 0,5-4 2 16,-2-9 1-16,6-3 0 0,-1 1-8 0,1-5-2 0,2-6 0 16,4 0 0-16,0-7 11 15,-1-3 1-15,6 0 1 0,6-8 0 0,1-5-25 0,1-2 0 16,-5 0-12-16,3-1 12 0,1-5-22 0,-4-3 3 0,-3 1 1 16,-3-3 0-16,4 3 18 0,-7-1-8 0,-6-4 8 0,4 5 0 15,-3 2-18-15,-4 0 3 0,-5 6 1 0,0-1 0 16,0 8 14-16,-6-4-11 0,0 3 11 0,-3 2-10 15,0 4 10-15,-3-1 11 0,-2 4-3 16,-5 0 0-16,2 4-8 0,-3 4 0 0,-4 0 0 16,4 0 8-16,-4 7-8 0,3 8 0 15,0-2 0-15,7 2-11 0,2 6 19 0,6-6 3 0,3 11 1 0,3-3 0 16,5 0-4-16,7-2 0 0,0 4 0 0,2-6 0 31,0-2-53-31,3-1-11 0,4-9-3 0,-1 1 0 16,1-3-157-16,2-10-31 0,29-6-6 0,-11-12-2 0</inkml:trace>
  <inkml:trace contextRef="#ctx0" brushRef="#br0" timeOffset="-203115.72">26850 7299 3258 0,'0'0'72'0,"0"0"14"0,-6 0 3 0,-3 3 3 0,1-3-74 0,-1 5-18 15,-6-5 0-15,1 8 0 16,-3-3 0-16,-4 2 0 0,0 2-11 0,4 0 11 0,2 0-20 0,3 3 4 15,1 1 0-15,3 3 0 16,4 0-14-16,4 0-2 0,4-2-1 0,-2 7 0 0,7 3 24 0,3 2 9 0,2-3 0 0,4 0-9 16,-1 6 33-16,1-6 6 15,-1 6 2-15,0-1 0 0,-2-5-8 0,0 6 0 16,-3-6-1-16,-4-2 0 0,1-3-15 0,-3-5-8 16,-6 3 10-16,0-3-10 0,-6-3 8 0,0 0-8 15,-3-1 0-15,-2-7 0 0,-7 5 0 0,-2-1 0 0,-7-6 0 0,-4-6 0 31,-5 4-127-31,2-10-18 0,-43-17-4 0,25-8-1149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0:31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1744 79 13272 0 0,'-2'1'642'0'0,"1"-1"-589"0"0,0 1 0 0 0,0 0 1 0 0,-1-1-1 0 0,1 1 0 0 0,0 0 0 0 0,0-1 0 0 0,0 1 0 0 0,0 0 0 0 0,0 0 1 0 0,0 0-1 0 0,0 0 0 0 0,-1 2 0 0 0,2-3-45 0 0,-1 1 1 0 0,0-1 0 0 0,1 1-1 0 0,-1-1 1 0 0,0 1-1 0 0,1-1 1 0 0,-1 1-1 0 0,0-1 1 0 0,1 0-1 0 0,-1 1 1 0 0,0-1-1 0 0,0 0 1 0 0,0 0-1 0 0,1 1 1 0 0,-1-1 0 0 0,0 0-1 0 0,0 0 1 0 0,-1 0-1 0 0,-17 0 716 0 0,15-1-283 0 0,-9 1 368 0 0,-3 0-296 0 0,-1 0 0 0 0,1 1 0 0 0,-18 4 0 0 0,-39 8-369 0 0,26-4-137 0 0,-72 5 1 0 0,94-12-9 0 0,-452 46 17 0 0,149 5 947 0 0,9 27-134 0 0,264-64-757 0 0,-74 18 62 0 0,109-33 332 0 0,130-11-299 0 0,-37 2-110 0 0,43-9-57 0 0,-29 3 0 0 0,243-30 198 0 0,-69-5-135 0 0,-155 26-52 0 0,20-5 13 0 0,55-11 16 0 0,-13 6-43 0 0,33-5 20 0 0,-94 19 97 0 0,-52 8 17 0 0,64-4 0 0 0,-94 13-106 0 0,1 0-1 0 0,47-11 1 0 0,-63 11-2 0 0,0 0-1 0 0,0 0 0 0 0,1 1 1 0 0,-1 0-1 0 0,18 2 1 0 0,5-1 2202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21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188 127 15864 0 0,'0'-2'1209'0'0,"-1"1"-1185"0"0,1-1 1 0 0,-1 1-1 0 0,1-1 0 0 0,0 1 1 0 0,0-1-1 0 0,0 1 0 0 0,0-1 1 0 0,0 1-1 0 0,0 0 1 0 0,0-1-1 0 0,0 1 0 0 0,0-1 1 0 0,1 1-1 0 0,-1-1 0 0 0,1 1 1 0 0,-1 0-1 0 0,1-1 0 0 0,-1 1 1 0 0,1 0-1 0 0,0-1 1 0 0,-1 1-1 0 0,1 0 0 0 0,0 0 1 0 0,2-2-1 0 0,-2 1-18 0 0,1 1 0 0 0,0-1 0 0 0,0 1 0 0 0,-1 0 0 0 0,1-1 0 0 0,0 1 0 0 0,0 0 0 0 0,0 0 0 0 0,1 0 0 0 0,-1 1 0 0 0,0-1 0 0 0,0 0 0 0 0,0 1 0 0 0,1-1 0 0 0,-1 1 0 0 0,3 0-1 0 0,17 0-11 0 0,10-1-50 0 0,0 2-1 0 0,33 5 0 0 0,132 15-163 0 0,-112-14 163 0 0,70 5-11 0 0,60 5-59 0 0,-99-11 17 0 0,-36-4 244 0 0,-65-2-110 0 0,1 0-1 0 0,-1-1 0 0 0,0 0 1 0 0,0-1-1 0 0,23-6 0 0 0,-37 7-20 0 0,6-2 369 0 0,-13-4-203 0 0,-2 1-214 0 0,0 1 0 0 0,0-1 0 0 0,-1 2-1 0 0,0-1 1 0 0,0 1 0 0 0,-19-5-1 0 0,-64-11-90 0 0,55 13 127 0 0,-63-9-9 0 0,-1 4 0 0 0,-162 2 0 0 0,-125 34 169 0 0,242 0 218 0 0,122-19-232 0 0,-30 10 1 0 0,-4 2 163 0 0,58-17-299 0 0,0 0 0 0 0,-1 0-1 0 0,1-1 1 0 0,0 1-1 0 0,0 0 1 0 0,0 0 0 0 0,-1 1-1 0 0,1-1 1 0 0,0 0 0 0 0,0 0-1 0 0,0 0 1 0 0,-1 0-1 0 0,1 0 1 0 0,0 0 0 0 0,0 0-1 0 0,0 0 1 0 0,0 0-1 0 0,-1 0 1 0 0,1 0 0 0 0,0 1-1 0 0,0-1 1 0 0,0 0-1 0 0,0 0 1 0 0,-1 0 0 0 0,1 0-1 0 0,0 0 1 0 0,0 1-1 0 0,0-1 1 0 0,0 0 0 0 0,0 0-1 0 0,0 0 1 0 0,0 0-1 0 0,-1 1 1 0 0,1-1 0 0 0,0 0-1 0 0,0 0 1 0 0,0 1-1 0 0,8 4 76 0 0,19 5 17 0 0,-2-4-85 0 0,0-1-1 0 0,0-1 0 0 0,0-1 0 0 0,33 0 1 0 0,106-10 56 0 0,-120 4-54 0 0,115-6 1 0 0,118-8-14 0 0,296 6 2 0 0,-363 13 0 0 0,290-15 64 0 0,-336 11 155 0 0,-88 3-134 0 0,-48 5 939 0 0,-42-4-860 0 0,13-1-149 0 0,-1-1 0 0 0,0 1 0 0 0,1-1-1 0 0,-1 0 1 0 0,0 0 0 0 0,1 1 0 0 0,-1-1 0 0 0,0 0 0 0 0,-1-1-1 0 0,-7 1 50 0 0,8 0 192 0 0,5 0-202 0 0,68 1-9 0 0,-25 1 1 0 0,56-5 1 0 0,-56 0-26 0 0,-25 2 1 0 0,32-6-1 0 0,69-9-21 0 0,-95 14 0 0 0,28-7 0 0 0,-36 5 0 0 0,-1 1 0 0 0,26 0 0 0 0,-18 1 26 0 0,1-2 0 0 0,-1 0-1 0 0,0-1 1 0 0,37-14-1 0 0,-58 17-25 0 0,1 0 0 0 0,0 0 0 0 0,0 1 0 0 0,0 0 0 0 0,0 0 0 0 0,0 0 0 0 0,1 1 0 0 0,-1 0 0 0 0,9 1 0 0 0,-3 4 0 0 0,-11-4 0 0 0,-1-1 0 0 0,1 0 0 0 0,-1 1 0 0 0,1-1 0 0 0,-1 1 0 0 0,1-1 0 0 0,-1 1 0 0 0,0-1 0 0 0,1 1 0 0 0,-1-1 0 0 0,1 1 0 0 0,-1-1 0 0 0,0 1 0 0 0,0-1 0 0 0,1 1 0 0 0,-1 0 0 0 0,-1 2 7 0 0,0-1 0 0 0,-1 0 0 0 0,1-1-1 0 0,-1 1 1 0 0,0 0 0 0 0,1 0 0 0 0,-1-1 0 0 0,0 1-1 0 0,0-1 1 0 0,-4 3 0 0 0,4-3 9 0 0,-8 7 34 0 0,5-5-14 0 0,1 1 0 0 0,-1-1 0 0 0,1-1 0 0 0,-1 1 0 0 0,0-1 0 0 0,0 1-1 0 0,0-1 1 0 0,-7 1 0 0 0,-73 16 408 0 0,-67 16 182 0 0,61-13-1841 0 0,39-10-3763 0 0,-15 2-2122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5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595 308 7832 0 0,'-24'24'6182'0'0,"20"-19"-5596"0"0,0-1-601 0 0,4-3-54 0 0,-11-20 313 0 0,10 16-117 0 0,0-1 1 0 0,1 1-1 0 0,-1 0 1 0 0,1 0-1 0 0,0 0 1 0 0,0 0-1 0 0,0 0 1 0 0,0 0-1 0 0,1 0 1 0 0,-1 0-1 0 0,1 0 1 0 0,0 0-1 0 0,0 0 1 0 0,0 0-1 0 0,0 0 1 0 0,0 0-1 0 0,1 0 1 0 0,2-4-1 0 0,21-22 806 0 0,-18 19-752 0 0,1 1 0 0 0,1 0 0 0 0,19-17 0 0 0,-18 18-162 0 0,1 0-1 0 0,1 1 0 0 0,-1 0 1 0 0,1 1-1 0 0,0 0 0 0 0,26-8 0 0 0,-28 13-59 0 0,-10 1 37 0 0,0 0 0 0 0,0 0 1 0 0,0 0-1 0 0,0 0 0 0 0,0 0 0 0 0,0 0 0 0 0,0 0 0 0 0,0 0 1 0 0,0 0-1 0 0,0 0 0 0 0,1 0 0 0 0,-1 0 0 0 0,0 0 0 0 0,0 0 1 0 0,0 0-1 0 0,0 0 0 0 0,0 0 0 0 0,0 0 0 0 0,0 0 1 0 0,0 0-1 0 0,0 0 0 0 0,0 0 0 0 0,0 0 0 0 0,0 0 0 0 0,0 1 1 0 0,0-1-1 0 0,1 0 0 0 0,-1 0 0 0 0,0 0 0 0 0,0 0 0 0 0,0 0 1 0 0,0 0-1 0 0,0 0 0 0 0,0 0 0 0 0,0 0 0 0 0,0 0 0 0 0,0 0 1 0 0,0 1-1 0 0,0-1 0 0 0,0 0 0 0 0,0 0 0 0 0,0 0 0 0 0,0 0 1 0 0,0 0-1 0 0,0 0 0 0 0,0 0 0 0 0,0 0 0 0 0,0 0 1 0 0,0 0-1 0 0,-1 1 0 0 0,1-1 0 0 0,0 0 0 0 0,0 0 0 0 0,0 10-93 0 0,-1 0 0 0 0,0-1-1 0 0,0 1 1 0 0,-1 0 0 0 0,0-1-1 0 0,-1 1 1 0 0,0-1 0 0 0,0 0-1 0 0,-1 0 1 0 0,-9 15 0 0 0,-14 17 124 0 0,-2-1 0 0 0,-1-2 0 0 0,-2 0 0 0 0,-49 43 0 0 0,24-32 209 0 0,-1-3 1 0 0,-75 46-1 0 0,111-78 30 0 0,-2-1 1 0 0,1-1 0 0 0,-2-1-1 0 0,0 0 1 0 0,0-3 0 0 0,-41 10-1 0 0,62-17-194 0 0,0 0 1 0 0,1-1-1 0 0,-1 0 0 0 0,0 0 0 0 0,1 0 0 0 0,-1 0 0 0 0,0 0 0 0 0,1-1 0 0 0,-5-1 1 0 0,7 2-42 0 0,-1-1 1 0 0,1 1 0 0 0,-1-1 0 0 0,1 0 0 0 0,0 1 0 0 0,-1-1-1 0 0,1 0 1 0 0,0 0 0 0 0,0 0 0 0 0,0 0 0 0 0,0 0 0 0 0,0 0 0 0 0,0-1-1 0 0,0 1 1 0 0,0 0 0 0 0,0 0 0 0 0,0-1 0 0 0,1 1 0 0 0,-1-1-1 0 0,1 1 1 0 0,-1 0 0 0 0,1-1 0 0 0,-1 1 0 0 0,1-3 0 0 0,-1-2 1 0 0,1-1 1 0 0,0 1 0 0 0,1-1-1 0 0,-1 1 1 0 0,1-1 0 0 0,0 1-1 0 0,1 0 1 0 0,0-1 0 0 0,0 1 0 0 0,0 0-1 0 0,4-6 1 0 0,0-3 4 0 0,1-2-56 0 0,1 0-1 0 0,1 1 0 0 0,1 0 1 0 0,0 0-1 0 0,1 1 0 0 0,1 0 0 0 0,17-17 1 0 0,105-84-39 0 0,-80 72 71 0 0,-27 24-14 0 0,47-28 0 0 0,-35 24 0 0 0,6-2 0 0 0,1 2 0 0 0,53-21 0 0 0,-91 42 0 0 0,-1 1 0 0 0,1-1 0 0 0,0 1 0 0 0,15-2 0 0 0,-20 4 0 0 0,-1 0 0 0 0,0 0 0 0 0,1 0 0 0 0,-1 0 0 0 0,0 0 0 0 0,1 0 0 0 0,-1 1 0 0 0,0-1 0 0 0,1 1 0 0 0,-1 0 0 0 0,0-1 0 0 0,0 1 0 0 0,0 0 0 0 0,0 0 0 0 0,0 1 0 0 0,0-1 0 0 0,0 0 0 0 0,0 1 0 0 0,0-1 0 0 0,3 4 0 0 0,-4-4 1 0 0,-1 1 0 0 0,1-1 0 0 0,0 1 0 0 0,0-1 0 0 0,-1 1 0 0 0,1 0 0 0 0,-1-1 0 0 0,1 1 0 0 0,-1 0 0 0 0,0 0 0 0 0,0-1 0 0 0,0 1 0 0 0,0 0 0 0 0,0 0 0 0 0,0-1 0 0 0,0 1 0 0 0,-1 3 0 0 0,-11 31 47 0 0,9-28-30 0 0,-7 17 46 0 0,-16 27-1 0 0,11-24-58 0 0,-10 13-5 0 0,-1-1 0 0 0,-62 71 0 0 0,58-75 0 0 0,-3-1 0 0 0,0-1 0 0 0,-44 33 0 0 0,-110 59 176 0 0,180-122-151 0 0,4-1 4 0 0,-1-1 1 0 0,0 0-1 0 0,0 0 1 0 0,0 0-1 0 0,0 0 1 0 0,0 0-1 0 0,-1-1 1 0 0,1 0-1 0 0,-1 0 1 0 0,1 0-1 0 0,0 0 1 0 0,-7-1-1 0 0,11 0-22 0 0,-1 0 0 0 0,1 0-1 0 0,-1 0 1 0 0,1 0 0 0 0,-1 0-1 0 0,1 0 1 0 0,0-1 0 0 0,-1 1 0 0 0,1 0-1 0 0,-1 0 1 0 0,1 0 0 0 0,-1-1-1 0 0,1 1 1 0 0,-1 0 0 0 0,1-1-1 0 0,0 1 1 0 0,-1 0 0 0 0,1-1 0 0 0,0 1-1 0 0,-1 0 1 0 0,1-1 0 0 0,0 1-1 0 0,0-1 1 0 0,-1 1 0 0 0,1 0-1 0 0,0-1 1 0 0,0 1 0 0 0,0-1 0 0 0,-1 1-1 0 0,1-1 1 0 0,0 1 0 0 0,0-1-1 0 0,0 1 1 0 0,0-1 0 0 0,0 1-1 0 0,0-1 1 0 0,0 1 0 0 0,0-1 0 0 0,0 1-1 0 0,0-1 1 0 0,0 1 0 0 0,1-1-1 0 0,-1 0 1 0 0,9-27 4 0 0,-8 23 6 0 0,9-18-21 0 0,1 0-1 0 0,0 1 1 0 0,2 0 0 0 0,17-23 0 0 0,70-78-55 0 0,-31 41 40 0 0,-32 34 19 0 0,-13 16 0 0 0,0 2 0 0 0,53-51 0 0 0,111-92 0 0 0,-140 136 0 0 0,-20 16 0 0 0,1 4 46 0 0,-17 10-14 0 0,-10 6 48 0 0,-1 3 62 0 0,1 2-104 0 0,-1 0 0 0 0,1 0 0 0 0,-1 0-1 0 0,0 0 1 0 0,0 0 0 0 0,0 0 0 0 0,-1 1 0 0 0,1-1-1 0 0,-1 0 1 0 0,0 0 0 0 0,0 1 0 0 0,-1-1 0 0 0,1 0-1 0 0,-1 0 1 0 0,0 0 0 0 0,0 0 0 0 0,0 0 0 0 0,-1 0-1 0 0,-2 5 1 0 0,-11 23 230 0 0,-3-1 0 0 0,0 0 0 0 0,-38 45 0 0 0,8-4 851 0 0,36-54-735 0 0,11-16-215 0 0,3-4-29 0 0,47-25-112 0 0,24-22-273 0 0,-19 6-1924 0 0,-32 20 879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7:44.9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69 256 13360 0 0,'-69'-6'5074'0'0,"128"3"-5046"0"0,-1-3 0 0 0,97-22 1 0 0,-82 14-29 0 0,353-54 67 0 0,-261 47-51 0 0,135-11-19 0 0,-157 22 3 0 0,96-3 0 0 0,226 2 563 0 0,-299 5-360 0 0,-37-5 379 0 0,18-1 54 0 0,-137 12-597 0 0,0-1 1 0 0,0 0-1 0 0,-1-1 0 0 0,1 0 0 0 0,15-5 0 0 0,-22 6 14 0 0,-46 10 161 0 0,-192 0-105 0 0,135-6 48 0 0,-177 1-61 0 0,116-1 19 0 0,-125 7 277 0 0,-149 39-371 0 0,226-15 32 0 0,76-11-26 0 0,-42 19-27 0 0,162-38 0 0 0,-48 9-26 0 0,17-5-8 0 0,29-4 9 0 0,174-19-200 0 0,-63 7 143 0 0,132 3 82 0 0,-79 5 0 0 0,-43-4 0 0 0,96-1 0 0 0,35-7-1 0 0,-146 5 28 0 0,237-26 339 0 0,147-5-103 0 0,-300 33-246 0 0,-93 7-15 0 0,-24 1-20 0 0,146 12-82 0 0,-67-3 431 0 0,-38 0 224 0 0,-63-6 25 0 0,52 1 1 0 0,-56-7-234 0 0,52 9-1 0 0,-54-8-242 0 0,-25-1-90 0 0,0 0 1 0 0,0 0 0 0 0,0 1 0 0 0,0-1-1 0 0,7 3 1 0 0,-10-2-5 0 0,1 0 0 0 0,-1 0 1 0 0,0 0-1 0 0,1-1 0 0 0,-1 1 0 0 0,1-1 0 0 0,-1 1 0 0 0,1-1 0 0 0,-1 0 0 0 0,1 0 1 0 0,-1 0-1 0 0,4 0 0 0 0,-5-1-121 0 0,0 1 0 0 0,0 0 0 0 0,1 0 0 0 0,-1 0 1 0 0,0 0-1 0 0,0 0 0 0 0,0 0 0 0 0,0 0 0 0 0,0 0 0 0 0,0 0 1 0 0,0 1-1 0 0,2-1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20:04:18.8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21240 9330 864 0,'-3'-15'38'0,"-1"10"8"0,1-1-37 0,-3-3-9 15,-1 0 0-15,0 3 0 0,-2 1 300 0,-5-1 59 16,1 0 11-16,0 3 2 0,-3 3-238 0,-4 0-48 15,-6 6-10-15,0 3-1 16,-1 2-51-16,-2 7-9 0,-4 5-3 0,-3 9 0 0,0 12-12 0,3 3 0 16,0 8 0-16,0 9 0 0,4 9 0 0,-4 9 0 15,4 14 0-15,2 6 0 0,1 6 0 16,6 12-10-16,1 5 2 0,2 9 0 16,4 6-164-16,7 3-32 0,6 6-6 0,3-15-2 15,13-17 7-15,4-27 1 0,10-17 0 0,2-15 0 0,11-11 342 0,6-12 69 16,7-12 13-16,10-11 4 0,3-15-53 0,3-12-11 15,-3-14-1-15,3-14-1 0,3-10-32 0,-3-17-6 16,1-12-2-16,-8-8 0 0,-2-3-85 0,-8-7-17 0,-5-5-3 0,-11-2-1 16,-6-4-2-16,-4 0-1 0,-9-3 0 0,-7-3 0 15,-3-5-9-15,-7-1 0 0,-6 4 9 0,-4 2-9 16,-2 6 20-16,-1 9 0 0,-3 12 0 0,-4 5 0 31,-3 10-41-31,1 10-9 0,-7 7-2 0,-1 11 0 0,-6 4 9 0,1 11 2 0,-4 5 0 16,3 13 0-1,-3 2-98-15,0 12-19 0,3 6-4 16</inkml:trace>
  <inkml:trace contextRef="#ctx0" brushRef="#br0" timeOffset="260.02">20797 10077 864 0,'0'0'38'0,"-3"8"8"0,-1 1-37 0,1-3-9 16,3-6 0-16,0 0 0 0,3 9 494 0,4-1 97 16,0-2 19-16,6 0 4 0,3 0-470 0,7 0-93 15,7 3-19-15,12-4-4 0,4-2-14 0,3 3-2 16,4 0-1-16,-7-6 0 0,-3-3-11 0,2 0 0 0,1 0 0 15,4 0 0 1,2-3-132-16,-6 4-31 0,0-1-6 0,-3 0-2 0</inkml:trace>
  <inkml:trace contextRef="#ctx0" brushRef="#br0" timeOffset="658.03">22697 9228 2026 0,'0'0'44'0,"0"0"10"0,0 0 2 0,0 0 1 0,0 0-45 0,-4-3-12 16,-2-3 0-16,3 3 0 0,-7 0 26 0,0 0 3 16,-3 3 1-16,-4 3 0 0,-2 3-30 0,-4 3 0 15,-3 0-8-15,-4 8 8 0,0 7-12 0,-6 5 4 16,-3 9 8-16,-4 5-13 0,1 16 13 0,-1 2 0 16,4 9 12-16,-7 9-12 0,0 8 20 0,0 6-2 15,3 10-1-15,4 2 0 0,3-3 17 0,3 3 3 16,10 3 1-16,7-6 0 0,9-15 34 0,4-5 8 0,3-6 0 15,10-1 1-15,16 1-5 0,3-6 0 0,1-6-1 16,6-5 0-16,0-10-43 0,0-5-8 0,-3-9-1 16,6-3-1-1,-3-6-101-15,7-5-20 0,0-7-4 0,3-5-1103 0</inkml:trace>
  <inkml:trace contextRef="#ctx0" brushRef="#br0" timeOffset="1260.04">23064 11097 2602 0,'-6'18'116'0,"6"-9"23"15,0 2-111-15,0 1-28 0,6-3 0 0,-6 0 0 16,4-1 31-16,2-2 1 0,-6-6 0 0,0 0 0 15,3 6-58-15,4-9-11 0,-1 0-3 0,-2-9 0 0,2-5 20 0,-2-9 3 16,2-3 1-16,-3-9 0 0,-3-3 32 0,4-6 6 16,-1-2 2-16,0-1 0 0,-3 3 16 0,0-5 3 15,0-1 1-15,0-2 0 0,0-1 6 0,0 1 2 16,0-3 0-16,0 2 0 0,0 1-15 0,0 2-2 16,0 1-1-16,4-1 0 0,-1 4-5 0,0 2-1 15,0-2 0-15,4 5 0 0,-4 3-28 0,4 3 0 16,-1 6 0-16,1 3 0 0,3 3 0 0,0 2 11 15,-4 7-2-15,1-1 0 0,3 7-9 0,-4-1 8 16,4 0-8-16,-3 6 8 0,2 1-8 0,1 2 0 16,0 0 0-16,0 6 0 0,3 2 0 0,0 4 0 15,4 6 0-15,-1 8 0 0,0 6 0 0,4 9 0 16,3 15 0-16,3-1 0 0,4 7-9 0,-1-4 9 0,1 6-12 0,-4 3 12 31,-3 6-35-31,3 3 0 0,-3 9 0 0,-3-3 0 16,0-6-21-16,-1-3-4 0,1 0 0 0,-4 3-1 0,4 2 33 0,-3-8 6 0,2-14 2 0,1-3 0 15,0-10 20-15,3-5 0 0,0-5 12 0,0-7-4 16,-4-6 33-16,4-2 7 0,3-3 0 0,1-7 1 16,-4-5 2-16,-4-5 0 0,4-7 0 0,-6-8 0 15,-1-13-15-15,-3-10-4 0,0-10 0 0,-3-5 0 16,0-9-18-16,-7-6-4 0,1 0-1 0,-4-9 0 16,-4-2-17-16,-2-1-4 0,-4-2-1 0,0-1 0 15,0 6 13-15,4-2-11 0,-1-1 11 0,1 7-10 16,-4-1 1-16,6 6 0 0,-2 3 0 0,-1 6 0 15,1 3-9-15,2 2-2 0,1 1 0 0,3 5 0 16,-3 4-93 0,3-1-19-16,3 1-4 0</inkml:trace>
  <inkml:trace contextRef="#ctx0" brushRef="#br0" timeOffset="1669.05">24085 8554 2361 0,'0'0'104'0,"0"0"23"15,0 0-102-15,0 0-25 0,0 0 0 0,16 0 0 0,0-3 180 0,1 0 32 0,3-5 5 16,-1 2 2-16,4 0-171 0,0 3-33 0,-3-9-7 0,3 4-8 15,0 5 0-15,0-6-13 0,-4 0 1 0,1 3 0 32,-4 1-16-32,1 2-2 0,-4 0-1 0,0 0 0 0,-3 9 15 0,-3-1 4 0,-1 4 0 0,1 3 0 15,-4 2 4-15,-6 10 8 0,-1 2-13 0,-5 6 5 32,-1 6-28-32,-7 3-6 0,1 0-1 0,-1-3 0 0,4 2-21 15,0-5-4-15,0-2 0 0,3-4-1 0,0 3 69 0,7-6 0 0,-3 0 0 0,6 3 12 16,0 1 73-16,6-7 15 0,1 0 4 0,6-5 0 0,3 2-35 0,4-2-6 15,6-7-2-15,7 1 0 0,10-6-25 0,3 0-6 16,-4 0-1-16,4-4 0 0,-6-2-29 0,-1-2 0 16,-3-7-11-16,-3 0 11 15,0 0-116-15,-1 1-15 0,-5-1-3 0,-1 3-1174 16</inkml:trace>
  <inkml:trace contextRef="#ctx0" brushRef="#br0" timeOffset="2427.13">24757 11299 3020 0,'0'0'67'0,"0"0"13"0,0 0 4 0,0 0 0 0,0 0-68 0,0 0-16 0,0 0 0 0,0 0 0 15,3-9 0-15,1-9 8 0,-4-5-8 0,3-9 0 16,0-9 0-16,-3-5 0 0,4-7 0 0,-4-5 0 16,0-1-11-16,0-2-2 0,3 6-1 0,-3-4 0 0,-3 1 6 0,3-3 8 15,0 0-13-15,-4-1 5 16,4 4 8-16,0 3 9 0,-3 2-1 0,0 6-8 0,3 1 17 0,0-1-3 16,-4 3-1-16,4 3 0 0,0 4 1 0,0 2 0 15,0 5 0-15,4 10 0 0,-4-3-3 0,3 8-1 16,0 0 0-16,-3 7 0 0,4-1-10 0,-4 6 12 15,0 3-12-15,6-3 12 0,-6 3-12 0,10 6 0 16,0 3 0-16,0 5-11 0,0 1 11 0,-1 2-12 16,5 7 12-16,-5-1-12 0,4-3-6 0,4 4-2 0,-1-4 0 15,4 1 0-15,0-1 6 0,-4-5 1 0,7-1 0 0,0-2 0 16,0-3 13-16,0-4 0 16,-3-2 0-16,-1 0 0 0,1-6 17 0,0 0-3 15,-1-5-1-15,1-4 0 0,-4-5-4 0,1-1-1 16,-1-2 0-16,1-4 0 0,-4-2-8 0,-3-3 0 15,3-3 0-15,0-3 0 0,-3 3 0 0,0-3 0 0,-1 0 0 0,1 3 0 16,-3 0 25-16,3-1 7 0,-4 1 0 0,1 3 1 16,3 0-21-16,-4 3-12 0,1 0 12 15,-1 5-12-15,1 4 14 0,-1 2-4 0,-2 1-1 0,-1 5 0 16,0 3 6-16,4 0 1 0,-4 3 0 0,-3 3 0 16,0 0-8-16,3 6-8 0,4 9 11 0,-4 5-11 15,4 3 0-15,-4 4 0 0,-3 5 0 0,3 3 0 16,-3 8 0-16,4 10-14 0,-4 11 4 0,-4 6 1 15,1 0-9-15,0 3-2 0,-4-3 0 0,4 6 0 16,0 3-16-16,-1-9-3 0,4-3-1 0,4-9 0 16,-1-3 40-16,4-5 0 0,-1-6 0 0,7-3 12 0,-3-6-12 0,3-3 0 15,7-3-10-15,-7-6 10 16,-3-2-144-16,0-10-22 0,0-2-5 0</inkml:trace>
  <inkml:trace contextRef="#ctx0" brushRef="#br0" timeOffset="2841.22">25801 8884 2732 0,'0'0'60'0,"0"0"13"0,0 0 3 0,0 0 0 0,6 6-61 0,4 5-15 0,3 4 0 0,0 2 0 16,4 4 51-16,6 5 7 0,6 3 2 0,7 0 0 15,7 6-27-15,3 0-5 0,0 6 0 0,0 0-1 16,-4 0-18-16,-2 8-9 0,-1 7 10 0,4 11-10 15,-7 6 0-15,3 6 0 0,-3-1 0 0,4 13 0 16,-4 11 0-16,-3 0-12 0,-7 0 12 0,-7 6-13 16,-2 6 13-16,-7-4 0 0,-4-2 0 0,-6-3-9 15,-10 0 9-15,1 0 0 0,-11 3 0 0,-3-9 8 0,0-5 8 0,-3-4 1 16,-4 1 1-16,4-10 0 0,-7-2-3 16,0-6-1-16,-3-12 0 0,-3-2 0 15,-4-7-82-15,-6-2-16 0,-13-4-3 0,9-14-1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7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2042 16416 0 0,'0'0'1483'0'0,"2"-1"-1187"0"0,2-5-217 0 0,1 1-1 0 0,-1-1 1 0 0,-1 1-1 0 0,1-1 0 0 0,-1 0 1 0 0,0-1-1 0 0,0 1 1 0 0,-1 0-1 0 0,0-1 0 0 0,3-13 1 0 0,-2 0-144 0 0,0 0 0 0 0,-1-34 0 0 0,-2 34 15 0 0,1-72 415 0 0,-18-135 0 0 0,8 135 65 0 0,2 17-140 0 0,-1-36 23 0 0,5 53-218 0 0,3 6 59 0 0,1 0-1 0 0,10-57 0 0 0,-11 107-149 0 0,3-14 68 0 0,0-1 0 0 0,2 1 0 0 0,-1 0 0 0 0,2 0 0 0 0,10-22 0 0 0,-12 30-12 0 0,1 0-1 0 0,0 0 1 0 0,0 0-1 0 0,1 1 0 0 0,-1-1 1 0 0,11-8-1 0 0,-11 12-31 0 0,0 0 0 0 0,0 0 0 0 0,0 0 0 0 0,1 1 0 0 0,-1 0 0 0 0,1 0 0 0 0,0 1 0 0 0,0-1 0 0 0,12-2 0 0 0,-16 5-28 0 0,-1 0 0 0 0,1 0 0 0 0,0 0 0 0 0,-1 0 0 0 0,1 0 0 0 0,0 0 0 0 0,-1 1 0 0 0,1-1 0 0 0,0 0 0 0 0,-1 1 0 0 0,1 0 0 0 0,-1-1 0 0 0,1 1 0 0 0,-1 0 0 0 0,2 1 0 0 0,23 17-176 0 0,-17-11 120 0 0,15 13-32 0 0,-2 0 0 0 0,-1 2-1 0 0,27 35 1 0 0,-23-27 37 0 0,13 18 0 0 0,-2 2 0 0 0,-2 1 0 0 0,35 73 0 0 0,98 184-424 0 0,-118-221 318 0 0,-9-24 155 0 0,-34-56 37 0 0,0-1 0 0 0,0 0 0 0 0,1 0 0 0 0,0 0 0 0 0,13 9 0 0 0,-20-15-19 0 0,1-1-1 0 0,0 0 1 0 0,-1 0-1 0 0,1 1 1 0 0,0-1-1 0 0,-1 0 1 0 0,1 0-1 0 0,0 0 1 0 0,0 0-1 0 0,-1 0 1 0 0,1 0-1 0 0,0 0 0 0 0,0 0 1 0 0,-1 0-1 0 0,1 0 1 0 0,1-1-1 0 0,-1 1 40 0 0,3-2 221 0 0,0-5-154 0 0,0 0 0 0 0,0 0 1 0 0,-1 0-1 0 0,0-1 0 0 0,-1 1 1 0 0,1-1-1 0 0,-2 1 0 0 0,2-9 1 0 0,5-67 802 0 0,-7 77-857 0 0,1-112 724 0 0,12-95-91 0 0,5-56 439 0 0,17 1-389 0 0,28-70-513 0 0,-42 250-398 0 0,-6 27-22 0 0,-9 33-325 0 0,14-31 0 0 0,-7 19-475 0 0,0 5-939 0 0,3 3-3880 0 0,-5 7-1640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7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69 212 10592 0 0,'-1'1'4225'0'0,"-1"0"-3727"0"0,-1-1-293 0 0,0 1 1 0 0,1 0 0 0 0,-1 0-1 0 0,0 0 1 0 0,1 1 0 0 0,-1-1 0 0 0,1 1-1 0 0,0-1 1 0 0,0 1 0 0 0,-1 0-1 0 0,1-1 1 0 0,0 1 0 0 0,1 0-1 0 0,-1 1 1 0 0,0-1 0 0 0,0 0 0 0 0,1 0-1 0 0,-1 1 1 0 0,0 3 0 0 0,-3 6-211 0 0,1 0 0 0 0,0 0 0 0 0,1 1 0 0 0,1 0 0 0 0,0-1 0 0 0,1 1-1 0 0,0 0 1 0 0,2 16 0 0 0,2-1 82 0 0,2 0 0 0 0,1-1 0 0 0,1 0-1 0 0,20 50 1 0 0,-5-29 197 0 0,47 76-1 0 0,-62-112-179 0 0,2 0 1 0 0,-1-1-1 0 0,1 0 0 0 0,1-1 0 0 0,0 0 0 0 0,1 0 1 0 0,18 12-1 0 0,-21-16-37 0 0,1-1-1 0 0,0 0 1 0 0,0-1-1 0 0,0 0 1 0 0,0 0 0 0 0,0-1-1 0 0,1 0 1 0 0,0-1-1 0 0,-1 0 1 0 0,1 0 0 0 0,16 0-1 0 0,-13-3-6 0 0,-1 0 0 0 0,0-1 0 0 0,1 0 0 0 0,-1-1 0 0 0,0 0 0 0 0,0-1-1 0 0,-1 0 1 0 0,1-1 0 0 0,-1 0 0 0 0,0-1 0 0 0,15-10 0 0 0,-15 8 6 0 0,0 0 1 0 0,0-1-1 0 0,-1-1 1 0 0,0 0 0 0 0,0 0-1 0 0,-1-1 1 0 0,0 0-1 0 0,-1 0 1 0 0,11-22-1 0 0,-8 12 15 0 0,-2 1-1 0 0,-1-2 0 0 0,0 1 0 0 0,-2-1 0 0 0,7-41 1 0 0,-11 49-58 0 0,0-2 0 0 0,-1 1 0 0 0,-1 0 0 0 0,-1 0 0 0 0,0 0 0 0 0,-1 0 0 0 0,0 0 0 0 0,-1 0 0 0 0,-9-23 0 0 0,0 5-13 0 0,-1 1 0 0 0,-2 0 0 0 0,-22-33 0 0 0,23 42 4 0 0,5 7 8 0 0,-1 0 1 0 0,-1 1 0 0 0,0 1-1 0 0,-25-27 1 0 0,22 30 32 0 0,0 1-1 0 0,0 0 1 0 0,-24-12-1 0 0,30 18 1 0 0,0 0-1 0 0,-1 1 1 0 0,1 0-1 0 0,-1 0 1 0 0,0 1-1 0 0,0 0 1 0 0,0 1-1 0 0,-15 0 1 0 0,2 1-38 0 0,-24 3 0 0 0,40-2 12 0 0,-1 0 1 0 0,1 0 0 0 0,-1 1 0 0 0,1 0-1 0 0,0 0 1 0 0,0 1 0 0 0,-10 5 0 0 0,-1 2 195 0 0,-22 19 0 0 0,34-24-161 0 0,0-1 0 0 0,0 1 0 0 0,1 1 0 0 0,-1-1 0 0 0,1 0 0 0 0,0 1 0 0 0,-5 10 0 0 0,8-13-31 0 0,0-1 1 0 0,1 1-1 0 0,-1-1 0 0 0,1 0 0 0 0,0 1 1 0 0,-1-1-1 0 0,1 1 0 0 0,0-1 0 0 0,0 1 0 0 0,1-1 1 0 0,-1 1-1 0 0,0-1 0 0 0,1 1 0 0 0,1 2 0 0 0,1 12 173 0 0,-2-14-163 0 0,0 1-1 0 0,0 0 1 0 0,0 0-1 0 0,1-1 1 0 0,-1 1-1 0 0,1-1 1 0 0,0 1-1 0 0,0-1 1 0 0,1 0-1 0 0,-1 0 1 0 0,1 0-1 0 0,-1 0 1 0 0,1 0-1 0 0,0-1 1 0 0,0 1-1 0 0,5 2 1 0 0,4 4 25 0 0,1-2 0 0 0,26 13 0 0 0,-26-15-12 0 0,1-1 0 0 0,0 0 0 0 0,0 0-1 0 0,0-2 1 0 0,0 0 0 0 0,0 0 0 0 0,1-1 0 0 0,-1-1 0 0 0,18-2 0 0 0,15-4 56 0 0,68-16 1 0 0,-84 14-274 0 0,0-1-1 0 0,-1-1 1 0 0,0-1 0 0 0,41-23 0 0 0,19-15-2482 0 0,-50 25 1091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8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265 945 3224 0 0,'-19'13'231'0'0,"0"0"0"0"0,1 2 0 0 0,0 1 0 0 0,-24 27 1 0 0,10-5 4686 0 0,-29 45 1 0 0,55-72-4678 0 0,0-1 1 0 0,1 1-1 0 0,0 0 0 0 0,0 1 1 0 0,-3 14-1 0 0,-10 61-13 0 0,17-69-169 0 0,0 0 1 0 0,1 0-1 0 0,4 30 1 0 0,-1-11 66 0 0,-2-30-68 0 0,1 0 0 0 0,0 0-1 0 0,0-1 1 0 0,0 1 0 0 0,1 0 0 0 0,-1-1 0 0 0,2 1 0 0 0,-1-1-1 0 0,1 0 1 0 0,0 0 0 0 0,0 0 0 0 0,1-1 0 0 0,-1 1 0 0 0,1-1 0 0 0,1 0-1 0 0,6 4 1 0 0,-7-4 44 0 0,1-1 0 0 0,0 0 0 0 0,1 0 0 0 0,-1-1 0 0 0,1 1 0 0 0,0-2 0 0 0,7 3-1 0 0,-10-3-51 0 0,0-1-1 0 0,0-1 0 0 0,1 1 1 0 0,-1 0-1 0 0,1-1 0 0 0,-1 0 1 0 0,1 0-1 0 0,-1-1 0 0 0,0 1 1 0 0,1-1-1 0 0,7-2 0 0 0,-2 0 29 0 0,-1-2-1 0 0,1 1 1 0 0,-1-1-1 0 0,0-1 1 0 0,0 1-1 0 0,0-2 1 0 0,-1 1-1 0 0,0-1 1 0 0,0 0-1 0 0,-1-1 1 0 0,0 0-1 0 0,0 0 1 0 0,-1 0-1 0 0,0-1 1 0 0,0 0-1 0 0,6-14 1 0 0,2-9-51 0 0,-2-1 1 0 0,-1 1 0 0 0,11-60-1 0 0,-12 44-134 0 0,3-85 0 0 0,-9-51-59 0 0,-9 91 205 0 0,0 23 20 0 0,1 3 489 0 0,-27-131 0 0 0,-37-60 945 0 0,60 230-1385 0 0,-22-59 429 0 0,14 41-17 0 0,14 36-396 0 0,-1 0 0 0 0,-1 0 0 0 0,0 0 0 0 0,0 1 0 0 0,-1 0 0 0 0,-10-15 0 0 0,16 26-110 0 0,1 0 0 0 0,-1 1 0 0 0,0-1-1 0 0,-1 0 1 0 0,1 1 0 0 0,0-1 0 0 0,-1 1-1 0 0,1-1 1 0 0,-1 4 0 0 0,3 38 189 0 0,1 9-64 0 0,27 148-165 0 0,25 126-28 0 0,-33-208 28 0 0,8 34-12 0 0,-2-5-24 0 0,-5-18-14 0 0,-10-50-397 0 0,-11-58-848 0 0,1 1 1 0 0,1-1 0 0 0,13 37-1 0 0,-17-56-314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9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126 480 6912 0 0,'0'0'528'0'0,"2"2"-38"0"0,1 3 417 0 0,1-1 0 0 0,-1 0-1 0 0,1-1 1 0 0,0 1-1 0 0,1-1 1 0 0,-1 1 0 0 0,0-1-1 0 0,8 3 1 0 0,-9-4-709 0 0,1 0 0 0 0,0-1 1 0 0,-1 1-1 0 0,1-1 0 0 0,0 0 1 0 0,0 0-1 0 0,0 0 0 0 0,0-1 0 0 0,0 1 1 0 0,0-1-1 0 0,0 0 0 0 0,7-1 0 0 0,1 1-128 0 0,-9 0-53 0 0,0 0 0 0 0,1 0-1 0 0,-1 0 1 0 0,0 0 0 0 0,0-1-1 0 0,1 1 1 0 0,-1-1 0 0 0,4-1-1 0 0,-6 1-12 0 0,0 1 0 0 0,-1 0-1 0 0,1 0 1 0 0,0-1 0 0 0,0 1 0 0 0,-1-1-1 0 0,1 1 1 0 0,0 0 0 0 0,-1-1-1 0 0,1 1 1 0 0,-1-1 0 0 0,1 1-1 0 0,0-1 1 0 0,-1 0 0 0 0,1 1-1 0 0,-1-1 1 0 0,1-1 0 0 0,2-2 4 0 0,16-8 120 0 0,-12 8 35 0 0,0-1 1 0 0,-1 1-1 0 0,12-12 0 0 0,-8 4 3 0 0,0 0-1 0 0,-1-1 0 0 0,-1 0 0 0 0,0-1 0 0 0,-1 0 0 0 0,7-18 0 0 0,-12 26-149 0 0,0 0 0 0 0,-1 0 0 0 0,1-1-1 0 0,-2 1 1 0 0,1-1 0 0 0,0 1 0 0 0,-2-8 0 0 0,-5-48 451 0 0,4 43-225 0 0,-1 4-207 0 0,-1 1 0 0 0,0-1 0 0 0,-1 1 0 0 0,-8-16 0 0 0,0-1-126 0 0,9 22 87 0 0,0 1 0 0 0,0 0 0 0 0,-1 0 0 0 0,-6-7 0 0 0,-10-19 94 0 0,20 32-73 0 0,-1 1 1 0 0,1-1-1 0 0,-1 1 1 0 0,1-1-1 0 0,0 1 1 0 0,-1 0-1 0 0,0 0 1 0 0,1 0-1 0 0,-1 0 1 0 0,0 0-1 0 0,0 0 1 0 0,1 0-1 0 0,-1 1 1 0 0,0-1-1 0 0,0 0 1 0 0,0 1-1 0 0,0 0 1 0 0,0-1-1 0 0,-4 1 1 0 0,-3 0 0 0 0,-1-1 1 0 0,-15 3 0 0 0,19-1-19 0 0,1 0 0 0 0,-1 1 0 0 0,0 0 0 0 0,1 0 0 0 0,-1 0 0 0 0,1 1 0 0 0,0 0 0 0 0,0 0 0 0 0,0 0 0 0 0,0 1 0 0 0,1 0 0 0 0,-1 0 0 0 0,-4 5 0 0 0,-17 13-16 0 0,15-13 3 0 0,1 1 0 0 0,0 0 0 0 0,0 0 0 0 0,1 1 0 0 0,0 1 0 0 0,1-1 0 0 0,1 1 0 0 0,0 1 0 0 0,0-1-1 0 0,-7 22 1 0 0,7-14 62 0 0,0 1-1 0 0,2 0 0 0 0,0 0 0 0 0,2 1 0 0 0,0-1 0 0 0,0 30 1 0 0,4-38 29 0 0,0 1 0 0 0,1-1 1 0 0,0 1-1 0 0,1-1 1 0 0,1 0-1 0 0,0 0 0 0 0,1 0 1 0 0,0-1-1 0 0,1 1 1 0 0,14 21-1 0 0,-10-19-8 0 0,1 0 0 0 0,0-1 0 0 0,1 0 0 0 0,1-1 0 0 0,0 0 0 0 0,1-1 0 0 0,23 16 0 0 0,-18-15-41 0 0,1-1 1 0 0,0 0-1 0 0,1-1 0 0 0,0-1 0 0 0,1-1 0 0 0,34 9 0 0 0,32-4-16 0 0,-75-13-13 0 0,0 0 0 0 0,1-1 0 0 0,-1-1-1 0 0,24-4 1 0 0,-10 0-1 0 0,43-17 0 0 0,-57 17-63 0 0,0-1 0 0 0,0 0 0 0 0,-1-1 1 0 0,0-1-1 0 0,13-9 0 0 0,19-20-443 0 0,55-57-1 0 0,-68 63 313 0 0,-14 13 41 0 0,28-36-1 0 0,-30 34 104 0 0,-4 5 26 0 0,0-1 0 0 0,12-23 0 0 0,-20 34 40 0 0,-1 0-1 0 0,0-1 0 0 0,0 1 1 0 0,-1-1-1 0 0,1 0 0 0 0,-1 1 1 0 0,0-1-1 0 0,0 0 0 0 0,-1 1 0 0 0,0-1 1 0 0,0 0-1 0 0,-1-7 0 0 0,-1 1 81 0 0,-1 1 0 0 0,0 0 0 0 0,-8-19 0 0 0,10 28-85 0 0,0 1-1 0 0,0 0 1 0 0,0-1 0 0 0,0 1-1 0 0,0 0 1 0 0,-1 0-1 0 0,1-1 1 0 0,0 1-1 0 0,-1 0 1 0 0,1 0-1 0 0,-1 0 1 0 0,1 1-1 0 0,-1-1 1 0 0,1 0 0 0 0,-1 1-1 0 0,1-1 1 0 0,-1 1-1 0 0,0-1 1 0 0,-1 1-1 0 0,-4-1-16 0 0,0 0 0 0 0,0 0 0 0 0,-8 1 0 0 0,9 1 20 0 0,-4-1-30 0 0,1 1 0 0 0,-1 0 0 0 0,0 1 0 0 0,1 0 0 0 0,0 1 0 0 0,-1 0 0 0 0,1 0 0 0 0,0 1-1 0 0,0 0 1 0 0,-10 7 0 0 0,9-4 34 0 0,0 1-1 0 0,0 0 1 0 0,1 0-1 0 0,-16 19 1 0 0,16-18-6 0 0,2-1 14 0 0,1 1 0 0 0,-1-1 0 0 0,1 1 0 0 0,1 0 0 0 0,0 1 0 0 0,0 0 0 0 0,1-1 0 0 0,0 2 0 0 0,1-1 0 0 0,0 0 0 0 0,0 1 0 0 0,1-1 0 0 0,-1 20 0 0 0,3-9-17 0 0,4 32-1 0 0,-2-44 1 0 0,-1-1-1 0 0,1 0 1 0 0,1 0 0 0 0,0 0-1 0 0,0 0 1 0 0,7 12-1 0 0,-6-13 58 0 0,0 0 0 0 0,0-1 0 0 0,7 8 0 0 0,-9-13-33 0 0,-1 1 1 0 0,1 0-1 0 0,-1-1 1 0 0,1 1-1 0 0,0-1 1 0 0,0 0-1 0 0,0 0 1 0 0,0 1-1 0 0,0-1 1 0 0,0 0-1 0 0,0-1 1 0 0,0 1-1 0 0,0 0 1 0 0,0-1-1 0 0,1 1 1 0 0,3 0-1 0 0,5 0 102 0 0,8 2-102 0 0,-15-5-35 0 0,-2-1 0 0 0,3-2 3 0 0,0 0 0 0 0,0-1 0 0 0,-1 1 0 0 0,0-1 0 0 0,0 0 0 0 0,0 0 0 0 0,4-10 0 0 0,-4 9 0 0 0,-1-1 25 0 0,-1 0 0 0 0,0 0-1 0 0,0 1 1 0 0,0-2 0 0 0,0-8 0 0 0,1-3 21 0 0,-3 18-42 0 0,0 0 0 0 0,0 0 0 0 0,0 0 0 0 0,0 0 0 0 0,0 0 0 0 0,-1 0 0 0 0,1 0 0 0 0,-2-4 0 0 0,0-9 59 0 0,2 14 42 0 0,1-7 846 0 0,10 28-905 0 0,-6-11-309 0 0,0-1 0 0 0,0 1 0 0 0,0-1 1 0 0,1 0-1 0 0,1-1 0 0 0,-1 1 0 0 0,1-1 1 0 0,12 9-1 0 0,-9-9-1007 0 0,0 0-1 0 0,1 0 1 0 0,22 9 0 0 0,-13-9-5471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663 842 7832 0 0,'0'0'602'0'0,"-2"0"-395"0"0,-23-6 1969 0 0,-4 4 2442 0 0,17 1-3341 0 0,1 0-1 0 0,-13 1 1 0 0,-12 2-434 0 0,12 0-487 0 0,0 0 1 0 0,-25 6 0 0 0,-1 4-323 0 0,-55 24 0 0 0,93-31-70 0 0,2 0 0 0 0,-1 1-1 0 0,1 0 1 0 0,-17 14 0 0 0,-33 35-25 0 0,41-37 78 0 0,4-3 55 0 0,0 1 0 0 0,1 0 1 0 0,1 1-1 0 0,-15 25 1 0 0,23-33-10 0 0,-1 2 1 0 0,2-1 0 0 0,-1 0-1 0 0,1 1 1 0 0,1 0 0 0 0,0 0 0 0 0,0 0-1 0 0,1 0 1 0 0,1 0 0 0 0,-1 13-1 0 0,2-14-36 0 0,3 48 114 0 0,-2-51-115 0 0,0-1 0 0 0,0 1 0 0 0,1-1 0 0 0,0 1 0 0 0,1-1 0 0 0,4 11 0 0 0,-1-6 51 0 0,0-1 0 0 0,1 1 0 0 0,16 17 1 0 0,-19-24-66 0 0,0 0 0 0 0,0 0 0 0 0,0-1 1 0 0,1 0-1 0 0,0 1 0 0 0,0-2 0 0 0,0 1 1 0 0,0-1-1 0 0,0 1 0 0 0,0-1 0 0 0,7 1 1 0 0,2 0-12 0 0,-1-1 0 0 0,1 0 1 0 0,0 0-1 0 0,0-2 1 0 0,0 0-1 0 0,0 0 1 0 0,0-1-1 0 0,-1-1 1 0 0,26-6-1 0 0,-28 4-2 0 0,1 0 1 0 0,-1 0-1 0 0,0-1 0 0 0,0 0 1 0 0,0-1-1 0 0,-1 0 0 0 0,0-1 1 0 0,0 0-1 0 0,-1 0 1 0 0,0-1-1 0 0,14-15 0 0 0,-11 8-13 0 0,-1 0-1 0 0,0-1 0 0 0,-2 0 1 0 0,1 0-1 0 0,-2-1 0 0 0,0-1 1 0 0,9-32-1 0 0,-1-4-93 0 0,-3-1-1 0 0,-3 0 1 0 0,7-92 0 0 0,-20-93 24 0 0,-2 180 374 0 0,-27-116 0 0 0,-36-49 932 0 0,54 181-909 0 0,8 24-126 0 0,-1 0-1 0 0,-11-21 0 0 0,16 37-148 0 0,0 0 18 0 0,0 1 0 0 0,0-1 0 0 0,1 1-1 0 0,-1-1 1 0 0,1 0 0 0 0,0 0-1 0 0,-1-5 1 0 0,2 7-10 0 0,0 0-1 0 0,-1 0 1 0 0,1 0-1 0 0,-1 0 1 0 0,0 0-1 0 0,1 0 1 0 0,-1 0-1 0 0,0 0 1 0 0,0 1-1 0 0,-2-3 1 0 0,-4-9 365 0 0,7 11-201 0 0,0 2-206 0 0,0 0 0 0 0,0 0 0 0 0,0 0 0 0 0,0 0 1 0 0,0 0-1 0 0,0 1 0 0 0,0-1 0 0 0,0 0 0 0 0,0 0 1 0 0,0 0-1 0 0,0 0 0 0 0,0 0 0 0 0,1 0 0 0 0,-1 0 1 0 0,0 0-1 0 0,0 0 0 0 0,0 0 0 0 0,0 0 0 0 0,0 0 1 0 0,0 0-1 0 0,0 0 0 0 0,0 0 0 0 0,0 0 0 0 0,0 0 1 0 0,0 0-1 0 0,0 0 0 0 0,0 0 0 0 0,1 0 1 0 0,-1 0-1 0 0,0 0 0 0 0,0 0 0 0 0,0 0 0 0 0,0 0 1 0 0,0-1-1 0 0,0 1 0 0 0,0 0 0 0 0,0 0 0 0 0,0 0 1 0 0,0 0-1 0 0,0 0 0 0 0,0 0 0 0 0,0 0 0 0 0,7 15 275 0 0,5 23 88 0 0,-7-19-366 0 0,55 246 62 0 0,-44-173-63 0 0,12 84 54 0 0,14 242-44 0 0,-39-376-10 0 0,5 91 0 0 0,-8-118-2 0 0,0 14-83 0 0,1 1 1 0 0,8 57-1 0 0,-6-76-224 0 0,-2 0 0 0 0,1 23 1 0 0,-2-32-848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13824 0 0,'0'0'1061'0'0,"-13"-1"-253"0"0,8 3 4117 0 0,2 1-4699 0 0,0 0 0 0 0,1 1 0 0 0,0-1 0 0 0,-1 0 0 0 0,1 1 0 0 0,0-1 0 0 0,1 1 0 0 0,-1 0 0 0 0,1 0 0 0 0,-1-1 0 0 0,1 1 0 0 0,-1 5 0 0 0,-1 11-209 0 0,-2 23-1 0 0,4-36 90 0 0,0 10-106 0 0,1 0 0 0 0,3 29 0 0 0,1-2 0 0 0,6 47 0 0 0,-1-14 0 0 0,6 38 8 0 0,-3-30 38 0 0,42 252 908 0 0,6 46 716 0 0,-49-323-1629 0 0,-7-43-340 0 0,-1 0 0 0 0,2 33 0 0 0,-5-40-18 0 0,1-1 0 0 0,3 14 0 0 0,1 16-5632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127 497 3224 0 0,'14'-34'-31'0'0,"25"-69"16356"0"0,-39 103-16266 0 0,0-1 0 0 0,0 1 1 0 0,0 0-1 0 0,0 0 0 0 0,0 0 0 0 0,0 0 1 0 0,0 0-1 0 0,0-1 0 0 0,0 1 0 0 0,0 0 0 0 0,0 0 1 0 0,0 0-1 0 0,0 0 0 0 0,0 0 0 0 0,0-1 0 0 0,0 1 1 0 0,0 0-1 0 0,0 0 0 0 0,0 0 0 0 0,0 0 1 0 0,0 0-1 0 0,0-1 0 0 0,0 1 0 0 0,0 0 0 0 0,0 0 1 0 0,0 0-1 0 0,0 0 0 0 0,0 0 0 0 0,-1 0 0 0 0,1-1 1 0 0,0 1-1 0 0,0 0 0 0 0,0 0 0 0 0,0 0 1 0 0,0 0-1 0 0,0 0 0 0 0,-1 0 0 0 0,1 0 0 0 0,0 0 1 0 0,0 0-1 0 0,0 0 0 0 0,0 0 0 0 0,0-1 0 0 0,-1 1 1 0 0,1 0-1 0 0,0 0 0 0 0,0 0 0 0 0,0 0 1 0 0,0 0-1 0 0,0 0 0 0 0,-1 0 0 0 0,1 0 0 0 0,0 1 1 0 0,0-1-1 0 0,0 0 0 0 0,0 0 0 0 0,0 0 0 0 0,-1 0 1 0 0,1 0-1 0 0,0 0 0 0 0,0 0 0 0 0,-9 4-365 0 0,9-4 381 0 0,-7 4-66 0 0,1 0 0 0 0,0 1-1 0 0,0 0 1 0 0,1 0 0 0 0,0 0 0 0 0,0 1-1 0 0,0 0 1 0 0,0 0 0 0 0,1 0 0 0 0,0 0 0 0 0,-6 14-1 0 0,-21 50-90 0 0,19-41 68 0 0,6-12 23 0 0,1 1-1 0 0,0-1 0 0 0,2 1 0 0 0,0-1 0 0 0,-2 26 1 0 0,4 1 51 0 0,4 47 1 0 0,-1-72 100 0 0,0 1 0 0 0,2-1-1 0 0,0 1 1 0 0,11 31 0 0 0,-10-39-90 0 0,1 0-1 0 0,-1 0 1 0 0,2 0 0 0 0,0 0-1 0 0,1-1 1 0 0,-1 0 0 0 0,18 16-1 0 0,-23-24-56 0 0,1 0-1 0 0,0-1 0 0 0,0 0 0 0 0,0 1 1 0 0,0-1-1 0 0,0 0 0 0 0,0-1 0 0 0,0 1 1 0 0,1 0-1 0 0,-1-1 0 0 0,1 0 0 0 0,-1 0 1 0 0,1 0-1 0 0,-1 0 0 0 0,1-1 1 0 0,7 1-1 0 0,-7-1-22 0 0,0-1 0 0 0,0 1 0 0 0,1-1 1 0 0,-1 0-1 0 0,0-1 0 0 0,0 1 0 0 0,0-1 0 0 0,0 1 0 0 0,0-1 1 0 0,-1 0-1 0 0,1-1 0 0 0,0 1 0 0 0,-1-1 0 0 0,5-4 1 0 0,-3 2-2 0 0,1-1 0 0 0,-1 0-1 0 0,0-1 1 0 0,0 1 0 0 0,-1-1 0 0 0,0 0 0 0 0,0 0 0 0 0,3-9 0 0 0,2-9-11 0 0,7-29 0 0 0,-8 28 8 0 0,4-16-5 0 0,-3-1-1 0 0,-1 1 0 0 0,-2-2 1 0 0,-1 1-1 0 0,-3 0 0 0 0,-5-74 1 0 0,-2 69 58 0 0,-1 0 1 0 0,-3 0 0 0 0,-29-91-1 0 0,28 108-40 0 0,7 19 0 0 0,-1 1 0 0 0,0 0 0 0 0,-1 0 0 0 0,-8-14 0 0 0,3 10 0 0 0,-1 1-1 0 0,-17-19 1 0 0,23 28 27 0 0,-1-1 0 0 0,0 1 0 0 0,0 0 1 0 0,-1 1-1 0 0,1-1 0 0 0,-1 1 0 0 0,-13-6 0 0 0,16 9 6 0 0,1 1 0 0 0,-1-1 0 0 0,0 1 1 0 0,1-1-1 0 0,-1 1 0 0 0,0 0 0 0 0,0 0 0 0 0,1 1 0 0 0,-1-1 0 0 0,0 1 0 0 0,1-1 0 0 0,-6 3 0 0 0,2 0 132 0 0,-1 0 1 0 0,0 0-1 0 0,1 0 0 0 0,-8 6 0 0 0,11-6-91 0 0,0 0-1 0 0,0 0 1 0 0,1 1 0 0 0,-1 0-1 0 0,1-1 1 0 0,0 1 0 0 0,0 1-1 0 0,0-1 1 0 0,-4 9 0 0 0,-4 6 117 0 0,9-17-164 0 0,1 1-1 0 0,-1 0 1 0 0,1-1-1 0 0,0 1 1 0 0,0 0-1 0 0,0 0 1 0 0,0 0-1 0 0,0 0 1 0 0,1 0-1 0 0,-1 0 0 0 0,1 0 1 0 0,0 0-1 0 0,0 0 1 0 0,0 0-1 0 0,1 6 1 0 0,0-4 4 0 0,0-1 0 0 0,1 1-1 0 0,0 0 1 0 0,0-1 0 0 0,0 1 0 0 0,0-1 0 0 0,1 1 0 0 0,-1-1-1 0 0,5 4 1 0 0,1 1 12 0 0,0 0 0 0 0,0-1-1 0 0,1 0 1 0 0,1-1 0 0 0,-1 0-1 0 0,1 0 1 0 0,18 9-1 0 0,-12-8-20 0 0,0-2 0 0 0,0 1-1 0 0,1-2 1 0 0,32 7-1 0 0,-17-7-672 0 0,1-2-1 0 0,56 0 1 0 0,-59-5-1557 0 0,44-8 0 0 0,-48 6 477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41 17191 0 0,'0'0'1906'0'0,"-1"-8"-540"0"0,-1 4-1157 0 0,1 2-197 0 0,0 0 0 0 0,0 1 0 0 0,1-1 1 0 0,-1 0-1 0 0,0 1 0 0 0,0-1 0 0 0,-1 1 1 0 0,1 0-1 0 0,0-1 0 0 0,0 1 0 0 0,-1 0 1 0 0,1 0-1 0 0,-1-1 0 0 0,1 1 0 0 0,-1 0 1 0 0,1 1-1 0 0,-1-1 0 0 0,0 0 1 0 0,1 0-1 0 0,-1 1 0 0 0,0-1 0 0 0,0 1 1 0 0,1-1-1 0 0,-1 1 0 0 0,0 0 0 0 0,0 0 1 0 0,0 0-1 0 0,0 0 0 0 0,-2 0 0 0 0,1 0-21 0 0,0 1-1 0 0,0-1 0 0 0,0 1 0 0 0,0-1 0 0 0,0 1 1 0 0,0 0-1 0 0,0 0 0 0 0,1 1 0 0 0,-1-1 0 0 0,0 1 1 0 0,-4 2-1 0 0,-28 25 208 0 0,18-13 76 0 0,2-3 83 0 0,1 0-1 0 0,1 2 1 0 0,1-1 0 0 0,0 2-1 0 0,0-1 1 0 0,2 2 0 0 0,0-1-1 0 0,1 1 1 0 0,-13 35 0 0 0,16-37-72 0 0,0 1 0 0 0,2 0 0 0 0,0 0 0 0 0,1 1 0 0 0,-3 28 0 0 0,6-42-241 0 0,-1 12 127 0 0,0 1 0 0 0,1 0 0 0 0,1 0 0 0 0,1 0 0 0 0,5 26-1 0 0,-1-25-127 0 0,0 1-1 0 0,1-1 0 0 0,1 0 1 0 0,0-1-1 0 0,2 0 0 0 0,-1 0 1 0 0,2-1-1 0 0,0-1 0 0 0,1 1 1 0 0,1-2-1 0 0,0 0 0 0 0,0 0 1 0 0,2-1-1 0 0,20 13 0 0 0,-12-10-70 0 0,0-1-1 0 0,1-2 1 0 0,0 0 0 0 0,34 11-1 0 0,-45-19-114 0 0,-1-1 0 0 0,1 0 0 0 0,0-1 0 0 0,0 0 0 0 0,0-1 0 0 0,1-1 0 0 0,-1 0-1 0 0,0-1 1 0 0,0 0 0 0 0,22-5 0 0 0,-30 4-115 0 0,0 1 0 0 0,1-1 1 0 0,-1 0-1 0 0,-1 0 0 0 0,1-1 0 0 0,0 1 0 0 0,0-1 0 0 0,-1 0 0 0 0,8-7 1 0 0,14-17-1225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0 21823 0 0,'-2'2'1002'0'0,"1"0"-905"0"0,-1 0 1 0 0,0 0 0 0 0,0 0-1 0 0,1 0 1 0 0,-1 0 0 0 0,1 1 0 0 0,0-1-1 0 0,0 1 1 0 0,0-1 0 0 0,0 1-1 0 0,0-1 1 0 0,0 1 0 0 0,1-1-1 0 0,-1 5 1 0 0,0 6-188 0 0,0 24 1 0 0,1-21 241 0 0,7 113 1160 0 0,9 82-736 0 0,-8-124-840 0 0,-1 14-325 0 0,-16 79-1027 0 0,4-150 1253 0 0,0 0 1 0 0,-2-1-1 0 0,-21 57 0 0 0,20-63 397 0 0,0-2 56 0 0,-11 20 0 0 0,17-36 72 0 0,-1 0 0 0 0,0-1 0 0 0,0 1 0 0 0,-1-1 0 0 0,1 1 0 0 0,-1-1 0 0 0,0 0 0 0 0,0-1 0 0 0,-7 6 0 0 0,11-8-84 0 0,-1-1 1 0 0,1 0 0 0 0,-1 1 0 0 0,0-1 0 0 0,1 1-1 0 0,-1-1 1 0 0,1 0 0 0 0,-1 1 0 0 0,0-1-1 0 0,1 0 1 0 0,-1 0 0 0 0,0 0 0 0 0,0 1 0 0 0,1-1-1 0 0,-1 0 1 0 0,0 0 0 0 0,1 0 0 0 0,-1 0-1 0 0,0 0 1 0 0,0 0 0 0 0,1-1 0 0 0,-1 1 0 0 0,0 0-1 0 0,1 0 1 0 0,-1 0 0 0 0,0-1 0 0 0,1 1-1 0 0,-1 0 1 0 0,0-1 0 0 0,1 1 0 0 0,-1 0 0 0 0,1-1-1 0 0,-1 1 1 0 0,1-1 0 0 0,-1 1 0 0 0,1-1-1 0 0,-1 1 1 0 0,1-1 0 0 0,-1 0 0 0 0,0-1-59 0 0,0 1-1 0 0,1-1 1 0 0,-1 1 0 0 0,1-1-1 0 0,0 1 1 0 0,-1-1 0 0 0,1 0-1 0 0,0 1 1 0 0,0-1 0 0 0,0 1-1 0 0,0-1 1 0 0,0 1 0 0 0,0-1-1 0 0,1 0 1 0 0,-1 1 0 0 0,0-1-1 0 0,1 1 1 0 0,0-3 0 0 0,13-30 173 0 0,2-1 0 0 0,40-62 1 0 0,-39 74-233 0 0,52-78-269 0 0,-5 13-508 0 0,-10 13-441 0 0,-43 60 1006 0 0,27-48-1674 0 0,-21 25 334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22663 0 0,'4'20'1000'0'0,"8"-6"216"0"0,4-4-976 0 0,6 10-240 0 0,10-2 0 0 0,6 6 0 0 0,6 0 480 0 0,4 0 40 0 0,6-8 16 0 0,6 1 0 0 0,0 7-432 0 0,-2-4-104 0 0,7-6 0 0 0,-5 0 0 0 0,4-4-1152 0 0,-20 0-248 0 0,-6-6-48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4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4940 235 19151 0 0,'-22'2'210'0'0,"-13"2"553"0"0,-41 0-1 0 0,-384-8-166 0 0,-805-55-949 0 0,-386-77-429 0 0,727 90 2524 0 0,676 51-580 0 0,160-2-751 0 0,53-2-213 0 0,21-2-138 0 0,1 1-1 0 0,-1 1 0 0 0,0 0 1 0 0,0 1-1 0 0,1 1 0 0 0,-1 0 1 0 0,-22 8-1 0 0,36-11-65 0 0,0 0 0 0 0,-1 0 1 0 0,1 0-1 0 0,0 0 0 0 0,0 0 0 0 0,0 0 0 0 0,-1 0 0 0 0,1 0 0 0 0,0 1 0 0 0,0-1 0 0 0,0 0 1 0 0,0 0-1 0 0,-1 0 0 0 0,1 0 0 0 0,0 0 0 0 0,0 1 0 0 0,0-1 0 0 0,0 0 0 0 0,0 0 0 0 0,0 0 1 0 0,-1 1-1 0 0,1-1 0 0 0,0 0 0 0 0,0 0 0 0 0,0 0 0 0 0,0 1 0 0 0,0-1 0 0 0,0 0 0 0 0,0 0 1 0 0,0 0-1 0 0,0 1 0 0 0,0-1 0 0 0,0 0 0 0 0,0 0 0 0 0,0 0 0 0 0,0 1 0 0 0,0-1 0 0 0,0 0 1 0 0,0 0-1 0 0,1 0 0 0 0,-1 1 0 0 0,0-1 0 0 0,0 0 0 0 0,0 0 0 0 0,0 0 0 0 0,0 1 0 0 0,0-1 1 0 0,0 0-1 0 0,1 0 0 0 0,-1 0 0 0 0,0 0 0 0 0,0 0 0 0 0,0 1 0 0 0,0-1 0 0 0,1 0 1 0 0,12 9-126 0 0,-11-8 93 0 0,9 5-44 0 0,0-1 0 0 0,1 0 0 0 0,-1-1 0 0 0,1 0 1 0 0,15 3-1 0 0,66 7-148 0 0,-81-13 212 0 0,81 11-116 0 0,335 34-188 0 0,122-2 202 0 0,92-1 24 0 0,-221-18 53 0 0,-55 4 43 0 0,125 8 0 0 0,-215-20-12 0 0,582 24 354 0 0,-762-39-205 0 0,196-3 471 0 0,-251-2-513 0 0,10 1 184 0 0,91-17 0 0 0,-124 13-282 0 0,-18 6 3 0 0,0 0 0 0 0,1 0 1 0 0,-1 0-1 0 0,0 0 0 0 0,0-1 1 0 0,1 1-1 0 0,-1 0 0 0 0,0 0 1 0 0,1 0-1 0 0,-1 0 0 0 0,0 0 1 0 0,0-1-1 0 0,0 1 0 0 0,1 0 0 0 0,-1 0 1 0 0,0 0-1 0 0,0-1 0 0 0,1 1 1 0 0,-1 0-1 0 0,0 0 0 0 0,0-1 1 0 0,0 1-1 0 0,0 0 0 0 0,0 0 1 0 0,0-1-1 0 0,1 1 0 0 0,-1 0 1 0 0,0-1-1 0 0,0 1 0 0 0,0 0 1 0 0,0 0-1 0 0,0-1 0 0 0,0 1 1 0 0,0 0-1 0 0,0-1 0 0 0,0 1 1 0 0,0 0-1 0 0,0-1 0 0 0,0 1 1 0 0,0 0-1 0 0,-1 0 0 0 0,1-1 1 0 0,0 1-1 0 0,0 0 0 0 0,0 0 1 0 0,0-1-1 0 0,0 1 0 0 0,-1 0 1 0 0,1 0-1 0 0,0-1 0 0 0,0 1 1 0 0,0 0-1 0 0,-1 0 0 0 0,1 0 1 0 0,-1-1-1 0 0,-5-3 24 0 0,0 1-1 0 0,-1-1 1 0 0,1 1 0 0 0,-10-3-1 0 0,3 1-4 0 0,-19-6 22 0 0,-1 1 0 0 0,-48-8-1 0 0,-75-5-46 0 0,150 23 5 0 0,-77-11-17 0 0,-245-26-31 0 0,254 30 49 0 0,-652-44 0 0 0,-104 28-64 0 0,524 25 296 0 0,-356 49 0 0 0,560-39-195 0 0,-128 18 101 0 0,174-19-111 0 0,2 1 0 0 0,-61 23 0 0 0,97-29-36 0 0,1 2-1 0 0,-20 10 1 0 0,33-16 3 0 0,0 1 1 0 0,0-1-1 0 0,0 1 1 0 0,0 0 0 0 0,1 0-1 0 0,-1 0 1 0 0,1 0 0 0 0,0 1-1 0 0,0-1 1 0 0,0 1-1 0 0,1 0 1 0 0,-1 0 0 0 0,1 0-1 0 0,-3 6 1 0 0,4-8-4 0 0,1 1 1 0 0,-1-1-1 0 0,1 1 1 0 0,0-1-1 0 0,0 1 1 0 0,0-1-1 0 0,0 1 1 0 0,1-1-1 0 0,-1 1 0 0 0,0-1 1 0 0,1 1-1 0 0,0-1 1 0 0,0 1-1 0 0,0-1 1 0 0,0 0-1 0 0,0 0 1 0 0,0 1-1 0 0,0-1 0 0 0,3 3 1 0 0,1 1-21 0 0,1 1-1 0 0,0-1 1 0 0,0 0 0 0 0,9 8 0 0 0,1-4-56 0 0,1 1 1 0 0,0-2 0 0 0,0 0 0 0 0,0-1 0 0 0,27 8 0 0 0,-42-15 78 0 0,537 157-448 0 0,14-46 47 0 0,-436-90 389 0 0,675 110 18 0 0,-710-119 0 0 0,447 73 109 0 0,93 14 169 0 0,4-19-55 0 0,532 15 489 0 0,-983-83-697 0 0,82 4-16 0 0,-159-13 11 0 0,355 1 292 0 0,-426-7-132 0 0,0-1 0 0 0,37-10 0 0 0,-64 13-166 0 0,0 0 1 0 0,0 0 0 0 0,0 0 0 0 0,0 0 0 0 0,0 0 0 0 0,0 0 0 0 0,0 0 0 0 0,-1 0-1 0 0,1 0 1 0 0,0 0 0 0 0,0 0 0 0 0,0 0 0 0 0,0 0 0 0 0,0-1 0 0 0,0 1 0 0 0,0 0-1 0 0,0 0 1 0 0,0 0 0 0 0,0 0 0 0 0,0 0 0 0 0,0 0 0 0 0,0 0 0 0 0,0 0 0 0 0,0 0-1 0 0,0 0 1 0 0,0 0 0 0 0,0 0 0 0 0,0 0 0 0 0,0-1 0 0 0,0 1 0 0 0,0 0-1 0 0,0 0 1 0 0,0 0 0 0 0,0 0 0 0 0,0 0 0 0 0,0 0 0 0 0,0 0 0 0 0,0 0 0 0 0,0 0-1 0 0,0 0 1 0 0,0 0 0 0 0,0 0 0 0 0,0 0 0 0 0,0 0 0 0 0,0-1 0 0 0,0 1 0 0 0,1 0-1 0 0,-1 0 1 0 0,0 0 0 0 0,0 0 0 0 0,0 0 0 0 0,0 0 0 0 0,0 0 0 0 0,0 0 0 0 0,-9-7 117 0 0,-1 0 0 0 0,0 0 0 0 0,0 1 0 0 0,-20-9 0 0 0,-52-15-33 0 0,71 26-70 0 0,-121-39 45 0 0,-180-33 0 0 0,-431-38-134 0 0,716 111 62 0 0,-502-53-152 0 0,-4 18-18 0 0,-23 21 113 0 0,314 11 58 0 0,-113 4 41 0 0,220 2-14 0 0,-217 10 36 0 0,148-3-38 0 0,127-3-3 0 0,35-2 10 0 0,-79-4-1 0 0,116 0-28 0 0,10-1-12 0 0,13-3-74 0 0,6 1-12 0 0,0 2 0 0 0,30-2 0 0 0,-27 3 37 0 0,216-18-347 0 0,233-17 185 0 0,758-6 163 0 0,-878 33 61 0 0,162-3 22 0 0,259-11 253 0 0,-596 17-201 0 0,109-5 40 0 0,-75 3-71 0 0,234-21 648 0 0,-434 29-680 0 0,24-8 0 0 0,-39 9-9 0 0,0 0 0 0 0,1 0 0 0 0,-1 1 0 0 0,0-1 0 0 0,0 0 0 0 0,1 0 0 0 0,-1-1 0 0 0,0 1 0 0 0,0 0 0 0 0,0 0 0 0 0,1 0 0 0 0,-1 0 0 0 0,0 0 0 0 0,0 0 0 0 0,1 0 0 0 0,-1 0 0 0 0,0 0 0 0 0,0 0 0 0 0,0-1 0 0 0,1 1 0 0 0,-1 0 0 0 0,0 0 0 0 0,0 0 0 0 0,0 0 0 0 0,0-1 0 0 0,1 1 0 0 0,-1 0 0 0 0,0 0 0 0 0,0 0 0 0 0,0-1 0 0 0,0 1 0 0 0,0 0 0 0 0,0 0 0 0 0,0 0 0 0 0,0-1 0 0 0,0 1 0 0 0,0 0 0 0 0,1 0 0 0 0,-1-1 0 0 0,0 1 0 0 0,0 0 0 0 0,0-1 0 0 0,-7-2 13 0 0,1-1 0 0 0,0 1-1 0 0,0 0 1 0 0,-14-5 0 0 0,13 6 2 0 0,-18-6 2 0 0,-1 1 0 0 0,0 1-1 0 0,-30-2 1 0 0,-6-2-11 0 0,-575-74-69 0 0,-186 34 62 0 0,620 42-12 0 0,-330 3-187 0 0,364 5 278 0 0,100 0-26 0 0,-296 3-144 0 0,161-2 225 0 0,196-1-123 0 0,8-2-10 0 0,9 0-20 0 0,-9 2 18 0 0,24-4-171 0 0,0 1 1 0 0,37 1-1 0 0,-30 2 65 0 0,124 1-152 0 0,-10 0 284 0 0,1096 14 95 0 0,-1024-9-162 0 0,118 4-62 0 0,333 4 232 0 0,536-10 442 0 0,-1076-9-399 0 0,-6 0-151 0 0,-93 4 25 0 0,-20 0-34 0 0,-8-1-8 0 0,-6 0-1 0 0,0 1 0 0 0,1-1 0 0 0,-1 1 0 0 0,0 0 0 0 0,0 0 0 0 0,0 1 0 0 0,-1-1 0 0 0,-5 1 0 0 0,-7-1 0 0 0,-566-15 0 0 0,404 15 0 0 0,-825 19-1521 0 0,794-8-4471 0 0,-14 3-2022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23.464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8521 2228 5064 252239 78663,'0'0'448'0'0,"0"0"-352"0"0,0 0-96 0 0,-1 3 1888 0 0,0 0 368 0 0,0 3 72 0 0,0 2 8 0 0,0 1-1344 0 0,0-3-280 0 0,1-1-49 0 0,1 0-15 0 0,0 3-264 0 0,1 0-64 0 0,0 0 0 0 0,1 0-8 0 0,0-2 104 0 0,-1-1 16 0 0,-1-2 8 0 0,2 0 0 0 0,2 0 0 0 0,0-1 0 0 0,-1 0 0 0 0,-1-1 0 0 0,0-2-152 0 0,2-1-24 0 0,0-2-8 0 0,0-3 0 0 0,-1-4 80 0 0,-2-4 16 0 0,0-6 0 0 0,-3-4 0 0 0,-1-5-144 0 0,-1-2-24 0 0,-2-4-8 0 0,0-3 0 0 0,-1-3 48 0 0,1-3 16 0 0,-2-2 0 0 0,1-4 0 0 0,0-1-168-795 2,2-2-72 207 1,1-2 64 588-3,1 0-64 0 0,0 0 0 0 0,0 1 0 0 0,-1-1 64 0 0,1 0-64 0 0,0-1 0 0 0,2 2 0 0 0,-1 0 72 0 0,1-1-72 0 0,-1 0 0 0 0,1-6 0-589 2,0-9 0 589-2,0 0 0 0 0,-1 4 0 0 0,1 6 0 0 0,-2 6 0 0 0,0 0 72 0 0,1 4-72 0 0,1 4 64 0 0,-1 1-64 0 0,1 1 0 0 0,-1 4 128 0 0,2 4-32 0 0,0 4-8 0 0,0 2 0 0 0,1 2-88 0 0,0 1 0 0 0,1 2 0 0 0,1-4 0 0 0,0 0 0 0 0,0 2 0 0 0,1 2 0 0 0,-1 1 0 0 0,0 2 0 0 0,0 0 0 0 0,0 2 0 0 0,-2 3 0 0 0,0 2 0 0 0,-1 2 0 0 0,0 3 0 0 0,0-1 0 0 0,2 1 0 0 0,-1 1 0 0 0,0 2 0 0 0,-1 2 0 0 0,0 3 0 542-5,-2 0 0-18 8,0 1 0-524-3,0 1 0 0 0,-2 0-88 0 0,-3 0 88 0 0,-2 1-64 0 0,-3 0 64 0 0,-5 1 0 1049 3,-3 1-64-1049-3,-2-1 64 0 0,0 1 0 0 0,-2 0 0 587-6,0 0 0-587 6,-1-1 0 0 0,-6-1 0 1096 0,-6 1 0-317 0,-1-1 0 96 3,-3 0 0 0-2,-4 0 0-49-5,-2-1 0-267 7,-1 1 0-559-3,-1 0 64 0 0,-3-2-64 0 0,-12-1 0 0 0,-15-1 0 0 0,-4-1 64 0 0,2 1-64 0 0,4 0 0 0 0,4 1 0 0 0,2 1 0 0 0,1 0 0 717-2,0 0 72-158 2,1 1-72-559 0,0 0 0 559 0,0 0 80 50 0,1 1-80-609 0,0 1 64 0 0,2 0-64 0 0,3 1 64 0 0,1 1-64 0 0,2 1 64 0 0,0 0-64 0 0,0 1 72 0 0,-2-1-72 0 0,-1 1 80 0 0,-2 0-80 0 0,0 0 64-707-4,1-1-64 707 4,0-1 0 0 0,1 0 72 0 0,2 0 40 0 0,2 0 8 0 0,2 1 0 0 0,0-2 0 0 0,-1 1-120 0 0,0-1-96 0 0,-2 1 24 608 1,-2 0 0-608-1,1-1 72 0 0,1 1 64 0 0,0 0-64-510 3,-8 1 160 0-1,-3 1-88-98-4,1 0 0-158 2,5 0 0 1-2,5 1-72-13 8,4-1-88 219-12,3 1 24 559 6,2-1 0 0 0,1 0 64 0 0,2 0 0 0 0,-2 0 0 0 0,0-1 0 0 0,0 1 0 0 0,-8 0 0 0 0,-12-1 88 0 0,-3 0-24 0 0,1 0 0 0 0,6-1 0 0 0,4 1-64-571 2,-3-1 0 571-2,0 0 0-572 1,2-1 0-96-6,2 0 0 668 5,3 0 0 0 0,2 2 0 0 0,1-2 0 0 0,0-1 0 0 0,0 0-64 0 0,-2 0 64 0 0,1 0 0 0 0,-1 1 0 0 0,2-1 0-634 6,1 1 0-50-4,0 0 0 1-2,2-1 64-159-2,-1 0-64-65 4,2 0 64-159-3,0-1-64-66 1,0 0 0 431-2,-1 0 0 701 2,0 0 0 0 0,0 0 0 0 0,0 0 0 0 0,0 0 0-656 1,-2-1 0 656-1,0 0 0 0 0,0 1 0 0 0,2 0 0 0 0,1 1 0 0 0,2-1 0 0 0,2-1 0 0 0,2 1 0 0 0,-4-1 64 0 0,-3 0-64 0 0,0 1 0 0 0,1 0 0 0 0,0 0 0-28-500,-8 2 0 28 500,-3 1 0 0 0,-1 0 0 0 0,1 0 0 0 0,3 0 0 584-4,4 0 0-584 4,2 0 0 0 0,4-1 0 0 0,1 0 0 0 0,4-1 0 0 0,1-1 0-584 4,2 0 0 584-4,2-2 0 0 0,0 1 64 0 0,1-1-64 0 0,-2 0 0 0 0,1 1 0 0 0,-1 1 0 0 0,-3 0 0 33-527,0 1 0-33 527,0-1 64 0 0,-1 1-64 0 0,0-1 0-642-5,0 0 0 642 5,0 0 0 0 0,1 0 0 0 0,1 0 64 0 0,1 0-64 0 0,2 0 0 0 0,0 0 64-601-2,3 0-64-61 4,-3 0 0 41 2,-1 0 0 124-11,0 0 0 497 7,0 0 0 0 0,2 0 0 0 0,0 0 0 0 0,0 0 0 0 0,-2 0 0 0 0,0 0 0 0 0,-1 0 0 0 0,-1-1 0 0 0,2 0 0 0 0,1 0 0-518 1,1 1 0 518-1,1 1 0-2-766,0-1 0 6 213,2 1 0-4 553,1-1 0 0 0,3 2 0 0 0,2 0 96 0 0,2 0-96-561 0,1 1 96 561 0,1 1-96 0 0,1 0 0 0 0,2 0-96-525 4,1 1 96-37-6,2 0 0-94-2,0-1 0 73 8,1 1 0-36-7,1 0 0 71 9,1 0 0 548-6,1 0 0-526-4,3 0 0-22 7,0 0 0 548-3,2 0 0 0 0,1 1 0 0 0,1 0 0 0 0,0 1 0 0 0,1-2 0 0 0,2 1 0 0 0,2 2 0 0 0,0 1-88 0 0,2 2 88 0 0,0 2-64 0 0,2 1 64 0 0,0 3 0 0 0,0 2 0 0 0,0 1 0 0 0,0 4 0-526-6,0 3-64 526 6,1 2 0 0 0,1 2 0 0 0,-1 0 64 0 0,1 0 0 0 0,0 0 0-571 9,0 1 0 571-9,0 2 0 0 0,0 0 0 0 0,2 2 0 0 0,-2 0 0-526-9,1 2 0-81 10,1 2 0 93 1,0 0 0-1 0,1 1 0 515-2,-1 1 0 0 0,0 2 0 0 0,0 1 0 0 0,1-1 0 0 0,0 0 0 0 0,0 1 0 0 0,0 2-72 0 0,1-1 72 0 0,0 3 0 0 0,-1 0 0 0 0,1 1 0 0 0,-1 2 0 0 0,0 1 0-548-6,0 9 0 548 6,-1 4 0 0 0,0-2 0 0 0,-1-4 0 0 0,-1-6 0 0 0,0-3 0 0 0,-1-5 0 0 0,0-3 0 0 0,1-3 0 0 0,-1-2 0 0 0,0-2 0 0 0,1 0 0 0 0,1-2 0 0 0,-1-1 0 0 0,0-1 0 0 0,1-1 0 0 0,0 0 0-574 1,-1 0 0 93 2,1-2 0 481-3,0-2 0-633 1,1-2 0-59-1,1 2 0 118-4,2 0 0 574 4,0-2 0 0 0,0-3 0 0 0,0-3 0 0 0,2-1 0 0 0,-1-2 64 0 0,1-2-64 0 0,2-1 0 0 0,2-2 0 0 0,1-1 0 0 0,2-1 0 0 0,1-2 0 0 0,3-3 0 0 0,2 0 0 0 0,3-1 0 0 0,4-2 0-567 7,5-2 0 25-8,3 0 0 61-3,2 0 0 481 4,3-1 0 0 0,2-2 0 0 0,3 0 0-719 0,2-1 0 719 0,3-1 0 0 0,3-1 0 0 0,5-2 0 0 0,2 0 0 0 0,4-3 0 0 0,4 1 0 0 0,1 0 0 540 4,1 0 0-540-4,0 0 0 0 0,-1 2 0 0 0,-1 0 0 0 0,-1 0 0-540-4,2 2-64-148 8,2 0 64 87-11,1 1 0 64 13,3 0 0 537-6,2 0 0 0 0,1 0 0 0 0,-2 0 0 0 0,-2 0 0 0 0,-3 1 0 0 0,0 1 0 0 0,-2 1 0 0 0,3 0 0 0 0,2 1 0 0 0,1 1 0 0 0,2-1 0 0 0,1 1 0 0 0,1-1 0 0 0,-1 1 0 0 0,0 1 0-569-2,-2-1 0 31 5,1 2-64-31-8,0 1 64 569 5,1 1 0 0 0,1 0 0 0 0,-3 1 0 0 0,-3 1 0 748 4,-2 0 0 479-7,-4-2 0-1227 3,-2 0 0 0 0,-4-1 0 0 0,-1 0 0 0 0,-3 1 0 0 0,0 0 0 0 0,1 1 0 0 0,2-2 0 0 0,0 0 0 0 0,-1-1 0 0 0,-1 0 0 0 0,-1-2 0 839 4,1 1 0-211-7,-2-1 0-628 3,1 0 64 752 7,-1 0-64 206-14,10 1 64-958 7,2 2-64 0 0,0 0 0 0 0,8 1 0 0 0,1-1 0 0 0,-3 0 0 600-2,-2-1-88-600 2,-2 0 88 0 0,-3 0 0-11 513,-1-3 0 962 38,-2 0 0 27-552,-2 0 0 137 4,-2-1 0-329-5,-3 1 0-293 3,10-1 0 1065 1077,3-1 0-1558-1078,-2 1 0 0 0,-1 1 0 0 0,-5 0 0 539-2,-2 0 64-539 2,-3-2-64-650 0,-3 0 0 650 0,-3 0 0 0 0,-3 0 0 691 5,-2-1 0 69-6,-2 1 0-760 1,-2 1 0 0 0,-1 0 0 0 0,-2 2 0 0 0,2 1 0 0 0,1 0 0 0 0,2 0 0 0 0,0 0 0 0 0,1-1 0 0 0,-1 0 0 0 0,0-1 0 649-3,-1 0 0 264 5,-1 0 0-68 0,-2 0 0-87-10,-1 0 0 19 10,-2-1 0 43 3,5 0 0 954-13,-1-2 0-1175 8,-3 0 0-599 0,4 1 64 0 0,-1-1-64 0 0,-2 1 0 0 0,-3 0 0 0 0,-3 0 0 0 0,0 0 0 0 0,1 0 0 0 0,3 0 0 0 0,2 1 0-599 0,2 0 0 599 0,1 1 0 0 0,-1 0 0 0 0,1 1 0 0 0,-1 0 0 0 0,0-1 0 0 0,0 0 0 0 0,-2 0 88 976 0,-1-1-24-177 4,-1 1 0-221 1,-2-1 0 65-7,0 0 40 46 2,5 0 120-689 0,7-1-112-579-2,0 0-112 579 2,0 0 0 0 0,-3-1 0 0 0,11-3-1048 0 0,7-3-792 0 0,-4-2 176 0 0,-11 1-23159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0:38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621 1 15488 0 0,'-11'9'562'0'0,"7"-4"-422"0"0,-1-1 0 0 0,1 0-1 0 0,-1 0 1 0 0,0-1-1 0 0,0 1 1 0 0,-1-1 0 0 0,-9 4-1 0 0,-49 19 1783 0 0,-17 5-858 0 0,34-14-1113 0 0,1 1 1 0 0,-60 35-1 0 0,78-36 75 0 0,-37 30 0 0 0,50-36 1 0 0,2 0 97 0 0,0 0 0 0 0,1 1 1 0 0,-15 17-1 0 0,21-21-50 0 0,0-1 0 0 0,0 2 1 0 0,1-1-1 0 0,0 1 1 0 0,1-1-1 0 0,-7 19 0 0 0,11-27-72 0 0,0 0-1 0 0,0 0 0 0 0,0 1 0 0 0,0-1 0 0 0,0 0 0 0 0,0 1 0 0 0,0-1 1 0 0,0 0-1 0 0,0 1 0 0 0,0-1 0 0 0,0 0 0 0 0,0 1 0 0 0,0-1 1 0 0,0 0-1 0 0,0 1 0 0 0,0-1 0 0 0,0 0 0 0 0,0 1 0 0 0,0-1 1 0 0,1 0-1 0 0,-1 1 0 0 0,0-1 0 0 0,2 2 2 0 0,0 0-1 0 0,0 0 1 0 0,0 0 0 0 0,0 0-1 0 0,0-1 1 0 0,0 1 0 0 0,1-1 0 0 0,-1 1-1 0 0,0-1 1 0 0,1 0 0 0 0,-1 0-1 0 0,1 0 1 0 0,0 0 0 0 0,-1-1-1 0 0,1 1 1 0 0,0 0 0 0 0,-1-1 0 0 0,1 0-1 0 0,0 0 1 0 0,3 0 0 0 0,7-1 9 0 0,0 0 0 0 0,-1-1 0 0 0,13-3 0 0 0,-20 4 3 0 0,12-4 22 0 0,-1-1 0 0 0,1-1-1 0 0,-1-1 1 0 0,-1 0 0 0 0,20-13 0 0 0,10-5 203 0 0,10-6-77 0 0,-2-2-1 0 0,76-63 0 0 0,-110 82 4 0 0,26-14-1 0 0,0 0-31 0 0,-25 16-43 0 0,-18 12-38 0 0,-2 4-40 0 0,-1-1-1 0 0,1 1 0 0 0,-1-1 0 0 0,0 0 1 0 0,0 0-1 0 0,0 1 0 0 0,0-1 1 0 0,0 0-1 0 0,0 0 0 0 0,-3 3 0 0 0,0 3 4 0 0,-9 10 36 0 0,0 0 0 0 0,-29 29 0 0 0,18-21-27 0 0,-78 88 47 0 0,-1-3-12 0 0,15-21 345 0 0,20-23-79 0 0,41-41-79 0 0,27-26-243 0 0,0 0 0 0 0,0 0 0 0 0,0 0 0 0 0,0 1 1 0 0,-1-1-1 0 0,1 0 0 0 0,0 0 0 0 0,0 0 0 0 0,0 0 0 0 0,0 0 1 0 0,0 1-1 0 0,0-1 0 0 0,-1 0 0 0 0,1 0 0 0 0,0 0 0 0 0,0 0 1 0 0,0 0-1 0 0,0 0 0 0 0,-1 0 0 0 0,1 0 0 0 0,0 0 0 0 0,0 0 0 0 0,0 0 1 0 0,0 0-1 0 0,-1 0 0 0 0,1 0 0 0 0,0 0 0 0 0,0 0 0 0 0,0 0 1 0 0,0 0-1 0 0,-1 0 0 0 0,1 0 0 0 0,0 0 0 0 0,0 0 0 0 0,0 0 1 0 0,0 0-1 0 0,-1 0 0 0 0,1 0 0 0 0,0 0 0 0 0,0 0 0 0 0,0 0 0 0 0,0 0 1 0 0,-1-1-1 0 0,8-16 70 0 0,3 2-71 0 0,0 0 1 0 0,1 0-1 0 0,14-13 0 0 0,10-15-3 0 0,-16 17 7 0 0,88-106-78 0 0,69-54 135 0 0,-131 144-73 0 0,-29 27-30 0 0,21-24-1 0 0,-31 32 34 0 0,0 0-1 0 0,14-12 0 0 0,-19 18-10 0 0,0 0-1 0 0,0 0 1 0 0,0 1-1 0 0,0-1 1 0 0,-1 0-1 0 0,1 0 1 0 0,0 0-1 0 0,0 0 1 0 0,-1 0-1 0 0,1 0 1 0 0,-1 0-1 0 0,1-2 1 0 0,-1 3 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1:06.4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5 258 15264 0 0,'0'0'1378'0'0,"-4"-8"-1109"0"0,4 7-241 0 0,0 0-1 0 0,-1 0 0 0 0,1 0 0 0 0,0 0 0 0 0,0 0 0 0 0,0 0 0 0 0,0 0 0 0 0,0 0 0 0 0,0 0 0 0 0,0 1 0 0 0,1-1 0 0 0,-1 0 0 0 0,0 0 0 0 0,0 0 0 0 0,1 0 1 0 0,-1 0-1 0 0,0 0 0 0 0,1 0 0 0 0,-1 1 0 0 0,1-1 0 0 0,0-1 0 0 0,1 0 113 0 0,0 1 0 0 0,-1 0 0 0 0,1-1 0 0 0,0 1 0 0 0,0 0 0 0 0,0 0 0 0 0,2-1 1 0 0,11-6 480 0 0,-10 5-593 0 0,0-1 1 0 0,0 1 0 0 0,0 1-1 0 0,0-1 1 0 0,1 1 0 0 0,-1 0-1 0 0,1 0 1 0 0,0 0-1 0 0,10-1 1 0 0,2 0 15 0 0,36 0 0 0 0,-16 3-44 0 0,26-1 0 0 0,-44 3-3 0 0,19 0-33 0 0,64 13 1 0 0,2 7 207 0 0,1-6 0 0 0,154 5 1 0 0,214-31 832 0 0,-138-29-453 0 0,296-52-5 0 0,-454 70-533 0 0,-56 9-15 0 0,79-7 28 0 0,15-2 24 0 0,44-12 111 0 0,-13 25-205 0 0,-181 8 14 0 0,-59 2 62 0 0,-8 2-13 0 0,-9 4 1 0 0,9-8-17 0 0,-6 4 21 0 0,0 0 1 0 0,0-1 0 0 0,0 0-1 0 0,-13 4 1 0 0,3-1-5 0 0,4-2 4 0 0,1-1 0 0 0,-16 2-1 0 0,-16 4 19 0 0,21-3-30 0 0,-1-2 0 0 0,0-1-1 0 0,-49 0 1 0 0,12 0 0 0 0,-225 6 395 0 0,165-2-85 0 0,4 0-30 0 0,-12-3 44 0 0,-29 1 33 0 0,-66 0-183 0 0,96 1-1 0 0,-283 4 632 0 0,176 3-386 0 0,51-3-519 0 0,-507 52-596 0 0,529-38-1879 0 0,90-14-5683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7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8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865 73 17191 0 0,'-9'6'84'0'0,"-10"5"365"0"0,1 1 0 0 0,1 1 0 0 0,-24 22 0 0 0,30-23-375 0 0,0 1 0 0 0,0 0-1 0 0,2 1 1 0 0,-1 0-1 0 0,-13 30 1 0 0,16-31-157 0 0,0-1 1 0 0,-1 0-1 0 0,-1-1 1 0 0,-13 16-1 0 0,-43 37-1891 0 0,61-61 1784 0 0,0 0-1 0 0,0 0 1 0 0,-1 0-1 0 0,1-1 1 0 0,-1 1 0 0 0,-5 1-1 0 0,-14 3 2029 0 0,27-12-1710 0 0,0 1 0 0 0,0-1 0 0 0,0 1 0 0 0,1 0-1 0 0,-1 0 1 0 0,8-7 0 0 0,9-9 49 0 0,61-70 204 0 0,-22 27-207 0 0,-36 38-101 0 0,37-28 0 0 0,12-12 10 0 0,-59 53-67 0 0,-1 1-1 0 0,2 0 1 0 0,22-13-1 0 0,-14 10 9 0 0,-21 13 80 0 0,-3 3 9 0 0,-78 102 568 0 0,53-69-605 0 0,-52 55 0 0 0,-41 23-4 0 0,101-97-72 0 0,-40 24-1 0 0,19-14 13 0 0,32-21 5 0 0,0 0 1 0 0,-16 6-1 0 0,17-8-13 0 0,-1 1 0 0 0,-12 7 0 0 0,20-10-2 0 0,-2 0 3 0 0,1 0 0 0 0,0 0 0 0 0,0 0 0 0 0,-1-1 0 0 0,1 1 0 0 0,-1 0 0 0 0,1-1 0 0 0,-1 1 0 0 0,1 0 0 0 0,-1-1 0 0 0,1 0 0 0 0,-3 1 0 0 0,3-1 125 0 0,1-1-123 0 0,0-1 0 0 0,0 1-1 0 0,0-1 1 0 0,1 1-1 0 0,-1-1 1 0 0,0 1 0 0 0,1-1-1 0 0,-1 1 1 0 0,1-1-1 0 0,0 1 1 0 0,-1 0 0 0 0,1-1-1 0 0,0 1 1 0 0,0 0-1 0 0,0 0 1 0 0,0 0 0 0 0,0 0-1 0 0,2-2 1 0 0,4-6 7 0 0,43-71 46 0 0,100-134-60 0 0,-118 169 0 0 0,-18 25 0 0 0,21-25 0 0 0,-31 42-2 0 0,-3 2 3 0 0,0 1 0 0 0,0-1 0 0 0,0 1 0 0 0,-1-1 0 0 0,1 0 0 0 0,0 0 0 0 0,-1 1 0 0 0,1-1 0 0 0,0 0 0 0 0,-1 0 0 0 0,1 0-1 0 0,-1 0 1 0 0,1 1 0 0 0,-1-1 0 0 0,0 0 0 0 0,1 0 0 0 0,-1 0 0 0 0,0-1 0 0 0,1 0 166 0 0,-7 13 1 0 0,-87 116 362 0 0,-8 8-411 0 0,68-92-55 0 0,-25 26 51 0 0,42-53-28 0 0,1 1 1 0 0,1 0-1 0 0,-21 32 0 0 0,25-33 4 0 0,-1-1 0 0 0,-16 18 1 0 0,16-20 19 0 0,0 0 1 0 0,-16 28-1 0 0,22-33-12 0 0,0 0-1 0 0,-9 10 0 0 0,-6 8 277 0 0,19-24-414 0 0,12-6-427 0 0,-5 3 459 0 0,0-2-15 0 0,1-1 0 0 0,-1 0 1 0 0,-1 0-1 0 0,1 0 0 0 0,0 0 1 0 0,-1-1-1 0 0,0 0 0 0 0,0 0 1 0 0,5-7-1 0 0,37-53 113 0 0,78-99 317 0 0,-73 95-499 0 0,9-10 54 0 0,-39 48 37 0 0,-18 24 0 0 0,1 0 0 0 0,-1 0 0 0 0,9-8 0 0 0,-58 82 60 0 0,8-21-17 0 0,-59 57 0 0 0,30-35 142 0 0,-13 13-4 0 0,-28 6-181 0 0,24-21 0 0 0,51-41 37 0 0,-39 23 0 0 0,44-26 108 0 0,55-55-132 0 0,39-27-771 0 0,-37 34 183 0 0,13-11-196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06.6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432 254 12896 0 0,'-10'-6'433'0'0,"0"0"0"0"0,0 1 0 0 0,0 1 0 0 0,-1 0 0 0 0,1 0 0 0 0,-30-5 5349 0 0,17 9-4984 0 0,15 0-793 0 0,2 1 10 0 0,-6 7-79 0 0,10-7-224 0 0,3 5-494 0 0,0-5 766 0 0,-1 1 0 0 0,1-1 0 0 0,-1 0 0 0 0,1 0 0 0 0,0 0 0 0 0,-1 0 1 0 0,1 0-1 0 0,0 0 0 0 0,0 0 0 0 0,0 0 0 0 0,0 0 0 0 0,1 2 0 0 0,21 12-127 0 0,-20-14 140 0 0,13 7 82 0 0,0 0-1 0 0,1-1 1 0 0,0-1-1 0 0,23 5 1 0 0,73 10 382 0 0,-39-13-319 0 0,0-2 1 0 0,108-7-1 0 0,148-31 56 0 0,-266 23-163 0 0,-1-2 0 0 0,-1-3 0 0 0,117-42 0 0 0,-161 49-10 0 0,33-15 28 0 0,-47 20-41 0 0,0 0 0 0 0,0-1 0 0 0,0 1-1 0 0,0-1 1 0 0,-1 0 0 0 0,1 0 0 0 0,-1 0 0 0 0,0-1 0 0 0,4-4 0 0 0,-6 7-1 0 0,-1 0-1 0 0,1 0 1 0 0,-1 0-1 0 0,0 0 1 0 0,1-1-1 0 0,-1 1 0 0 0,0 0 1 0 0,1-1-1 0 0,-1 1 1 0 0,0 0-1 0 0,0 0 1 0 0,0-1-1 0 0,0 1 1 0 0,-1 0-1 0 0,1-1 0 0 0,0 1 1 0 0,0 0-1 0 0,-1 0 1 0 0,1-1-1 0 0,-1 1 1 0 0,1 0-1 0 0,-1 0 0 0 0,1 0 1 0 0,-1 0-1 0 0,0 0 1 0 0,0 0-1 0 0,1 0 1 0 0,-1 0-1 0 0,0 0 1 0 0,0 0-1 0 0,-1-1 0 0 0,-3-3 74 0 0,0 1 0 0 0,-1 0-1 0 0,1 0 1 0 0,-10-5-1 0 0,-1 1 2 0 0,0 1 0 0 0,0 0 0 0 0,-1 1-1 0 0,-25-5 1 0 0,-73-7 70 0 0,-224 11 172 0 0,199 9-522 0 0,106-2 135 0 0,-186 7-293 0 0,26 19 109 0 0,60-7 345 0 0,-58 20 553 0 0,126-24-793 0 0,-12 6-123 0 0,68-18 270 0 0,9 1 9 0 0,17 2 18 0 0,-8-3-31 0 0,-3-2 2 0 0,0 1 0 0 0,0-2 0 0 0,0 1 0 0 0,0 0 0 0 0,0-1 0 0 0,0 0 0 0 0,0 0 0 0 0,9-2-1 0 0,2 1 33 0 0,339-28 511 0 0,134 1-270 0 0,-331 22-256 0 0,322-2 117 0 0,-403 9-134 0 0,142-11-6 0 0,-99 3 0 0 0,-46 3 0 0 0,333-22 0 0 0,-228 11 37 0 0,94-11 52 0 0,-214 18-86 0 0,0 3 1 0 0,83 4-1 0 0,-44 3 64 0 0,-42 3 265 0 0,-54-6-298 0 0,7 8 117 0 0,-4-2-4 0 0,9 5-78 0 0,-13-9-69 0 0,0-1 0 0 0,-1 1 0 0 0,1-1 0 0 0,-1 1 0 0 0,1 0 0 0 0,-1-1 0 0 0,1 1 0 0 0,-1 0 0 0 0,0 0 0 0 0,1-1 0 0 0,-1 1 0 0 0,0 0 0 0 0,1 0 0 0 0,-1 0 0 0 0,0-1 0 0 0,0 1 0 0 0,0 0 0 0 0,0 0 0 0 0,0 0 0 0 0,0 0 0 0 0,0-1 0 0 0,0 1 0 0 0,0 0 0 0 0,0 1 0 0 0,-2 2 0 0 0,1 0 0 0 0,-1 0 0 0 0,0 0 0 0 0,0 0 0 0 0,0-1 0 0 0,-3 5 0 0 0,0 0 11 0 0,4-6 53 0 0,-6-3 102 0 0,-1 4-42 0 0,-12 8 73 0 0,18-11-183 0 0,1 1 1 0 0,-1-1-1 0 0,1 0 1 0 0,-1 1-1 0 0,0-1 1 0 0,1 0-1 0 0,-1 0 1 0 0,0 0-1 0 0,1 0 1 0 0,-1 0-1 0 0,1 0 1 0 0,-3-1-1 0 0,1 1 50 0 0,0 0 106 0 0,-10 0 149 0 0,-32 0-136 0 0,44 0-141 0 0,0 0 1 0 0,-1 0 0 0 0,1 1 0 0 0,0-1 0 0 0,0 0 0 0 0,0 1 0 0 0,0-1 0 0 0,0 1 0 0 0,0-1 0 0 0,-2 2-1 0 0,-7 2 153 0 0,2-3-158 0 0,1 1 0 0 0,-1-1 0 0 0,1 1 0 0 0,0 1 0 0 0,0 0 0 0 0,0 0 0 0 0,0 0 0 0 0,0 0 0 0 0,1 1 0 0 0,-1 0 0 0 0,1 1 0 0 0,0 0 0 0 0,0 0 0 0 0,1 0 0 0 0,-1 0 0 0 0,-6 10 0 0 0,1-1-546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6.1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590 284 1376 0 0,'-55'-2'8199'0'0,"6"4"-981"0"0,41-1-7176 0 0,1 0 1 0 0,-1 0-1 0 0,1 1 1 0 0,0 1-1 0 0,0-1 1 0 0,0 1-1 0 0,0 0 1 0 0,-9 6-1 0 0,-10 8-90 0 0,-45 37 0 0 0,68-52 147 0 0,1 0 0 0 0,0 0 0 0 0,0-1-1 0 0,-1 1 1 0 0,1 0 0 0 0,-1-1 0 0 0,0 0-1 0 0,1 0 1 0 0,-1 0 0 0 0,0 0-1 0 0,0 0 1 0 0,1 0 0 0 0,-1-1 0 0 0,0 1-1 0 0,0-1 1 0 0,0 0 0 0 0,0 0-1 0 0,0 0 1 0 0,0 0 0 0 0,0-1 0 0 0,0 1-1 0 0,1-1 1 0 0,-8-2 454 0 0,10 3-498 0 0,-1-1-1 0 0,1 1 0 0 0,-1-1 1 0 0,1 1-1 0 0,-1-1 0 0 0,1 0 1 0 0,0 1-1 0 0,-1-1 0 0 0,1 1 0 0 0,0-1 1 0 0,0 0-1 0 0,-1 1 0 0 0,1-1 1 0 0,0 0-1 0 0,0 1 0 0 0,0-1 1 0 0,0 0-1 0 0,0 1 0 0 0,0-1 0 0 0,0 0 1 0 0,0 1-1 0 0,0-1 0 0 0,0 0 1 0 0,0 1-1 0 0,0-1 0 0 0,1-1 1 0 0,3-18 445 0 0,3 6-420 0 0,-1 1-1 0 0,2 0 1 0 0,0 0 0 0 0,17-21-1 0 0,-4 5 54 0 0,9-18 81 0 0,-23 34-158 0 0,1-1 0 0 0,1 1 0 0 0,1 0 0 0 0,0 1 0 0 0,0 0 0 0 0,15-12 0 0 0,-20 20-38 0 0,9-8-9 0 0,1 0-1 0 0,1 2 1 0 0,16-10-1 0 0,-32 20-19 0 0,0 0-1 0 0,1 0 1 0 0,-1-1-1 0 0,0 1 1 0 0,1 0-1 0 0,-1 0 1 0 0,1 0-1 0 0,-1 0 1 0 0,0-1-1 0 0,1 1 0 0 0,-1 0 1 0 0,1 0-1 0 0,-1 0 1 0 0,1 0-1 0 0,-1 0 1 0 0,1 0-1 0 0,-1 0 1 0 0,0 0-1 0 0,1 0 1 0 0,-1 0-1 0 0,1 1 1 0 0,-1-1-1 0 0,1 0 1 0 0,0 0-1 0 0,-1 1 1 0 0,0-1 1 0 0,1 1-1 0 0,-1-1 0 0 0,0 1 0 0 0,1 0 1 0 0,-1-1-1 0 0,0 1 0 0 0,0-1 0 0 0,0 1 1 0 0,0 0-1 0 0,1-1 0 0 0,-1 1 1 0 0,0-1-1 0 0,0 1 0 0 0,0 0 0 0 0,0 0 1 0 0,-1 4-24 0 0,0-1 1 0 0,0 1 0 0 0,0-1 0 0 0,-1 0 0 0 0,1 0 0 0 0,-1 0-1 0 0,0 0 1 0 0,0 0 0 0 0,-1 0 0 0 0,1 0 0 0 0,-4 4-1 0 0,-1 2-18 0 0,4-5 42 0 0,-8 11 2 0 0,-16 33-1 0 0,21-35 11 0 0,2-4-7 0 0,0 0 0 0 0,-1 0-1 0 0,0 0 1 0 0,-13 17 0 0 0,-38 37-226 0 0,-68 58 0 0 0,118-116 229 0 0,-10 9 50 0 0,-1 0 0 0 0,0-2 0 0 0,-1 0 0 0 0,-1-1-1 0 0,0 0 1 0 0,-27 10 0 0 0,31-14 69 0 0,13-7-85 0 0,-1 1-1 0 0,1-1 1 0 0,-1 0 0 0 0,1 0 0 0 0,-1 0-1 0 0,1 0 1 0 0,-1 0 0 0 0,0-1 0 0 0,1 1 0 0 0,-1-1-1 0 0,0 0 1 0 0,1 1 0 0 0,-1-1 0 0 0,-4-1-1 0 0,6 1-22 0 0,0 0 1 0 0,0-1-1 0 0,1 1 0 0 0,-1 0 0 0 0,1-1 0 0 0,-1 1 0 0 0,0-1 1 0 0,1 1-1 0 0,-1-1 0 0 0,1 1 0 0 0,-1-1 0 0 0,1 1 0 0 0,-1-1 1 0 0,1 1-1 0 0,-1-1 0 0 0,1 0 0 0 0,0 1 0 0 0,-1-1 0 0 0,1 0 1 0 0,0 1-1 0 0,0-1 0 0 0,-1 0 0 0 0,1 0 0 0 0,0 1 0 0 0,0-1 1 0 0,0 0-1 0 0,0 1 0 0 0,0-1 0 0 0,0 0 0 0 0,0 0 0 0 0,0 1 1 0 0,0-1-1 0 0,0 0 0 0 0,0 0 0 0 0,1 1 0 0 0,-1-2 0 0 0,11-27 31 0 0,-1 7-20 0 0,-5 9-9 0 0,1 1 0 0 0,11-19 0 0 0,15-10 3 0 0,2 1 0 0 0,73-68 0 0 0,-67 70-2 0 0,-32 31-8 0 0,53-49 74 0 0,-51 47-66 0 0,1 2-1 0 0,-1-1 0 0 0,2 1 0 0 0,12-6 0 0 0,-6 5 17 0 0,42-17 316 0 0,-52 23-290 0 0,0-1 0 0 0,0 1 0 0 0,0 1 0 0 0,0-1 0 0 0,13 1 0 0 0,-20 1 108 0 0,10 21 172 0 0,-10-17-334 0 0,-1 0 0 0 0,0 0 0 0 0,0 0 0 0 0,0 0 0 0 0,-1 0 0 0 0,1 0 0 0 0,-3 6 0 0 0,-11 31 4 0 0,10-29 3 0 0,-6 18 34 0 0,5-12-38 0 0,-1-1 0 0 0,-1-1 0 0 0,-17 32 0 0 0,-42 65 61 0 0,61-104-53 0 0,5-7 170 0 0,20-24 89 0 0,23-32-1 0 0,13-15-56 0 0,-37 48-153 0 0,14-14-42 0 0,38-33 0 0 0,-20 25-18 0 0,-22 17 0 0 0,1 2 0 0 0,48-31 0 0 0,-75 54 19 0 0,-1-1 1 0 0,1 1-1 0 0,0 0 0 0 0,-1 0 0 0 0,1 0 0 0 0,0 0 1 0 0,0 0-1 0 0,0 1 0 0 0,5-1 602 0 0,-2 14 87 0 0,-1-6-611 0 0,-5-2-74 0 0,1 0-1 0 0,-1-1 1 0 0,0 1 0 0 0,0 0 0 0 0,-1 0 0 0 0,0-1 0 0 0,0 1-1 0 0,0-1 1 0 0,-2 7 0 0 0,-2 8-42 0 0,2-6-251 0 0,-2-1 0 0 0,1 1 0 0 0,-2-1 0 0 0,0 0 0 0 0,-8 14 0 0 0,4-9-499 0 0,-6 11-490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635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54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267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3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6790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1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18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.xml"/><Relationship Id="rId5" Type="http://schemas.openxmlformats.org/officeDocument/2006/relationships/image" Target="NULL"/><Relationship Id="rId4" Type="http://schemas.openxmlformats.org/officeDocument/2006/relationships/customXml" Target="../ink/ink3.xm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11.xml"/><Relationship Id="rId17" Type="http://schemas.openxmlformats.org/officeDocument/2006/relationships/image" Target="NULL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NULL"/><Relationship Id="rId14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19.xml"/><Relationship Id="rId18" Type="http://schemas.openxmlformats.org/officeDocument/2006/relationships/image" Target="NUL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NULL"/><Relationship Id="rId17" Type="http://schemas.openxmlformats.org/officeDocument/2006/relationships/customXml" Target="../ink/ink21.xml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NULL"/><Relationship Id="rId19" Type="http://schemas.openxmlformats.org/officeDocument/2006/relationships/customXml" Target="../ink/ink22.xml"/><Relationship Id="rId4" Type="http://schemas.openxmlformats.org/officeDocument/2006/relationships/image" Target="NULL"/><Relationship Id="rId9" Type="http://schemas.openxmlformats.org/officeDocument/2006/relationships/customXml" Target="../ink/ink17.xml"/><Relationship Id="rId1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NULL"/><Relationship Id="rId18" Type="http://schemas.openxmlformats.org/officeDocument/2006/relationships/customXml" Target="../ink/ink31.xm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28.xml"/><Relationship Id="rId17" Type="http://schemas.openxmlformats.org/officeDocument/2006/relationships/image" Target="NULL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5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customXml" Target="../ink/ink27.xml"/><Relationship Id="rId19" Type="http://schemas.openxmlformats.org/officeDocument/2006/relationships/image" Target="NULL"/><Relationship Id="rId4" Type="http://schemas.openxmlformats.org/officeDocument/2006/relationships/customXml" Target="../ink/ink24.xml"/><Relationship Id="rId9" Type="http://schemas.openxmlformats.org/officeDocument/2006/relationships/image" Target="NULL"/><Relationship Id="rId14" Type="http://schemas.openxmlformats.org/officeDocument/2006/relationships/customXml" Target="../ink/ink2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37.xml"/><Relationship Id="rId17" Type="http://schemas.openxmlformats.org/officeDocument/2006/relationships/image" Target="NULL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4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customXml" Target="../ink/ink36.xml"/><Relationship Id="rId4" Type="http://schemas.openxmlformats.org/officeDocument/2006/relationships/customXml" Target="../ink/ink33.xml"/><Relationship Id="rId9" Type="http://schemas.openxmlformats.org/officeDocument/2006/relationships/image" Target="NULL"/><Relationship Id="rId14" Type="http://schemas.openxmlformats.org/officeDocument/2006/relationships/customXml" Target="../ink/ink3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45.xml"/><Relationship Id="rId17" Type="http://schemas.openxmlformats.org/officeDocument/2006/relationships/image" Target="NULL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2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NULL"/><Relationship Id="rId14" Type="http://schemas.openxmlformats.org/officeDocument/2006/relationships/customXml" Target="../ink/ink4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NULL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53.xm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0.xml"/><Relationship Id="rId11" Type="http://schemas.openxmlformats.org/officeDocument/2006/relationships/image" Target="NULL"/><Relationship Id="rId24" Type="http://schemas.openxmlformats.org/officeDocument/2006/relationships/customXml" Target="../ink/ink59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customXml" Target="../ink/ink52.xml"/><Relationship Id="rId19" Type="http://schemas.openxmlformats.org/officeDocument/2006/relationships/image" Target="NULL"/><Relationship Id="rId4" Type="http://schemas.openxmlformats.org/officeDocument/2006/relationships/customXml" Target="../ink/ink49.xml"/><Relationship Id="rId9" Type="http://schemas.openxmlformats.org/officeDocument/2006/relationships/image" Target="NULL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NULL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66.xm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3.xml"/><Relationship Id="rId11" Type="http://schemas.openxmlformats.org/officeDocument/2006/relationships/image" Target="NULL"/><Relationship Id="rId24" Type="http://schemas.openxmlformats.org/officeDocument/2006/relationships/customXml" Target="../ink/ink72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customXml" Target="../ink/ink65.xml"/><Relationship Id="rId19" Type="http://schemas.openxmlformats.org/officeDocument/2006/relationships/image" Target="NULL"/><Relationship Id="rId4" Type="http://schemas.openxmlformats.org/officeDocument/2006/relationships/customXml" Target="../ink/ink62.xml"/><Relationship Id="rId9" Type="http://schemas.openxmlformats.org/officeDocument/2006/relationships/image" Target="NULL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21" Type="http://schemas.openxmlformats.org/officeDocument/2006/relationships/image" Target="NULL"/><Relationship Id="rId34" Type="http://schemas.openxmlformats.org/officeDocument/2006/relationships/customXml" Target="../ink/ink90.xml"/><Relationship Id="rId7" Type="http://schemas.openxmlformats.org/officeDocument/2006/relationships/image" Target="NULL"/><Relationship Id="rId12" Type="http://schemas.openxmlformats.org/officeDocument/2006/relationships/customXml" Target="../ink/ink79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0" Type="http://schemas.openxmlformats.org/officeDocument/2006/relationships/customXml" Target="../ink/ink83.xml"/><Relationship Id="rId29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6.xml"/><Relationship Id="rId11" Type="http://schemas.openxmlformats.org/officeDocument/2006/relationships/image" Target="NULL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10" Type="http://schemas.openxmlformats.org/officeDocument/2006/relationships/customXml" Target="../ink/ink78.xm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customXml" Target="../ink/ink75.xml"/><Relationship Id="rId9" Type="http://schemas.openxmlformats.org/officeDocument/2006/relationships/image" Target="NULL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NULL"/><Relationship Id="rId30" Type="http://schemas.openxmlformats.org/officeDocument/2006/relationships/customXml" Target="../ink/ink88.xml"/><Relationship Id="rId35" Type="http://schemas.openxmlformats.org/officeDocument/2006/relationships/image" Target="NULL"/><Relationship Id="rId8" Type="http://schemas.openxmlformats.org/officeDocument/2006/relationships/customXml" Target="../ink/ink77.xml"/><Relationship Id="rId3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100.xml"/><Relationship Id="rId26" Type="http://schemas.openxmlformats.org/officeDocument/2006/relationships/customXml" Target="../ink/ink104.xml"/><Relationship Id="rId21" Type="http://schemas.openxmlformats.org/officeDocument/2006/relationships/image" Target="NULL"/><Relationship Id="rId34" Type="http://schemas.openxmlformats.org/officeDocument/2006/relationships/customXml" Target="../ink/ink108.xml"/><Relationship Id="rId7" Type="http://schemas.openxmlformats.org/officeDocument/2006/relationships/image" Target="NULL"/><Relationship Id="rId12" Type="http://schemas.openxmlformats.org/officeDocument/2006/relationships/customXml" Target="../ink/ink97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2" Type="http://schemas.openxmlformats.org/officeDocument/2006/relationships/customXml" Target="../ink/ink92.xml"/><Relationship Id="rId16" Type="http://schemas.openxmlformats.org/officeDocument/2006/relationships/customXml" Target="../ink/ink99.xml"/><Relationship Id="rId20" Type="http://schemas.openxmlformats.org/officeDocument/2006/relationships/customXml" Target="../ink/ink101.xml"/><Relationship Id="rId29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4.xml"/><Relationship Id="rId11" Type="http://schemas.openxmlformats.org/officeDocument/2006/relationships/image" Target="NULL"/><Relationship Id="rId24" Type="http://schemas.openxmlformats.org/officeDocument/2006/relationships/customXml" Target="../ink/ink103.xml"/><Relationship Id="rId32" Type="http://schemas.openxmlformats.org/officeDocument/2006/relationships/customXml" Target="../ink/ink107.xml"/><Relationship Id="rId37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05.xml"/><Relationship Id="rId36" Type="http://schemas.openxmlformats.org/officeDocument/2006/relationships/customXml" Target="../ink/ink109.xml"/><Relationship Id="rId10" Type="http://schemas.openxmlformats.org/officeDocument/2006/relationships/customXml" Target="../ink/ink96.xm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customXml" Target="../ink/ink93.xml"/><Relationship Id="rId9" Type="http://schemas.openxmlformats.org/officeDocument/2006/relationships/image" Target="NULL"/><Relationship Id="rId14" Type="http://schemas.openxmlformats.org/officeDocument/2006/relationships/customXml" Target="../ink/ink98.xml"/><Relationship Id="rId22" Type="http://schemas.openxmlformats.org/officeDocument/2006/relationships/customXml" Target="../ink/ink102.xml"/><Relationship Id="rId27" Type="http://schemas.openxmlformats.org/officeDocument/2006/relationships/image" Target="NULL"/><Relationship Id="rId30" Type="http://schemas.openxmlformats.org/officeDocument/2006/relationships/customXml" Target="../ink/ink106.xml"/><Relationship Id="rId35" Type="http://schemas.openxmlformats.org/officeDocument/2006/relationships/image" Target="NULL"/><Relationship Id="rId8" Type="http://schemas.openxmlformats.org/officeDocument/2006/relationships/customXml" Target="../ink/ink95.xml"/><Relationship Id="rId3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118.xml"/><Relationship Id="rId26" Type="http://schemas.openxmlformats.org/officeDocument/2006/relationships/customXml" Target="../ink/ink122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126.xml"/><Relationship Id="rId42" Type="http://schemas.openxmlformats.org/officeDocument/2006/relationships/customXml" Target="../ink/ink130.xml"/><Relationship Id="rId7" Type="http://schemas.openxmlformats.org/officeDocument/2006/relationships/image" Target="NULL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29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2.xml"/><Relationship Id="rId11" Type="http://schemas.openxmlformats.org/officeDocument/2006/relationships/image" Target="NULL"/><Relationship Id="rId24" Type="http://schemas.openxmlformats.org/officeDocument/2006/relationships/customXml" Target="../ink/ink121.xml"/><Relationship Id="rId32" Type="http://schemas.openxmlformats.org/officeDocument/2006/relationships/customXml" Target="../ink/ink125.xml"/><Relationship Id="rId37" Type="http://schemas.openxmlformats.org/officeDocument/2006/relationships/image" Target="NULL"/><Relationship Id="rId40" Type="http://schemas.openxmlformats.org/officeDocument/2006/relationships/customXml" Target="../ink/ink129.xml"/><Relationship Id="rId45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23.xml"/><Relationship Id="rId36" Type="http://schemas.openxmlformats.org/officeDocument/2006/relationships/customXml" Target="../ink/ink127.xml"/><Relationship Id="rId10" Type="http://schemas.openxmlformats.org/officeDocument/2006/relationships/customXml" Target="../ink/ink114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131.xml"/><Relationship Id="rId4" Type="http://schemas.openxmlformats.org/officeDocument/2006/relationships/customXml" Target="../ink/ink111.xml"/><Relationship Id="rId9" Type="http://schemas.openxmlformats.org/officeDocument/2006/relationships/image" Target="NULL"/><Relationship Id="rId14" Type="http://schemas.openxmlformats.org/officeDocument/2006/relationships/customXml" Target="../ink/ink116.xml"/><Relationship Id="rId22" Type="http://schemas.openxmlformats.org/officeDocument/2006/relationships/customXml" Target="../ink/ink120.xml"/><Relationship Id="rId27" Type="http://schemas.openxmlformats.org/officeDocument/2006/relationships/image" Target="NULL"/><Relationship Id="rId30" Type="http://schemas.openxmlformats.org/officeDocument/2006/relationships/customXml" Target="../ink/ink124.xml"/><Relationship Id="rId35" Type="http://schemas.openxmlformats.org/officeDocument/2006/relationships/image" Target="NULL"/><Relationship Id="rId43" Type="http://schemas.openxmlformats.org/officeDocument/2006/relationships/image" Target="NULL"/><Relationship Id="rId8" Type="http://schemas.openxmlformats.org/officeDocument/2006/relationships/customXml" Target="../ink/ink113.xml"/><Relationship Id="rId3" Type="http://schemas.openxmlformats.org/officeDocument/2006/relationships/image" Target="NULL"/><Relationship Id="rId12" Type="http://schemas.openxmlformats.org/officeDocument/2006/relationships/customXml" Target="../ink/ink115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128.xml"/><Relationship Id="rId20" Type="http://schemas.openxmlformats.org/officeDocument/2006/relationships/customXml" Target="../ink/ink119.xml"/><Relationship Id="rId41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140.xml"/><Relationship Id="rId26" Type="http://schemas.openxmlformats.org/officeDocument/2006/relationships/customXml" Target="../ink/ink144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148.xml"/><Relationship Id="rId42" Type="http://schemas.openxmlformats.org/officeDocument/2006/relationships/customXml" Target="../ink/ink152.xml"/><Relationship Id="rId47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132.xml"/><Relationship Id="rId16" Type="http://schemas.openxmlformats.org/officeDocument/2006/relationships/customXml" Target="../ink/ink139.xml"/><Relationship Id="rId29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4.xml"/><Relationship Id="rId11" Type="http://schemas.openxmlformats.org/officeDocument/2006/relationships/image" Target="NULL"/><Relationship Id="rId24" Type="http://schemas.openxmlformats.org/officeDocument/2006/relationships/customXml" Target="../ink/ink143.xml"/><Relationship Id="rId32" Type="http://schemas.openxmlformats.org/officeDocument/2006/relationships/customXml" Target="../ink/ink147.xml"/><Relationship Id="rId37" Type="http://schemas.openxmlformats.org/officeDocument/2006/relationships/image" Target="NULL"/><Relationship Id="rId40" Type="http://schemas.openxmlformats.org/officeDocument/2006/relationships/customXml" Target="../ink/ink151.xml"/><Relationship Id="rId45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10" Type="http://schemas.openxmlformats.org/officeDocument/2006/relationships/customXml" Target="../ink/ink136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153.xml"/><Relationship Id="rId4" Type="http://schemas.openxmlformats.org/officeDocument/2006/relationships/customXml" Target="../ink/ink133.xml"/><Relationship Id="rId9" Type="http://schemas.openxmlformats.org/officeDocument/2006/relationships/image" Target="NULL"/><Relationship Id="rId14" Type="http://schemas.openxmlformats.org/officeDocument/2006/relationships/customXml" Target="../ink/ink138.xml"/><Relationship Id="rId22" Type="http://schemas.openxmlformats.org/officeDocument/2006/relationships/customXml" Target="../ink/ink142.xml"/><Relationship Id="rId27" Type="http://schemas.openxmlformats.org/officeDocument/2006/relationships/image" Target="NULL"/><Relationship Id="rId30" Type="http://schemas.openxmlformats.org/officeDocument/2006/relationships/customXml" Target="../ink/ink146.xml"/><Relationship Id="rId35" Type="http://schemas.openxmlformats.org/officeDocument/2006/relationships/image" Target="NULL"/><Relationship Id="rId43" Type="http://schemas.openxmlformats.org/officeDocument/2006/relationships/image" Target="NULL"/><Relationship Id="rId8" Type="http://schemas.openxmlformats.org/officeDocument/2006/relationships/customXml" Target="../ink/ink135.xml"/><Relationship Id="rId3" Type="http://schemas.openxmlformats.org/officeDocument/2006/relationships/image" Target="NULL"/><Relationship Id="rId12" Type="http://schemas.openxmlformats.org/officeDocument/2006/relationships/customXml" Target="../ink/ink137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150.xml"/><Relationship Id="rId46" Type="http://schemas.openxmlformats.org/officeDocument/2006/relationships/customXml" Target="../ink/ink154.xml"/><Relationship Id="rId20" Type="http://schemas.openxmlformats.org/officeDocument/2006/relationships/customXml" Target="../ink/ink141.xml"/><Relationship Id="rId41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7.xml"/><Relationship Id="rId21" Type="http://schemas.openxmlformats.org/officeDocument/2006/relationships/image" Target="NULL"/><Relationship Id="rId34" Type="http://schemas.openxmlformats.org/officeDocument/2006/relationships/customXml" Target="../ink/ink171.xml"/><Relationship Id="rId42" Type="http://schemas.openxmlformats.org/officeDocument/2006/relationships/customXml" Target="../ink/ink175.xml"/><Relationship Id="rId47" Type="http://schemas.openxmlformats.org/officeDocument/2006/relationships/image" Target="NULL"/><Relationship Id="rId50" Type="http://schemas.openxmlformats.org/officeDocument/2006/relationships/customXml" Target="../ink/ink179.xml"/><Relationship Id="rId55" Type="http://schemas.openxmlformats.org/officeDocument/2006/relationships/image" Target="NULL"/><Relationship Id="rId6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155.xml"/><Relationship Id="rId16" Type="http://schemas.openxmlformats.org/officeDocument/2006/relationships/customXml" Target="../ink/ink162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customXml" Target="../ink/ink166.xml"/><Relationship Id="rId32" Type="http://schemas.openxmlformats.org/officeDocument/2006/relationships/customXml" Target="../ink/ink170.xml"/><Relationship Id="rId37" Type="http://schemas.openxmlformats.org/officeDocument/2006/relationships/image" Target="NULL"/><Relationship Id="rId40" Type="http://schemas.openxmlformats.org/officeDocument/2006/relationships/customXml" Target="../ink/ink174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183.xml"/><Relationship Id="rId66" Type="http://schemas.openxmlformats.org/officeDocument/2006/relationships/customXml" Target="../ink/ink187.xml"/><Relationship Id="rId5" Type="http://schemas.openxmlformats.org/officeDocument/2006/relationships/image" Target="NULL"/><Relationship Id="rId61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161.xml"/><Relationship Id="rId22" Type="http://schemas.openxmlformats.org/officeDocument/2006/relationships/customXml" Target="../ink/ink165.xml"/><Relationship Id="rId27" Type="http://schemas.openxmlformats.org/officeDocument/2006/relationships/image" Target="NULL"/><Relationship Id="rId30" Type="http://schemas.openxmlformats.org/officeDocument/2006/relationships/customXml" Target="../ink/ink169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178.xml"/><Relationship Id="rId56" Type="http://schemas.openxmlformats.org/officeDocument/2006/relationships/customXml" Target="../ink/ink182.xml"/><Relationship Id="rId64" Type="http://schemas.openxmlformats.org/officeDocument/2006/relationships/customXml" Target="../ink/ink186.xml"/><Relationship Id="rId8" Type="http://schemas.openxmlformats.org/officeDocument/2006/relationships/customXml" Target="../ink/ink158.xm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customXml" Target="../ink/ink160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173.xml"/><Relationship Id="rId46" Type="http://schemas.openxmlformats.org/officeDocument/2006/relationships/customXml" Target="../ink/ink177.xm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customXml" Target="../ink/ink164.xml"/><Relationship Id="rId41" Type="http://schemas.openxmlformats.org/officeDocument/2006/relationships/image" Target="NULL"/><Relationship Id="rId54" Type="http://schemas.openxmlformats.org/officeDocument/2006/relationships/customXml" Target="../ink/ink181.xml"/><Relationship Id="rId62" Type="http://schemas.openxmlformats.org/officeDocument/2006/relationships/customXml" Target="../ink/ink18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7.xm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68.xml"/><Relationship Id="rId36" Type="http://schemas.openxmlformats.org/officeDocument/2006/relationships/customXml" Target="../ink/ink172.xml"/><Relationship Id="rId49" Type="http://schemas.openxmlformats.org/officeDocument/2006/relationships/image" Target="NULL"/><Relationship Id="rId57" Type="http://schemas.openxmlformats.org/officeDocument/2006/relationships/image" Target="NULL"/><Relationship Id="rId10" Type="http://schemas.openxmlformats.org/officeDocument/2006/relationships/customXml" Target="../ink/ink159.xml"/><Relationship Id="rId31" Type="http://schemas.openxmlformats.org/officeDocument/2006/relationships/image" Target="NULL"/><Relationship Id="rId44" Type="http://schemas.openxmlformats.org/officeDocument/2006/relationships/customXml" Target="../ink/ink176.xml"/><Relationship Id="rId52" Type="http://schemas.openxmlformats.org/officeDocument/2006/relationships/customXml" Target="../ink/ink180.xml"/><Relationship Id="rId60" Type="http://schemas.openxmlformats.org/officeDocument/2006/relationships/customXml" Target="../ink/ink184.xml"/><Relationship Id="rId65" Type="http://schemas.openxmlformats.org/officeDocument/2006/relationships/image" Target="NULL"/><Relationship Id="rId4" Type="http://schemas.openxmlformats.org/officeDocument/2006/relationships/customXml" Target="../ink/ink156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63.xml"/><Relationship Id="rId3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0287CE8-157A-C910-F46E-5274F659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4E3EBF97-B232-4C38-A629-8E537DE9F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Ostrich Algorithm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B14A586-9478-40F6-BB1C-D6F20F86A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Pretend there’s no problem</a:t>
            </a:r>
          </a:p>
          <a:p>
            <a:r>
              <a:rPr lang="en-US" altLang="en-US"/>
              <a:t>Reasonable if </a:t>
            </a:r>
          </a:p>
          <a:p>
            <a:pPr lvl="1"/>
            <a:r>
              <a:rPr lang="en-US" altLang="en-US"/>
              <a:t>Deadlocks occur very rarely </a:t>
            </a:r>
          </a:p>
          <a:p>
            <a:pPr lvl="1"/>
            <a:r>
              <a:rPr lang="en-US" altLang="en-US"/>
              <a:t>Cost of prevention is high</a:t>
            </a:r>
          </a:p>
          <a:p>
            <a:r>
              <a:rPr lang="en-US" altLang="en-US"/>
              <a:t>UNIX and Windows take this approach</a:t>
            </a:r>
          </a:p>
          <a:p>
            <a:pPr lvl="1"/>
            <a:r>
              <a:rPr lang="en-US" altLang="en-US"/>
              <a:t>Resources (memory, CPU, disk space) are plentiful</a:t>
            </a:r>
          </a:p>
          <a:p>
            <a:pPr lvl="1"/>
            <a:r>
              <a:rPr lang="en-US" altLang="en-US"/>
              <a:t>Deadlocks over such resources rarely occur</a:t>
            </a:r>
          </a:p>
          <a:p>
            <a:pPr lvl="1"/>
            <a:r>
              <a:rPr lang="en-US" altLang="en-US"/>
              <a:t>Deadlocks typically handled by rebooting</a:t>
            </a:r>
          </a:p>
          <a:p>
            <a:r>
              <a:rPr lang="en-US" altLang="en-US"/>
              <a:t>Trade off between convenience and correctness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ADE78-9B55-46C4-AAAC-067854EBC4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3EA49-9752-4630-B350-5728A8E09E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8F2C4A6-1CFA-413B-A51B-E63D8518A8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78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C7C-061F-4CDB-ABBD-2CF68B9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C81-3D5E-44D0-AAE2-80890877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the OS detect a deadlock?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E969-D278-4B04-AEC1-7275F1C454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EB878-837C-426D-B47F-2462E7DF4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92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>
            <a:extLst>
              <a:ext uri="{FF2B5EF4-FFF2-40B4-BE49-F238E27FC236}">
                <a16:creationId xmlns:a16="http://schemas.microsoft.com/office/drawing/2014/main" id="{C3A12935-12F8-4ED8-9B64-F06AB12E5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allocation graphs</a:t>
            </a: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BC108558-57C0-4606-AEA5-8FBFB994DE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825848" cy="6567487"/>
          </a:xfrm>
        </p:spPr>
        <p:txBody>
          <a:bodyPr>
            <a:normAutofit/>
          </a:bodyPr>
          <a:lstStyle/>
          <a:p>
            <a:r>
              <a:rPr lang="en-US" altLang="en-US" sz="2646" dirty="0"/>
              <a:t>Resource allocation modeled by directed graphs</a:t>
            </a:r>
          </a:p>
          <a:p>
            <a:r>
              <a:rPr lang="en-US" altLang="en-US" sz="2646" dirty="0"/>
              <a:t>Example 1:</a:t>
            </a:r>
          </a:p>
          <a:p>
            <a:pPr lvl="1"/>
            <a:r>
              <a:rPr lang="en-US" altLang="en-US" sz="2205" dirty="0"/>
              <a:t>Resource R assigned to process A</a:t>
            </a:r>
          </a:p>
          <a:p>
            <a:r>
              <a:rPr lang="en-US" altLang="en-US" sz="2646" dirty="0"/>
              <a:t>Example 2:</a:t>
            </a:r>
          </a:p>
          <a:p>
            <a:pPr lvl="1"/>
            <a:r>
              <a:rPr lang="en-US" altLang="en-US" sz="2205" dirty="0"/>
              <a:t>Process B is requesting / waiting for resource S</a:t>
            </a:r>
          </a:p>
          <a:p>
            <a:r>
              <a:rPr lang="en-US" altLang="en-US" sz="2646" dirty="0"/>
              <a:t>Example 3:</a:t>
            </a:r>
          </a:p>
          <a:p>
            <a:pPr lvl="1"/>
            <a:r>
              <a:rPr lang="en-US" altLang="en-US" sz="2205" dirty="0"/>
              <a:t>Process C holds T, waiting for U</a:t>
            </a:r>
          </a:p>
          <a:p>
            <a:pPr lvl="1"/>
            <a:r>
              <a:rPr lang="en-US" altLang="en-US" sz="2205" dirty="0"/>
              <a:t>Process D holds U, waiting for T</a:t>
            </a:r>
          </a:p>
          <a:p>
            <a:pPr lvl="1"/>
            <a:r>
              <a:rPr lang="en-US" altLang="en-US" sz="2205" dirty="0"/>
              <a:t>C and D are in deadlock!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DD0BCCC-1C21-41BD-A2D4-4187D528A6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8939D31-7531-443B-A1D6-3A025603C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414109D-A7A1-481A-9DF4-1295498108F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0CC99AEF-0A47-4870-9967-83A349E49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22" y="2179809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R</a:t>
            </a:r>
          </a:p>
        </p:txBody>
      </p:sp>
      <p:sp>
        <p:nvSpPr>
          <p:cNvPr id="10251" name="Oval 11">
            <a:extLst>
              <a:ext uri="{FF2B5EF4-FFF2-40B4-BE49-F238E27FC236}">
                <a16:creationId xmlns:a16="http://schemas.microsoft.com/office/drawing/2014/main" id="{5EF53F1F-0B14-4F0D-843F-E2ED0FB97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22" y="1003860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cxnSp>
        <p:nvCxnSpPr>
          <p:cNvPr id="10253" name="AutoShape 13">
            <a:extLst>
              <a:ext uri="{FF2B5EF4-FFF2-40B4-BE49-F238E27FC236}">
                <a16:creationId xmlns:a16="http://schemas.microsoft.com/office/drawing/2014/main" id="{09213882-3891-4831-B492-5211BCF84E7B}"/>
              </a:ext>
            </a:extLst>
          </p:cNvPr>
          <p:cNvCxnSpPr>
            <a:cxnSpLocks noChangeShapeType="1"/>
            <a:stCxn id="10249" idx="0"/>
            <a:endCxn id="10251" idx="4"/>
          </p:cNvCxnSpPr>
          <p:nvPr/>
        </p:nvCxnSpPr>
        <p:spPr bwMode="auto">
          <a:xfrm flipV="1">
            <a:off x="7164811" y="1507838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CEE787A4-AF92-423A-AD6D-CEA0E6CD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083" y="3369646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S</a:t>
            </a:r>
          </a:p>
        </p:txBody>
      </p:sp>
      <p:sp>
        <p:nvSpPr>
          <p:cNvPr id="10255" name="Oval 15">
            <a:extLst>
              <a:ext uri="{FF2B5EF4-FFF2-40B4-BE49-F238E27FC236}">
                <a16:creationId xmlns:a16="http://schemas.microsoft.com/office/drawing/2014/main" id="{5A30A7C0-C52B-454E-B438-BC14429A3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083" y="2193697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cxnSp>
        <p:nvCxnSpPr>
          <p:cNvPr id="10256" name="AutoShape 16">
            <a:extLst>
              <a:ext uri="{FF2B5EF4-FFF2-40B4-BE49-F238E27FC236}">
                <a16:creationId xmlns:a16="http://schemas.microsoft.com/office/drawing/2014/main" id="{4C68CDC5-C1C6-4D6A-9EB5-0F73849E4725}"/>
              </a:ext>
            </a:extLst>
          </p:cNvPr>
          <p:cNvCxnSpPr>
            <a:cxnSpLocks noChangeShapeType="1"/>
            <a:stCxn id="10255" idx="4"/>
            <a:endCxn id="10254" idx="0"/>
          </p:cNvCxnSpPr>
          <p:nvPr/>
        </p:nvCxnSpPr>
        <p:spPr bwMode="auto">
          <a:xfrm>
            <a:off x="8461072" y="2697675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866139E2-3D1E-481A-8179-1A2DEC24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829" y="5818787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U</a:t>
            </a:r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9324300F-DE68-4EE0-AD03-608DED84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829" y="4138859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T</a:t>
            </a:r>
          </a:p>
        </p:txBody>
      </p:sp>
      <p:sp>
        <p:nvSpPr>
          <p:cNvPr id="10259" name="Oval 19">
            <a:extLst>
              <a:ext uri="{FF2B5EF4-FFF2-40B4-BE49-F238E27FC236}">
                <a16:creationId xmlns:a16="http://schemas.microsoft.com/office/drawing/2014/main" id="{B81CE88E-A537-493D-9679-69C67FD7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757" y="506281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10260" name="Oval 20">
            <a:extLst>
              <a:ext uri="{FF2B5EF4-FFF2-40B4-BE49-F238E27FC236}">
                <a16:creationId xmlns:a16="http://schemas.microsoft.com/office/drawing/2014/main" id="{FA805A1E-17ED-4CFD-9111-2C9BB1AD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898" y="506281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cxnSp>
        <p:nvCxnSpPr>
          <p:cNvPr id="10261" name="AutoShape 21">
            <a:extLst>
              <a:ext uri="{FF2B5EF4-FFF2-40B4-BE49-F238E27FC236}">
                <a16:creationId xmlns:a16="http://schemas.microsoft.com/office/drawing/2014/main" id="{F96E3A30-DA5E-4B87-8F76-9FB72DBAE7F3}"/>
              </a:ext>
            </a:extLst>
          </p:cNvPr>
          <p:cNvCxnSpPr>
            <a:cxnSpLocks noChangeShapeType="1"/>
            <a:stCxn id="10258" idx="1"/>
            <a:endCxn id="10260" idx="0"/>
          </p:cNvCxnSpPr>
          <p:nvPr/>
        </p:nvCxnSpPr>
        <p:spPr bwMode="auto">
          <a:xfrm rot="10800000" flipV="1">
            <a:off x="5985887" y="4390848"/>
            <a:ext cx="1343942" cy="671971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2" name="AutoShape 22">
            <a:extLst>
              <a:ext uri="{FF2B5EF4-FFF2-40B4-BE49-F238E27FC236}">
                <a16:creationId xmlns:a16="http://schemas.microsoft.com/office/drawing/2014/main" id="{FB165D0C-B543-4919-9B90-A4D660124DC7}"/>
              </a:ext>
            </a:extLst>
          </p:cNvPr>
          <p:cNvCxnSpPr>
            <a:cxnSpLocks noChangeShapeType="1"/>
            <a:stCxn id="10259" idx="0"/>
            <a:endCxn id="10258" idx="3"/>
          </p:cNvCxnSpPr>
          <p:nvPr/>
        </p:nvCxnSpPr>
        <p:spPr bwMode="auto">
          <a:xfrm rot="5400000" flipH="1">
            <a:off x="8211791" y="4012864"/>
            <a:ext cx="671971" cy="1427939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3" name="AutoShape 23">
            <a:extLst>
              <a:ext uri="{FF2B5EF4-FFF2-40B4-BE49-F238E27FC236}">
                <a16:creationId xmlns:a16="http://schemas.microsoft.com/office/drawing/2014/main" id="{FBABDE2A-455A-406C-A492-DD1C65E2CB9E}"/>
              </a:ext>
            </a:extLst>
          </p:cNvPr>
          <p:cNvCxnSpPr>
            <a:cxnSpLocks noChangeShapeType="1"/>
            <a:stCxn id="10257" idx="3"/>
            <a:endCxn id="10259" idx="4"/>
          </p:cNvCxnSpPr>
          <p:nvPr/>
        </p:nvCxnSpPr>
        <p:spPr bwMode="auto">
          <a:xfrm flipV="1">
            <a:off x="7833807" y="5566798"/>
            <a:ext cx="1427939" cy="50397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4" name="AutoShape 24">
            <a:extLst>
              <a:ext uri="{FF2B5EF4-FFF2-40B4-BE49-F238E27FC236}">
                <a16:creationId xmlns:a16="http://schemas.microsoft.com/office/drawing/2014/main" id="{3F677374-EC85-4B1A-8FE7-1788F0E69DC9}"/>
              </a:ext>
            </a:extLst>
          </p:cNvPr>
          <p:cNvCxnSpPr>
            <a:cxnSpLocks noChangeShapeType="1"/>
            <a:stCxn id="10260" idx="4"/>
            <a:endCxn id="10257" idx="1"/>
          </p:cNvCxnSpPr>
          <p:nvPr/>
        </p:nvCxnSpPr>
        <p:spPr bwMode="auto">
          <a:xfrm rot="16200000" flipH="1">
            <a:off x="6405869" y="5146816"/>
            <a:ext cx="503978" cy="1343942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601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C7C-061F-4CDB-ABBD-2CF68B9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C81-3D5E-44D0-AAE2-80890877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an application/system designer </a:t>
            </a:r>
            <a:r>
              <a:rPr lang="en-US" b="1" dirty="0"/>
              <a:t>prevent</a:t>
            </a:r>
            <a:r>
              <a:rPr lang="en-US" dirty="0"/>
              <a:t> deadlocks?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E969-D278-4B04-AEC1-7275F1C454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EB878-837C-426D-B47F-2462E7DF4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969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>
            <a:extLst>
              <a:ext uri="{FF2B5EF4-FFF2-40B4-BE49-F238E27FC236}">
                <a16:creationId xmlns:a16="http://schemas.microsoft.com/office/drawing/2014/main" id="{88BA2802-16A1-694F-9A85-7A5E70F37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2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E6CC4666-675F-D243-9FE8-3E131D14D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83806" cy="6506358"/>
          </a:xfrm>
        </p:spPr>
        <p:txBody>
          <a:bodyPr/>
          <a:lstStyle/>
          <a:p>
            <a:r>
              <a:rPr lang="en-US" altLang="en-US" sz="2646" dirty="0"/>
              <a:t>Use a semaphore for each chopstick</a:t>
            </a:r>
          </a:p>
          <a:p>
            <a:r>
              <a:rPr lang="en-US" altLang="en-US" sz="2646" dirty="0"/>
              <a:t>A hungry philosopher</a:t>
            </a:r>
          </a:p>
          <a:p>
            <a:pPr lvl="1"/>
            <a:r>
              <a:rPr lang="en-US" altLang="en-US" sz="2205" dirty="0"/>
              <a:t>Gets lower, then higher numbered chopstick</a:t>
            </a:r>
          </a:p>
          <a:p>
            <a:pPr lvl="1"/>
            <a:r>
              <a:rPr lang="en-US" altLang="en-US" sz="2205" dirty="0"/>
              <a:t>Eats</a:t>
            </a:r>
          </a:p>
          <a:p>
            <a:pPr lvl="1"/>
            <a:r>
              <a:rPr lang="en-US" altLang="en-US" sz="2205" dirty="0"/>
              <a:t>Puts down the chopsticks</a:t>
            </a:r>
          </a:p>
          <a:p>
            <a:r>
              <a:rPr lang="en-US" altLang="en-US" sz="2646" dirty="0"/>
              <a:t>Potential problems?</a:t>
            </a:r>
          </a:p>
          <a:p>
            <a:pPr lvl="1"/>
            <a:r>
              <a:rPr lang="en-US" altLang="en-US" sz="2205" dirty="0"/>
              <a:t>Deadlock</a:t>
            </a:r>
          </a:p>
          <a:p>
            <a:pPr lvl="1"/>
            <a:r>
              <a:rPr lang="en-US" altLang="en-US" sz="2205" dirty="0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2037B0-DA9E-524E-9830-DB51F1E2FA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AA58F4-97D1-A64F-ABCD-20A52A9C8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3A3ABC2-4DA5-B84A-B840-9F352716EEB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0834" name="Text Box 2">
            <a:extLst>
              <a:ext uri="{FF2B5EF4-FFF2-40B4-BE49-F238E27FC236}">
                <a16:creationId xmlns:a16="http://schemas.microsoft.com/office/drawing/2014/main" id="{800093A8-450A-2141-B2F2-0471B7B25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287" y="1811173"/>
            <a:ext cx="3972329" cy="483013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i1,i2;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(i != (n-1))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i;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i+1;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 else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n-1;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3E99A1CB-D692-A54C-AB12-0125A29A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471" y="5627758"/>
            <a:ext cx="3839335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</a:p>
        </p:txBody>
      </p:sp>
    </p:spTree>
    <p:extLst>
      <p:ext uri="{BB962C8B-B14F-4D97-AF65-F5344CB8AC3E}">
        <p14:creationId xmlns:p14="http://schemas.microsoft.com/office/powerpoint/2010/main" val="297151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A2AD-2148-4B74-AD57-AE144DFF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 for 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760E-8AD2-4467-9B49-D1DD8410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resources are ordered and resource requests within each process follow the resource ordering, the resource allocation graph will have no downward arrows.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8F5AB8-9663-4685-96C4-822656D972C5}"/>
                  </a:ext>
                </a:extLst>
              </p14:cNvPr>
              <p14:cNvContentPartPr/>
              <p14:nvPr/>
            </p14:nvContentPartPr>
            <p14:xfrm>
              <a:off x="857994" y="2623229"/>
              <a:ext cx="8509099" cy="450473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8F5AB8-9663-4685-96C4-822656D972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634" y="2613869"/>
                <a:ext cx="8527459" cy="45234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8B53F-6733-48D6-B24C-BE585D38E7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0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C7C-061F-4CDB-ABBD-2CF68B9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C81-3D5E-44D0-AAE2-80890877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the OS intervene at run-time to avoid deadlocks?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E969-D278-4B04-AEC1-7275F1C454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EB878-837C-426D-B47F-2462E7DF4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0576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8BCF-551D-4478-AD74-3D73773F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CA5E-A5B9-48C3-8B23-EEADD61CA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can use the same algorithm for avoiding (and detecting) deadlocks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DF10A-56A3-4EE5-9759-BFB049BE60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915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Avail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24936" y="286257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613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1931917"/>
          <a:ext cx="2351897" cy="811192"/>
        </p:xfrm>
        <a:graphic>
          <a:graphicData uri="http://schemas.openxmlformats.org/drawingml/2006/table">
            <a:tbl>
              <a:tblPr/>
              <a:tblGrid>
                <a:gridCol w="952737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3948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6476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72020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48430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24936" y="286257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C9A629-B79B-4AE8-B4EF-F243FFC0A254}"/>
                  </a:ext>
                </a:extLst>
              </p14:cNvPr>
              <p14:cNvContentPartPr/>
              <p14:nvPr/>
            </p14:nvContentPartPr>
            <p14:xfrm>
              <a:off x="1023136" y="2555130"/>
              <a:ext cx="820080" cy="13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C9A629-B79B-4AE8-B4EF-F243FFC0A2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9496" y="2447130"/>
                <a:ext cx="92772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E4A55BC-29E1-4DBF-A2B5-D0922C0878EF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B481F9-1233-4961-9298-2BA18315E469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B481F9-1233-4961-9298-2BA18315E4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25E5E3-4315-430A-B075-C4730AF435F1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25E5E3-4315-430A-B075-C4730AF435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B4384F-42BD-4E09-87D0-FC1D618F58DB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B4384F-42BD-4E09-87D0-FC1D618F58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769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4 is due </a:t>
            </a:r>
            <a:r>
              <a:rPr lang="en-US" b="1" dirty="0"/>
              <a:t>this Friday</a:t>
            </a:r>
            <a:endParaRPr lang="en-US" dirty="0"/>
          </a:p>
          <a:p>
            <a:pPr lvl="1"/>
            <a:r>
              <a:rPr lang="en-US" dirty="0"/>
              <a:t>Project 1 is due on Friday 2/17 at 11:59 pm</a:t>
            </a:r>
          </a:p>
          <a:p>
            <a:pPr lvl="1"/>
            <a:r>
              <a:rPr lang="en-US" dirty="0"/>
              <a:t>Lab 2 is due on Tuesday 2/28 at 11:59 pm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42501" y="3145312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A16CE9-0F5C-4FA3-91B1-451828870270}"/>
                  </a:ext>
                </a:extLst>
              </p14:cNvPr>
              <p14:cNvContentPartPr/>
              <p14:nvPr/>
            </p14:nvContentPartPr>
            <p14:xfrm>
              <a:off x="1059496" y="6012570"/>
              <a:ext cx="248760" cy="23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A16CE9-0F5C-4FA3-91B1-4518288702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5856" y="5904930"/>
                <a:ext cx="356400" cy="44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2C382-DDE8-4979-9371-F31E1E37EA2F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63D1DC-9E63-426E-AA8D-DE1DED1449D8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63D1DC-9E63-426E-AA8D-DE1DED1449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D879A5-2FCA-4AAF-80B1-21208679495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D879A5-2FCA-4AAF-80B1-2120867949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E8D645-089F-40F7-B206-2847DB97963E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E8D645-089F-40F7-B206-2847DB9796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1506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42501" y="3145312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B19F6C-F73C-4460-9363-8D9355340790}"/>
                  </a:ext>
                </a:extLst>
              </p14:cNvPr>
              <p14:cNvContentPartPr/>
              <p14:nvPr/>
            </p14:nvContentPartPr>
            <p14:xfrm>
              <a:off x="2146696" y="2497170"/>
              <a:ext cx="1313280" cy="9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B19F6C-F73C-4460-9363-8D93553407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2696" y="2389530"/>
                <a:ext cx="142092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ABA285F-8960-41BF-A56B-4C16BF7D0C2C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344F7A-7ABF-4E21-BCE5-C99CF6F1C8A4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344F7A-7ABF-4E21-BCE5-C99CF6F1C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24BD71-CD28-4CF3-8E20-D7A2882D857C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24BD71-CD28-4CF3-8E20-D7A2882D85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A4DDD9-B8AC-4930-8FED-67E24A25EF97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A4DDD9-B8AC-4930-8FED-67E24A25EF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6674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47403" y="4141631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B8F4D-A971-4AC9-B6EF-A5C551617145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CED470-DC83-4705-BBE5-EBFD77021D67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CED470-DC83-4705-BBE5-EBFD77021D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D046AA-1700-46B1-8312-DFD772301AEF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D046AA-1700-46B1-8312-DFD772301A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84EB2C-8438-43B7-9F18-F5023780B5D2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84EB2C-8438-43B7-9F18-F5023780B5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184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67875" y="2826917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4C9EF9F-7D9B-4062-B47B-A74A7B936CE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70E83D-56D3-48BC-9DA5-65F365CB343A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70E83D-56D3-48BC-9DA5-65F365CB34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20F32B-983D-4830-AC0B-C1C3D662C164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20F32B-983D-4830-AC0B-C1C3D662C1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1E20DD-46B9-4F79-9CDE-E864A6761CF7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1E20DD-46B9-4F79-9CDE-E864A6761C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178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67875" y="2826917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138234-CED9-453A-925F-2A290BA38180}"/>
                  </a:ext>
                </a:extLst>
              </p14:cNvPr>
              <p14:cNvContentPartPr/>
              <p14:nvPr/>
            </p14:nvContentPartPr>
            <p14:xfrm>
              <a:off x="1045816" y="5576970"/>
              <a:ext cx="342360" cy="290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138234-CED9-453A-925F-2A290BA381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1816" y="5469330"/>
                <a:ext cx="450000" cy="50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C497391-EE2C-445E-BE41-DF000C073817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004C4D-17C0-4FA2-A5DB-44D4A641FF4E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004C4D-17C0-4FA2-A5DB-44D4A641FF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2434A5-4C94-4DF9-B515-DA174E41077D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2434A5-4C94-4DF9-B515-DA174E4107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599847-4B96-41EB-9B91-B77C3A8DF6EF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599847-4B96-41EB-9B91-B77C3A8DF6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E86DA5-0912-4F72-AB6B-95DC9FA0CF23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3DC570-F831-4B9A-97D8-17659D9601A6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3DC570-F831-4B9A-97D8-17659D9601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6ED826-6AC9-46D9-99A0-89825DEBC252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6ED826-6AC9-46D9-99A0-89825DEBC2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744C6D-1548-4AB0-B1E7-64FE0873EDD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744C6D-1548-4AB0-B1E7-64FE0873E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4416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49854" y="311915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5178F8-2283-4681-9458-00A9BD73E4EF}"/>
                  </a:ext>
                </a:extLst>
              </p14:cNvPr>
              <p14:cNvContentPartPr/>
              <p14:nvPr/>
            </p14:nvContentPartPr>
            <p14:xfrm>
              <a:off x="1973536" y="2433450"/>
              <a:ext cx="1215720" cy="122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5178F8-2283-4681-9458-00A9BD73E4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19536" y="2325810"/>
                <a:ext cx="1323360" cy="3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929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58080" y="6715233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677698" y="287005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3CCEE0-47C6-4C91-845F-232C86172F1B}"/>
                  </a:ext>
                </a:extLst>
              </p14:cNvPr>
              <p14:cNvContentPartPr/>
              <p14:nvPr/>
            </p14:nvContentPartPr>
            <p14:xfrm>
              <a:off x="1033936" y="6716010"/>
              <a:ext cx="317520" cy="205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3CCEE0-47C6-4C91-845F-232C86172F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0296" y="6608370"/>
                <a:ext cx="425160" cy="42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2156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58080" y="6715233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02107" y="312184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355A70-1799-4574-A335-EC3E21B16810}"/>
                  </a:ext>
                </a:extLst>
              </p14:cNvPr>
              <p14:cNvContentPartPr/>
              <p14:nvPr/>
            </p14:nvContentPartPr>
            <p14:xfrm>
              <a:off x="2105656" y="2482770"/>
              <a:ext cx="1162080" cy="63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355A70-1799-4574-A335-EC3E21B168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51656" y="2375130"/>
                <a:ext cx="1269720" cy="2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403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02107" y="287688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AF6213-8BB9-4078-8C3B-E13E5C85F967}"/>
                  </a:ext>
                </a:extLst>
              </p14:cNvPr>
              <p14:cNvContentPartPr/>
              <p14:nvPr/>
            </p14:nvContentPartPr>
            <p14:xfrm>
              <a:off x="1010896" y="6345930"/>
              <a:ext cx="309240" cy="30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AF6213-8BB9-4078-8C3B-E13E5C85F96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6896" y="6238290"/>
                <a:ext cx="416880" cy="5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0674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76776" y="1931917"/>
          <a:ext cx="2367605" cy="811192"/>
        </p:xfrm>
        <a:graphic>
          <a:graphicData uri="http://schemas.openxmlformats.org/drawingml/2006/table">
            <a:tbl>
              <a:tblPr/>
              <a:tblGrid>
                <a:gridCol w="959100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6045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46634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275361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50757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32534" y="313762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B3C244-0CEB-4626-A94E-E647E965A650}"/>
                  </a:ext>
                </a:extLst>
              </p14:cNvPr>
              <p14:cNvContentPartPr/>
              <p14:nvPr/>
            </p14:nvContentPartPr>
            <p14:xfrm>
              <a:off x="2098456" y="2465490"/>
              <a:ext cx="1295640" cy="9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B3C244-0CEB-4626-A94E-E647E965A6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44456" y="2357850"/>
                <a:ext cx="14032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A58FCF8-6691-4EC7-BDBC-9EACE8045FCF}"/>
                  </a:ext>
                </a:extLst>
              </p14:cNvPr>
              <p14:cNvContentPartPr/>
              <p14:nvPr/>
            </p14:nvContentPartPr>
            <p14:xfrm>
              <a:off x="7413840" y="3047040"/>
              <a:ext cx="2159280" cy="120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58FCF8-6691-4EC7-BDBC-9EACE8045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04480" y="3037680"/>
                <a:ext cx="2178000" cy="122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3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  <a:p>
            <a:pPr lvl="1"/>
            <a:r>
              <a:rPr lang="en-US" dirty="0"/>
              <a:t>Solution using Semaphores</a:t>
            </a:r>
          </a:p>
          <a:p>
            <a:pPr lvl="1"/>
            <a:r>
              <a:rPr lang="en-US" dirty="0"/>
              <a:t>Solution using Condition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76776" y="1931917"/>
          <a:ext cx="2367605" cy="811192"/>
        </p:xfrm>
        <a:graphic>
          <a:graphicData uri="http://schemas.openxmlformats.org/drawingml/2006/table">
            <a:tbl>
              <a:tblPr/>
              <a:tblGrid>
                <a:gridCol w="959100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6045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46634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275361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50757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32534" y="313762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5CD767-8263-42A7-93F7-C3F92E0EB94E}"/>
              </a:ext>
            </a:extLst>
          </p:cNvPr>
          <p:cNvGrpSpPr/>
          <p:nvPr/>
        </p:nvGrpSpPr>
        <p:grpSpPr>
          <a:xfrm>
            <a:off x="7198576" y="3302130"/>
            <a:ext cx="2847600" cy="750600"/>
            <a:chOff x="7198576" y="3302130"/>
            <a:chExt cx="284760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393517-EF34-45F3-8887-AFC45BDB730C}"/>
                    </a:ext>
                  </a:extLst>
                </p14:cNvPr>
                <p14:cNvContentPartPr/>
                <p14:nvPr/>
              </p14:nvContentPartPr>
              <p14:xfrm>
                <a:off x="7198576" y="3302130"/>
                <a:ext cx="420120" cy="73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393517-EF34-45F3-8887-AFC45BDB73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89576" y="3293130"/>
                  <a:ext cx="43776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4C4589-CA30-4881-8E71-D484A68DB4A5}"/>
                    </a:ext>
                  </a:extLst>
                </p14:cNvPr>
                <p14:cNvContentPartPr/>
                <p14:nvPr/>
              </p14:nvContentPartPr>
              <p14:xfrm>
                <a:off x="7714096" y="3636210"/>
                <a:ext cx="305640" cy="31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4C4589-CA30-4881-8E71-D484A68DB4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05096" y="3627570"/>
                  <a:ext cx="3232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2A4B47-8A80-4CAD-9314-6C6EC3FB0DC7}"/>
                    </a:ext>
                  </a:extLst>
                </p14:cNvPr>
                <p14:cNvContentPartPr/>
                <p14:nvPr/>
              </p14:nvContentPartPr>
              <p14:xfrm>
                <a:off x="8277496" y="3465210"/>
                <a:ext cx="168120" cy="58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2A4B47-8A80-4CAD-9314-6C6EC3FB0D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68856" y="3456570"/>
                  <a:ext cx="1857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3FFC98-1B8D-4779-912E-64895B06A92F}"/>
                    </a:ext>
                  </a:extLst>
                </p14:cNvPr>
                <p14:cNvContentPartPr/>
                <p14:nvPr/>
              </p14:nvContentPartPr>
              <p14:xfrm>
                <a:off x="8499256" y="3746730"/>
                <a:ext cx="370080" cy="280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3FFC98-1B8D-4779-912E-64895B06A9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90256" y="3737730"/>
                  <a:ext cx="387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43C302-223A-46A6-8816-2E66B4614E76}"/>
                    </a:ext>
                  </a:extLst>
                </p14:cNvPr>
                <p14:cNvContentPartPr/>
                <p14:nvPr/>
              </p14:nvContentPartPr>
              <p14:xfrm>
                <a:off x="8855656" y="3521730"/>
                <a:ext cx="239040" cy="53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43C302-223A-46A6-8816-2E66B4614E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46656" y="3513090"/>
                  <a:ext cx="2566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3B3B19-5442-484B-9A5C-10B6C589CB0B}"/>
                    </a:ext>
                  </a:extLst>
                </p14:cNvPr>
                <p14:cNvContentPartPr/>
                <p14:nvPr/>
              </p14:nvContentPartPr>
              <p14:xfrm>
                <a:off x="9137176" y="3447210"/>
                <a:ext cx="72360" cy="56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3B3B19-5442-484B-9A5C-10B6C589CB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28536" y="3438210"/>
                  <a:ext cx="900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306296-0EBF-4C81-93C3-B43098456421}"/>
                    </a:ext>
                  </a:extLst>
                </p14:cNvPr>
                <p14:cNvContentPartPr/>
                <p14:nvPr/>
              </p14:nvContentPartPr>
              <p14:xfrm>
                <a:off x="9272896" y="3659250"/>
                <a:ext cx="185040" cy="38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306296-0EBF-4C81-93C3-B430984564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4256" y="3650250"/>
                  <a:ext cx="2026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B33137-5AA0-4B6E-979D-B9D6F035B00A}"/>
                    </a:ext>
                  </a:extLst>
                </p14:cNvPr>
                <p14:cNvContentPartPr/>
                <p14:nvPr/>
              </p14:nvContentPartPr>
              <p14:xfrm>
                <a:off x="9497896" y="3732330"/>
                <a:ext cx="211320" cy="297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B33137-5AA0-4B6E-979D-B9D6F035B0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88896" y="3723690"/>
                  <a:ext cx="2289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1269D0-2FD7-49B4-ACC2-EC0CF4F3AE66}"/>
                    </a:ext>
                  </a:extLst>
                </p14:cNvPr>
                <p14:cNvContentPartPr/>
                <p14:nvPr/>
              </p14:nvContentPartPr>
              <p14:xfrm>
                <a:off x="9735136" y="3501210"/>
                <a:ext cx="129600" cy="406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1269D0-2FD7-49B4-ACC2-EC0CF4F3AE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26496" y="3492210"/>
                  <a:ext cx="147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79E630-A60C-4095-B29C-AFDA44600A2B}"/>
                    </a:ext>
                  </a:extLst>
                </p14:cNvPr>
                <p14:cNvContentPartPr/>
                <p14:nvPr/>
              </p14:nvContentPartPr>
              <p14:xfrm>
                <a:off x="9786976" y="3766890"/>
                <a:ext cx="259200" cy="10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79E630-A60C-4095-B29C-AFDA44600A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77976" y="3758250"/>
                  <a:ext cx="2768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6B9AAB0-6A12-4D08-AF06-1E8C0EC13813}"/>
                  </a:ext>
                </a:extLst>
              </p14:cNvPr>
              <p14:cNvContentPartPr/>
              <p14:nvPr/>
            </p14:nvContentPartPr>
            <p14:xfrm>
              <a:off x="6956656" y="3541170"/>
              <a:ext cx="3165120" cy="491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6B9AAB0-6A12-4D08-AF06-1E8C0EC138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02656" y="3433170"/>
                <a:ext cx="327276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DBD0BD-C0F7-414F-969E-886BA95F6B09}"/>
                  </a:ext>
                </a:extLst>
              </p14:cNvPr>
              <p14:cNvContentPartPr/>
              <p14:nvPr/>
            </p14:nvContentPartPr>
            <p14:xfrm>
              <a:off x="6931456" y="3305730"/>
              <a:ext cx="3139920" cy="961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DBD0BD-C0F7-414F-969E-886BA95F6B0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27136" y="3301410"/>
                <a:ext cx="3148560" cy="9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37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6D54543-5CF1-B947-A0EE-00F2D893E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Problem of the Day</a:t>
            </a:r>
          </a:p>
        </p:txBody>
      </p:sp>
      <p:sp>
        <p:nvSpPr>
          <p:cNvPr id="118806" name="Rectangle 22">
            <a:extLst>
              <a:ext uri="{FF2B5EF4-FFF2-40B4-BE49-F238E27FC236}">
                <a16:creationId xmlns:a16="http://schemas.microsoft.com/office/drawing/2014/main" id="{ED78E685-ED28-7549-B9BC-0EA9598A3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076" y="1193624"/>
            <a:ext cx="4266885" cy="6506358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en-US" sz="2646" i="1" dirty="0"/>
              <a:t>N</a:t>
            </a:r>
            <a:r>
              <a:rPr lang="en-US" altLang="en-US" sz="2646" dirty="0"/>
              <a:t> philosophers around a table</a:t>
            </a:r>
          </a:p>
          <a:p>
            <a:pPr lvl="1"/>
            <a:r>
              <a:rPr lang="en-US" altLang="en-US" sz="2205" dirty="0"/>
              <a:t>All are hungry</a:t>
            </a:r>
          </a:p>
          <a:p>
            <a:pPr lvl="1"/>
            <a:r>
              <a:rPr lang="en-US" altLang="en-US" sz="2205" dirty="0"/>
              <a:t>All like to think</a:t>
            </a:r>
          </a:p>
          <a:p>
            <a:r>
              <a:rPr lang="en-US" altLang="en-US" sz="2646" i="1" dirty="0"/>
              <a:t>N</a:t>
            </a:r>
            <a:r>
              <a:rPr lang="en-US" altLang="en-US" sz="2646" dirty="0"/>
              <a:t> chopsticks available</a:t>
            </a:r>
          </a:p>
          <a:p>
            <a:pPr lvl="1"/>
            <a:r>
              <a:rPr lang="en-US" altLang="en-US" sz="2205" dirty="0"/>
              <a:t>1 between each pair of philosophers</a:t>
            </a:r>
          </a:p>
          <a:p>
            <a:r>
              <a:rPr lang="en-US" altLang="en-US" sz="2646" dirty="0"/>
              <a:t>Philosophers need two chopsticks to eat</a:t>
            </a:r>
          </a:p>
          <a:p>
            <a:r>
              <a:rPr lang="en-US" altLang="en-US" sz="2646" dirty="0"/>
              <a:t>Philosophers alternate between eating and thinking</a:t>
            </a:r>
          </a:p>
          <a:p>
            <a:r>
              <a:rPr lang="en-US" altLang="en-US" sz="2646" dirty="0"/>
              <a:t>Goal: coordinate use of chopsticks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8BAE81C-B76B-1043-9117-0845AC5B46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12A7118-22DB-E24A-AC7D-671F01F343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D8FF29B-B191-0F4E-84AF-8BC57B29B14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8787" name="Oval 3" descr="Brown marble">
            <a:extLst>
              <a:ext uri="{FF2B5EF4-FFF2-40B4-BE49-F238E27FC236}">
                <a16:creationId xmlns:a16="http://schemas.microsoft.com/office/drawing/2014/main" id="{98C49C38-B250-2147-AE6C-530E1AA0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302" y="3125610"/>
            <a:ext cx="3212862" cy="313411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8" name="AutoShape 4" descr="White marble">
            <a:extLst>
              <a:ext uri="{FF2B5EF4-FFF2-40B4-BE49-F238E27FC236}">
                <a16:creationId xmlns:a16="http://schemas.microsoft.com/office/drawing/2014/main" id="{53F82913-4751-364A-8AE7-032DF279A0A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6129295" y="4231563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9" name="AutoShape 5" descr="White marble">
            <a:extLst>
              <a:ext uri="{FF2B5EF4-FFF2-40B4-BE49-F238E27FC236}">
                <a16:creationId xmlns:a16="http://schemas.microsoft.com/office/drawing/2014/main" id="{D2746B01-3B26-2547-A3F4-6814F822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753" y="3248106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0" name="AutoShape 6" descr="White marble">
            <a:extLst>
              <a:ext uri="{FF2B5EF4-FFF2-40B4-BE49-F238E27FC236}">
                <a16:creationId xmlns:a16="http://schemas.microsoft.com/office/drawing/2014/main" id="{7BA12B8A-76C8-8B48-BB05-9671FCD0F0C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8250203" y="3617339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1" name="AutoShape 7" descr="White marble">
            <a:extLst>
              <a:ext uri="{FF2B5EF4-FFF2-40B4-BE49-F238E27FC236}">
                <a16:creationId xmlns:a16="http://schemas.microsoft.com/office/drawing/2014/main" id="{13E152E0-121B-6F48-8C9E-94F2BE92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534" y="5276268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2" name="AutoShape 8" descr="White marble">
            <a:extLst>
              <a:ext uri="{FF2B5EF4-FFF2-40B4-BE49-F238E27FC236}">
                <a16:creationId xmlns:a16="http://schemas.microsoft.com/office/drawing/2014/main" id="{4043197E-3A9F-0A46-A4A7-C4BE79AFE421}"/>
              </a:ext>
            </a:extLst>
          </p:cNvPr>
          <p:cNvSpPr>
            <a:spLocks noChangeArrowheads="1"/>
          </p:cNvSpPr>
          <p:nvPr/>
        </p:nvSpPr>
        <p:spPr bwMode="auto">
          <a:xfrm rot="18000000">
            <a:off x="7462738" y="5706750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3" name="AutoShape 9" descr="White marble">
            <a:extLst>
              <a:ext uri="{FF2B5EF4-FFF2-40B4-BE49-F238E27FC236}">
                <a16:creationId xmlns:a16="http://schemas.microsoft.com/office/drawing/2014/main" id="{84D5FC6A-9BC3-2749-AC1C-7840D838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443" y="4970032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4" name="Line 10">
            <a:extLst>
              <a:ext uri="{FF2B5EF4-FFF2-40B4-BE49-F238E27FC236}">
                <a16:creationId xmlns:a16="http://schemas.microsoft.com/office/drawing/2014/main" id="{1714054E-4CF4-5143-B355-3185210C2B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0039" y="4907034"/>
            <a:ext cx="425232" cy="185492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5" name="Line 11">
            <a:extLst>
              <a:ext uri="{FF2B5EF4-FFF2-40B4-BE49-F238E27FC236}">
                <a16:creationId xmlns:a16="http://schemas.microsoft.com/office/drawing/2014/main" id="{83A0AAB2-4E58-8849-9F14-46DA4237D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8008" y="5645503"/>
            <a:ext cx="181992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6" name="Line 12">
            <a:extLst>
              <a:ext uri="{FF2B5EF4-FFF2-40B4-BE49-F238E27FC236}">
                <a16:creationId xmlns:a16="http://schemas.microsoft.com/office/drawing/2014/main" id="{D3D593C1-426F-3148-AB55-E37C99CF81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9458" y="5523007"/>
            <a:ext cx="302738" cy="369234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7" name="Line 13">
            <a:extLst>
              <a:ext uri="{FF2B5EF4-FFF2-40B4-BE49-F238E27FC236}">
                <a16:creationId xmlns:a16="http://schemas.microsoft.com/office/drawing/2014/main" id="{DEEC2606-406B-7B44-8FAD-0A7A2D3396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4691" y="4415305"/>
            <a:ext cx="484729" cy="124245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8" name="Line 14">
            <a:extLst>
              <a:ext uri="{FF2B5EF4-FFF2-40B4-BE49-F238E27FC236}">
                <a16:creationId xmlns:a16="http://schemas.microsoft.com/office/drawing/2014/main" id="{3278E209-BA82-8046-88AC-2F6CB1E21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7466" y="3309353"/>
            <a:ext cx="243240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9" name="Line 15">
            <a:extLst>
              <a:ext uri="{FF2B5EF4-FFF2-40B4-BE49-F238E27FC236}">
                <a16:creationId xmlns:a16="http://schemas.microsoft.com/office/drawing/2014/main" id="{D12302FB-C18D-C34E-AC6F-CA54380613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93279" y="3678587"/>
            <a:ext cx="363984" cy="306236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pic>
        <p:nvPicPr>
          <p:cNvPr id="118800" name="Picture 16">
            <a:extLst>
              <a:ext uri="{FF2B5EF4-FFF2-40B4-BE49-F238E27FC236}">
                <a16:creationId xmlns:a16="http://schemas.microsoft.com/office/drawing/2014/main" id="{E95CBB6A-64AD-8346-BD2B-9D520A47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984" y="6333222"/>
            <a:ext cx="586225" cy="7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1" name="Picture 17">
            <a:extLst>
              <a:ext uri="{FF2B5EF4-FFF2-40B4-BE49-F238E27FC236}">
                <a16:creationId xmlns:a16="http://schemas.microsoft.com/office/drawing/2014/main" id="{883C6F00-A1A9-0746-8166-922C32FA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427" y="2695130"/>
            <a:ext cx="712220" cy="10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2" name="Picture 18">
            <a:extLst>
              <a:ext uri="{FF2B5EF4-FFF2-40B4-BE49-F238E27FC236}">
                <a16:creationId xmlns:a16="http://schemas.microsoft.com/office/drawing/2014/main" id="{936CD62E-FC51-BE4C-9A40-CB47EE8B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11" y="4907034"/>
            <a:ext cx="859214" cy="10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3" name="Picture 19">
            <a:extLst>
              <a:ext uri="{FF2B5EF4-FFF2-40B4-BE49-F238E27FC236}">
                <a16:creationId xmlns:a16="http://schemas.microsoft.com/office/drawing/2014/main" id="{DDF14947-FA7B-EB4B-8CEF-25F37E4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60" y="5745247"/>
            <a:ext cx="593225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4" name="Picture 20">
            <a:extLst>
              <a:ext uri="{FF2B5EF4-FFF2-40B4-BE49-F238E27FC236}">
                <a16:creationId xmlns:a16="http://schemas.microsoft.com/office/drawing/2014/main" id="{8421A293-89F5-BF47-B18A-1A08E6D7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20" y="2469389"/>
            <a:ext cx="495229" cy="7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5" name="Picture 21">
            <a:extLst>
              <a:ext uri="{FF2B5EF4-FFF2-40B4-BE49-F238E27FC236}">
                <a16:creationId xmlns:a16="http://schemas.microsoft.com/office/drawing/2014/main" id="{8A44AA5A-3BC4-4649-9DB5-DC9618E0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95" y="3813330"/>
            <a:ext cx="1020207" cy="9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116BF4A-1256-458D-8770-0AAA0B6783D8}"/>
              </a:ext>
            </a:extLst>
          </p:cNvPr>
          <p:cNvSpPr txBox="1"/>
          <p:nvPr/>
        </p:nvSpPr>
        <p:spPr>
          <a:xfrm>
            <a:off x="2531626" y="592222"/>
            <a:ext cx="5073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Dining Philosophers</a:t>
            </a:r>
            <a:endParaRPr kumimoji="0" lang="en-US" altLang="en-US" sz="2646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7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>
            <a:extLst>
              <a:ext uri="{FF2B5EF4-FFF2-40B4-BE49-F238E27FC236}">
                <a16:creationId xmlns:a16="http://schemas.microsoft.com/office/drawing/2014/main" id="{A73752DD-1D6A-F745-BB51-635DA198A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1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2D0E5FEC-FE0E-9048-B247-70B668077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Use a semaphore for each chopstick</a:t>
            </a:r>
          </a:p>
          <a:p>
            <a:r>
              <a:rPr lang="en-US" altLang="en-US" sz="2646" dirty="0"/>
              <a:t>A hungry philosopher</a:t>
            </a:r>
          </a:p>
          <a:p>
            <a:pPr lvl="1"/>
            <a:r>
              <a:rPr lang="en-US" altLang="en-US" sz="2205" dirty="0"/>
              <a:t>Gets the chopstick to his left</a:t>
            </a:r>
          </a:p>
          <a:p>
            <a:pPr lvl="1"/>
            <a:r>
              <a:rPr lang="en-US" altLang="en-US" sz="2205" dirty="0"/>
              <a:t>Gets the chopstick to </a:t>
            </a:r>
            <a:r>
              <a:rPr lang="en-US" altLang="en-US" sz="2205"/>
              <a:t>his right</a:t>
            </a:r>
            <a:endParaRPr lang="en-US" altLang="en-US" sz="2205" dirty="0"/>
          </a:p>
          <a:p>
            <a:pPr lvl="1"/>
            <a:r>
              <a:rPr lang="en-US" altLang="en-US" sz="2205" dirty="0"/>
              <a:t>Eats</a:t>
            </a:r>
          </a:p>
          <a:p>
            <a:pPr lvl="1"/>
            <a:r>
              <a:rPr lang="en-US" altLang="en-US" sz="2205" dirty="0"/>
              <a:t>Puts down the chopsticks</a:t>
            </a:r>
          </a:p>
          <a:p>
            <a:r>
              <a:rPr lang="en-US" altLang="en-US" sz="2646" dirty="0"/>
              <a:t>Potential problems?</a:t>
            </a:r>
          </a:p>
          <a:p>
            <a:pPr lvl="1"/>
            <a:r>
              <a:rPr lang="en-US" altLang="en-US" sz="2205" dirty="0"/>
              <a:t>Deadlock</a:t>
            </a:r>
          </a:p>
          <a:p>
            <a:pPr lvl="1"/>
            <a:r>
              <a:rPr lang="en-US" altLang="en-US" sz="2205" dirty="0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AD1B91-AC10-B440-9C4C-C14AAC27D8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EE9886-5992-E94D-9C19-0A09959F6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BF2F3-7C7C-8F43-A042-BDB20A7C1B9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9810" name="Text Box 2">
            <a:extLst>
              <a:ext uri="{FF2B5EF4-FFF2-40B4-BE49-F238E27FC236}">
                <a16:creationId xmlns:a16="http://schemas.microsoft.com/office/drawing/2014/main" id="{33F5E4A5-FF1A-504D-B6AA-28BF497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1D809DCE-5266-4B4A-BD65-3EBBB1C3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86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764F-01AF-4BA5-9677-DE25AAD7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Tracing: Sequence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7D26-428E-4E6B-9C9F-B1F47979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 picks left</a:t>
            </a:r>
          </a:p>
          <a:p>
            <a:r>
              <a:rPr lang="en-US" dirty="0"/>
              <a:t>P0 picks right</a:t>
            </a:r>
          </a:p>
          <a:p>
            <a:r>
              <a:rPr lang="en-US" dirty="0"/>
              <a:t>P3 picks left</a:t>
            </a:r>
          </a:p>
          <a:p>
            <a:r>
              <a:rPr lang="en-US" dirty="0"/>
              <a:t>P3 picks right</a:t>
            </a:r>
          </a:p>
          <a:p>
            <a:r>
              <a:rPr lang="en-US" dirty="0"/>
              <a:t>P3 eats</a:t>
            </a:r>
          </a:p>
          <a:p>
            <a:r>
              <a:rPr lang="en-US" dirty="0"/>
              <a:t>P0 eats</a:t>
            </a:r>
          </a:p>
          <a:p>
            <a:r>
              <a:rPr lang="en-US" dirty="0"/>
              <a:t>P3 puts down</a:t>
            </a:r>
          </a:p>
          <a:p>
            <a:r>
              <a:rPr lang="en-US" dirty="0"/>
              <a:t>P0 puts down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9689B-2517-4CDB-9620-9A1269EDC0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7DEA-BE59-4849-89AB-A48F895340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9220CDC-AF73-4502-BA63-7A1456CD0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AA126C1-9FD0-4E9D-8EBE-62223BA09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01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764F-01AF-4BA5-9677-DE25AAD7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Tracing: Sequence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7D26-428E-4E6B-9C9F-B1F47979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&lt;6;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Pi picks left</a:t>
            </a:r>
          </a:p>
          <a:p>
            <a:r>
              <a:rPr lang="en-US" dirty="0"/>
              <a:t>P3 eats</a:t>
            </a:r>
          </a:p>
          <a:p>
            <a:r>
              <a:rPr lang="en-US" dirty="0"/>
              <a:t>P0 eats</a:t>
            </a:r>
          </a:p>
          <a:p>
            <a:r>
              <a:rPr lang="en-US" dirty="0"/>
              <a:t>P3 puts down</a:t>
            </a:r>
          </a:p>
          <a:p>
            <a:r>
              <a:rPr lang="en-US" dirty="0"/>
              <a:t>P0 puts down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9689B-2517-4CDB-9620-9A1269EDC0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7DEA-BE59-4849-89AB-A48F895340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18FB27A7-690B-4F3F-8DBB-22E5F4B8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4AC908C-D0A3-4301-AF0E-855420707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56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00C9B4BB-AB2D-4394-BF7A-F5949276F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deadlock?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F433D05-CE85-4E2C-9163-77BFF5B30F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Formal definition:</a:t>
            </a:r>
            <a:br>
              <a:rPr lang="en-US" altLang="en-US"/>
            </a:br>
            <a:r>
              <a:rPr lang="en-US" altLang="en-US">
                <a:solidFill>
                  <a:srgbClr val="1822CD"/>
                </a:solidFill>
              </a:rPr>
              <a:t>“A set of processes is deadlocked if each process in the set is waiting for an event that only another process in the set can cause.”</a:t>
            </a:r>
            <a:endParaRPr lang="en-US" altLang="en-US"/>
          </a:p>
          <a:p>
            <a:r>
              <a:rPr lang="en-US" altLang="en-US"/>
              <a:t>Usually, the event is release of a currently held resource</a:t>
            </a:r>
          </a:p>
          <a:p>
            <a:r>
              <a:rPr lang="en-US" altLang="en-US"/>
              <a:t>In deadlock, none of the processes can</a:t>
            </a:r>
          </a:p>
          <a:p>
            <a:pPr lvl="1"/>
            <a:r>
              <a:rPr lang="en-US" altLang="en-US"/>
              <a:t>Run</a:t>
            </a:r>
          </a:p>
          <a:p>
            <a:pPr lvl="1"/>
            <a:r>
              <a:rPr lang="en-US" altLang="en-US"/>
              <a:t>Release resources</a:t>
            </a:r>
          </a:p>
          <a:p>
            <a:pPr lvl="1"/>
            <a:r>
              <a:rPr lang="en-US" altLang="en-US"/>
              <a:t>Be awakened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01DED-619E-4C64-9029-D36EDA52D5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07EA0-620D-48EC-8380-94EDB409FF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3A2A399-2243-42BF-96AA-336005201F2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064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47D2-BF4D-4A7E-B96C-A469DDC3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the Deadlock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04AC-F825-4D12-AF47-9BB2A930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problem</a:t>
            </a:r>
          </a:p>
          <a:p>
            <a:r>
              <a:rPr lang="en-US" dirty="0"/>
              <a:t>Detect and react</a:t>
            </a:r>
          </a:p>
          <a:p>
            <a:r>
              <a:rPr lang="en-US" dirty="0"/>
              <a:t>Prevent (intervene at design-time)</a:t>
            </a:r>
          </a:p>
          <a:p>
            <a:r>
              <a:rPr lang="en-US" dirty="0"/>
              <a:t>Avoid (intervene at run-time)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4479E-15F5-4515-87E5-E8EC7C539AC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D5DF3-70CE-485F-90E0-28F051FB3D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96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6564</TotalTime>
  <Words>3539</Words>
  <Application>Microsoft Office PowerPoint</Application>
  <PresentationFormat>Custom</PresentationFormat>
  <Paragraphs>1283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Courier</vt:lpstr>
      <vt:lpstr>Helvetica</vt:lpstr>
      <vt:lpstr>Monaco</vt:lpstr>
      <vt:lpstr>Times</vt:lpstr>
      <vt:lpstr>Times New Roman</vt:lpstr>
      <vt:lpstr>Office Theme</vt:lpstr>
      <vt:lpstr>1_Office Theme</vt:lpstr>
      <vt:lpstr>2_Office Theme</vt:lpstr>
      <vt:lpstr>Introduction to Operating Systems CS 1550</vt:lpstr>
      <vt:lpstr>Announcements</vt:lpstr>
      <vt:lpstr>Previous lecture …</vt:lpstr>
      <vt:lpstr>Problem of the Day</vt:lpstr>
      <vt:lpstr>Dining Philosophers: solution 1</vt:lpstr>
      <vt:lpstr>Tracing: Sequence 1</vt:lpstr>
      <vt:lpstr>Tracing: Sequence 2</vt:lpstr>
      <vt:lpstr>What is a deadlock?</vt:lpstr>
      <vt:lpstr>How to solve the Deadlock problem?</vt:lpstr>
      <vt:lpstr>The Ostrich Algorithm</vt:lpstr>
      <vt:lpstr>Deadlock Detection</vt:lpstr>
      <vt:lpstr>Resource allocation graphs</vt:lpstr>
      <vt:lpstr>Deadlock Prevention</vt:lpstr>
      <vt:lpstr>Dining Philosophers: solution 2</vt:lpstr>
      <vt:lpstr>Proof sketch for Deadlock Prevention</vt:lpstr>
      <vt:lpstr>Deadlock Avoidance</vt:lpstr>
      <vt:lpstr>Banker’s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2023-02-14T19:13:52Z</dcterms:modified>
</cp:coreProperties>
</file>