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7"/>
  </p:notesMasterIdLst>
  <p:sldIdLst>
    <p:sldId id="454" r:id="rId3"/>
    <p:sldId id="496" r:id="rId4"/>
    <p:sldId id="506" r:id="rId5"/>
    <p:sldId id="540" r:id="rId6"/>
    <p:sldId id="541" r:id="rId7"/>
    <p:sldId id="542" r:id="rId8"/>
    <p:sldId id="543" r:id="rId9"/>
    <p:sldId id="544" r:id="rId10"/>
    <p:sldId id="547" r:id="rId11"/>
    <p:sldId id="548" r:id="rId12"/>
    <p:sldId id="549" r:id="rId13"/>
    <p:sldId id="545" r:id="rId14"/>
    <p:sldId id="546" r:id="rId15"/>
    <p:sldId id="463" r:id="rId16"/>
    <p:sldId id="324" r:id="rId17"/>
    <p:sldId id="537" r:id="rId18"/>
    <p:sldId id="531" r:id="rId19"/>
    <p:sldId id="538" r:id="rId20"/>
    <p:sldId id="504" r:id="rId21"/>
    <p:sldId id="264" r:id="rId22"/>
    <p:sldId id="267" r:id="rId23"/>
    <p:sldId id="274" r:id="rId24"/>
    <p:sldId id="265" r:id="rId25"/>
    <p:sldId id="511" r:id="rId2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D42D0-3336-4939-8D6E-2DC313C66EC9}" v="1919" dt="2023-01-17T18:30:4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C5D2187-589F-42FF-A2C8-7F964A9C3262}"/>
    <pc:docChg chg="custSel addSld delSld modSld sldOrd">
      <pc:chgData name="Khattab, Sherif" userId="c83b1e15-36f3-4f46-aceb-05aac24c545e" providerId="ADAL" clId="{8C5D2187-589F-42FF-A2C8-7F964A9C3262}" dt="2022-01-18T15:56:32.971" v="1037" actId="2696"/>
      <pc:docMkLst>
        <pc:docMk/>
      </pc:docMkLst>
      <pc:sldChg chg="del">
        <pc:chgData name="Khattab, Sherif" userId="c83b1e15-36f3-4f46-aceb-05aac24c545e" providerId="ADAL" clId="{8C5D2187-589F-42FF-A2C8-7F964A9C3262}" dt="2022-01-18T05:29:13.963" v="62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8C5D2187-589F-42FF-A2C8-7F964A9C3262}" dt="2022-01-18T05:29:14.699" v="63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5D2187-589F-42FF-A2C8-7F964A9C3262}" dt="2022-01-18T05:29:15.985" v="64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5D2187-589F-42FF-A2C8-7F964A9C3262}" dt="2022-01-18T05:29:20.161" v="65" actId="47"/>
        <pc:sldMkLst>
          <pc:docMk/>
          <pc:sldMk cId="561583903" sldId="263"/>
        </pc:sldMkLst>
      </pc:sldChg>
      <pc:sldChg chg="add del ord">
        <pc:chgData name="Khattab, Sherif" userId="c83b1e15-36f3-4f46-aceb-05aac24c545e" providerId="ADAL" clId="{8C5D2187-589F-42FF-A2C8-7F964A9C3262}" dt="2022-01-18T14:07:54.605" v="478"/>
        <pc:sldMkLst>
          <pc:docMk/>
          <pc:sldMk cId="661211275" sldId="267"/>
        </pc:sldMkLst>
      </pc:sldChg>
      <pc:sldChg chg="add del">
        <pc:chgData name="Khattab, Sherif" userId="c83b1e15-36f3-4f46-aceb-05aac24c545e" providerId="ADAL" clId="{8C5D2187-589F-42FF-A2C8-7F964A9C3262}" dt="2022-01-18T05:30:35.717" v="70" actId="47"/>
        <pc:sldMkLst>
          <pc:docMk/>
          <pc:sldMk cId="1897509347" sldId="268"/>
        </pc:sldMkLst>
      </pc:sldChg>
      <pc:sldChg chg="add del">
        <pc:chgData name="Khattab, Sherif" userId="c83b1e15-36f3-4f46-aceb-05aac24c545e" providerId="ADAL" clId="{8C5D2187-589F-42FF-A2C8-7F964A9C3262}" dt="2022-01-18T05:30:37.586" v="71" actId="47"/>
        <pc:sldMkLst>
          <pc:docMk/>
          <pc:sldMk cId="1042310649" sldId="269"/>
        </pc:sldMkLst>
      </pc:sldChg>
      <pc:sldChg chg="add del">
        <pc:chgData name="Khattab, Sherif" userId="c83b1e15-36f3-4f46-aceb-05aac24c545e" providerId="ADAL" clId="{8C5D2187-589F-42FF-A2C8-7F964A9C3262}" dt="2022-01-18T05:30:38.575" v="72" actId="47"/>
        <pc:sldMkLst>
          <pc:docMk/>
          <pc:sldMk cId="703361262" sldId="270"/>
        </pc:sldMkLst>
      </pc:sldChg>
      <pc:sldChg chg="add del">
        <pc:chgData name="Khattab, Sherif" userId="c83b1e15-36f3-4f46-aceb-05aac24c545e" providerId="ADAL" clId="{8C5D2187-589F-42FF-A2C8-7F964A9C3262}" dt="2022-01-18T05:30:42.357" v="73" actId="47"/>
        <pc:sldMkLst>
          <pc:docMk/>
          <pc:sldMk cId="1436808390" sldId="271"/>
        </pc:sldMkLst>
      </pc:sldChg>
      <pc:sldChg chg="add del">
        <pc:chgData name="Khattab, Sherif" userId="c83b1e15-36f3-4f46-aceb-05aac24c545e" providerId="ADAL" clId="{8C5D2187-589F-42FF-A2C8-7F964A9C3262}" dt="2022-01-18T05:30:43.296" v="74" actId="47"/>
        <pc:sldMkLst>
          <pc:docMk/>
          <pc:sldMk cId="1301683851" sldId="272"/>
        </pc:sldMkLst>
      </pc:sldChg>
      <pc:sldChg chg="ord modAnim">
        <pc:chgData name="Khattab, Sherif" userId="c83b1e15-36f3-4f46-aceb-05aac24c545e" providerId="ADAL" clId="{8C5D2187-589F-42FF-A2C8-7F964A9C3262}" dt="2022-01-18T14:07:41.821" v="47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5D2187-589F-42FF-A2C8-7F964A9C3262}" dt="2022-01-18T05:30:58.158" v="75" actId="47"/>
        <pc:sldMkLst>
          <pc:docMk/>
          <pc:sldMk cId="2064114192" sldId="276"/>
        </pc:sldMkLst>
      </pc:sldChg>
      <pc:sldChg chg="add del">
        <pc:chgData name="Khattab, Sherif" userId="c83b1e15-36f3-4f46-aceb-05aac24c545e" providerId="ADAL" clId="{8C5D2187-589F-42FF-A2C8-7F964A9C3262}" dt="2022-01-18T05:30:58.498" v="76" actId="47"/>
        <pc:sldMkLst>
          <pc:docMk/>
          <pc:sldMk cId="1000435174" sldId="278"/>
        </pc:sldMkLst>
      </pc:sldChg>
      <pc:sldChg chg="add del">
        <pc:chgData name="Khattab, Sherif" userId="c83b1e15-36f3-4f46-aceb-05aac24c545e" providerId="ADAL" clId="{8C5D2187-589F-42FF-A2C8-7F964A9C3262}" dt="2022-01-18T05:30:59.237" v="78" actId="47"/>
        <pc:sldMkLst>
          <pc:docMk/>
          <pc:sldMk cId="2080017563" sldId="279"/>
        </pc:sldMkLst>
      </pc:sldChg>
      <pc:sldChg chg="add del">
        <pc:chgData name="Khattab, Sherif" userId="c83b1e15-36f3-4f46-aceb-05aac24c545e" providerId="ADAL" clId="{8C5D2187-589F-42FF-A2C8-7F964A9C3262}" dt="2022-01-18T05:30:59.877" v="79" actId="47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1713659556" sldId="322"/>
        </pc:sldMkLst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90154557" sldId="322"/>
        </pc:sldMkLst>
      </pc:sldChg>
      <pc:sldChg chg="add del">
        <pc:chgData name="Khattab, Sherif" userId="c83b1e15-36f3-4f46-aceb-05aac24c545e" providerId="ADAL" clId="{8C5D2187-589F-42FF-A2C8-7F964A9C3262}" dt="2022-01-18T14:05:25.736" v="308"/>
        <pc:sldMkLst>
          <pc:docMk/>
          <pc:sldMk cId="2129489625" sldId="322"/>
        </pc:sldMkLst>
      </pc:sldChg>
      <pc:sldChg chg="add del ord">
        <pc:chgData name="Khattab, Sherif" userId="c83b1e15-36f3-4f46-aceb-05aac24c545e" providerId="ADAL" clId="{8C5D2187-589F-42FF-A2C8-7F964A9C3262}" dt="2022-01-18T14:05:04.402" v="306" actId="2696"/>
        <pc:sldMkLst>
          <pc:docMk/>
          <pc:sldMk cId="2583447104" sldId="32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3458864927" sldId="322"/>
        </pc:sldMkLst>
      </pc:sldChg>
      <pc:sldChg chg="addSp delSp modSp add mod modAnim chgLayout">
        <pc:chgData name="Khattab, Sherif" userId="c83b1e15-36f3-4f46-aceb-05aac24c545e" providerId="ADAL" clId="{8C5D2187-589F-42FF-A2C8-7F964A9C3262}" dt="2022-01-18T14:03:36.698" v="251" actId="20577"/>
        <pc:sldMkLst>
          <pc:docMk/>
          <pc:sldMk cId="1600251031" sldId="324"/>
        </pc:sldMkLst>
        <pc:spChg chg="add mod ord">
          <ac:chgData name="Khattab, Sherif" userId="c83b1e15-36f3-4f46-aceb-05aac24c545e" providerId="ADAL" clId="{8C5D2187-589F-42FF-A2C8-7F964A9C3262}" dt="2022-01-18T14:03:36.698" v="251" actId="20577"/>
          <ac:spMkLst>
            <pc:docMk/>
            <pc:sldMk cId="1600251031" sldId="324"/>
            <ac:spMk id="2" creationId="{56B73807-FEFC-460C-B70D-90AF733E85E0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4" creationId="{39DA5595-35A6-EF4C-A674-D955A9DDF867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5" creationId="{D21BF80B-2C7E-944E-B2A9-604706C7B598}"/>
          </ac:spMkLst>
        </pc:spChg>
        <pc:spChg chg="add 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26" creationId="{6F4118CB-9CC5-4D50-879B-978E70D2A4D3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92162" creationId="{4BC23600-A1B0-CF42-B178-92570A01C5A5}"/>
          </ac:spMkLst>
        </pc:spChg>
        <pc:spChg chg="del mod">
          <ac:chgData name="Khattab, Sherif" userId="c83b1e15-36f3-4f46-aceb-05aac24c545e" providerId="ADAL" clId="{8C5D2187-589F-42FF-A2C8-7F964A9C3262}" dt="2022-01-18T13:59:15.002" v="141" actId="478"/>
          <ac:spMkLst>
            <pc:docMk/>
            <pc:sldMk cId="1600251031" sldId="324"/>
            <ac:spMk id="92163" creationId="{41618587-B6C8-BF48-9EA9-7FB4861CFE9E}"/>
          </ac:spMkLst>
        </pc:spChg>
        <pc:spChg chg="mod">
          <ac:chgData name="Khattab, Sherif" userId="c83b1e15-36f3-4f46-aceb-05aac24c545e" providerId="ADAL" clId="{8C5D2187-589F-42FF-A2C8-7F964A9C3262}" dt="2022-01-18T14:03:22.786" v="239" actId="20577"/>
          <ac:spMkLst>
            <pc:docMk/>
            <pc:sldMk cId="1600251031" sldId="324"/>
            <ac:spMk id="92164" creationId="{ACD12ADF-1EA0-D34B-808B-38CAF60C17F3}"/>
          </ac:spMkLst>
        </pc:spChg>
        <pc:spChg chg="mod">
          <ac:chgData name="Khattab, Sherif" userId="c83b1e15-36f3-4f46-aceb-05aac24c545e" providerId="ADAL" clId="{8C5D2187-589F-42FF-A2C8-7F964A9C3262}" dt="2022-01-18T14:03:26.138" v="242" actId="20577"/>
          <ac:spMkLst>
            <pc:docMk/>
            <pc:sldMk cId="1600251031" sldId="324"/>
            <ac:spMk id="92165" creationId="{9439A42A-3F21-0648-BC3F-07B6A82098C4}"/>
          </ac:spMkLst>
        </pc:spChg>
        <pc:spChg chg="mod">
          <ac:chgData name="Khattab, Sherif" userId="c83b1e15-36f3-4f46-aceb-05aac24c545e" providerId="ADAL" clId="{8C5D2187-589F-42FF-A2C8-7F964A9C3262}" dt="2022-01-18T14:03:24.929" v="241" actId="20577"/>
          <ac:spMkLst>
            <pc:docMk/>
            <pc:sldMk cId="1600251031" sldId="324"/>
            <ac:spMk id="92166" creationId="{B2ED59DD-556C-9C49-9FD2-B218D857438B}"/>
          </ac:spMkLst>
        </pc:spChg>
        <pc:spChg chg="mod">
          <ac:chgData name="Khattab, Sherif" userId="c83b1e15-36f3-4f46-aceb-05aac24c545e" providerId="ADAL" clId="{8C5D2187-589F-42FF-A2C8-7F964A9C3262}" dt="2022-01-18T14:03:01.068" v="227" actId="20577"/>
          <ac:spMkLst>
            <pc:docMk/>
            <pc:sldMk cId="1600251031" sldId="324"/>
            <ac:spMk id="92167" creationId="{8EC897F1-E41B-B84F-9F29-E443122289F2}"/>
          </ac:spMkLst>
        </pc:spChg>
        <pc:spChg chg="mod">
          <ac:chgData name="Khattab, Sherif" userId="c83b1e15-36f3-4f46-aceb-05aac24c545e" providerId="ADAL" clId="{8C5D2187-589F-42FF-A2C8-7F964A9C3262}" dt="2022-01-18T14:03:03.983" v="229" actId="20577"/>
          <ac:spMkLst>
            <pc:docMk/>
            <pc:sldMk cId="1600251031" sldId="324"/>
            <ac:spMk id="92168" creationId="{4B132B3D-5BEB-B44F-B493-A443B95F13ED}"/>
          </ac:spMkLst>
        </pc:spChg>
        <pc:spChg chg="mod">
          <ac:chgData name="Khattab, Sherif" userId="c83b1e15-36f3-4f46-aceb-05aac24c545e" providerId="ADAL" clId="{8C5D2187-589F-42FF-A2C8-7F964A9C3262}" dt="2022-01-18T14:03:06.606" v="230" actId="20577"/>
          <ac:spMkLst>
            <pc:docMk/>
            <pc:sldMk cId="1600251031" sldId="324"/>
            <ac:spMk id="92169" creationId="{D987503E-7626-7A47-A8C2-3E7BB92586CE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0" creationId="{7A150112-9B83-6245-A4B8-A172DF8CE324}"/>
          </ac:spMkLst>
        </pc:spChg>
        <pc:spChg chg="del">
          <ac:chgData name="Khattab, Sherif" userId="c83b1e15-36f3-4f46-aceb-05aac24c545e" providerId="ADAL" clId="{8C5D2187-589F-42FF-A2C8-7F964A9C3262}" dt="2022-01-18T13:58:28.584" v="131" actId="478"/>
          <ac:spMkLst>
            <pc:docMk/>
            <pc:sldMk cId="1600251031" sldId="324"/>
            <ac:spMk id="92171" creationId="{1E10AABA-148B-F143-8A63-E2A35A0BB14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2" creationId="{0E669325-442A-C745-960D-F98831D5DBB2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3" creationId="{B03A6FDF-602E-C14E-BC6B-5DF5C66F2970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4" creationId="{206B0F38-D167-2348-8192-4C3EF0995146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5" creationId="{78C36BC3-70E6-1444-A705-3168AB24C35A}"/>
          </ac:spMkLst>
        </pc:spChg>
        <pc:spChg chg="mod">
          <ac:chgData name="Khattab, Sherif" userId="c83b1e15-36f3-4f46-aceb-05aac24c545e" providerId="ADAL" clId="{8C5D2187-589F-42FF-A2C8-7F964A9C3262}" dt="2022-01-18T14:03:08.596" v="231" actId="20577"/>
          <ac:spMkLst>
            <pc:docMk/>
            <pc:sldMk cId="1600251031" sldId="324"/>
            <ac:spMk id="92176" creationId="{D818FBE8-19CC-8746-AC28-8D0D17BC8099}"/>
          </ac:spMkLst>
        </pc:spChg>
        <pc:spChg chg="mod">
          <ac:chgData name="Khattab, Sherif" userId="c83b1e15-36f3-4f46-aceb-05aac24c545e" providerId="ADAL" clId="{8C5D2187-589F-42FF-A2C8-7F964A9C3262}" dt="2022-01-18T14:03:16.107" v="236" actId="20577"/>
          <ac:spMkLst>
            <pc:docMk/>
            <pc:sldMk cId="1600251031" sldId="324"/>
            <ac:spMk id="92177" creationId="{5E9B37C1-494E-694B-8A21-9F75AFE80B99}"/>
          </ac:spMkLst>
        </pc:spChg>
        <pc:spChg chg="mod">
          <ac:chgData name="Khattab, Sherif" userId="c83b1e15-36f3-4f46-aceb-05aac24c545e" providerId="ADAL" clId="{8C5D2187-589F-42FF-A2C8-7F964A9C3262}" dt="2022-01-18T14:03:18.477" v="237" actId="20577"/>
          <ac:spMkLst>
            <pc:docMk/>
            <pc:sldMk cId="1600251031" sldId="324"/>
            <ac:spMk id="92178" creationId="{ED87EB31-832F-9647-B724-DEF29B7FEA66}"/>
          </ac:spMkLst>
        </pc:spChg>
        <pc:spChg chg="mod">
          <ac:chgData name="Khattab, Sherif" userId="c83b1e15-36f3-4f46-aceb-05aac24c545e" providerId="ADAL" clId="{8C5D2187-589F-42FF-A2C8-7F964A9C3262}" dt="2022-01-18T14:03:10.796" v="232" actId="20577"/>
          <ac:spMkLst>
            <pc:docMk/>
            <pc:sldMk cId="1600251031" sldId="324"/>
            <ac:spMk id="92179" creationId="{B2201D02-5232-644F-B842-AB57B41A98C5}"/>
          </ac:spMkLst>
        </pc:spChg>
        <pc:spChg chg="mod">
          <ac:chgData name="Khattab, Sherif" userId="c83b1e15-36f3-4f46-aceb-05aac24c545e" providerId="ADAL" clId="{8C5D2187-589F-42FF-A2C8-7F964A9C3262}" dt="2022-01-18T14:03:13.738" v="234" actId="20577"/>
          <ac:spMkLst>
            <pc:docMk/>
            <pc:sldMk cId="1600251031" sldId="324"/>
            <ac:spMk id="92180" creationId="{0538DC99-9D70-9048-A4F8-969A8A9E75EA}"/>
          </ac:spMkLst>
        </pc:spChg>
        <pc:spChg chg="mod">
          <ac:chgData name="Khattab, Sherif" userId="c83b1e15-36f3-4f46-aceb-05aac24c545e" providerId="ADAL" clId="{8C5D2187-589F-42FF-A2C8-7F964A9C3262}" dt="2022-01-18T14:03:20.946" v="238" actId="20577"/>
          <ac:spMkLst>
            <pc:docMk/>
            <pc:sldMk cId="1600251031" sldId="324"/>
            <ac:spMk id="92181" creationId="{0A024BF3-A991-A542-86B4-C22F8F5B945C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2" creationId="{B6E46919-7927-DF4D-B2F3-64C418498E2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3" creationId="{A1231468-C8F0-C84B-BAE2-5BB1477E0428}"/>
          </ac:spMkLst>
        </pc:spChg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562442158" sldId="324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054857398" sldId="363"/>
        </pc:sldMkLst>
      </pc:sldChg>
      <pc:sldChg chg="add del">
        <pc:chgData name="Khattab, Sherif" userId="c83b1e15-36f3-4f46-aceb-05aac24c545e" providerId="ADAL" clId="{8C5D2187-589F-42FF-A2C8-7F964A9C3262}" dt="2022-01-18T15:56:07.687" v="1036" actId="47"/>
        <pc:sldMkLst>
          <pc:docMk/>
          <pc:sldMk cId="3081768285" sldId="363"/>
        </pc:sldMkLst>
      </pc:sldChg>
      <pc:sldChg chg="addSp modSp add del mod">
        <pc:chgData name="Khattab, Sherif" userId="c83b1e15-36f3-4f46-aceb-05aac24c545e" providerId="ADAL" clId="{8C5D2187-589F-42FF-A2C8-7F964A9C3262}" dt="2022-01-18T14:13:37.745" v="623" actId="20577"/>
        <pc:sldMkLst>
          <pc:docMk/>
          <pc:sldMk cId="815621424" sldId="364"/>
        </pc:sldMkLst>
        <pc:spChg chg="mod">
          <ac:chgData name="Khattab, Sherif" userId="c83b1e15-36f3-4f46-aceb-05aac24c545e" providerId="ADAL" clId="{8C5D2187-589F-42FF-A2C8-7F964A9C3262}" dt="2022-01-18T14:13:37.745" v="623" actId="20577"/>
          <ac:spMkLst>
            <pc:docMk/>
            <pc:sldMk cId="815621424" sldId="364"/>
            <ac:spMk id="93187" creationId="{83249007-0AB0-EB49-9417-995673C1CE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8" creationId="{C3F6E6DB-6322-6D44-B41C-6936656CB466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9" creationId="{D4F7248B-AA16-974E-A65D-88D581D5EEDB}"/>
          </ac:spMkLst>
        </pc:spChg>
        <pc:spChg chg="mod">
          <ac:chgData name="Khattab, Sherif" userId="c83b1e15-36f3-4f46-aceb-05aac24c545e" providerId="ADAL" clId="{8C5D2187-589F-42FF-A2C8-7F964A9C3262}" dt="2022-01-18T14:13:12.159" v="565" actId="20577"/>
          <ac:spMkLst>
            <pc:docMk/>
            <pc:sldMk cId="815621424" sldId="364"/>
            <ac:spMk id="93192" creationId="{BFFAF5CB-55FB-DE4B-8871-CFD3AA5B4FB2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3" creationId="{68DEBAA7-0648-614B-B1B9-E2B1FC703D89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4" creationId="{B70D9D52-BAF2-A045-922A-608B34CDB5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5" creationId="{7FABC8D9-EF36-4A48-B048-2BABAC42574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6" creationId="{4DCB7AA6-E34C-CA48-9478-90BEDDE193D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7" creationId="{243BB3C5-F175-D94D-BB93-AD7301147852}"/>
          </ac:spMkLst>
        </pc:spChg>
        <pc:spChg chg="mod">
          <ac:chgData name="Khattab, Sherif" userId="c83b1e15-36f3-4f46-aceb-05aac24c545e" providerId="ADAL" clId="{8C5D2187-589F-42FF-A2C8-7F964A9C3262}" dt="2022-01-18T14:13:01.708" v="554" actId="20577"/>
          <ac:spMkLst>
            <pc:docMk/>
            <pc:sldMk cId="815621424" sldId="364"/>
            <ac:spMk id="93198" creationId="{1FF452C2-8432-7A46-9489-7768F5F4611D}"/>
          </ac:spMkLst>
        </pc:spChg>
        <pc:spChg chg="mod">
          <ac:chgData name="Khattab, Sherif" userId="c83b1e15-36f3-4f46-aceb-05aac24c545e" providerId="ADAL" clId="{8C5D2187-589F-42FF-A2C8-7F964A9C3262}" dt="2022-01-18T14:13:09.050" v="562" actId="20577"/>
          <ac:spMkLst>
            <pc:docMk/>
            <pc:sldMk cId="815621424" sldId="364"/>
            <ac:spMk id="93199" creationId="{6CB830A3-5275-A04F-B7E0-09F4720CCA7B}"/>
          </ac:spMkLst>
        </pc:spChg>
        <pc:spChg chg="mod">
          <ac:chgData name="Khattab, Sherif" userId="c83b1e15-36f3-4f46-aceb-05aac24c545e" providerId="ADAL" clId="{8C5D2187-589F-42FF-A2C8-7F964A9C3262}" dt="2022-01-18T14:13:16.139" v="568" actId="20577"/>
          <ac:spMkLst>
            <pc:docMk/>
            <pc:sldMk cId="815621424" sldId="364"/>
            <ac:spMk id="93202" creationId="{F0F3F60F-9EA9-4140-8863-94A52240990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4" creationId="{D8DD440F-E90D-8045-88CA-C2DFAEDA0A44}"/>
          </ac:spMkLst>
        </pc:spChg>
        <pc:spChg chg="mod">
          <ac:chgData name="Khattab, Sherif" userId="c83b1e15-36f3-4f46-aceb-05aac24c545e" providerId="ADAL" clId="{8C5D2187-589F-42FF-A2C8-7F964A9C3262}" dt="2022-01-18T14:13:04.343" v="557" actId="20577"/>
          <ac:spMkLst>
            <pc:docMk/>
            <pc:sldMk cId="815621424" sldId="364"/>
            <ac:spMk id="93205" creationId="{944A616F-A465-E446-9D19-2B75EAB0CCA2}"/>
          </ac:spMkLst>
        </pc:spChg>
        <pc:spChg chg="mod">
          <ac:chgData name="Khattab, Sherif" userId="c83b1e15-36f3-4f46-aceb-05aac24c545e" providerId="ADAL" clId="{8C5D2187-589F-42FF-A2C8-7F964A9C3262}" dt="2022-01-18T14:13:19.689" v="571" actId="20577"/>
          <ac:spMkLst>
            <pc:docMk/>
            <pc:sldMk cId="815621424" sldId="364"/>
            <ac:spMk id="93207" creationId="{4A12CAD2-CB36-5043-A78F-4765686F228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9" creationId="{B16CDE04-5431-FF42-9E7B-BF5EFC1FB095}"/>
          </ac:spMkLst>
        </pc:spChg>
        <pc:grpChg chg="add mod">
          <ac:chgData name="Khattab, Sherif" userId="c83b1e15-36f3-4f46-aceb-05aac24c545e" providerId="ADAL" clId="{8C5D2187-589F-42FF-A2C8-7F964A9C3262}" dt="2022-01-18T14:12:56.269" v="551" actId="1076"/>
          <ac:grpSpMkLst>
            <pc:docMk/>
            <pc:sldMk cId="815621424" sldId="364"/>
            <ac:grpSpMk id="2" creationId="{F5EB84BB-E6B5-444B-9F5C-3EC05879A091}"/>
          </ac:grpSpMkLst>
        </pc:grp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0" creationId="{29C3C522-9B74-CB4D-A6A0-356CECD0BA19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1" creationId="{794A80B4-0F9A-5C4E-8A01-53A1C2AAC944}"/>
          </ac:cxnSpMkLst>
        </pc:cxnChg>
        <pc:cxnChg chg="mod">
          <ac:chgData name="Khattab, Sherif" userId="c83b1e15-36f3-4f46-aceb-05aac24c545e" providerId="ADAL" clId="{8C5D2187-589F-42FF-A2C8-7F964A9C3262}" dt="2022-01-18T14:13:09.050" v="562" actId="20577"/>
          <ac:cxnSpMkLst>
            <pc:docMk/>
            <pc:sldMk cId="815621424" sldId="364"/>
            <ac:cxnSpMk id="93200" creationId="{3F3D0FB7-3D7C-BB46-9654-58CD1990FB02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1" creationId="{7B2424DD-5AA5-294D-9FD2-145034A1C9BA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3" creationId="{6E5DEFF4-78F5-3343-96CE-6821A6D6BB0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6" creationId="{BB868173-395E-4C4F-ACFF-6355020360D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8" creationId="{27E62FBA-35CF-F247-9B99-656FDC7DDDA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10" creationId="{EAFAA533-0983-134C-95A7-C3A56B6DA543}"/>
          </ac:cxnSpMkLst>
        </pc:cxnChg>
      </pc:sldChg>
      <pc:sldChg chg="modSp add del mod modAnim">
        <pc:chgData name="Khattab, Sherif" userId="c83b1e15-36f3-4f46-aceb-05aac24c545e" providerId="ADAL" clId="{8C5D2187-589F-42FF-A2C8-7F964A9C3262}" dt="2022-01-18T14:15:33.299" v="842"/>
        <pc:sldMkLst>
          <pc:docMk/>
          <pc:sldMk cId="2251973667" sldId="367"/>
        </pc:sldMkLst>
        <pc:spChg chg="mod">
          <ac:chgData name="Khattab, Sherif" userId="c83b1e15-36f3-4f46-aceb-05aac24c545e" providerId="ADAL" clId="{8C5D2187-589F-42FF-A2C8-7F964A9C3262}" dt="2022-01-18T14:15:27.689" v="840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 del">
        <pc:chgData name="Khattab, Sherif" userId="c83b1e15-36f3-4f46-aceb-05aac24c545e" providerId="ADAL" clId="{8C5D2187-589F-42FF-A2C8-7F964A9C3262}" dt="2022-01-18T05:32:25.916" v="85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C5D2187-589F-42FF-A2C8-7F964A9C3262}" dt="2022-01-18T13:57:18.371" v="1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C5D2187-589F-42FF-A2C8-7F964A9C3262}" dt="2022-01-18T13:57:18.371" v="1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C5D2187-589F-42FF-A2C8-7F964A9C3262}" dt="2022-01-18T05:28:48.008" v="60" actId="47"/>
        <pc:sldMkLst>
          <pc:docMk/>
          <pc:sldMk cId="1573008784" sldId="464"/>
        </pc:sldMkLst>
      </pc:sldChg>
      <pc:sldChg chg="modSp mod">
        <pc:chgData name="Khattab, Sherif" userId="c83b1e15-36f3-4f46-aceb-05aac24c545e" providerId="ADAL" clId="{8C5D2187-589F-42FF-A2C8-7F964A9C3262}" dt="2022-01-18T14:22:01.108" v="1035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5D2187-589F-42FF-A2C8-7F964A9C3262}" dt="2022-01-18T14:22:01.108" v="1035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8C5D2187-589F-42FF-A2C8-7F964A9C3262}" dt="2022-01-18T05:30:23.443" v="68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C5D2187-589F-42FF-A2C8-7F964A9C3262}" dt="2022-01-18T14:10:49.547" v="487" actId="2696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8C5D2187-589F-42FF-A2C8-7F964A9C3262}" dt="2022-01-18T05:30:25.799" v="69" actId="47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4120720973" sldId="503"/>
        </pc:sldMkLst>
      </pc:sldChg>
      <pc:sldChg chg="modSp mod modAnim">
        <pc:chgData name="Khattab, Sherif" userId="c83b1e15-36f3-4f46-aceb-05aac24c545e" providerId="ADAL" clId="{8C5D2187-589F-42FF-A2C8-7F964A9C3262}" dt="2022-01-18T14:21:32.876" v="976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8C5D2187-589F-42FF-A2C8-7F964A9C3262}" dt="2022-01-18T14:21:32.876" v="976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8C5D2187-589F-42FF-A2C8-7F964A9C3262}" dt="2022-01-18T14:21:22.435" v="966" actId="6549"/>
          <ac:spMkLst>
            <pc:docMk/>
            <pc:sldMk cId="1234025283" sldId="506"/>
            <ac:spMk id="3" creationId="{52C9B747-BBAE-4E18-B791-34054CFE0707}"/>
          </ac:spMkLst>
        </pc:spChg>
      </pc:sldChg>
      <pc:sldChg chg="del">
        <pc:chgData name="Khattab, Sherif" userId="c83b1e15-36f3-4f46-aceb-05aac24c545e" providerId="ADAL" clId="{8C5D2187-589F-42FF-A2C8-7F964A9C3262}" dt="2022-01-18T05:28:52.035" v="61" actId="47"/>
        <pc:sldMkLst>
          <pc:docMk/>
          <pc:sldMk cId="3555990920" sldId="50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093362943" sldId="508"/>
        </pc:sldMkLst>
      </pc:sldChg>
      <pc:sldChg chg="modSp add del mod modAnim">
        <pc:chgData name="Khattab, Sherif" userId="c83b1e15-36f3-4f46-aceb-05aac24c545e" providerId="ADAL" clId="{8C5D2187-589F-42FF-A2C8-7F964A9C3262}" dt="2022-01-18T14:09:55.345" v="485" actId="5793"/>
        <pc:sldMkLst>
          <pc:docMk/>
          <pc:sldMk cId="16015564" sldId="511"/>
        </pc:sldMkLst>
        <pc:spChg chg="mod">
          <ac:chgData name="Khattab, Sherif" userId="c83b1e15-36f3-4f46-aceb-05aac24c545e" providerId="ADAL" clId="{8C5D2187-589F-42FF-A2C8-7F964A9C3262}" dt="2022-01-18T14:09:55.345" v="485" actId="5793"/>
          <ac:spMkLst>
            <pc:docMk/>
            <pc:sldMk cId="16015564" sldId="511"/>
            <ac:spMk id="3" creationId="{1B269645-6BAD-5B49-B01C-B9F7DC557FF1}"/>
          </ac:spMkLst>
        </pc:spChg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21183208" sldId="51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2706134058" sldId="51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43959136" sldId="512"/>
        </pc:sldMkLst>
      </pc:sldChg>
      <pc:sldChg chg="add del">
        <pc:chgData name="Khattab, Sherif" userId="c83b1e15-36f3-4f46-aceb-05aac24c545e" providerId="ADAL" clId="{8C5D2187-589F-42FF-A2C8-7F964A9C3262}" dt="2022-01-18T05:30:58.855" v="77" actId="47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525193433" sldId="519"/>
        </pc:sldMkLst>
      </pc:sldChg>
      <pc:sldChg chg="add">
        <pc:chgData name="Khattab, Sherif" userId="c83b1e15-36f3-4f46-aceb-05aac24c545e" providerId="ADAL" clId="{8C5D2187-589F-42FF-A2C8-7F964A9C3262}" dt="2022-01-18T14:15:50.284" v="846"/>
        <pc:sldMkLst>
          <pc:docMk/>
          <pc:sldMk cId="252952564" sldId="531"/>
        </pc:sldMkLst>
      </pc:sldChg>
      <pc:sldChg chg="add del">
        <pc:chgData name="Khattab, Sherif" userId="c83b1e15-36f3-4f46-aceb-05aac24c545e" providerId="ADAL" clId="{8C5D2187-589F-42FF-A2C8-7F964A9C3262}" dt="2022-01-18T14:15:50.267" v="845"/>
        <pc:sldMkLst>
          <pc:docMk/>
          <pc:sldMk cId="2161405932" sldId="531"/>
        </pc:sldMkLst>
      </pc:sldChg>
      <pc:sldChg chg="add del">
        <pc:chgData name="Khattab, Sherif" userId="c83b1e15-36f3-4f46-aceb-05aac24c545e" providerId="ADAL" clId="{8C5D2187-589F-42FF-A2C8-7F964A9C3262}" dt="2022-01-18T14:15:42.636" v="843" actId="2696"/>
        <pc:sldMkLst>
          <pc:docMk/>
          <pc:sldMk cId="2276284397" sldId="531"/>
        </pc:sldMkLst>
      </pc:sldChg>
      <pc:sldChg chg="modSp add del mod modAnim">
        <pc:chgData name="Khattab, Sherif" userId="c83b1e15-36f3-4f46-aceb-05aac24c545e" providerId="ADAL" clId="{8C5D2187-589F-42FF-A2C8-7F964A9C3262}" dt="2022-01-18T15:56:32.971" v="1037" actId="2696"/>
        <pc:sldMkLst>
          <pc:docMk/>
          <pc:sldMk cId="715489830" sldId="532"/>
        </pc:sldMkLst>
        <pc:spChg chg="mod">
          <ac:chgData name="Khattab, Sherif" userId="c83b1e15-36f3-4f46-aceb-05aac24c545e" providerId="ADAL" clId="{8C5D2187-589F-42FF-A2C8-7F964A9C3262}" dt="2022-01-18T14:17:03.627" v="876" actId="113"/>
          <ac:spMkLst>
            <pc:docMk/>
            <pc:sldMk cId="715489830" sldId="532"/>
            <ac:spMk id="99330" creationId="{1FD61C16-1735-DD40-B974-BFE9976EA2BC}"/>
          </ac:spMkLst>
        </pc:spChg>
        <pc:spChg chg="mod">
          <ac:chgData name="Khattab, Sherif" userId="c83b1e15-36f3-4f46-aceb-05aac24c545e" providerId="ADAL" clId="{8C5D2187-589F-42FF-A2C8-7F964A9C3262}" dt="2022-01-18T14:17:11.393" v="878" actId="113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8C5D2187-589F-42FF-A2C8-7F964A9C3262}" dt="2022-01-18T14:16:44.337" v="871" actId="20577"/>
          <ac:spMkLst>
            <pc:docMk/>
            <pc:sldMk cId="715489830" sldId="532"/>
            <ac:spMk id="99334" creationId="{8F2D5176-7566-274B-9774-BC0B18321A89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8C5D2187-589F-42FF-A2C8-7F964A9C3262}" dt="2022-01-18T14:04:44.856" v="305" actId="20577"/>
        <pc:sldMkLst>
          <pc:docMk/>
          <pc:sldMk cId="3304114053" sldId="537"/>
        </pc:sldMkLst>
        <pc:spChg chg="mod">
          <ac:chgData name="Khattab, Sherif" userId="c83b1e15-36f3-4f46-aceb-05aac24c545e" providerId="ADAL" clId="{8C5D2187-589F-42FF-A2C8-7F964A9C3262}" dt="2022-01-18T14:04:07.587" v="270" actId="20577"/>
          <ac:spMkLst>
            <pc:docMk/>
            <pc:sldMk cId="3304114053" sldId="537"/>
            <ac:spMk id="2" creationId="{FA19DBFB-E8B9-4FA8-B855-7781AE92DA94}"/>
          </ac:spMkLst>
        </pc:spChg>
        <pc:spChg chg="mod">
          <ac:chgData name="Khattab, Sherif" userId="c83b1e15-36f3-4f46-aceb-05aac24c545e" providerId="ADAL" clId="{8C5D2187-589F-42FF-A2C8-7F964A9C3262}" dt="2022-01-18T14:04:44.856" v="305" actId="20577"/>
          <ac:spMkLst>
            <pc:docMk/>
            <pc:sldMk cId="3304114053" sldId="537"/>
            <ac:spMk id="3" creationId="{89D2FF9B-9B3F-404C-B16F-5831B9F31A79}"/>
          </ac:spMkLst>
        </pc:spChg>
      </pc:sldChg>
      <pc:sldChg chg="modSp new mod">
        <pc:chgData name="Khattab, Sherif" userId="c83b1e15-36f3-4f46-aceb-05aac24c545e" providerId="ADAL" clId="{8C5D2187-589F-42FF-A2C8-7F964A9C3262}" dt="2022-01-18T14:06:55.992" v="472" actId="20577"/>
        <pc:sldMkLst>
          <pc:docMk/>
          <pc:sldMk cId="2200363595" sldId="538"/>
        </pc:sldMkLst>
        <pc:spChg chg="mod">
          <ac:chgData name="Khattab, Sherif" userId="c83b1e15-36f3-4f46-aceb-05aac24c545e" providerId="ADAL" clId="{8C5D2187-589F-42FF-A2C8-7F964A9C3262}" dt="2022-01-18T14:05:50.699" v="331" actId="20577"/>
          <ac:spMkLst>
            <pc:docMk/>
            <pc:sldMk cId="2200363595" sldId="538"/>
            <ac:spMk id="2" creationId="{40F95D76-57CE-4092-A08F-CFACA393DA4C}"/>
          </ac:spMkLst>
        </pc:spChg>
        <pc:spChg chg="mod">
          <ac:chgData name="Khattab, Sherif" userId="c83b1e15-36f3-4f46-aceb-05aac24c545e" providerId="ADAL" clId="{8C5D2187-589F-42FF-A2C8-7F964A9C3262}" dt="2022-01-18T14:06:55.992" v="472" actId="20577"/>
          <ac:spMkLst>
            <pc:docMk/>
            <pc:sldMk cId="2200363595" sldId="538"/>
            <ac:spMk id="3" creationId="{1346E588-5E03-4DCE-96E8-655E6A55EDF8}"/>
          </ac:spMkLst>
        </pc:spChg>
      </pc:sldChg>
      <pc:sldChg chg="modSp new mod modAnim">
        <pc:chgData name="Khattab, Sherif" userId="c83b1e15-36f3-4f46-aceb-05aac24c545e" providerId="ADAL" clId="{8C5D2187-589F-42FF-A2C8-7F964A9C3262}" dt="2022-01-18T14:14:33.878" v="732"/>
        <pc:sldMkLst>
          <pc:docMk/>
          <pc:sldMk cId="2816125074" sldId="539"/>
        </pc:sldMkLst>
        <pc:spChg chg="mod">
          <ac:chgData name="Khattab, Sherif" userId="c83b1e15-36f3-4f46-aceb-05aac24c545e" providerId="ADAL" clId="{8C5D2187-589F-42FF-A2C8-7F964A9C3262}" dt="2022-01-18T14:14:04.639" v="664" actId="20577"/>
          <ac:spMkLst>
            <pc:docMk/>
            <pc:sldMk cId="2816125074" sldId="539"/>
            <ac:spMk id="2" creationId="{915C5C63-6CD3-443E-BDE2-0028D92C0EE6}"/>
          </ac:spMkLst>
        </pc:spChg>
        <pc:spChg chg="mod">
          <ac:chgData name="Khattab, Sherif" userId="c83b1e15-36f3-4f46-aceb-05aac24c545e" providerId="ADAL" clId="{8C5D2187-589F-42FF-A2C8-7F964A9C3262}" dt="2022-01-18T14:14:23.075" v="730" actId="20577"/>
          <ac:spMkLst>
            <pc:docMk/>
            <pc:sldMk cId="2816125074" sldId="539"/>
            <ac:spMk id="3" creationId="{08A86A1A-7DED-4A49-9C40-70D6D4EA4C8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89D42D0-3336-4939-8D6E-2DC313C66EC9}"/>
    <pc:docChg chg="undo custSel addSld delSld modSld">
      <pc:chgData name="Khattab, Sherif" userId="c83b1e15-36f3-4f46-aceb-05aac24c545e" providerId="ADAL" clId="{D89D42D0-3336-4939-8D6E-2DC313C66EC9}" dt="2023-01-19T18:39:19.739" v="1994" actId="2696"/>
      <pc:docMkLst>
        <pc:docMk/>
      </pc:docMkLst>
      <pc:sldChg chg="del">
        <pc:chgData name="Khattab, Sherif" userId="c83b1e15-36f3-4f46-aceb-05aac24c545e" providerId="ADAL" clId="{D89D42D0-3336-4939-8D6E-2DC313C66EC9}" dt="2023-01-19T18:39:19.739" v="1994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89D42D0-3336-4939-8D6E-2DC313C66EC9}" dt="2023-01-19T18:39:19.739" v="199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89D42D0-3336-4939-8D6E-2DC313C66EC9}" dt="2023-01-19T18:39:19.739" v="1994" actId="2696"/>
        <pc:sldMkLst>
          <pc:docMk/>
          <pc:sldMk cId="3138501136" sldId="368"/>
        </pc:sldMkLst>
      </pc:sldChg>
      <pc:sldChg chg="addSp modSp mod">
        <pc:chgData name="Khattab, Sherif" userId="c83b1e15-36f3-4f46-aceb-05aac24c545e" providerId="ADAL" clId="{D89D42D0-3336-4939-8D6E-2DC313C66EC9}" dt="2023-01-17T17:07:13.704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89D42D0-3336-4939-8D6E-2DC313C66EC9}" dt="2023-01-12T18:45:29.2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D89D42D0-3336-4939-8D6E-2DC313C66EC9}" dt="2023-01-17T17:07:13.704" v="12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D89D42D0-3336-4939-8D6E-2DC313C66EC9}" dt="2023-01-12T18:45:34.971" v="5" actId="1076"/>
          <ac:picMkLst>
            <pc:docMk/>
            <pc:sldMk cId="1330366002" sldId="454"/>
            <ac:picMk id="5" creationId="{6F744459-D981-1283-8383-4307CD0D2591}"/>
          </ac:picMkLst>
        </pc:picChg>
      </pc:sldChg>
      <pc:sldChg chg="add del">
        <pc:chgData name="Khattab, Sherif" userId="c83b1e15-36f3-4f46-aceb-05aac24c545e" providerId="ADAL" clId="{D89D42D0-3336-4939-8D6E-2DC313C66EC9}" dt="2023-01-17T17:06:06.905" v="8"/>
        <pc:sldMkLst>
          <pc:docMk/>
          <pc:sldMk cId="2284980282" sldId="463"/>
        </pc:sldMkLst>
      </pc:sldChg>
      <pc:sldChg chg="modSp mod modAnim">
        <pc:chgData name="Khattab, Sherif" userId="c83b1e15-36f3-4f46-aceb-05aac24c545e" providerId="ADAL" clId="{D89D42D0-3336-4939-8D6E-2DC313C66EC9}" dt="2023-01-17T17:09:04.864" v="73"/>
        <pc:sldMkLst>
          <pc:docMk/>
          <pc:sldMk cId="3151947439" sldId="496"/>
        </pc:sldMkLst>
        <pc:spChg chg="mod">
          <ac:chgData name="Khattab, Sherif" userId="c83b1e15-36f3-4f46-aceb-05aac24c545e" providerId="ADAL" clId="{D89D42D0-3336-4939-8D6E-2DC313C66EC9}" dt="2023-01-17T17:08:07.885" v="7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89D42D0-3336-4939-8D6E-2DC313C66EC9}" dt="2023-01-19T18:39:19.739" v="1994" actId="2696"/>
        <pc:sldMkLst>
          <pc:docMk/>
          <pc:sldMk cId="3429514563" sldId="500"/>
        </pc:sldMkLst>
      </pc:sldChg>
      <pc:sldChg chg="modSp mod modAnim">
        <pc:chgData name="Khattab, Sherif" userId="c83b1e15-36f3-4f46-aceb-05aac24c545e" providerId="ADAL" clId="{D89D42D0-3336-4939-8D6E-2DC313C66EC9}" dt="2023-01-17T18:17:17.398" v="321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D89D42D0-3336-4939-8D6E-2DC313C66EC9}" dt="2023-01-17T18:17:17.398" v="321" actId="20577"/>
          <ac:spMkLst>
            <pc:docMk/>
            <pc:sldMk cId="1234025283" sldId="506"/>
            <ac:spMk id="3" creationId="{52C9B747-BBAE-4E18-B791-34054CFE0707}"/>
          </ac:spMkLst>
        </pc:spChg>
      </pc:sldChg>
      <pc:sldChg chg="del">
        <pc:chgData name="Khattab, Sherif" userId="c83b1e15-36f3-4f46-aceb-05aac24c545e" providerId="ADAL" clId="{D89D42D0-3336-4939-8D6E-2DC313C66EC9}" dt="2023-01-19T18:39:19.739" v="1994" actId="2696"/>
        <pc:sldMkLst>
          <pc:docMk/>
          <pc:sldMk cId="2816125074" sldId="539"/>
        </pc:sldMkLst>
      </pc:sldChg>
      <pc:sldChg chg="modSp add modAnim">
        <pc:chgData name="Khattab, Sherif" userId="c83b1e15-36f3-4f46-aceb-05aac24c545e" providerId="ADAL" clId="{D89D42D0-3336-4939-8D6E-2DC313C66EC9}" dt="2023-01-17T18:19:02.345" v="615" actId="6549"/>
        <pc:sldMkLst>
          <pc:docMk/>
          <pc:sldMk cId="220151360" sldId="540"/>
        </pc:sldMkLst>
        <pc:spChg chg="mod">
          <ac:chgData name="Khattab, Sherif" userId="c83b1e15-36f3-4f46-aceb-05aac24c545e" providerId="ADAL" clId="{D89D42D0-3336-4939-8D6E-2DC313C66EC9}" dt="2023-01-17T18:19:02.345" v="615" actId="6549"/>
          <ac:spMkLst>
            <pc:docMk/>
            <pc:sldMk cId="220151360" sldId="540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0:01.244" v="748" actId="33524"/>
        <pc:sldMkLst>
          <pc:docMk/>
          <pc:sldMk cId="1883444986" sldId="541"/>
        </pc:sldMkLst>
        <pc:spChg chg="mod">
          <ac:chgData name="Khattab, Sherif" userId="c83b1e15-36f3-4f46-aceb-05aac24c545e" providerId="ADAL" clId="{D89D42D0-3336-4939-8D6E-2DC313C66EC9}" dt="2023-01-17T18:20:01.244" v="748" actId="33524"/>
          <ac:spMkLst>
            <pc:docMk/>
            <pc:sldMk cId="1883444986" sldId="541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0:40.883" v="827" actId="20577"/>
        <pc:sldMkLst>
          <pc:docMk/>
          <pc:sldMk cId="261114261" sldId="542"/>
        </pc:sldMkLst>
        <pc:spChg chg="mod">
          <ac:chgData name="Khattab, Sherif" userId="c83b1e15-36f3-4f46-aceb-05aac24c545e" providerId="ADAL" clId="{D89D42D0-3336-4939-8D6E-2DC313C66EC9}" dt="2023-01-17T18:20:40.883" v="827" actId="20577"/>
          <ac:spMkLst>
            <pc:docMk/>
            <pc:sldMk cId="261114261" sldId="542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3:30.359" v="1217" actId="20577"/>
        <pc:sldMkLst>
          <pc:docMk/>
          <pc:sldMk cId="804822633" sldId="543"/>
        </pc:sldMkLst>
        <pc:spChg chg="mod">
          <ac:chgData name="Khattab, Sherif" userId="c83b1e15-36f3-4f46-aceb-05aac24c545e" providerId="ADAL" clId="{D89D42D0-3336-4939-8D6E-2DC313C66EC9}" dt="2023-01-17T18:23:30.359" v="1217" actId="20577"/>
          <ac:spMkLst>
            <pc:docMk/>
            <pc:sldMk cId="804822633" sldId="543"/>
            <ac:spMk id="3" creationId="{52C9B747-BBAE-4E18-B791-34054CFE0707}"/>
          </ac:spMkLst>
        </pc:spChg>
      </pc:sldChg>
      <pc:sldChg chg="new del">
        <pc:chgData name="Khattab, Sherif" userId="c83b1e15-36f3-4f46-aceb-05aac24c545e" providerId="ADAL" clId="{D89D42D0-3336-4939-8D6E-2DC313C66EC9}" dt="2023-01-17T18:14:26.212" v="89" actId="680"/>
        <pc:sldMkLst>
          <pc:docMk/>
          <pc:sldMk cId="2557124524" sldId="544"/>
        </pc:sldMkLst>
      </pc:sldChg>
      <pc:sldChg chg="modSp add modAnim">
        <pc:chgData name="Khattab, Sherif" userId="c83b1e15-36f3-4f46-aceb-05aac24c545e" providerId="ADAL" clId="{D89D42D0-3336-4939-8D6E-2DC313C66EC9}" dt="2023-01-17T18:24:20.582" v="1300" actId="20577"/>
        <pc:sldMkLst>
          <pc:docMk/>
          <pc:sldMk cId="3388979271" sldId="544"/>
        </pc:sldMkLst>
        <pc:spChg chg="mod">
          <ac:chgData name="Khattab, Sherif" userId="c83b1e15-36f3-4f46-aceb-05aac24c545e" providerId="ADAL" clId="{D89D42D0-3336-4939-8D6E-2DC313C66EC9}" dt="2023-01-17T18:24:20.582" v="1300" actId="20577"/>
          <ac:spMkLst>
            <pc:docMk/>
            <pc:sldMk cId="3388979271" sldId="544"/>
            <ac:spMk id="3" creationId="{52C9B747-BBAE-4E18-B791-34054CFE0707}"/>
          </ac:spMkLst>
        </pc:spChg>
      </pc:sldChg>
      <pc:sldChg chg="new del">
        <pc:chgData name="Khattab, Sherif" userId="c83b1e15-36f3-4f46-aceb-05aac24c545e" providerId="ADAL" clId="{D89D42D0-3336-4939-8D6E-2DC313C66EC9}" dt="2023-01-17T18:14:21.060" v="87" actId="680"/>
        <pc:sldMkLst>
          <pc:docMk/>
          <pc:sldMk cId="3693101686" sldId="544"/>
        </pc:sldMkLst>
      </pc:sldChg>
      <pc:sldChg chg="modSp add modAnim">
        <pc:chgData name="Khattab, Sherif" userId="c83b1e15-36f3-4f46-aceb-05aac24c545e" providerId="ADAL" clId="{D89D42D0-3336-4939-8D6E-2DC313C66EC9}" dt="2023-01-17T18:29:24.918" v="1879" actId="20577"/>
        <pc:sldMkLst>
          <pc:docMk/>
          <pc:sldMk cId="3195185879" sldId="545"/>
        </pc:sldMkLst>
        <pc:spChg chg="mod">
          <ac:chgData name="Khattab, Sherif" userId="c83b1e15-36f3-4f46-aceb-05aac24c545e" providerId="ADAL" clId="{D89D42D0-3336-4939-8D6E-2DC313C66EC9}" dt="2023-01-17T18:29:24.918" v="1879" actId="20577"/>
          <ac:spMkLst>
            <pc:docMk/>
            <pc:sldMk cId="3195185879" sldId="545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30:22.034" v="1993" actId="20577"/>
        <pc:sldMkLst>
          <pc:docMk/>
          <pc:sldMk cId="3218133561" sldId="546"/>
        </pc:sldMkLst>
        <pc:spChg chg="mod">
          <ac:chgData name="Khattab, Sherif" userId="c83b1e15-36f3-4f46-aceb-05aac24c545e" providerId="ADAL" clId="{D89D42D0-3336-4939-8D6E-2DC313C66EC9}" dt="2023-01-17T18:30:22.034" v="1993" actId="20577"/>
          <ac:spMkLst>
            <pc:docMk/>
            <pc:sldMk cId="3218133561" sldId="546"/>
            <ac:spMk id="3" creationId="{52C9B747-BBAE-4E18-B791-34054CFE0707}"/>
          </ac:spMkLst>
        </pc:spChg>
      </pc:sldChg>
      <pc:sldChg chg="modSp add mod modAnim">
        <pc:chgData name="Khattab, Sherif" userId="c83b1e15-36f3-4f46-aceb-05aac24c545e" providerId="ADAL" clId="{D89D42D0-3336-4939-8D6E-2DC313C66EC9}" dt="2023-01-17T18:26:42.955" v="1594" actId="6549"/>
        <pc:sldMkLst>
          <pc:docMk/>
          <pc:sldMk cId="1234758035" sldId="547"/>
        </pc:sldMkLst>
        <pc:spChg chg="mod">
          <ac:chgData name="Khattab, Sherif" userId="c83b1e15-36f3-4f46-aceb-05aac24c545e" providerId="ADAL" clId="{D89D42D0-3336-4939-8D6E-2DC313C66EC9}" dt="2023-01-17T18:26:42.955" v="1594" actId="6549"/>
          <ac:spMkLst>
            <pc:docMk/>
            <pc:sldMk cId="1234758035" sldId="547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7:56.776" v="1768" actId="20577"/>
        <pc:sldMkLst>
          <pc:docMk/>
          <pc:sldMk cId="1749963972" sldId="548"/>
        </pc:sldMkLst>
        <pc:spChg chg="mod">
          <ac:chgData name="Khattab, Sherif" userId="c83b1e15-36f3-4f46-aceb-05aac24c545e" providerId="ADAL" clId="{D89D42D0-3336-4939-8D6E-2DC313C66EC9}" dt="2023-01-17T18:27:56.776" v="1768" actId="20577"/>
          <ac:spMkLst>
            <pc:docMk/>
            <pc:sldMk cId="1749963972" sldId="548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9:07.852" v="1849" actId="20577"/>
        <pc:sldMkLst>
          <pc:docMk/>
          <pc:sldMk cId="1747403648" sldId="549"/>
        </pc:sldMkLst>
        <pc:spChg chg="mod">
          <ac:chgData name="Khattab, Sherif" userId="c83b1e15-36f3-4f46-aceb-05aac24c545e" providerId="ADAL" clId="{D89D42D0-3336-4939-8D6E-2DC313C66EC9}" dt="2023-01-17T18:29:07.852" v="1849" actId="20577"/>
          <ac:spMkLst>
            <pc:docMk/>
            <pc:sldMk cId="1747403648" sldId="549"/>
            <ac:spMk id="3" creationId="{52C9B747-BBAE-4E18-B791-34054CFE0707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3764347-BCC8-45D2-B2EF-1A5BA5094DBE}"/>
    <pc:docChg chg="undo custSel addSld delSld modSld">
      <pc:chgData name="Khattab, Sherif" userId="c83b1e15-36f3-4f46-aceb-05aac24c545e" providerId="ADAL" clId="{13764347-BCC8-45D2-B2EF-1A5BA5094DBE}" dt="2021-09-09T14:48:19.747" v="482" actId="2696"/>
      <pc:docMkLst>
        <pc:docMk/>
      </pc:docMkLst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004035158" sldId="259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444142485" sldId="26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16417489" sldId="26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61583903" sldId="26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982315759" sldId="264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301683851" sldId="27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06268545" sldId="28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76002102" sldId="45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84980282" sldId="463"/>
        </pc:sldMkLst>
      </pc:sldChg>
      <pc:sldChg chg="addSp delSp modSp add mod modAnim">
        <pc:chgData name="Khattab, Sherif" userId="c83b1e15-36f3-4f46-aceb-05aac24c545e" providerId="ADAL" clId="{13764347-BCC8-45D2-B2EF-1A5BA5094DBE}" dt="2021-09-07T14:46:35.445" v="223"/>
        <pc:sldMkLst>
          <pc:docMk/>
          <pc:sldMk cId="1573008784" sldId="464"/>
        </pc:sldMkLst>
        <pc:spChg chg="mod">
          <ac:chgData name="Khattab, Sherif" userId="c83b1e15-36f3-4f46-aceb-05aac24c545e" providerId="ADAL" clId="{13764347-BCC8-45D2-B2EF-1A5BA5094DBE}" dt="2021-09-07T14:46:35.445" v="223"/>
          <ac:spMkLst>
            <pc:docMk/>
            <pc:sldMk cId="1573008784" sldId="464"/>
            <ac:spMk id="3" creationId="{00035360-9A14-9245-B7EF-8F36A48390F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6" creationId="{C4083FDE-DD25-D141-9AD0-82E710A6578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8" creationId="{078D12D8-0110-D043-995C-A746417E446B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9" creationId="{058FD9C4-E665-2049-BB17-7EE6B5DD44BF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0" creationId="{6F905CB4-67C9-8D44-8467-34DF4B8405D8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1" creationId="{F8F19235-6571-D14B-947D-10277A76D37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2" creationId="{2E278A93-495C-C445-9743-F34CBE35FBF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3" creationId="{95166B5A-37F6-0542-82A1-FE53457C06A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4" creationId="{B89FCA1A-53BB-214E-A7DA-484A416C1D9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5" creationId="{EE6D9053-B5E7-014D-9124-650BFB8E2C4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6" creationId="{BB74DAA1-D1D3-094D-A6D4-6C0F65C80B13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7" creationId="{2DD93531-5D0E-D84A-80A6-C6103A6E8E92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8" creationId="{0DD9B7C7-7D31-F947-B9D1-DE7E0A552F2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9" creationId="{021D8331-A69A-4DEE-82C0-04E9339865A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0" creationId="{129B52FE-2780-49F0-9C88-A70CE0E108D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5" creationId="{B4363941-E39A-4627-B7F3-4F12EB886127}"/>
          </ac:spMkLst>
        </pc:spChg>
        <pc:grpChg chg="add mod">
          <ac:chgData name="Khattab, Sherif" userId="c83b1e15-36f3-4f46-aceb-05aac24c545e" providerId="ADAL" clId="{13764347-BCC8-45D2-B2EF-1A5BA5094DBE}" dt="2021-09-07T14:46:33.765" v="222" actId="1036"/>
          <ac:grpSpMkLst>
            <pc:docMk/>
            <pc:sldMk cId="1573008784" sldId="464"/>
            <ac:grpSpMk id="21" creationId="{B4727CE0-02C4-4798-B3F0-99FEFCB05B20}"/>
          </ac:grpSpMkLst>
        </pc:grpChg>
        <pc:picChg chg="add del mod">
          <ac:chgData name="Khattab, Sherif" userId="c83b1e15-36f3-4f46-aceb-05aac24c545e" providerId="ADAL" clId="{13764347-BCC8-45D2-B2EF-1A5BA5094DBE}" dt="2021-09-07T14:46:03.885" v="161" actId="164"/>
          <ac:picMkLst>
            <pc:docMk/>
            <pc:sldMk cId="1573008784" sldId="464"/>
            <ac:picMk id="7" creationId="{52E407F9-BC2C-084F-B1A6-DD87BC014E0B}"/>
          </ac:picMkLst>
        </pc:picChg>
      </pc:sldChg>
      <pc:sldChg chg="modSp mod">
        <pc:chgData name="Khattab, Sherif" userId="c83b1e15-36f3-4f46-aceb-05aac24c545e" providerId="ADAL" clId="{13764347-BCC8-45D2-B2EF-1A5BA5094DBE}" dt="2021-09-07T15:50:23.906" v="48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13764347-BCC8-45D2-B2EF-1A5BA5094DBE}" dt="2021-09-07T15:50:23.906" v="48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Sp delSp del mod">
        <pc:chgData name="Khattab, Sherif" userId="c83b1e15-36f3-4f46-aceb-05aac24c545e" providerId="ADAL" clId="{13764347-BCC8-45D2-B2EF-1A5BA5094DBE}" dt="2021-09-07T14:44:42.445" v="80" actId="47"/>
        <pc:sldMkLst>
          <pc:docMk/>
          <pc:sldMk cId="3060777694" sldId="497"/>
        </pc:sldMkLst>
        <pc:picChg chg="add del">
          <ac:chgData name="Khattab, Sherif" userId="c83b1e15-36f3-4f46-aceb-05aac24c545e" providerId="ADAL" clId="{13764347-BCC8-45D2-B2EF-1A5BA5094DBE}" dt="2021-09-07T14:44:33.629" v="78" actId="478"/>
          <ac:picMkLst>
            <pc:docMk/>
            <pc:sldMk cId="3060777694" sldId="497"/>
            <ac:picMk id="6" creationId="{926F0854-3477-9B40-A27D-0E412B135AF6}"/>
          </ac:picMkLst>
        </pc:picChg>
      </pc:sldChg>
      <pc:sldChg chg="del">
        <pc:chgData name="Khattab, Sherif" userId="c83b1e15-36f3-4f46-aceb-05aac24c545e" providerId="ADAL" clId="{13764347-BCC8-45D2-B2EF-1A5BA5094DBE}" dt="2021-09-07T14:47:11.986" v="224" actId="47"/>
        <pc:sldMkLst>
          <pc:docMk/>
          <pc:sldMk cId="3211207401" sldId="498"/>
        </pc:sldMkLst>
      </pc:sldChg>
      <pc:sldChg chg="del">
        <pc:chgData name="Khattab, Sherif" userId="c83b1e15-36f3-4f46-aceb-05aac24c545e" providerId="ADAL" clId="{13764347-BCC8-45D2-B2EF-1A5BA5094DBE}" dt="2021-09-07T14:47:18.240" v="225" actId="2696"/>
        <pc:sldMkLst>
          <pc:docMk/>
          <pc:sldMk cId="3238743984" sldId="499"/>
        </pc:sldMkLst>
      </pc:sldChg>
      <pc:sldChg chg="modSp del mod">
        <pc:chgData name="Khattab, Sherif" userId="c83b1e15-36f3-4f46-aceb-05aac24c545e" providerId="ADAL" clId="{13764347-BCC8-45D2-B2EF-1A5BA5094DBE}" dt="2021-09-09T14:48:19.747" v="482" actId="2696"/>
        <pc:sldMkLst>
          <pc:docMk/>
          <pc:sldMk cId="3429514563" sldId="500"/>
        </pc:sldMkLst>
        <pc:spChg chg="mod">
          <ac:chgData name="Khattab, Sherif" userId="c83b1e15-36f3-4f46-aceb-05aac24c545e" providerId="ADAL" clId="{13764347-BCC8-45D2-B2EF-1A5BA5094DBE}" dt="2021-09-07T14:51:04.126" v="256" actId="1076"/>
          <ac:spMkLst>
            <pc:docMk/>
            <pc:sldMk cId="3429514563" sldId="500"/>
            <ac:spMk id="36" creationId="{6F37E472-2DAB-844B-86DC-BA128C19C467}"/>
          </ac:spMkLst>
        </pc:spChg>
        <pc:spChg chg="mod">
          <ac:chgData name="Khattab, Sherif" userId="c83b1e15-36f3-4f46-aceb-05aac24c545e" providerId="ADAL" clId="{13764347-BCC8-45D2-B2EF-1A5BA5094DBE}" dt="2021-09-07T14:51:08.845" v="257" actId="1076"/>
          <ac:spMkLst>
            <pc:docMk/>
            <pc:sldMk cId="3429514563" sldId="500"/>
            <ac:spMk id="37" creationId="{A9916BEF-777A-0A48-88FD-CA9D48AE32A5}"/>
          </ac:spMkLst>
        </pc:spChg>
        <pc:spChg chg="mod">
          <ac:chgData name="Khattab, Sherif" userId="c83b1e15-36f3-4f46-aceb-05aac24c545e" providerId="ADAL" clId="{13764347-BCC8-45D2-B2EF-1A5BA5094DBE}" dt="2021-09-07T14:51:24.959" v="273" actId="14100"/>
          <ac:spMkLst>
            <pc:docMk/>
            <pc:sldMk cId="3429514563" sldId="500"/>
            <ac:spMk id="59" creationId="{3E6EE28E-4977-2749-AAD6-D0551102A3A9}"/>
          </ac:spMkLst>
        </pc:spChg>
        <pc:spChg chg="mod">
          <ac:chgData name="Khattab, Sherif" userId="c83b1e15-36f3-4f46-aceb-05aac24c545e" providerId="ADAL" clId="{13764347-BCC8-45D2-B2EF-1A5BA5094DBE}" dt="2021-09-07T14:51:22.017" v="272" actId="1036"/>
          <ac:spMkLst>
            <pc:docMk/>
            <pc:sldMk cId="3429514563" sldId="500"/>
            <ac:spMk id="65" creationId="{E6E9C657-7E63-054F-9C7C-2E0F9E06BB0B}"/>
          </ac:spMkLst>
        </pc:spChg>
        <pc:cxnChg chg="mod">
          <ac:chgData name="Khattab, Sherif" userId="c83b1e15-36f3-4f46-aceb-05aac24c545e" providerId="ADAL" clId="{13764347-BCC8-45D2-B2EF-1A5BA5094DBE}" dt="2021-09-07T14:51:11.755" v="258" actId="14100"/>
          <ac:cxnSpMkLst>
            <pc:docMk/>
            <pc:sldMk cId="3429514563" sldId="500"/>
            <ac:cxnSpMk id="20" creationId="{89714721-FAE2-D045-AF50-92EFA76FE762}"/>
          </ac:cxnSpMkLst>
        </pc:cxnChg>
        <pc:cxnChg chg="mod">
          <ac:chgData name="Khattab, Sherif" userId="c83b1e15-36f3-4f46-aceb-05aac24c545e" providerId="ADAL" clId="{13764347-BCC8-45D2-B2EF-1A5BA5094DBE}" dt="2021-09-07T14:51:58.827" v="276" actId="14100"/>
          <ac:cxnSpMkLst>
            <pc:docMk/>
            <pc:sldMk cId="3429514563" sldId="500"/>
            <ac:cxnSpMk id="47" creationId="{FF49EB18-0109-A64F-9F8D-005C7C771652}"/>
          </ac:cxnSpMkLst>
        </pc:cxnChg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13764347-BCC8-45D2-B2EF-1A5BA5094DBE}" dt="2021-09-07T14:59:33.075" v="396" actId="47"/>
        <pc:sldMkLst>
          <pc:docMk/>
          <pc:sldMk cId="4242221972" sldId="50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256342455" sldId="504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6015564" sldId="505"/>
        </pc:sldMkLst>
      </pc:sldChg>
      <pc:sldChg chg="modSp new mod modAnim">
        <pc:chgData name="Khattab, Sherif" userId="c83b1e15-36f3-4f46-aceb-05aac24c545e" providerId="ADAL" clId="{13764347-BCC8-45D2-B2EF-1A5BA5094DBE}" dt="2021-09-07T14:59:39.721" v="402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13764347-BCC8-45D2-B2EF-1A5BA5094DBE}" dt="2021-09-07T14:59:39.721" v="402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13764347-BCC8-45D2-B2EF-1A5BA5094DBE}" dt="2021-09-07T14:58:53.685" v="372" actId="27636"/>
          <ac:spMkLst>
            <pc:docMk/>
            <pc:sldMk cId="1234025283" sldId="506"/>
            <ac:spMk id="3" creationId="{52C9B747-BBAE-4E18-B791-34054CFE0707}"/>
          </ac:spMkLst>
        </pc:spChg>
      </pc:sldChg>
      <pc:sldChg chg="modSp new mod modAnim">
        <pc:chgData name="Khattab, Sherif" userId="c83b1e15-36f3-4f46-aceb-05aac24c545e" providerId="ADAL" clId="{13764347-BCC8-45D2-B2EF-1A5BA5094DBE}" dt="2021-09-07T14:59:45.721" v="408" actId="20577"/>
        <pc:sldMkLst>
          <pc:docMk/>
          <pc:sldMk cId="3555990920" sldId="507"/>
        </pc:sldMkLst>
        <pc:spChg chg="mod">
          <ac:chgData name="Khattab, Sherif" userId="c83b1e15-36f3-4f46-aceb-05aac24c545e" providerId="ADAL" clId="{13764347-BCC8-45D2-B2EF-1A5BA5094DBE}" dt="2021-09-07T14:59:45.721" v="408" actId="20577"/>
          <ac:spMkLst>
            <pc:docMk/>
            <pc:sldMk cId="3555990920" sldId="507"/>
            <ac:spMk id="2" creationId="{22637694-3754-47F8-A549-46F87BEE797C}"/>
          </ac:spMkLst>
        </pc:spChg>
        <pc:spChg chg="mod">
          <ac:chgData name="Khattab, Sherif" userId="c83b1e15-36f3-4f46-aceb-05aac24c545e" providerId="ADAL" clId="{13764347-BCC8-45D2-B2EF-1A5BA5094DBE}" dt="2021-09-07T14:59:20.511" v="395" actId="6549"/>
          <ac:spMkLst>
            <pc:docMk/>
            <pc:sldMk cId="3555990920" sldId="507"/>
            <ac:spMk id="3" creationId="{3160B2BC-5A0A-477E-8F6D-BCF565D486DF}"/>
          </ac:spMkLst>
        </pc:spChg>
      </pc:sldChg>
    </pc:docChg>
  </pc:docChgLst>
  <pc:docChgLst>
    <pc:chgData name="Khattab, Sherif" userId="c83b1e15-36f3-4f46-aceb-05aac24c545e" providerId="ADAL" clId="{73EE9CC4-D3DC-EF46-A48C-45E1B855EE49}"/>
    <pc:docChg chg="addSld modSld">
      <pc:chgData name="Khattab, Sherif" userId="c83b1e15-36f3-4f46-aceb-05aac24c545e" providerId="ADAL" clId="{73EE9CC4-D3DC-EF46-A48C-45E1B855EE49}" dt="2021-09-01T16:31:22.886" v="1"/>
      <pc:docMkLst>
        <pc:docMk/>
      </pc:docMkLst>
      <pc:sldChg chg="modSp">
        <pc:chgData name="Khattab, Sherif" userId="c83b1e15-36f3-4f46-aceb-05aac24c545e" providerId="ADAL" clId="{73EE9CC4-D3DC-EF46-A48C-45E1B855EE49}" dt="2021-09-01T06:15:24.312" v="0"/>
        <pc:sldMkLst>
          <pc:docMk/>
          <pc:sldMk cId="1330366002" sldId="454"/>
        </pc:sldMkLst>
        <pc:spChg chg="mod">
          <ac:chgData name="Khattab, Sherif" userId="c83b1e15-36f3-4f46-aceb-05aac24c545e" providerId="ADAL" clId="{73EE9CC4-D3DC-EF46-A48C-45E1B855EE49}" dt="2021-09-01T06:15:24.312" v="0"/>
          <ac:spMkLst>
            <pc:docMk/>
            <pc:sldMk cId="1330366002" sldId="454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3060777694" sldId="497"/>
        </pc:sldMkLst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4242221972" sldId="503"/>
        </pc:sldMkLst>
      </pc:sldChg>
    </pc:docChg>
  </pc:docChgLst>
  <pc:docChgLst>
    <pc:chgData name="Khattab, Sherif" userId="c83b1e15-36f3-4f46-aceb-05aac24c545e" providerId="ADAL" clId="{7C93500A-9C02-1B4B-B507-B54B52B20BD8}"/>
    <pc:docChg chg="delSld">
      <pc:chgData name="Khattab, Sherif" userId="c83b1e15-36f3-4f46-aceb-05aac24c545e" providerId="ADAL" clId="{7C93500A-9C02-1B4B-B507-B54B52B20BD8}" dt="2022-01-13T13:28:26.358" v="0" actId="2696"/>
      <pc:docMkLst>
        <pc:docMk/>
      </pc:docMkLst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84980282" sldId="463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4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Process Synchronization</a:t>
            </a:r>
          </a:p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744459-D981-1283-8383-4307CD0D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4" y="4244318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that what we still use to this day? </a:t>
            </a:r>
          </a:p>
          <a:p>
            <a:r>
              <a:rPr lang="en-US" dirty="0"/>
              <a:t>Yes. The explained interrupt processing steps is essentially that happens in systems today</a:t>
            </a:r>
          </a:p>
          <a:p>
            <a:pPr lvl="1"/>
            <a:r>
              <a:rPr lang="en-US" dirty="0"/>
              <a:t>with some optimizations and variations between CPUs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99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Also back in the day when keyboards and all of this were new was there a limit on how fast you can type in concern to crashing the OS?</a:t>
            </a:r>
          </a:p>
          <a:p>
            <a:r>
              <a:rPr lang="en-US" dirty="0"/>
              <a:t>Possibly! </a:t>
            </a:r>
          </a:p>
          <a:p>
            <a:r>
              <a:rPr lang="en-US" dirty="0"/>
              <a:t>If interrupts happen too fast, the CPU will miss some of them.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74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is the data from the program counter register saved so we can return to what was occurring before the interrupt took place?</a:t>
            </a:r>
          </a:p>
          <a:p>
            <a:r>
              <a:rPr lang="en-US" dirty="0"/>
              <a:t>To the kernel stack in memory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51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the interrupt vector comes in?</a:t>
            </a:r>
          </a:p>
          <a:p>
            <a:r>
              <a:rPr lang="en-US" dirty="0"/>
              <a:t>The bootup code fills in that table in memory</a:t>
            </a:r>
          </a:p>
          <a:p>
            <a:r>
              <a:rPr lang="en-US" dirty="0"/>
              <a:t>We will see that in the XV6 code walkthrough today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81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1D9-52D6-9043-860D-FB586CB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87C-19BE-E246-BBEF-52CD55B5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IDT table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Syscall</a:t>
            </a:r>
            <a:r>
              <a:rPr lang="en-US"/>
              <a:t>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How a </a:t>
            </a:r>
            <a:r>
              <a:rPr lang="en-US" err="1"/>
              <a:t>syscall</a:t>
            </a:r>
            <a:r>
              <a:rPr lang="en-US"/>
              <a:t> is invoked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Syscall</a:t>
            </a:r>
            <a:r>
              <a:rPr lang="en-US"/>
              <a:t>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Parameter passing into a </a:t>
            </a:r>
            <a:r>
              <a:rPr lang="en-US" err="1"/>
              <a:t>syscall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 Lab 1 you will add a system call to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70C68-0E52-6240-B275-B2F5F058E3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6A2C-3207-DDD8-63A0-03D807349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49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B73807-FEFC-460C-B70D-90AF733E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4087180" cy="6567487"/>
          </a:xfrm>
        </p:spPr>
        <p:txBody>
          <a:bodyPr/>
          <a:lstStyle/>
          <a:p>
            <a:r>
              <a:rPr lang="en-US" dirty="0"/>
              <a:t>R is a CPU register</a:t>
            </a:r>
          </a:p>
          <a:p>
            <a:r>
              <a:rPr lang="en-US" dirty="0"/>
              <a:t>X is a variable stored in memory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187154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207534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543520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87950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21549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55147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81" y="985022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4081704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1645809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3913711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1813801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24969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257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59363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585682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92166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929624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6349606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3" y="6181614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F4118CB-9CC5-4D50-879B-978E70D2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581" y="1013667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68" grpId="0" animBg="1"/>
      <p:bldP spid="92169" grpId="0" animBg="1"/>
      <p:bldP spid="92172" grpId="0" animBg="1"/>
      <p:bldP spid="92173" grpId="0"/>
      <p:bldP spid="92174" grpId="0"/>
      <p:bldP spid="92175" grpId="0" animBg="1"/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BFB-E8B9-4FA8-B855-7781AE9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F9B-9B3F-404C-B16F-5831B9F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</a:t>
            </a:r>
            <a:r>
              <a:rPr lang="en-US" altLang="en-US" sz="2646" b="1" u="sng" dirty="0"/>
              <a:t>atomic</a:t>
            </a:r>
          </a:p>
          <a:p>
            <a:pPr lvl="1"/>
            <a:r>
              <a:rPr lang="en-US" altLang="en-US" sz="2205" dirty="0"/>
              <a:t>Atomic means uninterruptible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15BF-9CE5-470B-86AA-001A22150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BCC4-9A2C-4EBF-915F-F95BFC538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41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5D76-57CE-4092-A08F-CFACA39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E588-5E03-4DCE-96E8-655E6A55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the CPU switch from P1 to P2 then to P1 then to P2 again 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BE813-8D22-4943-B442-B50E0AD8B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8D16-2538-45FB-9577-A2264891D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03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E8916C-EB69-4667-AF1A-9D1E337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DCB91-BB57-484C-BE54-78DE0A0A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``Active entities are data structures when viewed from a lower level.’’ </a:t>
            </a:r>
          </a:p>
          <a:p>
            <a:pPr marL="457200" lvl="1" indent="0">
              <a:buNone/>
            </a:pPr>
            <a:r>
              <a:rPr lang="en-US"/>
              <a:t>			Raphael Finkel, University of Kentucky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7395-80CF-454D-82A9-F5F4F0CB1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E35F-467A-44E9-B1C6-51C6D0F4E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3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Recitations start this week</a:t>
            </a:r>
          </a:p>
          <a:p>
            <a:r>
              <a:rPr lang="en-US" dirty="0"/>
              <a:t>Steps of a </a:t>
            </a:r>
            <a:r>
              <a:rPr lang="en-US" dirty="0" err="1"/>
              <a:t>Syscall</a:t>
            </a:r>
            <a:r>
              <a:rPr lang="en-US" dirty="0"/>
              <a:t> posted on Canvas</a:t>
            </a:r>
          </a:p>
          <a:p>
            <a:r>
              <a:rPr lang="en-US" dirty="0"/>
              <a:t>TA Student Support Hours available on the syllabus page</a:t>
            </a:r>
          </a:p>
          <a:p>
            <a:r>
              <a:rPr lang="en-US" dirty="0"/>
              <a:t>Muddiest points are anonymous to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(also called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>
                <a:ea typeface="MS PGothic" charset="-128"/>
              </a:rPr>
              <a:t>)</a:t>
            </a:r>
          </a:p>
          <a:p>
            <a:r>
              <a:rPr lang="en-US" altLang="en-US">
                <a:ea typeface="MS PGothic" charset="-128"/>
              </a:rPr>
              <a:t>Process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>
                <a:ea typeface="MS PGothic" charset="-128"/>
              </a:rPr>
              <a:t> – running, waiting, </a:t>
            </a:r>
            <a:r>
              <a:rPr lang="en-US" altLang="en-US" err="1">
                <a:ea typeface="MS PGothic" charset="-128"/>
              </a:rPr>
              <a:t>etc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>
                <a:ea typeface="MS PGothic" charset="-128"/>
              </a:rPr>
              <a:t>– location of instruction to execute next 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>
                <a:ea typeface="MS PGothic" charset="-128"/>
              </a:rPr>
              <a:t> – contents of all process-centric registers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pid_t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int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 dirty="0">
                <a:ea typeface="MS PGothic" charset="-128"/>
              </a:rPr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 dirty="0">
                <a:ea typeface="MS PGothic" charset="-128"/>
              </a:rPr>
              <a:t>for the new process via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 dirty="0">
                <a:ea typeface="MS PGothic" charset="-128"/>
              </a:rPr>
              <a:t>of a process represented in the PCB</a:t>
            </a:r>
          </a:p>
          <a:p>
            <a:r>
              <a:rPr lang="en-US" altLang="en-US" dirty="0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 dirty="0">
                <a:ea typeface="MS PGothic" charset="-128"/>
              </a:rPr>
              <a:t>The more complex the OS and the PCB </a:t>
            </a:r>
            <a:r>
              <a:rPr lang="en-US" altLang="en-US" dirty="0">
                <a:ea typeface="MS PGothic" charset="-128"/>
                <a:sym typeface="Wingdings" charset="2"/>
              </a:rPr>
              <a:t> the </a:t>
            </a:r>
            <a:r>
              <a:rPr lang="en-US" altLang="en-US" dirty="0">
                <a:ea typeface="MS PGothic" charset="-128"/>
              </a:rPr>
              <a:t>longer the context switch</a:t>
            </a:r>
          </a:p>
          <a:p>
            <a:r>
              <a:rPr lang="en-US" altLang="en-US" dirty="0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 dirty="0">
                <a:ea typeface="MS PGothic" charset="-128"/>
              </a:rPr>
              <a:t>Some hardware provides multiple sets of registers per CPU </a:t>
            </a:r>
            <a:r>
              <a:rPr lang="en-US" altLang="en-US" dirty="0">
                <a:ea typeface="MS PGothic" charset="-128"/>
                <a:sym typeface="Wingdings" charset="2"/>
              </a:rPr>
              <a:t></a:t>
            </a:r>
            <a:r>
              <a:rPr lang="en-US" altLang="en-US" dirty="0">
                <a:ea typeface="MS PGothic" charset="-128"/>
              </a:rPr>
              <a:t> multiple contexts loaded at once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862375"/>
            <a:ext cx="9136389" cy="6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0EF-0D9C-3743-8C98-5744EE55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9645-6BAD-5B49-B01C-B9F7DC5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and process table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56E0-C26C-E14A-91D2-E955A3C81C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3D22-E133-BF43-B5B0-50276BF74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OS handle another interrupt coming in while it is in the middle of dealing with another?</a:t>
            </a:r>
          </a:p>
          <a:p>
            <a:r>
              <a:rPr lang="en-US" dirty="0"/>
              <a:t>Some interrupts can be interrupted!</a:t>
            </a:r>
          </a:p>
          <a:p>
            <a:r>
              <a:rPr lang="en-US" dirty="0"/>
              <a:t>The same interrupt process occurs, except that the </a:t>
            </a:r>
            <a:r>
              <a:rPr lang="en-US" dirty="0" err="1"/>
              <a:t>the</a:t>
            </a:r>
            <a:r>
              <a:rPr lang="en-US" dirty="0"/>
              <a:t> return-from-interrupt instruction does not necessarily return to user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0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functionality of the functions in memory that aren’t f7(), and/or the process of how the IDT array (in memory) is used</a:t>
            </a:r>
          </a:p>
          <a:p>
            <a:r>
              <a:rPr lang="en-US" dirty="0"/>
              <a:t>Some of other functions are Interrupt Service Routines</a:t>
            </a:r>
          </a:p>
          <a:p>
            <a:pPr lvl="1"/>
            <a:r>
              <a:rPr lang="en-US" dirty="0"/>
              <a:t>pointed to from IDT table</a:t>
            </a:r>
          </a:p>
          <a:p>
            <a:pPr lvl="1"/>
            <a:r>
              <a:rPr lang="en-US" dirty="0"/>
              <a:t>end with return-from-interrupt instruction</a:t>
            </a:r>
          </a:p>
          <a:p>
            <a:r>
              <a:rPr lang="en-US" dirty="0"/>
              <a:t>Some other functions are System Call Implementations</a:t>
            </a:r>
          </a:p>
          <a:p>
            <a:pPr lvl="1"/>
            <a:r>
              <a:rPr lang="en-US" dirty="0"/>
              <a:t>pointed to from the </a:t>
            </a:r>
            <a:r>
              <a:rPr lang="en-US" dirty="0" err="1"/>
              <a:t>syscall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end with regular return instruction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1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memory-resident virus scenario</a:t>
            </a:r>
          </a:p>
          <a:p>
            <a:r>
              <a:rPr lang="en-US" dirty="0"/>
              <a:t>A boot-loader virus can change the IDT entries and make some or all of them point to the virus code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834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 was confused why we do not add an entry to the IDT when adding a </a:t>
            </a:r>
            <a:r>
              <a:rPr lang="en-US" b="1" dirty="0" err="1"/>
              <a:t>syscall</a:t>
            </a:r>
            <a:endParaRPr lang="en-US" b="1" dirty="0"/>
          </a:p>
          <a:p>
            <a:r>
              <a:rPr lang="en-US" dirty="0"/>
              <a:t>The IDT size is limited by hardware</a:t>
            </a:r>
          </a:p>
          <a:p>
            <a:pPr lvl="1"/>
            <a:r>
              <a:rPr lang="en-US" dirty="0"/>
              <a:t>We can potentially have too many </a:t>
            </a:r>
            <a:r>
              <a:rPr lang="en-US" dirty="0" err="1"/>
              <a:t>syscalls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11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the meaning of kernel.</a:t>
            </a:r>
          </a:p>
          <a:p>
            <a:r>
              <a:rPr lang="en-US" dirty="0"/>
              <a:t>The functions and data structures that include:</a:t>
            </a:r>
          </a:p>
          <a:p>
            <a:pPr lvl="1"/>
            <a:r>
              <a:rPr lang="en-US" dirty="0"/>
              <a:t>IDT and </a:t>
            </a:r>
            <a:r>
              <a:rPr lang="en-US" dirty="0" err="1"/>
              <a:t>syscall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Interrupt Service Routines and </a:t>
            </a:r>
            <a:r>
              <a:rPr lang="en-US" dirty="0" err="1"/>
              <a:t>Syscall</a:t>
            </a:r>
            <a:r>
              <a:rPr lang="en-US" dirty="0"/>
              <a:t> Implementation functions</a:t>
            </a:r>
          </a:p>
          <a:p>
            <a:r>
              <a:rPr lang="en-US" dirty="0"/>
              <a:t>Kernel code runs in the privileged kernel mode</a:t>
            </a:r>
          </a:p>
          <a:p>
            <a:r>
              <a:rPr lang="en-US" dirty="0"/>
              <a:t>Compare that to the Shell</a:t>
            </a:r>
          </a:p>
          <a:p>
            <a:pPr lvl="1"/>
            <a:r>
              <a:rPr lang="en-US" dirty="0"/>
              <a:t>The command-line or GUI interface through which we can issue commands to the system</a:t>
            </a:r>
          </a:p>
          <a:p>
            <a:pPr lvl="1"/>
            <a:r>
              <a:rPr lang="en-US" dirty="0"/>
              <a:t>Shell includes support utilities, such as ls, file system check,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048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lot of new information and new words without simple terms to explain it. </a:t>
            </a:r>
          </a:p>
          <a:p>
            <a:r>
              <a:rPr lang="en-US" dirty="0"/>
              <a:t>Sorry about that. I hope things got more clear in the previous lecture.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89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it an expensive operation what does that really mean? </a:t>
            </a:r>
          </a:p>
          <a:p>
            <a:r>
              <a:rPr lang="en-US" dirty="0"/>
              <a:t>Interrupt handling is an expensive process meaning that it takes much more time </a:t>
            </a:r>
            <a:r>
              <a:rPr lang="en-US" i="1" dirty="0"/>
              <a:t>compared to </a:t>
            </a:r>
            <a:r>
              <a:rPr lang="en-US" dirty="0"/>
              <a:t>the speed of the CPU</a:t>
            </a:r>
          </a:p>
          <a:p>
            <a:pPr lvl="1"/>
            <a:r>
              <a:rPr lang="en-US" dirty="0"/>
              <a:t>CPU does things in nano seconds</a:t>
            </a:r>
          </a:p>
          <a:p>
            <a:pPr lvl="2"/>
            <a:r>
              <a:rPr lang="en-US" dirty="0"/>
              <a:t>We now have a 6 GHz CPU?</a:t>
            </a:r>
          </a:p>
          <a:p>
            <a:pPr lvl="1"/>
            <a:r>
              <a:rPr lang="en-US" dirty="0"/>
              <a:t>Memory access occurs in microseconds</a:t>
            </a:r>
          </a:p>
          <a:p>
            <a:pPr lvl="2"/>
            <a:r>
              <a:rPr lang="en-US" dirty="0"/>
              <a:t>That’s ~1/1000 of CPU speed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7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12067</TotalTime>
  <Words>1261</Words>
  <Application>Microsoft Office PowerPoint</Application>
  <PresentationFormat>Custom</PresentationFormat>
  <Paragraphs>181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</vt:lpstr>
      <vt:lpstr>Courier New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Xv6 Code Walkthrough</vt:lpstr>
      <vt:lpstr>Problem: race conditions</vt:lpstr>
      <vt:lpstr>Race conditions</vt:lpstr>
      <vt:lpstr>Atomic operations</vt:lpstr>
      <vt:lpstr>Context Switching</vt:lpstr>
      <vt:lpstr>Process Control Block</vt:lpstr>
      <vt:lpstr>Process Control Block (PCB)</vt:lpstr>
      <vt:lpstr>Process Representation in Linux</vt:lpstr>
      <vt:lpstr>Context Switch</vt:lpstr>
      <vt:lpstr>Context Switching</vt:lpstr>
      <vt:lpstr>Xv6 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2023-01-19T18:39:21Z</dcterms:modified>
</cp:coreProperties>
</file>