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  <p:sldMasterId id="2147483658" r:id="rId4"/>
  </p:sldMasterIdLst>
  <p:notesMasterIdLst>
    <p:notesMasterId r:id="rId23"/>
  </p:notesMasterIdLst>
  <p:sldIdLst>
    <p:sldId id="454" r:id="rId5"/>
    <p:sldId id="556" r:id="rId6"/>
    <p:sldId id="557" r:id="rId7"/>
    <p:sldId id="591" r:id="rId8"/>
    <p:sldId id="592" r:id="rId9"/>
    <p:sldId id="593" r:id="rId10"/>
    <p:sldId id="594" r:id="rId11"/>
    <p:sldId id="595" r:id="rId12"/>
    <p:sldId id="569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4" r:id="rId21"/>
    <p:sldId id="605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C3632-5B3C-4756-979C-A19CD72DB543}" v="1" dt="2023-01-12T18:46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5C913A5B-2C36-442F-A52C-E1A49080CA30}"/>
    <pc:docChg chg="undo custSel addSld delSld modSld">
      <pc:chgData name="Khattab, Sherif" userId="c83b1e15-36f3-4f46-aceb-05aac24c545e" providerId="ADAL" clId="{5C913A5B-2C36-442F-A52C-E1A49080CA30}" dt="2022-02-22T13:40:53.807" v="923" actId="20577"/>
      <pc:docMkLst>
        <pc:docMk/>
      </pc:docMkLst>
      <pc:sldChg chg="modSp add mod modAnim">
        <pc:chgData name="Khattab, Sherif" userId="c83b1e15-36f3-4f46-aceb-05aac24c545e" providerId="ADAL" clId="{5C913A5B-2C36-442F-A52C-E1A49080CA30}" dt="2022-02-17T19:20:51.002" v="308"/>
        <pc:sldMkLst>
          <pc:docMk/>
          <pc:sldMk cId="2399059046" sldId="260"/>
        </pc:sldMkLst>
        <pc:spChg chg="mod">
          <ac:chgData name="Khattab, Sherif" userId="c83b1e15-36f3-4f46-aceb-05aac24c545e" providerId="ADAL" clId="{5C913A5B-2C36-442F-A52C-E1A49080CA30}" dt="2022-02-17T19:20:45.387" v="306" actId="20577"/>
          <ac:spMkLst>
            <pc:docMk/>
            <pc:sldMk cId="2399059046" sldId="260"/>
            <ac:spMk id="2" creationId="{F79100F7-7E5C-45CB-A67E-5D6548BF6EF3}"/>
          </ac:spMkLst>
        </pc:spChg>
      </pc:sldChg>
      <pc:sldChg chg="addSp delSp modSp add mod modAnim">
        <pc:chgData name="Khattab, Sherif" userId="c83b1e15-36f3-4f46-aceb-05aac24c545e" providerId="ADAL" clId="{5C913A5B-2C36-442F-A52C-E1A49080CA30}" dt="2022-02-17T19:22:35.366" v="361"/>
        <pc:sldMkLst>
          <pc:docMk/>
          <pc:sldMk cId="3726598648" sldId="261"/>
        </pc:sldMkLst>
        <pc:spChg chg="mod">
          <ac:chgData name="Khattab, Sherif" userId="c83b1e15-36f3-4f46-aceb-05aac24c545e" providerId="ADAL" clId="{5C913A5B-2C36-442F-A52C-E1A49080CA30}" dt="2022-02-17T19:20:58.152" v="310" actId="404"/>
          <ac:spMkLst>
            <pc:docMk/>
            <pc:sldMk cId="3726598648" sldId="261"/>
            <ac:spMk id="2" creationId="{64E41E5B-B776-43BC-873F-9B6C3E57B89E}"/>
          </ac:spMkLst>
        </pc:spChg>
        <pc:spChg chg="mod">
          <ac:chgData name="Khattab, Sherif" userId="c83b1e15-36f3-4f46-aceb-05aac24c545e" providerId="ADAL" clId="{5C913A5B-2C36-442F-A52C-E1A49080CA30}" dt="2022-02-17T19:22:16.582" v="356" actId="21"/>
          <ac:spMkLst>
            <pc:docMk/>
            <pc:sldMk cId="3726598648" sldId="261"/>
            <ac:spMk id="3" creationId="{CF123ADA-0FC4-4A20-B632-FE9CDF3FAA2F}"/>
          </ac:spMkLst>
        </pc:spChg>
        <pc:spChg chg="del mod">
          <ac:chgData name="Khattab, Sherif" userId="c83b1e15-36f3-4f46-aceb-05aac24c545e" providerId="ADAL" clId="{5C913A5B-2C36-442F-A52C-E1A49080CA30}" dt="2022-02-17T19:21:11.506" v="313" actId="21"/>
          <ac:spMkLst>
            <pc:docMk/>
            <pc:sldMk cId="3726598648" sldId="261"/>
            <ac:spMk id="4" creationId="{7275408D-15E2-4BA3-A06C-E3A32CE58E63}"/>
          </ac:spMkLst>
        </pc:spChg>
        <pc:spChg chg="add del">
          <ac:chgData name="Khattab, Sherif" userId="c83b1e15-36f3-4f46-aceb-05aac24c545e" providerId="ADAL" clId="{5C913A5B-2C36-442F-A52C-E1A49080CA30}" dt="2022-02-17T19:22:21.686" v="358" actId="22"/>
          <ac:spMkLst>
            <pc:docMk/>
            <pc:sldMk cId="3726598648" sldId="261"/>
            <ac:spMk id="6" creationId="{DCB2A1E7-CFB4-4778-B9C5-F722146A013D}"/>
          </ac:spMkLst>
        </pc:spChg>
        <pc:spChg chg="add mod">
          <ac:chgData name="Khattab, Sherif" userId="c83b1e15-36f3-4f46-aceb-05aac24c545e" providerId="ADAL" clId="{5C913A5B-2C36-442F-A52C-E1A49080CA30}" dt="2022-02-17T19:22:27.997" v="360" actId="1076"/>
          <ac:spMkLst>
            <pc:docMk/>
            <pc:sldMk cId="3726598648" sldId="261"/>
            <ac:spMk id="8" creationId="{406A8F32-34DA-4276-9FD2-09751B5A20DA}"/>
          </ac:spMkLst>
        </pc:spChg>
      </pc:sldChg>
      <pc:sldChg chg="addSp modSp add mod modAnim">
        <pc:chgData name="Khattab, Sherif" userId="c83b1e15-36f3-4f46-aceb-05aac24c545e" providerId="ADAL" clId="{5C913A5B-2C36-442F-A52C-E1A49080CA30}" dt="2022-02-17T19:23:07.331" v="369"/>
        <pc:sldMkLst>
          <pc:docMk/>
          <pc:sldMk cId="3570637409" sldId="262"/>
        </pc:sldMkLst>
        <pc:spChg chg="mod">
          <ac:chgData name="Khattab, Sherif" userId="c83b1e15-36f3-4f46-aceb-05aac24c545e" providerId="ADAL" clId="{5C913A5B-2C36-442F-A52C-E1A49080CA30}" dt="2022-02-17T19:21:33.358" v="336" actId="20577"/>
          <ac:spMkLst>
            <pc:docMk/>
            <pc:sldMk cId="3570637409" sldId="262"/>
            <ac:spMk id="2" creationId="{FC875006-D6B0-496F-A78E-191EF098C6B8}"/>
          </ac:spMkLst>
        </pc:spChg>
        <pc:spChg chg="mod">
          <ac:chgData name="Khattab, Sherif" userId="c83b1e15-36f3-4f46-aceb-05aac24c545e" providerId="ADAL" clId="{5C913A5B-2C36-442F-A52C-E1A49080CA30}" dt="2022-02-17T19:22:11.711" v="355" actId="404"/>
          <ac:spMkLst>
            <pc:docMk/>
            <pc:sldMk cId="3570637409" sldId="262"/>
            <ac:spMk id="3" creationId="{68AB7077-69EC-42F4-8819-ACF0822AEA66}"/>
          </ac:spMkLst>
        </pc:spChg>
        <pc:spChg chg="mod">
          <ac:chgData name="Khattab, Sherif" userId="c83b1e15-36f3-4f46-aceb-05aac24c545e" providerId="ADAL" clId="{5C913A5B-2C36-442F-A52C-E1A49080CA30}" dt="2022-02-17T19:21:46.010" v="342" actId="1076"/>
          <ac:spMkLst>
            <pc:docMk/>
            <pc:sldMk cId="3570637409" sldId="262"/>
            <ac:spMk id="4" creationId="{9333B4E1-FE9B-448F-A94F-0848B228C0C0}"/>
          </ac:spMkLst>
        </pc:spChg>
        <pc:spChg chg="add mod">
          <ac:chgData name="Khattab, Sherif" userId="c83b1e15-36f3-4f46-aceb-05aac24c545e" providerId="ADAL" clId="{5C913A5B-2C36-442F-A52C-E1A49080CA30}" dt="2022-02-17T19:21:39.550" v="340" actId="6549"/>
          <ac:spMkLst>
            <pc:docMk/>
            <pc:sldMk cId="3570637409" sldId="262"/>
            <ac:spMk id="5" creationId="{AFF2CA43-8B5C-49E4-8447-BD57003F82F1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19:18.127" v="180"/>
        <pc:sldMkLst>
          <pc:docMk/>
          <pc:sldMk cId="3301507374" sldId="263"/>
        </pc:sldMkLst>
        <pc:spChg chg="mod">
          <ac:chgData name="Khattab, Sherif" userId="c83b1e15-36f3-4f46-aceb-05aac24c545e" providerId="ADAL" clId="{5C913A5B-2C36-442F-A52C-E1A49080CA30}" dt="2022-02-17T19:18:55.535" v="141" actId="20577"/>
          <ac:spMkLst>
            <pc:docMk/>
            <pc:sldMk cId="3301507374" sldId="263"/>
            <ac:spMk id="2" creationId="{B79625F2-FB85-4010-A98D-B29B3C758A92}"/>
          </ac:spMkLst>
        </pc:spChg>
        <pc:spChg chg="mod">
          <ac:chgData name="Khattab, Sherif" userId="c83b1e15-36f3-4f46-aceb-05aac24c545e" providerId="ADAL" clId="{5C913A5B-2C36-442F-A52C-E1A49080CA30}" dt="2022-02-17T19:19:11.765" v="178" actId="20577"/>
          <ac:spMkLst>
            <pc:docMk/>
            <pc:sldMk cId="3301507374" sldId="263"/>
            <ac:spMk id="3" creationId="{E54D53B7-526E-4C44-9FE3-E94745A06F42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20:17.340" v="279"/>
        <pc:sldMkLst>
          <pc:docMk/>
          <pc:sldMk cId="1135402025" sldId="264"/>
        </pc:sldMkLst>
        <pc:spChg chg="mod">
          <ac:chgData name="Khattab, Sherif" userId="c83b1e15-36f3-4f46-aceb-05aac24c545e" providerId="ADAL" clId="{5C913A5B-2C36-442F-A52C-E1A49080CA30}" dt="2022-02-17T19:19:25.085" v="197" actId="20577"/>
          <ac:spMkLst>
            <pc:docMk/>
            <pc:sldMk cId="1135402025" sldId="264"/>
            <ac:spMk id="2" creationId="{CE7E434F-2F43-41C0-BD84-C901FE9AAA2D}"/>
          </ac:spMkLst>
        </pc:spChg>
        <pc:spChg chg="mod">
          <ac:chgData name="Khattab, Sherif" userId="c83b1e15-36f3-4f46-aceb-05aac24c545e" providerId="ADAL" clId="{5C913A5B-2C36-442F-A52C-E1A49080CA30}" dt="2022-02-17T19:20:10.800" v="277" actId="115"/>
          <ac:spMkLst>
            <pc:docMk/>
            <pc:sldMk cId="1135402025" sldId="264"/>
            <ac:spMk id="3" creationId="{8452389C-7AA7-4C6D-9B92-409BD8DF1C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167711490" sldId="343"/>
        </pc:sldMkLst>
      </pc:sldChg>
      <pc:sldChg chg="modSp mod">
        <pc:chgData name="Khattab, Sherif" userId="c83b1e15-36f3-4f46-aceb-05aac24c545e" providerId="ADAL" clId="{5C913A5B-2C36-442F-A52C-E1A49080CA30}" dt="2022-02-17T19:16:24.854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C913A5B-2C36-442F-A52C-E1A49080CA30}" dt="2022-02-17T19:16:24.854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5C913A5B-2C36-442F-A52C-E1A49080CA30}" dt="2022-02-17T19:17:32.575" v="1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C913A5B-2C36-442F-A52C-E1A49080CA30}" dt="2022-02-17T19:18:10.468" v="105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C913A5B-2C36-442F-A52C-E1A49080CA30}" dt="2022-02-17T19:18:09.722" v="104" actId="47"/>
        <pc:sldMkLst>
          <pc:docMk/>
          <pc:sldMk cId="2116864396" sldId="505"/>
        </pc:sldMkLst>
      </pc:sldChg>
      <pc:sldChg chg="modSp add del mod">
        <pc:chgData name="Khattab, Sherif" userId="c83b1e15-36f3-4f46-aceb-05aac24c545e" providerId="ADAL" clId="{5C913A5B-2C36-442F-A52C-E1A49080CA30}" dt="2022-02-17T19:24:05.099" v="374"/>
        <pc:sldMkLst>
          <pc:docMk/>
          <pc:sldMk cId="3336646820" sldId="526"/>
        </pc:sldMkLst>
        <pc:spChg chg="mod">
          <ac:chgData name="Khattab, Sherif" userId="c83b1e15-36f3-4f46-aceb-05aac24c545e" providerId="ADAL" clId="{5C913A5B-2C36-442F-A52C-E1A49080CA30}" dt="2022-02-17T19:24:05.016" v="373"/>
          <ac:spMkLst>
            <pc:docMk/>
            <pc:sldMk cId="3336646820" sldId="526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2959171718" sldId="545"/>
        </pc:sldMkLst>
      </pc:sldChg>
      <pc:sldChg chg="modSp mod">
        <pc:chgData name="Khattab, Sherif" userId="c83b1e15-36f3-4f46-aceb-05aac24c545e" providerId="ADAL" clId="{5C913A5B-2C36-442F-A52C-E1A49080CA30}" dt="2022-02-17T19:18:23.674" v="123" actId="20577"/>
        <pc:sldMkLst>
          <pc:docMk/>
          <pc:sldMk cId="924667073" sldId="555"/>
        </pc:sldMkLst>
        <pc:spChg chg="mod">
          <ac:chgData name="Khattab, Sherif" userId="c83b1e15-36f3-4f46-aceb-05aac24c545e" providerId="ADAL" clId="{5C913A5B-2C36-442F-A52C-E1A49080CA30}" dt="2022-02-17T19:18:23.674" v="123" actId="20577"/>
          <ac:spMkLst>
            <pc:docMk/>
            <pc:sldMk cId="924667073" sldId="555"/>
            <ac:spMk id="2" creationId="{CFEEB588-7AFC-234D-8AC0-9C6E7268F1E5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1196061045" sldId="556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239456241" sldId="556"/>
        </pc:sldMkLst>
      </pc:sldChg>
      <pc:sldChg chg="modSp add mod">
        <pc:chgData name="Khattab, Sherif" userId="c83b1e15-36f3-4f46-aceb-05aac24c545e" providerId="ADAL" clId="{5C913A5B-2C36-442F-A52C-E1A49080CA30}" dt="2022-02-17T19:17:59.164" v="103" actId="20577"/>
        <pc:sldMkLst>
          <pc:docMk/>
          <pc:sldMk cId="398297096" sldId="557"/>
        </pc:sldMkLst>
        <pc:spChg chg="mod">
          <ac:chgData name="Khattab, Sherif" userId="c83b1e15-36f3-4f46-aceb-05aac24c545e" providerId="ADAL" clId="{5C913A5B-2C36-442F-A52C-E1A49080CA30}" dt="2022-02-17T19:17:59.164" v="103" actId="20577"/>
          <ac:spMkLst>
            <pc:docMk/>
            <pc:sldMk cId="398297096" sldId="557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2292956241" sldId="557"/>
        </pc:sldMkLst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447015565" sldId="558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006744224" sldId="558"/>
        </pc:sldMkLst>
      </pc:sldChg>
      <pc:sldChg chg="addSp delSp modSp new mod">
        <pc:chgData name="Khattab, Sherif" userId="c83b1e15-36f3-4f46-aceb-05aac24c545e" providerId="ADAL" clId="{5C913A5B-2C36-442F-A52C-E1A49080CA30}" dt="2022-02-22T13:40:53.807" v="923" actId="20577"/>
        <pc:sldMkLst>
          <pc:docMk/>
          <pc:sldMk cId="760541996" sldId="559"/>
        </pc:sldMkLst>
        <pc:spChg chg="mod">
          <ac:chgData name="Khattab, Sherif" userId="c83b1e15-36f3-4f46-aceb-05aac24c545e" providerId="ADAL" clId="{5C913A5B-2C36-442F-A52C-E1A49080CA30}" dt="2022-02-22T13:33:49.507" v="410" actId="20577"/>
          <ac:spMkLst>
            <pc:docMk/>
            <pc:sldMk cId="760541996" sldId="559"/>
            <ac:spMk id="2" creationId="{E11F85FD-0DE2-4F0D-B31D-C5683FB9E5EF}"/>
          </ac:spMkLst>
        </pc:spChg>
        <pc:spChg chg="mod">
          <ac:chgData name="Khattab, Sherif" userId="c83b1e15-36f3-4f46-aceb-05aac24c545e" providerId="ADAL" clId="{5C913A5B-2C36-442F-A52C-E1A49080CA30}" dt="2022-02-22T13:40:53.807" v="923" actId="20577"/>
          <ac:spMkLst>
            <pc:docMk/>
            <pc:sldMk cId="760541996" sldId="559"/>
            <ac:spMk id="3" creationId="{789CDCA7-D176-4691-957D-64D6CCB7E289}"/>
          </ac:spMkLst>
        </pc:spChg>
        <pc:spChg chg="add del mod">
          <ac:chgData name="Khattab, Sherif" userId="c83b1e15-36f3-4f46-aceb-05aac24c545e" providerId="ADAL" clId="{5C913A5B-2C36-442F-A52C-E1A49080CA30}" dt="2022-02-22T13:35:40.141" v="494"/>
          <ac:spMkLst>
            <pc:docMk/>
            <pc:sldMk cId="760541996" sldId="559"/>
            <ac:spMk id="5" creationId="{E337AED4-60DF-4874-8E20-8D6CC1638627}"/>
          </ac:spMkLst>
        </pc:spChg>
        <pc:spChg chg="add mod">
          <ac:chgData name="Khattab, Sherif" userId="c83b1e15-36f3-4f46-aceb-05aac24c545e" providerId="ADAL" clId="{5C913A5B-2C36-442F-A52C-E1A49080CA30}" dt="2022-02-22T13:39:53.555" v="867" actId="1076"/>
          <ac:spMkLst>
            <pc:docMk/>
            <pc:sldMk cId="760541996" sldId="559"/>
            <ac:spMk id="6" creationId="{8482527A-36E4-4568-B961-2CF40C675980}"/>
          </ac:spMkLst>
        </pc:spChg>
        <pc:spChg chg="add mod">
          <ac:chgData name="Khattab, Sherif" userId="c83b1e15-36f3-4f46-aceb-05aac24c545e" providerId="ADAL" clId="{5C913A5B-2C36-442F-A52C-E1A49080CA30}" dt="2022-02-22T13:40:38.812" v="893" actId="20577"/>
          <ac:spMkLst>
            <pc:docMk/>
            <pc:sldMk cId="760541996" sldId="559"/>
            <ac:spMk id="7" creationId="{DFC99B25-F887-4B17-B79E-87831E22D064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AB26736-60F0-4208-AA53-937B5ECF16FC}"/>
    <pc:docChg chg="custSel addSld delSld modSld">
      <pc:chgData name="Khattab, Sherif" userId="c83b1e15-36f3-4f46-aceb-05aac24c545e" providerId="ADAL" clId="{AAB26736-60F0-4208-AA53-937B5ECF16FC}" dt="2021-10-12T16:28:54.184" v="124" actId="2696"/>
      <pc:docMkLst>
        <pc:docMk/>
      </pc:docMkLst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AAB26736-60F0-4208-AA53-937B5ECF16FC}" dt="2021-10-07T15:07:22.976" v="0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AB26736-60F0-4208-AA53-937B5ECF16FC}" dt="2021-10-11T16:45:53.312" v="12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AB26736-60F0-4208-AA53-937B5ECF16FC}" dt="2021-10-11T16:45:53.312" v="12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AB26736-60F0-4208-AA53-937B5ECF16FC}" dt="2021-10-07T15:09:09.040" v="85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AAB26736-60F0-4208-AA53-937B5ECF16FC}" dt="2021-10-07T15:09:09.040" v="8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AAB26736-60F0-4208-AA53-937B5ECF16FC}" dt="2021-10-07T15:09:06.208" v="8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AAB26736-60F0-4208-AA53-937B5ECF16FC}" dt="2021-10-07T15:09:01.402" v="8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AB26736-60F0-4208-AA53-937B5ECF16FC}" dt="2021-10-07T15:09:01.402" v="8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39345036" sldId="54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86997367" sldId="55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AAB26736-60F0-4208-AA53-937B5ECF16FC}" dt="2021-10-07T15:08:35.505" v="2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01043" sldId="55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2779083" sldId="5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01168676" sldId="561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BF0C3632-5B3C-4756-979C-A19CD72DB543}"/>
    <pc:docChg chg="modSld">
      <pc:chgData name="Khattab, Sherif" userId="c83b1e15-36f3-4f46-aceb-05aac24c545e" providerId="ADAL" clId="{BF0C3632-5B3C-4756-979C-A19CD72DB543}" dt="2023-01-12T18:46:53.901" v="4"/>
      <pc:docMkLst>
        <pc:docMk/>
      </pc:docMkLst>
      <pc:sldChg chg="addSp modSp mod">
        <pc:chgData name="Khattab, Sherif" userId="c83b1e15-36f3-4f46-aceb-05aac24c545e" providerId="ADAL" clId="{BF0C3632-5B3C-4756-979C-A19CD72DB543}" dt="2023-01-12T18:46:53.901" v="4"/>
        <pc:sldMkLst>
          <pc:docMk/>
          <pc:sldMk cId="1330366002" sldId="454"/>
        </pc:sldMkLst>
        <pc:spChg chg="mod">
          <ac:chgData name="Khattab, Sherif" userId="c83b1e15-36f3-4f46-aceb-05aac24c545e" providerId="ADAL" clId="{BF0C3632-5B3C-4756-979C-A19CD72DB543}" dt="2023-01-12T18:46:50.80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F0C3632-5B3C-4756-979C-A19CD72DB543}" dt="2023-01-12T18:46:53.285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BF0C3632-5B3C-4756-979C-A19CD72DB543}" dt="2023-01-12T18:46:53.901" v="4"/>
          <ac:picMkLst>
            <pc:docMk/>
            <pc:sldMk cId="1330366002" sldId="454"/>
            <ac:picMk id="5" creationId="{E4942C30-824F-2097-B578-FFCB05B0D969}"/>
          </ac:picMkLst>
        </pc:picChg>
      </pc:sldChg>
    </pc:docChg>
  </pc:docChgLst>
  <pc:docChgLst>
    <pc:chgData name="Khattab, Sherif" userId="c83b1e15-36f3-4f46-aceb-05aac24c545e" providerId="ADAL" clId="{69C6FA66-61F1-8D4A-BDB6-6C69E53F4303}"/>
    <pc:docChg chg="modSld">
      <pc:chgData name="Khattab, Sherif" userId="c83b1e15-36f3-4f46-aceb-05aac24c545e" providerId="ADAL" clId="{69C6FA66-61F1-8D4A-BDB6-6C69E53F4303}" dt="2021-09-01T06:17:39.739" v="0"/>
      <pc:docMkLst>
        <pc:docMk/>
      </pc:docMkLst>
      <pc:sldChg chg="modSp">
        <pc:chgData name="Khattab, Sherif" userId="c83b1e15-36f3-4f46-aceb-05aac24c545e" providerId="ADAL" clId="{69C6FA66-61F1-8D4A-BDB6-6C69E53F4303}" dt="2021-09-01T06:17:39.739" v="0"/>
        <pc:sldMkLst>
          <pc:docMk/>
          <pc:sldMk cId="1330366002" sldId="454"/>
        </pc:sldMkLst>
        <pc:spChg chg="mod">
          <ac:chgData name="Khattab, Sherif" userId="c83b1e15-36f3-4f46-aceb-05aac24c545e" providerId="ADAL" clId="{69C6FA66-61F1-8D4A-BDB6-6C69E53F4303}" dt="2021-09-01T06:17:39.73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8:30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680 633 0,'-5'-13'56'0,"-1"13"-44"0,0-8-12 0,-3 6 0 16,0-4 412-16,-3-1 81 0,1 2 16 0,-1-3 3 16,-5 0-368-16,-1 8-73 0,1-8-15 0,-7 8-4 15,-2 0-36-15,-6 8-8 0,0-8-8 0,0 8 11 16,-6 0-20-16,3 4-4 0,-3-4-1 0,-3 7 0 16,3-1 0-16,0 1 0 0,0 1 0 0,6 0 0 15,3-4 14-15,3 4-9 0,0 4 9 0,2-4-8 0,7 0 8 0,3 0 0 16,5 2 0-16,3 0-8 0,6 3 8 15,0 2 12-15,2-7-2 0,11 4-1 0,1 8 19 16,1-12 3-16,4 13 1 0,2-14 0 0,6 14-16 0,1-9-2 16,1 4-1-16,1-1 0 0,-1 1-13 0,3 4 0 15,-3 1 0-15,0-6 0 0,3 8 0 0,-5-3 0 16,-4 1 0-16,0 2 0 0,1-2 0 0,-6-6 0 16,-7 5 0-16,1-7 0 0,-1 0 0 0,-7-6 8 15,-4 1-8-15,-4 0 0 0,-1-1 40 0,-7-7 3 16,0 0 0-16,-8 2 0 0,-3-3 13 15,-4-3 2-15,-5-4 1 0,-3 0 0 0,-3-4-30 0,-2-1-5 16,-8 3-2-16,2-8 0 0,-1-1-22 0,1-2-18 16,2 3 3-16,3-8 1 15,6 2-164-15,0-2-33 0,0-8-6 0</inkml:trace>
  <inkml:trace contextRef="#ctx0" brushRef="#br0" timeOffset="471.68">11876 208 1036 0,'0'0'46'0,"0"0"10"0,0 0-45 0,0 0-11 15,0 0 0-15,0 0 0 0,-6 2 426 0,0 7 83 16,0-4 17-16,0 10 3 0,-3 6-417 0,4-5-83 0,-5 12-17 0,2-5-3 16,-7 13 0-16,4 3 0 0,-1 11 0 0,1-4 0 15,-4 6-9-15,3 5 0 0,1 10 0 0,-4 1 0 16,1 12 0-16,2-2 0 16,0 0 0-16,3 3 0 0,0-9 0 0,3 9 0 0,1-14 0 0,-1 5 0 15,3-12 0-15,3-3 0 0,0-11 0 0,0-1 0 16,0-6 9-16,0 2-9 0,0-9 10 0,3-4-10 31,-3-5-47-31,3-2-15 0,0-13-3 0,0-3-1 16,-3-5-158-16,6-10-32 0</inkml:trace>
  <inkml:trace contextRef="#ctx0" brushRef="#br0" timeOffset="1492.39">11761 1404 2156 0,'0'0'96'0,"0"0"19"0,0 0-92 0,0 0-23 0,0 0 0 0,10 0 0 0,1 0 101 0,1 0 16 15,-1 2 3-15,1-2 1 16,3 0-57-16,-4 0-12 0,1-2-3 0,3 2 0 16,-1 0-25-16,7-9-4 0,-1 4-2 0,0-5 0 0,-2 2 11 0,5-5 3 15,1 1 0-15,-1-7 0 16,-6 1-24-16,4 2-8 0,-1-2 0 0,-2 0 9 0,-3 0 5 0,-1 0 1 16,-3-1 0-16,-2 4 0 0,0-3 3 0,-3 8 1 15,0-11 0-15,-6 8 0 0,3 3-3 0,-3-3 0 16,-3 4 0-16,-3-1 0 0,-3 0-3 15,0 10-1-15,1-3 0 0,-7 6 0 0,-2 2-12 0,-4 3 0 16,-2 8 0-16,0-1 0 0,-6 6 0 0,-1 7 0 0,-2-5-9 16,6 14 9-16,-3 2-10 0,5 3 10 0,1 1-10 0,6-4 10 15,2 5 0-15,6-7-9 16,4-6 9-16,5 5 0 0,5-10 0 0,1-3 0 16,6-5 0-16,-1 3 0 0,1-8 9 0,5-2-9 15,1-1 12-15,2-3-12 0,3-7 12 0,1-5-4 0,2 3 0 0,-2-8-8 16,-1 2-9-16,-3-8-9 0,1 0-2 0,-1 4 0 31,1-4-23-31,-4-2-5 0,1-3 0 0,-3 1-1 0,2-1 19 0,-5 5 4 0,2-2 1 0,-2 0 0 16,0-5 25-16,-1 10-8 0,-3 3 8 0,-2 1 0 15,0-3 0-15,3 4 8 0,-3 5 0 16,0-2 0-16,-6 5-8 0,0 0 12 0,0 0-4 0,3 5 0 16,0-2-8-16,0 5-8 0,3-1 8 0,-4-2-12 15,1 6 12-15,0-3 0 0,0 2 8 0,3-2-8 0,-4 2 0 16,5-5 0-16,-1 3 0 0,2-6-12 0,-2 9 12 0,3-11 0 15,-1 3 0-15,-2-3 0 0,6 0 18 0,-3 0-1 16,2-3 0-16,1-2 0 0,-1-1 11 16,2-1 3-16,-2-1 0 0,4-2 0 0,-6-4-5 0,2 2-1 15,1-4 0-15,-3 1 0 0,-1 1-9 16,-2 0-3-16,0-5 0 0,-3 1 0 0,-1 2-5 16,-2 1-8-16,0-1 11 0,-2-5-11 0,-1 11 0 0,-3-3 0 15,-2 6 0-15,-4-2 0 0,3 5 0 0,-6-5 0 16,1 18 0-16,-7-9-12 15,1 13-1-15,0-3 0 0,-1 3 0 0,-2 8 0 0,2 2 2 0,1 0 1 16,0 6 0-16,2-1 0 0,4 3 10 0,2-3-12 0,3 4 12 16,6-6-12-16,3 0-9 0,6-5-3 0,2-1 0 15,7-4 0-15,6-4 6 0,-1-1 1 0,6 2 0 0,1-10 0 16,-1-3 17-16,3 0 0 0,-6 0 0 16,4 0 0-16,-1-3 0 0,-3-2 0 15,-2 2 0-15,-1-2 0 0,1 5 0 0,-4 0 0 16,0 0 0-16,-2 0 0 0,-3 0 0 0,-1 5 0 0,1 3 0 0,0 2 0 15,-3 4 0-15,0 1-10 0,-1 1 10 0,-2 5-8 16,0 7 8-16,-3 8 0 0,3-4 0 0,-4 11-8 16,-2 1 8-16,3 1-13 0,-3-1 5 0,3-1 8 31,3 1-43-31,-1-12-1 0,2 2 0 0,-1-3 0 0,0-8 32 0,-1-2 12 0,1-5-8 0,-3-2 8 16,-3 0 17-16,0-12 9 0,0-2 2 0,0 0 0 0,0-7 33 0,0-9 7 15,-3-5 2-15,0-4 0 16,-3-4-60-16,-2-13-10 0,-1 9 0 0,-3-9-10 15,-3 6-11-15,-2-8-3 0,2-3 0 0,1 3 0 16,-3-6 24-16,2 4 0 0,0 2-9 0,7 0 9 16,-1-5 0-16,3 5 17 0,0 4-3 0,3 5-1 0,0 3 0 0,3-1 0 15,3 9 0-15,0-5 0 0,3 15 20 0,0-10 4 16,3 11 1-16,2 2 0 0,4 6-9 16,5-5-1-16,1 5-1 0,5 2 0 0,0 6 1 15,3-3 0-15,4 8 0 0,-2-1 0 0,-1 7-17 0,-1-7-3 16,-3 1-8-16,-3 7 12 0,-2 1-12 0,-4 2 0 15,-2 0 8-15,-4-2-8 0,-2 5 0 0,-3 7-12 16,-6-4 3-16,-6-1 0 16,-5 5-127-16,-4 6-26 0,-5-11-5 0,-1 6-1 15,-8-3-125-15,3-1-26 0,-3-1-5 0</inkml:trace>
  <inkml:trace contextRef="#ctx0" brushRef="#br0" timeOffset="1995.63">13237 1390 2487 0,'21'8'110'0,"-12"-2"23"0,-1 1-106 0,4 0-27 0,0 2 0 0,2-2 0 16,4 9 140-16,-3 2 24 0,-4-7 4 0,4 4 0 15,-3 0-101-15,-1-1-21 0,-2 1-4 0,2-2-1 16,-2 0-31-16,3-11-10 0,-3 7 0 0,2-2 0 16,-2-2 0-16,3-5 0 0,0-5-10 0,-1-2 10 15,1-2 0-15,-1 2 0 0,4-6 0 0,-3-3 8 16,-1-5 0-16,-2 6 0 0,3-8 0 0,-6 7 0 0,2-5-8 15,-4 5 12-15,1 2-12 0,-2-7 12 0,3-1-12 0,-3 12 8 16,-3-10-8-16,0 12 8 16,0-5-8-16,0 11 0 0,0-7 0 0,0 9 0 15,-3-5 0-15,3 5 0 0,0 0 8 0,0 0-8 0,-3 14 0 0,0-4 0 16,3 8 0-16,3 5 0 0,-3 1 0 0,3 4 0 16,2 3 0-16,-1 6-11 0,-2-2 11 0,1 15 0 15,1-4 0-15,-4 6 0 0,0 8 0 0,-4-1 0 16,1 2 0-16,-3 3-8 0,-2-4-4 0,-7 4-1 15,1-9 0-15,-7 2 0 0,4-5-4 0,-7 0-1 16,4-8 0-16,-6-3 0 0,3-7 18 0,-4 3 0 16,1-9 0-16,0 1 0 0,-6-14 11 0,5 8-11 0,1-9 12 0,0-7-12 15,2 1 0-15,1-8-14 16,0-3 1-16,2-2 0 16,1-8-14-16,2 5-2 0,1-15-1 0,5 8 0 0,1-6 21 0,2-8 9 0,0 6-8 15,6 0 8-15,3-14 14 0,3 8 8 0,3 1 2 0,0-3 0 16,8 8 12-16,1-11 4 0,8 11 0 0,4-5 0 15,-1 4-6-15,9 3-1 0,3 3 0 0,2-3 0 16,4 5-17-16,3 4-4 0,0-11-1 16,2 10 0-1,-2-3-51-15,3 6-9 0,2-8-3 0,1 7-934 0,-3-10-187 0</inkml:trace>
  <inkml:trace contextRef="#ctx0" brushRef="#br0" timeOffset="2687.14">14941 799 2973 0,'-9'16'132'0,"6"-4"27"0,-3 4-127 0,4 13-32 0,-4-1 0 0,3 6 0 0,-3 10 42 0,0 0 2 16,4 5 1-16,-4-2 0 0,-1 10-28 0,1 8-5 15,-2 3-2-15,-1 4 0 16,1 3-44-16,-1-2-9 0,0 4-1 0,3-4-1 16,-2-8-6-16,4-13-1 0,2-9 0 0,-2-6 0 0,2-8 34 0,2-6 6 15,0-7 2-15,-3-1 0 0,0-7 57 0,0-3 11 16,0-5 2-16,-2-5 1 0,-2-11-2 0,1 4-1 0,-2-15 0 0,-1-7 0 16,-3-5-48-16,4-9-10 15,-4 1 0-15,3-2 0 16,-2 2-25-16,2-13-3 0,0 1 0 0,-2-1 0 0,4-4 39 0,1-2 7 0,4 7 2 0,2-1 0 15,2 1-20-15,8 2 0 0,-1 2 0 0,2-2 0 16,3 11 0-16,4 1 0 16,2 4 0-16,3 4 0 0,4 7 10 0,2 1-2 0,6 6 0 0,3 2 0 15,0 5 5-15,5 3 1 0,5 11 0 0,-5 2 0 16,1 0 22-16,0 2 5 0,-7 6 1 0,1 5 0 16,-5 2-42-16,-5 1 0 0,-1 5 0 0,-10 2 0 15,-5 6-30 1,-6-1-8-16,-12 11-2 0,-2 3 0 0,-10 2-82 15,-6 0-17-15,-5 3-3 0,-5-3-1 0,-8-8 61 16,2 5 12-16,-4-7 2 0,0 3 1 0,0-9 78 0,4 3 15 0,2-10 3 0,0-1 1 16,9 1 67-16,0-10 14 0,5 1 2 0,6-1 1 15,7-6-43-15,-1-2-9 0,3 1-2 0,9-4 0 16,0 0-35-16,0 0-7 0,9-4-2 0,3-4 0 0,5 6 0 0,7-7-1 16,2 4 0-16,4-2 0 0,1 4 1 0,7-2 1 15,3 5 0-15,3 0 0 0,3 8-17 16,-4-1 0-16,4-7 0 0,-3 14 0 0,-1-7-11 0,1 6-5 15,0-3-2-15,-6 6 0 0,0 2 18 0,-3 0-10 16,-9-2 10-16,-3 5-8 0,-5-1-4 0,-3-4 0 16,-10 7 0-16,-2-7 0 0,-6 2 4 0,-6 0 0 15,-11-2 0-15,-6 5 0 0,-6-1 8 0,-6-4 0 0,-6-1 0 0,-6 1 0 16,-5-3 0-16,-3 0 0 16,-1-3 0-16,-2-5 0 0,0-3 0 0,2 4 8 0,1-6-8 0,5-6 11 31,1-1-58-31,9 0-11 0,-1-2-2 0,11-3-1 15,8 1-107-15,4-10-20 0,4 8-5 0</inkml:trace>
  <inkml:trace contextRef="#ctx0" brushRef="#br0" timeOffset="3155.46">16040 1323 2833 0,'0'0'62'16,"-5"0"13"-16,-4 0 2 0,3 8 3 0,-5-8-64 0,-4 7-16 0,3-7 0 0,-5 0 0 0,2 9 41 0,-5-2 5 15,-4 0 1-15,-2 4 0 16,0-8-36-16,-3 5-11 0,0 4 0 0,0-1 0 0,0 1 0 0,-1 4 0 16,4 0 0-16,-3 2 0 0,2 0 0 0,1-2 0 15,0-4 0-15,3 12 0 0,-4 2 0 0,7-8 0 16,2 3 0-16,4 2 10 0,-1 1 2 15,4 4 1-15,2-5 0 0,6-2 0 0,-3 3 2 0,6-3 0 16,3 2 0-16,3-3 0 0,0-4 2 0,3 0 1 16,-1-4 0-16,7-4 0 0,2 0-10 0,0-3-8 0,2-3 12 15,-2-4-12-15,0-3 10 0,1-3-10 16,-1 0 8-16,0-4-8 0,-2 1 0 0,3-10 8 16,-3 6-8-16,-1-6 0 0,-2 5 0 0,0-4 0 0,-1-4 0 15,1 4 0-15,-1-3 8 0,1 2-8 0,-3-3 0 0,-1 1 8 16,1 2-8-16,0 3 0 0,0 5 0 0,-3 0 8 15,-1-2 0-15,-1 6-8 0,-4 4 12 0,0 5-4 16,2-2 17-16,-2 2 3 0,0 0 1 0,0 0 0 16,3 7-17-16,0 2-3 0,0 6-1 0,0 1 0 15,3-4-8-15,-1 9 0 0,-1-3 0 16,1 3 0 0,1 0-20-16,0-6-8 0,-3 6-3 0,0-3 0 15,0-5-202-15,0 3-41 0</inkml:trace>
  <inkml:trace contextRef="#ctx0" brushRef="#br0" timeOffset="3397">16046 1671 1440 0,'0'0'128'0,"7"0"-103"0,-2 7-25 0,1-2 0 16,3 3 315-16,0 2 57 0,-1 3 12 0,1 3 3 15,0-3-244-15,3 2-49 0,-7 1-10 0,7 0-1 0,0 2-55 0,-3 0-10 16,-1-2-2-16,1-4-1 0,3 4-15 0,-1 0 0 16,-5-3 0-16,6-6-10 15,-3 1-32-15,-1 0-6 0,-2-3-2 0,3-3 0 0,-7 3 37 0,7-5 13 16,1-5-9-16,-5 3 9 0,1-3 36 0,2-3 13 15,-2 0 3-15,0 1 0 0,3-6-1 0,-3 2 0 16,3-2 0-16,-1 3 0 0,1-8-24 0,3 2-5 16,-3 1-1-16,3 2 0 0,2-3-21 0,0 0 0 0,-2 4 0 15,5 1 8-15,-2-2-8 0,3 3 0 16,-1-1 0-16,0 1 0 16,1-3-38-16,2 2-6 0,-2 4 0 0,0-6-943 0,-1 0-188 15</inkml:trace>
  <inkml:trace contextRef="#ctx0" brushRef="#br0" timeOffset="3837.96">17047 659 403 0,'0'0'17'0,"-3"8"5"0,0 5-22 0,0 5 0 0,0 3 0 0,3 7 0 16,3 8 636-16,-3 3 122 0,0 11 25 0,3-4 5 15,-3 11-613-15,3-2-123 0,-3 7-24 0,-3 6-4 32,0-1-47-32,0 14-9 0,-3-14-1 0,0 5-1 0,-2-5-182 0,2-6-37 0,3-17-7 0,1-1-2 15,-2-6 119-15,2-14 24 16,2 1 5-16,0-6 1 0,-4-8 208 0,4 3 41 0,-2-10 9 0,2-3 2 16,0 0 32-16,-3-11 6 0,3-1 2 0,-4 1 0 15,4-10-106-15,0-7-21 0,0 7-4 0,0-5 0 16,4-8-34-16,-1 6-6 0,3-6-2 0,2 0 0 0,1-2-14 0,3-1-13 15,2 4 2-15,1 4 1 0,0 6 10 0,2 2-8 16,4 1 8-16,2 4-8 0,-3 9 16 0,4-7 3 16,-5 14 1-16,5-7 0 0,0 14 9 0,-1-7 3 15,3 5 0-15,-3 6 0 0,-2-3-10 0,-1 10-2 16,-2 0 0-16,-4 3 0 0,1-1-3 0,-4-1-1 16,-1 9 0-16,-8-7 0 0,-2 2-8 0,-2-7-11 15,-4 10 3-15,-7-3 0 16,-6-8-15-16,-5 1-2 0,-8 0-1 0,-6 2 0 15,-9-8-23-15,1 3-5 0,2-5-1 0,3-5 0 16,0 7-93-16,6-10-18 0,3 0-4 0,6 0-655 0,6-5-131 0</inkml:trace>
  <inkml:trace contextRef="#ctx0" brushRef="#br0" timeOffset="4447.33">17470 1523 2235 0,'0'0'99'0,"6"0"21"0,3 7-96 0,-1 1-24 0,1-8 0 0,3 5 0 16,-1 3 131-16,1-8 21 0,-1 3 5 0,1-3 1 16,-3 5-78-16,3-5-15 0,-1 0-3 0,1 0-1 15,-1-5-41-15,4 5-8 0,-3-3-1 0,3-5-1 0,-4 3 18 16,1-3 3-16,-1 1 1 0,1-2 0 16,0 2-21-16,-1-1-11 0,-2-5 12 0,3 6-12 15,-6-4 12-15,3 0-4 0,-1 1 0 0,1-3-8 0,-6 6 16 0,3-6-3 16,-3 5-1-16,2-3 0 0,-1-1 0 0,-4 1-1 15,0-2 0-15,0 5 0 0,0-12-11 16,0 7 0-16,-4 3 0 0,-1-4 0 0,2-1 0 16,-3 2-9-16,3-2 9 0,-3-1-10 0,-3 8 10 0,3 3-12 15,-2-3 12-15,-1 6-12 0,1-7 12 0,-1 9-12 16,0 3 12-16,-3 3-12 0,-2 1 12 0,-1 6 0 16,0 6 0-16,1-4-8 0,-1 6 8 0,4 2 9 0,-1 5-1 0,3 6-8 15,1-2 14-15,2-2-4 16,6 4-1-16,0-3 0 0,6-7 18 0,5 7 3 15,1-10 1-15,5 2 0 0,1-2-18 0,2-1-3 0,1-9-1 16,-1 1 0-16,4-3 0 0,1-2 0 0,2-2 0 16,-1-5 0-16,1-5-1 0,4-2 0 0,1-2 0 0,1 7 0 15,-4-11 0-15,6 5 0 0,0-5 0 16,0-3 0-16,-3 9-8 0,0-1 0 0,-3-5 0 0,0 6 0 16,-2 7 0-16,-4-4 0 0,-5-1-9 0,-1 10 9 15,1-1-8-15,-7 3 8 0,1-7-12 0,-3 8 12 16,-1 0-24-16,-2-1 3 0,0-2 0 15,-3 9 0 1,-3-4-16-16,0 3-3 0,0-10-1 0,0 9 0 0,-3-3 10 0,0-2 3 0,3-7 0 16,0 0 0-16,0 0 28 0,0 0 18 0,0 0-2 0,0 0-1 15,0 0 36-15,8-7 7 0,2 7 2 0,4-9 0 0,6-3-26 0,4 9-5 16,-1-10-1-16,6-2 0 16,6 1-20-16,3 7-8 0,0-4 0 0,-3-1 9 0,0 3-9 0,0 7 0 15,-3 2 0-15,-3-10 0 16,-6 10-68-16,1 0-7 0,-4 0-1 15,-2 5 0-15,-6 0-101 0,0-3-21 0,-4 14-4 0</inkml:trace>
  <inkml:trace contextRef="#ctx0" brushRef="#br0" timeOffset="4897.6">19319 2422 2484 0,'0'0'55'0,"-9"8"11"0,1 0 2 0,-7-1 1 0,0-2-55 0,-4 4-14 0,-8-9 0 0,-3 7 0 15,-4-4 28-15,-10-3 4 0,-14 0 0 0,2 0 0 16,1 0-32-16,-9-3 8 0,-12-4-8 0,-3 7 0 15,-9-9 8-15,1 4 0 0,-3-2-8 0,-10 7 12 16,-10-8 17-16,-7 5 3 0,0-2 1 0,1 5 0 16,-7-5 19-16,-6 5 3 0,-1 0 1 0,-5 0 0 15,-2 0-29-15,-5 0-6 0,-7 0-1 0,-6 5 0 16,-3-5-20-16,-2 0 9 0,-3 5-9 0,-1-2 0 16,-8-3 12-16,-3 0-12 0,-3 5 12 0,-3-2-12 0,-2-3 17 15,-7 7-3-15,-2-7-1 0,-7 9 0 0,-8-4 7 0,0 2 0 16,-3 1 1-16,-3 0 0 0,-2 7-3 0,-8-7-1 15,2 5 0-15,-1 3 0 0,-2 5 8 0,1-6 2 16,2 1 0-16,5 7 0 0,9-5 0 0,6 0 0 16,11-3 0-16,7 4 0 0,7-1-11 0,8-5-1 15,7 3-1-15,13-9 0 0,13 6-14 0,7-10 0 16,9 8 0-16,7-9-10 16,7 3-133-16,6-3-26 0</inkml:trace>
  <inkml:trace contextRef="#ctx0" brushRef="#br0" timeOffset="12700.72">13743 3472 979 0,'0'0'87'0,"-7"0"-70"0,1 0-17 0,4 0 0 16,2 0 358-16,-6 5 68 0,3 4 14 0,0-2 2 15,-3 9-344-15,3 2-69 0,3 0-13 0,0 10-4 16,-2 4-12-16,2 4-10 0,2 0 2 0,-2 8 0 15,0 8 8-15,3 5-12 0,-3-2 12 0,3 9-12 16,0-4 12-16,-3 8-8 0,0 4 8 0,0 3-8 0,0-2 8 0,0 7 0 16,-3 3 0-16,3 3 0 0,0 4 0 15,0 6 0-15,0 0 0 0,0 5 0 0,-3 3 0 0,6 2 0 16,-3 3 0-16,-3 3 0 0,0 0 0 0,3 2 0 16,0 0 0-16,0 2 0 0,0 1 0 15,0-3 0-15,-2 3 0 0,-2 2 0 16,2-3 0-16,-2 9 0 0,2-6 0 0,-4 0 0 0,3 6 0 0,0-1 0 15,3 1 0-15,-3-1 0 0,0 3 0 16,-3 1 0-16,0-9 0 0,-2 5 0 0,-1 1 0 0,-3 7 0 16,1-5 0-16,-1 2 0 0,-3-1 0 0,1-1 0 15,-1 5 8-15,0-8-8 0,1 3 22 0,-1-2 0 0,1-6 0 16,-4 3 0-16,4-8 24 0,-1 3 5 16,4-1 1-16,-4-2 0 0,3 0 32 0,1-2 8 0,-1-6 0 0,1-4 1 15,1 1-53-15,2-1-10 0,2-6-2 16,3-6-1-16,0-7-6 0,3 2-1 0,0-9 0 0,3-1 0 31,0-2-51-31,0-14-10 0,-3 1-3 0</inkml:trace>
  <inkml:trace contextRef="#ctx0" brushRef="#br0" timeOffset="14269.39">18085 3330 1440 0,'0'0'128'0,"0"0"-103"0,0 0-25 0,-12-6 0 16,-2 6 223-16,3 0 39 15,-2-2 8-15,-1 2 2 0,-1 0-158 0,1 0-31 16,-4-5-7-16,1 5 0 0,-4 0-38 0,-2 5-7 0,0-5-2 0,0 2 0 16,-4 9-19-16,-2-4-10 0,-3 4 10 15,0 5-10-15,0-4 0 0,0 11 0 0,0 4 0 0,3-4 0 16,-1 9 11-16,7-2-11 0,0 4 12 0,2-3-12 15,6 11 32-15,7-11-1 0,-1 0 0 16,3 5 0-16,6-4-3 0,4 4 0 16,-2-3 0-16,7 1 0 0,3-5 5 0,3 4 1 0,2-2 0 0,0-7 0 15,6 4-18-15,4-7-4 0,2-3-1 0,3 3 0 16,-3-5 1-16,7-9 0 0,-7-2 0 0,3 3 0 16,0-8-4-16,-1 0 0 0,2-8 0 0,-1 3 0 15,-6-2-8-15,3-9 0 0,6 0 0 0,-8 3 0 16,-7 3 0-16,0-6 0 0,10-2 0 0,-5 0 8 15,-1 0-8-15,0-5 0 0,-4 7 0 0,0 0 0 16,-3-4 0-16,2 4 0 0,-8 1 0 0,1-1 0 16,-1 3 0-16,1 0 8 0,-9 5 0 0,0 1 0 0,0-1-8 0,0 0 0 15,-3 8 0-15,0 0 0 16,0 0 0-16,0 0 12 0,0 0-2 0,0 0 0 16,-6 0-10-16,0 0 0 0,6 0 0 0,-3 8 0 0,-3 7 0 0,3-1-12 15,0 1 2-15,3 6 1 0,0 2 9 0,0-2-13 16,0 2 5-16,6-2 8 0,3-3-12 0,0 3 12 15,-3-1-12-15,2-7 12 0,7-2 0 16,-3 2 0-16,-3-5 0 0,2-6 0 16,3 3 0-16,-2-5 0 0,3 0 0 0,0-5 8 0,-7 3-8 0,7-6 0 15,5-5 9-15,-2-3-9 0,-10 1 8 0,7-6-8 0,0 5 8 16,-1-4-8-16,-5 2 0 0,3-3 8 16,-3 0-8-16,-1 1 0 0,7-4 12 0,-4 3-3 15,-8 6 0-15,3-9 0 0,6 12 5 0,-4-4 1 0,-4 8 0 16,-4 0 0-16,2 6-3 0,-2-9-1 0,0 11 0 15,0 0 0-15,0 0 2 0,0 0 1 0,6 11 0 0,-6-1 0 16,0-2-14-16,3 8 9 0,3-4-9 0,3 12 8 16,-3-9-8-16,0 6 0 0,2 0 0 15,4 0 0 1,-1 2-30-16,-2 0-5 0,0-2-1 0,3-3 0 0,2 0-176 0,1-2-36 16,-6-9-8-16</inkml:trace>
  <inkml:trace contextRef="#ctx0" brushRef="#br0" timeOffset="14593.65">19118 3750 864 0,'3'-8'76'0,"-3"0"-60"0,0-5-16 0,3 0 0 0,2 6 322 0,-5-1 62 16,-2-8 12-16,2 8 2 0,0-4-219 0,-6 3-44 15,-3 2-9-15,1 4-2 0,-1-5-54 0,-3 1-11 16,-3 2-3-16,1-1 0 16,-4 6-44-16,4 0-12 0,2 11 0 0,-5-11 0 0,-4 2 0 0,6 6 0 15,7 0 0-15,-1-1 0 0,-3 7 0 0,3-7 0 16,7 6 0-16,2-2 0 15,2 1 8-15,-2 4-8 0,4-3 12 0,1 3-4 0,10-1 12 16,-3 1 3-16,-1 4 0 0,3-6 0 0,7 1 2 0,-3 4 1 16,-1-7 0-16,1 12 0 0,-1-12-14 0,4 4-2 15,-1 0-1-15,1-1 0 0,-4 4-9 0,0-9 0 0,-2 5 0 16,-3-7 0-16,-1 5 0 0,-2 0 0 16,-6-3 0-16,0-2 0 0,-3 0 0 0,-6 3 0 15,-3-4 0-15,0 4 0 16,-5-6-23-16,-6 2-3 0,-13 1-1 0,8 0 0 15,-2 0-1-15,-2 0-1 0,-3-1 0 0,0 1 0 16,3-8-25-16,5 5-5 0,4-5-1 0,3-5 0 16,-2 3-161-16,11-11-33 0</inkml:trace>
  <inkml:trace contextRef="#ctx0" brushRef="#br0" timeOffset="14947.71">19448 2865 3171 0,'0'0'70'0,"0"0"14"0,0 0 4 0,0 0 0 0,0 0-70 0,8 0-18 0,1 9 0 0,0-9 0 0,-1 7 0 0,1 1 0 16,-3 0 0-16,3 5-9 0,0 8 9 0,-6-1 8 15,3-1-8-15,-4 9 11 0,2 3-11 0,-4 3 0 16,0 5 0-16,-4 2 0 16,2 1-25-16,-2 1-7 0,2 7-2 0,-1-4 0 0,-3 6 34 0,0 3 0 15,3 0 0-15,0-7 0 0,3-1 0 0,0 2 0 16,0-4 0-16,3-1 0 0,3-10 26 0,0 2 9 16,0 0 1-16,2-5 1 0,4 3-13 0,3-6-4 0,0 3 0 0,-1-7 0 15,0-1-6-15,4-2-2 0,-3 2 0 0,2-10 0 16,0 2-28-16,4-6-7 0,-4-4-1 0,4-5 0 31,2-5-124-31,0-4-26 0,4 0-5 0</inkml:trace>
  <inkml:trace contextRef="#ctx0" brushRef="#br0" timeOffset="15923.89">19272 3462 3013 0,'0'0'66'0,"0"0"14"0,0 0 2 0,0 0 3 0,0 0-68 0,0 0-17 16,9 3 0-16,3-3 0 15,3 0 23-15,8 5 1 0,4-3 0 0,7-2 0 0,7 0-2 16,3 0 0-16,3 0 0 0,-1 0 0 0,0 0-22 0,4-2-10 16,0 2 1-16,-1-5 0 15,1 5-18-15,-6 0-3 0,-1 0-1 0,-5 0 0 16,0 0 11-16,-5 5 1 0,-8-3 1 0,-1-2 0 0,-6 5 10 0,-3 4 8 15,-4-2-12-15,-3 0 12 0,2-1-8 0,-8 2 8 16,4 5 0-16,-3-3 0 0,-6 3 0 0,0-2 0 16,-2 1 0-16,-1 4 0 0,-6-3 0 0,1-3 0 15,-8 3 0-15,2 3 0 0,-4 0 0 0,1 2 0 16,0 0 0-16,-1-6 0 0,1 4 0 0,3 0 0 16,-4 0 0-16,6 4 0 0,1-4 0 0,5-1 17 0,0-2-3 0,3 3-1 15,6 0 6-15,0 2 1 0,4 0 0 16,1-6 0-16,1-3 13 0,3-2 3 15,5 6 1-15,-2-5 0 0,9-6-25 0,2 6-12 16,3-8 10-16,1 0-10 0,2 0 12 0,3 0-3 0,0-8-1 0,-3 1 0 16,0-2-8-16,-3 2 0 0,1-6 0 0,-1 3 0 15,0-3-17-15,-5-3 1 16,-4 4 0-16,-2-7 0 0,-3-1 16 0,-7 4 0 0,1-5 0 16,-3 1 0-1,-3 4-33-15,-3-2 0 0,-6-3 0 0,1 0 0 0,-4 1 14 0,1 1 3 0,-2-1 1 0,2-1 0 16,-3 3 7-16,2-4 8 0,0 2-13 0,3 5 5 15,0-7 8-15,1 8 0 0,2 0-9 0,3-1 9 16,0 5 12-16,3-4 6 0,0 1 2 0,3 6 0 0,3-2 0 16,3 0 0-16,2 4 0 0,1-4 0 15,5 4-3-15,1 5 0 0,2 0 0 0,1 0 0 16,-1 5-7-16,0 1-2 0,4 2 0 0,0 1 0 0,-5 5-8 0,2-1 0 16,0 3 0-16,-4 2 0 0,0 3 0 15,1 7 0-15,-3-13 0 0,-1 8 0 0,-2-2 0 16,0-5-11-16,-4 5 11 0,1-8-12 0,-1 2 12 0,-2-5 0 15,0-1 0-15,1-2-8 16,-5 4 8-16,1-4 0 0,-3-7 0 0,6 3 0 16,-6-3 0-16,0 0 12 0,0 0-4 0,3 0 0 0,2-8-8 0,-1 6 0 15,2-9 8-15,-4 1-8 0,1-3 8 0,3-3-8 16,-3 1 8-16,2 2-8 0,2-3 14 0,1-4-2 16,1 4 0-16,3 0 0 0,0 1-1 0,-1 1-1 15,1 4 0-15,3-3 0 0,-1 8-10 0,0-2 0 16,-2 4-10-16,0-2 10 0,-3 5 0 0,-1 0 0 15,4 0-8-15,0 8 8 0,0-1 0 0,-1 4-12 16,1-1 12-16,-1 6-12 0,4 2 3 0,-1 0 1 0,-1-2 0 0,1 4 0 16,1 1 8-16,-4 0-8 0,1-6 8 0,-1-5-8 15,-2 6 8-15,0-3-8 16,-4-5 8-16,5 5-8 0,-5-6 8 0,-1-4 0 16,-4-3 0-16,0 0 0 0,0 0 0 0,0 0 0 15,0 0 0-15,5-3 0 0,-2-1 9 0,0-4 4 0,0-8 1 0,-3 3 0 16,3-3-14-16,-1 1 9 0,2-6-9 0,-2 6 8 15,4-9 2-15,3 3 0 0,-3 6 0 0,3-6 0 16,-3 11 0-16,2-3 0 0,1-3 0 0,3 11 0 16,-1-2 6-16,1-1 2 0,-1 8 0 0,4 0 0 15,3 0-2-15,2 8-1 0,-2-1 0 0,2-2 0 16,4 8-3-16,-1-3-1 0,0 4 0 0,0 1 0 16,-2 1-11-16,-4-4 8 0,1-1-8 0,-4 2 8 31,1 3-73-31,-7-11-15 0,2 3-4 0,-5-6-905 0,-5-2-182 0</inkml:trace>
  <inkml:trace contextRef="#ctx0" brushRef="#br0" timeOffset="16691.21">21378 3527 2476 0,'0'0'110'0,"0"0"22"0,0 0-105 0,6 2-27 16,-6-2 0-16,9 5 0 0,0-2 84 0,0 5 12 0,2-8 3 0,4 5 0 15,-1-3-54-15,4-2-10 0,0 0-3 0,-1 0 0 32,4-2-51-32,-2 2-10 0,2-5-3 0,0 3 0 0,-4-4 10 0,4-2 2 15,-1 6 0-15,-3-9 0 0,-2 9 20 0,2-6 0 0,-5 2 8 0,3-1-8 16,-4 4 42-16,1-1 3 0,-1-5 1 0,-1 4 0 16,1 3-26-16,-2-3-6 0,-3-3-1 0,0 0 0 15,0 6-5-15,2-7 0 0,-5 2-8 0,3-4 12 16,0 9-12-16,0-6 0 0,-3 2 0 0,-1-1 0 15,2 0 0-15,-2-2 0 0,1 4 0 16,0-2 0-16,-3-1 11 0,3 5-11 0,-3-2 12 0,3-3-12 16,-3 5 17-16,3-1-3 0,-3 1-1 0,0-8 0 15,2 9-3-15,-2-3-1 0,0-3 0 0,0 8 0 0,0-8 3 16,0 8 1-16,-2-7 0 0,2 7 0 16,-3-9-13-16,0 4 8 0,0 3-8 0,0-3 0 0,0 2 0 15,-3-2 0-15,4 5 0 0,-4-3 0 0,0-2-12 0,-3 3-4 16,0 2-2-16,3-6 0 0,-5 6 3 15,-1 0 1-15,3 0 0 0,-3 0 0 16,4 0 14-16,-3 0 0 0,-1 6 0 0,0-4 0 0,0 6 9 16,1-3 5-16,-1 3 1 0,4-1 0 15,-1 2-15-15,-1 6 0 0,2-2 8 0,2 0-8 0,1-3 0 0,1 3 11 16,2 3-11-16,2 0 10 0,2-2-10 0,4 0 12 16,3 1-12-16,-1 1 12 0,4-3 3 0,3-3 1 15,0 4 0-15,2 0 0 0,4-5 6 0,2-4 2 16,0-3 0-16,4 4 0 0,2-6-8 0,-1-6 0 0,5 6-1 0,-1-2 0 15,0 2-7-15,3 0 0 0,-3-8-8 16,0 8 12-16,-3-6-12 0,0 6 0 0,-2 0 8 16,-1-7-8-16,-3 7 0 0,-2 7 0 0,-1-7 0 0,-2 6 0 15,-1 2 0-15,-2 5 0 0,-1-6 0 0,-2 4 0 16,0-4 0-16,-3 9 0 0,-4-3 12 16,1-5-3-1,-3 5-31-15,3-5-6 0,-6 5-2 0,3-11 0 0,-3-2 9 0,0 0 1 0,0 0 1 0,0 0 0 16,0 0 19-16,0 0 0 0,0 0 0 0,9 0 0 15,-3 0 30-15,-1-2 0 0,4-9 0 0,0 4 0 16,-3-1 0-16,3-8 0 0,2 3 0 0,1-3 0 16,-4 7-10-16,7-5-3 0,0-1 0 0,5 1 0 15,4 4-6-15,-1-3-2 0,3 6 0 0,6-1 0 16,3 3-9-16,3 2-14 0,0 3 3 0,0 0 1 16,3 3 10-16,-4 5 0 0,4-1 10 0,0-2-10 15,0 4-23-15,-6-2-10 0,0 0-3 0,-3 2 0 16,-6-4-168-1,-2-5-33-15</inkml:trace>
  <inkml:trace contextRef="#ctx0" brushRef="#br0" timeOffset="17566.8">4915 3514 2804 0,'0'0'62'0,"-8"0"13"0,2 13 2 0,1-6 1 0,-7 4-62 0,6 5-16 16,3-4 0-16,-3 12 0 15,4 2 41-15,2-1 6 0,-9 12 1 0,3-1 0 0,0 3-25 0,-6 2-5 16,3 11-1-16,1 1 0 0,-4-2-7 0,-2 9-2 16,-1 0 0-16,-6-1 0 0,7 6-8 0,-1-6 0 15,-6 1 0-15,4-3 0 16,0-3-16-16,3-4-8 0,-5-4-1 0,8-4-1 15,-7-3-90-15,7-6-19 0,-4-6-3 0,1 1-661 0,2-7-132 16</inkml:trace>
  <inkml:trace contextRef="#ctx0" brushRef="#br0" timeOffset="18150.84">4718 3825 691 0,'0'0'61'0,"-6"5"-49"0,12 5-12 0,-6-1 0 16,-6 3 87-16,12-4 14 0,-6 8 3 0,2-4-516 16</inkml:trace>
  <inkml:trace contextRef="#ctx0" brushRef="#br0" timeOffset="18710.03">4601 4608 864 0,'0'0'38'0,"0"8"8"0,0 2-37 0,0-2-9 15,6-1 0-15,-6-4 0 0,6 5 409 0,0 0 80 16,2-3 16-16,-5-5 3 0,5 3-373 0,4 2-75 15,-3-5-16-15,3-5-2 0,-1 2-11 0,4-5-3 16,-3 3 0-16,5-11 0 0,-2-4-37 0,-1 4-8 16,1-7-2-16,2-6 0 0,1 6 19 0,-4-5 0 15,1-1 0-15,3-2 0 0,-3 0 12 0,2-3 7 16,-3 2 1-16,3 4 0 0,-2-3-20 0,0 0 0 0,-1 2 0 16,1 1 0-16,6-1 14 0,-7 1-1 15,1 5 0-15,5-1 0 0,-8 12 0 0,5-12 0 0,4 11 0 0,-9-2 0 16,5 7-4-16,-5 0-1 0,2 0 0 0,0 8 0 15,-2 0-8-15,-3 0 0 0,3 0 0 0,-3 8 8 16,2 0-8-16,-2 0 0 0,3 7 0 0,0 6 0 16,-4 0-16-16,7 2 2 0,-9 6 0 15,8 1 0 1,-5 4-13-16,2 0-2 0,1 3-1 0,-1-1 0 0,4-5 13 0,3 5 2 0,-1-2 1 0,1-9 0 16,0 4 5-16,2-3 1 0,3-3 0 0,-3-7 0 15,7 0 8-15,-4-9 14 0,3 1-3 0,3-3-1 0,-2-10 9 16,5 5 1-16,0-8 1 0,-3-7 0 15,0-6 0-15,1 3 0 0,-5-8 0 0,2-5 0 16,-1 2-4-16,1-7-1 0,-7 4 0 0,0-3 0 16,1-1-16-16,-4-3 0 0,-2 2 8 0,-1-2-8 0,1-2 30 0,-3-4 2 15,3 2 1-15,-7-1 0 0,4-1 2 16,-3 6 0-16,2-2 0 0,-2 2 0 0,0 3-12 16,-4 5-3-16,7 2 0 0,-9 1 0 15,3-1-20-15,-3 11 0 0,0-3 0 0,3 6 0 16,-4 2-40-16,5 5-13 0,-7-2-3 0,0-1 0 15,2 4-104-15,-2 7-20 0</inkml:trace>
  <inkml:trace contextRef="#ctx0" brushRef="#br0" timeOffset="19401.84">6616 4105 2710 0,'0'0'120'0,"0"0"25"0,0 0-116 0,0 0-29 0,-6 5 0 0,4 3 0 15,-1-1 43-15,0 4 2 0,-3-3 1 0,3 5 0 16,-9 3-46-16,7-4-10 0,-4 4-2 0,-3-1 0 16,4 1-9-16,-1 5-3 0,-6-1 0 0,3 1 0 15,-2 2 2-15,-1-4 0 0,6 1 0 0,-5 1 0 16,3 3 36-16,-2-1 7 0,7-2 2 0,1-1 0 15,-1-4 13-15,3 5 4 0,3-6 0 0,0 1 0 0,3-1-17 0,3-7-3 16,-1 5-1-16,4-5 0 16,1-1 0-16,1-1 0 0,-3-3 0 0,4-3 0 15,3 0-2-15,0 0 0 0,-1-9 0 0,6 2 0 16,-8-1-5-16,5-5 0 0,4 3-1 0,-4-9 0 0,4 4-11 0,-4-3 0 16,1-3 9-16,-3 0-9 0,-1 0 10 0,-2 6-2 15,0-8-8-15,-1 2 12 0,-5 3-20 16,0-3-5-16,0-2-1 0,-4 2 0 0,-2 1 2 0,-2 1 0 15,-2-1 0-15,2 4 0 0,-7-5-4 16,0 6-1-16,0-1 0 0,1-5 0 0,-1 5 5 0,3-4 2 16,-5 4 0-16,2 4 0 0,3-6 10 0,0 4 0 0,0 1 0 15,4 3 0-15,-2-3 0 0,1 0 12 16,3 5-2-16,0 1-1 0,0-4 11 0,3 6 1 16,1-3 1-16,-2 3 0 0,4-3 1 0,6 8 0 0,-7-2 0 0,4-4 0 15,6 12-23-15,-1-4-12 0,-2 6 2 16,3 5 0-16,2 3 10 0,1-4 0 15,2 9-9-15,-2 3 9 0,2-1 0 0,-2 5-9 0,-1 1 9 0,4 2 0 16,-7 5-24-16,1 3 1 0,-4-3 1 0,-2 9 0 31,0-1-97-31,-4 0-19 0,1 0-4 0,-3-8-1 16,1 3 79-16,-2-5 16 0,-2-8 4 0,4 0 0 0,-2-8 44 0,1 2 21 0,0-4-1 16,-3-11-1-16,3 3 69 0,3 0 15 0,-6-3 2 0,0-5 1 15,0 0-7-15,0 0-2 0,-6-5 0 0,3-3 0 16,-3-5-25-16,4-3-6 0,2-4-1 0,2 2 0 15,1-11-38-15,3 1-8 0,0-1-2 0,2-2 0 16,7 2-8-16,0-2-1 0,2 3-8 0,3-1 12 16,4-2-12-16,2 8 0 0,4-3 0 0,-2 11 0 15,7-9-14-15,-3 9 4 0,3 1 1 0,3-1 0 16,-2 7-18-16,-2 0-3 0,1-4-1 0,-3 3 0 16,-3 2-104-16,-2-1-21 0,-4-5-4 0</inkml:trace>
  <inkml:trace contextRef="#ctx0" brushRef="#br0" timeOffset="19802.97">7955 3566 2944 0,'0'0'65'0,"3"15"14"0,0 6 2 0,0 2 1 0,0 6-66 0,3 10-16 0,-6-3 0 0,0 8 0 31,0 0-21-31,-6 16-8 0,0-3-2 0,0 2 0 16,0 9-119-16,-2-1-24 0,-4 3-5 0,1 1-1 15,5-14-72-15,-3-3-14 0,3-5-3 0,0-5-1 0,3-5 251 0,-3-10 51 0,4-1 9 0,-2-7 3 0,2-6 132 16,2-4 28-16,0-6 4 0,0 3 2 15,0-8-14-15,0 0-2 0,-9-8-1 0,9-5 0 16,3-2-61-16,3-6-13 0,-6-3-3 0,2-12 0 0,10 5-75 0,-1-5-15 16,8-8-3-16,0 7-1 15,5-10-22-15,2-1 8 0,1 3-8 0,5 1 0 16,0-8 0-16,-1 13-13 0,5-5 1 0,2 8 1 0,-3 8 11 16,3-9 0-16,-6 11 0 0,-1 0 0 15,2 3-66 1,-7 3-18-16,-3 4-3 0,-2 5-836 0,-4-1-167 0</inkml:trace>
  <inkml:trace contextRef="#ctx0" brushRef="#br0" timeOffset="20053.3">8119 4276 2361 0,'-10'5'104'0,"10"-5"23"0,0 8-102 0,0-8-25 0,0 0 0 0,0 8 0 16,6 0 216-16,1-1 37 0,1-2 8 0,4 4 2 15,-3-7-197-15,5 3-39 0,6 2-8 0,1-7-2 16,0 6-17-16,2-12 0 0,3 6 0 0,-2 0 0 16,1-7-82-16,-1 2-10 15,2-3-3-15,-5 0 0 16,-1 1-78-16,1-4-16 0,-4-2-3 0,1 8-586 0,-4-2-117 0</inkml:trace>
  <inkml:trace contextRef="#ctx0" brushRef="#br0" timeOffset="20664.59">8582 4253 691 0,'0'0'61'0,"6"5"-49"0,3-3-12 0,-9-2 0 15,3 9 162-15,3-9 30 0,3 0 5 0,-1 4 2 0,-2-4-105 0,3 0-21 16,2 0-4-16,-2 0-1 16,0 0 10-16,0 0 2 0,2-4 0 0,4 4 0 0,-1 0 6 0,-2 0 2 15,-3 0 0-15,6-9 0 0,2 7-14 0,-3-3-2 16,-5-3-1-16,3 3 0 0,9 2-5 0,-4-4-1 15,-5 1 0-15,-1-2 0 0,1 1-33 0,3-1-6 16,-1 0-2-16,1 0 0 0,-4 1 7 0,1 2 1 16,-1-11 0-16,-2 8 0 0,-3-5-21 0,3 2-11 15,-3-1 12-15,0 1-12 0,2-2 0 0,-5 6 0 16,0-7 0-16,0 5 0 0,3-5 0 0,-6 1 0 16,-6 6 0-16,3-1 0 0,3 0 0 0,-3 0 0 0,-2 0-12 0,-1 8 3 31,-3-7-17-31,0 2-3 0,-2 5-1 0,-4 5 0 0,-2 2 30 15,-1-7 0-15,-2 8 0 0,-1 0 0 0,-8 8 0 0,6-1 0 0,5 6-8 0,-2 0 8 16,-9 2 0-16,2 0 0 0,7 6 0 16,-1-1 10-16,4 1-10 0,3-3 0 0,-1 3 0 0,3-1 0 15,9-5 16-15,0-3 12 0,6 4 1 0,0-8 1 16,5 5-13-16,5-9-2 16,-2-1-1-16,3 2 0 0,4-5-6 0,3-3 0 0,-1-3-8 0,1-2 12 15,-4-2-1-15,3-3-1 0,10-3 0 0,-5 0 0 16,-4 0-10-16,0 3 0 0,2-5 0 0,0 5 0 15,-2-3 32-15,-4 0 2 0,1 0 0 0,-4 3 0 16,7 2-34-16,-9 6 0 0,-1-3 0 0,1 0 0 16,3 5-20-1,-4 3-12-15,-2 0-1 0,0 0-1 0,-1 4 34 0,1-1 0 0,-3 2 0 0,0 2 0 16,-6 1-16-16,3-3 3 0,5 0 1 0,-2-5 0 0,0 2-4 0,-3-5-1 16,-3-5 0-16,0 0 0 15,0 0 37-15,0 0 7 0,0 0 1 0,0 0 1 0,0 0 55 16,6-5 12-16,-4-3 1 0,7 1 1 15,6-9-53-15,-6 3-10 0,-9 5-3 0,5-15 0 0,10 7-32 0,-3-4 0 16,-3 4 0-16,2 0 0 0,3-4 0 16,5 4 0-16,-2 9 0 0,0-7 0 0,-5 4 0 0,5-3-12 15,1 5 0-15,-3 0 0 16,-4 4-50-16,1-12-10 0,3 13-1 0,0-7-1 16,-4 7-118-16,-3-4-24 0</inkml:trace>
  <inkml:trace contextRef="#ctx0" brushRef="#br0" timeOffset="50272.47">16385 8031 1152 0,'-9'0'102'0,"1"0"-82"0,-1 0-20 0,3-3 0 15,0-3 228-15,6 6 40 16,0 0 9-16,-6 0 2 0,0-5-151 0,3 3-29 16,3 2-7-16,0 0 0 0,0 0-46 0,0 0-9 0,0 0-1 0,0 0-1 15,3-5-17-15,3 2-3 16,3-2-1-16,3 2 0 0,2-2 18 0,3 5 3 0,1 0 1 0,2 0 0 16,4 0 6-16,0 0 2 0,1 5 0 15,2-5 0-15,2-5-36 0,3 5-8 0,0 5 0 0,6-5 0 16,0 3 0-16,3-3 0 0,6 0 0 0,-1 0 0 15,0 0 12-15,1 0-4 0,3 0 0 0,2 0 0 16,4 0 3-16,-3-3 0 0,2-2 0 0,0 5 0 16,3 0-11-16,-2-8 8 0,2 5-8 0,3-2 8 15,4-2-8-15,-1 7 0 0,0-6 0 0,3 4 8 0,0-3-8 16,-2 5 0-16,5-3 0 0,-1-2 0 16,4 2 0-16,-3-2 8 0,-8 5-8 0,2 0 0 15,3 0 0-15,0 0 0 0,-3 0 8 0,0 0-8 0,-3 0 0 16,7 0 0-16,-1 0 0 0,-3 0 0 15,0 0 0-15,6 0 0 0,6-2 0 0,0-3 0 16,-3 5 9-16,5 0-9 0,1 0 10 0,0-3-10 16,0-3 0-16,-3-1 0 0,0 7 0 0,2-5 0 0,1 2 0 0,-1-2 0 15,-2 2 0-15,3-4 0 0,3-1 0 0,0-2 0 16,-4 7 12-16,4-3-3 0,-3-1 7 0,2 4 2 16,1-2 0-16,3 2 0 0,-3-2-2 15,-4-2 0-15,1 4 0 0,0-3 0 0,0 6 2 0,2-4 0 16,0 1 0-16,-1 3 0 0,-5-5 4 0,1 5 1 15,0 0 0-15,-3 0 0 0,0-3-5 0,-6 3-1 0,-3 0 0 0,-3 0 0 16,1 0-2-16,-4 3-1 16,-2-3 0-16,-4 5 0 0,1-5-14 0,-7 0 0 15,1 3 8-15,-6 1-8 16,-3-4-80-16,-4 9-20 0,-5-9-3 0,-8 0-1340 0</inkml:trace>
  <inkml:trace contextRef="#ctx0" brushRef="#br0" timeOffset="68282.2">11666 7476 1267 0,'0'0'56'0,"-6"2"12"0,0-2-55 0,0 5-13 16,0-2 0-16,3-3 0 0,1 5 444 0,-2 3 85 15,4-8 18-15,0 7 3 0,0 9-405 0,4 0-81 16,-4 4-16-16,2 1-3 0,1 2-36 0,-3 1-9 16,3 2 0-16,-6 0 0 0,0 7-12 0,1-1-4 0,-5 7 0 0,-1 5-1 15,-1-1-2-15,-3 2 0 0,4-1 0 0,-1-3 0 32,0-2-59-32,0-3-12 0,4-4-2 0,-1 1-1 15,-3-2-72-15,6-8-15 0,-3 4-2 0</inkml:trace>
  <inkml:trace contextRef="#ctx0" brushRef="#br0" timeOffset="70280.67">11467 7543 2836 0,'-3'-5'126'0,"3"5"26"0,0-8-122 0,0 5-30 0,0-9 0 0,6 3 0 0,-3-6 87 0,6 7 11 15,-1-7 2-15,4-1 1 16,5-2-73-16,1 0-16 0,2-3-2 0,1 0-1 0,2 6-9 0,0-6 0 16,1 3 0-16,2-3 0 0,0 6 0 0,1 2 0 15,2-3 0-15,-3 3 0 16,-3 3 0-16,4-3 0 0,2 5 0 0,-6 0 0 0,3 3 0 16,-3 2 12-16,4-1-4 0,-6 4 0 0,-2 0-8 0,2 4 0 15,-4-1 0-15,-2 2 8 16,-3 3-8-16,0 0 0 0,-1 0 0 0,-2 7 0 15,-6-2-20-15,2 3-5 0,-5 4-2 0,-2 1 0 16,-4 2-26-16,-5 1-6 0,-4-1-1 0,-6 3 0 16,-2 0 6-16,-4-5 1 0,-1 2 0 0,-5-2 0 0,4 0 41 0,0-3 12 15,-3 2 0-15,3-4 0 0,-1 0 20 0,5 2 8 16,-2-8 1-16,7 3 1 0,2-5 10 0,1 5 3 0,2-6 0 16,3-4 0-16,4 3-15 0,2-4-4 0,1 6 0 15,5-8 0-15,0 0-3 0,0 0-1 0,0 0 0 0,0 0 0 16,0 0-20-16,0 0 0 0,0 0 0 0,0 0 0 15,2 5 0-15,4 3 0 0,0-3 0 0,-1-3 0 16,1 6 0-16,3-3-10 0,-3 3 10 0,2-5-10 16,-1 5 10-16,1-3 9 15,-2 3-1-15,3-1-8 0,-3 1 0 0,2 0 0 0,-2-1 0 0,3 2 0 16,0 3 0-16,-1-4-14 0,2-3 4 0,-2 3 1 16,1 0-11-16,0-1-3 0,-1 2 0 0,1-4 0 15,0-3-47-15,0 3-10 16,-1-5-1-16,1 0-1 0,0 0-78 0,0 0-15 15,0-5-3-15,2-2-1 0,1 4-72 16,-1-7-14-16,4 2-3 0,-1 5-1 0,10-10 221 16,-1-2-851-16,-2 7 735 0,-15 8 132 0,2-6 32 0,1 6 0 15,-9 0 252-15,6 0 56 0,2 0 12 0,-2 0 3 0,-6 0-111 0,7 0-21 16,-7 0-5-16,8 6-1 0,-2-3-71 0,0 2-14 16,-1 0-4-16,1-3 0 0,-6-2-48 0,9 6-9 15,-3-4-3-15,3 3 0 0,-3-2 0 0,0-3-1 16,2 5 0-16,1-5 0 0,-1 0 4 15,5 3 1-15,-2-3 0 0,-2 5 0 0,2-10-7 0,1 5-1 16,0-3 0-16,2 3 0 0,-2-5-7 0,3 5-1 16,-4-3-1-16,1-2 0 0,-1-3-7 0,4 1-2 15,-7-1 0-15,2 2 0 0,-1-1-14 0,-1-1 11 16,-2 5-11-16,3-4 10 0,-7-1-10 0,4-2 8 0,-3 7-8 16,-3-2 8-16,4-3-8 0,-8 0 12 0,4 0-12 0,0 6 12 15,0-3-4-15,0-3-8 16,-3 0 12-16,3 3-4 0,-2-3 1 0,-2 5 0 15,4-2 0-15,-2 3 0 0,-1-3-1 0,0-3-8 0,3 8 12 16,-3-5-4-16,3 2-8 0,0 3 0 0,-6-5 0 0,6 2 8 16,-3-2-8-16,3 5 0 0,0 0 0 0,-5-2 0 15,-1-3 0-15,0 5-12 0,6 0 2 16,0 0 1-16,-7 0 1 0,2 0 0 0,-1 0 0 0,0 0 0 16,0 0 8-16,1 5-13 0,-4-5 5 0,0 2 8 15,3-2-9-15,1 5 9 0,-5-5 0 0,8 3 0 16,-7 2 0-16,3-2-8 0,0 2 8 0,1 3 0 15,5-8 0-15,-3 7 0 0,-6 1 0 0,3 0 0 0,3-3 0 16,0 3-8-16,-2 0 8 0,1-1 0 0,-1 1 0 0,2 5 0 16,0-5 0-16,0 5 0 15,0-3 0-15,0-2 0 0,3 5 0 0,-3-2 0 16,3 1 0-16,-2 4 0 0,2-3 0 0,0 3 0 16,0-1 0-16,2 0 0 0,-2-1 0 0,3-1 0 0,0 2 0 0,0-5 0 15,3 4 0-15,0-2 0 0,0-4 0 16,2 0 0-16,-2 3 0 0,3 1 0 15,0-4 0-15,-1-3 0 0,-2 3 0 0,3 0 0 0,-1-8-10 0,1 7 10 16,0-7-8-16,0 9 8 0,0-9 0 0,-1 0 0 16,1 0 0-16,-1 0-8 0,5 0 8 0,-2 0 0 15,-2-3 0-15,6-3 0 0,-1-1 0 0,-2 2-8 16,5-3 8-16,-5 0 0 0,3 0-11 0,-4-4 11 0,4 3-13 16,-6 2 5-16,2-4 8 0,-2 4 0 0,3-1 0 15,-4-3 0-15,-2 9 0 0,0-3 0 16,-6 5 8-16,5-8-8 0,2 0 0 0,-1 6 0 0,-4-4 0 0,-2 6 0 15,0 0 0-15,6-7 9 16,-3-1-9-16,-3 8 10 0,0 0-10 0,0 0 0 0,0 0 9 0,0 0-9 16,6 0 0-16,-6 0 0 15,0 0 0-15,0 0 0 0,0 0 0 0,3 3 0 0,3 7 0 0,-3-2 8 16,-1 2-8-16,4-2 0 0,-3 4 0 0,1 4 0 16,-2-3-8-16,-2 3 0 0,3-1 0 15,-3-2 0-15,0 3-4 0,3-9 0 0,-3 7 0 0,0-7 0 16,-3 4-15-16,3-6-3 15,0 3-1-15,0-8 0 0,-3 2 51 0,3-2 9 0,0 0 3 0,0 0 0 16,0 0-17-16,0 0-3 0,0 0-1 0,0 0 0 16,-2-2 9-16,-2-4 3 0,4-1 0 0,0-1 0 15,0 0 4-15,6-2 1 0,-3-3 0 0,3 0 0 0,0-3-28 16,2-5 0-16,1 6-12 0,3 0 12 0,0-1 0 16,-1 3 8-16,1-3 2 0,3 4 0 0,2 3 6 0,0-1 2 15,1 2 0-15,0 1 0 0,-7-1-2 16,7 2 0-16,-3-1 0 0,-1 7 0 15,1-5-16-15,-1 5 10 0,4 5-10 0,-4-5 8 0,1 7-8 16,-4 2 0-16,1-2 9 0,3 9-9 16,-4-3 0-16,1 8-16 0,-3-6 2 0,-3 0 1 15,2 6-14-15,1-5-2 0,-3-1-1 16,-3 6 0-16,0-5-78 0,-1-3-15 0,2-3-3 0,-2-2-1 16,5 5-15-16,-5-5-3 0,4-1-1 0,0-7 0 15,3 5-24-15,2-2-5 0,4-3-1 0,-1-3 0 16,4-2 66-16,-1-2 13 0,4 1 2 0,-1-1 1 15,1-1 11-15,-1-2 3 0,-3-4 0 0,4 2 0 0,0 1 69 0,-4-5 11 16,0 4 9-16,1-1-1 0,-3-3 84 0,0 0 16 0,-7 4 4 0,3 1 1 16,-2-2 57-16,-3-2 11 0,-3 7 3 0,0-5 0 15,-3 3-36-15,0-4-6 16,0 7-2-16,0-1 0 0,-3 0-44 0,-3 3-10 0,3-3-2 0,-2 1 0 16,-4-1-18-16,3 8-4 0,-6-6-1 0,3 6 0 15,-2 0-49-15,-3 0-12 0,-1 6 0 0,0-3 0 16,3 7 0-16,1-2 0 0,-9 2 8 0,5-2-8 15,-2 4 0-15,2 4-8 0,0-3 8 0,3 3-13 16,1-3 13-16,2 2-12 0,0 1 12 0,3 0-12 16,3-1 12-16,1 0 0 0,2 3 0 0,2-2 0 0,1-5 0 15,7 1 0-15,-2 2 8 0,1-7-8 16,2 1 12-16,1-5-4 0,0 2 0 0,3 3-8 0,-4-8 12 16,1-6-12-16,-1 4 12 0,1-6-12 0,-1-5 0 0,4-3 0 15,-3 1 0-15,-3-6 0 0,3 6 0 0,-1-6-9 16,-3-3 9-16,1 1 0 15,-3-5 0-15,3 4 0 0,-3-4 0 0,0 5 0 0,-4-6 22 0,4-2 6 16,-3-3 2-16,3 6 0 0,-3-6-6 0,3-2-2 16,0-6 0-16,0 3 0 0,-4-2-5 15,8 2-1-15,-5 2 0 0,1 7 0 0,0-7-16 0,0 9 0 16,-4 4 0-16,5 1 0 0,-5 3 8 0,2 4 7 0,-2 3 1 16,1 0 1-16,-3 5-1 0,3 1 0 15,-3 4 0-15,0 3 0 0,0 0-4 0,0 0-2 0,0 0 0 0,0 10 0 16,0 3-10-16,0 8 0 15,0 2 0-15,0 6 0 0,-3 7 0 0,0 3 0 16,1 12 0-16,-4-1 0 0,2 2 0 0,-1-6 0 0,-4 7 0 0,6-10 0 16,0 1 0-16,0 1 0 0,3-9-14 0,0 0 5 15,0-5 9-15,3-2 0 0,-3 2 0 16,3-11-8 0,0-4-38-16,2 0-7 0,-1-3-2 0,1 2 0 15,-1-7-67-15,2-8-14 0,-1 5-2 0,4-10-1154 0</inkml:trace>
  <inkml:trace contextRef="#ctx0" brushRef="#br0" timeOffset="70769.28">13760 7794 2286 0,'0'0'101'0,"0"0"21"0,0 0-98 0,0 0-24 16,0 0 0-16,0 0 0 0,6 8 71 0,-4 0 9 15,-2-8 1-15,9 8 1 0,-9-8-53 0,6 0-10 16,3 0-3-16,-1 0 0 0,-2 0-16 0,0-3 0 16,3-2 0-16,-3-3 0 0,2 6 40 0,-1-6 0 15,-1 3 1-15,2-3 0 0,1 0 19 0,-3 1 4 16,0-7 1-16,2 7 0 0,-2-1-13 0,0 0-2 16,-3-5-1-16,2 5 0 0,1 0-25 0,0 1-4 0,-6-6-2 0,3 3 0 15,-3-4-9-15,0 7-1 16,0-1-8-16,0-5 12 0,-3 5-2 0,3 1-1 15,-2-2 0-15,-2 2 0 0,-2-1-9 0,1 3-11 0,2-3 3 16,-6 8 0-16,3-2 8 0,-3-4 11 0,1 6-3 0,-4 0 0 16,3 6-8-16,-2-4 0 15,-4 6-12-15,3-3 12 0,-2 8-14 0,2-2 5 0,0 4 1 0,1-2 0 16,-1 2 8-16,3 1 0 0,1 5 0 0,-1-1 8 16,0-4 0-16,6 7 0 15,-3 0 0-15,6 6 0 0,0-8 14 0,0 7 3 0,6-4 1 0,0 4 0 16,0-5-26-16,5 6 0 0,2-6 0 0,1 1 0 15,-3-4 8-15,4 4 0 0,0-9 0 0,-1 6 0 16,3-8-8-16,-4-2 0 0,1-4 0 0,-3 4 8 16,1-9-8-16,-3 6 0 0,0-8 0 0,3 0 0 15,-4-8-89-15,7 0-20 16,-4-4-4-16,1-6-837 0,0-9-167 0</inkml:trace>
  <inkml:trace contextRef="#ctx0" brushRef="#br0" timeOffset="71173.12">14194 7478 3157 0,'0'0'69'0,"0"0"15"0,0 0 2 0,0 0 3 0,0 0-71 0,0 0-18 0,0 0 0 0,9 8 0 0,0-8 22 0,3 5 1 15,2-2 0-15,1-3 0 0,0 0-10 0,2 0-1 0,0 0-1 0,4-3 0 16,-1 3-11-16,1-5 0 0,2 5 0 0,-3-3 0 15,3-2 0-15,-2 5 12 16,2 0-12-16,-2 0 12 0,-1 0 8 0,0-2 1 16,-8 2 1-16,0 0 0 0,3 2-8 0,-4 3-2 15,-2-2 0-15,-1 5 0 0,2-3-12 0,-5 2 0 0,-2 7 0 0,3-4 0 16,-3 3 0-16,-3 2 0 16,-3 1 0-16,0 0-10 0,-3 5-6 0,1 2 0 0,-5-3-1 0,2 4 0 15,-7 2-5-15,0-3-1 0,-4 0 0 0,-2 0 0 16,4 4 23-16,-4-4-9 0,4 0 9 0,-1 0 0 15,1 6 0-15,-1-8 16 0,4 2-2 0,2-2 0 16,3-1 6-16,1-1 0 0,1-6 1 0,5 3 0 16,2-1-7-16,0-2-2 0,2-3 0 0,5 3 0 15,-2-5-12-15,4 5 11 0,0-5-11 0,5-1 10 16,1-1-10-16,5-4 0 0,0 3 0 0,4-2 0 0,2-6 0 0,-2-2-19 16,-1 5 3-16,-2-8 1 15,-2-4-86 1,2 1-18-16,-4-2-3 0,1-8-809 0,-7 3-161 0</inkml:trace>
  <inkml:trace contextRef="#ctx0" brushRef="#br0" timeOffset="71340.11">14156 7683 3031 0,'0'0'134'0,"0"0"28"0,0 0-130 0,0 0-32 15,7 0 0-15,4 8 0 0,3-1 67 0,10-1 6 16,-1-4 2-16,6 3 0 0,6-2-47 0,3 2-8 0,9-2-3 15,-1-3 0 1,-2-3-107-16,3 3-22 0,-4-5-4 0,-1 5-809 0,-4-3-163 0</inkml:trace>
  <inkml:trace contextRef="#ctx0" brushRef="#br0" timeOffset="71602.98">14990 7750 1555 0,'0'0'138'0,"0"0"-110"0,0 0-28 0,0 0 0 0,6 0 364 0,1 5 67 16,4-5 13-16,7 3 4 15,2-3-347-15,6 0-69 0,0 0-13 0,7-3-3 16,-4-2-61-16,3 3-12 0,0-3-3 0,0-3 0 16,-3 3-89-16,-2 2-19 0,-4-2-3 0</inkml:trace>
  <inkml:trace contextRef="#ctx0" brushRef="#br0" timeOffset="72301.72">12315 8551 230 0,'0'0'10'0,"0"0"2"0,0 0-12 0,0 0 0 0,0 0 0 0,0 0 0 16,0 0 564-16,0 0 109 0,0 0 23 0,0 0 4 0,0 0-510 0,0 0-102 16,0 0-20-16,0 0-4 0,0 0-26 0,0 0-6 15,7 3 0-15,1-3-1 0,1 8-8 0,0 0-2 0,-3-1 0 0,3 6 0 16,0 3-5-16,2 5-2 15,-5-1 0-15,6 6 0 0,-4 3-4 0,3 2-1 16,2 5 0-16,-2 0 0 0,1 1-1 0,0 2 0 0,-1-3 0 0,-2 5 0 16,3-2-8-16,-4-2 0 0,1 1 0 15,3 5 0-15,-3-8 0 0,-1 1 0 16,1-4 0-16,-3-1 0 0,2-3 0 0,-2-4 0 0,1-4 0 0,-2 1 0 16,1-10 0-16,0 2 0 0,0-1 0 0,-4-3 0 15,4-7 0-15,-3 3 8 16,-3-5-8-16,3 2 12 0,-3-2-4 0,6-7 0 0,-1-1 0 0,2-7 0 15,1-6 6-15,1-3 1 0,0-4 0 16,2-3 0-16,2-6 2 0,-2 1 1 0,3-8 0 0,4-2 0 16,-3-4-2-16,-1-2 0 0,4-2 0 0,-1-3 0 15,1 5-16-15,-4 0 0 0,1 3 0 0,-1 5 0 16,-2 5 0-16,3 2 0 0,-7 1 0 0,-1 6 0 0,1 1 0 16,1 5 0-16,-3 1 0 0,0-3-9 31,-1 11-58-31,1-3-11 0,0 0-2 0,-3 2-905 0,-3 0-181 0</inkml:trace>
  <inkml:trace contextRef="#ctx0" brushRef="#br0" timeOffset="73091.61">13063 8738 2804 0,'0'0'62'0,"0"0"13"0,0 0 2 0,0 0 1 0,0 0-62 0,2 8-16 16,2 0 0-16,-2-1 0 0,-2 1 9 0,0 0-1 0,0 0 0 0,0 5 0 15,-2 3-25-15,-2-4-6 16,-1 4-1-16,-1 7 0 16,-3-2-12-16,0 7-4 0,4-4 0 0,-4-1 0 0,0 6 68 0,4-1 12 0,-1-4 4 0,2 4 0 15,1 1 24-15,3-6 6 0,0 0 1 0,7-2 0 16,-1-1-16-16,-1-1-3 0,4-6-1 0,2 3 0 15,-2-9-20-15,6 1-4 0,-1-3-1 0,4-2 0 16,6-6-9-16,-1-2-1 0,3-5-1 0,-3-4 0 16,0-6-11-16,1 1-8 0,-1-6 12 0,-3 2-12 15,-5-6-12-15,-1 3-8 0,-5 0-3 0,-3-5 0 32,-6 8-24-32,-2-6-5 0,-5 1 0 0,-4-1-1 15,-3 3 1-15,-4 0 0 0,0 11 0 0,-2-6 0 0,-1 6 13 0,1-1 3 16,0 8 1-16,-1-5 0 0,4 5 35 0,2 0 20 0,0 1-2 0,4 4-1 15,5-2 26-15,0 5 5 0,6 0 0 0,0 0 1 0,0 0-16 0,6 0-3 16,5-3-1-16,4-2 0 0,8 5-12 0,1 0-2 16,8 0-1-16,3 0 0 0,6-5 5 0,-1 2 1 15,2-2 0-15,2 5 0 0,-1 0-9 0,1 0-2 16,2 0 0-16,-2 0 0 16,0 0-9-16,-6 5 0 0,-3-2 0 0,-3 2 8 0,-5 3-8 0,-2 5 0 15,-1-3 0-15,-4 11 0 0,-5-6-11 0,-4 9 3 16,-1 4 0-16,-5 1 0 15,1 2-17-15,-6 5-3 0,0-2-1 0,-3 0 0 0,0 2 11 0,0 0 2 16,1-2 1-16,-2-3 0 0,4-7 15 0,-2-1 13 0,-2 3-2 0,4-8-1 16,0-5 6-16,4 2 2 0,-4-7 0 15,2 5 0-15,2-10 5 0,-4-3 1 0,8 0 0 0,1 0 0 16,3-8-12-16,-1 0-1 16,1-7-1-16,5-6 0 0,-2 6-10 0,2-9 0 0,4 0 0 0,-4-1 0 15,4 2 0-15,-1-6 0 0,-3 3-11 0,1-3 11 16,2 1 0-16,-5-3 0 0,2-3 0 0,1 8-8 15,-3-2 19-15,-4-1 4 0,-2 8 1 0,0 3 0 16,0 0-16-16,-7 8 0 0,4 2 0 0,-3 3 0 16,0-3 11-16,-3 8-1 0,0 0 0 0,0 0 0 15,0 0 5-15,0 0 1 0,6 8 0 0,0 5 0 16,0-3-16-16,0 11 0 0,2-6 0 0,4 6 0 16,-3 8 0-16,2-6 0 0,1 0 0 0,-1 6 0 15,7-1 0-15,-3-4 0 0,0 7 11 0,-1-5-11 0,1-2 0 16,-1-1 0-16,0-8 0 0,-2 6-12 15,-3-9-99-15,0-1-19 0,-1-3-4 0,-4 0-1 16,-4-8-132-16,0 0-26 0,0 0-6 0</inkml:trace>
  <inkml:trace contextRef="#ctx0" brushRef="#br0" timeOffset="74923.85">14465 8637 2055 0,'0'0'91'0,"0"0"19"0,0 0-88 0,0 0-22 0,0 0 0 0,0 0 0 15,0 0 105-15,7 0 17 0,1 5 3 0,4-10 1 0,-1 5-61 0,4-3-12 16,2-2-2-16,1 3-1 0,-1-3-5 0,-2 2-1 15,6-3 0-15,-4 6 0 0,4-2 4 0,-1 2 0 16,-2-5 0-16,-1 5 0 16,-3 0-20-16,1 0-3 0,-3 5-1 0,-1-3 0 0,-2-2-4 0,0 6-2 15,0-3 0-15,-3 4 0 0,-1-2-18 0,1 3 0 16,-3 0-13-16,-3 5 5 0,-3-3-9 0,1 6-2 16,-5 4 0-16,1-4 0 0,-5 5-5 0,-1 2 0 0,-2 3-1 0,-4-2 0 15,4-4 11-15,-1-2 2 16,1 3 1-16,1 0 0 0,-1-3 11 0,3-5 9 15,2 3-1-15,3-1-8 0,0-2 36 0,6 0 0 0,0-3 0 0,6 3 0 16,0-5 1-16,5 0 1 0,4 0 0 0,-1-8 0 16,7 8-18-16,2-8-4 0,-2 0-1 0,2 0 0 15,3-3-31-15,-3-2-5 0,1-3-2 16,0 3 0 0,-1-3-93-16,-3 0-18 0,0 0-4 0,1 1-730 0,-6-1-145 0</inkml:trace>
  <inkml:trace contextRef="#ctx0" brushRef="#br0" timeOffset="77809.14">14871 8510 518 0,'0'0'46'0,"0"0"-37"0,0 0-9 0,0 0 0 16,0 0 360-16,0 0 69 0,0 0 15 0,0 0 2 16,0 0-242-16,0 0-49 0,0 0-10 0,0 0-1 0,0 0-67 0,-3-2-13 15,-5-4-2-15,2 6-1 0,-3 0-29 0,-3 6-7 16,1-4-1-16,-7-2 0 0,3 8-24 0,-5-3 0 15,2-2 0-15,-2 4 0 0,0 7 0 0,-1-7 0 16,0 9 0-16,4-9 0 0,-6 6 8 0,8 3-8 16,3-9 8-16,1 9-8 15,-1-3 16-15,3-5-1 0,1 8-1 0,2-3 0 0,0-6-2 0,1 9-1 16,5-3 0-16,2-3 0 0,1 3-11 0,3-5 10 16,2 5-10-16,-2-6 10 0,7 4-10 0,1-6 10 15,3 3-10-15,1 0 10 0,0-1-10 0,1 2 8 16,2-2-8-16,0-2 8 0,-1 3 9 0,0 0 2 15,-2-3 0-15,2 3 0 0,-5-1-19 0,3 2 0 0,-7-2 0 0,4 1 0 16,-3 0-10-16,-1-1-6 16,-3 6 0-16,2-5-1 0,-5 5 17 0,1-2-10 0,-6 1 10 0,3-1-8 15,-3 2-5-15,-3-5-1 0,1 7 0 16,-4-2 0-16,-7 3-2 0,5-8-1 0,-3 7 0 0,-7-7 0 16,0 5 17-16,1-5 0 0,-4 5-8 0,-2-3 8 15,0-2 0-15,-4 4-10 0,-2-6 10 16,6 2-8-16,-3-6 25 0,3 3 6 0,2-2 1 0,0-3 0 15,1 0-4-15,5-3-1 0,1-2 0 0,5 5 0 16,-2-2-19-16,5-3 10 0,0 5-10 0,6 0 8 16,0 0-8-16,0 0 0 0,6-9 0 0,0 9 0 15,5-2 0-15,1-3 0 0,3 5 0 0,-1 0 0 16,3 0 0-16,4 0 0 0,0 5 0 0,2-3 0 16,0-2 10-16,1 0 0 0,-1 6 0 0,0-3 0 0,-2-3-22 15,-1 0-4-15,0 0 0 0,-2-3-1 16,-1-3 17-16,1 6-8 0,-4 0 8 0,-2-7 0 15,3 7 0-15,-4-7 0 0,-2 1 0 0,3 3 0 0,-6-2 8 0,0-3-8 16,-1 1 11-16,-2-1-11 0,-6 0 9 16,3 0-9-16,-3 0 0 0,1-4 9 0,-8 1 0 15,2-2 0-15,-1 5 0 0,-2-5 0 0,1 3 8 0,-1-3 2 16,-3 6 0-16,2-7 0 0,0 4 6 0,-2-3 2 16,-1 5 0-16,3-5 0 0,-3 5-10 0,4-2-1 15,-3-3-1-15,-1 8 0 0,3-6-7 0,1-1 0 16,-1 4-8-16,3 0 12 0,-6-5-12 0,7 6 0 0,-1-4 0 15,1-2 0-15,-2 5 0 0,2 3 0 0,2-6 0 16,0-1 0-16,0 4 0 0,0-5 9 16,4 3-9-16,2-4 12 0,0 7-4 0,2-6-8 15,2 5 12-15,-2-2-4 0,4-3 0 0,0-3 0 0,3 3 0 0,2 3 0 16,1-3-8-16,3-3 0 0,2 9 0 0,0-6 0 16,1 5 0-16,0-3 0 0,2-2 0 0,1 6 0 15,-1-1-10-15,0-5 10 16,-2 11-13-16,2-9 5 0,-3 3 8 0,2 6 0 0,-5-4 0 15,-3 4 0-15,4-3 0 0,-6 5 0 0,0 0 0 0,0-3 0 16,-4-2 0-16,-5 5 0 0,0 0 0 0,0 0 0 16,0 0 0-16,0 0 0 0,0 0 0 0,-9 5 0 15,-2-2 0-15,-1-3 0 0,-5 7 0 0,-1-1 0 16,-2 1 0-16,-1 1-10 0,-2 0 10 0,2 8-13 16,-4-4 13-16,4 1-12 0,-2-2 12 0,-1 4-12 15,4-2 12-15,-1 1 0 0,4-5 0 0,2 7 0 16,3-3 0-16,-2 0 0 0,5 3 0 0,4-6 0 15,-1 4 0-15,0 0 0 0,3 2 0 0,6-3 0 0,-1 3 0 0,4-1 0 16,6-2 0-16,0 3 0 0,6-3 0 0,1-3 0 16,2 3 0-16,2 3 0 0,4-9 0 15,-4 1-11-15,0 0 11 0,3 0-10 0,-5 2 10 16,2-2 0-16,0 0 0 0,-2-6 0 0,-4 6 0 0,1 0 0 16,0-3 0-16,-4 8 0 0,-5-5 0 0,3-1 0 15,-4 4 0-15,-1-6-8 0,-2 8-4 0,-2-3-1 16,-3 3 0-16,0-2 0 0,-3 2-8 0,-6 0-2 15,0-3 0-15,-2 3 0 0,-3 0 5 0,-4-3 1 0,0 3 0 16,-2-2 0-16,-6 1 5 0,3-3 0 16,-4-2 1-16,1 1 0 0,-3 5 11 0,0-5 0 15,2-3 0-15,1-2 0 0,3-3 8 0,2 4 6 0,1-4 2 16,5-4 0-16,0 4-5 0,4 0-1 0,3-3 0 0,-1-2 0 16,-1-1-2-16,5 4 0 0,2-3 0 15,3-3 0-15,0 5-8 0,3-4 0 0,2-1 0 0,5 2 0 16,-5-1 0-16,7 2 0 0,-1-3 0 0,7 5 0 15,-3-4 0-15,5 1 8 0,-2-1-8 0,2-1 8 16,0 0-8-16,1 3 0 0,0-3 0 0,-2 0 0 16,0-2 0-16,-2-3 0 0,0 5 0 0,-2 0 0 15,-1 1-9-15,-2-6 9 0,-1 5 0 0,-1 0 0 16,-1 1 0-16,-4-2 0 0,1-3 0 0,-3 4 0 0,-3 0 11 16,0-5-11-16,-3 3 12 0,-3-3-12 15,1-3 11-15,-4 3-11 0,-3-2 10 0,0-1-10 16,-2 3 9-16,-1-3-9 0,1 1 8 0,-4-6-8 0,3 11 13 0,-2-6-2 15,2-2-1-15,1 8 0 0,-4-3 9 16,6-3 1-16,1 3 1 0,-1 3 0 16,4-3-1-16,-1 0-1 0,3 3 0 0,0-4 0 0,6 7-19 0,0-6 0 15,6 5 0-15,2-2 0 0,1-3 12 0,9 2-12 16,2-2 12-16,7 6-12 0,2-6 0 0,9 5 0 16,6-5 0-16,-1 5-12 15,7 0-125-15,0 1-25 0,-7-4-5 0,-11-1-1 0</inkml:trace>
  <inkml:trace contextRef="#ctx0" brushRef="#br0" timeOffset="79041.73">11114 7955 288 0,'0'0'25'0,"0"0"-25"0,0 0 0 0,0 0 0 16,0 0 494-16,0 0 94 0,-6 8 18 0,-3-6 4 15,1-2-464-15,-4 6-93 0,-3-6-18 0,-2 3-4 16,0 1-31-16,-6-4 8 0,-4 0-8 0,-5 5 0 16,0-2-12-16,-3-3-6 0,-3 6-1 0,-3-4 0 15,-2-2 19-15,-7 0 0 0,-5 0 0 0,-1 5 0 0,-5-2 18 16,-1 2 10-16,1-2 3 0,-6-3 0 15,-3 5 2-15,-3-3 1 0,-8 3 0 0,1 1 0 0,-1-3-18 0,-4-3-3 16,-2 7-1-16,0-7 0 16,-4 5-12-16,1-2 0 0,2-3 0 0,-5 5-10 0,-3-5 10 15,2 3 0-15,1-3 8 0,-3 0-8 0,-7 0 0 16,4 0 0-16,-3 0 0 0,0-3 0 0,-6-2 9 0,0 5 1 16,1 0 0-16,-4-3 0 0,-3 3 16 0,3 3 3 15,-3-3 1-15,3 5 0 0,-6-2-6 0,7-3-2 16,-1 5 0-16,3-3 0 0,-3 4 30 15,6-4 5-15,3 3 2 0,-3 3 0 0,3 0-11 0,0-3-3 16,8-2 0-16,1 2 0 0,5 3-18 0,4-6-4 16,2 3-1-16,7 1 0 0,7-4-22 0,10 6 0 0,-3-3 0 15,6-2 8-15,2 2-17 0,9-5-3 0,9 3-1 0,0-3 0 32,9 0-175-32,3 0-36 0</inkml:trace>
  <inkml:trace contextRef="#ctx0" brushRef="#br0" timeOffset="88595.06">4881 9358 1656 0,'0'0'73'0,"0"0"15"0,0 0-70 0,0 0-18 0,0 0 0 0,-3 0 0 15,0-5 158-15,-3 5 28 0,4-8 6 0,-7 5 0 16,3-2-72-16,0 2-14 16,-6-1-3-16,3-5-1 0,1 7-54 0,-4-3-12 15,-2-3-1-15,2 3-1 0,0 5-3 0,0-3-1 0,-8 3 0 0,5 0 0 16,0 3-30-16,-2 2 0 0,0 3-13 16,3 5 4-16,-7-3 9 0,6 6 0 0,1 4-9 15,-1 1 9-15,4-5-10 0,1 7 10 0,8 6-13 0,-7-6 5 16,6 5 8-16,-2-4 0 15,5 4 0-15,5 1-8 0,-5-6 8 0,12-2 0 0,-4-5-9 0,1-1 9 16,6-2 0-16,3-5 0 0,-4-1 12 0,10-7-4 16,-1-5-8-16,2 3 12 0,-1-6-12 0,2-8 12 15,4-5-3-15,-4-2 0 0,-3-5 0 0,3-1 0 16,0-7-9-16,-2 5 0 0,-4 0 0 0,1-6 0 16,-4 1 0-16,-2-5-11 0,-1 9 1 0,4-4 0 15,-9-3 10-15,-3 3 0 0,3 0 0 0,-4 5 8 16,1-3 8-16,-3 3 1 0,-3 2 1 0,0 1 0 0,0 4 11 15,-3 1 3-15,0 2 0 0,0-2 0 0,3 10-4 16,-5 3-1-16,-1-3 0 0,3 5 0 0,3 8 6 0,-6-5 2 16,6 2 0-16,0 3 0 0,-6 8-18 15,3 0-3-15,-3 5-1 0,0 2 0 0,4 9-13 0,-2-1 0 16,2 5-9-16,2 1 9 0,0 10 0 16,-6-3 0-16,3 8 0 0,0 0 0 0,3 6 0 0,-3-4 0 15,-3 3 0-15,6-2 0 0,-6 2 0 0,3-1 0 16,3 0 0-16,-8-1 0 15,4-3-74-15,2-7-9 0,-1 1-1 0,3-4-1 16,0-10-7-16,0-9-2 0,0 0 0 0,3-2 0 16,-1-5-110-16,4-2-23 0</inkml:trace>
  <inkml:trace contextRef="#ctx0" brushRef="#br0" timeOffset="89073.6">5383 9387 2548 0,'0'0'113'0,"-6"7"23"0,2 1-108 0,-1 5-28 0,2-3 0 0,0 6 0 16,3 5 61-16,-8 2 7 0,2-2 2 0,0 10 0 16,-1-3-58-16,5 1-12 0,-4 7 0 0,3-5 0 15,0-2-12-15,0 2 4 0,3-2 0 0,0 1 0 16,0-9 8-16,0 3-8 0,3-4 8 0,0-4-8 16,0-1 8-16,3-2 0 0,3 0 10 0,-9-5-10 15,6 0 30-15,0-5 0 0,2 2 0 0,-2-3 0 16,3-2 6-16,-1-2 2 0,4-3 0 0,2-6 0 0,-4-1-14 15,4-4-4-15,-2-5 0 0,2-3 0 16,1-4-20-16,-1-3 0 0,-5-2 0 0,3 1 0 0,-3 1-13 0,-3-6-4 16,-1 9-1-16,-5-3 0 15,0 3-4-15,0 5-1 0,0 1 0 0,-9 1 0 16,4-2-6-16,-1 8-2 0,-6 2 0 0,3 2 0 0,-5 4 6 0,2-1 1 16,1 3 0-16,-1 0 0 0,-3 2 24 0,4 3 0 15,-4-6 0-15,7 6 0 0,1 0 48 0,5 0 8 16,2 0 1-16,0 0 1 0,0 0-16 0,0 0-3 15,0 0-1-15,0 0 0 0,0 0-21 0,0 0-4 16,2 0-1-16,7-7 0 0,0 5-2 0,3-4-1 16,-1-2 0-16,4 1 0 0,-1-1-9 0,1 3 12 15,5-6-12-15,-8 3 12 0,3 1-12 0,-1 1 0 16,1-1 0-16,-1 2 0 0,-2 2 0 0,-1 3 0 16,1-5 0-16,3 5 0 0,-9 0 8 0,3 0-8 0,-3 0 12 0,-4 5-4 15,-2-5-24-15,0 0-6 0,0 0-1 0,0 0 0 31,6 3-157-31,-6-3-32 0,0 10-7 0,0-2-1 0</inkml:trace>
  <inkml:trace contextRef="#ctx0" brushRef="#br0" timeOffset="89574.93">6389 9410 1958 0,'-3'5'174'16,"-3"3"-139"-16,0-1-35 0,0 4 0 0,-2 2 189 16,2 2 31-16,3 1 7 0,-3 5 1 0,0-1-140 0,0 3-27 15,1 1-5-15,1 0-2 0,-1 4-22 0,2 1-5 16,0-6-1-16,3-3 0 0,0 4 5 0,3-4 1 0,0-4 0 0,2 0 0 15,1-3-10-15,1 2-2 16,1-7 0-16,-5 0 0 0,3-3 8 0,0-2 0 16,0 2 1-16,2-5 0 0,-2-5-6 0,3 5-2 0,0-8 0 0,-1 0 0 15,4 0-9-15,-1-5-1 0,4 3-1 0,-3-6 0 16,-1-1-10-16,1 1 0 16,3 0 0-16,-6 0 8 0,-1 3-8 0,4 6 0 0,-12-9-10 0,9 9 10 15,2-2-11-15,-5 4 11 0,-2-2-12 0,1 7 12 16,4-3-25-16,0 3 1 0,-1 3 1 0,4 4 0 15,0-2 2-15,2 4 0 0,-5-2 0 0,8 1 0 16,1 0 11-16,-1-1 10 0,1-1-13 0,0 1 5 16,5-7 8-16,-6-7 0 0,4 1 0 15,-1-1 8-15,0-9 7 0,4 3 1 0,0-2 1 0,-1-9 0 16,-6 3 4-16,4-2 1 0,-7 0 0 0,-3-6 0 0,4 6-22 16,-6-5 0-16,-3-1 0 0,0 1 0 31,-6-4-20-31,0 4-8 0,-9-3-1 0,3 8-1 0,0-6-48 0,4 1-10 0,-5 4-1 0,1 3-1 15,-2-2-81-15,2 2-16 16,1 3-3-16</inkml:trace>
  <inkml:trace contextRef="#ctx0" brushRef="#br0" timeOffset="90259.55">7474 9241 2797 0,'0'0'61'0,"0"0"13"0,-3 8 2 0,-3 0 4 0,3-1-64 0,-3 4-16 0,0-1 0 0,1-2 0 16,-7 0-15-16,3 5-5 0,-5 0-2 0,-1-3 0 31,-6 6-34-31,4-3-6 0,-3 2-2 0,2 6 0 0,-5-6 48 0,2 6 16 16,4-5-9-16,-3 8 9 0,2-4 72 0,0 3 19 0,1 0 4 0,5-2 1 15,-2 0-15-15,8 2-2 16,-2-7-1-16,4 4 0 0,2 1-38 0,2-3-8 0,6-5-2 0,-1 8 0 16,4-10-30-16,-4 1 0 0,8 4 0 0,-2-8 0 15,3 0 0-15,4-1 0 0,2-1 0 0,4-6 0 16,0 0 0-16,4-6 12 0,1 4-1 0,0-3-1 16,-2-3-10-16,-4 0 12 0,1 1-12 0,-4-2 12 15,-3-3-12-15,4 4-12 0,-12-2 2 0,-1-4 1 0,-2 1-3 0,-3 6 0 16,0-4 0-16,-6-1 0 0,0-4-6 15,-3 0-2-15,-2-4 0 0,-1 6 0 0,-12-1 7 16,10-6 1-16,-1 6 0 0,0-3 0 0,-2 0 34 0,2 2 7 16,0 0 2-16,1 1 0 15,-1-1-31-15,3 1 8 0,1 2-8 0,2-3 0 0,0 3 16 0,3-2 1 16,-3 2 0-16,6 2 0 0,6-1 7 16,-6 1 0-16,3-2 1 0,3 8 0 0,2-3-2 0,1 0-1 15,3 0 0-15,3 8 0 0,-3-7-9 16,5 7-1-16,4 0-1 0,2 0 0 0,0 7-11 15,0-2 0-15,3 4 0 0,-5 1 0 0,2 3 0 0,-2 3 0 0,-1-1 0 0,0 6-11 32,-2 2-13-32,-3-2-4 0,0 2 0 0,-4 6 0 15,1-6-12-15,-6 5-2 0,-1 3-1 0,1-2 0 16,-3-5-1-16,-3 4 0 0,0-8 0 0,-3 4 0 0,0-3 36 0,-3 0 8 16,4-6 0-16,-4-5 0 0,0-1 32 0,3-4 8 0,0 2 1 0,3-7 1 15,-9 0-7-15,3 0-2 0,0-7 0 0,1-2 0 16,1-3 4-16,2-4 1 0,-1 0 0 15,3-4 0-15,0-3-9 0,5-6-1 16,-1-2-1-16,7 2 0 0,1 1-27 0,5-3 0 0,1 3 0 0,6-4 0 16,4 1 0-16,1 3 0 0,1-1 0 0,-4 1 0 31,4 4-60-31,-1-5-7 0,-3-2-1 0,0-2-932 0,-2 2-185 0</inkml:trace>
  <inkml:trace contextRef="#ctx0" brushRef="#br0" timeOffset="90595.75">8288 8785 1785 0,'-9'26'79'0,"6"-16"17"0,0 11-77 0,0-1-19 0,3 4 0 0,0 7 0 0,3 3 337 0,3 2 64 15,3 3 13-15,-3 0 2 0,2 2-351 0,-2 3-65 16,-3-5-24-16,0 6 1 15,0-2-89-15,-3-1-19 0,-3-3-3 0,-3-1-1 16,-6-1 63-16,4-3 13 0,-4-9 3 0,0 4 0 0,0-1 89 0,-2-4 19 16,3-9 3-16,-2 3 1 0,5-7 62 0,-3 2 13 15,5-5 2-15,-3-6 1 0,3-2-35 0,0 0-7 16,3 0-2-16,0-10 0 0,3-3-72 0,3-2-18 16,-3-1 0-16,6-5 0 0,6 0 0 0,2-2 0 0,3 0 0 15,7 3 0-15,2-9 0 0,0 10 0 0,1-6 0 0,2 7 0 16,0-3 0-16,1 0 0 0,-5 6 0 15,-1-6 0 1,-4 5-104-16,1 0-24 0,-6 1-4 0,-1-1-832 0,-5 1-165 0</inkml:trace>
  <inkml:trace contextRef="#ctx0" brushRef="#br0" timeOffset="90772.43">8317 9415 3398 0,'0'0'75'0,"8"10"15"0,5 3 3 0,1-2 3 0,6 2-77 0,7 3-19 0,2-2 0 0,9 5 0 0,0-4 12 0,2 1 0 15,4-9-1-15,0 7 0 16,0-7-69-16,0-4-14 0,-6-3-2 0,-1 0-1 16,1-3-187-16,-6-2-38 0</inkml:trace>
  <inkml:trace contextRef="#ctx0" brushRef="#br0" timeOffset="92923.86">17592 8891 2804 0,'0'0'62'0,"0"0"13"0,0 0 2 0,4-5 1 0,-2-3-62 0,-2 3-16 16,0-6 0-16,-2 4 0 15,-4-6 59-15,2 0 9 0,-1 3 1 0,-1-4 1 0,-6-1-54 0,1 7-16 16,-1-5 0-16,-5 5 8 0,-1 6-8 15,0-3 0-15,-5 10 0 0,0 2 0 0,-4 2 27 0,-1 6 4 16,1 0 1-16,1 6 0 0,6 3-32 0,2-1 0 16,4 5 0-16,-1-7 0 0,6 3 0 0,3-1 0 15,6-2 0-15,0-1 0 16,-3-4-28 0,9-3-3-16,6-3 0 0,5-2 0 0,0-3 31 0,4-5 0 0,2-5-8 0,4-3 8 0,2-2-8 0,-3-8 8 15,3 0-13-15,1-11 5 0,-1 6-5 0,0-6-1 0,0 1 0 16,0-1 0-1,-5-2-21-15,-1 8-4 0,-3-3-1 0,1 7 0 0,-7-1 40 0,3 7 0 0,-4 5 0 16,-2 1 0-16,-2-2 18 0,2 9 11 0,-5 9 3 0,3-2 0 16,0 6-20-16,-3 10-3 0,0-2-1 0,0 8 0 15,-1 2-8-15,1 0 0 0,-3 5 0 16,0 1 0-16,-3-1 0 0,2 3 0 0,-2 5 0 0,-2 0 0 16,-1 0-12-16,0-2 12 0,-6 2-10 0,-5-6 10 15,-4-1-32-15,-5-1 0 16,0 1 0-16,-6-9 0 0,-4-2 51 0,-1 2 9 0,-2-7 3 0,-2-5 0 15,3-1 1-15,1 1 0 0,-2-9 0 0,1 1 0 16,3-2 0-16,6-6 1 0,2 0 0 0,5-6 0 16,-2 3-13-16,6-2-4 0,3-2 0 0,7-4 0 0,2 4-4 15,3-6-2-15,0-1 0 0,8 4 0 16,2-3-10-16,1-2 0 0,3 7 0 0,7-5 8 0,0-3-8 0,5 4 0 16,0 1 0-16,3-5 8 0,0 4-8 15,4-4 0-15,5 3-12 0,-1-3 12 16,1 1-12-16,3 2 12 0,3 2-12 0,-3-1 12 0,-3 4-18 0,0-5 4 15,0 5 1-15,-1 1 0 0,-2-2 13 0,-2 2 0 16,1-1 0-16,-1 3 10 0,-10-3-10 16,3 0 0-16,0 5 0 0,-8-4 0 0,-4-4 0 0,1 4 0 15,2-1 0-15,-5 0 8 0,-1 1-8 0,-1-2 0 16,-2 2 9-16,-2 0-9 0,0-2 8 0,0 2-8 16,-9-6 8-16,3 5-8 0,3 0 0 0,-6 0 9 15,-3 0-9-15,0 1 0 0,0 2 16 0,1-3-3 0,-7 0-1 16,0 3 0-16,-2 5-12 0,-1-3 11 15,6 6-11-15,-6 2 10 0,-5 3-10 0,2 0 0 0,4-1 0 16,0 6 0-16,-1-3 0 0,1 9 0 16,-1-4 0-16,6 1 0 0,3 7 0 0,0-2 8 15,0 2 0-15,6-2 0 0,4 0-8 0,4-3 0 0,-2 3 0 0,12-6-11 16,2 1 11-16,6-3 0 0,1 0 0 0,5-10 0 16,-1 1 0-16,5-4 0 0,2-4-11 0,0-12 11 31,-3 0-156-31,3-5-26 0</inkml:trace>
  <inkml:trace contextRef="#ctx0" brushRef="#br0" timeOffset="93239.99">18634 8383 3222 0,'0'0'71'0,"0"0"14"0,0 0 3 0,0 0 3 0,3 8-73 0,-6 0-18 0,0-1 0 0,0 6 0 0,-3-2 0 0,0 1 0 16,3 4 0-16,-2 0 0 0,-1 4 0 0,2-4 0 15,8 7 0-15,-8-2 0 0,-7 2 0 0,8 6 0 16,3-1 0-16,0 4 0 0,3 1 12 0,-3-2 3 16,-3 8 0-16,3-3 0 0,3-2-7 0,-3 0-8 15,-3 2 11-15,3-2-11 0,6-3 8 0,-3 5-8 16,-6-4 0-16,0-4 0 0,6 3 0 15,0-3 0-15,2-4 0 0,1-3 0 0,-2 0 0 0,4-6 0 0,7 0 0 0,-4-6-9 16,1-2-8-16,-1 1-2 0,8-8 0 0,-2 0 0 31,-3-10-146-31,4-4-30 0,0-6-5 0</inkml:trace>
  <inkml:trace contextRef="#ctx0" brushRef="#br0" timeOffset="93428.58">18447 8718 2649 0,'6'5'236'0,"-6"-5"-189"0,2 2-38 0,8 3-9 0,1 3 157 0,6 0 30 16,7-3 5-16,5-2 2 16,0 2-150-16,12-3-29 0,6-2-7 0,5-2 0 31,-2-3-79-31,8-6-15 0,7-7-3 0,2 2-856 0,6 2-171 0</inkml:trace>
  <inkml:trace contextRef="#ctx0" brushRef="#br0" timeOffset="94134.55">20025 8518 864 0,'11'0'76'0,"4"5"-60"15,-3-5-16-15,-1 3 0 0,-2-3 376 0,1 5 73 16,-10-5 15-16,0 0 2 0,0 0-319 0,0 0-64 16,-13 2-13-16,-1 3-2 0,-9 4-52 0,-7-5-16 0,1-1 8 0,-3 5-8 15,-6 0 0-15,0-1 0 16,3 1 8-16,3 5-8 0,1-5 42 0,4 8 5 15,1-4 1-15,5 1 0 0,4 3 4 0,3-6 0 0,4 6 1 0,5 2 0 16,1-2-18-16,2-1-4 0,8 8-1 16,-1-2 0-16,7 2-21 0,3-2-9 15,2 3 8-15,4-3-8 0,8 2 0 0,0-3 8 0,6 1-8 0,0-3 0 16,-3-2 0-16,3 5-12 0,-3-6 0 0,1 1 1 16,-8 2-9-16,2-8-1 15,-7 6-1-15,-2-9 0 0,-3 7-2 0,-7-7 0 0,-2 6 0 0,-3-4 0 16,-6-2 4-16,-3 0 0 0,-6 2 0 0,-5 3 0 15,-6-4 9-15,-4 0 3 0,1 0 0 0,-3-3 0 16,-3-2 20-16,-1 4 4 0,1-7 0 0,7 6 1 16,-2-4 9-16,6-2 2 0,2 5 0 0,4-5 0 15,3 0-1-15,6 0 0 0,-3 0 0 0,7 0 0 0,2 0-9 16,0 0-2-16,0 0 0 0,6-5 0 16,5 5-16-16,3-8 0 0,7 8 8 0,2-7-8 15,9 4 0-15,-3-2 0 0,1-3 0 0,2 3-9 0,3-3 9 16,0 5-12-16,-1-4 12 0,-1 2-12 15,-1-4 4-15,0 2 0 0,0 0 0 0,1-7 0 0,-2 6 8 0,1 1 0 16,0-9 0-16,1 3 0 0,-4 5 0 0,0-7 0 16,-3-1 0-16,-3 3-8 0,0-2 8 15,-4 1 0-15,-2-1 0 0,-3 0 0 0,1-1 0 0,-6 3 12 16,-1-3 0-16,-2-4-1 0,0 4-3 0,0 1 0 16,-3-1 0-16,0 3 0 0,-3-3 7 0,3 6 1 15,-3-3 0-15,0 0 0 0,0-2-16 0,-3 4 9 16,3-2-9-16,-3 6 8 0,0-1-8 0,0-5 0 15,-3 6 0-15,1 1 8 0,-5 3-8 0,2 3 0 0,2-5 0 0,-3 5 0 16,-2-2-8-16,-1 2 8 16,-5 2-10-16,2-2 10 0,-2 5-12 0,2 4 12 15,-3-5-13-15,3 4 5 0,1 0 8 0,3 0 0 16,-1-1-9-16,0 6 9 0,0-2 0 0,1 1 0 0,-1-1 0 0,3 2 0 16,-3 2 11-16,7 6-3 0,-1-5-8 0,0 4 12 15,0-4-12-15,6 7 11 16,0-7-11-16,4 5 10 0,4-1 0 0,1-2 0 0,2 3 0 15,7 0 0-15,3-5 0 0,-1 4 0 0,0-4 0 0,6 0 0 16,-2-9-10-16,2 6 12 0,1-10-12 0,-2 3 12 16,2-6-56-16,2-6-12 0,-3-2-1 15,6-2-1 1,-3-11-160-16,3 5-32 0,3-4-6 0,-3-1-2 0</inkml:trace>
  <inkml:trace contextRef="#ctx0" brushRef="#br0" timeOffset="94397.1">20918 8795 2156 0,'0'0'96'0,"0"0"19"0,0 0-92 0,0 0-23 0,-4 0 0 0,-1 3 0 0,-1-3 192 0,0 7 33 15,0 2 7-15,0 3 2 16,4 1-138-16,-1 3-28 0,-1 2-6 0,4 3-1 0,-2-1-37 0,2 4-8 16,2-1-2-16,-2-2 0 0,4 7-14 0,-1-4 0 15,-1-1 0-15,-2 6 0 0,4-6 0 0,-4-3 0 16,2 4-13-16,-2-3 4 0,6-6 9 16,-6-2-13-16,3-5 5 0,-3 5 8 0,0-11 0 15,0-2 18-15,0 0-2 0,0 0 0 0,0 0 20 0,0 0 4 16,0 0 1-16,0 0 0 0,-3-2-1 0,3-11 0 15,0 5 0-15,0-5 0 0,0-2-17 0,6-6-4 16,-3 6-1-16,5-1 0 0,2-5-18 0,1 3 0 0,6 0 8 0,1 0-8 16,2-3 0-16,7 5 0 0,-4-4 0 15,0 4 0 1,4 0-81-16,-1 1-20 0,-6-3-4 0,-2 2-1 16,2 1-29-16,-5 2-5 0,0 5-2 0,-7 0-738 0,-5 0-148 0</inkml:trace>
  <inkml:trace contextRef="#ctx0" brushRef="#br0" timeOffset="95375.86">21186 8909 2746 0,'0'8'60'0,"3"0"13"0,0 5 3 0,3-5 1 0,0 7-61 0,-4-2-16 0,2 3 0 0,1-1 0 16,4 6 21-16,0 0 2 0,2-3 0 0,-2 8 0 15,-3-8-23-15,2 8 0 0,2-8 0 0,1 3 0 16,-3 0 0-16,5-6 0 0,-5 0 0 0,4-1 8 16,-3-4 36-16,-1-2 8 0,1-3 2 0,0-3 0 15,3 4 14-15,-4-6 4 0,4-8 0 0,0 3 0 16,0-3-18-16,-1 0-3 0,-3-8-1 0,2 1 0 15,1-6-34-15,-2-2-6 0,3 0-2 0,-4-5 0 0,1-1-8 16,-1 0 0-16,5 3 0 0,-2-8 0 0,1 4 0 0,0-2-11 16,2-2 3-16,1 4 0 15,-4 1-23-15,4 1-4 0,0-1-1 0,-1 5 0 16,-3 1-52-16,1 8-10 0,-3-1-2 0,3-2-1 16,-3 10-16-16,-1 0-3 0,-2 1-1 0,3 4 0 15,-3 3 65-15,-6 0 12 0,6 8 4 0,-1 2 0 16,4-2 21-16,-6 5 5 0,3 3 1 0,-1-4 0 0,5 4 45 0,-5-1 10 15,1 1 2-15,0-3 0 0,-3 2 1 0,6 1 1 16,0-3 0-16,-1 3 0 0,1-9-17 0,0 7-3 16,3-7-1-16,-1 6 0 0,3-3-13 0,-1-4-4 0,1 1 0 15,1-4 0-15,-1 2 28 0,4-2 6 16,-4 2 1-16,1-5 0 0,0 0-15 0,2-5-4 0,-5 5 0 16,5-3 0-16,-2-2 8 0,-1-3 2 0,-2 0 0 0,-3 1 0 15,2-1-21-15,-2 0-4 0,0 3-1 0,0-6 0 16,-7-1-8-16,4 4 0 0,-3-5 0 0,-3 3 0 15,-6-4 0-15,1 7 8 0,-1-6-8 0,-3 5 0 16,-3-3 0-16,-5 4 0 0,-1 2 0 16,-2-3 0-16,-1 8-10 0,-2 5 10 0,-4-2-13 0,4 4 5 15,-3 1 8-15,3 0 0 0,0 5-9 0,2 2 9 16,4-1 0-16,2 1 0 0,3 1 0 0,6 5 8 16,4-6-8-16,4 8 12 0,4-7-12 0,6 5 12 15,3 0-12-15,5-1 8 0,7-2-8 0,2-5 8 16,3 3-8-16,5-1 12 0,7-2-12 0,3-5 12 0,3 5-12 0,-1-10-14 15,1 4 3-15,-1-7 1 0,4 0-1 0,2-2 0 16,0-3 0-16,1 5 0 16,-1-8 11-16,-2 0-8 0,-3 3 8 0,-7-6-8 0,-4 4-2 0,-5-6 0 15,-2 5 0-15,-6-5 0 0,-5 5 10 0,-4-2-13 16,-5-3 5-16,-3 0 8 0,0 2 0 0,-9-1 8 16,-3 1 2-16,-3 1 0 0,-6 2 7 0,-3 0 2 15,-2 0 0-15,-6 6 0 16,-4-3-5-16,-7 5-1 0,-4 0 0 0,3 7 0 0,3-7-1 0,-1 8-1 15,1 0 0-15,3 5 0 0,6-5 2 0,-1 5 1 16,7-3 0-16,-1-2 0 0,7 5-5 0,2 0-1 0,0-3 0 16,6 3 0-16,3-5-8 0,3 5 0 15,0-5 0-15,6 2 0 0,0-2 0 0,3-3 0 0,2-5 0 0,1 0 0 16,5 0 0-16,-2-5 0 16,-1-3 0-16,0-2 0 0,-2-6-26 0,-1-2 2 0,1 2 1 0,-3-7 0 15,3 0 2-15,-4-3 0 0,1 0 0 16,-6-8 0-16,-1 8 21 0,1-2 0 0,-3-6 12 15,0 3-4-15,-3 3 12 0,0-4 3 0,0 1 0 16,0-2 0-16,3-4-2 0,0-1 0 0,-3 1 0 0,3 6 0 16,3-6-2-16,-4 7-1 15,2-4 0-15,1 11 0 0,1-1-5 0,0 3-1 0,-3 9 0 0,0-4 0 16,3 8 0-16,-3 5-1 0,-3 3 0 0,0 0 0 16,6 3-11-16,2 5 0 0,1-1 0 0,0 9 0 15,-1 5 8-15,-2 8-8 0,3 1 12 0,-3 4-4 16,-3 3-8-16,-3 1-17 0,0 9 4 0,-3 2 1 15,-3 11-2-15,3-3 0 0,-3-5 0 0,4 0 0 16,4-6 2-16,4-4 0 0,0-3 0 0,3-8 0 0,2 3 40 0,4-6 8 16,-1-5 1-16,4 1 1 0,2-3-38 0,1-5-16 15,8-9 0-15,0 0 1 16,1-7-157-16,8-7-31 0</inkml:trace>
  <inkml:trace contextRef="#ctx0" brushRef="#br0" timeOffset="123670.18">23073 11608 288 0,'-11'3'25'0,"-1"3"-25"0,-3-6 0 0,4 0 0 0,-7-6 244 0,3 6 44 16,-5 0 9-16,0 0 2 0,-3-3-246 0,-1 3-53 16,-2 0 0-16,0 0-8 0,-3 0 8 0,-1 0 8 15,-2 0-8-15,0 3 11 0,0-3 73 0,-3 0 14 16,0 0 3-16,-3 6 1 0,0-6-14 0,1 0-4 15,1 0 0-15,-2 0 0 0,1 0-45 0,-5 0-10 16,-1 0-1-16,-1 0-1 0,-3 0-16 0,-2 0-3 0,-1 0-8 0,1 0 12 16,2 0 15-16,-2 0 2 0,-1 0 1 15,0 0 0-15,-2 4 2 0,-1-4 0 0,-2 3 0 0,2-3 0 16,1 0 9-16,-1 0 3 16,4 0 0-16,-4 0 0 0,-5 0-10 0,6 0-2 0,-5 0 0 15,5 0 0-15,3 0-3 0,-1 0-1 16,-2 0 0-16,-1 0 0 0,-2 0-16 0,-1 0-3 0,-2 0-1 0,2 0 0 0,1 0 7 0,3 0 1 15,-1-3 0-15,1 3 0 16,-4 3 12-16,3-3 4 0,1 0 0 0,3 0 0 16,-1 0-20-16,3 0-4 0,1 0-8 0,-1 0 12 0,0 0-12 0,1 0 0 15,2 0 0-15,-3 0 0 0,-3 0 0 16,4 0 0-16,2 5 0 0,0-3 0 0,6-2 8 0,-2 0-8 16,2 0 0-16,0 0 9 0,0 0 2 0,0 6 0 15,1-6 0-15,-5 0 0 0,4-6-11 0,-2 6 0 16,5 0 0-16,-1 0 0 0,-2 0 10 0,7 0 0 15,-5 0 0-15,2 0 0 0,-1 0-10 0,-1 0 8 16,-2 0-8-16,7 0 8 0,4 0-8 0,-5 6 0 16,-3-6 0-16,3 0 0 0,3 0 0 0,3 0 0 0,-3 0 0 0,-3 0-11 15,2 3 11-15,1-3 0 0,-3 0 0 16,0 0 0-16,-9 0 0 0,6 5 0 16,9-5-9-16,-7 0 9 0,-7 0 0 0,5 0 0 0,3 0 0 15,0 0 0-15,-3 0 10 0,-3 0 0 0,2 0 0 16,-1 2 0-16,2-2-10 0,-9 0 0 0,-6-2 9 0,1 2-9 15,2 0 13-15,-2 2-1 0,-1-2-1 16,1 0 0-16,-4 0 9 0,-2 0 1 0,-4 0 1 0,4 0 0 16,0 5-2-16,2-5-1 0,3 0 0 0,4 0 0 15,-1 0 10-15,4 0 3 0,1 0 0 0,2 0 0 16,-2-5-32-16,5 5 0 0,-1-2-11 0,0 2 11 31,6-5-48-31,0 2-3 0,-1-3 0 0,2 4 0 0,-1-3-111 16,-1-2-22-16,-1 1-5 0</inkml:trace>
  <inkml:trace contextRef="#ctx0" brushRef="#br0" timeOffset="124943.83">12561 11378 2757 0,'0'7'60'0,"0"1"13"0,0 0 3 0,0 0 2 0,0-1-62 16,0 7-16-16,3-4 0 0,-3 5 0 15,0-1 45-15,3 6 7 0,-3-2 0 0,2 8 1 0,-2-3-42 0,0 6-11 16,0 3 0-16,-2 3 0 16,-1 4 0-16,-3 3 0 0,3-3 0 0,-3 5 0 0,3 0 0 15,-3-8 0-15,4 3 0 0,-1-3 0 16,-3-7-24-16,0 2-6 0,3-2-2 0,0-9 0 15,0 4-136-15,-3-9-28 0,4-2-6 16</inkml:trace>
  <inkml:trace contextRef="#ctx0" brushRef="#br0" timeOffset="125527.48">12377 11595 2530 0,'0'0'56'0,"0"0"11"0,-5-2 2 0,1-3 3 0,1-3-58 0,1 0-14 0,-2-5 0 0,2 3 0 16,2-4 49-16,0-9 7 0,0 8 2 0,6-6 0 16,-1 0-46-16,4-2-12 0,0 2 0 0,2-2 0 15,4-1 0-15,0 4 0 0,-1-3 8 16,1 2-8-16,2 5 15 0,1-5 1 0,2 6 0 0,-2-1 0 15,-1 1 25-15,4 2 6 0,-1 2 1 0,4-1 0 0,-7 3-30 0,6 5-6 16,0-4 0-16,-2 6-1 0,0-4-11 16,-2 6 0-16,0 0 0 0,-2 0 0 0,4 6 0 15,-4-4-9-15,0 6 0 0,1-4 0 16,-3 10-3-16,-1-4 0 0,-3 5 0 0,2-1 0 16,-5 1-21-16,-2 8-5 0,-3-2-1 0,0 2 0 0,0-2 19 15,-6 8 3-15,0-6 1 0,-6 0 0 0,1 6 6 0,-5-6 2 16,-1-2 0-16,-3 2 0 15,-1-1-29-15,-2 1-6 0,-1-8-1 0,-5 6 0 0,0 0 19 0,0-5 3 16,-1-2 1-16,4 0 0 0,-3-7 21 16,2 9 10-16,-2-8-1 0,5-1 0 0,4 1 38 0,0 0 7 15,-4-3 2-15,7-5 0 0,2 8-20 0,1-8-4 16,2 0-1-16,0 0 0 0,3 5 1 16,3-5 1-16,3 0 0 0,0 0 0 0,0 0-20 0,0 0-4 15,0 0-1-15,0 0 0 0,0 0-8 0,9 3 0 0,0-3 0 16,2 7 0-16,1-7 0 0,3 6 0 15,-1-3 0-15,1 4 0 0,2-2 14 0,0 8 1 16,1-2 0-16,2-4 0 0,3 2-5 0,1 3-1 16,0-4 0-16,-1 0 0 0,-3-1-9 0,1-1 0 0,2 1 0 0,-3-4 0 15,4 3-19-15,-1-6 1 0,0 0 0 0,-2 0 0 32,0 0-98-32,-1 0-19 0,0-9-4 0,-2 2-663 0,-1-1-133 0</inkml:trace>
  <inkml:trace contextRef="#ctx0" brushRef="#br0" timeOffset="126979.72">13113 11748 2552 0,'0'0'56'0,"0"0"12"0,0 0 3 0,0 8 0 0,0-8-57 0,2 5-14 16,4-2 0-16,-3 5 0 0,5-3 10 0,1-3-1 15,0 3 0-15,3-5 0 0,2 0-23 0,-2 0-5 16,-1-5-1-16,4-2 0 0,3 4 20 0,-4-2 0 15,4-3 0-15,-1 0 0 0,-2 1 20 0,2-1 7 16,-2-5 1-16,-1 5 1 16,1 0-1-16,-3-5 0 0,-1 5 0 0,-1 1 0 0,-2-4-12 0,-2 1-4 15,-1 2 0-15,1 1 0 0,-3-2-12 0,1 2 0 16,-2 0 0-16,-2-2 0 0,0 2 0 0,0-1 0 16,-2 3 0-16,-2-3 0 0,1 0 0 0,1 5 12 15,-4-7-1-15,0 7-1 0,0-2-2 0,1 3 0 16,-1-6 0-16,0 2 0 0,-3-1-8 0,0 7 8 0,3-7-8 0,-2 7 8 15,-1-6-8-15,3 6 0 16,-2-3 0-16,2 3 0 0,-3 0 0 0,0 0 0 0,0 0 0 0,0 3 0 16,1 3 8-16,-4-6 0 0,3 0 0 0,0 7 0 15,3-2-8-15,-2-3 0 0,-1 4 0 16,-3-3 0-16,1 4 0 0,2-2-11 0,1 3 11 16,-2-3-8-16,-1 4 8 0,2-2-12 0,0 1 12 0,0-6-12 15,4 6 12-15,-1 6 0 0,3-7-9 0,-2 0 9 16,1 2 0-16,2-2 0 0,-2 6 0 0,1-5 0 15,3 5 0-15,0-3 0 0,0 3 0 0,0-5 0 16,3 5 0-16,-3-2 0 0,0-4 0 0,4 6 0 16,-2 3 0-16,2-9 0 0,-4 7 8 0,2-4-8 15,1 3 0-15,3-6 0 0,0 1 9 0,0 6-9 0,-1-7 12 0,4 9-1 16,0-9-1-16,2 2 0 16,-1 3 1-16,1-4 0 0,-3 0 0 0,5-1 0 15,-5 1-3-15,-2-3-8 0,3-2 12 0,2 3-4 0,-2-4-8 0,0 3 0 16,0 0 9-16,3-2-9 0,-4-3 12 0,3 0-3 15,2 0 0-15,1 0 0 16,-3-3-9-16,1-2 0 0,3-2 0 0,0 1 0 0,-1-2 0 16,1 6-12-16,0-6 4 0,-1 0 8 15,-3-5-30-15,1 6 2 0,0-7 0 16,0 7 0-16,-1-9 3 0,-2 9 1 0,2-7 0 0,-2 4 0 0,0-3 0 0,3 0 0 16,-4 2 0-16,1-1 0 0,0 1 11 0,0-2 2 15,0 1 1-15,-3 1 0 0,-1-2 10 0,1 5 0 16,0-5 0-16,0 5-8 0,-4 1 8 0,1-1 0 15,1 0 0-15,-2 0 8 0,-2 3 4 0,4 3 0 0,-4-3 1 0,0 5 0 16,0 0 17-16,0 0 3 0,0 0 1 0,0 0 0 16,5-3 10-16,-5 3 1 0,0 0 1 0,0 0 0 15,0 0-19-15,9 0-4 0,-4 3-1 0,-1 4 0 16,4-2-22-16,-5 8 0 16,-3-2 0-16,3 1 8 0,0-1-8 0,-3 7 0 0,0-2 0 0,3-6 0 15,0 11-15-15,3-8-1 0,-3 3 0 0,-1-1 0 16,2-2 8-16,-2-3 8 0,2-2-13 0,-2 5 5 15,-2-5 0-15,-2 0 0 0,-2-3 0 0,4 2 0 16,0-7 8-16,0 0 0 0,0 0 0 0,0 0 0 16,0 0 0-16,0 0 0 0,0 0 0 0,0-7-8 15,0 2 8-15,0-6 0 0,4 1 0 0,-2-1-8 0,1-2 24 16,3-2 6-16,2 0 1 0,1-6 0 0,1 5-9 0,-2 1-2 16,7-6 0-16,-4 5 0 0,1 3 16 15,-1 3 2-15,1-3 1 0,3 5 0 16,-4 0-16-16,1 3-3 0,0 3-1 0,-1-3 0 0,4 5 4 0,-6 0 1 15,3 5 0-15,-1-3 0 16,1 3-16-16,-1 3-8 0,-1 0 8 0,1 0-13 16,-3-1-11-16,2 7-3 0,-2-4 0 0,1 3 0 15,0 3-61-15,3-1-13 0,-1 3-3 0,1-8 0 16,-1 6 35-16,1-3 6 0,-1-5 2 0,1-1 0 16,3 6-5-16,0-10-1 0,-4 3 0 0,3 1 0 0,5-7 43 0,-2 5 8 15,0-10 1-15,-5 5 1 0,5-5 22 0,-5 3 5 16,3-4 1-16,0 3 0 0,-4-4 22 0,1-6 5 0,-1-3 1 15,-2 9 0-15,0-7-5 0,-4-1-1 16,1 2 0-16,0 3 0 0,-6-4 10 0,3-1 2 0,-3 0 0 16,0 1 0-16,-3-1 3 0,3 2 1 0,-2 5 0 0,-4-2 0 15,2-3-32-15,-4 6-7 0,2-7-1 0,-3 12 0 16,0-4 0-16,1-1-1 0,-4 7 0 0,-2 0 0 16,2 5-1-16,-3-3 0 0,-2 6 0 0,-1 6 0 15,1 0-10-15,0 0 0 0,2 1 0 0,0 6-11 16,1-5 11-16,5 7 0 0,0-7-9 0,6 4 9 15,-3-4-10-15,6 0 10 0,3-4-13 0,3 4 5 16,3-3-3-16,0-3 0 0,-1-4 0 0,4 1 0 16,2-2 11-16,1-2 0 0,-1-3 0 0,1-3 0 0,3-2 0 15,2-2 0-15,-2-7 0 0,-1-1 11 16,0-6-11-16,1 3 0 0,2-3 0 0,-2-2 0 16,-3-3 0-16,2 2 0 0,-2 1 0 0,-1 0 0 15,-2-6 11-15,0 1 3 0,-4-1 1 0,1-1 0 0,0-2 13 0,0-2 4 16,-3-2 0-16,-1 2 0 0,1-2-1 15,-3 0 0-15,0 0 0 0,0-1 0 0,0 6-10 16,0 3-1-16,-3-1-1 0,0 6 0 0,0 0-3 0,-3 7 0 16,3 3 0-16,-3 0 0 0,0-3 8 0,0 8 2 15,3 1 0-15,0 2 0 0,0 2-10 16,0 3-1-16,0 0-1 0,0 0 0 0,0 8-14 0,0 7 0 16,3 1 0-16,-3 5 0 0,3 7-14 0,0 1 4 0,2 1 1 15,-1 7 0-15,2 2 0 0,-1-3 0 16,-2 3 0-16,6 2 0 15,-6-2-15-15,0-2-2 0,0-1-1 0,-1 0 0 16,-2-4-10-16,0-4-3 0,4-5 0 0,-4-1 0 16,0 1-84-16,0-11-18 0,0 4-3 0,2-1-1 15,2-7-102-15,-2 0-20 0,4-3-4 0</inkml:trace>
  <inkml:trace contextRef="#ctx0" brushRef="#br0" timeOffset="127355.92">14789 11617 864 0,'0'0'38'0,"0"0"8"16,4 7-37-16,-2 0-9 0,1-1 0 0,3-3 0 0,-3 4 325 0,2-2 63 0,-5-5 13 0,10 0 3 15,-2 3-276-15,1 2-56 0,-3-5-10 0,3-5-2 16,2 2-45-16,1 3-15 0,0-5 9 0,-3 3-9 16,2-3 18-16,1-4-2 0,-4 7 0 0,4-6 0 15,-3-2 24-15,0 2 5 0,-1 0 1 0,1 1 0 0,-1-3 9 0,-2-4 1 16,0 6 1-16,1-4 0 0,-5 3-22 0,1-5-5 15,-3 0-1-15,0 6 0 0,0-7-5 0,0 4-2 16,-5-2 0-16,1 1 0 16,-1 4-22-16,-5 0 0 0,-1 1 0 0,-1 7 8 0,-2-6-8 0,-4 6 0 15,1 6 0-15,3 1-8 0,-7-2 8 16,0 6 8-16,-2 1-8 0,2 4 11 0,2 5-11 0,0-6 0 16,2 8 0-16,0 1 0 0,2 2 10 0,3-3-10 15,4 0 12-15,2 6-12 0,0-1 24 0,6-4-3 16,0 0 0-16,6 4 0 0,0-4-4 0,0 1-1 15,5-2 0-15,-2-2 0 0,3-3-16 0,2-2 0 0,1-3 8 16,-1-5-8 0,1-8-73-16,6-8-19 0,-1-7-3 15,0-6-836-15,3-8-167 0</inkml:trace>
  <inkml:trace contextRef="#ctx0" brushRef="#br0" timeOffset="127731.56">15102 11300 1036 0,'-7'5'92'16,"5"3"-73"-16,-2-5-19 0,4-3 0 16,0 0 508-16,0 0 99 0,0 0 19 0,10 5 4 15,1-5-498-15,6-5-99 0,-2 2-20 0,6-3-4 16,-1-1-9-16,3-1-14 0,1 0 3 0,2 1 1 16,-2-2 2-16,1 4 0 0,-4-2 0 0,2-1 0 15,1 5 18-15,-4-2 4 0,1 3 1 0,-4-4 0 0,-2 6-4 0,-1 0-1 16,-2-5 0-16,-3 5 0 15,0 5-10-15,-4-5 0 0,-5 0 0 0,3 8 0 0,3 6-9 0,-9-5-4 16,0 10-1-16,-5-1 0 0,2 3-2 0,-6 2 0 16,0 1 0-16,0 1 0 0,-5-2 8 0,0 9 8 15,-1-4-13-15,-2 3 5 0,2 3 8 0,-2-6 0 16,2-2 0-16,3 3 0 0,1-1 18 0,3 1 2 16,2-3 1-16,0 3 0 0,3-1 6 15,0 1 1-15,0-6 0 0,6 0 0 0,0-2-28 0,3-1-9 16,0-4 0-16,3 5 0 0,-3-11 9 0,6 4 11 0,-6-7-3 15,6 1 0-15,2 0-8 0,-3-8-12 0,5 5 2 0,-5-10 1 32,7 5-69-32,-3-8-14 0,5-7-2 0,-2-7-1 15,-4 1-167-15,1-2-34 0</inkml:trace>
  <inkml:trace contextRef="#ctx0" brushRef="#br0" timeOffset="127922.09">15017 11585 3207 0,'0'0'71'0,"3"8"14"0,-1 0 3 0,4-6 2 0,6 6-72 0,6-2-18 0,2 1 0 0,4 0 0 0,5-7 23 0,0 6 1 16,3-6 0-16,0-6 0 31,0 4-92-31,0-6-17 0,3-5-4 0,-6 0-833 0,-2-2-166 0</inkml:trace>
  <inkml:trace contextRef="#ctx0" brushRef="#br0" timeOffset="128086.35">15743 11541 3178 0,'0'0'70'0,"3"8"14"0,3-6 4 16,3-2 1-16,2 5-71 0,7-5-18 0,8 0 0 0,6 0 0 0,3 0 28 0,6-5 1 15,0-2 1-15,3-2 0 16,-4 2-107-16,1 0-22 0,-3-7-4 0,0 6-808 0,-3-2-161 0</inkml:trace>
  <inkml:trace contextRef="#ctx0" brushRef="#br0" timeOffset="128703.58">12788 12596 1382 0,'0'10'123'0,"4"8"-99"16,-4-2-24-16,2 2 0 0,2 3 248 0,1 8 45 16,4-6 9-16,0 5 2 15,2 4-272-15,1-3-55 0,-1-6-10 0,4 5-3 16,-3-4-8-16,-1-4-1 0,1 1-1 0,0-6 0 0,2 1 27 0,-2-1 6 15,-3-1 1-15,3-7 0 0,-1 1 64 0,1 0 14 0,-4-3 2 0,5-5 1 16,-5 0 35-16,7-5 6 16,-7-3 2-16,4 0 0 0,0-4-30 0,5-4-6 0,-3-8 0 0,7 3-1 15,-4-9-14-15,4 1-2 0,0-8-1 0,2 1 0 16,0-3-31-16,0 4-7 0,1-2 0 0,-1-2-1 16,-3 3 1-16,-2 0 0 0,0 4 0 0,-4 4 0 15,1-3-48 1,-4 3-10-16,-5-1-2 0,3 5 0 0,-1-4-115 15,-2 7-23-15,1-2-5 0,-1 2-1084 0</inkml:trace>
  <inkml:trace contextRef="#ctx0" brushRef="#br0" timeOffset="129343.5">13669 12702 2948 0,'-8'6'65'0,"2"1"14"0,-3 2 2 0,1 6 1 0,-2-2-66 0,1 2-16 16,1 6 0-16,-1-5 0 0,1 4 0 0,-1-1 0 16,0-1 0-16,0 0 0 0,3-2 0 0,1 4 0 15,1-7 0-15,2 3 0 0,-1-3 15 0,3-3-1 0,0 5 0 0,0-6 0 16,3 3 27-16,3-4 6 16,5 5 1-16,-2-5 0 0,3-5-14 0,5 4-2 15,3-7-1-15,4-3 0 0,-4-1-31 0,6 1 8 0,3-10-8 16,1-3 0-16,-4-5 0 0,0-2-10 0,-3 3 2 15,-2-4 0 1,-4 0-63-16,-2-4-12 0,-3-1-2 0,-3-1-1 0,-3 7-34 16,0-6-6-16,-10 8-2 0,2-2 0 0,-2 0 51 15,-4 1 9-15,-4 10 3 0,-2-4 0 0,-1 9 14 16,-3-7 3-16,4 12 1 0,0-4 0 0,-4 4 102 0,3 2 20 0,4-5 4 0,2 5 1 16,0 0 40-16,0 0 8 0,3 0 1 0,1 0 1 15,5 0-45-15,0 0-9 0,0 0-1 0,0 0-1 16,8 0-37-16,4 5-7 0,0-5-2 0,0 0 0 0,2 0-10 15,4 0-2-15,-1 0-1 0,0 0 0 16,1 0-5-16,-3 0-1 0,2 0 0 0,-2 2 0 0,-1-2 18 16,1 6 3-16,-1-4 1 0,4 8 0 15,-6 1-31-15,2-3-18 0,1 5 2 0,-4 3 1 16,1-1-2-16,-1 6-1 0,-2 0 0 0,1 2 0 0,-2 6 18 0,-2-6 0 16,-1 5 0-16,1-5 0 0,-2 6 0 0,1-6 0 15,-2 0 0-15,0-2 0 0,3 3 0 0,-3-3 0 16,3-6 0-16,-4 0 0 0,4-2 25 0,0-4 6 15,0 3 1-15,0-9 0 0,-1 5-32 0,1-8 0 16,0 5 0-16,3-10 0 0,3 2 11 0,-1-2-1 16,1-3 0-16,3-8 0 0,0 3-10 0,2-2 0 15,-2 0 0-15,2-6 0 0,-3 5 0 0,4-4 0 16,0-4 0-16,-1 9 8 0,1-6 11 0,2 3 1 0,-2 0 1 16,-4 2 0-16,0 0-21 0,-2 9 0 0,0-1-12 0,-3 0 4 15,0 3 8-15,-1 3 11 0,1 2-3 16,-1 0 0-16,2 2-8 0,-5-2 0 0,4 8 0 15,-3-3 0 1,0-3-26-16,0 6-7 0,-4-3-2 0,-2-5 0 16,0 0-123-16,0 0-25 0,0 0-5 0,0 0 0 0</inkml:trace>
  <inkml:trace contextRef="#ctx0" brushRef="#br0" timeOffset="129687.81">15084 12355 2718 0,'-6'8'120'0,"3"-8"25"0,-2 5-116 0,-1-2-29 16,0 2 0-16,-3 3 0 16,0-1 79-16,1 2 9 0,-7-2 3 0,3 0 0 0,1 7-80 0,-4 1-11 15,1-7-12-15,-1 5 2 16,0-6 0-16,3 9 0 0,4 0 0 0,-1-9 0 0,3 7 10 0,0-1 0 16,4-3 10-16,-1 3-10 0,3-6 44 0,3 2 4 15,-1 3 0-15,4-1 0 0,6 2-24 0,-1-6-4 16,7 2 0-16,-3 3-1 0,-1-1-9 0,0-6-2 15,1 2 0-15,3 2 0 0,-3-2-8 0,-1-1 0 16,-2-4 0-16,-4 3 0 0,-2-2 0 0,3 4 0 16,-9-7 12-16,0 0-4 0,0 0 4 0,0 0 1 15,3 6 0-15,-3 1 0 0,-3-2 12 0,-6 6 3 16,-2-3 0-16,-4 0 0 0,3-3-28 0,-2 2 8 16,-3 1-8-16,-4 6 0 0,0-7-12 0,4-4-8 15,-4 4-2-15,7-1 0 16,-1-4-101-16,0-2-20 0,4 0-4 0,-3-2-1197 0</inkml:trace>
  <inkml:trace contextRef="#ctx0" brushRef="#br0" timeOffset="131905.65">11519 11788 1324 0,'0'0'59'0,"0"0"12"0,0 0-57 0,4 5-14 16,-4-5 0-16,0 0 0 0,0 0 268 0,0 7 50 15,0 1 10-15,0-8 3 0,-6 5-246 0,0 3-49 16,-3-6-9-16,1 6-3 0,-4-8-24 0,-3 5 0 16,4-2 0-16,-4 3 0 0,-6-4 31 0,-2 3 1 15,0 3 0-15,-4-3 0 0,-2-2-7 0,0 2-1 16,-3 2 0-16,-3-3 0 0,0 1 12 0,-6-3 1 15,-6 3 1-15,1-5 0 0,-4 8-22 0,-3-3-5 16,-2-2-1-16,0 2 0 0,-3-3-10 0,-3 4 0 0,-1-4 0 0,-2 6 0 16,3-8 0-16,-1 6 0 0,1-4 0 0,0 3 0 15,2-5 0-15,-4 5 10 0,1-2-10 0,-2-3 10 16,3 5-1-16,0-5 0 0,0 0 0 0,-6 0 0 16,-1 0 7-16,1 0 0 0,9 0 1 0,-3 0 0 15,-1 0-9-15,-2 0-8 0,3 0 9 0,0-5-9 16,-1 5 10-16,-2 0-10 0,3 5 10 0,0-5-10 15,2 0 9-15,-5 3-9 0,-6-3 8 0,3 0-8 16,0 5 0-16,0-5 8 0,3 2-8 0,-3-2 0 16,2 5 0-16,-2-5 0 0,0 3 8 0,3-3-8 15,0 5 0-15,-3-5 0 0,-1 3 0 0,1-3 0 0,-2 5 0 0,2-5 0 16,-7 8 0-16,5-8 0 0,-5 5 0 16,-1-2 0-16,-7 2 0 0,0-3 0 15,0 4 0-15,-2-4 12 0,2 6-4 0,-11-2 0 16,3 1-8-16,0-2 0 0,-4 3 0 0,1 0 0 0,-1 2 20 0,1-5 4 15,-1 3 2-15,1 5 0 0,0-3-2 0,0-2 0 16,2 0 0-16,1-3 0 0,-4 3-24 0,1-1 8 16,3 2-8-16,-1 3 0 0,4-4 0 15,-4 0 0-15,1 0-9 0,2-1 9 16,4 2-28-16,-1-2 2 0,4 1 0 0,-1-3 0 16,6-2-142-16,-3-6-28 0</inkml:trace>
  <inkml:trace contextRef="#ctx0" brushRef="#br0" timeOffset="133363.5">5292 13994 2977 0,'0'13'132'0,"0"-13"27"0,6 7-127 0,0-7-32 16,6 5 0-16,-1-5 0 0,7-5 12 0,2 3-3 15,0-9-1-15,6 4 0 16,4-9 0-16,-4 0-8 0,0-7 12 0,3-5-4 0,4 5 0 0,1-6-8 15,-1-8 12-15,5 6-4 16,-6-5 0-16,6 0-8 0,-9-3 12 0,3-3-4 0,0 3 13 16,-3-2 3-16,3 2 0 0,-3-5 0 0,0 8-9 0,1-3-2 15,-4-2 0-15,3-3 0 0,-5 4-3 16,2-4-1-16,-6 0 0 0,1 1 0 0,2-2-9 0,-3 6 0 16,-2-2 0-16,-1 4 8 0,-2-1-8 0,-1 6 0 15,-5-1 0-15,3-3 0 0,-6 4 9 0,3 9-9 16,-7-6 10-16,1 6-10 0,0 2 13 0,-3 6-3 0,-3-6-1 15,0 5 0-15,3 4-1 0,-2 4 0 16,-4 0 0-16,0 1 0 0,3-2 0 0,-6 2 0 16,4 1 0-16,-2-1 0 0,-4 7-8 0,2-3 10 15,0 3-10-15,-2 0 10 0,2 0-10 0,-6 0 0 0,1 3-10 0,-1 4 10 16,1 1-12-16,-4 6 3 0,3 1 1 0,-5 0 0 16,2 6-2-16,-2 0 0 0,0 3 0 0,2 4 0 15,-2 3 0-15,2-3 0 16,-2 9 0-16,2-1 0 0,-2 0 10 0,6 3 0 0,-7 5 0 0,0-5-8 15,4 6 8-15,0-2 0 0,-1 1 0 0,7 0 0 16,-4-2 0-16,3-3 0 0,3-3 0 0,1 3 0 16,-1 3 0-16,0-6 0 0,6 3 0 0,-6-3 0 15,7 1 0-15,-2 2-12 0,-2-4 12 0,6 1-12 16,0 1 2-16,0-1 0 0,4-4 0 0,-2-4 0 0,2 8 10 0,1-7-13 16,4-3 5-16,0 3 8 15,2-9 0-15,1 3 0 0,3-2 9 0,5-5-1 16,-2 5-8-16,2-6 0 0,0-2 0 0,7-3 8 0,-1-2-8 0,1 0 8 15,2-8-8-15,3 5 8 0,-3-2-8 16,0-11 0-16,3 0 0 0,0 0 0 16,-5-7-92-16,2 1-24 0,0-4-4 15,-3-7-763-15,-3 1-153 0</inkml:trace>
  <inkml:trace contextRef="#ctx0" brushRef="#br0" timeOffset="137001.57">17534 13240 748 0,'3'7'67'0,"-3"-7"-54"16,0 0-13-16,3 7 0 0,0-1 524 0,6-3 101 16,-1 4 21-16,7-7 4 0,2 0-503 0,10 0-101 15,-1-2-20-15,6-6-4 16,6 0-22-16,0-4 0 0,3-10 0 0,0 5 0 16,2-5 0-16,-2-6 0 0,6-1 0 0,-3-1 8 0,2 1 0 0,-2 1 1 15,-4-4 0-15,2 1 0 0,-2-2-1 0,2 1 0 0,-13-4 0 0,3 5 0 16,-1-5 6-16,-1-1 1 0,-1-1 0 0,-3-4 0 15,-2 3-15-15,-1-3 0 0,6 3 0 0,-9-4 0 16,-2 4 29-16,2-3 3 0,3 3 1 16,-5-2 0-16,0 2-33 0,-6 10 0 0,-4-1 0 0,1 6 0 15,0 3 0-15,-6 0 0 0,-6 6 8 0,0 2-8 16,6 5 0-16,-10 1 0 0,-7-2 0 0,0 2 0 16,2 7 0-16,-5-5 0 0,-7 5 0 15,-2 5 0-15,-3 2-17 0,-1 9 2 0,-1 5 1 0,-1 3 0 16,-6 9-8-16,0 1-2 0,3 9 0 0,-3 7 0 15,-6-4 8-15,3 11 0 0,3 3 1 0,3 0 0 16,3 0 15-16,3-1 0 0,0 3 0 0,8-7-9 0,1 2 9 16,8-2 14-16,0-3-3 0,6-4-1 0,6 5-10 0,0-7 8 15,4-1-8-15,2-4 8 0,5-11-8 0,4 2 0 16,2-3-12-16,4-1 12 0,-4-7-10 16,7-6 10-16,8 1 0 0,-3-4-9 15,0-3 9-15,6-7 0 0,0-2-9 0,3-2 9 0,-3-3-12 0,3-4 1 16,-4 0 1-16,8-5 0 15,2-6 10-15,-1 4 0 0,-5-7 0 0,3 0 0 0,3-4 0 16,-6-3 0-16,-7 1 0 0,2 1 0 16,-1-4-26-16,-3 3-3 0,0-1-1 0,-5 1 0 0,-7 1 30 0,4 1-9 15,-1 1 9-15,-6 3 0 0,-8 3-12 0,3-4 2 0,3 4 1 0,-6 4 0 16,-6 0 9-16,0 3 12 16,0-3-2-16,-4 9-1 0,2-9 24 0,-7 9 5 15,-3 1 1-15,1-1 0 0,2 4-26 0,-6 3-5 0,-9 0 0 16,5 3-8-16,1 10 0 0,0-6 0 15,-5 9 0-15,0 5 0 0,0-1 0 0,-1 3 0 0,1 1 0 0,3 5 0 16,-7-1 0-16,10-2 0 0,8 8 0 16,-3-3 0-16,-3-2 13 0,13 7-4 0,4-5-1 15,10-3 0-15,0 3 1 0,2-2 0 0,1-1 0 0,8-4 0 16,6-1 1-16,-2 3 0 0,-1-8 0 0,6-5 0 16,6 3 12-16,-3-4 2 0,0-3 1 15,3-7 0-15,6-4-25 0,2-3 0 0,-2-4 0 0,0 2 0 31,0-9-26-31,-1 1-4 0,1-6-1 0,-3 0 0 0,3-2 19 0,-6-6 3 0,0 4 1 0,-4-4 0 16,-1 0-8-16,-1 6 0 0,-6-3-1 0,-3 3 0 16,-2-5-18-16,-4 9-3 0,-2-1-1 0,-3 4 0 0,-4-5 39 15,-2 8 0-15,-3 6 0 0,0-4 0 16,-3-2 20-16,-3 5 9 0,0 0 2 0,-5 1 0 0,-1 2-20 0,-3 2-11 16,-3-3 12-16,-2 4-12 0,-4-3 20 0,1 5-2 15,0 0-1-15,-4 5 0 0,1-3-7 16,-3 7-2-16,3-4 0 0,-1 2 0 0,1 1 21 0,-1 0 4 15,4 5 1-15,0-2 0 0,5 1-34 16,-2 1 0-16,-1-3 0 0,6 3 0 0,0 3 0 0,7 0 0 16,-7 0 0-16,6-4 0 0,0 4 0 0,4 4-14 15,-1-4 2-15,3 5 1 0,0-6 11 0,3-1 0 16,-1 1 0-16,4-5 0 0,-3 4 0 0,3-2 0 16,0-4 0-16,0 0 0 0,0-6-8 0,2 6 8 15,1-3-8-15,0 3 8 0,-1-8-17 0,1 0 1 16,0 0 1-16,3 0 0 0,-4 0 15 0,4-5 16 0,0 2-3 0,-3-2-1 15,-1 2-12-15,4-4-18 0,0-7 4 0,-4 7 1 16,1-6 21-16,0 3 4 0,3-3 0 16,-4-3 1-16,1 8-13 0,0-5-10 15,-4-2 2-15,1 5 0 0,0-4 8 0,-3 1-8 0,3 3 8 16,-3-3-8-16,0 6 8 0,0-2 11 16,-3 4-3-16,0 5 0 0,0 0 4 0,0 0 1 0,3-7 0 0,-3 7 0 15,0 0 7-15,0 0 0 0,0 0 1 0,0 0 0 16,0 0-8-16,0 0-1 0,0 0-1 0,0 0 0 15,0 0-11-15,3 7 0 0,3 7 0 0,2-1 8 0,1 2-8 16,0-5 10-16,-1 4-10 0,4-7 10 16,-3 6-33-16,-1-3-6 0,1-1-2 15,-3-2 0-15,-6-7-101 0,0 0-20 0,0 0-4 0,0 0 0 16,6-3-55-16,3-1-10 16,-3-5-3-16,0 2 0 0,-1-9 128 15,-2 3 26-15,6 3 5 0,-3-6 1 0,0 3 76 0,3 1 16 0,-3-4 4 0,-1 0 0 16,1 9 62-16,0-6 13 0,0 4 2 0,-4 7 1 0,1-3 3 0,-3 5 1 15,0 0 0-15,0 0 0 0,6 0-34 0,0 7-8 16,0 2 0-16,0-2-1 0,-1 6-39 0,7 3-7 16,-3 5-1-16,0 2-1 0,3-8 15 0,-4 6 3 15,7 0 1-15,-4-6 0 0,4 6-25 0,-3-5-5 16,2-6 0-16,1 3-1 0,2-6 19 0,1 2 4 0,-4-4 1 16,1-3 0-16,-1-2 2 0,1 0 1 15,3-2 0-15,-3-3 0 0,2-4-5 0,0 2-1 16,-2-9 0-16,-1 1 0 0,1-6-20 0,0 0-12 15,-1-2 12-15,-2 0-12 0,-1-6 0 0,2-2 0 0,-5-2 0 0,3 6 0 32,1-1-28-32,-3-1-2 0,0 6-1 0,-1-5 0 15,-2 5-36-15,0-4-7 0,0 4-2 0,-3 0 0 16,0 7-98-16,0-5-20 0,-1 8-4 0,-2 3-1048 0</inkml:trace>
  <inkml:trace contextRef="#ctx0" brushRef="#br0" timeOffset="137279.6">20139 12895 864 0,'-3'12'38'0,"0"1"8"0,3-5-37 0,-3 0-9 0,3 0 0 16,-3-1 0-16,3-7 342 0,3 8 66 0,-3 0 14 0,0-8 2 16,0 0-319-16,6 0-64 0,3 0-13 0,-4 0-2 0,5 0-14 0,-2-8-2 15,3 6-1-15,1-9 0 16,-3 4 38-16,3-2 7 0,-3-1 2 0,2-3 0 16,-2 1-20-16,3 1-3 0,-4-2-1 0,-2 3 0 15,0-3 6-15,0 5 1 0,-1-5 0 0,-1 6 0 0,-2-2-18 0,-2 9-3 16,0 0-1-16,0 0 0 0,0 0 11 0,0 0 1 15,-6 9 1-15,-2-2 0 0,2 0-9 0,-3 9-1 16,1 5-1-16,-1-5 0 0,3 9-19 0,0 2 0 16,1-2 8-16,-1 2-8 15,2 1 11-15,4-5-2 0,0 6 0 0,4-1 0 0,2-5-9 0,-1 4 0 16,4-4 0-16,0-8 0 16,2-1-96-16,4-4-14 0,-1-10-3 0,4 0-1 15,2-16-89-15,7-5-17 0</inkml:trace>
  <inkml:trace contextRef="#ctx0" brushRef="#br0" timeOffset="137570.96">20868 12628 3434 0,'-9'5'76'0,"1"2"15"0,-7 1 3 0,-2 2 2 0,-7 4-76 0,1 6-20 0,-1-10 0 15,1 12 0-15,2-7 0 0,4 0 0 0,0-2-13 0,2 3 5 16,3-1 8-16,6-2 0 15,1 3 0-15,2-3-8 0,3 2-18 0,3-2-3 0,2-2-1 0,7 5 0 16,0-4 48-16,8 4 10 0,3 0 1 0,7 4 1 16,-1-4-19-16,3 0-11 0,1-4 12 0,1 4-12 15,-1 0 12-15,-8-3-12 0,2-1 12 0,-10-1-12 0,-2 1 0 16,-4-3 0-16,-1-2 0 0,-5 6 0 16,-5-5 8-16,-5 2-8 0,-5 4 0 0,-4-7 0 15,-10 9 0-15,-4-4 0 0,-5-4 0 0,-5 6 0 16,-6-4 10-16,-2 3-10 0,-1-6 8 0,-3 2-8 0,2-2 0 0,-5-2 0 15,-3-5-14-15,1-5-1010 16,2-2-201-16</inkml:trace>
  <inkml:trace contextRef="#ctx0" brushRef="#br0" timeOffset="140152.26">4884 13452 979 0,'0'0'87'0,"0"0"-70"16,0 0-17-16,0 0 0 0,0 0 296 0,0 0 55 16,0 0 11-16,0 0 2 0,0 0-229 0,0 0-47 15,0 0-8-15,0 0-3 0,0 0-22 0,-6 0-5 16,3 0-1-16,-5-6 0 0,-1 6-20 0,-1 6-4 15,2-6-1-15,-3 3 0 0,1-3 13 0,-1 4 3 16,-1-1 0-16,1 5 0 16,2-3-8-16,0 3 0 0,-3 0-1 0,4-1 0 0,-4 7-23 0,3-7-8 0,-5 6 0 0,7-3 0 15,-1 3 0-15,-7 3-21 16,9-3 3-16,-2-3 1 0,-1 6 4 0,7-3 1 16,-7 2 0-16,3 1 0 0,0 0 12 0,3 2-9 15,0-8 9-15,3 5-8 0,-3-1 8 0,3 1-10 0,0 1 10 16,0 2-10-16,0-3 10 0,3 1-10 15,0-1 10-15,0 6-10 0,3-5 2 0,0 5 0 16,3-6 0-16,-4 1 0 0,4 5 8 0,0-6-13 0,2 0 5 0,3 1 8 16,-1 0 0-16,1-3 0 0,1-1 0 0,5-1 0 15,0-4 0-15,4 2 0 0,2 1 12 0,4-8-4 16,-7 4-8-16,6-6 0 0,0-6 0 0,-3 4 0 16,6-8-40-1,1 1-12-15,1-5-4 0,-1-2-1185 0</inkml:trace>
  <inkml:trace contextRef="#ctx0" brushRef="#br0" timeOffset="142487.34">5715 13807 990 0,'0'0'44'0,"0"0"8"0,0 0-41 0,0 0-11 0,0 0 0 0,0 0 0 15,0 0 140-15,0 0 25 0,0 0 6 0,0 0 1 16,0 0-45-16,0 0-9 0,0 0-2 0,0 0 0 16,0 0-30-16,0 0-6 0,0 0-2 0,-3 2 0 15,0 4-6-15,3 1 0 0,-6-2-1 0,1-1 0 16,1 3-13-16,-2-2-2 0,6 3-1 0,-5 0 0 15,2-1-28-15,-6 7-6 0,3-4-1 0,4 3 0 16,-1 2-20-16,-6 1 0 0,3 0 0 0,0 4 0 16,6-4 0-16,-8 5 0 0,2 0 0 0,0-3 0 0,6 2 0 0,-3 4 0 15,-3-6 0-15,0 0 0 16,4 3 0-16,-2-6 0 0,-1 1 0 0,1 0 0 0,-2-4-15 0,6 4 3 16,-2-9 0-16,-4 6 0 15,3-4 12-15,0-4-11 0,3-5 11 0,0 0-10 0,0 0 10 0,0 0-8 16,0 0 8-16,0 0-8 0,0 0-3 0,0 0 0 15,0 0 0-15,3-5 0 0,6-8 11 0,-7 4 0 16,4-1 0-16,3-3 8 0,3-3 0 0,-6 2 0 16,3-2 0-16,-1-2 0 0,-2 2-8 0,6 0 11 15,0 0-11-15,5 4 12 0,-9 1 4 0,7-2 2 16,-3 1 0-16,3 3 0 0,2 0 11 0,-2-5 3 0,2 7 0 16,-5-1 0-16,5-5-20 0,-5 11-4 15,3-7-8-15,-4 4 12 0,4 3-12 0,3-4 0 16,-7-1 0-16,7 7 0 0,-7-5 9 0,4 2 3 0,-1-2 0 0,1 5 0 15,2-3 0-15,-2-2 1 16,3 3 0-16,-4-3 0 0,-2 5 0 0,5-4 0 0,-11-1 0 0,0 5 0 16,3 0 5-16,-1 0 1 0,4 5 0 0,-9-5 0 15,-3 0-19-15,0 0 0 16,6 4 0-16,0-4 0 0,-6 0 10 0,2 7-2 0,-2 1 0 0,0 0 0 16,4 4-8-16,-2-4 0 0,-4 8 0 0,2-3 0 15,0 2 0-15,-4-1 0 0,4 4 0 0,-2 0 0 16,2 0 0-16,0-2 0 0,-3 4 0 0,0-5 0 15,3 4 0-15,0-1 0 0,0-3 0 0,-6 4 0 16,6-9 10-16,0 5-10 0,6-2 12 0,-6 1-12 16,0-4 13-16,6-2-4 0,-4-1-1 0,11-2 0 0,-8 4 5 15,1-4 1-15,3-3 0 0,0 4 0 16,-1-4-14-16,4-2 0 0,-6 0 0 0,2 0 0 0,7-2 0 0,-6-4 0 16,2 4-8-16,1-3 8 0,0-4 0 15,0 4 0-15,2-5 0 0,6 2 0 0,-8-4 0 16,5 3 0-16,4-4-9 0,-6 3 9 0,-1-3-11 0,7-3 11 15,-4 4-12-15,4-6 12 0,-1-3-12 0,0 5 4 16,-5-4 8-16,2-1-13 0,4 3 2 0,0-3 1 16,-7 1 0-16,6-4 0 0,-2 3 1 0,-1-2 0 15,1 2 0-15,0 3 0 0,-4-8 9 16,1 11 0-16,-4-9 0 0,-2 4 8 0,3-2-8 0,-4 7 0 16,-2-9 0-16,-3 9-8 0,0 0 8 0,0-6 0 0,-3 8 0 0,-3-3 0 15,0 6 0-15,-3-3 0 16,1 6 0-16,-1-2 0 0,-3 4 0 0,0-3 0 0,-3 8 0 15,1 0 0-15,-7 0 0 0,7 8 0 16,-10-3 0-16,1 4 0 0,5-2 0 0,0 9 0 0,-4-1 0 0,4 0 8 16,0 7-8-16,1-7 0 0,-1 5 0 15,3 4-8-15,3-3 8 0,-2 2 0 16,5 5 0-16,0-4-8 0,4 2 24 0,2-3 6 0,5 0 1 0,4 1 0 16,2-3 5-16,-2 0 0 0,9-3 1 15,5 2 0-15,-8-4-5 0,5 0 0 0,3-4-1 0,4 4 0 16,-1-3-7-16,-2-5-2 0,1 0 0 0,-1-3 0 15,2-3-14-15,-2-2 0 0,-4-7 0 0,3 7-10 32,-3-8-13-32,1-6-2 0,0 4-1 0,-1-3 0 0,-3-7-107 0,1 4-22 15,0-7-4-15,-4 0-1180 0</inkml:trace>
  <inkml:trace contextRef="#ctx0" brushRef="#br0" timeOffset="142790.03">7226 13662 2588 0,'-12'8'115'0,"9"-4"23"0,0 2-110 0,-3-3-28 15,-2 4 0-15,-1-2 0 0,1-2 40 0,-1 2 4 16,0-2 0-16,-3 2 0 16,4 3-84-16,-10-3-16 0,6 6-3 0,-5-4-1 15,-1 6 14-15,3 2 2 0,-4 1 1 0,1 5 0 0,6-1 74 16,-6 4 14-16,10 0 3 0,-1 4 1 0,1-4 48 0,1 4 10 15,7-5 1-15,0-2 1 0,3 3-36 0,1-4-7 16,4 3-2-16,1-7 0 0,11 0-44 0,1 1-8 0,-4-6-3 16,6-4 0-16,1-7-9 0,-1 0 0 0,-2 0 0 15,5-10 8-15,-6-3-8 0,3-7 0 0,-2-4 0 16,0-7 0 0,2-5-90-16,0-1-14 0,0-7-2 0,-2 1-1 15,2-5-98-15,0-3-20 0,4-6-4 0,-7 5-1 0</inkml:trace>
  <inkml:trace contextRef="#ctx0" brushRef="#br0" timeOffset="143102.22">7666 13024 2034 0,'9'-16'44'0,"-3"11"10"0,-3 0 2 0,-3 5 1 0,0 0-45 0,0 0-12 0,0 0 0 0,0 0 0 0,0 13 180 15,-3 0 33-15,3-2 7 0,0 9 2 16,-3 3-135-16,0 6-27 0,3-1-6 0,-3 9-1 0,1-6-36 16,-2 11-7-16,2-4-2 0,-2 1 0 15,-1 5 22-15,5 6 4 0,-6-4 1 0,3 11 0 16,0 3-54-1,-3-1-10-15,1-7-3 0,-1 0 0 0,-3 0 0 0,-3-3-1 0,0-2 0 0,1 2 0 0,-4-10 33 16,3-3 0-16,-2-4 0 0,2-4 0 0,0-4 0 0,1-4 9 16,3-5-1-16,-2-1 0 0,5-1 38 15,-1-11 7-15,0 3 2 0,-3-5 0 0,7-5-29 0,-2-2-6 16,-2-6 0-16,6-3-1 0,6-7 5 0,-6 0 0 16,6-6 1-16,3-3 0 0,5-3-4 0,7-2-1 15,-4 6 0-15,7-3 0 0,-1-2-20 0,0 5 0 16,4 2 0-16,-1 1 0 0,0 2 0 0,0-3 0 15,3 6 0-15,-2-3 0 16,-1 8-22-16,1-3-9 0,-4 0-1 0,-3-2-1 16,4 7-92-16,-13-4-19 0,3 4-3 0,-1 4-1 0</inkml:trace>
  <inkml:trace contextRef="#ctx0" brushRef="#br0" timeOffset="143611.99">7538 13918 3301 0,'3'24'72'0,"0"-11"16"0,-3 2 2 0,0-1 3 0,3-4-74 0,5 3-19 0,-2-1 0 0,9-1 0 0,2 2 28 16,4-5 1-16,2 5 1 0,4-6 0 16,-2-4-30-16,5 3 0 0,-1-4-8 0,-2-2 8 15,-2 0-28-15,-1 0 0 0,-6-2 1 0,2-4 0 16,3-2-97-16,-5 0-20 0,2 1-4 0,0-7-1 15,1 0-14-15,2-2-2 0,0 0-1 0,-2-5 0 16,5 6 82 0,-3-6 16-16,1-2 3 0,0 2 1 0,1-3 20 0,2 4 4 0,-1 1 0 0,3-6 1 0,-6 2 39 0,4-1 0 15,-7 4 0-15,0-4 0 0,-2 3 13 0,-4 5 4 16,-4-4 1-16,-2 10 0 0,-2-3 55 0,0 5 11 16,-9 0 3-16,3 8 0 0,-6-5 52 0,-5 2 10 15,1 6 3-15,-1-3 0 0,-6 5-77 0,-4 3-15 16,3 0-4-16,-5-1 0 0,3 9-33 0,0-3-7 0,2 3-2 0,4-1 0 15,-4-2 2-15,6 3 1 16,4-1 0-16,2-2 0 0,-3 2 19 0,6 1 3 16,3-8 1-16,3 5 0 0,0 2-27 0,3-1-5 0,0-4 0 15,2 3-8-15,4 3 13 0,2-9-4 16,1 6-1-16,6-5 0 0,-1 5-8 0,-3-6 0 0,4 2 9 16,-4-2-9-16,0 1 0 0,2 0 0 0,-5-1 0 0,1 1 0 15,-7-3 8-15,4 4-8 0,-6-7 10 0,0 6-10 16,-4-3 8-16,-2 3-8 0,-5-1 0 15,-1 2 0-15,-3 3 0 0,-3-4 0 0,0 0 0 16,-2-1-10 0,-4 1-72-16,-2 0-14 0,-6 5-4 0,-1-6 0 15,2 2-107-15,-2 3-21 0</inkml:trace>
  <inkml:trace contextRef="#ctx0" brushRef="#br0" timeOffset="144380.93">9548 12811 2257 0,'0'0'100'0,"-6"-5"20"0,-6 3-96 0,4-6-24 0,-1 3 0 0,0-5 0 0,0 1 124 0,-2-4 19 0,-4 6 4 0,3 2 1 16,1-3-76-16,-3 0-14 16,-5 6-3-16,2-3-1 0,3 5-1 0,-1 0 0 0,-6 0 0 0,1 0 0 15,6 5-17-15,-1-3-4 0,-5 3-1 0,2 3 0 16,0 2 1-16,4 8 0 0,5 1 0 0,-6 1 0 16,-2 3-32-16,3 6 0 0,11 3 0 0,-3 1 0 15,-6 3 0-15,9 3 0 0,0 6 0 0,3 1 0 16,3 9 0-16,-3-9 0 0,0 6 0 0,3 0 0 15,3-1 0-15,-4-1 0 0,2-4 8 0,-2-1-8 32,7-9-75-32,-3 3-17 0,-6-2-4 0,-2-4-1 0,-4-7-70 0,6 0-13 0,-3-8-4 0,-3 0-611 15,-6-7-122-15</inkml:trace>
  <inkml:trace contextRef="#ctx0" brushRef="#br0" timeOffset="145036.99">9073 13496 2433 0,'0'0'53'0,"0"0"11"0,2 0 3 0,-2 0 2 0,0-5-55 0,0-3-14 0,6 0 0 0,0 3 0 0,0-3 58 0,5 5 9 16,4-4 1-16,-3-6 1 0,2 5-32 0,4 0-6 15,-1 1-2-15,6-7 0 0,4 7-13 0,-4-6-2 16,1 5-1-16,2 0 0 0,0 1 15 16,0-2 4-16,-8 2 0 0,2 4 0 0,0-2-32 0,-1-3 0 15,-5 8 0-15,-3-5 0 0,1 5 12 0,-3-2-3 16,0 2-1-16,-3 0 0 0,-6 0 0 0,0 0 0 0,0 0 0 0,0 0 0 15,0 0-8-15,-4 7 0 0,4 1 9 0,0 0-9 16,-5 5 0-16,-1-5 0 16,-3 2 0-16,0 3-8 0,4 0 8 0,-4 3 0 0,-5-6 0 0,1 8 0 15,5-3 0-15,-4 1 0 16,-3 0 0-16,1 5 8 0,2-6-8 0,0 6 0 0,-2-5 0 16,-1 4 0-16,-2-1 8 0,5 1-8 15,7-5 10-15,-4 1-10 0,-3 4 12 0,6-4-4 0,9 0-8 16,2-3 12-16,-1 3-12 0,2-4 0 0,-1-4 0 0,10 2 0 15,-1 4 0-15,-2-7 0 0,0 1 0 0,2-3 0 16,1-2 0-16,-1 2 0 0,-1-5 0 0,-5 0 0 16,7 0 0-16,-4-5 0 0,-1-3 0 0,-5 5 0 15,4-2 12-15,0-2 0 0,2-7 0 0,-5 4 0 16,-6-3-12-16,3-2 0 0,6-1 8 0,-4 0-8 16,-5-5 0-16,0 7 9 0,0-8-9 0,0-1 8 15,-2 0-8-15,-1-3 0 0,-1 2 9 0,2 1-9 16,-1 2 9-16,0 6-9 0,-3-6 12 0,3 5-12 0,3 1 16 0,-3 2-4 15,0 6-1-15,3-2 0 0,-2 2 9 0,2-1 3 16,0 8 0-16,0 0 0 0,0-5-10 16,0 5-1-16,5-3-1 0,-5 3 0 0,0 0-11 0,9 3 0 15,6 2 0-15,-1 3 0 0,-2-1 0 0,0 7-16 16,-1-7 3-16,4 9 0 16,5-3-69-16,-8-3-14 0,-7 6-2 15,2 2-1-15,7-2 35 0,-5-6 8 0,-9 3 0 16,0 2 1-16,0-7 11 0,0 5 3 15,0-10 0-15,0-3 0 0,0 0 74 0,0 0 15 0,0 0 4 0,0 0 0 0,-6-3 0 0,3-2 0 16,6-3 0-16,3-8 0 0,-6-4-24 0,3 1-4 16,6-6 0-16,2 2-1 0,7-9-7 0,-1 4 0 0,0-8-1 15,10 4 0-15,2-4-15 0,0 5 0 0,0-3 0 0,0 3 0 16,1 0 0-16,-1 2 0 16,-2 6-9-16,-2-2 9 15,-1 6-124-15,-7-1-20 0,1 7-3 0</inkml:trace>
  <inkml:trace contextRef="#ctx0" brushRef="#br0" timeOffset="146053.79">8338 14658 2800 0,'-4'33'124'0,"2"-18"26"0,-1 1-120 0,-1 5-30 0,2 3 0 0,-2-1 0 16,2-2 62-16,2 2 6 16,0 0 2-16,0-3 0 0,-3 4-70 0,3-3-23 0,0-5 0 0,-3 5 0 31,0-7-23-31,0 0-5 0,-2-4-1 0,1-2 0 0,-2 3 33 0,4-9 7 0,-4 5 0 0,6-7 1 15,0 0 39-15,0 0 7 0,0 0 1 16,-3-9 1-16,0-5-5 0,6 1 0 0,-3-3-1 0,6-4 0 16,3-3-18-16,2-1-3 15,-2 1-1-15,6-3 0 0,5-5-9 0,-2 7 0 0,-1 1 0 0,4 2 0 16,-4 1 0-16,0 4 8 0,1 4 0 0,-1 1 0 16,-5-2-8-16,0 5 0 0,2 3 0 0,-2 3 0 15,-3 2 0-15,0 0 0 0,2 0 10 0,-2 7-10 0,0 1 0 16,2 0 0-16,-2 4 0 0,3-3 0 15,0 6-20-15,-1-2 1 0,1-3 1 0,3 6 0 16,4-3 18-16,-7 2 0 0,0-1 0 0,3-7 0 0,5 1 0 0,-6 0 0 16,1-1 0-16,0-1 0 0,-1-6 0 15,1 0 0-15,2-8 0 0,-2 3 0 0,-1-3 0 16,-1-5 12-16,4 2-1 0,-5-4-1 16,-4-3-10-16,1 2 8 0,3 1-8 0,-1-6 8 15,-2 5 0-15,-3-2-8 0,0-2 12 0,-4-1-4 16,7 0-8-16,-5 3 0 0,-4-3 9 0,0 6-9 0,2-6 8 0,-2 5-8 15,-6 4 8-15,4 1-8 0,-1-2 0 0,-1 5 0 16,-4 0 0-16,-1 8 0 0,-3 0 0 0,1 0 0 16,2 3 0-16,-5 2-8 0,-7 9-5 0,7-4-1 15,7 3 0-15,-1-1 0 0,-9 4 3 0,8 2 1 16,3 0 0-16,3 0 0 0,3-2 10 0,0 5 0 0,-3 2 0 0,6-2 0 16,9-1 0-16,-4-4 0 15,-5 7 0-15,6-1 0 0,6-2 10 0,-1-5 7 16,-2 1 2-16,0 0 0 0,2-1-7 0,4-7-2 0,-1-2 0 0,-3 1 0 15,4 0-10-15,0-7-9 0,5 0 9 0,0 0-13 16,-6-7 13-16,10 0 0 0,2-2 0 0,1-6 0 16,-5 0-11-16,2-7 11 0,2 2-12 0,3-1 12 15,3-2 0-15,-3 2 0 0,-2 3 0 0,-1-3 0 16,3-2 0-16,-3 2 0 0,-3 1 0 0,1-4 0 16,2 3 0-16,-3 3 0 0,-3 2 0 0,-2 4 0 15,-7 4 0-15,1-5 0 0,2 5 0 0,-5 0 0 0,-12 8 11 16,9 0-11-16,2 0 12 0,-5-5-12 15,-6 5 32-15,0 0 0 0,0 0 0 0,0 0 0 16,0 13-20-16,-6 0-4 0,-5 3 0 0,2-1-8 0,3 6 8 16,-3 2-8-16,-8 0 0 0,-1 3 0 0,3 1 0 0,-2 6 0 15,-3-2 0-15,2 5 0 16,1-4 0-16,2 4 0 0,1-5 8 0,-1-2-8 16,1-6-41-16,-1-2-12 0,7-1-3 15,-2-4 0-15,-1 0-109 0,2-9-23 0,3-1-4 16,6-6-584-16,-6-6-118 0</inkml:trace>
  <inkml:trace contextRef="#ctx0" brushRef="#br0" timeOffset="146278.31">9516 14457 2948 0,'-18'29'131'0,"15"-15"26"0,3-4-125 0,-2 3-32 0,-2 2 0 0,4 0 0 16,6-1 68-16,0-4 8 0,0 3 2 0,3 2 0 15,-3-1-58-15,8 1-12 0,-2 0-8 0,2 1 9 16,1 5-9-16,2-8 10 0,4 3-10 0,-1-1 10 16,-2 6-10-16,-4-5 0 0,4 4 0 0,2-1 0 15,-5-7 0-15,-1 9 0 0,-2-6 0 0,0 1 0 16,0 0-150 0,-1-1-26-16,-5 4-4 0,-3-9-1086 0</inkml:trace>
  <inkml:trace contextRef="#ctx0" brushRef="#br0" timeOffset="146685.2">10134 13918 3106 0,'0'0'68'0,"0"0"15"0,0 0 2 0,0 0 3 0,0 0-71 0,3 9-17 0,-3-2 0 0,0 1 0 0,6-3 44 0,-3 3 4 0,-1 5 2 0,2-3 0 16,-2-2-13-16,1 5-2 15,0 2-1-15,0-1 0 0,-3-5-18 0,0 12-3 16,0 1-1-16,0-8 0 0,-3 15-4 0,3-5 0 0,0 5-8 0,-3-1 12 15,3-3-12-15,-3 12 11 16,3-3-11-16,0-3 10 0,3 8-10 0,-3-5 0 16,0-4 0-16,3 2 0 0,3 4 0 0,0 0-12 0,-3-5 4 0,6 5 8 15,-3-7-16-15,-1 8 5 16,1-7 1-16,0-1 0 0,2-1 10 0,-1 1-12 0,1-5 12 0,-2-1-12 31,0-8-75-31,-3 6-15 0,5-5-3 0,1-9-1 0,-6 1-10 0,6-8-1 0,-3 0-1 16,3-3 0-1,-1-9-6-15,1-4-2 0,0 0 0 0,0-7-905 0</inkml:trace>
  <inkml:trace contextRef="#ctx0" brushRef="#br0" timeOffset="146930.47">9956 14443 2948 0,'-12'30'131'0,"6"-17"26"0,6-5-125 0,-2 0-32 16,4 0 0-16,2 0 0 0,1-1 64 0,7-2 6 16,5 3 2-16,4-8 0 0,6 5-56 0,4-2-16 15,-1-3 0-15,4-3 8 0,4-2 3 0,-3-3 1 16,-3 3 0-16,3-2 0 0,-3-9-12 0,1 5 0 16,-7-7 0-16,3 8 0 15,3-3-64-15,-3 2-14 0,-2-1-3 0,-1 4-1 16,-3 0-114-16,0 1-22 0,-2-7-5 0,2 10-1 15</inkml:trace>
  <inkml:trace contextRef="#ctx0" brushRef="#br0" timeOffset="147445.94">10942 14310 1936 0,'0'0'86'0,"0"5"18"0,0-5-84 0,-3 8-20 0,3 0 0 0,0-1 0 0,0-7 127 0,0 9 21 16,0-2 4-16,0 1 0 0,3 0-103 0,-3-1-21 15,0-2-4-15,0 3 0 0,0 0 13 0,-3 5 3 16,3-5 1-16,-3 2 0 0,-2 4 19 15,1 0 3-15,-2-5 1 0,1 6 0 0,-1 4-13 0,-2-4-3 16,-1 0 0-16,3 1 0 16,-3 0-6-16,3-1-2 0,0 4 0 0,0-5 0 0,4-3-20 0,-4 2-4 15,-1 2 0-15,5-1-1 0,-1-6-15 0,0 4 0 16,0-1 0-16,0-4 0 0,0 7 0 0,3-7 0 0,-2 1 0 16,-2 5 0-16,4-3 0 0,-2 4-10 0,-2-2 10 15,4-1-12-15,-2 1 12 0,2-1 0 16,-3 2 0-16,3 0-8 0,0-3 8 0,3 4 0 15,-1-2 0-15,2 4-8 0,-2-6 8 0,4 3 0 16,-3 0-9-16,6-2 9 0,0 1 0 0,2-3 0 0,1 3-9 16,3-1 9-16,-4-4 0 0,7 1 0 0,-1 0 0 0,4-3 0 15,-1 3 0-15,0-3 12 0,4-3-3 0,-4-2-1 16,6 0-8-16,-2-2 0 0,0-3 0 16,-1-3 8-16,-3 0-8 0,0 1 0 0,1-6 0 0,-4 2 8 15,1-7-20-15,-3 8-4 0,-1-11 0 0,1 5-1 31,-4-4-114-31,-2-1-22 0,-1 5-5 0,2-7-709 0,-8 3-141 0</inkml:trace>
  <inkml:trace contextRef="#ctx0" brushRef="#br0" timeOffset="147866.07">11374 14665 1036 0,'0'0'92'0,"0"0"-73"0,-4 8-19 0,4-3 0 0,0-5 319 16,0 8 60-16,0 5 12 0,-2-6 2 0,2 2-219 15,-3-2-44-15,3 1-9 0,0 5-1 0,-3-3-56 0,0 4-10 16,3 1-2-16,0 0-1 0,0 6-18 0,0-5-3 15,0 4-1-15,0 1 0 0,0-3-9 0,0 3-3 16,0 0 0-16,3-3 0 0,0 2-1 0,2-4 0 16,-1 0 0-16,2 2 0 0,3-7-4 0,-4 4-2 15,4-10 0-15,2 8 0 0,-2-11-10 0,3 7 0 16,-1-9 0-16,1 5 0 0,0-10 0 0,0 5 0 16,2-9 0-16,-2 2 0 0,3-1-9 0,-4-5 9 15,1-3 0-15,-1 1 0 0,4 0 0 0,-3-7 0 16,-1 2 0-16,1-3 0 0,-3 2-13 0,3-2 4 15,-3 0 1-15,-4 1 0 0,4-1 8 0,-4 0 0 16,1 2 0-16,0 0 0 0,0 6 0 0,-3-6 0 16,0 10 0-16,0-1 0 0,-3 4 0 0,0 0 11 15,0 8-3-15,0 0 0 0,0 0 0 0,0 0 0 0,0 0 0 0,0 0 0 16,0 0 2-16,0 0 0 0,0 0 0 0,2 13 0 16,5 2-10-16,-1-4 0 0,0 7 0 0,-4 0 0 15,4-2 0-15,0 5 0 0,-1-5-12 16,1 4 12-1,-2-5-70-15,-2 1-6 0,5-3-2 0,-5 3 0 0,4-4-79 16,0-4-16-16,-1 0-3 0,1-8-1 0,3 0-31 0,3-5-5 0,0 2-2 16,5-10 0-16,0-3 132 0,7-4 27 15,2-3 4-15,4-5-636 0</inkml:trace>
  <inkml:trace contextRef="#ctx0" brushRef="#br0" timeOffset="148190.97">12307 14382 921 0,'-9'8'82'0,"7"0"-66"0,-4 0-16 0,-3 5 0 0,0-5 364 0,-3 8 70 15,0-4 14-15,1 4 2 0,-1-1-270 0,-3 1-55 16,4 0-10-16,-3-4-3 0,-1 9-83 0,3-5-17 16,-3-1-3-16,1-1-1 0,3 0-8 0,-2-5-11 15,5 6 3-15,-1-7 0 0,1 5 8 0,5-5 0 16,0 0 0-16,0-1-8 0,3 6 16 0,3-5 4 16,0 3 1-16,2-6 0 0,4 2 3 0,0 1 0 15,3 5 0-15,0-5 0 0,2-1 14 0,1 2 3 16,-1-7 1-16,1 8 0 0,-1 1-34 0,-2-6 0 0,0 2 0 0,-1-3 0 15,-2 1 12-15,3 2-4 0,-4 1 0 0,-1 0-8 16,-2-1 16-16,-2 1-3 16,0 0-1-16,-6 5 0 0,0-6 4 0,0 2 0 0,-3 3 0 15,-3-1 0-15,1 2-16 0,-7-5 0 0,4 5 0 0,-4-3 0 16,-3 3-20-16,1-6-4 0,0 9-1 0,-4-3 0 31,1 1-32-31,2-5-7 0,1 5 0 0,-1-7-1 0,1 1-15 16,5-8-4-16,3 3 0 0,1-6 0 15,2 3-132-15,3-8-26 0,6-4-6 0,0-4 0 0</inkml:trace>
  <inkml:trace contextRef="#ctx0" brushRef="#br0" timeOffset="148576.68">12459 13822 3236 0,'0'0'72'16,"0"0"14"-16,0 0 3 0,0 0 1 0,0 0-72 0,0 0-18 0,-3 5 0 0,3-1 0 0,-3 3 13 0,6 1-1 16,-3-3 0-16,0 3 0 0,3 5-12 0,0-3 9 0,-1 6-9 0,-2-3 8 15,4 8 20-15,-4-3 3 16,0 7 1-16,0-1 0 0,2 5-11 0,-2-1-1 15,3 3-1-15,1 0 0 0,-4 3-11 0,2-1-8 0,1 1 9 0,0 3-9 16,0 2 12-16,0-3-4 0,0 8-8 0,0-5 12 16,0 2-24-16,3-5-6 15,-1-4-1-15,-2 4 0 0,3-5-1 0,-1-2-1 16,-1-6 0-16,5 0 0 0,-3-2 21 0,-1 3 10 16,4-4-1-16,0-5 0 0,-1 1-9 0,1-3 0 15,0-5 0-15,0 0 0 16,2-1-30-16,-2-2-2 0,-1-10 0 0,2 3 0 0,1-3-75 0,-2-11-15 15,-3 3-3-15,2-10-1 16,-2 0-74-16,-3-6-14 0</inkml:trace>
  <inkml:trace contextRef="#ctx0" brushRef="#br0" timeOffset="150047.4">12380 14310 3283 0,'-3'13'72'0,"-2"-5"16"0,5 8 2 0,0-9 2 0,2 1-74 0,4 0-18 0,6-1 0 0,5-2 0 0,4-5 0 0,2 0 0 16,1 0-8-16,5 0 8 0,-3-5-11 0,3 5 11 15,-3-7-12-15,3 4 12 0,0-2-19 0,4 5 3 16,-7-3 1-16,3 3 0 0,-6 0 15 0,4 0 0 16,-1 0 0-16,0 3 0 0,-6 2 0 0,1-2 0 15,0 4 0-15,-4-2 0 0,-5-1 9 0,-1 0-9 16,1 4 0-16,-6 0 9 0,-1 0-9 0,1-3 0 15,-6 3 0-15,3-1 0 0,-6 2-14 0,1-2 5 0,-2 6 1 16,-1-3 0-16,-4-2 8 0,0 5 0 0,-2 0 0 0,-1-2 0 16,-3 1 0-16,0 4 0 0,-2 0 0 0,0-1 0 15,-1 4 0-15,3-5 0 0,4 2 0 16,-7 5-8-16,4-3 16 0,-1 0 3 0,4 0 1 0,2-2 0 16,0 2 0-16,3-2 1 0,6 0 0 0,0-4 0 15,3-1-13-15,5 1 0 0,2-3 0 0,-1 4 0 16,-1-3 9-16,4-5-9 0,-1-3 8 0,4-2-8 15,2 0 12-15,1 0-4 0,0-7 0 0,-1-1 0 16,1-7-8-16,-1 1 0 0,0-1 0 0,-5-6 8 16,0-2-8-16,0 2-17 0,-4-2 4 0,-2 0 1 31,0-1-19-31,-3-4-3 0,-3 5-1 0,0-4 0 16,-6 1-7-16,3 1-2 0,0 1 0 0,-2 3 0 0,1 3 28 0,-1-3 4 0,2 6 2 0,-3 2 0 15,3 2 10-15,0 2 9 0,0 0-1 0,0 7-8 0,3 2 20 16,0 0-4-16,0-5 0 0,0 5 0 0,0 0 26 0,0 0 5 15,0 0 1-15,0 0 0 0,6-3-29 0,3 6-6 16,0 2-1-16,2-3 0 0,1 3-12 16,0 3 0-16,-1 0 0 0,1 5 0 0,-1-5 0 0,1 2 0 15,0 4 0-15,0-2-10 0,-1 4-3 0,-2-1-1 16,2 1 0-16,-2 0 0 16,3 1-15-16,-3-1-3 15,-1-5-1-15,1 4 0 0,0-2 19 0,0 0 4 0,-3-2 1 0,-1-4 0 0,-1 3 9 0,-2-7 0 16,2 5 0-16,-4-8 0 0,0 0 0 0,0 0 0 15,0 0 0-15,0 0-8 0,0 0 8 0,5-3-10 0,1-2 10 0,0-3-10 16,0-4 10-16,-4 3 8 16,5 2-8-16,-1-1 11 0,-1-5-11 0,1 5 12 15,-3-2-12-15,0 2 12 0,-3 0-12 0,2 0 0 16,2-2 0-16,-2 8 8 0,-2 2 27 0,9-5 5 0,-6 2 0 0,3-2 1 16,0 2-20-16,0-2-4 0,2 5-1 15,1 0 0-15,0-2-1 0,0 2-1 0,2 2 0 0,-2 3 0 16,5-5-14-16,-2 3 11 0,-3 2-11 0,3-2 10 15,-1 2 9-15,1 2 1 16,-1 1 1-16,-2-3 0 0,3 3-21 0,0-6 8 0,-3 7-8 0,-1-2 0 16,1-1-13-16,0 1-7 0,-3 7-2 0,2-7 0 15,-2-5 13-15,0 7 9 0,3-4-12 16,-3 2 12-16,-6-7 0 0,2 8 0 0,7-3 0 0,-9-5 0 16,0 0-12-16,4 3 12 0,-4-3-12 0,5 0 12 0,-5 0 0 0,6 0-8 15,0-3 8-15,0-2 0 16,-1 2 0-16,1-2 0 0,0-2 0 0,0-2 0 15,3 2 0-15,-3 2 8 0,2-6-8 0,1 1 12 16,-3 2-12-16,2 1 9 0,1-2-9 0,0 2 8 16,0 4-8-16,-4-2 0 0,7-3 0 0,-6 8 0 0,0-7 0 0,0 7 0 15,0-5 8-15,2 5-8 0,1 0 0 16,0 0 0-16,-4 0 0 0,4-3 0 0,1 3 0 0,-5 3 0 16,-5-3-14-16,12 0 5 0,-4 5-3 0,4-3 0 15,-3 3 0-15,2 3 0 16,1 0 12-16,3-1 0 0,-4 2 0 0,1-4 0 0,3-3 0 0,-3-2 0 15,2 6 0-15,-2-4 0 0,0-2 0 0,-4 0 0 16,3 0 0-16,1 0 0 0,0-2 0 0,0-4-8 16,2 4 8-16,-2-3 0 0,0 2 0 0,0-5-8 0,-1 0 8 15,3-5 0-15,-1 6 0 0,-5-6 0 0,1 5 0 0,-1-8 0 16,1 3 0-16,0 3 0 0,-3-3 10 16,0-3-10-16,-4 3 9 0,2-2-9 15,-2-1 8-15,-2 3-8 0,-2-2 0 0,2 7 0 0,-4-8 8 16,2 9-8-16,-4-6 0 0,0 5 0 15,0 0 9-15,-2 1-9 0,2 2 0 0,-3 1 0 0,0-1 0 0,0 5 0 16,3-2 0-16,-3-3 0 0,1 5 0 0,-1 0 0 16,1 5 0-16,2-3 0 0,-3-2 0 0,0 5 0 15,3 4 25-15,-2-2 7 0,-1 1 2 0,3 5 0 16,-2-5-34-16,1 4 0 0,1-1 0 0,0 5 0 16,1-4 13-16,2 10-4 0,0-5-1 0,0 5 0 0,3-8-8 0,0 7 0 15,3-5 0-15,0 0 0 16,0-1 0-16,2 3 0 0,-1-2 0 0,4-6 0 15,1 3 0-15,-3-5-12 0,3 0 2 0,-3-3 1 0,2-3 9 0,4-2 0 16,-3 0 8-16,0 0-8 16,2-2 0-16,1-3 0 0,5 3 0 0,1-4 8 0,-3-7-8 0,2 5 0 15,0 1 0-15,4-2 0 0,-4 2 0 0,4-1 8 16,-4 0-8-16,1 1 8 0,-1 2-8 0,-2 5 0 16,0-3 0-16,-4 6 0 0,3-3 0 0,-2 5 0 15,-3-3 0-15,0 3 0 0,-3 3-10 0,0-3 10 16,0 3-12-16,-6 0 12 15,2 0-41-15,-2 0-2 0,0-1 0 0,0 7 0 0,-2-7 24 0,2 4 5 16,-4-6 1-16,2 2 0 0,-2-2 13 0,4-5 0 16,0 0 0-16,0 0 0 0,0 0 16 0,0 0 5 0,0 0 2 15,0 0 0-15,0 0 1 0,6-5 1 0,6-7 0 16,-1 3 0-16,10-6-14 0,6 0-3 0,1-1-8 0,7-5 12 16,3 1-12-16,4-4 0 0,4 3 0 0,1-4 0 31,-1-4-44-31,-2 0-11 0,2 1-2 0,-2-3-1399 0</inkml:trace>
  <inkml:trace contextRef="#ctx0" brushRef="#br0" timeOffset="151695.01">5006 14377 2304 0,'-11'21'204'0,"-4"0"-163"0,-6 3-33 0,1-1-8 15,-4-8 217-15,5 6 42 0,-8 0 8 0,4 2 1 16,2 0-224-16,-5-5-44 0,-3 0-10 0,6-2-2 31,-6 2-29-31,-3-2-7 0,3 0 0 0,-1-4-1 0,1 4 16 0,-9-5 3 0,6 1 1 0,-9-4 0 16,-3 5 29-16,0-3 0 0,-2-2 0 0,-3 0 0 0,5-3-21 0,-6 3 1 16,-5-3 1-16,2-2 0 0,-3-3 31 0,1 0 5 15,-3-8 2-15,3 5 0 0,2-2-19 0,1-8 0 16,2 3-8-16,1-6 8 0,-10-2 0 0,9 2 0 15,-5-2 0-15,3-2 0 0,-1-4 0 0,3-1 0 16,-5-2 8-16,3-7-8 0,-7-1 9 0,-2-5-1 16,2 1-8-16,-2-2 12 0,3-3-12 0,-1 5-13 15,7-5 2-15,-6 0 1 0,0-5 1 0,-1-3 0 16,7 0 0-16,-7 1 0 0,10-2-2 0,-1 1 0 0,0-5 0 16,-5 3 0-16,5-11 11 15,7 3 0-15,-7-8 0 0,0 2 0 0,1-4 9 0,2-3 1 16,4 0 0-16,5-5 0 0,-3-1-10 0,3 0 0 0,0-6 0 0,-3-2 0 15,0 3 0-15,1-6 18 0,2 3-3 0,5-2-1 16,-5-5-14-16,0 0 0 0,7 0 0 0,-1 1 0 16,-4-6 8-16,7 5 0 0,-3-3-8 0,0-2 12 15,3 5 1-15,-4-8 0 0,-1 9 0 0,1-10 0 16,4 4 1-16,1-2 0 0,-5-1 0 0,4 1 0 16,0-2-14-16,0-3 0 0,6 4 0 0,-4-2 0 0,4-3 0 15,0 0 0-15,2 3 0 0,0-3 0 16,2 5 0-16,4-7 0 0,-3 7 0 0,1-5 0 15,5-2 0-15,0 2 0 0,-5 2 0 0,8-1 9 0,0 3-9 16,7-3 0-16,-7 4 0 0,0 1 8 0,6-2-8 0,-3 0-12 16,3-5 2-16,3 10 1 15,0-5 9-15,3 7 8 0,-3-3-8 0,6-3 11 0,6 1-11 16,-3 7 0-16,-1-8 0 0,4 8 0 0,-1-5 0 0,7 5 0 16,0-3 0-16,-4 6 0 0,6-3 0 0,1 5 0 15,2 3 0-15,0 5 0 0,6-5 0 16,1 8 0-16,2-1 0 0,6 6 8 0,3-5-8 15,-1 4 0-15,-2 4 0 0,9 0 8 0,-6 4-8 16,0 3 0-16,8 6 0 0,-5-6 0 0,3 5 0 0,3 5-9 16,-1-2 9-16,4 6 0 0,2-1 0 0,-5 5-8 15,8-2 8-15,-6 5 0 0,7 0 0 0,2 0 0 16,6 5-8-16,3-2 8 0,-6 2 0 0,9 2 0 16,-3 1 0-16,0 5 0 0,11 2 0 0,-7 1 0 0,1 4 0 0,-4 4 0 15,5 2 0-15,-4-1 0 0,4 9 0 16,-6-3 0-16,-6 5 0 0,7 0 0 0,-2 1 0 0,-2 7 0 15,1 0 0-15,-7 3 0 0,0 1 0 0,0 1 0 16,3-2 0-16,-3 5 0 0,7-3 0 0,-7-2 0 16,9 2 12-16,-9 3-3 0,1-6-1 0,2 12 0 15,-3-7 2-15,3 6 0 0,0-3 0 16,-2 3 0-16,5 1 0 0,-12 1 0 0,3 0 0 0,-2 1 0 16,2 7-10-16,4-2-11 0,-5 3 3 0,0-4 0 15,-2 4 8-15,-5 4 0 0,-2-4 0 0,2 4 0 16,0-5-8-16,-9 6 8 0,5-6-8 0,-2 6 8 15,3-1 0-15,-6 3 0 0,3 3 0 0,-6-3 0 16,2 5 0-16,-2 3 0 0,0 3 0 0,-3-4-8 16,0 4 8-16,-3 2-8 0,-2-2 8 0,-1 2-8 0,-3 5-4 0,0-5-1 15,0 0 0-15,-3 3 0 0,1-3 13 16,-4 0 0-16,1-2 0 0,-1-3 0 16,-8-3 0-16,5-5 0 0,-2 2 0 0,-1-9 0 0,1 5 24 15,0-6 4-15,-1-3 0 0,-2-1 1 0,3-6-29 16,-6 2-18-16,2-7 2 0,-2-1 1 0,0-1 15 0,2-6 0 15,-5 0 0-15,3-6 0 0,3-1-8 0,-4-1 8 16,-2-7 0-16,3 2-9 16,-1-6 9-16,-1-1 0 0,-2-3 0 0,1-4 0 0,0 4 0 0,2 0 0 15,-8-6 0-15,4 1 0 0,1-4 0 0,-5 4 0 0,0-3 10 16,3 10-10-16,-6-7 11 0,3 10-11 16,0-3 12-16,0 5-12 0,0 3 14 0,0 3-4 15,0-3-1-15,0 5 0 0,-5 3 4 0,5 5 1 0,0 0 0 0,0 0 0 16,0 0-14-16,0 0 9 0,0 0-9 15,0 0 8-15,5 8-8 0,-2 5-16 0,3 2 4 16,-3 6 1-16,0 0 11 0,3-3-12 16,0 8 12-16,-4-3-12 0,4-2 12 0,0-3 8 0,-3 3-8 0,3 2 11 15,-6-7 1-15,0 4 0 0,-9-4 0 0,3 0 0 16,4 5 16-16,-7-6 4 0,0 0 1 0,-6 3 0 16,-5-2-9-16,-3-5-3 0,-4 1 0 0,-8 1 0 15,-3-5-21-15,-8-5 0 0,-9 2 0 0,-7-10 0 16,0 2-64-16,-7-10-13 0,-4-2-3 15,-6-1-888-15,-11-12-178 0</inkml:trace>
  <inkml:trace contextRef="#ctx0" brushRef="#br0" timeOffset="185451.86">17680 5609 1382 0,'0'0'123'0,"-3"0"-99"16,-3-5-24-16,3 5 0 0,-2-3 268 0,-1 3 48 16,-3-5 9-16,3-3 3 0,-2 6-204 0,-1-4-41 0,-1-2-8 0,2 1-2 15,-1 1-44-15,1-1-9 16,-4-1-1-16,3 5-1 0,-2-2-18 0,-1-2 0 16,0 7 0-16,3-6 0 0,-2 6 0 0,-1 0 0 15,-3 0 0-15,4 0 0 0,-4 6 0 0,3-4 8 16,-2 3-8-16,-1 3 10 0,0 5 2 0,1-5 0 15,-1 2 0-15,-2 3 0 0,0 3-23 0,2-1-4 0,1 3-1 16,-1-2 0-16,0-1 16 0,3 6-9 0,7-3 9 16,-1 3-8-16,-3 0 8 0,3-6 0 0,0 8 0 0,0-7 0 15,4 0 0-15,2 4 0 16,-3-6 0-16,3 1 0 0,3 0-12 0,-3-1 0 0,0-4 0 16,0-2 0-16,2 5 12 0,2-6 16 0,-4 1-4 15,6-2-1-15,-6-6-11 0,8 2 8 0,-2-2-8 0,3 5 8 16,0-5 8-16,-1-5 0 0,-2 5 1 0,5-8 0 15,-2 5-17-15,3-4 0 0,-3-1 8 0,3-5-8 16,-4 0 11-16,4 6-2 0,-3-9 0 0,0 0 0 16,-1 3-9-16,1-2 0 0,-1-1 0 0,-1 1-11 15,-1-6 11-15,0 5 0 0,2 3 0 0,-5-2 0 16,3-1 0-16,0 3 0 0,0-3 0 0,-4 7 0 0,1-5 0 0,0 7 0 16,0-6 0-16,0 5 0 15,-3 0 0-15,3 1 0 0,0 1 0 0,-3-2 8 0,3 6-8 16,-3-3 0-16,5-3 0 0,-5 8 0 0,0 0 0 0,0 0 0 15,0 0 0-15,0 0-8 16,0 0 8-16,0 0 0 0,4 8 0 0,2-3 8 0,-4 5-8 16,1-2 0-16,0 10 0 0,-3 0 0 0,0 1 0 0,0 4 0 15,0 0-8-15,0 0 8 0,0 6 0 0,0-6 0 0,3 3 0 16,0-2 11-16,2-4-11 16,-1-1 0-16,5 1 0 0,-3-4-11 0,-1-1 11 0,4-7 0 15,0 5-9-15,-1-5 9 0,1-3-22 0,3-3 0 16,-1-2 0-16,1-2 0 15,-1-3-22-15,4-3-5 0,-3-5-1 16,3 2 0-16,-1-4-21 0,4-3-4 0,-6 3-1 0,2-4 0 16,1-1 40-16,-1-1 8 0,-5 5 2 0,2-4 0 0,-2 4 35 0,0 0 7 0,-3 3 2 0,0 6 0 15,0-4 24-15,-4 1 5 16,2 7 1-16,-4 3 0 0,0 0 0 0,0 0 0 0,0 0 0 16,0 0 0-16,5 0-16 0,4 8-4 0,-4 0 0 15,2 5 0-15,-4-3-28 0,2 11 0 0,-1 0 0 0,1-6 0 16,-2 8 0-16,6-2 0 0,-3 2 0 0,0 1 0 15,-1-3 0-15,1 0 11 0,0-6 0 0,-3 6 0 16,0-3-11-16,0-5 0 0,-3 2 0 0,0-7 0 16,0 0-14-16,0-3 5 0,0-5 1 15,0 0 0-15,0 0 32 0,0 0 6 0,0 0 2 0,-6-5 0 0,3-3 7 16,0-2 1-16,3-3 1 0,0 0 0 0,0-3-15 16,3 1-3-16,0-6-1 0,0 5 0 15,0-7-12-15,3 8-2 0,0-6-8 0,2 0 12 0,1-2-1 16,-1 2-1-16,-1 6 0 0,4-1 0 0,-2 0 10 15,6 3 1-15,-1-2 1 0,0 7 0 0,-2-5-6 16,3 5 0-16,2 1-1 0,1-2 0 0,-9 2-15 16,2 7 0-16,7-2 0 0,-3-4 0 0,-1 6 0 0,-3 8-13 15,-2-3 2-15,0 3 1 16,5 2-13-16,-2 6-2 16,-6 5-1-16,3-6 0 0,0 11 5 0,-3-8 1 0,-4 8 0 15,2-8 0-15,-2 3 8 0,1 3 3 0,0-9 0 16,-6 6 0-16,0-6 9 0,1-2 0 0,4-5-9 0,-2 0 9 0,-6-1 0 0,4-1 0 15,2-6 0-15,0 0 8 0,0 0 12 16,0 0 3-16,0 0 0 0,-3-8 0 0,8-5 9 0,-5 0 1 0,-2 2 1 16,2-9 0-16,6-1-10 0,-4 3-3 0,1-8 0 15,0 3 0-15,8-6-21 0,-1 6 0 0,1-8 0 0,4 2 8 16,-1 0-8-16,4 1 0 0,2 5 0 16,3-1 0-16,-5 4 0 0,2-4 0 0,4 9-11 0,-1-1 11 31,-5 4-49-31,-1-2-4 0,0-1-1 0,-2 7 0 15,3 0-97-15,-7 1-19 0,-5-1-4 0</inkml:trace>
  <inkml:trace contextRef="#ctx0" brushRef="#br0" timeOffset="185626.03">18721 5593 2718 0,'-8'16'120'0,"8"-14"25"0,2 12-116 0,-2-7-29 16,-2 9 0-16,2 4 0 0,0-4 83 0,2 7 10 15,-2-2 3-15,0 2 0 0,-2-2-54 0,-2 0-10 16,8-3-3-16,-8 3 0 16,2 2-123-16,-1-10-25 0,6 2-5 0,-1-1-1159 0</inkml:trace>
  <inkml:trace contextRef="#ctx0" brushRef="#br0" timeOffset="185816.94">18704 5331 3207 0,'0'0'71'0,"0"0"14"0,0 0 3 0,0 0 2 0,0 0-72 0,9 0-18 15,-1 0 0-15,-5-2 0 16,-3 2-131-16,6-5-29 0,3-6-7 0</inkml:trace>
  <inkml:trace contextRef="#ctx0" brushRef="#br0" timeOffset="186661.61">18940 5409 2808 0,'12'18'124'0,"-12"-5"26"0,0 3-120 0,3 5-30 0,5-6 0 0,1 8 0 0,-3 6 96 0,0-6 14 16,5 6 2-16,4 0 1 0,-3 1-81 15,2-1-16-15,1 2-3 0,0-2-1 16,-1-1-75-16,1-4-15 0,-4-4-3 0,1 1-1 15,5-5 37-15,-2-6 7 0,-6 3 2 0,-1-6 0 0,4-1 60 0,-3-3 13 16,-3-3 3-16,3 0 0 0,-3-9 41 16,-1 7 9-16,1-6 2 0,3-5 0 0,-4 0-35 0,1-2-6 15,0-6-2-15,3 3 0 0,-3-8-17 0,5 3-4 16,-2-9-1-16,0 2 0 0,0-4-27 0,2-3 8 16,-2 6-8-16,3 3 0 0,0-4-9 0,-4 2-7 15,1 1-2-15,0 1 0 16,-1-1-22-16,1 6-4 0,-3 2 0 0,3-2-1 15,-4 7-56-15,2 3-11 0,-1 5-3 0,-4 0 0 16,4 3-56-16,-6 5-11 0,3 5-2 0,3 3-1 16,0 5-59-16,0 3-12 0,-1-1-3 0,1 1 0 0,-2 5 203 0,1-6 41 0,-2 1 15 15,3 5-11-15,-3-6 112 0,-1 6 23 0,4-6 4 0,0 1 0 16,0-1 9-16,0-1 2 0,3 1 0 0,0-7 0 16,-1 5-50-16,1-3-9 0,-1-5-3 0,1 3 0 15,1 0-25-15,-2-8-4 0,-8 0-2 0,9 5 0 16,-3-5-16-16,-6 0-3 0,8-5-1 0,1 5 0 15,-3-8 22-15,0 6 5 0,-1-4 1 0,5-2 0 16,-8-5-10-16,4 6-3 0,-3-1 0 0,0-5 0 0,0 5-19 16,-1-2-4-16,-2 2-1 0,-2-5 0 15,-1 5-7-15,0 1-2 0,0-1 0 0,0 0 0 16,-2 3-8-16,-5 2 12 0,5-2-12 0,-4 5 12 0,-3 5 16 0,0-2 3 16,1 4 1-16,-4 7 0 15,3-7-24-15,-2 9-8 0,-1 4 0 0,1-4 0 0,5 7 0 0,-2-2 0 16,2 8 0-16,0-1 0 0,4-2 0 0,1 0 14 15,1 0-2-15,6 3-1 0,3-9-11 16,-3 3 0-16,0-2 0 0,6-5 0 16,-3-1-26-16,2-1-7 0,4-7-2 0,0 1 0 15,0-8-27-15,5 0-6 0,0-8 0 0,4 3-1 16,-1-11-51-16,0 1-9 0,4-6-3 0,0-2 0 16,-1 2 58-16,3-2 11 0,0-6 3 0,0 6 0 15,1-6 20-15,-2 1 4 0,-1 2 0 0,2-3 1 0,0 1 35 0,-2 4 0 16,0 1 0-16,-7 3 0 0,4-1 9 0,-7 0 3 15,-5 10 0-15,-1-1 0 0,-2 1 52 0,0-2 10 0,-6 8 2 0,0 3 1 16,-3-3 27-16,-3 2 6 0,-3 3 1 16,-2 3 0-16,-3-3-75 0,1 5-14 0,-1 2-3 0,-1 1-1 15,4 5-18-15,-4-3 0 0,3-2 0 0,1 5 0 16,2 0 8-16,4-3-8 0,-2 4 12 0,4-1-12 16,0-3 17-16,3 5-3 0,3-1-1 0,3 1 0 15,3 0 16-15,0-2 3 0,0 1 1 0,2-4 0 16,4 5 4-16,-1-1 1 0,-2-2 0 0,3-1 0 15,-4 2-18-15,1-6-4 0,-1 7-1 0,-2-7 0 16,-3 1-7-16,-3 0-8 0,0-6 11 0,-6 6-11 16,0-3 0-16,-8 3 0 0,-4 0 0 0,-6 0 0 0,-2-1 0 15,-3 6-11-15,-6-5 0 0,0 0 0 16,0 5-16 0,3-5-3-16,-1 2-1 0,4-5 0 0,0 3-50 0,5-8-11 0,4 5-1 0,5-5-824 15,3-5-165-15</inkml:trace>
  <inkml:trace contextRef="#ctx0" brushRef="#br0" timeOffset="188498.87">7103 5772 2746 0,'0'0'60'0,"0"0"13"0,-6 0 3 0,1-5 1 0,2 2-61 0,-12-2-16 0,6 3 0 0,-2-4 0 16,-1-1 22-16,0 7 2 0,-2-8 0 0,-1 8 0 16,4-8-24-16,-4 8 0 0,3 0 0 0,-5 0 0 15,6 5 0-15,-7-2 0 0,0-3-10 0,-2 8 10 16,-1-1-8-16,4 1 8 0,-4 5 0 0,4 8 0 16,-4-3 0-16,2 0 0 0,-2 0 8 0,0 8-8 15,1 0 9-15,0 3-9 0,-1-1 8 0,4 1-8 16,-1 2 0-16,3-2 8 0,1-1-8 0,2-2 0 0,6 2 15 15,0-5-3-15,1-2 0 0,5 0 0 0,0 0 12 0,5-3 3 16,-5-5 0-16,0 3 0 0,6-3-10 0,0-3-1 16,3-2-1-16,-3-1 0 0,3-2-7 0,-1 4 0 15,4-9-8-15,-3-3 12 0,2-3-12 16,1-1 0-16,3-6 0 0,2 5 0 0,-8-7 0 0,5-6 0 16,-2 5 8-16,3-7-8 0,-7 7 0 0,5-4 8 15,-8-1-8-15,4 5 0 0,0-4 0 0,-4 4 8 16,1 0-8-16,-3-5 0 0,3 12 9 0,-6-7-9 0,3-2 8 0,-3 10-8 15,3-3 8-15,-3-2-8 16,3 6 8-16,0 4-8 0,-3 3 16 0,0 0-1 16,0 0-1-16,0 0 0 0,0 0 15 0,0 0 3 0,0 0 1 0,0 0 0 15,2 3-16-15,2 10-3 0,-2-3-1 16,2 6 0-16,-2 4-13 0,1-4 8 16,3 5-8-16,-3 2 0 0,2-2 0 0,1 2-8 0,1 3-1 0,-1-8 0 31,-4 3-126-31,4 0-25 0,0-6-4 0,-3-7-2 0,3 5-94 15,-4-10-20-15,4-3-3 0,0 0-1 0,-3 0 184 0,6-8 36 0,-1 2 7 16,-2 4 1-16,3-6 140 0,-3 3 28 0,-3-3 6 0,2 1 1 16,1 7 55-16,-6 0 11 0,3-9 3 0,-3 9 0 15,6 0-68-15,-6 0-12 0,0 0-4 0,9 0 0 16,3 0-62-16,-6 0-13 0,-1 9-2 0,7-4-1 16,-3-3-26-16,3 11 8 0,-1-5-8 0,3 0 0 15,-5 0 0-15,3-1-14 0,0 6 2 0,-1-5 0 0,-2 0-10 0,0-1-2 16,0 2 0-16,0-2 0 15,-9-7-2-15,0 0-1 0,0 0 0 0,0 0 0 16,0 0 43-16,0 0 9 0,0 0 2 0,0 0 0 16,0 0 13-16,2-7 4 0,4-2 0 0,-3-3 0 0,0-4-19 15,3 1-3-15,-6-6-1 0,5 3 0 0,4-8-21 0,-3 2 0 16,3 1 0-16,0 0 0 0,2 2 0 0,-5 0-13 16,3 6 3-16,0-1 1 0,-3 9 9 0,0-7-13 15,-4 7 5-15,4 7 8 0,0-3-8 0,0 6 8 16,-3 2 0-16,3 2 0 0,3 4 0 0,-7 2-9 0,4 2 9 15,-3 6 0-15,3 0-27 0,-3 2 2 16,2 1 0-16,-5-1 0 16,0 3-39-16,0-3-8 0,0-2-2 0,0-3 0 15,0-2 6-15,0 2 2 0,-5-8 0 0,2 3 0 0,0-5 66 0,0-6 12 16,3-2 4-16,0 0 0 0,0 0 69 0,0 0 15 0,0 0 2 0,0-7 1 16,0-1-36-16,0-7-7 0,6-1-2 0,2-5 0 15,-2-2-29-15,9-6-5 16,0 1-2-16,2-3 0 0,1 2-14 0,5-2-8 0,3-5 8 0,3 7-8 15,-6-2 0-15,4 8 8 0,-1-6-8 0,-3 6 0 32,-2-3-40-32,0 2-12 0,-4 1-2 0,1 7-1 15,-1-4-141-15,-2-1-28 0,-4 11-5 0</inkml:trace>
  <inkml:trace contextRef="#ctx0" brushRef="#br0" timeOffset="188607.18">7684 6047 1785 0,'0'18'159'0,"-3"0"-127"0,3 3-32 0,0 2 0 0,0-2 296 0,6 2 54 15,0-2 10-15,-1-6 3 0,1 6-264 0,3-10-53 16,-3 2-10-16,0 2-3 16,0-7-155-16,0-3-31 15,-6-5-7-15</inkml:trace>
  <inkml:trace contextRef="#ctx0" brushRef="#br0" timeOffset="188770.19">7859 5653 3218 0,'0'0'71'0,"0"0"14"0,-6 8 3 0,6-8 3 0,-6 2-73 15,6-2-18-15,0 0 0 0,0 0 0 0,-9 0 11 0,9 0-2 0,0 0 0 0,0 0 0 32,0 0-221-32,-6 0-45 0</inkml:trace>
  <inkml:trace contextRef="#ctx0" brushRef="#br0" timeOffset="189009.87">7897 5844 1555 0,'8'19'68'0,"-1"-6"16"0,-1 8-68 0,-1-6-16 0,7 8 0 0,2-2 0 16,-2 8 277-16,2-6 52 0,1 0 11 0,-1 6 1 15,5-6-262-15,-5-2-53 0,-3 2-10 0,4-2-3 32,0-5-33-32,-3-3-6 0,-4-6-2 0,1 1 0 0,-3-5-15 0,0-3-3 0,-6 0-1 0,5 0 0 0,-1-8 69 0,-2 5 14 15,1-10 2-15,0 3 1 16,-3-3 38-16,0 0 8 0,3-2 2 0,-3-6 0 15,3 5-27-15,-3-2-6 0,5 0-1 0,-1-5 0 0,2 2-28 0,-4-3-5 16,7-4-2-16,-3 5 0 0,5-1-18 0,-5 1 0 16,3-3-8-16,0 3 8 15,0 2-77-15,0 3-10 0,-3-3-1 16,-1 8-1-16,1-2-121 0,0-1-24 0,2-12-5 0,-2 10-1 16</inkml:trace>
  <inkml:trace contextRef="#ctx0" brushRef="#br0" timeOffset="189335.1">8357 5868 1911 0,'0'0'84'0,"6"8"19"0,0 5-83 0,0-5-20 16,3-1 0-16,3-4 0 0,-3 2 107 0,-1 3 17 0,3-3 3 0,2-2 1 15,-5-3-52-15,4 0-9 0,-3 0-3 0,2-3 0 16,-2-2-9-16,3 0-3 0,-4 2 0 0,1-2 0 16,3-3-8-16,-4-2-1 0,1-3-1 0,-3 5 0 15,0-5-14-15,0 2-2 0,-1-1-1 0,1-4 0 16,-6 8-14-16,0-7-3 0,4 2-8 0,-4-3 12 15,-4 9 16-15,2-6 4 0,-2 2 0 0,-1-2 0 16,-1 8-32-16,0 2 8 0,-2-2-8 16,-5 3 0-1,2 2-18-15,-1 2-6 0,1 6-2 0,-7 0 0 0,3 5 15 0,1 2 11 0,3 6-13 0,-4 0 5 16,3 2 8-16,1 0 0 0,2 1 0 16,0 5 0-16,3-6 26 0,3 5 4 0,3-7 1 0,3 7 0 15,6-4-7-15,3-1-2 0,5 3 0 0,0-8 0 16,4-2-10-16,0-3-1 0,2 2-1 0,3-7 0 31,1-3-67-31,-4-5-14 0,-3 0-2 0,4-8-1314 0</inkml:trace>
  <inkml:trace contextRef="#ctx0" brushRef="#br0" timeOffset="190527.31">8728 5855 1728 0,'0'0'153'0,"0"0"-122"0,0 0-31 0,0 0 0 16,0 0 245-16,-3 5 43 0,-8-2 9 0,-1 2 2 16,-3 0-184-16,0-2-37 0,-10 4-7 0,-5 2-2 15,-2-2-21-15,-9 1-4 0,-5 0 0 0,-7 5-1 16,-5-6-22-16,-4 1-4 0,-5 5-1 0,-6-5 0 15,-3 7 19-15,-2-7 3 0,-6 0 1 0,-4 5 0 16,-2-5-15-16,-4 5-2 0,-5-3-1 0,2-2 0 16,1 5-4-16,3 0-1 0,0-3 0 0,5-2 0 0,1 0-16 0,8 5 0 15,9-5-8-15,3-1 8 0,3 1 0 0,3 0 0 16,8-3 0-16,9-5 10 16,7 8-76-16,1-3-15 0,4-2-3 0,6 4-914 15,6 1-182-15</inkml:trace>
  <inkml:trace contextRef="#ctx0" brushRef="#br0" timeOffset="190998.75">7068 6695 2595 0,'-3'0'57'0,"1"-2"12"0,-2-4 3 0,-1 6 0 0,-1-7-57 0,3 2-15 0,-2 2 0 0,-7-3 0 15,0-1 40-15,0 4 4 0,-2-2 2 0,-1 2 0 0,7 3-30 0,-7 0-7 16,3 3-1-16,-11-3 0 16,5 8-8-16,1 5-12 0,-1-5 2 0,1 7 1 15,-4 1 9-15,7 5 0 0,-4-1 8 0,4 3-8 16,-1 1 44-16,3 5 4 0,1 1 0 0,5 4 1 16,0 2-20-16,3-2-4 0,3 3-1 0,3-9 0 0,0 1 21 15,6-1 4-15,-3-5 1 0,5 1 0 0,4-3-13 0,2-6-2 16,-2 6-1-16,5-11 0 0,1-2-26 0,0 2-8 15,2-7 0-15,0-6 0 16,-2-2-59-16,4-8-15 16,-4-3-3-16,-1-7-1 0,1-5-138 0,-1-8-27 0</inkml:trace>
  <inkml:trace contextRef="#ctx0" brushRef="#br0" timeOffset="191619.02">7127 6493 345 0,'0'0'31'0,"0"0"-31"0,0 0 0 0,0 0 0 16,0 0 552-16,0 0 105 0,0 0 21 0,0 10 4 15,3 3-465-15,0 3-93 0,3 4-18 0,-6-2-4 16,2 3-68-16,2 8-14 0,1 2-2 0,-2 3-1 16,3-1-9-16,-1 4-8 0,-1 4 12 0,1-2-12 15,1 5 0-15,-2 5 0 0,-2-2 0 0,1-3 0 16,3-5-10-16,-6-2 1 0,0-1 0 0,-3-8 0 16,0 1 9-16,0-11 0 0,3 3-9 0,-2-6 9 15,-4-2 0-15,2-5 0 0,4 0 0 0,0-8 8 16,0 0 1-16,0 0 0 0,0 0 0 0,0 0 0 15,-5-8-9-15,1 0 0 0,4-5 0 0,0 3 8 16,4-11-8-16,-2-2 0 0,5-6-10 0,-1 6 10 16,2-6-10-16,3 1 10 0,4-4-10 0,0 4 10 15,-1 5-8-15,4-1 8 0,0 4 0 0,-4-1-9 0,3 5 9 0,1 4 0 16,2 1 8-16,-8-2-8 0,-1 5 0 0,4 3 8 16,-3 3-8-16,3 2 0 15,-4 0 0-15,1 0 0 0,-1 7-10 0,1 1 10 16,-3 0-45-16,3 8-3 0,-3 4 0 0,-1-4 0 15,-2 5 20-15,3 0 4 0,-1-3 1 0,1 2 0 0,0 4 23 0,5-4 0 16,-4-4-9-16,1 0 9 0,1-4 0 0,5 4 0 16,-8-8 0-16,3-1 0 0,2 1 9 0,-2-2-1 15,6-4 0-15,-4-2 0 0,0-2 6 0,1 2 1 0,-1-6 0 16,4-2 0-16,0 1 0 0,-1-9 0 16,1 3 0-16,-3-3 0 0,-1 1 6 0,-3-6 2 15,1 6 0-15,0-9 0 0,0 3-23 0,-1-2 8 16,-2 8-8-16,-4-9 0 0,5 4 0 0,-7-1 0 15,-1 0 0-15,2 6 0 0,-8-3 8 0,2-1 1 0,-1 4 0 16,-1 5 0-16,-2-4-9 0,1 1 0 0,-1 6 0 16,-2-1 0-16,2 8 10 0,-3-3-10 0,-3 3 12 0,1 3-12 15,-7 2 0-15,3-2 0 0,0 10 0 0,1-6-12 16,3 9 1-16,-4 0 1 0,3-4 0 0,3 12 0 16,1-9 10-16,2 6-13 0,0 0 5 0,3 2 8 15,1-2 0-15,2 2 15 0,2-2-1 0,4-3 0 16,0 3 18-16,5-1 4 0,1-4 1 0,3 0 0 15,2 0-12-15,0-4-2 0,-2-4-1 0,6 0 0 16,-1 0-22-16,4-3-10 0,-7-3 1 0,4-4 0 16,-1-3-76-16,0 2-15 15,1-5-4-15,-4-5-834 0,1 1-167 0</inkml:trace>
  <inkml:trace contextRef="#ctx0" brushRef="#br0" timeOffset="191896.3">8468 6703 3052 0,'0'0'68'0,"0"0"13"0,0 0 3 0,-2 5 1 0,-7-2-68 0,3 4-17 0,-6-2 0 0,1 4 0 16,-1 3 17-16,-5-1 0 16,-4 2 0-16,-2 2 0 0,2 1-17 0,-5 4-19 15,3 4 4-15,-4-1 1 0,7 6 14 0,0-1-11 16,-1 3 11-16,4-2-10 0,2-1 29 0,3 4 5 15,4-4 2-15,2-4 0 0,6-4 9 0,0 3 1 16,6-7 1-16,0 2 0 0,0-8-13 0,5 6-4 0,4-3 0 0,2-5 0 16,1-8-12-16,2 5-8 0,0-10 8 0,4 2-8 31,2-10-45-31,-2-2-14 0,1-6-2 0,-4-3-1 16,2-12-143-16,-2 8-29 0,0-11-6 0</inkml:trace>
  <inkml:trace contextRef="#ctx0" brushRef="#br0" timeOffset="192207.22">8678 6275 2016 0,'-20'8'179'0,"15"0"-143"0,1-1-36 0,-1 7 0 0,-1 1 243 0,0-2 41 16,3 2 9-16,3 6 2 16,-3-5-200-16,0 7-40 0,0 0-8 0,3 6-2 15,0-1-34-15,0 9-11 0,-3-1 0 0,1 0 0 0,2 1 0 0,-4 2 0 16,2 4 0-16,-4 2 0 15,-3-1-36 1,0-5 0-16,1 5-1 0,-2-3 0 0,-1-2 10 0,-1-3 3 0,1-4 0 0,-1-4 0 0,1 1 40 0,-4-6 9 16,3-3 2-16,3-4 0 0,-3-3 29 0,4-5 5 15,-1 0 2-15,1-5 0 0,5 4-22 0,3-7-4 16,-6-3-1-16,2-1 0 0,-1-12-17 0,5 0-4 16,5 0-1-16,-1-4 0 0,7-8-14 0,1-4 0 15,3 4 8-15,5-3-8 0,4-1 0 0,1-1 0 0,5 2 0 16,-1 2 0-16,-3 1-11 0,7 5 11 15,-4-1-10-15,-3 0 10 16,-3 4-100-16,0-1-13 0,-5 0-3 0,-1 6-850 0,-2-1-170 0</inkml:trace>
  <inkml:trace contextRef="#ctx0" brushRef="#br0" timeOffset="192399.99">8529 7050 3319 0,'4'13'73'0,"-2"-8"15"0,2 3 4 0,1 0 0 0,7 3-73 0,3-4-19 0,5 6 0 0,4-5 0 15,-5 0 35-15,11 4 3 0,5-9 1 0,-3 5 0 16,-5-3-56-16,4-5-11 0,1 0-3 0,-3 0 0 16,-2-5-157-16,-4-3-31 0,-2 0-6 0</inkml:trace>
  <inkml:trace contextRef="#ctx0" brushRef="#br0" timeOffset="192707.47">9352 6755 403 0,'0'0'36'0,"0"0"-36"0,0 0 0 0,0 0 0 0,0 0 360 0,0 0 66 16,-2-8 13-16,2 8 2 0,0 0-192 0,0 0-38 16,-6 0-8-16,0 0-2 0,0 0-135 0,-3 8-27 15,-8-3-6-15,2 3-1 0,1-1-32 0,-1 1-12 16,3 5 0-16,-5-2 0 0,-1 1 12 0,6 2 0 0,7-4 0 15,-1 3 0-15,-6-5 39 0,10 4 10 16,2-3 3-16,2 1 0 0,-2-2 0 0,3 4 1 16,0-4 0-16,6 5 0 0,5-5-23 0,1 2-5 0,-6-4-1 0,5 1 0 15,7 1-12-15,-6-2-2 0,-4-4-1 16,-2 5 0-16,0-1-9 0,-1-3 12 0,-2 4-12 0,-3-2 12 16,-3-5-4-16,-3 8 0 15,0 0 0-15,-6 0 0 0,-8 4-8 0,-1-3 0 0,1 3 0 0,-6-1 0 16,-7 5-15-16,1-4-1 0,0 4-1 15,0-3 0-15,-3-3-106 16,-4 3-21-16,2 0-4 0,2-5-1157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19:14:1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538 1983 0,'0'0'88'0,"0"0"18"0,0 0-85 0,0 0-21 0,0 0 0 0,0 0 0 16,0 0 79-16,0 0 11 0,0 0 2 0,0 0 1 0,0 0-45 0,0 0-8 15,0 0-3-15,0 0 0 0,0 0-17 0,0 0-3 16,0 0-1-16,0 0 0 0,0 0-2 0,0 0-1 16,0 0 0-16,0 0 0 0,0 0-2 0,3 7-1 15,-3-7 0-15,2 8 0 0,1-2 4 0,-3 2 1 16,0-1 0-16,0 5 0 0,0 1 3 0,0-1 1 16,6-2 0-16,-6 9 0 0,0-8-5 0,0 9-1 15,3-5 0-15,2 7 0 0,-5 8-5 0,0-1 0 16,0 2-8-16,2-1 12 0,1 8-12 0,2-10 0 15,-5 10 0-15,0-8 0 0,3 8 0 0,2-10 0 16,-5 3 0-16,0-2 0 0,0-4 0 0,0-2 0 16,0-3 0-16,3 1 0 0,-3-2 9 0,2-5-9 15,1-3 8-15,-3 1-8 0,2-5 19 0,1-4-2 16,-3-3 0-16,6 7 0 0,-3 5 4 0,2-12 1 0,-5 0 0 16,2 0 0-16,-2 0-8 0,8 0-2 0,0 0 0 0,-3-5 0 15,4 2-12-15,-2-1 8 0,-1 4-8 0,5-7 0 16,-9 4 0-16,6-1 0 0,-6 1 0 0,4-1 0 15,2-1-82 1,-8-2-10-16,7 5-1 0</inkml:trace>
  <inkml:trace contextRef="#ctx0" brushRef="#br0" timeOffset="1">5150 1290 1760 0,'0'0'78'0,"0"0"16"0,0 0-75 0,0 0-19 0,0-7 0 0,0 0 0 15,0 2 98-15,0-2 16 0,0-3 3 0,3-4 1 16,2-2-49-16,0-5-9 0,1 2-3 0,2-2 0 16,-3-6-21-16,8 6-4 0,-5-4 0 0,3 3-1 15,-1-3-15-15,1 1-4 0,2 0 0 0,-2 1 0 16,2-8 0-16,0 6 0 0,1 3 0 0,-2 1 0 16,-5 0-12-16,5-3 9 0,-3 10-9 0,1-2 8 15,-2 4 20-15,-2 0 3 0,1-2 1 0,1 6 0 16,3 4-10-16,-4-3-2 0,-1 4 0 0,5-1 0 15,-9 4-12-15,6 4-8 0,-8-4 8 0,8 3-8 16,3 8 0-16,-6 4 0 0,5 6 0 0,-1 5 0 16,-1-5 0-16,2 10 0 0,1-6 0 0,5 6-8 15,-8 2-24-15,5-7-5 16,-3 0-1-16,4-5 0 0,-1 0 3 0,-2-4 1 0,2-3 0 0,-5-4 0 0,5 1 34 16,-2-3 0-16,2-4 0 0,-5-4 0 0,5 0 37 15,-2-4 11-15,5-8 3 0,0 3 0 0,-1-11 10 0,-1 1 3 16,2-2 0-16,-6-4 0 0,1-4-20 0,2 4-4 15,1-4-1-15,-7 0 0 0,4-1-12 0,-3-3-3 16,-6 5 0-16,4 2 0 0,-3 0-3 0,2 5-1 16,-5-5 0-16,0 5 0 0,0 2-12 0,2 4-8 15,-2 1 8-15,0 1-8 0,-2 1-8 0,2 4-7 16,0-5-1-16,0 1 0 16,0 5-52-16,0 4-10 0,-5-2-2 0,5 5-1 15,0 0-120-15,0 0-24 0,0 0-5 0</inkml:trace>
  <inkml:trace contextRef="#ctx0" brushRef="#br0" timeOffset="2">6139 894 2127 0,'-11'-3'94'0,"6"6"20"15,2-3-91-15,-2 7-23 0,0-7 0 0,-3 5 0 16,0 2 84-16,3-4 12 0,-3 3 2 0,0-1 1 0,0 2-73 0,-3 0-14 16,1 5-4-16,-1-3 0 0,3 1-8 0,0-1-12 15,-5 3 2-15,7-2 1 16,-6 1 9-16,6 3 14 0,-2-2-3 0,3-3-1 0,0 8-10 0,2-3-11 16,0-4 3-16,6 6 0 0,-3 1 8 0,3-6 0 15,2-9 0-15,0 11 0 0,3 1 12 0,0-2 4 16,2-5 0-16,-1-1 1 0,3 0 23 0,0 0 4 15,1-3 0-15,-3 4 1 0,6-7-18 16,-3 0-4-16,-2 0-1 0,2-7 0 0,-2 4-10 0,-1-1-1 16,1-8-1-16,3 5 0 0,-7-3-10 0,-2-1 0 15,1 4 0-15,2-6 8 0,-8 4 9 0,3-3 2 16,-6-2 0-16,-2 3 0 0,-1 1-19 0,1-4-9 0,2 3 1 16,-4-4 0-16,-4 3 8 0,3-2-13 0,-6 3 5 15,9-4 8-15,-3 1-11 0,-2 0 11 0,2 3-8 16,0-4 8-16,2 3 0 0,1-2-10 0,0 0 10 0,2 5 0 15,3-3 0-15,-5 0 0 0,10-2 0 0,-5 7 0 16,0-5 0-16,8 5 8 0,-8 0-8 0,8-3 9 16,-3 4-9-16,6-4 0 0,2 8 0 0,0-5 0 15,1 2 8-15,-1 5 0 0,5 0 0 0,-1 0 0 16,-1 5-8-16,-1 2-14 0,4 0 3 0,-3 7 1 16,5 5 10-16,-7 0-8 0,1 2 8 0,1 4-8 15,3 0-13-15,-9 0-3 0,6 6 0 0,-8 0 0 16,5 2-88-16,-2-8-17 15,-3 4-4-15,0-4-1 0,-2 2 68 0,-1-6 14 16,0 0 2-16,-3-5 1 0,-2-1 36 0,0-6 13 0,0 0-9 0,0-6 9 16,0-3 43-16,0 0 13 0,0 0 4 0,-2 0 0 15,-6-3 40-15,3-6 9 0,-1 0 2 0,1-10 0 16,-3 0-24-16,6 5-5 0,2-7-1 0,0 2 0 0,0-7-33 16,2 5-6-16,3-8-2 0,3-4 0 0,1 7-22 0,1-2-5 15,3-5-1-15,3 0 0 0,5 5-12 16,1-3 0-16,-1 3 0 0,-3 2 0 0,6-3 0 0,-6 11 0 15,3-8 8-15,-2 10-8 16,0-5-164-16,-3 1-35 0,0 1-7 0</inkml:trace>
  <inkml:trace contextRef="#ctx0" brushRef="#br0" timeOffset="3">6815 404 1785 0,'-3'0'159'0,"-2"4"-127"16,3-1-32-16,-1 4 0 0,-2 0 227 0,2-2 39 15,0 2 8-15,0 3 2 0,1 1-209 0,-1 8-42 0,3 2-8 0,0-2-1 16,-5 2-16-16,5 8 0 0,-2-4 0 0,2 8 0 16,0-4 0-16,0 9 0 0,2 4 0 0,3 3 0 15,-5-3-14-15,3 3 4 0,2 2 1 0,-2-7 0 16,5-5-43-16,-5-1-8 0,-1-7-1 15,3 0-1-15,-2-2 34 0,0 1 6 0,2-7 2 0,-5-9 0 16,0 9 39-16,0-17 8 0,0 5 1 0,0-7 1 16,0 0 60-16,0 0 12 0,0 0 3 0,0 0 0 15,0-7-30-15,-2-7-6 0,2 0 0 0,0-1-1 16,2-6-34-16,3-2-6 0,-5-1-2 0,5-2 0 16,4 0-17-16,1 0-8 0,1-2 0 0,5-5 8 0,-3 0-8 15,6 0 0-15,2 0 0 0,0 5-11 0,-2 7-1 0,2-10 0 16,0 10 0-16,-2 2 0 15,2 5-82-15,-11 0-17 16,4-1-3-16,-1 8-1 0,0 0-104 0,1-4-21 0,-1 3-4 0,-5-3 0 0</inkml:trace>
  <inkml:trace contextRef="#ctx0" brushRef="#br0" timeOffset="4">6738 974 2624 0,'0'0'116'0,"0"0"24"0,0 0-112 0,3 5-28 0,-3-5 0 0,8 2 0 16,3 5 52-16,2 0 5 0,-3-2 1 0,9-5 0 16,-6 0-37-16,8 3-7 0,1-3-2 0,2-3 0 31,0 3-120-31,-1-5-25 0,-4 3-5 0,0-3-1 0</inkml:trace>
  <inkml:trace contextRef="#ctx0" brushRef="#br0" timeOffset="5">7157 1022 2124 0,'0'0'47'0,"0"0"9"0,0 0 3 0,0 0 0 0,0 0-47 0,6 6-12 0,-1 2 0 0,-5-8 0 15,8 4 52-15,-8-4 8 0,8 0 1 0,-8 0 1 0,5 7-38 0,0-7-7 16,4 0-1-16,-4 0-1 0,2 0-15 0,2-4 9 15,-4 1-9-15,0 3 8 0,3-4 0 0,-2-4-8 16,-1 6 12-16,2-2-4 0,2-4 27 0,-1 3 5 16,-3 3 0-16,3-5 1 0,0 0 6 0,-1 2 1 15,4-2 0-15,-5 0 0 0,2 5-23 0,0-8-4 16,-1 3-1-16,2 1 0 0,-2-2-20 0,-4 1 0 16,2 0 0-16,4 2 0 0,-7-1 0 0,6 3 0 15,-8-4 0-15,2 2 0 0,1-2 0 0,0 0 0 16,-3 5 0-16,0-8 0 0,0 8 8 0,0-3-8 15,-3 3 8-15,3 2-8 0,0 0 0 0,-5-5-8 0,5 5 0 0,-8-7 0 16,3 7 0-16,-4 0 0 16,4 7 0-16,-8-2 0 0,3 4-2 0,-1 1 0 0,0-1 0 15,-5 10 0-15,0-10 10 0,4 10 0 0,-2 0 0 16,4 0 0-16,-4 2 0 0,7-2 8 0,-5 2-8 0,7-2 8 16,3-2-8-16,2-3 9 0,0 5-9 0,0-1 10 15,2-3-10-15,3-1 10 0,4 5-10 0,1-10 10 16,1 3-1-16,-1 2 0 0,4-9 0 0,-4-3 0 15,9 2 16-15,-9-1 3 0,6-3 1 0,3 0 0 16,-6 0-13-16,3 0-2 0,2-3-1 0,1-3 0 16,0 6 3-16,-1 0 1 0,1 0 0 0,-3-5 0 15,-1 5-17-15,-6 5 10 0,6 4-10 0,-4 0 8 0,2 1-8 16,-2-3 0-16,0 7 0 0,-1-7-11 0,1 3 11 16,-3-1 0-16,-1 3 0 0,2-3 0 0,-6 1-11 15,2-1-6-15,-3 3-2 0,1-5 0 0,-3 2-1 0,0-4 0 16,-3 2 0-16,1 0 0 15,-1 1 20-15,1-4 0 0,2-4-8 0,-6 0 8 0,3 2 18 16,-2-2 7-16,2-2 2 0,1 2 0 0,-1-4 21 0,1-4 4 16,2 6 0-16,2-5 1 0,3-3-15 0,0 1-3 15,1-3-1-15,5-4 0 0,-4-3-22 0,7 0-4 16,2-2 0-16,5-1-8 0,0 3 0 0,3 1 0 16,2-1 0-16,1 10 0 0,0-10 0 0,-3 9 0 15,-3-2 0-15,3 1 0 16,-6 3-68-16,4-1-12 0,-4 0-1 0,0 0-1320 0</inkml:trace>
  <inkml:trace contextRef="#ctx0" brushRef="#br0" timeOffset="6">20552 619 2023 0,'-26'-8'89'0,"12"8"19"0,-4-4-86 0,-3 1-22 0,-3 3 0 0,0 3 0 15,-8 1 40-15,3-2 3 0,-5 4 1 0,-1 0 0 16,4 1-44-16,-2 1 0 0,4 6 0 0,3-3 0 16,-1 4 0-16,3 3-9 0,3 3 9 0,3 1 0 15,-4 11-12-15,7-7 12 0,1 2-12 0,7-2 12 16,1 7 0-16,6-4 0 0,3-4 0 0,5-4 0 16,2 5 44-16,3-5 4 0,1-2 0 0,2 0 0 15,2-5 5-15,1 5 2 0,-1-9 0 0,4 1 0 0,-1-3-7 0,3-2 0 16,-1 2-1-16,1-8 0 0,0 0-15 0,0 0-4 15,0-8 0-15,0 2 0 16,-3-2-11-16,-2-3-2 0,-1 1-1 0,-2-2 0 16,0 3-14-16,0-1 0 0,-3-3 8 0,-2-1-8 0,-4 1 8 0,2 4 0 15,-1-3-8-15,-1-2 12 0,-1 2 8 0,-3 5 0 16,2 1 1-16,-3-9 0 0,1 13-21 0,-1-3 0 16,-2 5 0-16,0 0 0 0,0 0 0 0,0 0 0 15,0 0 0-15,0 0 0 0,0 0 0 0,0 0 0 16,-2 7 0-16,-1 0 0 0,3 5 0 0,0-3-13 15,0 3 3-15,0 2 1 0,5 1 9 0,-2 1 0 16,3-7 0-16,2 6 0 0,0-3 0 0,2-6 0 16,1 9 0-16,0-11 0 0,-1-2 0 0,6 4 8 0,-5-6-8 0,4 0 0 15,1-6 16-15,0 4-2 0,1-2 0 0,-2-4 0 16,-2-1-14-16,1-1-12 0,-1 1 3 0,0-3 0 16,-3 6 9-16,2-7-8 0,-5 4 8 0,2-3-8 15,-7 3 8-15,3 2 8 0,0-5-8 0,-2 1 11 16,3 3-1-16,-4 1 0 0,1 5 0 0,-3 2 0 15,3-5 6-15,-3 5 0 0,0 0 1 0,0 0 0 16,0 0-17-16,2 0 0 0,3 7-11 0,-2 0 11 16,5 5-9-16,-3-5 9 0,0 5 0 0,4-3-9 15,-4 3-7-15,3-2-2 0,0 1 0 0,2 1 0 16,-1 2-180-16,1-7-36 0,4 1-7 0,-2-4-2 16</inkml:trace>
  <inkml:trace contextRef="#ctx0" brushRef="#br0" timeOffset="7">21364 906 2534 0,'0'0'56'0,"2"-5"11"0,1-2 2 0,-3 0 3 0,-3 5-58 0,3-8-14 15,-2 3 0-15,-3 0 0 0,-1 0 44 0,0 0 5 16,-4 7 2-16,-1-7 0 16,-1-5-67-16,-2 10-12 0,-2-3-4 0,-2 5 0 0,-1-7 32 0,3 7 0 15,-2 7 8-15,1-2-8 0,5-5 9 0,1 2-9 16,1 3 0-16,1-3 9 0,-1 3-9 0,5 2 0 15,-1-2 0-15,3 4 8 0,1-4 20 0,-1 2 4 16,6 0 1-16,2 0 0 0,1 7 15 0,1-2 2 16,4-3 1-16,0 8 0 0,5-3-34 0,-1-5-6 15,1 3-2-15,3 2 0 0,-3-2-1 0,3-3 0 16,-4 1 0-16,-2-1 0 0,4 3-8 0,-7-3 0 0,3 1 0 16,-5-1 0-16,0 3 0 0,-2-2 0 0,-1-3 0 0,-3 5 0 15,-4-6-9-15,2 9-4 0,-5-9-1 0,-1 7 0 16,-5 1-7-16,1-2-2 0,-3-5 0 0,-3-1 0 31,-3 9-16-31,1-8-3 0,-4 0-1 0,4-3 0 16,-3-4-113-16,2 0-22 0,1 0-5 0,1-6-1 0</inkml:trace>
  <inkml:trace contextRef="#ctx0" brushRef="#br0" timeOffset="8">21486 256 3020 0,'0'0'67'0,"0"0"13"0,0 0 4 0,0 0 0 0,0 0-68 0,0 0-16 0,0 0 0 0,0 0 0 0,5 6 8 0,0-3-8 16,1 9 12-16,-1 2-12 0,0-3 0 0,3 4 0 15,-5 6 0-15,5 0-12 0,-1 5-1 0,2 0 0 16,-4 2 0-16,0 10 0 16,0-3-26-16,-2-4-5 0,-3 0 0 0,0 6-1 0,0-2 21 0,3-1 5 0,-3 5 1 0,3-6 0 15,-1 3 18-15,1-3 0 0,-1-7 0 16,3 2 0-16,-2-2 0 0,3-5 14 0,-1 6-1 0,6-4 0 16,-3-7 25-16,2-1 5 0,-2 4 1 0,5-5 0 15,-2-1-36-15,-1-1-8 0,1-5 0 0,2 5 0 31,-2-4-52-31,-1-6-8 0,4-2-3 0,0 0-772 0,-2-2-154 0</inkml:trace>
  <inkml:trace contextRef="#ctx0" brushRef="#br0" timeOffset="9">21409 619 2743 0,'0'0'121'0,"5"0"26"0,3 2-118 0,8-2-29 16,8 0 0-16,5 4 0 0,6-4 29 0,1 7 0 15,2-7 0-15,-1 8 0 0,-3-2-17 0,6-1-3 16,0-2-1-16,5 1 0 0,3-1-25 0,0 1-6 16,-3 2-1-16,-3-4 0 15,-5 5-28-15,-5-7-7 0,-3 6-1 16,-5-6 0-16,-3 6 36 0,-3-4 6 0,-4 2 2 0,-4-1 0 0,-1 2 16 0,-4-3 0 15,-3 3 0-15,1 1 0 0,-6 9 8 0,1-11 1 16,-6 6 1-16,2 0 0 0,-4-1-1 0,-1 5 0 16,-4 3 0-16,1-8 0 0,-5 10-9 0,4-5 8 0,-10 0-8 15,4 5 8-15,3-7-8 0,0 4 8 0,-1-1-8 16,5-4 8-16,1 3 16 0,5 0 2 0,1 3 1 0,1-8 0 16,6 5 5-16,3-2 0 0,5 3 1 15,-1-1 0-15,7-3 5 0,2 3 1 16,0 1 0-16,2-3 0 0,3 1-23 0,-2-1-4 0,5-2 0 0,-3-3-1 15,0-1 1-15,0 4 0 0,1-10 0 16,-1 0 0-16,-3 0-12 0,4-4 0 0,-6-2 0 0,0 0 8 16,-3-1-22-16,-5-7-5 0,0 2-1 0,-3-5 0 15,-5-2 6-15,-3 5 1 0,-2-11 0 0,-3 6 0 16,-2-3-8-16,-1 1-2 0,-2-7 0 0,-1 2 0 16,4-5 12-16,-4 3 3 0,4 7 0 0,-1-5 0 15,4 12-4-15,1-5-1 0,1 0 0 0,-1 9 0 16,4-9 13-16,2 13 8 0,-3-6 0 0,6 5-8 15,-1-1 37-15,4 2 1 0,-1 6 0 0,1-7 0 16,1 7-24-16,4 0-5 0,2 0-1 0,1 7 0 0,2-1 2 0,2 0 0 16,6 3 0-16,0 7 0 0,0 1-10 15,2-3 0-15,0 12 0 0,-2-2 0 0,-3 4 0 0,1-7 0 16,-4 0-12-16,-2-2 12 0,0 7 0 0,-3-12 0 16,-4 0 0-16,1 5 0 0,-5-7-12 0,3-3 12 15,-2 3-10-15,-4-5 10 0,1-4 0 0,-3-3 0 16,0 0 0-16,0 0 0 0,0 0 0 0,0 0 0 15,0 0 0-15,0 0 0 0,0 0 10 0,0 0-2 16,0-3 0-16,0-4 0 0,3-5 0 0,-3 5 0 16,3-5 0-16,-1 3 0 0,1-3 8 0,-1-2 2 15,1 3 0-15,-1 1 0 0,4-2 2 0,-1 3 0 16,-2-10 0-16,2 0 0 0,0 12-20 0,1-5 0 0,-1 5 0 16,0 0 0-16,0 7 0 0,4-7 0 0,-2 7 0 0,1 7 0 15,1 0 0-15,1 0 0 0,-2 0 0 0,2 5 0 16,-1 2-18-16,1-2-4 0,-2 0-1 0,3-3 0 15,-4 10 23-15,4-10-11 0,-3 3 11 0,0-5-8 16,-2 5 8-16,-4-5 0 0,-2-7 0 0,5 2-8 16,-2 8-2-16,-3-10 0 0,0 0 0 0,0 0 0 15,8 2 10-15,-3-2 0 0,-5 0 8 0,8-2-8 16,-2-8 0-16,-1 8 9 0,-2-5-9 0,2 3 0 16,0-11 29-16,3 8-1 0,-3 0 0 0,0 0 0 15,4-5-2-15,-1 5-1 0,-1 0 0 0,2 5 0 16,-2-8-7-16,4 10-2 0,-3-2 0 0,2 2 0 15,1 0-6-15,0 2-2 0,0-2 0 0,2 10 0 16,-3-8-8-16,1 5 0 0,2 0 0 0,1 5 0 16,-2-5 0-16,2 0 0 0,0 0 0 0,-4 8 0 15,1-9-24-15,1 1-6 0,0 3-2 0,-5-8 0 16,4 5-131-16,-3 0-26 0,-3-2-6 0</inkml:trace>
  <inkml:trace contextRef="#ctx0" brushRef="#br0" timeOffset="10">23169 927 1267 0,'0'0'56'0,"0"0"12"0,0 0-55 15,0 0-13-15,0 0 0 0,0 0 0 0,0 0 241 0,0 0 46 0,6 0 9 0,2 5 1 16,-3-5-223-16,3 0-45 16,-3 2-9-16,3-2-1 0,0-2 3 0,0 2 1 15,0-5 0-15,3 5 0 0,-1 0-23 0,1-5 0 16,-3 5 0-16,0 0 0 0,2 0 11 0,1-2-3 0,-3-2 0 0,0 4 0 15,0-3 7-15,0 3 1 0,-1-7 0 0,2 2 0 16,-4 5 19-16,0-7 4 0,3 0 1 0,-2 5 0 16,-1-3-23-16,0-2-4 0,-2 0-1 0,0-5 0 15,2 3 0-15,-5-1 0 0,2 1 0 0,-2-3 0 16,0-2-3-16,3 7-1 0,-3 0 0 0,-3-5 0 16,3-2 9-16,-2 6 2 0,-1 2 0 0,1-2 0 15,-4 4-19-15,3-3 8 0,-2 7-8 0,0-8 0 16,-1 8 0-16,-1 0 0 0,-1 0 0 0,-1 8 0 15,2-1 0-15,-1 0-12 0,-3 4 3 0,4 4 1 0,-2 4 8 0,-1 2 0 16,2 0 8-16,0 5-8 0,5-5 17 16,3 5-1-16,0-5 0 0,3-2 0 0,2 0-16 0,3-5 0 15,0 0 0-15,3 1 0 16,-1-9 0-16,1 7 13 0,2-7-4 0,0 2-1 16,0-4 9-16,3-1 2 0,0 1 0 0,3-4 0 0,0 0-9 0,-1 0-2 15,0-4 0-15,7 1 0 0,-4 3-8 0,3 0 0 16,-3 0 0-16,-3 0 0 0,1 0 0 0,-1 3 0 15,-2 1 0-15,1-2 0 0,-2 8-8 0,-2-3 8 16,4 3-10-16,-5 2 10 0,2-3 0 0,-3 3 0 16,-1 6-8-16,1-9 8 0,-3 8-22 0,-1-3-2 15,-1-4 0-15,-1 1 0 16,1 4-6-16,-1-1-2 0,-3-7 0 0,1 2 0 16,0-6 18-16,-3-3 3 0,0-7 1 0,3-1 0 0,-1 2 37 0,-2-6 7 0,0 3 2 0,3-3 0 15,-1 0 9-15,1-2 3 0,2 4 0 0,1-6 0 16,-4 1-10-16,9 1-2 0,0 1 0 0,2-7 0 15,2 11-16-15,7-3-4 0,4-7-1 0,6 5 0 16,-3 7-15-16,3 0 0 0,2-5 8 0,1 5-8 16,0 0-10-16,-1 5-5 0,3-3-1 0,3-2 0 31,5 0-197-31,0 3-40 0</inkml:trace>
  <inkml:trace contextRef="#ctx0" brushRef="#br0" timeOffset="11">11201 613 1926 0,'0'0'85'0,"-3"8"18"0,1-4-83 0,-1 3-20 16,3 1 0-16,-3 3 0 0,0-1 73 0,3 2 11 16,-2 1 1-16,-1 7 1 0,0 1-46 0,1 4-8 15,-1 16-3-15,-2-6 0 0,2 3-16 0,-2-3-3 16,2-2-1-16,1 5 0 0,-1-10-9 0,1-6 0 15,-1 5 0-15,0 0 0 0,0-6 0 0,1 5 0 16,-1-13 8-16,3 7-8 0,-3-1-12 0,1 2-4 16,2 0 0-16,0-2-1 15,0-5-170-15,0-14-33 0,8-14-8 0,-6-1 0 0</inkml:trace>
  <inkml:trace contextRef="#ctx0" brushRef="#br0" timeOffset="12">11005 673 748 0,'0'0'33'0,"0"-2"7"0,2-8-32 0,-2 3-8 0,-2-1 0 0,4 2 0 0,3-9 218 0,4 3 42 15,1 3 8-15,1-3 1 0,-3-2-141 16,2 3-28-16,3-3-5 0,1 4-2 0,2-2-27 0,-3-2-6 16,3-12 0-16,0 7-1 0,-1 3-15 0,1-1-2 15,1 8-1-15,1-3 0 0,-2 2-17 0,0 1-3 16,-3 7-1-16,6-6 0 0,-1 8-20 0,0-4 0 15,1 4 0-15,0 4 0 0,2-4 0 0,-2 8 14 16,-1-6-3-16,-2 7-1 0,-3 1-10 0,1-3 0 16,-1 7 0-16,-2 5 0 0,-1-5 0 0,-2 0 0 15,-3 5 0-15,-2-5 0 0,2 1 0 0,-5 4-11 16,-3-8 3-16,1 3 0 0,-1 0-8 0,-4 5-2 0,-2-5 0 0,-3 1 0 31,-7-1-7-31,0 5-2 0,-2 0 0 0,0-5 0 0,-3-1 5 0,3 6 1 0,-3-5 0 0,0 8 0 16,3 2 21-16,0-8 0 0,2-2 0 0,0 3 0 15,-2-8 0-15,5 3-12 0,-3-5 4 0,7 0 8 16,-2-2 15-16,1-3 10 0,2-2 3 16,1 7 0-16,4-7 12 0,6 0 4 0,-5 0 0 0,5 0 0 15,0 0-20-15,0 0-3 0,-2 0-1 0,2 0 0 16,0 0-6-16,0 0-2 0,5-7 0 0,0 7 0 16,3-2-12-16,2 2 0 0,-1 0 0 0,4 2 0 15,0-2 28-15,0 4 4 0,3-1 0 0,0 4 0 16,0 5-32-16,6-9 0 0,-1 8 0 0,0-4 0 15,3 8 0-15,-1-4 11 0,4 1-3 0,-3-3-8 0,2 3 0 0,-2-2 0 16,0-4-10-16,-2 7 10 0,-1-7 0 0,-3 6 8 16,0-5 2-16,1 5 0 0,0-10-10 0,-3 5-11 15,-3 1 3-15,0-2 0 16,-2 0-96-16,-1-4-20 16,1-2-3-16,-1 0-953 0</inkml:trace>
  <inkml:trace contextRef="#ctx0" brushRef="#br0" timeOffset="13">11623 517 1990 0,'0'0'88'0,"0"0"19"0,0 0-86 0,0 0-21 0,0 0 0 0,0 0 0 0,0 0 111 0,0 0 17 16,0 0 4-16,0 0 1 15,0 0-79-15,0 0-16 0,0 0-3 0,0 0-1 16,0 0-34-16,5 7 0 0,-3-5 0 0,6 10 0 0,-2 3 0 16,1-4 0-16,1-1 0 0,1 8-9 0,-2-3 9 0,4 3 0 15,-1 3 0-15,1-2 0 0,0 2 0 0,0 1 0 16,4 4 0-16,1-8 0 0,-2 9 0 0,1-6 0 15,1 0 0-15,0-7 0 0,0-2 0 0,0 2 0 16,0-2 0-16,-3-10 0 0,3 8 9 16,0-8 4-16,-3 5 1 0,1-7 0 0,-4-3 7 0,1-1 2 15,-1-3 0-15,1-5 0 0,-3-9-3 0,2 2 0 16,-1 5 0-16,-2-12 0 0,-2 5-4 0,1 2 0 0,-1-2-1 0,0 0 0 16,1 1 15-16,-3-5 3 0,2 4 1 0,-2 0 0 15,-1 1-13-15,3-5-2 0,-2 4-1 16,3 2 0-16,-4-3-18 0,3-4 0 0,-2 5 0 15,2 0 0 1,1-5-28-16,-1 7-5 0,0 5-2 0,0 0 0 16,4 2-160-16,1 3-32 0,-2 2-6 0</inkml:trace>
  <inkml:trace contextRef="#ctx0" brushRef="#br0" timeOffset="14">12333 324 1555 0,'0'0'138'0,"0"0"-110"0,-5 0-28 0,5 0 0 0,0 0 162 0,0 0 27 15,-3 0 6-15,3 0 1 0,-6 7-135 0,4 0-26 16,-1-2-6-16,1 4-1 0,-1 3-28 0,1 2 0 15,-1 7 0-15,0 5 0 0,3-4 0 0,-3 3 0 16,6 1 0-16,-3 2 0 0,0-1 9 0,0 6-9 16,0 0 8-16,0 2-8 0,3 3 8 0,-3 4-8 15,0-2 8-15,3 0-8 0,-1-7 0 0,1 0 0 16,-1-5 0-16,-2-2 0 0,3-5-15 0,-1-2-8 0,-2-5-1 16,0 1-1014-16</inkml:trace>
  <inkml:trace contextRef="#ctx0" brushRef="#br0" timeOffset="15">12704 673 1324 0,'0'0'118'0,"0"0"-94"0,0 0-24 0,0 0 0 16,0-8 167-16,2 4 29 0,-2 4 5 0,0-7 2 16,0 7-95-16,-2 0-20 0,-1-3-3 0,1-2-1 15,-3 5-38-15,-4 0-8 0,2-6-2 0,-4 6 0 16,-2 0-36-16,-3 6 0 0,0-6 0 0,3 5 0 0,-3-2 0 0,0 4-12 16,0 3 2-16,3-1 0 15,-3-3 10-15,3 6 14 0,-1-2-3 0,3 9-1 0,1-8-10 0,2 3-12 16,0 13 2-16,3-6 1 0,0 0 9 0,5-7 0 15,-3 5 0-15,3-5 0 0,0-2 0 0,5-1 12 16,0-1-4-16,3-3 0 0,1 1-8 0,1-2 11 16,1-6-11-16,2 5 12 0,-2-5-12 0,2 0 0 15,2-5 9-15,2-1-9 0,1 3 8 0,1-9-8 16,-6 5 10-16,3-2-10 0,-3-10 9 0,0 0-9 16,1 5 8-16,-1 2-8 0,-3-9 11 0,-2 9-3 15,1 3-8-15,-2-10 12 0,-2 7 23 0,1 2 4 16,-1-1 1-16,-2-3 0 0,2 7-16 0,-2-1-2 0,-3 2-1 15,3-6 0-15,-3 12-4 0,0-7-1 0,2-1 0 16,-2 8 0-16,0 0-8 16,0 0 4-16,0 0-12 0,0 0 24 0,0 0-1 15,0 0-1-15,0 0 0 0,0 8-34 0,3-1-6 0,-3 5-2 0,3 2 0 16,-1-1 7-16,1 6 1 0,2-5 0 0,-2 8 0 16,2 4 12-16,-2 0 10 0,2-12-2 0,0 7 0 15,1-7-20-15,2 2-5 0,-1-6-1 0,2 2 0 16,-2-5-135-16,1 0-27 15,0-2-6-15</inkml:trace>
  <inkml:trace contextRef="#ctx0" brushRef="#br0" timeOffset="16">13211 885 2790 0,'0'0'61'0,"0"0"13"0,-3 2 2 0,0 5 3 0,-2 5-63 0,2-2-16 16,1 1 0-16,-1 1 0 0,1 2 0 0,-1-5 0 16,0 3-12-16,0 2 12 15,-2 1-28-15,0 1 2 0,0 1 0 0,-4-4 0 16,2 6-37-16,-1 3-7 0,-1-3-2 0,4-1 0 15,3-3-9-15,-1-4-3 0,3-1 0 0,0 2 0 16,0-3 26-16,3-5 5 0,-3-4 1 0,5 0-544 0,3 0-108 0</inkml:trace>
  <inkml:trace contextRef="#ctx0" brushRef="#br0" timeOffset="17">13518 611 1440 0,'0'0'64'0,"0"0"12"0,0 0-60 0,0 0-16 0,0 0 0 0,-5 2 0 0,5-2 352 0,0 0 68 16,0 0 14-16,0 0 2 15,-5 0-344-15,2 8-68 0,-3-4-15 0,4 3-9 0,-1 1 0 0,1 3 0 16,-1-4 0-16,1 8 0 0,-1-2-12 0,0 2 3 15,3 3 1-15,-3 4 0 0,3 11-1 0,0-7 0 16,3 2 0-16,0-2 0 16,2 5-34-16,-2-8-6 0,2-4-2 0,-3 7 0 15,4-7-41-15,-1-10-8 0,-2 5-1 0,2-6-1 16,0-2-115-16,1-1-23 0,-6-5-5 0,0 0-579 0</inkml:trace>
  <inkml:trace contextRef="#ctx0" brushRef="#br0" timeOffset="18">13487 625 1324 0,'0'0'118'0,"-3"-4"-94"0,-3-6-24 0,3-2 0 15,1-1 282-15,2 1 52 0,0 2 10 0,0-9 3 16,2 8-230-16,1 3-45 0,3-1-10 0,-1-3-2 16,3-2-35-16,3 0-7 0,-4-5-2 0,4 0 0 15,2 10-16-15,-2-10-9 0,4 7 1 0,-1 5 0 16,-3 0 8-16,2 0 0 0,0 0-9 0,3 0 9 15,-5 7 0-15,2-5 0 0,0 5 0 0,-2 0 0 16,2 5 0-16,-2 2 0 0,-1 7 0 0,4-2 0 16,-7 2 0-16,4 5 0 0,-3-2 0 0,-3 1 0 15,-2-3 0-15,0 10 0 0,-3-6 0 0,-3-5 0 16,-3 7-17-16,-1-6-3 0,-4 3 0 0,1-3 0 0,-7-1 10 16,2 5 2-16,-1-8 0 0,0-1 0 15,0 2-14-15,0 1-2 0,0-5-1 0,0-1 0 16,0 5 25-16,0-6 0 0,3 2 0 0,0-1 0 15,3-7 19-15,-2 0 5 0,5 4 2 0,-1-4 0 0,0 3-2 16,8-3 0-16,0 0 0 0,0 0 0 0,0 0 23 0,0 0 4 16,0 0 1-16,0 0 0 0,5 0-13 0,3 0-3 15,2 0 0-15,4 5 0 0,-1-5-13 0,5 2-3 16,1 2-1-16,2 2 0 0,-2-4-11 0,5 5-8 16,-3 5 12-16,6-3-12 0,-3 3 0 0,-3 2 0 15,6 0 0-15,-1-2 0 16,-2-5-26-16,-3 7-6 0,-5-7 0 0,0 0-1 15,-1 3-92-15,-4-4-19 0,-3 4-3 0,0-5-1 16,-2 2-66-16,-1-7-14 0,0 3-2 0,-5-3-1 0</inkml:trace>
  <inkml:trace contextRef="#ctx0" brushRef="#br0" timeOffset="19">13778 564 2804 0,'0'0'124'0,"0"0"26"0,0 0-120 0,5 7-30 0,1 0 0 0,1 1 0 16,10-2 44-16,-4 6 2 0,0-3 1 0,0 3 0 16,0 3-38-16,-2 3-9 0,2-3 0 0,-2 6 0 15,-1-2 0-15,1 9-9 0,0 5 9 0,-1-3-13 16,1-1-63-16,0-8-13 0,-1 0-3 0,-2-9 0 0,2 2 62 0,-1-2 12 15,-1-5 2-15,-1-5 1 16,2 3 98-16,-2-5 19 0,-2-5 4 0,4 5 1 16,-4-6-30-16,0-4-5 0,4-2-2 0,-4-7 0 0,0-2-28 0,0-5-6 15,-2 2 0-15,2 1-1 0,-2 0-26 0,-1-1-9 16,-2-2 0-16,3 4 9 0,0-3-9 0,-1 4 0 16,1-6 0-16,3 0 0 15,-4 5-29-15,1 1 1 0,2 2 1 0,0-7 0 16,-2 0-73-16,2 5-16 0,0 2-2 0,1 5-1 15,-4 0-61-15,7 7-12 0,-7-1-2 0,6 4-1 0</inkml:trace>
  <inkml:trace contextRef="#ctx0" brushRef="#br0" timeOffset="20">14608 484 1324 0,'0'0'59'0,"0"0"12"0,-3-4-57 0,3 4-14 16,0 0 0-16,0 0 0 0,0 0 319 0,0 0 61 16,0 0 12-16,0 0 2 0,0 0-304 0,0 0-61 15,0 0-12-15,0 0-2 0,-2 6-15 16,-1 3 0-16,3 1 0 0,-3 9 0 0,3-5 0 16,-3 7 0-16,1-6 0 0,-1 3 0 0,3 9 0 0,0 0 0 15,-2 0 0-15,2 1 0 0,0 5 0 0,2-7 0 16,1 7 0-16,2 0 0 0,-2-12-20 0,2 5 0 15,0-5 0-15,3-2 0 16,6-5-26-16,-6 0-6 0,2 5 0 0,1-12-1 16,2 0-144-16,1-2-29 0,9-3-6 0,-4-2 0 0</inkml:trace>
  <inkml:trace contextRef="#ctx0" brushRef="#br0" timeOffset="21">14955 465 2966 0,'0'0'65'0,"-3"-7"14"0,1 0 2 0,-1 0 3 0,1 0-68 0,-1 0-16 0,3 7 0 0,0 0 0 16,0 0 13-16,0 0-1 0,-3 7 0 0,0 3 0 15,1-6-12-15,-1 10-10 0,3 1 2 0,-2 3 0 16,-1 3 8-16,1-2-12 0,2 2 12 0,-3 6-12 15,3 0 12-15,0 0 0 0,0 6-9 0,0 7 9 16,3-1 0-16,-3 7 0 0,2-16 0 0,1 8 0 16,2-10-28-16,-3-6-2 0,1 1 0 0,-3-7 0 0,3 1 30 15,0-8 0-15,-3-2 0 0,0 5 0 16,0-12 13-16,0 0-1 0,0 0 0 0,0 0 0 0,0 0 4 0,0-7 1 16,0-5 0-16,2 5 0 0,1-5-17 0,-1-1 0 15,1-4 8-15,0-2-8 0,-1 0 0 0,4 0 10 16,2-9-10-16,-3 7 8 0,3 2-8 0,0 0 0 15,6 5 0-15,-2-8 0 0,4 11 0 0,1 4 0 16,-7 0 0-16,1-3 0 0,4 1 14 0,-1 9 4 0,-3 0 1 16,1 0 0-16,2 0-19 0,-4 5 10 15,-1 1-10-15,1 9 8 0,-2-8-8 0,0 0 0 0,-3 12 0 16,0-5 0-16,-2 5 0 0,-3 2 0 0,-3-7 0 16,0-2 0-16,-4 7 0 0,-1-10 0 15,-5 3 0-15,-6 2 0 0,0-2 27 0,-4-5 3 0,-6 0 1 16,-4 0 0-16,2 0-23 0,-1 5-8 0,3-10 0 15,0 3 0 1,-1-5-113-16,2-5-29 0,-2 3-6 0</inkml:trace>
  <inkml:trace contextRef="#ctx0" brushRef="#br0" timeOffset="22">9501 225 2149 0,'-13'-2'95'0,"5"2"20"15,-6-8-92-15,4 4-23 0,2-3 0 0,-5 7 0 16,-8-8 74-16,0 8 10 0,2 0 3 0,0 0 0 15,-2 0-69-15,2 8-18 0,-2-8 0 0,5 7 0 16,-2-1 0-16,2 2-16 0,0-4 1 0,3 4 1 16,5-1-10-16,0-1-3 0,-3 2 0 0,4-1 0 0,1 0 11 0,3-2 3 15,0 1 0-15,1 2 0 0,2 3 13 0,2-3 8 16,4-1 0-16,0 7-8 16,-4-2 32-16,8-3-1 0,4 3 0 0,-1 9 0 15,0-7-2-15,3 5 0 0,3 0 0 0,2-5 0 0,0 0-18 0,-2 1-11 16,-3 0 12-16,2 2-12 0,3-5 12 0,-5 2-4 15,-11 1 0-15,4-4-8 0,-4-1 0 0,-2-1 0 16,-3 0 0-16,-3 3 0 0,-2-5 16 0,-4 3-4 16,-3-1-1-16,-7 1 0 0,-5-4 23 0,3 2 5 15,2-1 1-15,-2 5 0 0,-3-5-20 0,3-1-4 16,-3 2-1-16,6-1 0 0,-1-2-7 0,0-3-8 0,1 3 11 16,5-1-11-16,2-2 0 0,1-2-14 15,-1-2 1-15,3-2 0 16,8 4-82-16,-2 0-16 0,-5-7-3 0,7-1-1 15,7 2-36-15,0 0-7 0,4-7-2 0,-1 1-728 0</inkml:trace>
  <inkml:trace contextRef="#ctx0" brushRef="#br0" timeOffset="23">9586 512 2127 0,'0'0'94'0,"0"0"20"0,3 5-91 0,-3-5-23 0,0 0 0 0,5 7 0 15,0-5 67-15,1 3 9 0,-6-5 1 0,0 0 1 0,0 0-50 0,8 3-9 16,-3 1-3-16,-5-4 0 0,0 0-16 0,11-4 0 16,-1 4 0-16,-2-3 0 0,-3-2 0 0,0 3-9 15,6-5 1-15,-3 2 0 0,-3-2 16 0,1-3 3 16,2 1 1-16,2 3 0 0,-1 3 5 0,-2-9 2 15,-4-2 0-15,2 7 0 0,6 0 7 0,-6-5 2 16,-3 5 0-16,1-3 0 0,3 1-4 0,2 7 0 16,-3-6 0-16,-3-3 0 0,1 4-16 0,0 0-8 15,0 2 8-15,-6-2-8 0,-5-2 8 0,3 4-8 16,5-2 0-16,-3 0 8 0,-2 0-8 0,-1 2 0 16,6 3 0-16,-3 2 0 0,3-8 0 0,0 8 0 0,-5-4 0 0,3-3 0 15,2 7 0-15,0 0 0 16,-8 0 0-16,2 0 0 0,6 0-9 0,0 0 9 0,-5 0 0 0,-2 0 0 15,-2 0 0-15,6 0 0 0,-4 0 0 0,2 0 0 16,-6 7-11-16,6-7 2 0,-1 4 0 16,1-4 0-16,-6 0 9 0,6 8 9 0,-1-8-1 0,4 2-8 15,-6 3 0-15,3-1 0 0,-1-1-12 0,1 4 3 16,3-7 9-16,-4 7 0 0,-2-2 0 0,3 2 0 16,5-7 0-16,-3 2-13 0,-4 5 5 0,1-2 8 15,3 2-8-15,-2 0 8 0,3 0 0 0,-4-3 0 16,0 4 0-16,4-1 8 0,-1 7 0 0,1-2 0 15,-3-3-8-15,2-1 0 0,6 3-12 0,-1-4 12 16,-4 5 0-16,2-9 18 0,0 3-2 0,2 6 0 16,3-5-16-16,-5 0 0 0,0 5 0 0,3-5 0 0,5 0 0 0,-2 0 13 15,-4 1-1-15,3 3 0 0,1-1 6 0,-1-6 1 16,-2 10 0-16,2-7 0 16,-3-2 2-16,4 4 1 0,-3-1 0 0,-1-4 0 0,-2-4 1 0,6 7 0 15,-1 1 0-15,0-2 0 0,-5-6-7 0,0 0-2 16,8 5 0-16,-3-2 0 0,-5-3-14 0,5 0 0 15,-5 0 0-15,9 0 0 16,-2 0-16-16,1 0-8 0,-8 0-3 0,9-3 0 16,1-2-106-16,-2-9-22 0,-5 7-4 0,4-5-1 15,-1 10 64-15,2-10 12 0,0 5 2 0,-3-7 1 16,-2 7 27-16,2 0 6 0,3-4 0 0,0 3 1 0,-2 1 47 0,-1 3 10 0,0 1 2 16,-5 3 0-16,0 0 52 0,5-5 10 0,-5 5 2 0,6 0 1 15,1-2-13-15,-2 2-2 0,-5 0-1 0,6 2 0 16,2-2-18-16,0 8-4 0,-2-8-1 0,-1 4 0 15,2 3-7-15,4 1-2 0,-6-2 0 0,3-1 0 16,-2 2-29-16,-1 0-10 0,3 1 0 0,-3-2 0 16,-2-6 10-16,2 7 0 0,-2-2 0 0,-3-5 0 15,0 0 0-15,0 0 0 0,2 7 0 0,-2-7 0 16,0 0 0-16,0 0 8 0,0 0-8 0,0 0 11 16,0 0 5-16,0 0 2 0,0 0 0 0,0-7 0 15,3 7 5-15,0-12 1 0,-1 6 0 0,-2-2 0 16,3 4-5-16,3-6-1 0,-4 5 0 0,1-1 0 15,-1-4-10-15,4 1-8 0,-1 6 12 0,0-4-12 16,-2 2 16-16,2 3-3 0,-5 2-1 0,6 0 0 16,-6 0-12-16,8-5-10 0,-3 10 2 0,3-5 0 0,-3 2 8 0,0 3 0 15,3-3 0-15,-2 6 0 0,-1-4-20 0,0 3-3 16,-2 1 0-16,2-2 0 16,-2-1 1-16,0-2 0 0,-3-3 0 0,0 0 0 0,0 0 11 0,2 7 3 15,-2-7 0-15,0 0 0 0,0 0 8 0,0 0 0 16,0 0 0-16,0 0 8 0,0 0 0 0,0 0 0 15,5-7 0-15,0 7 0 0,1-3 4 0,-3-8 0 16,-1 3 1-16,4-3 0 0,-4 3-5 0,1 1-8 16,3-7 11-16,-1 4-11 0,0 1 0 0,3 0 0 15,-5-12 0-15,4 4 0 0,-1 10 0 0,2 0 0 16,-3 0 0-16,0-3 0 0,0 6 0 0,1-1 0 16,-6 5 8-16,0 0-8 0,0 0 0 0,5 0 0 15,3 9 8-15,0 1-8 0,0-3 0 0,0 5 0 0,3-5 0 16,-4 5 0-16,2-3 0 0,-1 3-9 0,-1-3 1 15,4 0 0 1,-3 1-69-16,0-3-14 0,3 0-2 0,-1-2-1 16,-2-3-128-16,5 6-26 0,6-4-4 0,-6-8-2 0</inkml:trace>
  <inkml:trace contextRef="#ctx0" brushRef="#br0" timeOffset="24">10559 310 921 0,'0'0'82'0,"0"0"-66"0,0 0-16 0,0 0 0 15,0 0 306-15,0 0 58 0,0 0 11 0,0 0 2 16,-3-6-234-16,1 4-47 0,2 2-10 0,-5-4-2 16,-4-3-53-16,4 7-11 0,5 0-3 0,-5 0 0 0,-3 0-17 0,3 0-16 15,-3 0 4-15,-1 7 0 0,2-3 12 0,2-4 0 16,-6 8 0-16,3-6 0 0,3 3 0 0,-4 2 0 15,4 7 0-15,0-7 0 0,-3 0 0 0,5 0 0 16,-2 5 0-16,3 2 0 0,-1 0 12 0,0 5-2 16,3-7 0-16,0-3 0 0,0 3 8 0,3-5 2 15,2 7 0-15,-2-9 0 0,2 2-28 0,1-5-6 16,-1 3-1-16,0-1 0 0,0-1 15 0,1-3 16 16,-1 7-3-16,0-7-1 0,3 0-12 0,-2-7 0 0,-1 7 0 0,2-3 0 15,2-1 0-15,-1-1 0 16,-8 5 0-16,2-2 0 0,7-5 0 0,-2 2 0 0,-2-2-13 15,-2 0 4-15,0-4 9 0,2 1 14 16,-2 3-3-16,-1-5-1 0,-2 5-10 0,3-5 10 0,-1 5-10 0,-2 0 10 16,0-7-10-16,0 7 8 0,0-5-8 0,0 5 8 15,0 0-8-15,0-7 0 0,-2 7 0 0,-1 2 8 16,3-3-8-16,0 2 0 0,-2-1-12 0,2-1 12 16,-3 6 0-16,3-2 15 0,0-1-1 0,-2 2 0 15,2 3 12-15,0 0 2 0,0 0 1 0,0 0 0 16,-3-4-7-16,3 4-2 0,0 0 0 0,0 0 0 15,0 0-10-15,0 0-2 0,0 0-8 0,3 12 12 16,2-6-12-16,-3 9 0 0,3-3 0 0,4-5 0 16,-1 0 0-16,2 7 0 0,-2-7 0 0,-3 0 0 15,3 0-29-15,3-2 1 0,-6 2 0 0,4 0 0 16,-2-7-15-16,1 0-2 0,0 0-1 0,0 0 0 16,0-7-6-16,0 4-2 0,2-1 0 0,-1-4 0 0,-1 4 26 0,-1-3 4 15,4 5 2-15,-6-3 0 0,3-2 35 0,-2 0 7 16,-1 7 2-16,0-7 0 0,-5 7 17 0,6 0 3 15,-6 0 1-15,0 0 0 16,5 0-14-16,-5 0-2 0,0 0-1 0,5 7 0 0,-2 0-18 0,-1 5-8 16,-2-5 0-16,3 2 8 0,0 0-8 0,-3 8 0 15,0 2 0-15,0 2 0 0,0-7 0 0,3 3 0 16,-1-8 0-16,1 6 0 0,-3-4-9 0,2-4 9 16,-2 7-12-16,0-9 12 0,0-5 0 0,0 0 0 15,0 0 8-15,0 0-8 0,0 0 33 0,0 0 1 16,-5-5 0-16,0-2 0 0,2 0-8 0,0-7-2 15,-2-5 0-15,3 5 0 0,-3-5-24 0,2-2 0 0,0 7 0 0,-3-5 0 16,4 0 8-16,-1 5-8 0,1 0 0 0,2-5 8 16,-3 9-8-16,0-1 0 0,3-3-10 0,0 2 10 15,0 3 0-15,3 3 0 16,0 0 0-16,-3-4 0 0,5 5 18 0,-3 1-3 16,4 2-1-16,-6 2 0 0,3-6-1 0,-3 6 0 0,8-2 0 0,-3 2 0 15,-5 0-13-15,5 0 0 0,-5 0 0 0,0 0 0 16,8 8 0-16,-3-8 0 0,0 2-11 0,1 7 11 15,-3-6-26-15,0 4 2 0,-1 5 1 0,1-6 0 32,-6-3-8-32,1 4-1 0,-1 4-1 0,3-3 0 15,-6 3 1-15,1-3 1 0,-3-1 0 0,0 0 0 0,3 7-29 0,-3-9-5 16,3 4-2-16,-4-2 0 0,4-7-93 0,0 5-18 0,5-5-4 0,0 0-1 16</inkml:trace>
  <inkml:trace contextRef="#ctx0" brushRef="#br0" timeOffset="25">10927 76 1324 0,'0'0'118'0,"0"0"-94"0,0 0-24 0,0 0 0 15,0 0 314-15,0 0 58 0,0 0 12 0,0 5 3 16,-2 2-296-16,2 0-59 0,0 0-12 16,0 8-3-16,-3-4-17 0,3-4-9 0,3 5 1 0,-3 4 0 15,0-4-2-15,2-2 0 0,1 9 0 0,3-8 0 32,-4 3-22-32,1 1-4 0,2 3 0 0,3-8-1 0,0 1 17 0,0 4 4 0,3-3 1 0,-4-10 0 15,-1 7 15-15,0-6 0 0,-6-3 12 0,0 0-12 16,0 0 23-16,0 0-3 0,0 0 0 0,0 0 0 15,0 0 4-15,0 0 0 0,2 0 0 0,1-7 0 16,-1 2-24-16,1-3 9 0,-1 2-9 0,1-9 0 16,0 9 0-16,0-6 0 0,-1 3 0 0,1-3 0 15,2-3 0-15,0 9 0 0,1-2 0 0,-3-3 0 16,2 3 0-16,-3 6 0 0,3-3 8 0,1 1-8 0,-1 1 25 16,-5 3 2-16,3-5 0 0,2 5 0 15,3 0-11-15,-5 5-3 0,5-2 0 0,-6 1 0 16,4 1-13-16,-1-3-12 0,0 6 3 0,0-1 0 15,1-3 9-15,-1 4 0 0,0-2 0 0,1-1 0 16,-4 5-37-16,4-10-12 0,-1 6-3 16,0 0 0-16,0 0-2 0,1-6-1 0,-6 0 0 0,5 3 0 15,3-3 17-15,-3 0 3 0,1 0 1 0,2-3 0 0,-1 3 24 16,2-4 10-16,-2 2-8 0,-1-4 8 0,2 6 0 0,0-6 0 16,3-1 9-16,-6 7-9 0,0-8 18 0,3 4-3 15,-2 2-1-15,-1-6 0 0,0 4 0 0,-5 4 0 16,0 0 0-16,2-7 0 0,-2 7 10 0,0 0 3 15,0 0 0-15,0 0 0 0,0 0 6 0,0 0 2 0,0 0 0 0,0 0 0 16,-5 0-9-16,3 0-2 0,-3 0 0 0,-1 0 0 16,3 0-11-16,-2 7-2 0,0-7-1 0,5 0 0 15,-5 4 1-15,2 4 0 0,0-8 0 0,3 0 0 16,-3 2-1-16,3-2 0 0,0 0 0 0,-2 9 0 16,2-6-2-16,0-3 0 0,0 7 0 0,0-7 0 15,2 6 0-15,1 2 0 0,-3-8 0 0,6 4 0 16,-4-1 0-16,-2-3-8 0,5 7 12 0,3-2-4 15,-2-1-8-15,-1-2 10 0,-5-2-10 0,0 0 10 16,0 0-10-16,8 0 0 0,-8 0 0 0,0 0 8 16,0 0-8-16,0 0 0 0,0 0 0 0,0 0 8 15,0 0-8-15,0 0 0 0,0 0 0 0,5 0 0 16,-5 0 0-16,0 0 0 0,3 0 0 0,0-6 0 16,-1 1 0-16,-2-2 0 0,0 4-10 0,0-3 10 15,0 0 0-15,0 0-9 0,3-4 9 0,-3 1 0 16,2 7 0-16,-2-6 0 0,5-3 0 0,-2 3 0 15,0 6 0-15,5-7 0 0,0 6 0 0,0-4 0 0,2 3 0 16,1-4 9-16,5 1-9 0,0 7 10 0,0-6-10 0,0 6 8 16,-3-3-8-16,3-2 8 0,0 5-8 0,0 5 0 15,-6-2 0-15,4-3 0 0,-1 6 0 0,-2-6 0 16,-1 7 0-16,1-2 0 0,-3 2-17 0,3-5-3 16,-4 6 0-16,-2-4 0 15,1 3-4-15,-1 1-2 0,-2-8 0 0,-1 7 0 0,-2-7 16 0,3 4 10 16,2 4-12-16,-5-8 12 0,3 2 0 0,-3-2-8 0,6 0 8 0,-1 4 0 15,2 1 0-15,-7-5 0 16,0 0 0-16,9 3 0 0,-2-3 0 0,-2 0 0 0,4 0 0 16,-1 7 0-16,-1-7 0 0,4 0 11 0,0-7-11 15,0 7 10-15,-1 0-10 0,3 0 10 16,6-3-10-16,0-2 10 0,-1 5-10 0,1-4 0 0,-4 4 0 0,1-2 8 16,1-4-8-16,-5 4 0 0,2-2 0 0,-1-3-11 15,-2 7 11-15,-1-8 0 0,1 1 10 0,-3 3-10 16,0 1 0-16,0-4 0 0,-3 3 0 0,1-4-10 15,-4 1 34-15,1 7 6 0,-1-6 2 0,-2-2 0 16,0 4-32-16,0 4 0 0,0-3 0 0,0-4 0 16,0 7 0-16,-2-5 0 0,-3 5 0 0,2-6 0 15,-3 6 0-15,1 0 0 0,-3 0 0 0,3 0 0 16,-3 6-22 0,0-6-7-16,0 5-2 0,3 2 0 0,-3-4 31 0,2 6 0 0,1 0 0 0,2-2 0 0,-2-2 0 0,5 4 0 15,3-1-8-15,-1 1 8 0,3 1 28 0,1 1 9 16,5-3 2-16,-1-6 0 0,1 7 13 15,2 1 2-15,3-4 1 0,0 0 0 0,2-4-38 0,1 2-7 16,0-4-2-16,2 0 0 0,-2 0-8 0,2-4 0 16,0 2-12-16,3-4 12 15,0 0-173-15,2-1-27 0</inkml:trace>
  <inkml:trace contextRef="#ctx0" brushRef="#br0" timeOffset="26">11898 1097 1857 0,'0'0'82'0,"0"0"18"0,-3 4-80 0,-2-4-20 16,-3 0 0-16,3 0 0 0,-1 8 92 0,-4-8 16 16,-1 6 2-16,-2 2 1 0,-3-1-74 0,-3-1-14 15,1 7-3-15,-3 1-1 0,2 7 25 0,1 5 4 16,-1-3 2-16,3-2 0 0,0 1-12 0,0 4-2 15,1-5-1-15,1 5 0 0,4 0 10 0,-1-2 3 16,1 1 0-16,1 1 0 0,4 2-32 0,3-1-7 16,-1 1-1-16,3-2 0 0,0 5-8 0,3-8 0 15,-1 0 0-15,3-6 0 16,4-1-48-16,-2-6-12 0,1-3-3 0,3 0 0 16,-1-2-141-16,1-10-29 0</inkml:trace>
  <inkml:trace contextRef="#ctx0" brushRef="#br0" timeOffset="27">12078 1342 2088 0,'0'0'92'0,"0"0"20"0,0 0-90 0,0 0-22 0,-2 7 0 0,-6-5 0 16,2 5 103-16,-1-2 16 0,-4 9 3 0,3-2 1 16,0-2-83-16,-3 1-16 0,4 3-3 0,-4 1-1 15,3 1-20-15,-3 1 0 0,3-6 0 0,3 3 0 16,3 5 0-16,-1-2 0 0,3-5 0 0,3 2 0 15,2-3 8-15,-3-8 1 0,6 8 0 0,0-5 0 16,3-4 44-16,0 5 9 0,1-7 2 0,-1-7 0 0,6 7-5 0,-5-8-1 16,4 6 0-16,-2-10 0 15,-1 5-27-15,0-7-6 0,-3 3-1 0,2-1 0 0,-5-2-9 16,-2-3-3-16,1 5 0 0,-3 1 0 0,-6-4-12 16,0 3-18-16,-2 3 4 0,-3-3 1 0,-3-2-7 0,1 12-2 15,-4-10 0-15,2 5 0 16,-2 3-4-16,1-4-1 15,0 1 0-15,2 7 0 0,0-7-128 0,3 2-25 0,0 3-6 0</inkml:trace>
  <inkml:trace contextRef="#ctx0" brushRef="#br0" timeOffset="28">12397 1115 2246 0,'0'0'200'0,"0"0"-160"0,7 8-32 0,-1-4-8 16,-1 3 185-16,3 1 36 0,3-1 7 0,-1 0 2 16,1 4-148-16,2 4-30 0,1-1-5 0,1 5-2 15,1-1-32-15,0-1-13 0,-2-3 11 0,-2 3-11 16,5-1 0-16,-4 3 0 0,-5 2 0 0,-1 0 0 16,-1-2-18-16,-3 3-3 0,-6 3-1 0,-5 1 0 31,-2 7-23-31,-1-11-5 0,-2 6-1 0,-3 2 0 0,0-1 9 0,-3-3 2 0,3 2 0 0,1-9 0 15,-2 2-96 1,4-9-18-16,0-3-4 0</inkml:trace>
  <inkml:trace contextRef="#ctx0" brushRef="#br0" timeOffset="29">14004 1136 518 0,'0'0'46'0,"0"0"-37"0,0 0-9 0,0 0 0 0,0 0 437 0,0 0 86 15,-6 10 17-15,0-10 3 0,-1 3-411 0,-1-3-83 16,0 7-16-16,-2 0-3 0,1 5-30 0,-1-3 0 16,-4 7 0-16,4-1 0 0,-6 3 0 0,2-1 0 15,4-3 0-15,-3 5 0 0,-3 7 0 0,0-8 17 16,3 4-3-16,-1-1-1 0,4 8 32 0,-1-4 7 15,1 1 0-15,2 0 1 0,2-5-21 0,3 0-5 16,3-1-1-16,0 5 0 0,3-4-11 0,0-2-3 16,3-4 0-16,-1-3 0 0,2-3-12 0,4 3-18 15,2-10 4-15,3 2 1 16,0-4-178-16,0-6-35 0</inkml:trace>
  <inkml:trace contextRef="#ctx0" brushRef="#br0" timeOffset="30">14303 1337 2530 0,'0'0'112'0,"-8"7"24"0,-3 0-109 0,-2 0-27 0,0 3 0 0,-3-1 0 16,0 3 72-16,-3-2 8 0,1 1 3 0,2 3 0 16,-2 1-63-16,4-4-20 0,1 3 10 0,2 5-10 15,1-7 0-15,2-2 0 0,2 3 8 0,4 2-8 16,-1-3 0-16,3 2 0 0,0-3 0 0,3-3-11 15,5-2 46-15,0 2 9 0,0-1 1 0,5-3 1 16,0-2 12-16,3 4 2 0,-2-12 1 0,-2 4 0 16,2-2-25-16,5-3-4 0,-7-1-2 0,5-3 0 15,-1 1-14-15,-6-8-2 0,1 6-1 0,-3 3 0 0,0-10-4 0,-3 9-1 16,-2-2 0-16,-3-7 0 0,-3 5-8 0,1 3 0 16,-7 1 0-16,1-1 0 0,-8 1-12 0,3-2-5 15,0 5-1-15,-3-5 0 16,0 5-59-16,3 0-12 0,-1 2-3 0,2-2 0 15,1 5-104-15,3-3-22 0,0-2-4 0</inkml:trace>
  <inkml:trace contextRef="#ctx0" brushRef="#br0" timeOffset="31">14443 1136 2674 0,'0'0'59'0,"3"10"12"0,3-10 2 0,-1 3 3 0,0 4-61 0,3 0-15 15,0-3 0-15,2 6 0 0,4 1 115 0,2 4 20 16,0 3 4-16,-1-6 1 0,4-2-86 0,2 9-17 16,0-5-3-16,-2 7-1 0,0-7-17 0,-3 5-4 0,-1 2-1 0,-1-2 0 15,-4 7-11-15,-2-7 0 0,-2 5 0 0,-6 1 8 16,-3 8-8-16,-8 3 0 0,-2 4-10 0,-8-2 10 31,-8 2-88-31,-6-5-11 0,-5 5-2 0,-2-7-1275 0</inkml:trace>
  <inkml:trace contextRef="#ctx0" brushRef="#br0" timeOffset="32">4758 3155 2455 0,'0'0'108'0,"0"0"24"0,0 0-106 0,-3 0-26 15,0-3 0-15,-2-2 0 0,3 5 77 0,2-5 11 16,-6-1 1-16,4 6 1 0,-4-8-63 0,3 6-13 16,3 2-2-16,-2-5-1 0,-3-2-11 0,2 5 0 15,-5-3 0-15,5 3 0 0,-4 2 0 0,-2 0-11 16,4 0 11-16,0 0-8 0,-9 2 8 0,9 3 0 15,-8-3-9-15,2 10 9 0,1-2 0 0,-1-4 0 16,-2 7 12-16,0 5-4 0,-1 1-8 0,4 2 0 16,-6-4 0-16,2 1 0 0,-1 1 0 0,4 0 0 15,9-2 0-15,-6-3 0 0,-1 2 0 0,9-6 0 0,-5 1 0 16,10 1 0-16,-2-3 0 0,3-1 0 0,2-1 14 0,2-2-4 16,1-3 17-16,-1 5 3 0,-2-2 1 0,3-5 0 15,2 5-31-15,0-5 0 0,-2-5 0 0,3 5 0 16,-2-5 13-16,2-2-3 0,-1 0-1 15,0 0 0-15,6-1-9 0,-12-1-11 0,7-3 3 0,2 1 0 16,-8-3 8-16,3 2 0 0,-1-2 0 0,-2 5 0 16,3-3 0-16,-4-3 0 0,-1-10 0 0,-1 6 0 15,1 5 0-15,-4 4 0 0,3-1 0 0,-5-1 0 16,3 4 0-16,0-1 9 0,-3 2-1 0,5 2-8 16,-5 5 14-16,0 0-4 0,0 0-1 0,0 0 0 15,0 0 5-15,0 0 1 0,0 0 0 0,-5 8 0 16,5-2-4-16,-3 6-1 0,6 9 0 0,-6 0 0 15,3-2-2-15,0 3 0 0,3-8 0 0,2 4 0 16,-5 4 6-16,3-3 1 0,2-5 0 0,0 0 0 16,3 4-106-16,0-5-21 0,1-4-4 0,-2 3 0 15,4-5-80-15,-1-2-15 0,7-3-3 0,-2 5-797 16</inkml:trace>
  <inkml:trace contextRef="#ctx0" brushRef="#br0" timeOffset="33">5132 3180 2588 0,'0'0'115'0,"0"0"23"0,0 0-110 0,0 0-28 16,0 0 0-16,0 0 0 0,0 0 84 0,0 0 12 15,0 0 3-15,0 0 0 0,0 0-53 0,0 12-10 16,0 9-3-16,0-4 0 0,0 1-33 0,0 1 0 15,0-4 0-15,0 6 0 0,0-3 0 0,0 4-12 16,0-8 0-16,0 4 0 0,0-3 12 0,0 4-11 16,0-7 11-16,-5-3-10 0,5 3 10 0,0-5 0 15,-3 0 0-15,3 0 0 0,0-7 0 0,0 0 0 16,0 0 9-16,0 0-9 0,0 0 20 0,0 0-4 16,-6-3 0-16,3-1 0 0,1-3-3 0,-1 0-1 0,3 0 0 15,3-5 0-15,-3-2 10 0,2 2 2 0,7-2 0 0,-6 0 0 16,4-1-24-16,4-3 0 15,-1-1 0-15,4-2 0 0,-1-5-11 0,3 4 0 0,0 8 0 0,-6-5 0 16,6 10 11-16,-2 2-10 0,-2 0 10 0,0 7-10 16,0 0 10-16,2 0-13 0,5 2 5 0,-3 13 8 15,-4 3-15-15,5 1 5 0,-10 2 1 0,4-6 0 16,-3 6-7-16,0-3-2 0,-3-3 0 0,3 3 0 16,-3-3 2-16,-2-3 1 0,0-3 0 0,0 5 0 15,-1-9 4-15,-2 2 1 0,0-7 0 0,0 0 0 16,0 0 10-16,0 0 14 0,0 0-3 0,0 0-1 15,0 0-10-15,0 0 10 0,0-7-10 0,-2 0 10 16,2-5 10-16,2 3 1 0,1-6 1 0,2 3 0 0,-2-6 8 16,5-8 2-16,2-2 0 0,1 2 0 0,2 0-32 0,-2-3 0 15,5 8 0-15,2 0 0 16,-5-2-26-16,4 6-8 16,1-2-2-16,1 5 0 0,-4-5-34 0,1 7-7 0,3 6-2 0,-9-4 0 15,4 3-133-15,-1 2-26 0,-5-2-6 0</inkml:trace>
  <inkml:trace contextRef="#ctx0" brushRef="#br0" timeOffset="34">5731 3155 2149 0,'5'21'95'0,"-5"-5"20"0,0 1-92 0,0 1-23 16,0-3 0-16,5 3 0 0,9 1 139 0,-9-10 23 15,0 6 5-15,3-8 1 0,0 4-96 0,-2-3-20 16,2-1-3-16,-3 0-1 16,-5-7-81-16,0 0-17 0,0 0-3 0,0 0-1194 0</inkml:trace>
  <inkml:trace contextRef="#ctx0" brushRef="#br0" timeOffset="35">5738 2947 2304 0,'-10'-7'102'0,"2"7"21"0,3 0-99 0,0 0-24 0,5 0 0 0,0 0 0 16,0 0 216-16,0 0 37 0,0 0 8 0,0-7 2 15,-5 7-223-15,5 0-40 0,0-7-18 0,5 0 2 31,-5 7-156-31,5-7-30 0,0 1-6 0,6 6-2 16,5 0-72-16,-6 0-14 0,6 6-4 0,-2 1 0 0,-1 5 152 0,5-6 31 0,-7 4 5 0,5 1 2 16,2-1 171-16,-4 7 35 0,-1-3 6 0,5 0 2 15,-4 0 70-15,-1 0 14 0,5 0 4 0,-4 5 0 0,-1-5-57 0,5 3-11 16,-4-1-3-16,-1-1 0 0,0 4-58 0,1-6-12 16,-1 1-3-16,0 3 0 0,1-3-30 0,-4 0-6 15,-2-7-2-15,2 1 0 16,7-8 7-16,-7 0 2 0,3-8 0 0,-8 1 0 15,1-5 35-15,2 3 7 0,-3-3 2 0,3-2 0 0,-2 2-3 0,-4-1-1 16,3-6 0-16,-2 4 0 0,-1 1-35 0,1 0-6 16,0-5-2-16,0 0 0 0,2 5-16 0,-5 0 0 15,3 0-8-15,-1 2 8 16,1-2-32-16,2 4-1 0,1 1 0 0,-6 2 0 16,5 0-7-16,-3 0-2 0,1 5 0 0,-3 2 0 15,0 0-22-15,0 0-5 0,6 2-1 0,-1 3 0 16,0-3 16-16,-2 5 3 0,2 0 1 0,1 5 0 0,-1-5 34 0,0 0 6 0,0 5 2 0,3-5 0 15,0 0 8-15,-3 0 11 0,4 5-3 0,-2-5 0 16,1 0 26-16,3 0 5 0,-6-2 1 0,3-3 0 16,3 3-32-16,-6-3-8 0,3-2 0 0,-3 0 0 15,3 0 40-15,1 0 6 0,-4-2 2 0,0-3 0 16,0-2-8-16,3 2 0 0,-5 3-1 0,2-2 0 16,0-4-31-16,-2 1-8 0,0 0 0 0,-3 0 0 15,0 5 0-15,-3-10 0 0,0 12 0 0,3-7 0 16,-5 2 0-16,-3-2 0 0,3 7 0 0,-3-2 8 15,0-3-8-15,0 5 0 0,-3 5 8 0,1-3-8 16,2 5 0-16,-3 0-15 0,3-2 3 0,-2 7 0 16,-1-3 12-16,6-2 10 0,-3 8-2 0,2-4 0 0,1 1 3 15,5 2 0-15,0-5 0 0,3 10 0 0,2-5-1 0,1 0 0 16,4-1 0-16,-2 0 0 16,5 1-10-16,1 3-9 0,-1-1 9 0,5-1-13 15,1-6-110-15,-1-6-21 16,4-11-5-16,4 4-1047 0</inkml:trace>
  <inkml:trace contextRef="#ctx0" brushRef="#br0" timeOffset="36">6921 2940 2430 0,'-10'0'108'0,"5"0"21"0,-1 0-103 0,1 5-26 15,-6-5 0-15,0 2 0 0,1-2 79 0,-1 7 10 0,-2-3 3 0,-3 4 0 16,0-1-74-16,0 0-18 15,3 0 0-15,-3 0 0 0,0 5 0 0,8-10 0 16,-5 8 0-16,3-1 0 0,1-4 0 0,4 2 0 0,3 3 0 0,-1-4 0 16,3-1 20-16,3 2 0 0,-1 7 0 0,3-9 0 15,4 2 22-15,-2 0 5 0,4 0 1 0,-1 0 0 16,4 0 0-16,2 0 0 0,-1 1 0 0,4-2 0 16,2 4-40-16,-2-3-8 0,0 2 0 0,-1-1 0 15,1-2-10-15,2 4 2 0,-3-1 0 0,3-1 0 16,-10 6 8-16,0-3 0 0,0 3 0 0,-6-6 0 15,-3 3-15-15,-2 1 3 0,-2-5 0 0,-6 1 0 16,-3 1-8-16,-8 3 0 0,1-6-1 0,0 2 0 16,-1 6-25-1,3-9-5-15,-3 1-1 0,1 2 0 0,5-4-35 0,-1-1-7 0,-2-3-2 0,6 0 0 16,-1 0-112-16,3-3-24 0,1-6-4 0,1 6 0 0</inkml:trace>
  <inkml:trace contextRef="#ctx0" brushRef="#br0" timeOffset="37">7343 2532 3056 0,'0'0'68'0,"0"0"13"0,0 0 3 0,0 0 1 0,0 0-68 0,0 0-17 15,0 0 0-15,0 5 0 0,0 9 0 0,-5-2 8 0,2-3-8 16,-2 10 0-16,-3-5 0 0,2 5 0 0,-7 2 0 0,3 5 0 16,-4 2 0-16,1 13 0 0,0-2 0 0,-3 13 0 15,0-9 0-15,3 9 0 0,-6-5 0 0,0 0 0 16,1 7 0-16,-1 0-12 0,4 6 1 0,-4-9 1 16,6-8-3-16,-1-4-1 0,1-6 0 0,2-4 0 15,1-3 14-15,5-5-11 0,-1-7 11 0,6 5-10 16,-5-7-12-16,5-3-2 0,5-2-1 0,-5-7 0 15,0 0-196-15,6 0-39 0,15-16-8 16,-3-3-2-16</inkml:trace>
  <inkml:trace contextRef="#ctx0" brushRef="#br0" timeOffset="38">7698 2987 1555 0,'0'0'138'0,"0"0"-110"0,-8 0-28 0,3 0 0 0,-3 0 252 0,0 0 46 15,0 0 9-15,0 0 1 0,-3 7-224 0,1-7-46 16,2 0-9-16,-2 7-1 0,-2-2-28 0,0 2 0 16,1 0 0-16,-2 5 0 0,2-3 0 0,-3 3 0 15,4 2 0-15,-3 0 0 0,5 0 16 0,-3 5 2 16,3-5 0-16,3 5 0 0,3 2 36 0,2 3 7 15,0-3 2-15,2 5 0 0,8-5-23 0,-4-2-4 0,5-2 0 0,-1 2-1 16,1-5-13-16,2 0-2 0,3-3-1 0,-3-8 0 16,3 6-19-16,3-6 8 0,-4-3-8 15,4 0 0 1,-3 0-52-16,5-3-18 0,-2-9-3 0,7 1-1 16,1-3-141-16,-4-5-28 0,-1-9-5 0</inkml:trace>
  <inkml:trace contextRef="#ctx0" brushRef="#br0" timeOffset="39">7979 2725 1497 0,'0'0'133'0,"-2"7"-106"0,-4 1-27 0,1-4 0 16,0 8 264-16,2-3 47 0,-2 5 9 0,2 10 3 0,0 4-220 0,1-1-44 16,2-4-9-16,-3 2-2 0,3 0-13 0,0-2-3 15,0 10-1-15,3-2 0 16,-3 0-31-16,0 8 0 0,0 6 0 0,0 2 0 15,0-12-19 1,0-2-9-16,0 1-3 0,0-8 0 0,0-5 31 0,-3 4 0 0,3-10 0 0,-3-1 0 0,1 0 0 16,2-2 0-16,-3-5 0 0,1 0 0 0,2-7 20 0,0 0 9 15,0 0 3-15,0 0 0 0,0 0-16 0,-6-7-4 16,6 0 0-16,-3 0 0 0,1-5-12 0,2-3-16 16,0 6 3-16,2-9 1 0,-2-1 12 0,3 0 0 15,0-9 0-15,2 2 0 0,-2 0 0 0,2 2 0 16,0 0 0-16,1 10 0 0,-1 1-9 0,0 0 1 0,3-1 0 15,-2 7 0-15,-1 0 21 0,0 5 5 0,0-3 1 16,1 5 0-16,2 0 27 0,-3 5 6 16,3-3 0-16,-3 5 1 0,3 0-43 0,-2 7-10 0,2-1 0 0,-1 5 0 15,2 3 0-15,-2 0 9 0,1 3-9 0,-2-3 12 16,2-2-12-16,2 2 0 0,-7-4-10 0,2-1 10 31,0 1-45-31,0-1-3 0,1-9-1 0,-1 3 0 16,-2-3-24-16,2 0-5 0,-5-7-1 0,9 0 0 0,-7 5 12 0,8-10 3 15,1 5 0-15,2 0 0 16,1-7 8-16,-4 5 1 0,1-3 1 0,2-3 0 16,-5 6 8-16,0-2 2 0,3 1 0 0,-6-1 0 0,3-1 16 0,-2 2 3 0,-1 3 1 0,-5 0 0 15,5-6 24-15,-5 6 0 0,2-5 0 0,-2 5 0 16,6 0 29-16,-6 0 5 0,5-7 1 0,-5 7 0 16,5 0 22-16,-2-7 5 0,-3 7 1 0,5 0 0 0,3-8 5 15,-2 4 2-15,-1 2 0 0,-3-3 0 16,4-2-21-16,-1 4-4 0,3-3-1 0,-3-6 0 0,1-7 0 15,-1 2-1-15,3 1 0 0,0 6 0 0,-3-4-15 0,0 2-2 16,4-2-1-16,-7 2 0 0,3-1-11 0,1 5-2 16,-4-3-1-16,1 1 0 0,-3-2-3 0,0 5-8 15,-3 5 12-15,3-8-4 0,-2 8-8 0,-1-3 0 16,-2 3 0-16,0-3 0 0,-4 5-15 16,-1 5-5-16,-1-3 0 0,1 3-1 0,-4 7 21 0,1-10 0 15,3 10 12-15,-7-3-4 0,5 5-8 0,1-1 0 16,6 0 0-16,-9 7 0 0,9-2 22 0,0-1 6 0,-1-1 0 15,3 1 1-15,6-6-29 0,0 4 8 0,0-1-8 16,2 0 0-16,3-3 11 0,3 4-1 0,-1-8 0 16,1 4 0-16,2-8-10 0,0 6-12 15,1-6 2-15,-2 1 1 16,2-2-83-16,2-4-17 0,-3-2-3 0,3 4-1 16,-2-3-75-16,1-6-14 0,3 6-3 0</inkml:trace>
  <inkml:trace contextRef="#ctx0" brushRef="#br0" timeOffset="40">8780 3086 633 0,'0'0'28'0,"0"0"6"0,0 0-34 0,-3-5 0 0,1-2 0 0,-3 7 0 15,5 0 339-15,-3-7 61 0,-5 7 12 0,0 0 2 16,0 0-253-16,-3 0-50 0,0 7-11 0,1 0-1 16,-6-7-51-16,3 12-9 0,-3-5-3 0,2 5 0 0,-1-3 10 0,2 6 2 15,-6-4 0-15,8 3 0 16,1 5 1-16,2-5 1 0,2 5 0 0,9-2 0 15,5 1-5-15,2 1-1 0,-1-7 0 0,1 3 0 0,4-6-12 0,-1 5-2 16,0-2-1-16,3-5 0 0,-3 0-11 0,3 4-2 16,0-11-1-16,0 3 0 15,-3 2-35-15,3-10-8 0,3 2 0 0,-3-1-1 16,-3-3-91-16,3-7-19 0,2 0-3 0,1-7-713 16,0-6-142-16</inkml:trace>
  <inkml:trace contextRef="#ctx0" brushRef="#br0" timeOffset="41">9124 2628 2016 0,'-18'3'89'0,"13"2"19"0,0-3-87 0,0 5-21 0,-2 5 0 0,2 0 0 15,0-3 212-15,0 12 37 0,-1-1 8 0,1 5 2 31,-5 4-230-31,2 4-45 0,5-1-10 0,-2 1-2 16,-6 2-63-16,1-1-13 0,-1 3-2 0,1-6-1 16,-4 7 40-16,6-3 8 0,3-9 2 0,-1 9 0 15,4-1-19-15,-3-4-4 0,0-6-1 0,-1-6 0 0,6 1 138 0,0-4 28 0,-6-9 6 0,4 2 1 16,-1-1 28-16,3-7 7 0,0 0 1 0,0 0 0 16,-5 0-35-16,3-7-6 0,2-1-2 0,0-1 0 15,-3-10-29-15,6-2-7 0,4-3-1 0,4 3 0 16,-3 3-23-16,8-6-5 0,8 0 0 0,2 1-1 15,1-1-9-15,-1 3-2 0,1 0 0 0,2 0 0 0,3-3-18 0,-3 7-4 16,-5-2-1-16,2 1 0 16,1-1-87-16,0 4-18 0,-4-6-3 15,1 7-774-15,-3 1-155 0</inkml:trace>
  <inkml:trace contextRef="#ctx0" brushRef="#br0" timeOffset="42">9143 3055 3056 0,'0'0'136'0,"-5"5"27"0,0 2-131 0,2-2-32 15,9 4 0-15,-6-4 0 0,0 2 59 0,2 0 5 16,3 0 0-16,3 0 1 0,-2 0-65 0,1-2 0 0,-2-3 0 0,7 3-12 31,0-2-184-31,2-3-37 0,-3-3-7 0</inkml:trace>
  <inkml:trace contextRef="#ctx0" brushRef="#br0" timeOffset="43">9613 2973 633 0,'10'-5'56'0,"-4"3"-44"0,-1-3-12 0,0-2 0 15,0 7 232-15,-5 0 44 0,0 0 8 0,0 0 3 16,0 0-115-16,0 0-22 0,-8-2-5 0,-2 2-1 16,2 2-55-16,-3-2-11 0,-2 4-2 0,-3-1-1 15,0 4-43-15,-2-2-9 0,4 2-2 0,-2 0 0 16,-2 0 9-16,2-2 2 0,8 2 0 0,0 0 0 15,0 0 16-15,3 0 3 0,-1-2 1 0,4 2 0 0,4 0-1 16,4 0 0-16,-3 0 0 0,4 0 0 0,4 0-12 0,2 0-3 16,-5 5 0-16,5-5 0 0,4 0-17 0,-5 5-4 15,2-5-1-15,-4 0 0 0,-1 2-14 0,-2-4 9 16,-1 3-9-16,-1-2 8 0,-5 1-8 0,0-2 0 16,0-5 0-16,-2 7 0 0,-7 1 0 0,2-2-17 15,-7 1 4-15,1 1 1 0,-5 3 12 0,-4-1 0 16,-1-6 0-16,-4-4 0 15,0-4-77-15,-2 1-19 0,-3-1-4 0,3-4-1211 0</inkml:trace>
  <inkml:trace contextRef="#ctx0" brushRef="#br0" timeOffset="44">9944 3049 2487 0,'0'0'110'0,"0"0"23"0,0 0-106 0,0 0-27 0,8 0 0 0,0 4 0 16,-3-2 131-16,6 3 21 0,-1 0 4 0,-1-3 0 16,1 12-81-16,-2-9-17 0,2 4-3 0,-2 3-1 15,0 2-37-15,0 1-7 0,1-4-2 0,-4 10 0 16,0 5-8-16,0-5 0 0,-2 3 0 0,0-3 0 15,-1-2-171-15,1-4-29 0</inkml:trace>
  <inkml:trace contextRef="#ctx0" brushRef="#br0" timeOffset="45">9944 2973 3168 0,'0'0'70'0,"-6"0"14"16,6 0 4-16,-2-5 0 0,-3-2-71 0,2 4-17 0,3-1 0 0,0-3 0 16,0 5-85-16,3-3-21 0,-1-2-4 0,6 5-1187 15</inkml:trace>
  <inkml:trace contextRef="#ctx0" brushRef="#br0" timeOffset="46">10382 3133 2948 0,'0'22'131'0,"0"-4"26"0,0 3-125 0,0 8-32 0,0-4 0 0,0 6 0 16,-3-7 73-16,0 0 9 0,-3-3 2 0,1-3 0 16,0-3-68-16,-3-1-16 0,0-5 0 0,1 3 0 15,-4-5-12-15,0 0-7 0,0-2-1 0,4-5 0 32,-1-5-35-32,0 5-7 0,2-7-2 0,4 0 0 0,-1-5 29 0,3 3 6 0,3-3 1 15,-1-2 0-15,4-1 43 0,-1 4 9 0,3-5 1 0,2-3 1 16,1-7 14-16,2 4 4 0,1 1 0 0,-1 2 0 15,0 5-8-15,1 2-2 0,2 6 0 0,-4-2 0 16,2 8-13-16,-1 0-2 0,3 0-1 0,0 2 0 16,3 8 13-16,2 4 2 0,-2 3 1 0,4 2 0 15,4 6-19-15,-4-6-4 0,-1 3-1 0,-4-1 0 16,1 4-144-16,-3-4-29 0,10 20-5 0,-13-15-2 16</inkml:trace>
  <inkml:trace contextRef="#ctx0" brushRef="#br0" timeOffset="47">20984 2958 2804 0,'0'0'62'0,"0"0"13"0,-2-4 2 0,-1-3 1 0,1 0-62 0,2 4-16 15,-5-3 0-15,5 1 0 0,-3-2 34 0,0 0 4 16,0 1 1-16,0-3 0 0,-2 2-25 0,0-2-5 16,0-5-1-16,-1-1 0 0,1 6 7 0,-2 0 1 0,-5 6 0 15,2-1 0-15,-3 2-16 0,-1 2 11 16,-1 6-11-16,-4-3 10 0,1 9-10 0,-4 0-16 0,-4-3 4 0,-4 9 1 15,4-3 11-15,0 4-8 16,2-1 8-16,3-1-8 0,-1 2-4 0,4 2-1 0,2 3 0 0,0-8 0 16,3 3 13-16,2 0 0 0,1 2 0 0,1-7-9 15,1 5 34-15,6-3 7 0,2 3 2 0,0 0 0 16,2 2-34-16,3 1-12 0,1-3 0 0,0-1 0 16,1-8 12-16,4 2 15 0,-1-6-3 0,4 2-1 15,-1-4-11-15,5-1 0 0,1-3 0 0,0-3 0 16,4-1 14-16,1 2-2 0,3-4-1 0,0 4 0 15,-3-5-11-15,-1-2 0 0,-1-5 0 0,-4 0-11 0,-2 2 11 16,0 2 0-16,-3-1-9 0,1-4 9 0,-4 3 0 16,1 3 0-16,-3-3 0 0,-1-2 0 15,-4 3 0-15,3 1 0 0,-4-2 0 0,1 3 0 0,-3-3 0 0,2 0 0 16,1-2-12-16,-3 2 12 16,2 6-9-16,-2-4 9 0,3-2 0 0,0 5 0 0,-3-5 0 0,3 10 0 15,-3-10 12-15,0 12-3 16,3-7-9-16,-3 7 0 0,0-7-12 0,0 7 12 0,0 0 0 0,0 0 16 15,0 0 0-15,0 0-1 0,0 0-5 0,0 0-1 16,0 0 0-16,0 0 0 0,0 0-1 0,0 0 0 16,5 7 0-16,-3 0 0 0,1 5-8 0,-1 0 0 15,4 2 0-15,-1 0 0 0,0 0 8 0,0 7 4 16,-2-7 0-16,3 5 0 0,2 3-12 0,-6-3 10 16,4-1-10-16,-3 1 10 15,2 2-58-15,-3-4-11 0,3-1-2 0,-2-6-1 16,0 1-102-16,2-8-20 0,-5-3-4 0</inkml:trace>
  <inkml:trace contextRef="#ctx0" brushRef="#br0" timeOffset="48">21218 3093 2700 0,'0'0'60'0,"0"0"12"0,0 0 2 0,0 0 1 0,0 0-60 0,0 0-15 0,0 0 0 0,0 0 0 16,0 0 55-16,0 0 8 0,0 0 1 0,0 0 1 15,0 0-36-15,-3 7-7 0,1 0-2 0,-1 5 0 16,3-3-20-16,0 5 8 0,0 5-8 0,3 0 0 15,-1 2 8-15,3 8-8 0,-2-11 8 0,3 9-8 16,-1-8 0-16,0 2 8 0,0-7-8 0,1 5 0 16,-1-5 0-16,-2-3 0 0,-1-1 0 0,4-3-8 15,-6 0-16-15,0-7-2 0,0 0-1 0,0 0 0 0,0 0 10 0,0 0 1 16,0-7 1-16,-3 0 0 0,0-1 4 0,1-1 1 16,-1-3 0-16,0-6 0 0,1 3 32 0,-1-6 6 15,3 0 2-15,0-10 0 0,0 6-10 0,0 3-3 16,3 1 0-16,-1-4 0 0,4 6-5 0,-1-3 0 15,1 3-1-15,1 5 0 0,4 5-11 0,-3-3-9 16,0 1 9-16,0 3-13 0,2 6 45 0,-2 2 8 16,3 0 3-16,-1 0 0 0,-1 2-34 0,1 6-9 15,1-2 0-15,-1 6 0 0,1 2 0 0,-1-2 0 16,1 7 0-16,-1-3 0 0,1 3-19 0,0 2-1 16,-6 5-1-16,3-5 0 15,2-2-8-15,-4-5-2 0,-3 1 0 0,2-8 0 0,-2 5 31 0,-1-8 0 0,-2-4-8 16,0 0 8-16,0 0 24 0,0 0 7 0,0 0 1 15,0-7 1-15,0-5 16 0,3-7 3 0,0 1 1 16,0 1 0-16,-1-2-18 0,6 1-4 0,5-3-1 0,0 2 0 16,1-3-18-16,2 1-3 0,-1-5-1 0,7 8 0 15,-4-4-8-15,3 1 0 0,-2 2 0 0,2-2 0 32,0 0-54-32,0-5-13 0,-2-8-2 0,0 9-1 0,0 8-139 15,-4-1-28-15,3-1-6 0,-4 11-550 0,0-4-111 0</inkml:trace>
  <inkml:trace contextRef="#ctx0" brushRef="#br0" timeOffset="49">21977 2867 806 0,'7'18'72'0,"-2"-10"-58"0,-2 5-14 0,0 2 0 16,0 4 300-16,-1-5 56 0,1 5 12 0,-1-5 3 16,-2 5-152-16,3-1-31 0,-1-3-5 0,1-1-2 0,0 0-105 0,0 0-20 15,2-7-5-15,-2 0-1 16,2 3-130 0,-3-8-25-16,-2-2-6 0,0 0-1098 0</inkml:trace>
  <inkml:trace contextRef="#ctx0" brushRef="#br0" timeOffset="50">21920 2692 1612 0,'-5'-2'144'0,"-3"-2"-116"16,3 1-28-16,2-2 0 0,-2-2 349 0,3 5 64 16,-1-10 13-16,3 5 2 0,0 2-340 0,3-4-68 15,-3-3-20-15,0 5 9 16,5-5-194-16,0 5-39 0,0-7-8 0</inkml:trace>
  <inkml:trace contextRef="#ctx0" brushRef="#br0" timeOffset="51">22143 2699 172 0,'13'20'8'0,"-5"-7"1"0,1-1-9 0,3 9 0 0,2 8 0 0,2-4 0 16,3 2 535-16,2-6 105 0,0 5 20 16,5 0 5-16,1-12-501 0,-3 7-100 0,-1-7-20 0,-2 3-4 15,-2-8-29-15,0 3-11 0,-3-10 0 0,-3 8 9 16,0-10-9-16,-2 0 0 0,0 0 0 0,-1-10 0 15,-2 8 16-15,0-10 2 0,0 3 0 0,-3-3 0 16,1 0 32-16,-1-4 6 0,-2 2 2 0,2-11 0 16,-2 0-18-16,2 2-4 0,-5-1-1 0,2 3 0 15,1-6-35-15,3 11 0 0,-4-8 0 0,3 10 0 16,-2-7-32-16,2 7-4 0,-2 3-1 0,0-4 0 16,2 1-100-16,-2 7-20 0,2 2-4 0,-3-2-1 15,1 0-26-15,-3 7-4 0,0 0-2 0,0 0 0 16,0 0-74-16,0 0-14 0,0 0-3 0,3 7-1 15,0 0 148-15,-3 5 30 0,2 0 5 0,-2-5 2 0,5 3 163 0,-2 3 33 16,-1-1 6-16,4 2 2 0,-3-2 100 0,5 2 20 16,-3-2 4-16,3-2 1 0,0-4-64 0,0 7-13 15,0-7-3-15,2-1 0 0,-1-2-53 0,1 4-11 16,-2-7-3-16,3-3 0 0,2-1-16 0,0-4-3 16,0 4-1-16,1-4 0 0,-1 1-18 0,-2-2-4 15,-1-3-1-15,1 5 0 0,-3 0-11 0,-1-5-3 16,-1-1 0-16,-3 5 0 0,2 1-11 0,-3-5-2 15,-2 6-1-15,0-2 0 0,0 6 10 0,-5-3 1 16,0 3 1-16,-3-3 0 0,0 0-2 0,-3 10 0 0,-2 0 0 0,0-3 0 16,-9 5-20-16,4 5 0 0,2-3 0 0,0 8 0 15,3-1 18-15,0-2 2 0,2 10 1 0,3 0 0 16,3 7 9-16,-1-4 2 0,4 0 0 0,2 0 0 16,5-2-9-16,1-4-2 0,4 0 0 0,4 0 0 15,7-2-21-15,3-5 0 0,-6 0-10 0,6 0 10 16,0-4-104-1,2-8-13-15,-2-2-3 0,2 0-752 0,4-7-151 0</inkml:trace>
  <inkml:trace contextRef="#ctx0" brushRef="#br0" timeOffset="52">23525 2678 115 0,'0'0'10'0,"-3"-2"-10"0,1-3 0 0,-4 3 0 15,-4 2 507-15,-1-5 99 0,-2 0 20 0,-3 3 4 16,-1 2-379-16,-1 0-76 0,-3 2-15 0,3-2-4 0,-7 10-125 0,1-10-31 15,1 2 0-15,-1 5 0 0,0 1 17 0,0-2 0 16,3-1 0-16,2 2 0 0,3 0-8 0,6 1-1 16,2-2-8-16,8 1 12 0,0 1-2 0,8-2-1 15,0 6 0-15,3-5 0 0,-1 5 19 0,6-3 4 16,3 3 1-16,0 9 0 0,-1-6-11 0,-3 3-2 16,4 1-1-16,-3-5 0 0,0 1-6 0,-3 4-1 15,-2-7 0-15,-1-3 0 0,-1 5-12 0,-4-7 0 0,-3 5-9 16,-2-5 9-16,-2 7 0 0,-1-9 8 0,-5 2 1 0,-2 5 0 15,-4-10-9-15,-5 5 0 0,-2 0 0 0,-3-2 8 16,-4-3-8-16,-5 6 0 16,-1-8 0-16,0 6-11 15,2-6-55-15,2 5-11 0,2-5-3 0,4 0-1307 0</inkml:trace>
  <inkml:trace contextRef="#ctx0" brushRef="#br0" timeOffset="53">5389 4597 1555 0,'0'0'138'0,"-11"0"-110"0,-4-2-28 0,1-4 0 16,-2 4 160-16,6-2 28 0,-2 4 4 0,-6-7 2 15,5 7-155-15,-1-5-31 0,2 5-8 0,-2-3 0 0,1-1 0 0,2 4 0 16,-5 4 0-16,3-4 0 0,3 3-11 0,-9 2 11 16,6-3-13-16,0 7 5 15,-6 1 8-15,6 1 16 0,0-1-4 0,-4 6-1 16,7 1 15-16,-6-3 3 0,8 5 1 0,0 2 0 0,0-2 2 0,6 7 1 15,-1-5 0-15,3 0 0 0,3-2-7 0,-1 0-2 16,6-5 0-16,6-2 0 0,-4-3 13 0,1-1 3 16,5-2 0-16,-6-1 0 0,9-5-16 0,-3 0-4 15,2-7 0-15,0-5 0 0,4-9-6 0,-1 0-2 16,0-5 0-16,3 0 0 0,0 0 4 0,8-2 0 16,-3-5 0-16,-2 7 0 0,-3-4 0 0,-3-1 0 15,-3 2 0-15,-2-4 0 0,-3-7-16 0,1 7 0 0,-4 0 0 16,-2 5 0-16,0-5 12 0,-3 7 0 0,0 0 0 0,-2 5 0 15,3 0 0-15,-6 2 0 0,3 2 0 0,-3 1 0 16,2 9-2-16,-2-7-1 0,-2 7 0 0,2-1 0 16,0 8 24-16,0 0 5 0,0 0 1 0,0 0 0 15,0 0-10-15,0 0-1 0,0 0-1 0,0 8 0 16,0 3-27-16,0-1 0 0,2 1 0 0,1 9 0 16,-3-4 0-16,5 10 0 0,0-1 0 0,-5 4 0 15,3 11 0-15,0-2 0 0,2-5 0 0,2-3 0 31,-3 3-60-31,1 0-15 0,-2-6-2 0,2-2-1 16,0-4-92-16,1 1-18 0,-1-8-4 0,0-2-1 0,3 0-66 16,0-5-13-16,0-5-2 0,5-2-485 0</inkml:trace>
  <inkml:trace contextRef="#ctx0" brushRef="#br0" timeOffset="54">5943 4535 1436 0,'10'-7'64'0,"-10"7"12"0,0 0-60 0,3-4-16 15,-3 4 0-15,0 0 0 0,0 0 155 0,0 0 28 16,0 0 5-16,0 0 2 0,0 0-52 0,0 0-10 15,-3 4-3-15,-4 3 0 0,2 1-66 0,-1 3-14 16,-2-1-2-16,0 2-1 0,0-1-31 0,0-1-11 16,0 4 0-16,3 3 9 0,-3-1 3 0,-3-2 1 15,6 4 0-15,-3-3 0 0,6-1 2 0,-1 3 0 16,0-3 0-16,3 0 0 0,0 0 11 0,3-2 2 16,2 2 1-16,0 0 0 0,0-2-12 0,1-5-2 0,2-5-1 15,0 5 0-15,0-2 4 0,2-10 1 16,-1-2 0-16,1-2 0 0,-2-3-19 0,5 0 0 0,-2-2 0 15,2 0 0-15,-2-5 0 0,-1 2 0 16,1-1 0-16,-3-1 0 0,-1 2-16 0,-1 1-4 0,-6-5-1 0,3 6 0 31,-3-3-36-31,-3 3-7 0,3-3-2 0,-8 8 0 16,3-4 0-16,0 2 0 0,-1 1 0 0,-2 3 0 16,-2 2 6-16,1-2 2 0,-1 1 0 0,2 7 0 0,-2-4 44 0,2 2 14 0,5 2 0 0,-5 0-10 15,3 0 35-15,5 0 7 0,0 0 2 0,0 0 0 16,0 0-4-16,0 0-1 0,5-6 0 0,3 0 0 15,0-2-14-15,5 6-3 0,-2-5-1 0,5 0 0 16,2-9 5-16,0 6 0 0,7-2 1 0,1 5 0 16,1 0 11-16,2 2 1 0,0-2 1 0,-2 5 0 15,-4-3-16-15,1 5-3 0,0-2-1 0,-3-3 0 0,-2 5-10 0,-3 0 0 16,-3 5 0-16,0-3 8 16,-2 3-8-16,2-3 0 0,-8 10 0 0,4 2 8 15,-2 0 11-15,-4-2 1 0,3-5 1 0,-4 7 0 0,1 1 0 16,-1-3 0-16,-2 1 0 0,0 1 0 0,0 5 4 0,-2-5 1 15,2 1 0-15,-3 4 0 0,1-5-11 0,2 0-3 16,-3 5 0-16,3-5 0 0,0-3 12 0,-3 4 1 16,3-1 1-16,3-3 0 0,-3-3-14 0,3-1-2 15,-1 5-1-15,3-6 0 0,-2-3 7 0,2 4 2 16,-2-2 0-16,3-3 0 0,-6-2 4 0,5 5 1 16,2-5 0-16,-1-5 0 0,2 5-3 0,2-7 0 0,-4 5 0 15,2-3 0-15,-1-2-28 16,4 0-7-16,-3 0-1 0,0-5 0 0,0 5 16 0,3-2 0 0,4-3 0 15,-1 5 0-15,-1-5-16 0,0 5 2 0,1 0 1 0,-7 0 0 16,4 5 13-16,-3-4-9 0,3 2 9 0,-3 4-8 16,-3-2-3-16,8 2 0 0,-7 0 0 0,7 2 0 15,-5-2-5-15,2 0 0 0,-2 4-1 0,5-4 0 16,-4 0 5-16,1 0 2 0,3 0 0 0,-8 0 0 16,9 0 10-16,-6 0 0 0,0-4 0 0,2 2 0 15,-5-3 9-15,4 2 4 0,-4-1 1 0,0-3 0 16,-2-1 14-16,2 2 4 0,-5-6 0 0,3 2 0 15,-3-2-15-15,0 3-2 0,0-7-1 0,0 6 0 16,-3-9-14-16,0 1 0 0,1-3 0 0,2-1 0 16,-3-4-86-1,1 7-20-15,2-2-4 0,0 3-818 0,-3-4-164 0</inkml:trace>
  <inkml:trace contextRef="#ctx0" brushRef="#br0" timeOffset="55">7033 4460 1440 0,'0'21'64'0,"0"-11"12"0,-3 9-60 0,6-5-16 16,0 2 0-16,2 0 0 0,-3 4 304 0,3-1 57 15,1-3 12-15,-1 3 3 0,0-5-296 0,3 0-58 16,-2 2-12-16,-1-6-2 16,0 1-52-16,-2-3-9 0,3-1-3 0,-4-2 0 15,-2-5-8-15,0 0-1 0,0 0-1 0,0 0 0 0,0 0 46 0,5-5 8 16,-2 0 3-16,-3-2 0 0,2 0 60 0,1 0 12 0,3-1 2 0,-6-3 1 15,0 1 2-15,0-1 1 0,0 1 0 0,2-6 0 16,1 6-10-16,2-9-3 16,3 6 0-16,0-7 0 0,0 7-42 0,3-6-14 0,-1 5 8 0,4-5-8 15,-4 5 0-15,6-1 0 0,-2-4 8 0,-2 5-8 16,4 0 36-16,-2 7 3 0,-1 0 1 0,3 2 0 16,-9 5-19-16,4-2-3 0,0 4-1 0,0 3 0 15,2 7-17-15,-3-3 0 0,1 6 0 0,-3-4 0 16,0 3 0-16,0 1-9 0,2 3 1 0,-2 1 0 31,3-5-17-31,-3 1-3 0,0-2-1 0,2 2 0 0,-4-3-153 0,5-6-30 0,-1 2-7 16</inkml:trace>
  <inkml:trace contextRef="#ctx0" brushRef="#br0" timeOffset="56">8117 3979 1670 0,'-3'5'148'0,"-4"-2"-118"0,1 1-30 0,-7 5 0 16,2 3 226-16,-2 2 39 15,0 1 8-15,0 3 2 0,-3 1-169 0,0-2-34 0,-3 6-6 0,0-2-2 16,-2 1-39-16,3 3-8 0,0 4-1 0,-4-3-1 15,-2 7 14-15,0 6 3 0,0 2 1 0,3 1 0 16,2 3 4-16,4 3 1 0,-1-6 0 16,5 3 0-16,3-3-22 0,3 3-4 0,0 7 0 0,5-10-1 15,0-2-11-15,5-5 0 0,0-4 0 0,3-10 0 16,3 5-12-16,2-11-4 0,5-2 0 0,1-1-1 16,2-4-113-16,0-6-22 0,1-10-5 0,1-1-690 15,1-9-137-15</inkml:trace>
  <inkml:trace contextRef="#ctx0" brushRef="#br0" timeOffset="57">8409 4448 2948 0,'-3'8'65'0,"1"3"14"0,-1-1 2 0,0 4 1 0,0 5-66 0,1-1-16 16,-1 1 0-16,1 2 0 0,2 0 0 0,-3 6 0 15,1-2 0-15,-2-1 0 0,2 6 0 0,-3 3 0 16,2 8 0-16,-2-6 0 0,2-2 0 0,0 0 0 15,-2-7 0-15,2-5 0 16,1-7-24-16,-1 5-6 0,1-9-1 0,-1-3 0 0,-3 2 51 0,6-9 9 16,0 0 3-16,-5 0 0 0,3-5 1 0,-6 1 1 0,2-3 0 0,3-7 0 15,-2-1-3-15,3-6-1 16,-1-10 0-16,3 3 0 0,-2-4-30 0,2 3 0 0,2-4 0 16,1 0 0-16,-3 4-16 0,2-3-4 0,1-1 0 0,2 4 0 15,1-1 8-15,2 2 2 0,-6-1 0 0,6-2 0 16,-2 1 10-16,1-1 0 0,4 10 0 0,0 0 0 15,0-3 20-15,1 10 8 0,-1-3 3 0,2 5 0 16,3 1-15-16,0 4-2 0,0 0-1 0,-3 7 0 16,3-7 1-16,0 7 0 0,0 5 0 0,2-3 0 15,4 2-3-15,-1-1-1 0,-2 4 0 0,-3 4 0 16,-3 1-10-16,0-2-9 0,-2 5 9 0,-3 3-13 16,-1 1-3-16,-1 2-1 0,-3-7 0 0,-3 5 0 15,0-4 5-15,-3-2 0 0,-3 1 1 0,-1 3 0 16,-1-7-9-16,-8 4-1 0,-5-3-1 0,-1 3 0 0,-1-7 22 15,1 8 0-15,-1-8 0 0,1 4 0 0,-2-3 12 0,6-1 8 16,-3 0 0-16,5 0 1 0,0-3-21 16,5 4 0-16,-2-4 0 0,3-1 0 0,4 1 23 0,-2-1 6 15,3-3 2-15,5 0 0 0,0 0 3 0,0 0 1 16,0 0 0-16,2 7 0 0,1 0-35 0,0 0 0 16,4 4 0-16,4-3 0 0,0 3 22 0,2-3-2 15,3 4-1-15,3 1 0 0,2-3-9 0,3 4-2 16,5 3 0-16,0-1 0 0,0 1-8 0,-2-3 12 15,-4 2-12-15,1-4 12 0,-3 2 1 0,-2-7 1 0,-3 5 0 16,0-5 0 0,-3 0-101-16,-2-2-20 0,-1-3-4 0,1 3-1 15,-3-5 8-15,0-5 2 0,0 5 0 0,-3-7 0 16,3 0-93-16,0-7-18 0,-3-12-4 0,0 7-1 0</inkml:trace>
  <inkml:trace contextRef="#ctx0" brushRef="#br0" timeOffset="58">8843 4288 3175 0,'0'0'70'0,"-2"7"14"0,-1-2 4 0,3 2 0 0,-2-5-70 0,-1 10-18 0,6-5 0 0,-1 7 0 15,1 0 22-15,2 5 1 0,-2 2 0 0,5 5 0 0,0-5-14 16,0 5-9-16,-3-4 12 0,5 3-12 0,4-1 0 0,-1 0 0 15,-2-1 0-15,-1-2-9 0,4 1 9 0,2-1-12 16,0 2 12-16,-1-6-12 0,-1 2 12 0,-4-5 0 16,3-2 0-16,-5-3 0 0,-2-2 10 15,-1-2 7-15,3 2 2 0,-3-2 0 0,-5-5 13 0,0 0 4 16,8-8 0-16,0-3 0 0,-6-1-9 0,5-2-2 16,-5 0 0-16,3-5 0 0,3-2-16 0,-5 2-9 15,-3-4 10-15,3-1-10 0,4-2 0 0,-4 2 0 16,-1-6 0-16,-2 1 0 0,6-4 0 0,-3 0 0 15,0 5-9-15,-1 2 9 0,1 1-24 0,-1 3 0 16,1 3 1-16,-1 5 0 16,-2-3-65-16,0 1-14 0,6 7-2 0,-3-3-1 15,-3 5-92-15,5-1-19 0,-3 4-3 0</inkml:trace>
  <inkml:trace contextRef="#ctx0" brushRef="#br0" timeOffset="59">9445 4215 1670 0,'3'0'148'0,"0"7"-118"0,-9-3-30 0,6 8 0 15,6-2 338-15,-1 1 62 0,-2 4 12 0,-1 3 2 16,3-1-304-16,1 9-61 0,0 0-12 0,-4 7-2 16,1-5-27-16,-1-2-8 0,3 3 0 0,-5 1 0 15,-2-2 0-15,2-2 0 0,0 2 0 0,-3-6 0 16,1 4-48-16,2-5-14 0,0 3-2 0,2-8-1 31,1 3 1-31,-3-5 1 0,2 0 0 0,1-7 0 0,5 2 26 0,-3-6 5 0,-5-3 0 0,8 0 1 16,6-3-129-16,-4-1-25 0,1-8-6 0,2 5-1 0</inkml:trace>
  <inkml:trace contextRef="#ctx0" brushRef="#br0" timeOffset="60">9971 4396 633 0,'0'0'56'0,"0"0"-44"16,0 0-12-16,-3 5 0 0,0 2 480 0,-2 5 93 0,2-5 19 0,1 0 4 16,-6-4-427-16,2 3-85 15,1-1-18-15,0 3-3 0,-3-2-47 0,0 6-8 16,0-3-8-16,0-1 9 0,2 3-9 0,-4 3 0 0,-3-2 0 0,5 3 8 16,0-2-8-16,-3 7 0 0,-5-7 0 0,3 2 0 15,8-1 0-15,2 2 0 16,6-6 0-16,-1 4 0 0,1-7 32 0,3 4 2 0,-1-3 0 0,2-1 0 15,-1-3-3-15,2-1-1 0,2-3 0 0,-1 0 0 16,1 0-8-16,-2-3-2 0,2-3 0 0,4 1 0 16,-4-5-29-16,1-1-7 0,-1-1 0 0,2 5-1 15,-2-7 17-15,-2 6 0 0,-3-3 0 0,0 1 0 16,0-2 10-16,1 6 6 0,-3-1 0 0,0-5 1 16,2 9-26-16,-5-2-6 0,0 5-1 0,0 0 0 15,0 0 33-15,0 0 7 0,0 0 0 0,0 0 1 16,0 0-16-16,5 5-9 0,0-2 10 0,1 4-10 0,-1 5 0 15,2-6 0-15,2 2 0 0,-4 3 0 0,6-1 0 0,-3 2 0 16,2-5 0-16,1 5 0 16,-1-3-36-16,-1-4-11 0,1 2-1 0,1-1-1 15,-1-6-143-15,1 0-28 0,-1 0-5 16</inkml:trace>
  <inkml:trace contextRef="#ctx0" brushRef="#br0" timeOffset="61">10219 3979 3207 0,'6'8'142'0,"-1"3"30"0,3 3-138 0,3 0-34 0,4 5 0 0,4 2 0 16,2 0 52-16,3 6 3 0,0-6 1 0,3 5 0 15,-1-7-44-15,3 8-12 0,1-5 0 0,-1 8 0 16,6-1 0-16,-7 4 9 0,-1 2-9 0,-4 5 0 16,-4 1 8-16,-3-1-8 0,-5-1 0 0,-6 1 0 15,-2 1 0-15,-8-1 10 0,-4-1-10 0,-9 9 8 16,-9 4-8-16,-1-5 0 0,-2-5 0 0,1-1 0 16,0-1 0-16,-3-10 0 0,0-2-11 0,-2-6-1006 15,-6-1-202-15</inkml:trace>
  <inkml:trace contextRef="#ctx0" brushRef="#br0" timeOffset="62">5474 5462 2746 0,'0'0'122'0,"0"0"25"0,0 0-118 0,0 0-29 15,-3 4 0-15,3-4 0 0,-2 3 19 0,2 3-3 16,-3 2 0-16,3 4 0 0,0-1-16 0,0-1 0 16,0 1 0-16,0 9 0 15,0 1 0-15,0 0 0 0,0-2 0 0,3 2 0 0,-1-2 0 0,1-3 0 16,2 3 0-16,0 0 0 0,1 2 13 0,-4-6-1 15,8-2 0-15,-7 4 0 0,3-7 13 0,-1 2 3 16,0-6 0-16,3 6 0 0,-5-9-28 0,2 3 0 16,5-1 0-16,-1-2 0 0,-6-3 18 0,4 0 2 15,2 0 0-15,-2-3 0 0,4-2-12 0,-3-1-8 16,2-2 9-16,4 1-9 0,-1-5 0 0,-5 3 0 16,5-5 0-16,-2-2 0 0,2 1 0 0,-5-6-13 0,6 7 2 15,-4-5 1-15,-2-2-3 0,5 2-1 0,1-3 0 16,-2 4 0-16,-1 4 6 0,-3-5 8 0,3 5-13 0,-3 0 5 15,0 2 8-15,-3 3 9 0,0-3-1 0,-2 5-8 16,-1-1 13-16,1 4-4 0,-3-4-1 0,0 2 0 16,3-1-8-16,0 4 0 0,-3-6 0 0,0 7 0 15,0-3 0-15,0 5 0 0,0-7 0 0,-3 4 0 16,3 3 0-16,0-6 0 0,0 6 0 0,0 0 0 16,-3-6 0-16,3 6 0 0,0 0 0 0,0 0 0 15,0 0 12-15,0 0 1 0,0 0 0 0,0 0 0 16,0 0 1-16,0 0 0 0,0 0 0 0,0 0 0 15,0 0-14-15,0 8 0 0,-3-1 0 0,3 5 0 16,-2 2 0-16,2-1 14 0,-3-1-2 0,3 10-1 0,0-4 0 16,0 4 0-16,0-1 0 0,0 5 0 0,0 0 1 15,3-5 0-15,-3-2 0 0,2 2 0 0,1-2-12 16,3 0 0-16,-1-2 0 0,3-6 0 16,-3 1-40-16,1-3-3 0,1-1-1 0,-2-2 0 15,9 0-27-15,-6-6-5 0,0 0-2 0,2-6 0 16,4 6 15-16,-1-2 3 0,-5-2 1 15,5 4 0-15,3-3 47 0,-5-2 12 0,4 5 0 0,-6 0 0 0,3 0 19 0,0 0 5 16,1 5 2-16,-5-2 0 0,2 3 4 0,1 0 1 16,-1 0 0-16,1 6 0 0,-3-3-10 0,0 3-1 0,2 3-1 15,4-2 0-15,-1 2-5 0,0 3-1 16,-5 1 0-16,3 3 0 0,-6 3-13 0,3-4 9 0,-2 6-9 16,1-6 8-16,-4 5-8 0,2-5-11 15,1 0 3-15,-1-2 0 0,-5 2 0 0,0-9 0 0,0 2 0 16,0 1 0-16,0-9 8 0,-5 6 11 0,2-7-3 15,3-5 0-15,-3 2 24 0,3-2 4 0,-8 0 0 0,1-7 1 16,-7 0-29-16,1-4-8 0,2 1 0 0,4-9 0 16,-4 5 0-16,3-7 0 0,0-3 0 0,2-4 8 15,1-5-8-15,0 0 0 0,2 0 0 0,-5 0 0 16,6 5 9-16,2-5 7 0,0 0 2 0,2 4 0 16,1-4 3-16,2 8 1 0,3-9 0 0,-3 6 0 15,3 2 2-15,3-2 1 0,3 7 0 0,1 0 0 16,-1 4-2-16,2 1-1 0,-4-1 0 0,2 7 0 15,-1 4-6-15,0-1-2 0,1 2 0 0,-4-2 0 16,4 7-5-16,-4 0-1 0,1-3 0 0,-1 6 0 0,-1-3-8 16,-2 7 10-16,1-2-10 0,0 2 10 0,0-1-10 15,-3 4 0-15,-2 2 0 0,3 2 0 16,-1 5 0-16,-5 2 0 0,2-2 0 0,-2 2 0 16,-2-7 0-16,2 5 0 0,-8 0 0 0,2-3 0 15,1 3-24-15,-3-4 4 0,-3 3 0 0,4-3 0 16,-9-1-93-16,3 5-19 0,-3-5-3 15,2-3-1-15,1 1-43 0,2-5-9 0,4 1-1 0</inkml:trace>
  <inkml:trace contextRef="#ctx0" brushRef="#br0" timeOffset="63">7420 5188 2790 0,'-6'5'61'0,"1"2"13"0,-8 0 2 0,5 0 3 0,-8 0-63 0,5 5-16 0,-7 0 0 0,2 2 0 16,0 0 12-16,-2 7 0 0,-1 0 0 0,0 6 0 16,3-2 27-16,-2 4 5 0,0 2 0 0,2 4 1 15,-1 12 10-15,1 0 1 0,4-2 1 0,-2 2 0 0,4-5-27 0,-1 6-6 16,3-8 0-16,3 4-1 0,-1-3-15 0,6-2-8 16,6 1 8-16,-3-5-8 0,4-1 0 0,1-6 0 15,0-5 0-15,3-6 0 16,2 2-108-16,0-12-22 0,3 0-5 0,0-9-759 15,5-10-152-15</inkml:trace>
  <inkml:trace contextRef="#ctx0" brushRef="#br0" timeOffset="64">7820 5568 1209 0,'3'25'108'0,"-6"-15"-87"15,0 4-21-15,3 3 0 0,-2-1 424 0,2-2 81 16,-3 5 16-16,3 3 3 0,-5 1-390 0,0-2-78 15,-4 5-16-15,-1-5-4 0,4 5-28 0,-1 2-8 0,4-1 0 16,-5 5 0-16,3 1 0 0,-1 0 0 0,1-2-10 0,3 0 10 31,-1-6-35-31,0-1 0 0,0-5 0 0,1 2 0 0,-1-6 22 0,1-4 4 0,-1 3 1 0,3-6 0 16,-5-2 17-16,5-6 4 0,0 0 1 0,-6 0 0 16,1 0 1-16,0-6 0 0,0-2 0 0,-1-6 0 15,-2 0-15-15,3-4 11 0,-1-4-11 0,1-4 10 16,3-9-10-16,-3-3 0 0,2 3 0 0,0-3 0 15,0 2 0-15,0 3 0 0,6-7 0 0,0 1 0 16,0-1 0-16,5-1 0 0,-3-6 0 0,3 7 0 16,2 5 0-16,4 7 0 0,-1-3 0 0,5 10 0 0,6-1 0 15,-3 3 0-15,-2 5-11 0,2 3 11 0,0-3 13 0,1 7 8 16,-4-1 2-16,6 4 0 16,-5 4-11-16,-1-2-1 0,1 2-1 0,0 2 0 15,-1-2-10-15,0 4 0 0,1 4 0 0,0 3 0 0,-3-1-8 0,-3-3-4 16,0 7-1-16,-2 2 0 15,-3 1-15-15,-3-1-4 0,0 1 0 0,-8 4 0 16,1 5 4-16,-6 0 0 0,0-5 0 0,-2 5 0 0,-4-5 7 0,-1-2 1 16,-4 0 1-16,3-5 0 0,0 5 41 0,-3-9 8 15,4 1 2-15,-1 1 0 0,-3-3-32 0,3-4 0 16,3 2 0-16,2-5 0 0,-2-2 20 0,5 6 4 16,0-6 0-16,3 2 1 0,5-2 10 0,0 0 1 0,0 0 1 0,0 0 0 15,0 0-17-15,0 0-3 16,0 0-1-16,10 4 0 0,1-1-3 0,2 6-1 15,1-6 0-15,-1 3 0 0,5 2-3 0,1-1-1 16,-1-1 0-16,4 6 0 0,1 1-8 0,1-4 0 0,0 3 0 16,0 0 0-16,3-3 0 0,-3-2 0 0,-1 4-12 15,-1-3 12 1,-4 3-76-16,4-3-8 0,-12-2-2 0,3-3 0 16,1 2-64-16,-6-5-13 0,-1 0-2 0,2 0-1037 0</inkml:trace>
  <inkml:trace contextRef="#ctx0" brushRef="#br0" timeOffset="65">8327 5454 3178 0,'0'0'141'0,"0"8"29"0,-6-1-136 0,6-1-34 16,6 2 0-16,-6 4 0 0,5 2 32 15,-3-2 0-15,7 2 0 0,-2 7 0 16,-2 0-32-16,4 5-12 0,-1 0 0 0,3 0 0 0,-4-5 12 0,4 0 10 16,-1 3-2-16,-2-3 0 0,3-2-8 0,-1 2-14 15,-1-7 3-15,-2 7 1 0,1-6 10 0,-2-3 0 16,2 1 0-16,-3-5-8 0,0-1 28 0,-2-2 5 16,-3-5 2-16,0 0 0 0,0 0 21 0,8 0 4 15,0-5 0-15,0-4 1 0,0-4-44 0,3-5-9 16,-4 3 0-16,7-6 0 0,1 0 0 0,1-5 0 15,-2 0 0-15,-1-7 0 0,-2 0-14 0,2-2 0 0,0 2 0 0,1 4 0 32,-4-1-54-32,-2 6-12 0,2 1-1 0,-2 2-1 15,-2-1-79-15,2 3-16 0,-1 1-3 0</inkml:trace>
  <inkml:trace contextRef="#ctx0" brushRef="#br0" timeOffset="66">8955 5309 2131 0,'11'25'189'0,"-11"-13"-151"0,-3-2-30 0,3 9-8 15,3 2 185-15,2-2 36 0,0 9 7 0,3 2 2 16,3-1-174-16,2 11-36 0,-3 0-6 0,-1 0-2 16,-7-5-58-16,3 5-12 15,3-2-2-15,-5-3-1 0,-6-2-171 0,1-4-33 0,2 2-7 0,0-10-2 16,0 4 183-16,-3-3 37 0,-2-3 7 0,2-3 2 0,3-5 164 15,-2-3 33-15,-9-1 6 0,11-7 2 0,5 0-17 0,-2-7-3 16,-6-7-1-16,3 2 0 0,6-3-101 0,-1-3-20 16,0 1-4-16,0-2-1 0,-2-2-13 0,3 0 0 15,4-2 0-15,-5 6 0 0,1-1 0 0,1-2 0 16,5 7 0-16,-2-2 0 0,-2 3 0 0,0-2 19 16,2 7-3-16,-1-5 0 0,1 10 44 0,-2-3 9 15,0-2 2-15,-1 7 0 0,2 0-32 0,-1 0-7 16,-3 7 0-16,0-2-1 0,3-3-1 0,-3 6 0 15,-2 3 0-15,0-4 0 0,0 8-30 0,-1-4 0 16,-2 3-13-16,0-2 4 0,-2 3 9 0,-1-2 12 0,3 1-2 16,-6 1-1-16,-1 3-18 0,-2-3-4 0,4 4-1 0,-5-5 0 31,-1 7-52-31,-2-2-10 0,0 2-3 0,-1-3 0 16,6-3-17-16,-5-3-3 0,-2-5-1 0,3 0-713 0,7-2-143 0</inkml:trace>
  <inkml:trace contextRef="#ctx0" brushRef="#br0" timeOffset="67">8873 5664 57 0,'0'0'0'0,"0"0"0"0,0 0 0 0,0 0 0 0,0 0 0 0,0 0 0 0,0 0 648 0,0 0 124 16,0 0 24-16,0 0 6 0,0 0-599 0,-3 5-120 15,0 2-24-15,3 0-5 16,0-2-24-16,0 2-5 0,-2 0-1 0,2 2 0 0,-3 3-7 0,3 0-1 16,-2-2-1-16,2 2 0 0,0 1-15 0,0 7 0 15,-3-7 0-15,3 6 0 0,-2-3 0 0,2 3-8 16,0 1 8-16,0 1 0 16,-4 0-52-16,8-2-6 0,-2 7-2 0,1-5 0 15,2-7-121-15,-3 0-25 0,7-2-5 0,1-5-932 0</inkml:trace>
  <inkml:trace contextRef="#ctx0" brushRef="#br0" timeOffset="68">9535 5228 3006 0,'-5'5'66'0,"5"-5"14"0,0 0 2 0,0 0 2 0,0 0-67 0,3 5-17 0,-1 2 0 0,4 0 0 16,2 0 20-16,-3 2 0 0,3 3 0 0,0 2 0 16,6 1 4-16,-2 3 0 0,2-3 1 0,2 6 0 15,-1 2 18-15,1 3 3 0,3 2 1 0,-3 7 0 16,-3 6-11-16,3-1-1 0,0 5-1 0,0-3 0 0,-3 3-13 0,-2 2-2 15,-1-4-1-15,-10 4 0 0,-5 7-18 16,-3 2 0-16,-2-6 0 0,-4 2 0 16,-1-6-32-16,-4 2-4 0,-7-5-1 15,-4 3 0-15,1 6-183 0,-13-5-36 0</inkml:trace>
  <inkml:trace contextRef="#ctx0" brushRef="#br0" timeOffset="69">19898 4347 2376 0,'0'0'105'0,"0"0"22"0,0 0-102 0,0 0-25 0,0 0 0 0,0 0 0 16,0 0 91-16,0 0 13 0,0 0 2 0,0 0 1 16,5 3-82-16,-3 1-16 0,3 3-9 0,1 5 10 15,2-3-10-15,0 5 0 0,0 5 0 0,0 3 0 16,0-3-10-16,-3 2 10 0,3-3 0 0,3 8-9 15,-3-4 9-15,2-1 0 0,-2 2 0 0,5-2 0 0,-4-1 14 0,1-4 2 16,1 3 0-16,-1 2 0 16,1-7-16-16,-1 3 9 0,1-4-9 0,-1-3 8 15,2-3-8-15,0 0 0 0,2-2 0 0,-1-5 0 16,0 0 26-16,3-5 3 0,3-2 1 0,0 0 0 16,-1-3-30-16,3-1 0 0,8-3 0 0,-2 0 0 0,-6-5 0 15,0 7 8-15,-2-5-8 0,-3 4 0 16,-1-4-22-16,-1 3-7 0,-1-5-2 15,-2 5 0-15,0-3 50 0,-4 1 9 0,1 1 3 0,-2 1 0 0,1 1-31 0,-2-7 0 16,-2-1 0-16,3 7 0 0,-3 2 20 0,-1 3 2 16,1 0 0-16,-1 1 0 0,-2 8-11 0,0 0-3 15,0-2 0-15,0 2 0 0,0 0 24 0,0 0 5 16,0 10 1-16,3 1 0 0,-3 3-26 0,0-2-12 0,0 3 10 16,2-2-10-16,1 1 0 0,-3 3 0 0,3-3-13 0,0 3 4 15,2 1 18-15,-3-3 4 0,1 4 1 0,-1-5 0 16,1 5-14-16,6-5-12 0,-4 0 3 0,0-3 0 31,3-3-28-31,2 3-6 0,-1-9-1 0,1 6 0 16,1-8 6-16,2 0 1 0,6 0 0 0,-1-2 0 0,-2-4 15 0,3 0 3 0,7 1 1 0,-4 3 0 15,-1-3 18-15,-3 2 0 0,-2-1 0 0,-3 4 0 16,1 0 0-16,-4 0 0 0,1 4 0 0,-1-1 0 16,-2 4 18-16,0 4 10 0,-3 2 3 0,1-4 0 15,-1 8-31-15,-2 4 0 0,2 7-13 0,-2-2 4 16,-1 3 9-16,1-4 0 0,0 1 10 0,2 2-10 15,-2-7 9-15,2 6-9 0,-3-6 8 0,4 2-8 16,0-7 0-16,-4 4 0 0,3-1 0 0,-2-6 0 16,-1 6 0-16,-2-9 0 0,3 2 0 0,-3-1 0 15,0-3 0-15,0-8 0 0,0 0 0 0,0 0 0 0,0 0 8 0,0-5-8 16,-3-9 0-16,-2 2 8 0,3 2 0 0,-3-9 0 16,2 6 0-16,0-6 0 0,-3-3-8 0,4 1 0 15,-3-2 0-15,2-6 0 0,1-11 19 0,-1 7 1 16,0 0 1-16,3 0 0 0,0 2 8 0,0 1 2 15,3 4 0-15,0 5 0 0,-1-5-15 0,3 9-2 16,-2-2-1-16,2 1 0 0,4 3 3 0,-2 2 0 16,1 1 0-16,0 2 0 0,2-1 0 0,2 3 0 15,0 4 0-15,-1 1 0 0,-1 3-26 0,4 0-5 0,0 0-1 16,-2 3 0-16,-1 1 31 0,0 4 5 16,2-2 2-16,0 1 0 0,-5 1-22 0,5 4 0 15,1-1-10-15,-1-1 10 0,-5 4-12 0,0-3 12 16,-2 4-12-16,-1-3 12 0,-5 2-20 0,-5-1 4 15,-4 0 0-15,-1 1 0 0,-4 0-4 0,1-3-1 16,-5 4 0-16,-3-6 0 16,2 3-16-16,-2-5-3 0,0 0-1 0,2-2 0 15,0-3-71-15,3-2-13 0,1-2-3 0,1-5-694 0,4 0-138 0</inkml:trace>
  <inkml:trace contextRef="#ctx0" brushRef="#br0" timeOffset="70">21743 4066 2286 0,'0'0'101'0,"0"0"21"0,0 0-98 0,0 0-24 16,0 0 0-16,0 0 0 0,0 0 100 0,0 0 14 16,0 0 3-16,-5 5 1 0,-1 2-86 0,1 0-18 0,-3 1-3 0,-3 6-1 15,1-1-10-15,-3 2 0 0,-1 3 0 0,1 1 0 16,0 3 0-16,-3-1 0 0,0 12 0 0,-2 0 0 15,-1 7 12-15,0 4 0 0,0-1 0 0,9 2 0 16,-1-3 24-16,6-2 6 16,5-4 1-16,0 4 0 0,5-2-18 0,4 2-3 15,3-1-1-15,5 2 0 0,-1-6-12 0,-1-2-9 0,7-5 12 0,-4-2-12 32,1-5-14-32,-1-2-10 0,1 0-1 0,0-9-1 15,-1 1-145-15,1-6-29 0,-1-2-5 0</inkml:trace>
  <inkml:trace contextRef="#ctx0" brushRef="#br0" timeOffset="71">22241 4467 403 0,'-5'7'36'0,"0"2"-36"15,-3 10 0-15,0-5 0 0,0 5 598 0,5 0 113 16,-2 3 22-16,2 3 5 0,1-4-601 0,2 8-120 15,-3-4-17-15,3 9-17 0,0 6 17 0,-3-5 16 16,3-4-4-16,0-7 0 16,0-1-98-16,3-7-20 0,-3 1-4 0,3-7-1 15,-3 1 43-15,0-3 9 0,0-8 2 0,0 0 0 0,0 0 79 0,0 0 16 16,0-8 3-16,-3 1 1 0,0-5 42 0,3-7 8 16,-3-2 1-16,1-5 1 0,-1-2-71 0,3 2-15 15,-2 0-8-15,2-2 10 0,-3 2-10 0,3-2 8 0,0-5-8 16,3 4 8-16,-1-1-8 0,3-1-11 15,-2-6 3-15,3 1 0 0,1 3 8 0,-1 5 0 0,2 2 8 0,2 0-8 16,-1 7 23-16,1 5 0 0,4-5 0 0,-2 10 0 16,4-3 4-16,3 5 1 0,0 0 0 0,2 0 0 15,0 2-6-15,-2 5-1 0,2 0 0 0,-3 5 0 16,-2 2-13-16,3 0-8 0,-3 0 10 0,0 7-10 16,-1-3 0-16,-1 4 0 0,-4-1-8 0,-2 5 8 15,0 7-18-15,1-5 3 0,-4 0 1 0,-3-2 0 16,1-5 14-16,-3 1 0 0,-3-1 0 0,1-3 0 15,-3 3-35-15,-1-2-7 16,-5-5-2-16,0 1 0 0,-1-2 44 0,-4 1 11 0,-3 1 1 0,0-4 0 16,-5-1-12-16,1 2 0 0,-6 2 0 0,2-7 0 15,0 6 21-15,4-6-1 0,-1 6 0 0,3-4 0 16,4-2 3-16,2 4 0 0,2-1 0 0,-1-3 0 16,6 0-11-16,0 4-1 0,5-4-1 0,3 0 0 15,0 0 12-15,0 0 2 0,0 0 1 0,0 3 0 0,3 4-14 16,3 5-3-16,1-5-8 0,5 5 12 0,0-3-4 15,7 3-8-15,2 2 11 0,3 0-11 0,3 3 9 16,2-1-9-16,-3-2 0 0,0 5 9 0,-2 2-9 0,-2-2 0 16,-4 0 0-16,1-10 0 15,-3 3-66-15,-3 0-9 0,0-5-1 0,-2-5-1 16,-3-2-93-16,0 0-18 0,0-2-4 0</inkml:trace>
  <inkml:trace contextRef="#ctx0" brushRef="#br0" timeOffset="72">22612 4456 288 0,'0'0'12'0,"0"0"4"15,0 0-16-15,0 0 0 0,0 0 0 0,0 0 0 0,0 0 612 0,-2 4 119 0,-1 3 24 0,6 3 5 16,-3 2-576-16,5 1-116 0,1 1-22 0,1 1-5 16,4 3-15-16,0 1-3 0,2-4-1 0,0 6 0 15,1-3-22-15,4 1 0 0,3 3 0 0,-2-9 0 16,-1 6-12-16,-2-4-1 0,-2-1 0 0,-1 0 0 15,-3-2 13-15,-2-5 0 0,1 0 0 0,-4-7 0 16,2 7 20-16,-7-7-4 0,0 0 0 0,6-7 0 16,-1 4 29-16,0-8 6 0,0-1 1 0,1 2 0 15,-3-3-26-15,0-4-5 0,2 3-1 0,-3-7 0 16,1 2-20-16,-1 3 8 0,4-8-8 0,-3 3 0 0,2 2-8 16,0-5-7-16,-2 0-1 0,2-3 0 0,1 0 16 0,-4 2 10 15,3 3-2-15,-2 3 0 16,3 3-57-16,-4-3-12 0,1 8-3 0,-1 3 0 15,-2 1-84-15,3-3-18 0,-3 1-3 0,0 9-699 16,0 0-139-16</inkml:trace>
  <inkml:trace contextRef="#ctx0" brushRef="#br0" timeOffset="73">23183 4248 2300 0,'0'0'102'0,"2"-2"21"0,1-3-99 0,-3-2-24 0,2-1 0 0,1 4 0 15,3-3 132-15,-4 7 22 16,-2 0 4-16,0 0 1 0,3-8-83 0,-3 8-17 0,0 0-3 0,0 0-1 16,5 0-28-16,3 0-6 0,-2 0-1 0,-1 8 0 15,0-3-2-15,0 1-1 0,1 2 0 0,-1 6 0 16,0 0-4-16,1 5-1 0,-3 0 0 0,2 2 0 15,0 12-1-15,0 0-1 0,-2 0 0 0,2 0 0 16,-2 3-10-16,-1-4 0 0,3 3-10 0,-2-2 10 31,0-4-28-31,3 2 1 0,-4-4 0 0,3-5 0 0,0 4 27 0,1 0 0 0,-3 2 0 0,4-4 0 16,-2-3-62-16,1-7-14 0,2 0-2 0,-3-7-815 16,0 0-163-16</inkml:trace>
  <inkml:trace contextRef="#ctx0" brushRef="#br0" timeOffset="74">23864 4578 2023 0,'0'0'89'0,"0"0"19"0,0 0-86 0,-2-2-22 0,-1-3 0 0,-3-2 0 15,1 4 70-15,0-2 10 16,-1-2 1-16,1 7 1 0,-3-6-46 0,0 6-8 0,-2-8-3 0,2 8 0 16,-3 0-11-16,1-4-2 0,-1 8-1 0,-2-4 0 15,2 0 0-15,1 5 0 0,-4-2 0 0,1 3 0 16,0 1 6-16,-1 1 2 0,4 4 0 0,-3-5 0 16,2 7 21-16,0-3 4 0,4-1 0 0,-2 2 1 15,4 2-30-15,3-3-7 0,-1 4 0 0,3-3-8 16,5-3 20-16,0 3-2 0,4 0-1 0,1-3 0 15,4-2-17-15,-2 0 10 0,4-2-10 0,-2-3 8 16,1-2-8-16,1 0 8 0,1 0-8 0,-4-7 8 16,2 5 7-16,-1-3 1 0,2-2 0 0,-3-2 0 15,0-1-36 1,-2 3-6-16,2-2-2 0,-2-4 0 0,-3 2 28 0,2 4 0 0,-1-2 0 0,-4 1 0 16,0-3 0-16,3 3 0 0,-3 2 0 0,0-2 8 0,-2 1 9 15,2 1 3-15,-2 0 0 0,0 0 0 0,-3 6 4 0,0 0 2 16,0 0 0-16,0 0 0 0,0 0-6 0,0 0 0 15,0 0-1-15,0 0 0 0,0 0-8 0,3 6-2 16,2 2 0-16,0-1 0 0,0 0-9 0,3 0 0 16,3 5 0-16,0-5 8 0,-1 5-8 0,1-6 0 15,-4 2 0-15,2 3 0 0,1-1 0 0,-2-5-14 16,0 1 2-16,0-3 0 16,0 2-107-16,0-5-21 0,0 0-4 0,-3-5-1061 0</inkml:trace>
  <inkml:trace contextRef="#ctx0" brushRef="#br0" timeOffset="75">24098 4087 2833 0,'0'0'125'0,"0"0"27"0,0 0-122 0,7 0-30 0,1 6 0 0,1-4 0 15,3 2 57-15,2 4 6 0,-1-1 1 0,3-1 0 16,0 2-54-16,2 6-10 0,-1 3 0 0,1-4 0 16,0 6-11-16,1-3 11 0,-1 11-13 0,1-2 5 15,2 4 8-15,-2 11 0 0,-3 5 0 0,-3-3 0 0,-8 5 0 0,1 1 0 16,-4-2 0-16,-4 2 0 16,-4 6 9-16,-7-2-9 0,-3 9 12 0,-3-2-12 0,-2-10 0 15,2-3 0-15,1-4-15 0,-3-3 5 16,3-5-15-16,-1-8-3 15,-2 2-1-15,-6 2-1287 0</inkml:trace>
  <inkml:trace contextRef="#ctx0" brushRef="#br0" timeOffset="76">20518 5919 3020 0,'0'0'67'0,"-6"-2"13"0,1-3 4 0,0-2 0 0,0 0-68 0,-1-1-16 16,-2 2 0-16,3-6 0 0,-3 5 0 0,0-1 0 16,1 1 0-16,-2 5 0 0,1-2-8 0,-2-2-3 0,2 4 0 0,-3 2 0 15,-2 2 11-15,-3 4 0 0,-3 0 0 0,1 1 0 16,2 8 0-16,0 1 0 0,0 1 0 0,3 4 0 16,0 9-9-16,2-3 0 0,0-4 0 0,4 8 0 15,-2-6 9-15,4-1 0 0,3 2 0 0,-1-5 0 16,3-2 0-16,3 0 0 0,4-5 0 0,-1 0 0 15,2 0 0-15,2-1 0 0,1-7 0 0,2 1 0 16,0 1 0-16,6-8 0 0,0 0 0 0,-1-8 0 16,1 1 0-16,-1-5 11 0,-2-1-1 0,0-2 0 15,3-3-10-15,-3-6-12 0,-1-2 2 0,-1-5 1 16,2-4 9-16,-3 0 0 0,0-3 0 0,-3 9 0 16,-1-4 0-16,1 8 0 0,-1-1 0 0,-4-2 0 15,0 1 0-15,3 0 0 0,-3 0 0 0,1-1 0 16,-4 2 0-16,3-2 0 0,4-3 0 0,-4 3 0 15,0 7 0-15,-3 2 0 0,1 7 0 0,0 2 0 0,0 4 27 16,-3 1 4-16,0 5 1 0,0 0 0 0,0 0-1 0,0 0 0 16,0 7 0-16,0 12 0 0,0 2-10 0,0 0-1 15,0 5-1-15,0 5 0 0,-3-3-19 16,3 0 10-16,0 3-10 0,-3-2 8 0,3 3-8 0,-3 1 0 16,3-4 0-16,0 6 0 0,0 5 0 0,0-3-11 15,0-8 3-15,0-1 0 16,0-2-98-16,3-7-19 0,-3 3-4 0,3-9-1 15,0-1-88-15,-3-5-18 0,0-7-3 0,5 0-748 0</inkml:trace>
  <inkml:trace contextRef="#ctx0" brushRef="#br0" timeOffset="77">20913 5879 748 0,'0'0'33'0,"0"0"7"0,0 0-32 0,0 0-8 0,0 0 0 0,0 0 0 15,0 9 369-15,-3 1 72 0,1-3 15 0,-1 5 2 16,-2-3-309-16,-1 9-61 0,1 2-13 0,0 1-3 15,-1 0-26-15,1-2-6 0,2 2 0 0,1-2-1 16,-1 2-24-16,1-2-5 0,2 0-1 0,0-5 0 16,0 0 18-16,5 0 3 0,0-2 1 0,0-3 0 15,4 3-7-15,1-4 0 0,-2-2-1 0,5-1 0 16,1-3-12-16,-4-2-3 0,3 0 0 0,1-2 0 16,1-3-8-16,1-1 0 0,1-2-10 0,-1-4 10 15,-1 5 0-15,-2-7 20 0,4 0-4 0,-7 0 0 16,1 0-28-16,-4-5-5 0,-1 7-2 0,-1-9 0 0,-5 0-2 0,-3 2-1 15,1-2 0-15,-6 6 0 16,3-4-13 0,-6 6-2-16,1-1-1 0,-1 2 0 0,-2-3 29 0,2 9 9 0,-2-2 0 0,0-3 0 15,-1 3 0-15,4 6 0 0,-1-2 12 0,1-3-3 0,1 2 18 16,4 5 3-16,0-3 1 0,0-1 0 16,5 4 1-16,-3-2 1 0,3 2 0 0,0-6 0 0,3-1-33 0,2 5 0 15,0-2 0-15,3-4 0 0,3 8-9 0,-1-4 9 16,1-3-8-16,-1 7 8 0,6-8 0 0,3 6-10 15,-3-2 10-15,3-4 0 0,4 8 0 0,-1-7 19 16,-1 3-3-16,-2 2 0 0,-1 2-16 0,0-6 0 16,-2 4 0-16,-2 2 0 0,-2-4-9 0,2 4-6 15,-3-3-1-15,-1 3 0 0,-2 0 16 0,0 0 0 0,0 0 0 16,-3 0 0-16,-5 0 8 0,9 3-8 0,-4-3 0 0,-5 0 0 16,0 0 35-16,0 0 0 0,2 6 0 0,3 0 0 15,-5-6-21-15,3 2-4 0,0 5-1 0,-3-3 0 16,0 4 0-16,0-2 0 0,0 2 0 0,-3 3 0 15,3-3 3-15,0 5 1 0,0-1 0 0,-3 3 0 16,3-1 0-16,0 0 0 0,0 5 0 0,0 0 0 16,3 2 0-16,-3 4 0 0,3-8 0 0,2 2 0 15,-2 0-3-15,-1-5-1 0,3 4 0 0,4-8 0 16,-4 2-9-16,0 0 10 0,1-3-10 0,-1-2 10 16,0-2-10-16,3 2 12 0,-2-2-12 0,2-3 12 15,-3-2 5-15,3 0 2 0,0-2 0 0,-1-3 0 16,2-2-19-16,1 2 0 0,1-4 8 0,-1-3-8 15,-2 5-12-15,0-5-5 0,0 2-2 0,6-1 0 16,2-3 7-16,-4 2 2 0,0-2 0 0,-2 7 0 0,-2-5-3 16,0 5-1-16,-1 0 0 0,-1 7 0 0,2-3-5 15,0-1-1-15,0 4 0 0,0 4 0 16,0-1-11-16,0 4-2 0,2 0-1 0,-1 3 0 0,1-8 34 0,1 5 0 16,-1 0 0-16,4-2 0 0,-4-3 0 0,3-2 0 15,1 0 0-15,-4 0 0 0,4 0 16 0,-4-2 3 16,4-3 1-16,-4-2 0 0,1-7-5 0,-1 2-1 15,-2 2 0-15,0-1 0 0,0-3 13 0,-2 2 2 16,-4-3 1-16,1 2 0 0,-3 1-30 0,-3-2 0 16,1-1 0-16,-1 4 0 0,-3-3 0 0,4-1 0 15,-1 1 0-15,-2 3 0 16,2-3-26-16,-3-5-5 0,6 5-1 0,-2-1 0 16,-1 1-94-16,1 0-19 0,2-5-4 0,0 8-735 0,-3 1-146 0</inkml:trace>
  <inkml:trace contextRef="#ctx0" brushRef="#br0" timeOffset="78">21979 5770 2480 0,'3'8'55'0,"-1"4"11"0,1 1 2 0,-1 1 1 0,1 5-55 0,0-5-14 0,2 8 0 0,0-4 0 16,0 1 54-16,-2 3 8 0,0-1 2 0,0-2 0 16,2 2-44-16,-2-7-8 0,-1 3-1 0,1-8-1 15,-3 5-29-15,2-9-5 0,-4 2-2 0,2-7 0 16,0 0 26-16,0 0 0 0,0 0 0 0,0 0 0 0,0 0 0 0,0 0 0 15,2-7 0-15,1 0 0 0,3-5 30 0,-4-7 5 16,6 5 1-16,-3-2 0 0,4-3-20 0,-2 5-3 16,2-5-1-16,1 0 0 0,-2 5-12 0,5-5 0 15,-5 5 0-15,3-1 0 0,-1-3 0 0,3 8 0 16,-2-1 0-16,2-1 0 16,1 3 28-16,-1 3 4 0,-2 0 0 0,2 3 0 15,0-2-3-15,1 5 0 0,-4-2 0 0,3 2 0 0,-3 2-5 16,1 3 0-16,0 2-1 0,2-5 0 0,1 10-35 0,-4-5-8 15,1 7 0-15,-3-6-1 0,2 5-3 0,-2-1 0 16,-3 3 0-16,0-1 0 16,4 3-76-16,-4-4-15 0,0-3-3 0,0 2-691 15,-2-5-139-15</inkml:trace>
  <inkml:trace contextRef="#ctx0" brushRef="#br0" timeOffset="79">22933 5396 403 0,'0'0'17'0,"0"0"5"16,0 0-22-16,0 0 0 0,0 0 0 0,0 0 0 0,0 0 504 0,-5 0 97 16,-3 4 19-16,3-4 4 0,-1 3-478 0,-1 2-96 15,-2 2-19-15,2-1-4 0,-4 2-19 0,0 3-8 16,1 3 8-16,-3 1-8 0,-1 3 23 0,-1 9-1 15,-1 1 0-15,-1 5 0 0,4 0 15 0,3 0 3 16,2 0 1-16,2-2 0 0,4 2-5 0,4-1-2 16,7 1 0-16,1-4 0 0,1 4-22 0,2-8-12 0,-2 4 12 15,2-4-12-15,2 2-11 0,-1-2-9 0,2-8-1 16,-1 2-1 0,-1-5-113-16,2-9-22 0,0-3-5 0</inkml:trace>
  <inkml:trace contextRef="#ctx0" brushRef="#br0" timeOffset="80">23217 5702 3218 0,'-3'3'71'0,"-2"3"14"0,0 6 3 0,2 3 3 0,1-4-73 0,-4 10-18 0,1-7 0 0,2 10 0 15,3-7 0-15,0 6 0 0,-2-2 0 0,2 0 0 16,0 1 0-16,0-3-9 0,-3 6 9 0,3-6-8 15,3-2-40 1,-3-5-8-16,0-3-2 0,0 1 0 0,-3-4 38 0,3-6 7 0,0 0 1 0,0 0 1 0,-5 3 23 16,-3-3 4-16,2-3 0 0,1-3 1 0,0-6 22 0,-1 0 4 15,4-4 1-15,-1-3 0 0,1-1-33 0,-1-1-11 16,0 0 0-16,6-2 9 0,0-1-9 0,2-2 0 16,3-4 0-16,2 1 0 15,1 1-25-15,0-5-7 16,-1 0-2-16,3 0 0 0,1 4 34 0,1 4 11 0,-1 4 0 0,2 0 0 0,0 1 9 15,-1 7 3-15,-1 1 0 0,2 0 0 0,-1 5-23 0,-1-1 0 16,2 8 0-16,-3-2 0 0,0 2 0 0,4 2 8 16,-5 4-8-16,2-4 11 0,-1 10-11 0,-2-5-9 15,-1 7 9-15,1-3-13 0,-6 4-7 0,1 3-2 16,-3 4 0-16,-1-3 0 16,-4-3-8-16,-1 3-2 0,-3-5 0 0,-2 0 0 15,-3 3 20-15,1-3 12 0,-1-4-13 0,-2 1 5 0,0 3 8 0,-3-6 0 0,3-1 0 0,-3-1 0 16,-3 4 0-16,3-3 0 0,-2 0 0 0,0-4 0 15,1 1 13-15,4-2 5 0,-2 4 1 0,3-6 0 16,2 2 2-16,2-2 1 0,3 0 0 0,0 4 0 16,5-4 6-16,0 0 0 0,0 0 1 0,0 0 0 15,0 0-17-15,2 7-3 0,3-2-1 0,3 2 0 16,0 3-8-16,6-3 12 0,-1 5-12 0,3-1 12 16,0-1-4-16,-1 2 0 0,1 1 0 0,3 2 0 15,-3-3-8-15,3 2-11 0,-1-3 3 0,-2-1 0 16,2 2 8-16,-1-5 0 0,-5 7 0 0,2-3 0 15,0-3-97 1,-4-6-24-16,1 3-5 0,1-10-1 0,5-2-88 0,-4 0-17 0,-3 0-4 0</inkml:trace>
  <inkml:trace contextRef="#ctx0" brushRef="#br0" timeOffset="81">23610 5537 3038 0,'0'0'67'0,"0"0"13"0,0 10 4 0,2-1 1 0,1 3-68 15,-1 2-17-15,1 7 0 0,0-2 0 0,5 2 0 0,-6 0 0 16,3 3 0-16,-2-3 0 0,0-2-16 0,3-2 0 16,-1 1 0-16,0 3 0 0,0-6 8 0,1 3 8 15,-1-6-13-15,2-3 5 0,-4 3 8 0,6-5 0 0,-7 1 0 0,3-1 0 16,0-2 48-16,-5-5 11 0,6 0 2 0,2-5 1 15,0 2-22-15,-3-3-5 0,1-7-1 0,1 1 0 16,-1 3 2-16,2-5 0 0,-1-2 0 0,-1 1 0 16,-1-6-28-16,3 3-8 0,0 1 0 0,-2-6 0 15,-1 1 0-15,2 1 0 0,2-5 0 0,-4 0 0 16,3 5 0-16,-3 0 0 0,3 2-11 0,-3 0 11 16,1 5-24-16,-1 0 3 0,-2 2 0 0,2 3 0 15,-3-3-110-15,1 5-21 16,0-5-5-16,0 5-1165 0</inkml:trace>
  <inkml:trace contextRef="#ctx0" brushRef="#br0" timeOffset="82">24087 5228 2710 0,'0'0'120'0,"0"0"25"0,0 0-116 0,0 10-29 16,0-1 0-16,2-2 0 0,1 5 78 0,0-2 10 0,0 6 1 0,-1-2 1 15,1 0-72-15,-1 5-18 0,1-2 0 0,-3 2 0 16,2 2 0-16,1 4 0 15,0 2 0-15,0 0 0 0,-3 4 0 0,3 5 0 0,-1 4 0 0,1-5 0 16,-1 3 0-16,-2-5 0 0,3-5 0 0,-3 1 0 16,2-4 0-16,-2 1 0 0,3-5 0 0,-3-2 0 15,0 2 0-15,0-6 0 0,0-3 0 0,0 0 0 16,-3-6 0-16,3 1 0 0,0-7 0 0,0 0 0 16,0 0 0-16,0 0-12 0,0 0 3 0,-2-7 1 15,2-5 8-15,0 6 0 0,0-6 0 0,2-3 0 16,-2 6 12-16,3-3 0 0,0 1 1 0,-3 1 0 15,3-2 15-15,-1 5 4 0,1-5 0 0,-3 6 0 16,2-2-24-16,1 1-8 0,-1 7 0 0,-2 0 9 16,3-6-9-16,-3 6 0 0,0 0 0 0,0 0 0 15,0 0 0-15,0 0 0 0,0 0 0 0,0 0 0 16,0 0-26-16,0 0-4 0,0 0-1 0,0 0 0 16,0 0-121-16,0 0-24 0,0 0-4 0</inkml:trace>
  <inkml:trace contextRef="#ctx0" brushRef="#br0" timeOffset="83">24455 5299 1555 0,'0'0'138'0,"0"0"-110"0,0 0-28 0,0 0 0 0,0 0 252 0,0 0 44 16,0 0 10-16,0 0 2 0,0 0-184 0,0 10-37 15,-2-4-7-15,2 6-2 0,2 7-62 0,-2-5-16 16,0 5 0-16,0-2 0 0,3 8 12 0,-3-3-4 16,0 4-8-16,0 7 12 0,3 0-3 0,-3 7-1 15,0-5 0-15,0-2 0 0,0 0 0 0,0 0 0 16,0-4 0-16,0-4 0 0,-3-4-21 0,0-2-5 16,3 0-1-16,-2-5 0 0,2-2 19 0,-3-3 0 15,0-3 0-15,3-6 9 0,-2 6-9 0,2-6 10 16,-5 0-10-16,5 0 10 0,0-4-2 0,0-4 0 15,-3 1 0-15,3-7 0 0,3 7 1 0,-1-5 0 16,1-2 0-16,2 1 0 0,-2-2-9 0,5 1 0 16,-3-2 0-16,3 1 0 0,-3 6 10 0,3-3-10 0,2 0 12 0,-1 5-12 15,-1 0 27-15,2 0-2 0,1 5 0 0,-1-3 0 16,1 5-25-16,0 0 0 0,-1 0 0 0,-2 0 0 16,3 5 0-16,-3-3 0 0,3 5 0 0,-4 0 0 15,-2 0 0-15,4 1-9 0,-4 3 9 0,-2 1-13 16,-1-2-4-16,-2-3-1 0,0 5 0 0,-2-6 0 15,-4 6 2-15,1-3 0 0,-3-1 0 0,-2 3 0 16,-1-3 16-16,-2 3 0 0,-1-4 0 0,-4 0 0 16,-1-5 0-16,-2 8 0 0,-1-8 0 0,-1 5 0 15,-6-7-17-15,2 0 3 0,3 0 1 0,3 0 0 16,0-2-79-16,3-3-15 16,4-1-3-16,0-2-1 0,4 4-115 0,2-6-23 15,-2-13-5-15,7 6-1 0</inkml:trace>
  <inkml:trace contextRef="#ctx0" brushRef="#br0" timeOffset="84">24806 5167 3052 0,'-9'7'136'0,"9"-7"27"0,0 7-131 0,0 0-32 16,3 10 0-16,3-1 0 0,1 3 44 0,4 0 3 15,2 2 0-15,3 0 0 0,0 3-28 0,2-1-6 0,1 4-1 0,-1-6 0 16,-1 10-12-16,1-4 9 0,-2 6-9 0,0 7 8 16,0 3-8-16,-3-3 8 0,-2 5-8 0,0-5 8 15,-4 0 19-15,-4 0 3 0,-3-4 1 0,-3 8 0 16,-2 3-21-16,-6 1-10 0,-2-6 10 0,-5-2-10 15,-3 0-48 1,-9 0-16-16,-4-7-4 0,-9 0-905 0,-7-4-182 0</inkml:trace>
  <inkml:trace contextRef="#ctx0" brushRef="#br0" timeOffset="85">5696 7312 2628 0,'-10'2'58'0,"7"3"12"0,-8-5 2 0,4 0 1 0,-2 0-58 0,-1 0-15 0,-4 0 0 0,7 0 0 16,-4 2 29-16,1 3 3 0,-1-5 1 0,0 0 0 16,-2 4-46-16,0-1-10 0,4 4-1 0,-6-2-1 0,-1 4 17 0,2-2 8 15,-1 5-8-15,-1 2 8 0,2-2-14 0,-4 2 2 16,2 5 1-16,0-5 0 0,-5 7 32 0,5-2 7 15,3 0 0-15,5 3 1 0,-2-1-15 0,7 4-3 16,0-11-1-16,6 5 0 0,10-5-10 0,-2 1 12 16,4-3-12-16,-4-3 12 0,5-5-4 0,2 4-8 15,-4-8 12-15,4 0-4 0,-4-5-8 0,4-2 8 0,0 0-8 16,-4-9 8-16,-1-11 0 0,0-4 0 16,1 8 0-16,-1-8 0 0,0 3 20 0,6 2 3 0,-11-2 1 15,8-5 0-15,-3 5-14 0,-3-10-2 0,1-2-1 16,0 0 0-16,-3 0 2 0,0 5 1 0,-1-3 0 0,2 7 0 15,-1 0 10-15,-6-2 3 16,1 5 0-16,-1 0 0 0,1-3-23 0,5 10-8 0,-5-5 0 0,2 5 0 16,-5 2 16-16,2 10-4 0,7-3 0 0,-9 2 0 15,0 1 4-15,0 9 0 0,0 0 0 0,0 0 0 16,0 0 12-16,0 12 2 0,-6 2 1 0,3 5 0 16,1 9-31-16,2-2-20 0,-8 7 4 0,0 7 0 15,3 8 8-15,0-2 8 0,-3 16-12 0,-3-8 12 16,3-2-33-16,3-5 0 0,-3 0 0 15,3-7 0-15,-1 0-19 0,3 2-3 0,3-1-1 16,0-4 0-16,0-8-43 16,0-4-9-16,3-3-1 0,3-8-1 0,-6-2-21 0,5-1-4 0,3-3-1 0,0-6 0 15,2-2 74-15,4-2 14 0,4-6 4 0,1-3 0 0,-4 3 18 0,4-10 4 16,0-4 1-16,-6 1 0 0,0-3 21 0,6 8 10 16,-8-3-1-16,-1 6 0 0,1-6 11 0,-4 7 3 15,1 2 0-15,-2 3 0 0,-1 0 37 16,0 2 8-16,-5 5 2 0,0 0 0 0,0 0 10 0,0 0 3 15,-5 5 0-15,0 4 0 0,-3 3-51 0,2 10-9 16,-1 3-3-16,1 1 0 0,-2 0-20 0,3-2 0 16,-3 2 0-16,3-8-8 0,5 4 8 0,-6-1 0 15,6-2-9-15,6-5 9 0,-6-3 24 0,2 4 8 16,4-8 3-16,-1 5 0 0,3-10-3 0,0 5 0 16,0-7 0-16,0 0 0 0,0-7 19 0,2 5 3 15,-4-3 1-15,2-9 0 0,-1 2-22 0,-1-2-4 0,2 0-1 0,-3-7 0 16,0 2-13-16,-5-7-3 0,0-7-1 0,0 5 0 15,0 2-3-15,0 2 0 0,-5 0 0 0,0 3 0 16,3 0-8-16,-4 2-12 0,0 1 2 16,4 1 1-1,-3-2-129-15,0 5-26 0,2-5-4 0</inkml:trace>
  <inkml:trace contextRef="#ctx0" brushRef="#br0" timeOffset="86">6049 7675 2026 0,'0'0'90'0,"0"0"18"0,5 4-86 0,3-1-22 16,0 2 0-16,0-5 0 0,3 2 51 0,7-2 5 0,-5-2 2 0,6-3 0 16,2-2-30-16,-7 0-7 0,1-1-1 0,1-3 0 15,-2 1-10-15,-1-6-2 0,3-1-8 0,-5-2 12 16,-1 1 64-16,1 3 12 0,-1 1 2 0,-2 3 1 16,0-3-41-16,0-1-8 0,-3 3-2 0,-2 3 0 15,3-3 10-15,-1-2 2 0,-5 7 0 0,0-5 0 16,0 5-28-16,-5 0-4 0,2 0-2 0,-3 3 0 15,1 1-18-15,0-2 0 0,-3 3-13 0,0 2 5 16,-2 0 8-16,1 7 0 0,-1-4 0 0,-1 6 0 16,1 0 0-16,-1 6 0 0,3-4 0 0,-3 11 8 15,3-4-8-15,3 8 0 0,-3 3-11 0,5-2 11 16,1 0 0-16,4-2 10 0,7-3 0 0,-7-3 0 16,6 2-10-16,3-7 0 0,2 5 0 0,0-7 0 15,1-3-9-15,1-2-7 0,-1-2-2 0,2 0 0 16,-1-5-29-16,4-5-5 0,2 0-2 15,-2-2 0-15,-6-2 4 0,6-5 1 0,2-3 0 16,3 3 0-16,-3-7 5 0,0 0 2 0,6-6 0 0,-4 6 0 16,-4-5-18-16,0 7-3 0,-7-2-1 0,2 7 0 0,-3-5 40 0,-3 5 8 15,-1 3 2-15,-1-4 0 0,-1 8 25 0,-5 0 5 16,0 0 0-16,0 2 1 0,0 5 38 0,-5-2 7 16,-1-3 2-16,-1 5 0 0,-1 5 9 0,-5-3 3 0,-4 3 0 15,1-2 0-15,4 3-42 0,0 6-8 0,2-5-2 0,2 1 0 16,0 3-4-16,1-4 0 0,4 8-1 0,0-8 0 15,3 7-1-15,0-3 0 0,3 3 0 0,0 5 0 16,-1-5 4-16,8 5 1 0,1-9 0 0,5 7 0 16,-5-3 7-16,5-5 2 0,-6 3 0 0,4 2 0 15,-1-3-32-15,-3-1 0 0,6 1 0 0,-8 1 0 16,3-4 0-16,-6 1 0 16,3-2 0-16,-3 5 0 0,3-5 0 0,-8 0 0 0,3 0 0 0,-3-2 0 15,-3-3 0-15,3 5 0 0,-11 3 0 0,6-3 0 31,-2-5-50-31,-4 5-10 0,0 0-1 0,-5-2-1 16,6-2-2-16,-6 1 0 0,-3 1 0 0,3-3 0 16,6-2-119-16,1 0-24 0,4 0-5 0,5 0 0 0</inkml:trace>
  <inkml:trace contextRef="#ctx0" brushRef="#br0" timeOffset="87">7423 7109 1796 0,'0'0'80'0,"0"0"16"0,0 0-77 0,0 0-19 0,0 0 0 0,0 0 0 15,0 0 106-15,0 0 18 0,0 0 3 0,0 0 1 16,0 0-72-16,-6 3-15 0,0 1-2 0,4-2-1 15,2-2 1-15,-3 8 0 0,3-1 0 0,-10-1 0 16,2 0 9-16,3 7 3 0,-3 2 0 0,2-3 0 16,1 6-12-16,2-1-3 0,-4-3 0 0,1 5 0 15,1-5-36-15,5 3 0 0,-8-1 0 0,6 3 0 16,-1 0 20-16,-3-3 10 0,4 3 2 0,2 2 0 0,-3 3-32 16,0 0 0-16,3-1 0 0,0 5 0 0,-5 6 12 0,5-2-3 15,0-4-1-15,0 5 0 16,-3-4-8-16,3 1 0 0,0-6 0 0,0 2 0 15,0 0-12-15,3-5 12 0,-3-7-12 0,5 5 12 0,-5-5 12 0,3-2 11 16,0 2 1-16,-1-7 1 0,4 5-9 0,-1-10-3 16,3 6 0-16,-8-4 0 0,0-4-4 0,11 0-1 15,-1 0 0-15,4-4 0 0,1-4-8 0,-2 1 0 16,-2-3 9-16,5-1-9 0,-5-1 0 0,2-2 0 16,-2 0 0-16,-1 2 0 0,-2-2 0 0,2 0 0 15,-4-1 0-15,2 4 0 0,-5-3 0 0,2 0 0 0,0 2 0 16,-2 3 8-16,0-3-8 0,-1 0 0 0,1 5 8 15,-1 0-8-15,-2 0 13 0,0 7-1 0,0 0-1 0,0 0 0 16,0 0-11-16,0 0 0 0,0 0 0 0,0 0 0 16,5 7 0-16,-5 4 0 0,6-3 0 0,-3 6 0 15,-1-3 0-15,3 4 0 0,1-1 0 16,0-2 0-16,-1-3 0 0,2 8 0 0,-1-8 9 0,2 5-9 16,2-7 0-16,1 5 8 0,-1-5-8 0,4 5 0 15,-1-5 16-15,0-5-2 0,1 3 0 16,2-2 0-16,-3-3 7 0,5 0 2 0,1-3 0 0,2-4 0 15,-8 0 6-15,3-5 2 0,-5-2 0 0,-1 2 0 16,1-5-18-16,-1-2-3 0,-4 1-1 0,-3-8 0 16,0 5 18-16,-1-1 3 0,-4-3 1 0,-1-2 0 15,-3 4-31-15,1 0 0 0,-3 1 0 0,-3 3 0 16,-1-2-8-16,-2 2-8 0,0 5-2 0,4 0 0 16,-6 3 6-16,3-4 2 0,2 6 0 0,1-3 0 15,-1 5-88-15,1-5-18 0,1 5-3 0,4-2-840 16,0-3-168-16</inkml:trace>
  <inkml:trace contextRef="#ctx0" brushRef="#br0" timeOffset="88">8218 7442 1785 0,'0'0'159'0,"0"4"-127"16,-3 3-32-16,1 5 0 0,-4-5 272 0,1 0 49 15,-3 0 10-15,0 0 1 0,3 5-264 0,-3-2-54 16,3-4-14-16,-6 9 0 16,3 3-40-16,0-3-12 0,-5 3-2 0,2-3-1 15,1 3 15-15,4-3 4 0,-7 4 0 0,5-5 0 0,0 7 67 0,0-7 13 0,3-3 4 0,-1 4 0 16,6-1 10-16,-2-2 2 0,2-1 1 0,2-1 0 16,1-3-14-16,3 5-3 0,-1-5-1 0,2 0 0 15,5-2-32-15,-2-3-11 0,3-2 0 0,3 5 9 16,6-5-9-16,-7-5 0 0,1 3 0 0,3-3 0 15,-6-2-11-15,0 0 11 0,1 2-8 0,-7-2 8 16,4 0-10-16,-3 0 10 0,-3-2-12 16,-2-1 12-16,3 1 0 0,-1-3 0 0,-5-3 0 0,0 4 0 15,0-3 0-15,0 0 0 0,0-1 10 0,0-3-2 16,-5-8-8-16,2 5-10 0,0-1 10 0,0 3-13 16,-2 1 21-16,2 1 4 0,3-2 0 0,-2 5 1 15,2-5-13-15,0 5 0 0,0 3 0 0,2 1 0 16,1-2 0-16,2 5 0 0,-2 0 0 0,3 0 0 15,-1 2 0-15,2 3 11 0,2-3-3 0,-2 5-8 0,4 0 16 0,0 5-4 16,-1-3-1-16,3 3 0 16,1 2-11-16,-1 0-12 0,0 0 2 0,3 7 1 15,0-2-16-15,0 2-3 0,2 5-1 0,-1-5 0 16,-2 8-11-16,1-1-3 0,-2 5 0 0,-1-3 0 0,-5-2 24 0,2-7 5 16,-2 8 1-16,-5-8 0 0,2-2 13 0,-5 2 0 15,0-3 12-15,0-1-12 0,-2-3 54 0,-1 5 4 16,0-8 1-16,3-4 0 0,-2 3 1 0,2-3 1 15,-6 0 0-15,3 0 0 0,-2-3-25 0,3-1-6 0,-3-8-1 0,2 5 0 16,0-7-20-16,0 0-9 0,3-5 8 0,3-2-8 16,0-6 35-16,2 0 1 0,0 0 1 0,9 0 0 15,4 0-37-15,0 2-18 0,-1-4 2 16,-1 8 0-16,0-5-2 0,-1 0 0 16,1 0 0-16,0-2 0 15,-3 2-64-15,3-2-13 0,-2-13-2 0,-4 4-1 16,4 8-160-16,-4 1-32 0,1-2-6 0</inkml:trace>
  <inkml:trace contextRef="#ctx0" brushRef="#br0" timeOffset="89">8902 6944 1440 0,'8'7'64'0,"-6"0"12"15,-2 0-60-15,3 5-16 0,0 0 0 0,5-3 0 16,-3 5 338-16,0 5 65 0,1 0 13 0,2 2 2 16,2 1-316-16,3 8-63 0,-2 5-13 0,5-2-2 0,0 0-24 0,-5 3 0 15,-4-3 0-15,-1 0 0 16,-1-5-9-16,1 2 0 0,-4-5 0 0,-2 0 0 15,-5 1 9-15,2 0-8 0,0-4 8 0,-5-1-8 16,-8-2 29-16,6-1 7 0,2-9 0 0,0 3 1 0,0-4 26 0,3-4 5 16,-1-4 0-16,4-4 1 0,-3-4-15 0,2-6-3 15,3 3-1-15,3-6 0 0,4-1-27 0,7-9-6 16,-1 6-1-16,5-5 0 0,4 0 2 16,1-2 0-16,-2 2 0 0,4-2 0 15,-4 2-58-15,0-7-11 0,3-8-2 0,-6 9-1 16,-2-1-102-16,3 9-21 0,0 1-4 0,-6 2-1085 0</inkml:trace>
  <inkml:trace contextRef="#ctx0" brushRef="#br0" timeOffset="90">9146 7371 3171 0,'-13'9'70'0,"10"-2"14"0,6 0 4 0,0-2 0 0,-1 2-70 0,3 0-18 0,0 0 0 0,6 5 0 16,2-2 15-16,1-4-1 0,-1 6 0 0,6-5 0 15,5 5-6-15,2-5 0 0,0 7-8 0,6-6 12 16,5 3-3-16,0-3-1 0,-5-2 0 0,-5 1 0 16,-1 1-8-16,-2-4-9 0,0-2 9 0,-3 6-13 31,-5 3-32-31,3 1-7 0,-1-10 0 0,1-2-880 0,-1-6-175 0</inkml:trace>
  <inkml:trace contextRef="#ctx0" brushRef="#br0" timeOffset="91">20364 7224 864 0,'0'0'38'0,"0"0"8"0,0 0-37 0,0 0-9 0,0 0 0 0,3-6 0 16,0-6 430-16,-1 3 84 0,-2-3 17 0,0 7 3 15,0-5-392-15,-2-2-78 0,-4 5-16 0,-2-5-4 0,-8 3-29 0,1-3-7 16,-1 6 0-16,-1-2-8 16,1-3 32-16,1 8 0 0,-4-4 0 0,1 3 0 15,2 4-1-15,-3 0-1 0,3 4 0 0,-2 3 0 16,-1 0-13-16,3 8-2 0,0-4-1 0,1 5 0 0,-1 11-14 16,5-6 8-16,0-2-8 0,6-1 0 0,-1 1 10 0,6-5-10 15,0 1 10-15,3-1-10 0,3-7 0 0,1 5 0 16,1-10 0-16,-2 5 0 0,2-2 0 0,0-5-18 15,0 0 2-15,-1 0 1 0,2-5 15 0,-1 3-9 16,-1-3 9-16,2-2-8 0,-2 0 8 0,1 0 0 16,0 0 0-16,-2 0 0 0,1 0 0 0,-1-1 0 0,2 2 0 15,-6 0 0-15,4 0 0 0,2 6 0 0,-3-5 0 0,0 5 8 16,4 5-8-16,-4 1 0 0,5 2 0 16,1 4 0-16,-3-3-8 0,3 10 8 0,-4-5-8 0,7 5 8 15,1 0 0-15,1-3 0 0,-5 7 0 0,-1-1-8 16,-1-1-2-16,-4 5 0 0,-2 0 0 0,-1 3 0 15,-4-4-12-15,-4 4-2 0,-5-4-1 0,-1-4 0 16,-2 4 3-16,-2-4 1 0,3-7 0 0,0 5 0 16,-3-5 32-16,3-5 6 0,-1 3 2 0,1-5 0 15,2-2-19-15,1-3 0 0,-1 3-13 0,3-3 5 16,3-2 38-16,0 0 8 0,-1-2 2 0,4-3 0 16,2-2-32-16,-3 4-8 0,3-3 0 0,0-4 0 15,3 3 0-15,2-3 0 0,3-1 0 0,0-3 0 16,5 2 0-16,0-2 0 0,4-8 8 0,1 4-8 15,3 3 0-15,6 1 0 0,4 0 0 0,-1 3 0 16,-1-4 0-16,-3 3 0 0,1 3 0 0,-3-3-8 16,0 0 8-16,0 5 0 0,-1-2 0 0,1 2-8 15,0-5 8-15,-3 5 9 0,3-5-1 0,0 5-8 0,0 0-11 0,3 0-9 16,-4 0-1-16,1 0-1 0,-5 0 22 0,-4 2 0 16,-4-2-9-16,3 0 9 0,-7 0 0 0,1 2 12 15,-2 3-1-15,-1-3-1 0,-2-2 7 16,-1 5 2-16,-2-5 0 0,0 2 0 0,-2-2-5 15,2 0-1-15,-3 2 0 0,-5-2 0 0,0 5-13 0,-5-6 0 16,-3 4 0-16,-3 2 0 0,3 2 0 0,0 0 0 16,-2 0-8-16,2 2 8 0,2 2 0 0,-1-1 0 15,2 4 0-15,-1-2 0 0,4 2 20 0,-1 4 8 16,3-1 2-16,0-3 0 0,3 0-40 0,2 5-8 16,1 2-2-16,2-7 0 0,2 5 30 0,1 2 6 15,5 0 0-15,0 1 1 0,2-4-9 0,4 3-8 0,2 0 9 16,5-2-9-16,5 0 0 0,0-2 0 0,-2-6-13 0,0-2 4 31,3 4-52-31,-3-12-11 0,-3 0-1 0,3-1-1 16,-3-5-100-16,3-3-20 0</inkml:trace>
  <inkml:trace contextRef="#ctx0" brushRef="#br0" timeOffset="92">21114 6716 3049 0,'-5'14'135'0,"2"-7"28"0,1 0-131 0,-3 4-32 16,2 8 0-16,3-2 0 0,-3 2 27 0,3 2-2 16,-3-2 0-16,1 2 0 0,2-2-37 0,-3 6-8 15,1 2-2-15,-1-4 0 0,1 8 9 0,2-3 1 16,-3 6 1-16,0 1 0 0,0 9 11 0,3-4 0 15,0-4 0-15,3 4 0 0,-3-7 35 0,6 0 2 16,-4 2 1-16,3-5 0 0,-2-1-8 0,5 0-2 16,0-4 0-16,0-4 0 0,5 6-28 0,-2-9 0 15,-3 3-8-15,-1-2 8 16,2-5-98-16,-1 1-13 0,-3-9-2 0,3 2-1 16,0-4-133-16,2-4-26 0</inkml:trace>
  <inkml:trace contextRef="#ctx0" brushRef="#br0" timeOffset="93">20918 7139 3243 0,'0'0'72'0,"0"0"14"0,0 0 3 0,0 0 2 0,9 0-73 0,1 0-18 0,3 0 0 0,6 0 0 15,5 6 0-15,5-12 0 0,8 6 0 0,5-6-9 16,1 3 9-16,-3-1-12 0,-1-4 12 0,-2 2-12 16,-2-2 1-16,-4 1 0 0,2 7 0 0,-5-4 0 15,-1 1 11-15,-3 3 0 0,0-5 0 0,0 5 0 0,-5 5 0 16,-4-5 0-16,-2 3 0 0,-5 1 0 0,-2-1 0 0,-9 6 0 16,-5 0 0-16,0 3 0 15,-5-3-28-15,0 8-3 0,-3 0-1 0,-3 1 0 0,1 1 32 0,1-5 0 16,2 1 0-16,-1 3 0 0,2-8 0 0,4 7 0 15,-1-8 0-15,4 5 0 0,-2-7 27 0,6 5 1 16,-2 0 1-16,5-3 0 0,0-2-1 16,5 5-1-16,-2 2 0 0,6-2 0 0,-2-3-9 0,2 3-2 15,3-5 0-15,2 7 0 0,5-6 6 0,-7 3 1 16,5 3 0-16,-1-6 0 0,-1 3-31 0,1 3-7 16,0-6-1-16,0 3 0 0,-6-1 16 0,-1 1 0 15,-1 3 0-15,-3-2 0 0,-3-3-8 0,-2 3 8 0,-2 0 0 16,-6-3-9-16,-3-1-5 0,-2-1-1 15,0 3 0-15,0-1 0 16,-6-4-61-16,1 2-13 0,-1-1-3 0,3-3 0 16,0 2-65-16,1-5-14 0,1 0-2 0,4 0-596 0,-1-5-119 0</inkml:trace>
  <inkml:trace contextRef="#ctx0" brushRef="#br0" timeOffset="94">22763 7031 3045 0,'-5'0'67'0,"-2"0"13"0,-4-2 4 0,0 2 2 0,0 0-69 0,-1 0-17 0,-7 0 0 0,3-5 0 15,-5 5-20-15,2 0-7 0,0 0-1 0,-2 0-1 0,3 0 29 0,0 5 0 16,1-3 0-16,4-2 0 0,0 5 0 0,2-3 0 16,3 6 0-16,3-4 0 0,-1 4 25 0,4-2 5 15,2 6 1-15,5 2 0 0,3 0 0 0,0 8 0 16,6 3 0-16,1 1 0 0,1 0-17 0,3-2-3 0,-1 0-1 16,6-8 0-16,0 8-10 0,2-8-12 0,7 3 2 15,-5 0 1 1,-1-5-25-16,-6 0-5 0,-2 0-1 0,-6-2 0 15,-5 2 0-15,0-2 0 0,-3-3 0 0,-7-1 0 16,-3 3 4-16,-9 1 1 0,-2-2 0 0,-5-4 0 16,0 1-7-16,-1 1-2 0,-1 1 0 0,1-2 0 0,-1 0 44 0,1-5 17 0,1 6-1 0,2-4 0 15,1 3-16-15,5 1 0 0,-3-8 0 0,2 0 0 16,7 4 42-16,-1-2 5 0,2-2 1 0,6 0 0 16,0 0-13-16,0 0-3 0,3-6 0 0,3-2 0 15,4 1-32-15,3 1 0 0,6-6 0 0,0 5 0 16,5-1 0-16,2-4 15 0,3 5-3 0,3-2-1 15,8-3-11-15,-4 5 0 0,-1-4 0 0,-3 3 0 16,-3-1 0-16,-2-3-11 0,-4 5 3 0,1-5 0 16,0 5 8-16,-5-2 0 0,-1-3 0 0,1 5 0 15,-5-5 0-15,-2 5 0 0,-1-3 0 0,-1-1 0 0,-1 4 0 16,-4-5 11-16,0 5-3 0,-2 0 0 0,-1-7 7 0,-4 7 1 16,2-5 0-16,-3 4 0 0,-2-3-16 15,-3 1 0-15,0-4 0 0,-2 3 0 16,-1-3 0-16,1 9 0 0,-2-2 0 0,-1 0 0 0,0 7 12 15,0 0 0-15,0 0 0 0,-3 4 0 0,2 6 12 0,1 7 1 16,-3-8 1-16,3 5 0 0,-3-2-26 0,3 1 0 16,2 2 8-16,1-3-8 0,5 7 34 0,-1-3 5 15,3-2 1-15,6 5 0 0,3-5-20 0,-1 5-3 16,5 0-1-16,3-5 0 0,-2 0-8 0,5 0-8 16,-3-6 9-16,1-2-9 15,-1-1-44-15,3 2-14 0,-3-9-3 0,3-3-1 16,2 0-87-16,1-1-18 0,0-2-3 0,-1-1-1 15,4-3-36-15,-1-2-7 0,3 2-2 0,-3 5 0 16,-3-7 100-16,1 7 20 0,-4 0 4 0,-1 0 1 0,-4 2 73 0,1-2 18 0,-3 7 0 16,-3 0 0-16,1 0 107 0,-6 0 25 0,5 7 4 0,-3 0 2 15,1 0-14-15,0 5-4 0,-3-5 0 0,3 7 0 16,-3-2-36-16,3 2-8 0,-6 0-2 0,3 1 0 16,0-4-38-16,0 3-7 0,0 0-1 0,-3-2-1 15,3 0-17-15,-3-2-10 0,3-6 12 0,0-4-12 16,0 0 64-16,0 0 7 0,0 0 1 0,0 0 0 15,0 0 8-15,0 0 1 0,6-4 1 0,2-3 0 16,-1-1-20-16,2-4-4 0,3-1-1 0,2-2 0 16,2-3-57-16,-3 3-20 0,3-6 0 0,0 7 0 31,0-7-20-31,0 2-3 0,0-7-1 0,0 7 0 16,-1 3-22-16,-1-3-5 0,-1 0-1 0,-3 5 0 0,2-5 13 0,-5 5 3 0,1 5 0 15,0-3 0-15,-3 7 19 0,0 2 4 0,-5 3 1 16,0 0 0-16,0 0-27 0,9 3-5 0,1 8 0 0,1 4-1 0,-1-1 33 15,1 0 8-15,-3 3 0 0,2-3 1 0,4 0 44 0,-3 4 9 16,1-3 2-16,2 3 0 0,-4-3-23 0,4-1-9 16,-1 0 8-16,-5-3-8 0,2-1 34 0,-1 2 2 15,-2-5 0-15,-1 0 0 0,-1 0-16 0,3-7-4 16,-3 5 0-16,-5-5 0 0,0 0 39 16,6 0 7-16,-1-5 2 0,0 3 0 0,0-3-1 0,1-2 0 0,-3-5 0 15,2 3 0-15,0-3-37 0,-2-2-7 0,2 2-2 0,-2-2 0 16,0-5-17-16,-1 5-12 0,1 0 1 0,-1-7 1 15,1 9 1-15,-1-9 0 0,4 0 0 0,-3 0 0 16,-1 4 9-16,1 3 0 0,2-1 0 0,-2 3 0 16,-1 3 0-16,4-3 0 0,-1 6 0 15,-2-2 0 1,2 1-28-16,-2 3-3 0,2 1-1 0,-5 3 0 0,5-5 32 0,-5 5 0 0,0 0 0 0,0 0 0 16,0 0-22-16,5 0-2 0,1-2 0 0,-6 2 0 15,0 0 15-15,0 0 9 0,0 0-12 0,0 0 12 16,0 0 0-16,0 0 0 0,0 0 0 0,0 0 0 15,0 0 0-15,0 0 0 0,0 0 0 0,0 0 0 16,0 0 0-16,0 0 0 0,0 0 10 0,0 0-2 16,0 0-8-16,0 0 0 0,0 0 0 0,0 0 0 15,0 0 0-15,0 0-10 0,0 0 10 0,0 0-13 16,-6-4 24-16,6 4 5 0,-2 0 0 0,-3-3 1 16,0-2-8-16,-1 3-1 0,-2-3-8 0,3 5 12 15,-1 0-4-15,-2-4-8 0,1 4 11 0,1 0-11 0,1 0 8 0,-3 0-8 16,0 4 0-16,3-4 0 0,0 5 32 0,-3-3-1 15,2 6 0-15,1-4 0 0,0 3-31 0,0-4 0 16,-1 8 0-16,3-3 0 16,3-2 0-16,-2 6 0 0,2-3 0 0,0 3 0 0,2 10 10 15,1-4 2-15,3-3 1 0,-1-1 0 0,2 0-13 0,4-3-15 16,0 4 3-16,2-3 1 0,3 0 11 0,2-3 0 16,1-2 0-16,8 0-8 0,-1-2 8 0,3 2 0 15,-2 0 0-15,0-7 0 0,-1 7 0 0,-2-7 0 16,-1 0 0-16,-1 0 0 15,-1 0-24-15,0 0-8 0,-2 0-3 0,0-7 0 0,-4 7 24 0,1-7 11 0,0 2-10 16,0 3 10-16,0-5-18 0,-3-1 2 0,-2 2 1 0,-1-1 0 16,1-3 15-16,-3 3 0 0,-1 5 0 0,-1-6 10 15,0-4 2-15,-4 6 0 0,1-1 0 0,-3-5 0 16,0 5 5-16,0-3 2 0,-3-2 0 0,1 6 0 16,-1 1-3-16,-3-2 0 0,3 0 0 0,-2 5 0 15,0-4-5-15,0 6-2 0,-3-7 0 0,0 7 0 16,3 0-9-16,-3-4 8 0,0 4-8 0,0 0 8 15,0 0-8-15,0 4 0 0,-3-4 0 0,3 7 0 16,1-7 0-16,-4 12 0 0,3 3 8 0,2 6-8 16,-1-7 0-16,2-2 0 0,-1 1 0 0,0-1 0 15,4-2 0-15,-1 7-17 0,3-8 4 0,0 3 1 16,3-3 12-16,2 3 0 0,1-5 0 0,-1 0 0 16,3 0 20-16,0 0 0 0,0-2 0 0,3-5 0 15,-1 0-10-15,4 0-2 0,1 0 0 0,1 0 0 0,3-5-8 16,2-2 0-16,5 0 0 0,-2-7 0 0,0 2-13 15,0 3 1-15,-6-5 1 0,4-5 0 0,-4-8 3 16,-2 2 0-16,0 4 0 0,-3-5 0 0,-2 4 8 0,2-3-13 16,-5-1 5-16,0 5 8 0,0-6 8 0,0 4 10 15,0-3 2-15,-2 0 0 0,1-2-7 0,-2-3-1 16,1-4 0-16,-1 2 0 0,1 0 0 0,-4 7 0 16,3 5 0-16,-2 0 0 0,0 2-12 0,0 5 0 15,-3 2 0-15,0 5 0 0,2-1 9 0,-2 1-1 0,0 7 0 16,0 0 0-16,0 0-25 0,-2 7-6 0,-1 1-1 15,0 6 0-15,0 5 24 0,-2 6 0 0,0 15 0 0,0-4 8 16,-1 4-8-16,1 0 0 16,0 0 0-16,0 0-11 0,2 5 11 0,0-2 0 15,3 11 0-15,0-10 0 0,3-3-8 0,0-6 0 16,-1-2 0-16,3-5 0 0,-2-2 8 0,2-7 11 16,1 2-3-16,-4-7 0 15,4-2-80-15,-4 0-16 0,1-5-3 0,-3-7-1274 0</inkml:trace>
  <inkml:trace contextRef="#ctx0" brushRef="#br0" timeOffset="95">11646 2308 1612 0,'0'0'144'0,"0"0"-116"0,0 0-28 0,0 0 0 16,-2 0 239-16,2 0 41 0,-6 2 9 0,3 5 2 16,-2 3-169-16,3 0-34 0,-1 3-6 0,-2 6-2 15,-1 7-64-15,1 3-16 0,2-3 0 0,-2 2 0 16,0-2 0-16,2 2 0 0,-2 3 0 0,2-3 0 15,1 5 0-15,-3 0 0 0,-1 2 0 0,3 5 0 16,-2 5 0-16,2-3 0 0,1-11 0 0,-1 0 0 16,3-6-126-16,0 0-29 0,0-9-5 0,0 3-616 15,0-8-124-15</inkml:trace>
  <inkml:trace contextRef="#ctx0" brushRef="#br0" timeOffset="96">11606 2383 2487 0,'0'0'110'0,"0"0"23"0,0 0-106 0,3-9-27 15,-1 2 0-15,7-2 0 0,-1-1 62 0,-1-1 7 16,4 3 2-16,-1-4 0 0,4 3-43 0,2-3-9 0,0 5-2 0,2-2 0 15,-2 0-17-15,8-1 0 16,0 5-13-16,0-4 5 0,0 4 8 0,-3-2 0 16,3 2 0-16,-3 5 8 0,-3 0-8 0,-2 0 8 0,1 0-8 0,-4 5 8 15,0 0 0-15,-2 2 0 0,-1 2 0 0,-2-4 0 16,0 5-8-16,-3-1 0 0,0 0 0 0,-5 3 0 16,0 2 13-16,0 0 2 0,-2 1 0 0,-3-1 0 15,0 5-29-15,-6-1-6 0,0 11 0 0,-5-8-1 16,0-2 1-16,-2 0 0 0,-4 2 0 0,-4-7 0 15,-5 5 11-15,-2-5 9 0,7 0-12 0,0-2 12 16,2-5-20-16,3 4 4 0,-1-3 0 0,4-1 0 16,2-5 53-16,2 5 11 0,1-2 3 0,2-5 0 15,4 0 1-15,-1 4 1 0,2-4 0 0,6 0 0 16,0 0-13-16,0 0-2 0,0 0-1 0,0 0 0 16,0 0-13-16,0 0-4 0,0 0 0 0,0 0 0 15,6 3-9-15,2 4-3 0,-1 0 0 0,7-7 0 0,-1 12-8 0,0-10 0 16,3 8 0-16,0-1 0 0,6-1 0 0,-1 5 0 15,3-5 8-15,-1 4-8 0,-1 1 0 0,-1-1 0 16,0 0 0-16,-2-3 0 0,-4-1-19 0,1-2-2 16,-2 1-1-16,-1 1 0 15,-2-4-88-15,-1 4-18 0,1-4-3 0,-4-1-1 16,4-6-68-16,-3-1-13 0,0 1-3 0,0-2-776 16</inkml:trace>
  <inkml:trace contextRef="#ctx0" brushRef="#br0" timeOffset="97">12352 2334 2055 0,'0'0'91'0,"0"0"19"0,0 0-88 0,0 0-22 0,0 0 0 0,0 0 0 15,0 0 152-15,0 0 25 0,0 0 6 0,0 0 1 16,0 0-96-16,0 0-20 0,0 0-3 0,-3 10-1 16,3-10-44-16,0 12-10 0,0-1-2 0,0-1 0 15,3 8-8-15,2-3 0 0,-3 6 0 0,1 4 0 16,2 2 10-16,1-6-10 0,-1 5 12 0,0 2-12 16,-2-4 8-16,2-1-8 0,1 8 0 0,-1-8 0 15,-3 8 14-15,4-5-1 0,-3 2 0 0,-1-7 0 16,3 8-13-16,-2-4-18 0,2-1 4 0,-2-15 1 15,0 6 13-15,2-8 0 0,-2 0 0 0,-3-7 0 0,0 0 10 0,0 0 5 16,5-2 1-16,0-13 0 16,1-6 12-16,-1-3 4 0,0-1 0 0,-3-4 0 0,4 4-20 0,-3-4-3 15,2-4-1-15,0 7 0 0,0-7-8 0,1-2 0 16,2-5 0-16,0-3 0 0,0 4 0 0,2 1 0 16,1 3 0-16,2-4 0 15,1 12-55-15,-1 0-6 0,0-1-2 0,0 2 0 16,3 5-163-16,0 0-33 0</inkml:trace>
  <inkml:trace contextRef="#ctx0" brushRef="#br0" timeOffset="98">12842 2431 2430 0,'0'0'53'0,"0"0"11"0,0 0 3 0,0 0 1 0,0 0-54 0,0 0-14 0,-3-7 0 0,3 7 0 16,0-3 54-16,3-2 8 0,0-1 2 0,-1 0 0 15,3 0-52-15,1 3-12 0,2-1 0 0,-3-4 0 16,3 8 0-16,3-6 0 0,-4-2 0 0,2 8 0 15,1-2 16-15,-2-3 0 0,3 5 0 0,-1 5 0 0,-1-3-7 0,1-2-1 16,1 8 0-16,-4-2 0 0,2-6-8 0,-1 12 0 16,-1-9 0-16,-1 9 0 0,-1-1 0 0,-2-1 0 15,-6 4-11-15,1 5 11 16,-1 0-9-16,-3-7 9 0,1 4-10 0,-3-2 10 16,-3 5-33-16,-2 0-1 0,3 0 0 0,-4-3 0 15,1-2 22-15,0 5 4 0,0-5 8 0,2 5-13 0,-2-5 13 0,2 0 0 16,-2 5 12-16,5-5-12 0,-3 1 56 0,6-4 4 15,0 1 0-15,0-2 1 0,2 1-1 0,3-1-1 16,0 2 0-16,3 1 0 0,2-1-20 0,0 3-4 16,0-9-1-16,6 2 0 0,-3-1-16 0,5 0-3 15,1-7-1-15,1 5 0 0,1-5-14 0,0-5 11 16,6 5-11-16,-1-7 10 16,0-2-59-16,3-3-12 0,-6-3-3 0,4 3 0 15,-4-1-162-15,3 1-33 0</inkml:trace>
  <inkml:trace contextRef="#ctx0" brushRef="#br0" timeOffset="99">13582 2497 2440 0,'0'0'54'16,"0"0"11"-16,0 0 3 0,0 0 0 0,-5 0-55 0,-1-2-13 0,0 2 0 0,1 0 0 15,-5 0 52-15,2 0 7 0,-5 2 1 0,-3-2 1 16,-3 4-82-16,0-1-17 0,1 4-3 0,-3 0-1 0,-1 0 26 0,4 5 6 16,0-5 1-16,-1 7 0 0,1-2-10 0,1 2-1 15,1-3-1-15,4-1 0 0,-2 4 38 0,6-2 8 16,-3 2 2-16,6-2 0 0,0 0 14 0,3-3 3 16,-1 3 1-16,3-3 0 0,3-1-36 0,-1 4-9 15,1-6 0-15,2 1 0 0,0-2 28 0,1 2 4 16,1-7 1-16,4 0 0 0,-3 0-24 0,0 0-9 15,3-7 0-15,-1 2 9 0,4-2-1 0,-4 1-8 16,3-2 12-16,1 1-4 0,-4-5-8 0,4 6 0 16,-4-9 9-16,1 8-9 0,4 0 16 0,-1-5-2 15,-6-2 0-15,2 7 0 0,-2-5 11 0,-2 3 3 16,-1-3 0-16,0 3 0 0,3-3-7 0,-5 0-1 16,2 5 0-16,0 0 0 0,-2-5 12 0,-1 10 1 0,1-3 1 0,-3 5 0 15,0 0-18-15,0 0-3 0,0 0-1 0,0 0 0 16,0 0 1-16,0 0 0 0,0 0 0 0,3 5 0 15,3 2-13-15,-4 0 11 16,3 0-11-16,-2 7 10 0,2-2-10 0,-2 2 0 0,0 0 0 0,-1 0-11 16,1 3 11-16,2-1 0 0,-3 1 0 0,4-3 0 15,0-5 0-15,-4 6 0 0,6-3 0 0,-2-6 8 16,-4 6-55 0,3-5-10-16,0 0-3 0,4-2 0 15,-4-3-131-15,0 3-26 0,0-5-6 0</inkml:trace>
  <inkml:trace contextRef="#ctx0" brushRef="#br0" timeOffset="100">13990 2737 2131 0,'-8'7'189'0,"6"-5"-151"15,-1 8-30-15,0-8-8 0,-2 5 176 0,2 5 35 16,-2-3 6-16,3 3 2 0,-4 3-153 0,0 3-30 16,4-3-7-16,-3-1-1 0,0 5-28 0,-1-5 0 15,-2 5 0-15,3 0 0 0,-1-5 0 0,1 2 0 0,0 0 0 0,0 1 0 16,2-5-9-16,0 2 9 0,3 0 0 0,0 1-9 16,0-4 9-16,3 3-10 0,0-7 10 0,2 5-10 31,-3-12-114-31,4 7-22 0,2-2-5 0,2-10-1020 0</inkml:trace>
  <inkml:trace contextRef="#ctx0" brushRef="#br0" timeOffset="101">14515 2421 864 0,'-6'24'38'0,"4"-13"8"0,-1-3-37 0,-2 6-9 0,3 3 0 0,-1-8 0 0,0 5 516 0,0 5 102 16,1 2 20-16,-3-7 4 16,2 9-515-16,-2-6-103 0,2 7-24 0,-3-3 0 15,4 0 0-15,-1 8 0 0,-2-4 0 0,3 1 0 16,-4 10-51-16,1 1-8 0,0-8-1 0,-1 1-1 16,1-1-55-16,-1-8-10 0,4 0-2 0,-1-2-1 15,1-5-40-15,2-2-8 16,-3-10-2-16,3-2-449 0,0 0-91 0</inkml:trace>
  <inkml:trace contextRef="#ctx0" brushRef="#br0" timeOffset="102">14346 2570 2228 0,'0'-19'99'0,"0"12"20"0,2 0-95 0,3-5-24 15,-2 5 0-15,5-14 0 0,0 7 123 0,-1-5 20 16,2 0 4-16,1 5 1 0,-1-7-77 0,1 9-15 0,3-3-4 0,-2 6 0 15,2-3-40-15,3 0-12 0,-3 6 0 0,3-9 0 16,0 9 13-16,3 0-1 0,-4-3-1 0,4 9 0 16,0-4 6-16,-1 1 2 0,1 3 0 0,2 3 0 15,-5 1-11-15,0-2-8 0,-3 5 9 0,-3 3-9 16,-1 0 0-16,-1 3 0 0,-1-1-8 0,-4 9 8 16,0-9-18-16,-6 9 3 0,0-2 1 0,1 2 0 15,-3-1 4-15,-1-1 1 0,-5-3 0 0,-1-2 0 16,-7 2 9-16,0 1 0 0,1-5 0 0,-1 2-8 15,-2 0 8-15,2-2 0 0,-2-3 0 0,3 0 8 16,-1 1-8-16,1-3-12 0,2 5 4 0,-3-12 0 16,6 12 35-16,0-10 7 0,-1-2 2 0,4 5 0 15,-1-3-9-15,6-2-2 0,-3 0 0 0,8 0 0 16,-6 0 5-16,6 0 1 0,0 0 0 0,0 0 0 0,0 0-10 0,0 0-1 16,0 0-1-16,9 5 0 0,-2-2-9 15,4 1-2-15,-1-2 0 0,4 5 0 0,-1-2 0 0,3 2 0 16,0 1 0-16,0-2 0 0,-1 1-8 0,4 5 8 15,0 0-8-15,-1-3 8 0,1 3-8 0,2-3 0 16,1 3 0-16,-4 3 0 0,1-3-17 0,-4-3-3 16,1 3 0-16,0-6 0 15,-3 6-107-15,-2-9-21 0,-1 4-5 0,1 0-1 16,0-7-98-16,-3 0-20 0</inkml:trace>
  <inkml:trace contextRef="#ctx0" brushRef="#br0" timeOffset="103">14854 2389 2660 0,'0'0'59'0,"0"0"12"0,0 0 2 0,0 0 1 0,0 0-59 0,0 0-15 16,0 0 0-16,0 0 0 0,0 0 67 0,0 0 10 15,3 6 3-15,3-6 0 0,-1 9-58 0,0 1-11 16,1 7-3-16,1-3 0 0,1 5-8 0,0-5 0 15,0 3 0-15,0-1 8 0,3 5-8 0,-4-2 0 16,4 0 0-16,-3 2 0 0,6-2 0 0,-4 2 0 16,1-2 0-16,2 0 0 0,-2-5 0 0,5 0 0 15,-1 0 0-15,1-6 0 0,-2 5 16 0,-4-8-3 16,1 2 0-16,-3-7 0 0,0 0 33 0,0-4 6 16,-3-4 2-16,0 1 0 0,1-7-4 0,-1 2-1 15,-5-1 0-15,2-4 0 0,1 0-41 0,-3-4-8 0,0 2 0 16,0-2 0-16,0 2 0 0,0-2 0 15,3 0 0-15,-3-5 0 0,0 0 17 0,2-2 0 0,1 2 0 16,3 0 0-16,-1 5-17 0,-3 2-16 0,3-2 4 16,1 1 0-1,-1 7-81-15,3-2-16 0,-6 1-3 0,4 7-835 0,0-5-166 0</inkml:trace>
  <inkml:trace contextRef="#ctx0" brushRef="#br0" timeOffset="104">15411 2358 1382 0,'0'0'61'0,"0"0"13"0,0 0-59 0,0 0-15 0,0 0 0 0,0 0 0 15,6 4 363-15,-1-4 69 0,0 7 15 0,6-7 2 0,2 0-342 0,-2 0-69 16,-1 0-14-16,1 0-2 0,5-2-22 0,-6 2 9 15,1-5-9-15,2 5 0 0,-2 0 0 0,-3 0 0 16,2 5-12-16,-2-3 3 0,0-2 9 0,1 8 14 16,-2-8-3-16,-2 6-1 0,4 0 10 0,-4 0 3 15,0 1 0-15,0 1 0 0,1 13-23 0,-3-9 0 16,-1 1 0-16,1 2 0 0,-3-1 0 0,-3 2 0 16,1 1 0-16,-1-3 0 15,0 5-23-15,-3 0-9 0,1-7-1 0,-2 4-1 0,-2-2 34 0,2 2 0 0,-4 1 0 0,3-5 0 16,0 2 10-16,5 1 9 0,-2-2 1 0,2-1 1 15,3 2 15-15,3-2 2 0,2-5 1 0,1 7 0 16,1-7-11-16,5 5-1 0,-2-5-1 0,3 1 0 16,0-6-12-16,1 2-2 0,-1-4-1 0,2-4 0 31,-1 4-37-31,2-8-7 0,-3-1-2 0,3-5 0 16,3-3-143-16,-3 3-29 0,2-11-5 0</inkml:trace>
  <inkml:trace contextRef="#ctx0" brushRef="#br0" timeOffset="105">16029 2174 2746 0,'-8'7'122'0,"6"-5"25"0,-1 7-118 0,0 1-29 0,0-3 0 0,1 5 0 0,-1 2 100 0,3 7 13 16,0-2 3-16,3 2 1 0,-3 6-89 0,5 0-19 15,-2 6-9-15,2 5 10 0,0-3-10 0,0-2 0 16,1 0-10-16,-1-4 10 0,0 2 0 0,-2-8 0 15,3-4 0-15,-3 2 0 16,-1-2-29-16,1-5 0 0,-1-2 0 16,-2-3 0-16,0-1 47 0,0-4 10 0,0-4 1 0,0 0 1 0,0 0-30 0,0 0 0 15,0 0 0-15,-2-4 0 0,-1-4 24 0,1-1 3 16,2-3 0-16,0 3 0 0,2-3-27 0,-2-7 0 16,5 9 0-16,-2-6 0 0,2 2 0 0,1 0 0 15,-1 0 0-15,2 2 0 0,5 3 0 0,-5-3 0 0,4 0 0 16,-1 5 0-16,1 0 20 0,2 0-2 15,1 4 0-15,-1-1 0 0,-3 4 2 0,1 4 0 0,0-1 0 16,2 4 0-16,-5 0-10 0,2 5-2 0,4-1 0 0,-7-1 0 16,-1 9-8-16,-3-7 0 0,-6-3 0 0,-3 5 0 15,-1 0 0-15,-4-2 0 0,0 2 0 0,-7 0 8 16,-1-2-19-16,-2 3-4 0,-3-4-1 0,0-1 0 31,-2 2-72-31,0-6-14 0,-4 1-3 0,4 1-833 0,-3-4-166 0</inkml:trace>
  <inkml:trace contextRef="#ctx0" brushRef="#br0" timeOffset="106">12442 3161 2174 0,'0'0'48'0,"0"0"9"0,0 0 3 0,0 0 1 0,0 0-49 0,0 0-12 0,0 0 0 0,0 0 0 0,0 0 38 0,-3 7 5 16,-2 5 1-16,2 0 0 0,-2 5-1 0,-3 4 0 15,3-3 0-15,-4 4 0 0,-1 2-9 0,-1-1-2 16,1 3 0-16,-1-3 0 0,-2 1 20 0,2 7 3 15,-2-3 1-15,2 0 0 0,1 5-13 0,-3-2-3 16,-4 4 0-16,4-2 0 0,5-4-26 0,1-4-6 0,-2 4 0 0,4-16-8 16,0 7 0-16,2-6 0 0,6-2-10 0,2 0 10 31,3-6-190-31,3-3-30 0,-1-3-7 0</inkml:trace>
  <inkml:trace contextRef="#ctx0" brushRef="#br0" timeOffset="107">12800 3354 2790 0,'0'0'61'0,"-6"0"13"0,3 8 2 0,-2-4 3 0,0-1-63 0,-3 3-16 0,3 0 0 0,-3 3 0 16,3-2 44-16,-4 0 5 0,-1 5 2 0,2 2 0 15,0-2-40-15,3-5-11 0,-4 7 0 0,4 0 0 16,0 0 0-16,3-2 0 0,-1 3 0 0,3-4 0 0,0 3 0 0,5-2 0 15,0-3 0-15,0 3 0 0,7-5 0 0,-5 0 11 16,4 0-1-16,2 1 0 0,1-8 31 0,-1 0 7 16,0 0 0-16,0 0 1 0,3-10-25 0,-3-2-4 15,1 5-2-15,-1-5 0 0,-2-2-18 0,-1 0 0 16,1 0 8-16,-6-5-8 0,0 7 10 0,-2-2-2 16,-3 0 0-16,0 0 0 0,-3 7-8 0,-2-5 0 15,0-2 0-15,-3 7 0 0,-3 2 0 0,3-2 0 16,-5 0 0-16,2 5 0 15,-2-3-25-15,2 3-4 0,1-4-1 0,-1 6 0 16,6-2-140-16,0-2-28 0,0 4-6 0</inkml:trace>
  <inkml:trace contextRef="#ctx0" brushRef="#br0" timeOffset="108">13136 3159 2743 0,'0'0'121'0,"0"0"26"0,0 0-118 0,3 9-29 0,0-1 0 0,2-2 0 16,0 6 89-16,3 0 12 0,0 5 3 0,0 2 0 15,0-1-45-15,3 1-9 0,-1-10-2 0,1 11 0 16,0-7-39-16,-1 2-9 0,1 3 0 0,-1-3 0 16,-2 4 0-16,3-3 0 0,-6 1 0 0,3 4 0 15,0-7 0-15,-3 7 0 0,-2 5 0 0,-3 2 0 16,0 5 12-16,-3 8-3 0,-2-16-1 0,-3 8 0 15,0-4-73-15,-2 1-15 0,-4-6-4 0,1 2-850 16,0-5-170-16</inkml:trace>
  <inkml:trace contextRef="#ctx0" brushRef="#br0" timeOffset="109">15099 3192 1785 0,'0'0'159'0,"0"0"-127"16,0 0-32-16,-3 2 0 0,0 5 186 0,-5 1 31 15,-5-2 7-15,0 9 0 0,-1-3-100 0,-1 2-21 16,-1-3-4-16,-1 4-1 0,1 3-72 0,1-1-14 15,-1 2-4-15,0-1 0 0,0 3 13 0,0 1 3 16,0 4 0-16,3-5 0 0,-3 10 8 0,3 2 3 16,-1 7 0-16,4-5 0 0,-1-2-22 0,3 2-4 15,1-4-1-15,1-8 0 0,3 4 9 0,3-6 2 0,0 5 0 16,0-15 0 0,0 4-40-16,3-1-8 0,3-2-2 0,-1-5 0 15,2-1-61-15,2-6-12 0,-1 0-2 0,2 0-770 0,3-6-155 0</inkml:trace>
  <inkml:trace contextRef="#ctx0" brushRef="#br0" timeOffset="110">15382 3456 2862 0,'-5'4'63'0,"0"4"13"0,-4-1 2 15,2 2 2-15,-1-2-64 0,0 5-16 0,-3 3 0 0,3-4 0 0,-2 3 23 0,1 7 1 16,2 5 0-16,-1 0 0 15,-1-12-24-15,4 7 0 0,3-6 0 0,-1 1 0 0,3-6 0 0,0 1 0 16,3-3 0-16,-1 3 0 0,3-4 0 0,4-4 0 16,-1 1 0-16,2-1 0 15,1-3 48-15,-1-3 12 0,4-1 3 0,2-3 0 0,-6-1-13 0,6-4-2 16,-2 3-1-16,-2-5 0 0,-1-9-27 0,-1 6-4 16,-1-7-2-16,-4 11 0 0,-2-9-14 0,-3 3 0 15,0-2 8-15,-5 7-8 0,-4-5 0 0,1 5 0 16,-2 2-9-16,-3 3 9 0,2-3-24 0,-5 5 0 15,3-5 1-15,0 10 0 16,-1-10-9-16,1 5-3 0,3 0 0 0,1 5 0 16,2-8-127-16,2 3-26 0,2 0-4 0</inkml:trace>
  <inkml:trace contextRef="#ctx0" brushRef="#br0" timeOffset="111">15658 3114 2948 0,'0'0'131'0,"2"5"26"0,1 2-125 0,2 0-32 0,4 2 0 0,-2 4 0 16,4 0 73-16,-1-1 9 0,4 9 2 0,-1 1 0 16,0-3-63-16,1-1-12 0,-1 1-9 0,0-2 12 15,0 4-12-15,-5 5 0 0,3-3 0 0,-5 1 0 16,-1 2 9-16,-3 7 0 0,-2 2 0 0,-2 5 0 0,-3 0 5 0,-4 7 1 15,-1-7 0-15,-6 1 0 0,-3-1-15 16,0-7 0-16,-2 0 0 0,-3 0 0 16,-4 2-62-16,-2-9-15 0,-4 0-3 0,-6 2-867 15,-5-2-173-15</inkml:trace>
  <inkml:trace contextRef="#ctx0" brushRef="#br0" timeOffset="112">5200 8627 2847 0,'0'0'63'0,"0"0"13"0,0 0 2 0,0 0 2 0,0 0-64 0,0 0-16 16,0 0 0-16,0 4 0 0,0 4 25 0,3-1 3 15,-3 0 0-15,0 0 0 0,3 2-37 0,-3 3-7 16,3 7-2-16,-3 0 0 0,0 5 18 0,5 1-12 15,-5 1 12-15,0 2-10 0,2-1 10 0,4 0 0 0,-6 0 0 16,2-2-8-16,1 2 8 0,3-2 0 0,1-1 8 0,-2 2-8 16,1-5 20-16,2 5 0 15,-1 0 0-15,5 0 0 0,-5-12-20 0,-2 0 0 16,4-2 0-16,3-2 0 0,7-6 0 0,-5-2 0 16,-1-2 0-16,0-2 0 0,1-10 0 0,1 5 0 0,-1-7 0 0,2 2 0 15,-3-4 0-15,2-3 12 0,-3 0-4 0,3 5 0 16,-4-5-8-16,-1-2-8 0,1 2 8 0,2 2-12 15,-7-1 12-15,6-1 0 0,-3 5 0 0,-6-5 0 16,2 4 13-16,0 1 2 0,1 1 0 0,-1-2 0 16,-3 3-15-16,1 1 0 0,-1 1 8 0,4 4-8 15,-6-2 11-15,0 4-1 0,0 4 0 0,0 0 0 16,0 0 7-16,0 0 2 0,0 0 0 0,0 0 0 16,0 0 17-16,0 6 3 0,-6 6 1 0,4-2 0 15,-1 6-32-15,3 0-8 0,0 3 0 0,-2 1 0 0,2-7 0 0,0 9 0 16,0-3 0-16,0 2 0 0,0 0 0 0,2-2 11 15,-2 2-11-15,5-5 12 16,1 1-84-16,-3 2-16 0,2 2-3 0,3-2-1 16,3-5 39-16,-6-7 7 0,2 5 2 0,7-5 0 15,-4-5-33-15,1 3-7 0,0-5 0 0,2-5-1 16,-2 5 33-16,4-2 6 0,4 2 2 0,0 0 0 16,-9-4 44-16,6 4 0 0,-5 0 15 0,2 4-4 0,0-2 6 0,-5 3 2 15,3 2 0-15,-3 0 0 0,0 7 36 0,2-2 7 16,-5 3 2-16,4-2 0 0,-4-1-25 0,3 7-5 15,-6-5-1-15,4 1 0 0,-1 6-33 0,0-3 0 16,-2 1 0-16,3-2 0 0,-4 2-10 0,6 2 10 16,-8-2-10-16,2 2 10 0,4-7 0 0,-6 10 0 15,6-3 0-15,-6 0 0 0,0-7-25 0,0-2 1 0,0 0 0 16,-3-5 0-16,3-7 57 0,0 0 12 0,0 0 3 0,-3-7 0 16,3-9-14-16,0-1-2 0,-6-2-1 0,4-3 0 31,-3-1-47-31,2 2-8 0,1-5-3 0,2 3 0 0,-3-4 44 0,0 2 9 0,3-2 2 0,-3 0 0 15,-2-6-28-15,5-1 0 0,-2-5 0 0,-1 3 0 16,0-2 23-16,3 6 5 0,3 3 2 0,0 0 0 16,-1 4 5-16,3-1 1 0,-2 5 0 0,5 0 0 15,0 2-6-15,0 0-1 0,0 5 0 0,2-1 0 16,-1 3-12-16,1 3-2 0,-2 2-1 0,5 2 0 16,-2-1 2-16,2 6 0 0,1-5 0 0,-1 5 0 15,-3 5-4-15,6-5-1 0,-8 6 0 0,6 2 0 16,1-4-11-16,-2 5-9 0,4-1 9 0,-1 3-13 15,-9 3 13-15,4-2 0 0,-3 3 0 0,-3-1 0 16,-2-3 0-16,-1 4 0 0,-4-1 0 0,-1 0 0 0,1-3-20 16,-9 9 0-16,0-4-1 0,-7 0 0 15,2 1-50-15,0 2-9 0,-2 7-3 0,-1-5 0 16,3-7-29-16,3 1-5 0,-3-1-2 0,5-3 0 16,1-3-80-16,4-2-16 0,-2-1-3 0</inkml:trace>
  <inkml:trace contextRef="#ctx0" brushRef="#br0" timeOffset="113">6741 8500 2422 0,'0'0'108'0,"-3"7"21"0,3 5-103 0,-7-3-26 0,3-2 0 0,-1 10 0 16,3-4 96-16,-3 4 15 0,-4 9 2 0,4 0 1 15,-3 2-61-15,-3 5-12 0,4 7-2 0,-1 1-1 16,-3-1 13-16,6-1 2 0,2-1 1 0,-2-3 0 0,-1 6-26 0,6-1-6 16,3 7-1-16,0-5 0 15,2 3-57-15,3-5-12 0,3-5-3 0,-6-2 0 16,5-7-106-16,1 0-22 0,-5-9-4 0,7-1-1 16,-5-7-16-16,5-1-3 15,-3-8-1-15,7-2-383 0,-1-6-77 0</inkml:trace>
  <inkml:trace contextRef="#ctx0" brushRef="#br0" timeOffset="114">7316 8936 2170 0,'3'14'96'0,"0"-3"20"0,-1-3-92 0,4 6-24 16,-3 5 0-16,2-6 0 0,0 9 80 0,-3-3 11 0,1 7 2 0,0-2 1 16,2 6-65-16,-5-2-13 0,0-7-2 15,0 6-1-15,0-9-13 0,-2-3-16 0,-1 3 3 0,0-9 1 16,-2 1 1-16,5-3 1 0,-8-5 0 0,3 4 0 15,-1-6 19-15,1-6 4 0,-3 4 1 0,0-10 0 16,3 5 12-16,0-7 2 0,-4-5 1 0,4-2 0 16,0-10-17-16,3 3-3 0,2 0-1 0,0-5 0 15,0 4 10-15,2-1 2 0,3-3 0 0,0-2 0 16,4 2-20-16,3-3 0 0,2-1 0 0,2-4 0 16,5 8 0-16,1 0 0 0,-1 5-11 0,0 7 11 15,0-5 0-15,1 7 12 0,-4 5 0 0,3 0 0 16,-3 0 34-16,3 7 6 0,-5 0 2 0,3 2 0 15,0 2-19-15,0-1-4 0,-1 4-1 0,0 7 0 0,1-7-30 16,-1 7 0-16,-1 0-11 0,1 5 11 0,1 0-20 16,-4 2 4-16,-1-5 1 0,-4 10 0 15,-4 0-17-15,-4 0-3 0,1 2-1 0,-8 0 0 16,-6 0 7-16,-2 3 1 0,-1-2 0 0,1-6 0 16,-5 7-4-16,-1-8 0 0,-2 6 0 0,3-3 0 0,-1-3 32 0,-2-1 0 15,2 0 0-15,0-2 0 0,-2 2 24 0,2-2 5 16,1-5 1-16,2-1 0 0,-2 6-11 0,7-9-3 15,-4 4 0-15,3-2 0 0,0-3 20 0,6 2 3 16,-2-4 1-16,8 0 0 0,-5 3-17 0,5-3-3 16,0 0-1-16,0 0 0 0,0 0 1 0,3 5 1 15,7 2 0-15,-4-3 0 0,9 4-1 0,-1-6-1 16,4 5 0-16,1 0 0 0,-1 5 3 0,3 0 1 16,1 4 0-16,-1 3 0 0,3-5-11 0,2 1-1 0,-2-4-1 0,5 3 0 15,-2-2-22-15,2-2-5 16,-5-6-1-16,-3 3 0 15,0 1-96-15,0-2-19 0,-4-6-4 0,-2 5-733 0,1-5-146 0</inkml:trace>
  <inkml:trace contextRef="#ctx0" brushRef="#br0" timeOffset="115">8101 8714 3074 0,'0'35'136'0,"3"-16"28"0,0 2-131 0,2 6-33 15,0-2 0-15,8 1 0 0,6 0 43 0,0-2 1 16,5 2 1-16,-6 0 0 0,0-1-53 0,-2-4-12 16,3 6-1-16,0-6-1 15,-6 0-29-15,0 1-5 0,-2 3-2 0,2-6 0 16,-5 0 21-16,0-9 4 0,-3 1 1 0,0-4 0 15,-5-7 76-15,0 0 15 0,0 0 3 0,8-7 1 0,-5-4 17 0,2-11 4 16,0 3 1-16,1-4 0 0,-1-3-33 0,0 0-6 16,-2 0-2-16,5-7 0 0,-3 5-22 0,3-5-5 15,1-3-1-15,-2-1 0 16,1-5-52-16,0 3-12 0,2-1-1 0,-1 10-1 0,1-1 26 0,1 5 4 16,-3-2 2-16,3 7 0 15,-3 0-114-15,-1-3-24 0,4 2-4 0,-1 4-1162 0</inkml:trace>
  <inkml:trace contextRef="#ctx0" brushRef="#br0" timeOffset="116">8737 8639 864 0,'0'0'76'0,"0"0"-60"0,0 0-16 0,0 0 0 16,6 2 464-16,-1-2 91 0,3 0 17 0,3 0 4 15,-3 0-443-15,2-2-89 0,4-3-17 0,-1 5-4 16,-3-3-15-16,4-1-8 0,1-1 8 0,1 5-8 16,-5-2 11-16,2 2-3 0,-2 0 0 0,-3 2 0 15,3 3-8-15,-4 2-16 0,-4-2 4 0,2 2 1 0,1 2-9 0,-3 3-1 16,-3 2-1-16,-6 7 0 0,3 3 22 0,-2-1 0 16,0 4 0-16,-6-2 0 15,1 2-33-15,-1-6-6 0,3 4-1 0,0-4 0 0,-3 1 64 0,4 4 13 16,2-5 3-16,-1 3 0 0,3-8 16 0,0 7 4 15,3-6 1-15,3 2 0 0,0 2-30 0,3 1-7 16,1 1 0-16,7-2-1 0,1-2 25 0,1-5 6 16,-2-4 1-16,10 1 0 0,4-3-55 0,-1-2-15 15,-3-6-1-15,0 0 0 16,-3-2-34-16,1-10-7 0,-1-7-2 0,0 3 0 16,-3-3-77-16,0 0-16 0,4-2-4 0,2 2-692 0,-6-2-138 15</inkml:trace>
  <inkml:trace contextRef="#ctx0" brushRef="#br0" timeOffset="117">9827 8608 979 0,'-10'5'87'0,"10"-5"-70"0,0 0-17 0,-6 2 0 16,-7-2 389-16,0 5 75 0,2 2 14 0,1 0 3 16,-4-2-317-16,1 2-63 0,-5 2-13 0,1 3-2 15,-1 0-69-15,-1 2-17 0,-2 0 0 0,0 7 0 16,5 0 12-16,-2 6-2 0,-1-2 0 0,0-4 0 15,6-2-10-15,0 3 0 0,2-3 0 0,-2 2 0 16,2-7 44-16,4 5 4 0,4-5 1 0,1 0 0 16,-1-7-13-16,6 5-2 0,4-5-1 0,-2 0 0 0,4-2-25 0,1-5-8 15,-2 0 0-15,5 0 0 0,3-5 0 0,-3-2 0 16,1-3 0-16,-1-1 0 0,6-1-16 0,-6-2 0 16,3-5 0-16,-3 2 0 0,3-2 16 0,-3 1 15 15,3-3-3-15,-3 0-1 0,-2-6-11 16,2 8 0-16,0-2 0 0,1 3 0 0,-1 3 0 0,-2 1 0 15,-1 2 0-15,-2 5 0 0,-2 0 0 0,-4 4 0 16,-2 3 0-16,0 0 8 0,0 0 8 0,5 3 2 16,-2 4 0-16,3 5 0 0,1 0-18 0,-4 2 8 15,-3 2-8-15,2 3 0 0,4 0 0 0,-1 0-14 16,-5-3 1-16,3 3 0 16,-1-5-36-16,1 1-7 0,0-3-2 0,-3-6 0 15,-3 1-192-15,3-7-38 0</inkml:trace>
  <inkml:trace contextRef="#ctx0" brushRef="#br0" timeOffset="118">9910 8283 3351 0,'2'9'148'0,"3"3"32"0,4-3-144 0,-2 8-36 0,4 4 0 0,2 0 0 15,6 5 58-15,0 0 5 0,-1-4 1 0,0 3 0 16,4-1-52-16,2 2-12 0,0-1 0 0,-1 9 0 0,6-6-10 16,-5 12-5-16,-5 0-1 0,-3 5 0 15,-3-2 4-15,-5 3 0 0,-3 2 0 0,-7-1 0 0,-4 5 12 16,-5 2 16-16,-7 5-3 0,-6-3-1 16,0-4-61-16,-5 3-13 15,-3-11-2-15,-2-1-941 0,-3 1-188 0</inkml:trace>
  <inkml:trace contextRef="#ctx0" brushRef="#br0" timeOffset="119">5325 10425 2833 0,'-14'5'125'0,"7"-3"27"0,-7 3-122 0,4-3-30 16,-4 3 0-16,2-3 0 0,-2 3 50 0,1 2 4 0,0 0 1 15,-3 0 0-15,5 5-13 0,-4-2-2 0,1 6-1 0,1-2 0 31,0 0-58-31,-1 7-11 0,4-2-2 0,-1 10-1 16,1-3 3-16,2 2 1 0,2 5 0 0,1 0 0 0,2-7 29 0,3 2 0 0,0-2 0 0,0-5 0 16,3-2 19-16,-1 0 9 0,1-9 3 0,3 1 0 15,-3-4-31-15,2 0-10 0,-5-7 0 0,10 0 0 16,-2-2 18-16,-3-8 3 0,3 1 1 0,6-10 0 16,-4-2-12-16,-2-7-14 0,2-10 3 0,7-2 1 15,-7 4 10-15,1-1 11 0,0 4-3 0,2 5 0 16,-8-5-23-16,8 0-5 0,-8-3 0 0,4 1-1 15,-4-6 21-15,2 2 0 0,-4 1 10 0,6 5-10 16,-9-2 20-16,7 6-4 0,-4 3 0 0,-1 0 0 16,1 7 2-16,0 6 0 0,0-1 0 0,2 2 0 15,-5 9 11-15,0-3 3 0,0 6 0 0,0 0 0 16,0 0 9-16,0 0 3 0,0 6 0 0,0 1 0 0,-5 7-31 0,5 5-5 16,0-2-8-16,5 9 11 0,-5 0-11 0,0 7 0 15,2 6 0-15,3 4 0 0,-5-3-12 0,0 0 12 16,4 1-12-16,-1-2 12 0,2 1-22 0,-3 1 3 15,12 3 1-15,-4-9 0 16,-2-1-47-16,3-6-10 16,-4-2-1-16,-1-5-1 0,2-7-66 0,-1 2-13 0,4-8-2 0,2-6-650 15,-4-2-129-15</inkml:trace>
  <inkml:trace contextRef="#ctx0" brushRef="#br0" timeOffset="120">5826 10465 864 0,'0'0'38'0,"0"0"8"0,-3 7-37 0,3 1-9 0,-2-2 0 0,-1 2 0 16,-4 3 395-16,1 1 77 0,1-3 15 0,-8 3 3 16,-1 2-362-16,3 5-73 0,4-4-15 0,-1 3-2 15,-3-1-27-15,6 2-11 0,2 2 8 0,-2 3-8 16,-1-3 11-16,4 4-3 0,4-3-8 0,1-3 12 16,0-3 23-16,5-4 4 0,8 2 1 0,-6-2 0 15,6-3-27-15,-6-4-5 0,7 2 0 0,-4 0-8 16,0-7 20-16,6 0-2 0,-6-7-1 0,3 3 0 15,0-4-9-15,-3-6-8 0,1 0 12 0,4-5-12 16,-7-9-19 0,2 2-10-16,0 0-3 0,-5 5 0 0,-2-5 2 0,1 5 0 0,-2 0 0 15,-2 2 0-15,0-3-14 16,-6 3-4-16,3 6 0 0,-3-7 0 0,-2 11-1 0,0-5-1 0,-3 2 0 16,0 1 0-16,0 3 4 0,0 1 1 0,-2 0 0 0,-1 0 0 15,3 2 30-15,0-2 7 0,0 7 8 0,0-2-13 0,0 2 41 16,3 0 9-16,-3 0 2 0,8 0 0 15,0 0 13-15,0 0 2 0,0 0 1 0,0 0 0 0,0 0-19 0,0 0-3 16,8-5-1-16,-6-2 0 0,7 4-11 0,1-1-2 16,-2-3-1-16,2 0 0 0,2 2 15 0,0-9 3 15,-1 0 1-15,5-5 0 0,-8 12-37 0,5-3 0 16,-2 3 0-16,2-2 0 0,-5 2 0 0,3 7 0 16,-3-7 0-16,2 7 0 0,-2-2 0 0,-3 4 0 0,1-2 0 0,2 7 8 15,-3-7 4-15,0 7 2 16,3 5 0-16,-5 2 0 0,2-2 4 0,0-3 1 15,3 3 0-15,1 2 0 0,1 1 8 0,3 3 1 16,-8-4 1-16,9 5 0 0,-9-5-16 0,3 5-3 0,0-5-1 16,0 5 0-16,0-3 6 0,0 3 1 0,-3-5 0 0,3 5 0 15,-2 0-4-15,-1-5 0 0,2 5 0 16,-3-5 0-16,1-4-1 0,0 1-1 0,0 1 0 0,-2-2 0 16,3 2 10-16,-1 2 1 0,-3-7 1 15,-2-7 0-15,5-7 6 0,1 5 2 0,-3-3 0 0,2 0 0 16,0 3-30-16,0-5 0 0,-2 2 0 0,0-5 0 15,5 4 0-15,-8-6 0 0,2 4 0 0,1-3 0 16,-1 1 0-16,1-1 0 0,0-3 0 0,-3 2 0 16,0 3 0-16,3-3 0 0,-1-1 0 0,1 7 0 15,-3-4 0-15,5 3-12 0,-5 3 12 0,0-4-13 16,0 8 4-16,0 0 1 0,0-4 0 0,0 4 0 0,0 0-3 0,0 0 0 16,8 0 0-16,3 0 0 0,-6 0-10 0,6 0-3 15,-1 4 0-15,1-2 0 0,2 4 10 0,0-6 2 16,3 6 0-16,0-6 0 0,6 0 12 0,-4 0 0 15,9 0 0-15,-9 0 0 0,0 0 16 0,-2-6 0 16,1 0 0-16,-1 4 0 0,-6-5 6 16,3 0 1-16,-5 0 0 0,3-5 0 0,-6 5-7 15,3-5-2-15,-3 3 0 0,3-3 0 0,-8-7-14 0,6-2 0 16,-4-5 8-16,-2-2-8 0,3 0-12 0,-1 1-4 16,-2 2-2-16,6 4 0 15,-6-1-80-15,0-1-16 0,0 8-3 0,0 1-1 16,0 3-9-16,0-3-1 0,0 7-1 0,3-1 0 15,-3 2-8-15,2-2-2 0,-2 8 0 0,5 0 0 16,-5 0 79-16,9 0 15 0,-2 2 3 0,-2 4 1 0,4 0 51 0,-4 2 10 0,3 3 3 16,-3-1 0-16,3 1 64 0,0 9 13 0,0-7 2 0,0 14 1 15,0 0-27-15,3 2-6 0,-1-3-1 0,1 0 0 16,-1 0-30-16,1-5-7 0,-1 0 0 0,-1-2-1 16,1-5-31-16,-5 1 0 0,4-4 0 0,-2 3 0 15,-2-6-12-15,-2-2-8 0,0 1-1 0,-3-7-1 16,0 0 22-16,0 0 0 0,0 0 0 0,0 0 8 15,0 0-8-15,0 0 0 0,3-7 0 0,-1 1 0 16,-2-4 0-16,0-2 10 0,0 1-2 0,3-4-8 16,-3 1 23-16,5 0-3 0,-5-5 0 0,0 0 0 15,3-2 2-15,-1 2 0 0,1-2 0 0,5 2 0 16,2 5-14-16,-1-2-8 0,1-1 8 0,-1 7-8 16,-2-1 29-16,4 4 2 0,-6 0 0 0,3 2 0 15,3 2 9-15,-3-1 1 0,5 4 1 0,-8 0 0 16,8 0-16-16,-4 4-3 0,1-1-1 0,1 6 0 0,-1 1-22 0,1-3 0 15,-3 5 0-15,3-5 0 16,-4 7-78-16,1 0-20 0,0 5-4 16,-3 2-777-16,3-7-155 0</inkml:trace>
  <inkml:trace contextRef="#ctx0" brushRef="#br0" timeOffset="121">7850 9822 2703 0,'-9'12'60'0,"-4"1"12"0,-3 2 2 0,0 6 2 0,0 5-61 0,3 5-15 0,-3-3 0 0,3 0 0 16,-3 5 16-16,0 0 0 0,0 0 0 0,3 3 0 16,0 1 48-16,2 3 11 0,3 3 1 0,0 4 1 15,3-7-1-15,-1 0-1 0,6-2 0 0,6-8 0 16,-6 4-51-16,5-9-11 0,0 4-1 0,0-6-1 16,4-7-123-16,-1 3-25 0,-1-4-5 0,4-3-764 15,0-6-153-15</inkml:trace>
  <inkml:trace contextRef="#ctx0" brushRef="#br0" timeOffset="122">8353 10055 3236 0,'0'14'72'0,"-3"0"14"0,1 5 3 0,-1 0 1 0,1 2-72 0,-1 1-18 15,-3-1 0-15,4 4 0 0,-3 2 15 0,5 6-1 16,-6 2 0-16,4-2 0 0,-1 0-14 0,0-5 0 15,3-2 0-15,-3 0 0 0,1 0 0 0,2-5-13 16,0-2 2-16,-3-2 1 0,3-1-10 0,-2-2-3 0,-3-5 0 16,5-4 0-16,-3 3 32 0,3-8 7 0,-6 0 0 0,6 0 1 15,-2-5-9-15,-3-3-8 0,-3-1 12 0,2-5-12 16,3-2-9-16,-2-5-9 0,3-6-2 16,-4-1 0-16,3-5 20 0,1-2 11 0,-1-3-2 15,1 2 0-15,2 3-9 0,0-6 0 0,2 5 0 0,3-1 0 16,-2 2 0-16,3 0 0 0,-1 1 0 0,3-4 0 15,3-2 0-15,-6 3 0 0,3 9 0 0,2 0 8 16,1 3 8-16,0 4 0 0,2 0 1 0,-3 5 0 16,1 2-17-16,2 5 0 0,-2-1 0 0,2 2 0 15,-2-1 23-15,2 7 1 0,-2 0 0 0,-1 4 0 16,3-1-24-16,-2 3 0 0,0 2 0 0,-4-1-12 16,2 0-8-16,-4 10-1 0,0-4-1 0,-2 2 0 15,-3-1 6-15,-3 7 2 0,0 3 0 0,-4-1 0 16,1-4 14-16,-4 2-9 0,2 3 9 0,-6-3-8 15,1-7-1-15,0 5 0 0,-3-2 0 0,0-6 0 0,3 3 9 0,-6 1 0 16,3-3 0-16,0-1 0 0,3-1 11 0,-3-4 4 16,3 2 1-16,3-4 0 0,-4 3 4 0,6-7 0 15,0 8 1-15,5-8 0 0,-4 0-7 0,7 0-2 16,0 0 0-16,0 0 0 0,0 0 0 0,0 0 0 16,0 0 0-16,7 4 0 0,4-2-1 0,3 4-1 15,-1-4 0-15,3 5 0 0,0-3-10 0,2 4 0 16,0-1-10-16,4 5 10 0,-1-3 10 0,3 3 8 15,0-6 2-15,0 9 0 0,0-1-20 0,2-2-16 16,0 2 4-16,-2-2 0 16,-3-3-68-16,-2-4-12 0,-3 2-4 0,-2 0 0 15,-2-7-88-15,-3 5-17 0,1-5-4 0,-2-7-963 0</inkml:trace>
  <inkml:trace contextRef="#ctx0" brushRef="#br0" timeOffset="123">8724 9862 3337 0,'0'12'73'0,"0"-3"15"0,0 7 4 0,3 1 2 0,2 7-75 15,0-3-19-15,4 0 0 0,1 0 0 0,1 3 0 0,-1-3 0 16,4-2 0-16,-4 2 0 31,1-7-30-31,-1 7-6 0,4-6-2 0,-4 3 0 0,1 1-5 0,-3-5-1 0,5 5 0 0,-5-2 0 0,0-5 44 16,0 2 0-16,0-3 0 0,0-1 0 0,0-5 48 0,-3 1 8 15,0 0 1-15,4-6 1 16,-2 0-18-16,-2-6-3 0,-2 0-1 0,3-1 0 0,4-5-17 0,1-2-4 16,-1-1-1-16,-1-4 0 0,-2 1-14 0,1 1 8 15,-2-4-8-15,-1-2 0 0,-3 1 0 0,4-4 0 16,-1 0 0-16,-2-2 0 0,0 0 0 0,-1-3-10 15,3 3 0-15,0 2 0 16,-2 5-24-16,3 2-5 0,-4-2-1 16,6 2 0-16,1 5-109 0,-4 0-23 0,-3 2-4 0,6 5-1100 0</inkml:trace>
  <inkml:trace contextRef="#ctx0" brushRef="#br0" timeOffset="124">9411 9822 2336 0,'5'19'104'0,"-2"-5"20"0,-6 0-99 0,1-2-25 0,2 2 0 0,0 7 0 15,0-2 64-15,0 2 8 0,-3-7 2 0,3 5 0 16,5-5-130-16,-7-2-25 0,-7 0-6 0,2-3-1 15,4-4 24-15,-2 2 5 0,2-5 1 0,-2 3 0 0,-3-3 86 0,6 3 18 16,2-5 3-16,-6 0 1 0,-2-5 61 0,5 3 12 16,1-3 2-16,2-4 1 0,-3 2-48 0,3-5-10 15,3 1-1-15,-1-4-1 0,3-1-42 0,-2-3-8 16,3 0-1-16,4 0-1 0,6 3 2 0,-3-3 1 16,-2 0 0-16,2 5 0 0,3 0-17 0,-3-1 0 15,1 3-11-15,-4 3 11 0,4-3 22 0,-4 8 11 16,4-3 3-16,-4 0 0 0,-2 4-16 0,2-1-4 15,4 4 0-15,-6 0 0 0,0 0 6 0,0 0 1 0,2 4 0 16,1-1 0-16,-6 1-23 0,3-1 0 16,-2 4 0-16,-1 0 0 15,0 2-26-15,-3 0-10 0,-2-1-1 0,0 6-1 0,3-3 38 0,-6 1 0 16,1 3 0-16,-3 4 0 0,0 4 0 0,-1-4 0 16,1 2-9-16,-6-2 9 0,3 2 0 0,-2-2 0 15,2 0 0-15,0-3 0 0,-6 1 0 0,1-1 0 0,5-1 0 0,0 1 0 16,-2-1 12-16,-1-6 7 0,6 7 1 0,0-6 0 15,2 3 4-15,0-1 2 0,0-5 0 0,3 7 0 16,6-6-5-16,-3 3-1 0,-1-3 0 0,6-1 0 16,3 0-7-16,2-2-1 0,-2-3-1 0,1 2 0 15,2-4-11-15,2 0 0 0,3 0 0 0,-4-4 0 16,-1 4-10-16,4-2-4 0,1-3-1 0,0-2 0 16,-7 4-41-1,7-1-8-15,7-4-1 0,-4 1-1 0,-4 1-44 0,-1 0-9 16,-1-3-1-16,-1 0-742 0,1 2-148 0</inkml:trace>
  <inkml:trace contextRef="#ctx0" brushRef="#br0" timeOffset="125">10183 9640 2840 0,'-11'14'126'0,"8"-6"26"0,-2-4-122 0,3 3-30 16,-4 5 0-16,3-2 0 0,3 1 74 0,-2 3 9 0,2 7 1 0,0-2 1 16,2 3-73-16,-2 4-12 0,3 2-9 0,0 10 9 15,2-3 0-15,-5 5 0 0,3 0 0 0,-1-2 0 16,3-3 0-16,1-2 10 0,5 1-1 15,-1-7 0-15,-2 2-9 0,-3 2 0 0,0-6 0 0,-2-1 0 16,3 2 9-16,-4-5-9 0,-2-5 10 0,3-1-10 16,0-6 0-16,-3-2 0 0,0-7 0 0,0 0 0 15,0 0-9-15,2-7-8 0,1-2-2 0,-1-6 0 16,4-1 8-16,-1 2 2 0,-2-1 0 0,4-3 0 16,-1 1 27-16,-1-2 6 0,1 0 0 0,2 5 1 15,-3-5-25-15,3 6 0 0,0-1 0 0,0 2 0 16,0-3 0-16,0 6 0 0,0-3 0 0,-1 5 8 15,2 0 16-15,-4 0 2 0,2 3 1 0,-1-4 0 0,0 8-19 16,1-2-8-16,-1 2 0 0,-1 0 8 16,-5 0 18-16,5 2 3 0,0 6 1 0,1-2 0 15,-3 1-30-15,2 5 0 0,-2-5 0 0,-1 5 0 0,1-2 0 0,-1 1 0 16,-2 1 0-16,0 2-10 0,0-5 10 0,-2 6 0 16,-3 1 0-16,-3-2 0 0,-1-4-9 0,2 6 0 15,-4-6 0-15,-2 4 0 16,-1-3-31-16,4-3-5 0,-1-1-2 0,1 0 0 15,2-2-37-15,0-5-7 0,0-7-1 0,5-1-1 16,3-10-131-16,3 3-25 0</inkml:trace>
  <inkml:trace contextRef="#ctx0" brushRef="#br0" timeOffset="126">10479 9520 3510 0,'0'0'77'0,"3"12"16"0,3 7 3 0,-1-3 3 0,5-2-79 0,4 5-20 0,2 0 0 0,2 0 0 15,9-3 0-15,-4 3 0 0,1 0 8 0,0 3-8 16,0-4 0-16,0 3 0 0,-3 5 0 0,-3-4 0 16,1 6 0-16,-3 9 0 0,0 4 0 0,-3-1 0 15,-2-5 0-15,-3 5-9 0,0-7 9 0,-3 2-8 16,-5-2 40-16,0 0 9 0,-2 0 2 0,-4 3 0 15,1 4-43-15,-5 0-22 0,1-2 2 0,-4-5 1 16,2-5-23-16,-1-2-5 0,-2-5-1 0,-2 0 0 16,0-2-102-16,0-5-21 15,0 0-4-15,-2-7-1 0</inkml:trace>
  <inkml:trace contextRef="#ctx0" brushRef="#br0" timeOffset="127">20444 8681 806 0,'0'0'72'0,"0"0"-58"0,0 0-14 0,-6-2 0 16,4-3 392-16,2 5 75 0,-5-5 15 0,2 3 3 15,0-3-331-15,3 3-66 0,-3-3-14 0,1-2-2 16,-1 5-21-16,1-5-4 0,-1 2-1 0,0-2 0 15,-2 0-9-15,0 2-1 0,-1-2-1 0,-2 5 0 16,3-3-2-16,-8-2 0 0,0 7 0 0,-6-7 0 16,3 7-15-16,0-5-3 0,-2 3-1 0,-1 2 0 15,0 7-14-15,1-7 0 0,-1 7 0 0,1 0 0 16,-1 5 0-16,3 2 8 0,0 0-8 0,0 5 0 16,4 0 0-16,-5 2-13 0,7 7 1 0,2-2 0 15,0 0 12-15,5-5-12 0,0 0 12 0,3-2-12 16,3 0 12-16,0-5-11 0,5 0 11 0,0 1-10 0,0-9 10 0,2 2 0 15,4-1 0-15,-4-3 8 0,3-4-8 0,1 0 12 16,-4-4-4-16,6-3 0 0,-5-1-8 0,5 2 0 16,0-13 0-16,0-2 0 0,-1-5 0 15,-1-3 8-15,2 3-8 0,-1-2 0 0,4 0 0 0,-3-3 0 16,-3 3 0-16,-2 2 0 0,0 0 0 16,-4-2 0-16,-2 2 0 0,1-2 0 0,-3 2 0 0,2-7 0 15,-2-3 10-15,2 3-10 0,-3 0 10 0,4 0-10 16,-1 7 10-16,-2 3-10 0,2-1 8 0,-2 3-8 15,0 2 0-15,-3 5 9 0,2 0-9 0,-2 7 0 16,3-5 0-16,-3 5 8 0,0 0 26 0,0 7 5 16,0 0 1-16,0 0 0 0,0 0-28 0,0 0-4 15,0 0-8-15,0 0 11 0,0 12-11 0,2-3 0 0,-2 10 0 0,3 2-11 16,0 3 11-16,-1 9-8 0,1 4 8 0,0 8-8 16,0-3 8-16,-1 3 0 0,1-2 0 0,-1 2 0 15,-2 2 0-15,3 0 0 0,-1 7 0 0,1-7 0 16,3-2 0-16,-4-9 0 0,1 1 0 0,-1-8-8 31,3-4-40-31,-2-4-8 0,0-6-2 0,3-1 0 16,-1-2-77-16,0-5-15 0,3-7-3 0,0 0-1 0,2-5-134 15,4-2-28-15,2-7-4 0</inkml:trace>
  <inkml:trace contextRef="#ctx0" brushRef="#br0" timeOffset="128">20915 8620 518 0,'0'0'23'0,"0"0"5"0,0 0-28 0,0 0 0 16,0 0 0-16,0 0 0 0,0 0 417 0,0 0 79 15,0 0 15-15,0 0 3 16,0 0-299-16,-2 2-60 0,-3 3-12 0,-3 2-3 0,2 5-80 16,-1-3-16-16,1 3-3 0,-2 2-1 15,0 0-24-15,0 5-6 0,3 0-1 0,0 2 0 0,0-2 8 0,-1-3 2 16,3 1 0-16,3-1 0 0,0-1 1 0,0 1 1 16,3-2 0-16,3-5 0 0,-4 8-5 0,3-7-2 15,3 2 0-15,0-6 0 0,0 1-5 0,0 1-1 16,3-1 0-16,0-7 0 0,1 4-8 0,2-4 8 15,-1 0-8-15,0-4 8 0,1 1 0 0,-1-6-8 16,3 2 12-16,-3-2-4 0,0-3-8 0,1-3 0 0,-1 3 0 16,0-1 0-16,-5-6-15 0,0 3 5 0,0-11 1 0,-3 6 0 15,-2 2-2-15,-3-2 0 0,-3 2 0 0,0 0 0 16,1-2-8-16,-1 7-1 0,-4 2-1 0,-2-2 0 16,1 0 1-16,-2 7 0 0,-1-5 0 0,1 5 0 15,-3 0 11-15,1 5 9 0,2-3-12 16,-3 0 12-16,3 3-11 0,-2 2 11 0,5-5-10 0,2 5 10 15,-1 0 26-15,1-2 11 0,5 2 3 0,0 0 0 16,0 0-21-16,0 0-4 0,0 0-1 0,0 0 0 16,0 0-3-16,5-5-1 0,1 2 0 0,1-1 0 15,4 1-10-15,0-1-9 0,-1 4 9 0,6-8-13 16,0 6 21-16,3-2 4 0,2-1 0 0,0 3 1 16,5-3-13-16,1 5 0 0,-3-3 0 0,-3 3 0 15,0-4 0-15,-2 4 0 0,-1 0 0 0,-2 0 0 16,-2 0 0-16,-1 0 0 0,-2 4 0 0,-1-1 0 0,1 2 0 0,-3 2 0 15,-1-3 0-15,2-2 0 16,-2 6 15-16,-2 3 6 0,1-1 2 0,0-3 0 16,-4 5-11-16,3 2-1 0,-2 0-1 0,3 5 0 15,-1 0-10-15,-3 0 0 0,1-3 0 0,-1 10 0 16,4 2 39-16,-3-1 5 0,0-2 2 0,2 2 0 16,-3-6-37-16,1-3-9 0,-1-3 0 0,4 3 0 0,-3-3 0 0,-1-6 0 15,1 3 0-15,-1-5 8 0,1 0 10 0,-1-2 2 16,-2-5 0-16,6 2 0 0,2 2-20 0,-3-4 0 15,3 0-8-15,0-4 8 0,2-3 0 0,4-3 0 16,2-2 0-16,0 1 0 0,-1-3 0 0,2-1 0 16,-4 1-10-16,0-5 10 0,-2 5 0 0,2-5 0 15,-2-2 0-15,-1 7 0 16,1-5-40-16,-3 7-4 0,3 3-1 0,-4-3 0 0,-2 5 45 0,1 5 16 0,2-3 0 16,-3 5 0-1,3 0-39-15,0 0-8 0,0 0-1 0,0 7-1 0,2-2 14 0,2 2 3 0,0-4 1 0,-1 3 0 16,2 6 15-16,1 0 0 0,-1-9 0 0,0 3 0 15,-2-6 0-15,-1 0 0 0,4-6 8 0,-4-2-8 16,1 1 27-16,-1 0-2 0,-1 0 0 0,-2-5 0 16,-2-2-8-16,1 0-1 0,-3 2-1 0,-1-2 0 15,-2-5-15-15,3 3 0 0,-3-3-9 0,0 5 9 16,0-5 0-16,-3 0 0 0,1-2 0 0,-1 2 0 16,3-3-68-1,-3 1-8-15,3 3-2 0,0-4 0 0,-3-4-100 16,3 1-20-16,3 8-4 0,-3-2-1024 0</inkml:trace>
  <inkml:trace contextRef="#ctx0" brushRef="#br0" timeOffset="129">22061 8405 2113 0,'3'21'93'0,"2"-9"20"0,-5-2-90 0,3 9-23 0,-1 0 0 0,1-1 0 0,0-1 110 0,0 2 18 16,2-1 3-16,-3 4 1 0,3-4-68 0,-2-1-12 16,0 2-4-16,2 2 0 0,-2-2-32 0,-3-5-6 15,2 5-2-15,1-5 0 0,0 8-8 0,-1-9 12 16,-2-1-12-16,0 0 12 0,0-5 1 0,0-5 1 15,0-2 0-15,0 0 0 0,0 0 24 0,0 0 5 16,0 0 1-16,0-2 0 0,0-9-9 0,0-4-2 16,0 3 0-16,0-4 0 0,0 2-17 0,3-3-4 15,-3 3-1-15,3-7 0 0,0 7-3 0,-1-5-8 16,3 5 12-16,0-5-4 0,-2 5 4 0,5 0 1 16,-3-1 0-16,1 3 0 0,2 1-13 0,-3 4 0 15,3-2 0-15,0 1 0 0,0 1 30 0,0 3 3 0,3-4 1 16,-1 8 0-16,1 0-13 0,2 0-2 0,3 8-1 15,-3-1 0-15,3-1-18 0,0 2 0 0,2-1 0 0,-2 5 0 16,-2 2-8-16,-4 0-6 0,4 0-1 0,-7 5 0 31,-2-5-36-31,1 2-7 0,-3 1-2 0,0-3 0 16,-1 5-104-16,1-5-20 0,-3-2-5 0,0 0-1029 0</inkml:trace>
  <inkml:trace contextRef="#ctx0" brushRef="#br0" timeOffset="130">22965 8144 2487 0,'0'0'55'0,"-2"2"11"0,-7 3 2 0,4 2 2 0,-2 0-56 0,-4 0-14 16,0 0 0-16,-2 5 0 0,-1 2 19 0,-4 0 1 16,-3 5 0-16,-6 7 0 0,-2 0 18 0,0 2 4 15,0 13 1-15,2-2 0 0,4 1 42 0,-1-4 9 16,3 3 2-16,2 2 0 0,5-1 0 0,4 5 1 16,2 4 0-16,5-4 0 0,0-2-63 0,3-3-13 0,6-1-2 15,-3-10-1-15,5 2-29 0,-1-6-5 0,4-1-2 16,2-5 0-1,1-5-89-15,2-2-17 0,2-6-4 0,4-3-1 16,7-6-127-16,-1-3-26 0</inkml:trace>
  <inkml:trace contextRef="#ctx0" brushRef="#br0" timeOffset="131">23156 8580 3222 0,'-5'2'71'0,"-3"10"14"0,3 0 3 0,-4 2 3 0,4 7-73 0,-2 0-18 0,1 5 0 0,3 0 0 16,0 9 12-16,-2-2 0 0,5-2-1 0,-2-3 0 0,2-2-11 0,0-5 10 16,0 0-10-16,0-2 10 15,0-4-10-15,0-1-17 0,2-2 4 0,-2-5 1 16,0 0 12-16,0-7-9 0,0 0 9 0,0 0-8 0,0 0 20 0,0 0 5 16,0 0 1-16,-2-7 0 0,-1 0 2 0,1-1 0 15,2-3 0-15,-3-8 0 0,0 3-20 0,0-6 8 16,3-4-8-16,0-4 0 0,0-1 0 15,0-2 0-15,3 0 0 0,3 0 0 0,-1 0 9 0,0 5-9 16,3-3 0-16,5 3 9 0,1-1-9 0,2 4 10 16,-1-1-10-16,-1 0 10 0,2 4 4 0,-1 1 1 15,-1-4 0-15,2 6 0 0,0-3-15 0,-1 9 0 16,-1 1 0-16,-1 2 0 0,0-2 19 0,1 7 1 16,-4 3 0-16,1 2 0 0,-1 0-20 0,1 0 0 15,-1 7 0-15,-1 0 0 0,1 0-16 0,-2 7-6 0,0 3-2 16,0-1 0-16,0-1 12 0,-3 1 1 0,-2-2 1 15,-1 1 0-15,1-2-4 0,-3 2-1 0,-3-3 0 0,1-3 0 16,-3 3 15-16,-1 2-9 0,-2-7 9 0,1 5-8 16,-4-6 8-16,0 6 0 0,-2-5 0 0,-1 1 0 15,-1-1 0-15,1-5 0 0,-2 8 0 0,1-8 0 16,-4 5 0-16,1-7-12 0,-1 7 4 0,-2-2 0 16,2-3 8-16,-2-2 0 0,0 5 0 0,2-5-8 15,3 2 8-15,3 3 0 0,-1-5 0 0,2 0 0 16,1 4 8-16,1-1-8 0,1-3 8 0,4 0-8 15,0 0 9-15,0 5-9 0,5-5 12 0,0 0-12 16,0 0 8-16,0 0-8 0,0 0 0 0,0 0 0 0,0 0 0 0,0 0 0 16,0 0 0-16,0 0 0 15,0 0 0-15,0 0 0 0,0 0 0 0,0 0 0 16,0 0 0-16,5 2 0 0,-5-2 0 0,7 5 0 16,2 2 0-16,-4-5 8 0,3 3-8 0,0-3 0 0,-3 3 10 0,3 2-10 15,0-7 8-15,5 7-8 0,-2 0 9 0,5-2-9 16,-3-3 10-16,3 5-10 0,-6-2 8 15,6 2-8-15,3-2 0 0,-3 2 9 0,0 0-1 0,0 3 0 16,0 1 0-16,0 3 0 0,-1 0 15 0,1 1 2 16,-2-4 1-16,-1 3 0 0,3-2-26 0,0-5 0 15,-3 7 0-15,3-2 0 0,-3-3 0 0,-3-3 0 0,4 5 0 16,-4-4 0-16,-1 0 0 0,1 1-14 16,-1-6 5-16,-2 2 1 0,-2-1-14 0,-5-3-2 0,0 0-1 0,0 0 0 31,0 0-79-31,0 0-16 0,0 0-4 0,6-7-808 0,-3-1-163 0</inkml:trace>
  <inkml:trace contextRef="#ctx0" brushRef="#br0" timeOffset="132">23628 8337 3063 0,'0'0'68'0,"0"0"13"0,0 0 3 0,3 10 2 0,2 2-69 0,0-1-17 0,-2-1 0 0,5 4 0 0,-3-1 0 16,0 6 0-16,4-5 0 0,-2 5 0 0,1 3 0 0,3-3 0 15,-6 0 0-15,3-3 0 0,3 3 0 0,-3 0 0 16,0 0 0-16,2-3 0 0,-1-2 0 0,-2 5 0 15,4-5 0-15,-6 5 0 0,6-5 0 0,-3-2 0 16,0-5 0-16,-1 0 0 0,2 0 22 0,-9-7 10 16,10 0 3-16,-2 0 0 0,3-7-8 0,-3 3-2 15,0-4 0-15,-1-1 0 0,2-5 11 0,-1-3 1 16,-3 3 1-16,0-3 0 0,1 1-28 0,-1-5-10 16,-3 2 0-16,3 2 9 0,-2-1 7 0,0-3 0 15,3-3 1-15,-4 3 0 0,1-1-17 0,-1 1 0 16,3-5 0-16,1 5 0 0,-1 2 0 0,0 1-11 0,6 1 11 15,-5 0-13 1,1 1-51-16,2 4-11 0,-4-2-1 0,2 2-1 16,2 5-144-16,1 0-29 0</inkml:trace>
  <inkml:trace contextRef="#ctx0" brushRef="#br0" timeOffset="133">24177 8292 2847 0,'0'0'126'0,"0"0"26"0,0 0-121 0,0 0-31 16,0 0 0-16,0 0 0 0,0 0 53 0,8 0 5 16,0 0 1-16,0 0 0 0,0-2-48 0,0 2-11 15,3-5 0-15,-4 10 0 0,4-5 0 0,-1 2 0 0,1-2 0 0,-3 0 0 16,2 5 24-16,-1-3 8 15,1 3 1-15,-5-2 1 0,4 3-22 0,-4 1-12 0,-3 5 12 0,1 0-12 16,-3 5 9-16,0 2-9 0,-5-5 0 0,0 5 9 16,-4 2-9-16,-1-3-16 0,-1 4 4 0,-2-4 1 31,2 3-17-31,-2 1-3 0,0-3-1 0,3 2 0 0,-1-2 62 0,0 2 12 0,0-2 2 0,4 0 1 16,1-3 3-16,-2 3 1 0,6-5 0 0,-1 5 0 15,3 3-9-15,3-4-3 0,-1 1 0 0,1-5 0 16,5 0-37-16,0-2 0 0,0-2 0 0,2-3-8 15,4-3 8-15,1 4 0 0,1-8 0 0,3-5 8 32,2 2-68-32,1-1-14 0,4-3-2 0,-5-3-1 0,3-4-39 15,-3-3-7-15,3-4-1 0,-5 2-1 0,2 3-122 0,0-3-24 0</inkml:trace>
  <inkml:trace contextRef="#ctx0" brushRef="#br0" timeOffset="134">24887 8440 979 0,'0'0'87'0,"0"0"-70"15,0 0-17-15,-5 0 0 0,-3 0 388 0,0 6 75 16,-5-4 14-16,0 2 3 0,-11 3-319 0,3 1-64 16,-1-1-13-16,-1 7-2 0,-1-7-62 0,3 5-12 15,-3 2-8-15,8-2 10 0,-3 1-2 0,6 2 0 16,0-1 0-16,2-2 0 0,3 2 20 0,3 0 3 16,-3-2 1-16,5 2 0 0,3 0 0 0,0-7 0 15,0 5 0-15,3-1 0 0,2-3-20 0,1 1-3 16,-4-4-1-16,6-2 0 0,0 1 0 0,0-4 0 15,3-4 0-15,-1 1 0 0,4-2-17 0,-1-2-4 0,0-3-1 16,-2-1 0-16,2 4 2 0,0-5 1 16,6 3 0-16,-4-3 0 0,-1 0 11 0,-4 3 0 0,1-3 0 0,-3 5 0 15,0-5 0-15,-3 5 16 0,0 0-4 0,1 0-1 16,-3 4 2-16,-3 3 1 0,0 0 0 0,0 0 0 16,0 0 8-16,0 0 2 0,0 0 0 15,0 0 0-15,5 3-8 0,0 4-2 0,0 0 0 0,4 5 0 16,-7 2-14-16,6-2 0 0,0-3 0 0,0 3 0 15,0 2 9-15,0 0 6 0,-3-2 1 0,3-5 0 16,0 5-75 0,0-5-14-16,-6-5-3 0,4 3-1 0,-6-5-69 0,0 0-14 0,0 0-2 15</inkml:trace>
  <inkml:trace contextRef="#ctx0" brushRef="#br0" timeOffset="135">25004 8056 3484 0,'5'8'77'0,"0"-1"16"0,7 5 3 0,4-3 1 0,2 7-77 0,9 1-20 16,7-3 0-16,3 9 0 0,0-6 12 0,-3 9 0 15,-2-5-1-15,-3 10 0 0,-2 4-11 0,0-2 0 16,-6 3 0-16,-2 4 0 0,-4-3 0 0,-1-1 0 15,-1-3 0-15,-8 6 0 0,0 2 0 0,-2 6 0 16,-8 12 0-16,-3-5 0 16,-8 0-100-16,-3 0-23 0,-7 6-4 0,-11-4-840 0,-16 10-168 15</inkml:trace>
  <inkml:trace contextRef="#ctx0" brushRef="#br0" timeOffset="136">20521 9881 3056 0,'-3'7'68'0,"-5"0"13"0,3 5 3 0,0 2 1 0,-1 0-68 0,3 7-17 0,0-7 0 0,3 5 0 16,-2-5 0-16,2 5-17 0,0 3 3 0,2-4 1 16,-2 3 3-16,3-2 1 0,-3 2 0 0,3 0 0 15,0 3 9-15,2-3 0 0,-2 0 0 0,2-2 0 16,0 0 0-16,3-2 16 0,-3-3-4 0,3 5-1 15,-2-1 1-15,2 1 1 0,-3-9 0 0,3 2 0 16,-3-5 22-16,3-7 4 0,0 0 1 0,3-5 0 16,0-4-32-16,-1-10-8 0,3 4 0 0,3 2 0 15,0-7 0-15,-3 2 0 0,4-3 0 0,-2-1-8 16,6 4 8-16,-2-3-12 0,-3 2 12 0,-3-3-12 0,0 3 12 16,1-2 0-16,-4 2 0 0,1 3 0 0,-1-3 0 15,-1-2 0-15,-2-3 0 0,1 3 0 16,-2 2 0-16,-1 3 0 0,0-3 0 0,3 7 0 15,-5-2 0-15,2 5 0 0,-2-1 0 0,-1 3 0 16,1 0 0-16,0 4 11 0,-3 3-11 0,0-4 12 0,0 4-12 0,0 0 0 16,0 0 0-16,0 0 8 0,0 0 0 0,0 0 0 15,0 0 0-15,0 0 0 0,0 0 4 0,0 0 1 16,0 0 0-16,0 0 0 0,0 0-13 0,0 0 0 16,0 0 0-16,0 0 0 0,0 7 0 0,3 0 0 15,-3 5 0-15,2 7 0 0,-2 2 8 0,0 0-8 0,3 5 0 16,-1-5 0-16,-2 5 0 0,3-4 0 0,-1 1 0 15,1-2 0-15,0-5 0 0,0 3 0 0,2 0 0 0,0 3 0 16,0-9-18-16,1-1-3 0,2 3-1 0,-1-1 0 31,2-3-27-31,-1-3-6 0,-1-1-1 0,2 0 0 0,-2 0 32 0,4-7 7 0,2 4 1 16,1-8 0-16,-1 4 16 0,3-2 0 0,0-3-8 16,5 2 8-16,3-1 0 0,-3-3 0 0,0 2 0 0,-5 2 0 15,3 3 0-15,-4 0 0 0,-1 0 0 0,-1 3 0 16,0 2 0-16,-2 2 0 0,-1 0 0 0,1 4 0 15,-3-1 0-15,3 9 0 0,-3 2 0 0,-3 5 0 16,3-5 0-16,0-2 0 0,-1 2 0 0,2 2 0 16,-1-6 0-16,0 2 0 0,0-5 0 0,-1 0 0 15,-1-2 0-15,0 3 0 0,-1-9 0 0,0 1 0 16,-5 1 12-16,0-8-1 0,0 0 0 0,0 0 0 16,0 0 8-16,0 0 1 0,0 0 1 0,-3 0 0 15,-2-8-21-15,0 1 0 0,-1 1 0 0,1-9 0 0,-3 3 18 0,3-4-1 16,-3-3 0-16,3-2 0 0,-1-10 3 0,0 3 1 15,1 7 0-15,0-5 0 0,0 0 4 0,2 0 1 16,3-2 0-16,0 6 0 0,0-4 2 0,3 5 1 16,2-4 0-16,0 4 0 15,3-6-12-15,1 6-2 0,-2-3-1 0,4 3 0 0,2-4 6 0,1 0 0 16,-1 7 1-16,2 3 0 0,4 2-21 0,5 1 0 16,0 5 0-16,3 0 0 0,-3 2 0 0,-1 3 0 15,-1-3 0-15,1 5 0 0,-4 0 0 0,2 5 0 16,-5-3 0-16,2 3 0 0,-4-3 0 0,-1 5 0 15,0 12 0-15,-2-5 0 0,-1-2 0 0,-1 0 0 16,-4 2 0-16,0 3 0 0,-3-6 0 0,-2 3 0 16,-2 0 0-16,-1 3 0 15,-2-1-21-15,-3-1-9 0,-2-4-2 0,-4 9 0 16,-2-7 0-16,-5 1-1 0,0 1 0 0,-6-1 0 16,-4-3-51-16,1 3-11 0,1 1-1 0,3-8-1 15,0 2-107-15,-2-6-20 0</inkml:trace>
  <inkml:trace contextRef="#ctx0" brushRef="#br0" timeOffset="137">22374 9499 1555 0,'-8'7'138'0,"8"-7"-110"15,-5 0-28-15,-3 5 0 0,5-3 261 0,-2-2 47 16,0 0 10-16,-4 0 2 0,4 0-220 0,0 0-44 16,-3 0-9-16,0 0-2 0,0 0-14 0,0 0-3 15,-2 4-1-15,1-1 0 0,-1 4-1 0,-4 5 0 0,2 2 0 0,1 8 0 16,-2-4 5-16,-1 3 1 0,1 5 0 0,0-4 0 16,-1 3-32-16,1 2 0 0,3-2 0 0,-4 4 0 15,4-1 33-15,-1 5 4 16,1 12 1-16,2-3 0 0,2-2-25 0,4-2-5 0,-1-3 0 0,6-2-8 15,-1 0 9-15,4-5-9 0,2-1 0 0,-1-2 9 16,2-4-21-16,1-1-5 0,-2-4-1 0,3 3 0 31,-1-5-54-31,3-2-10 0,-2-6-2 0,0 2-1 0,-1-4-94 0,3-4-18 0,-1-4-4 16</inkml:trace>
  <inkml:trace contextRef="#ctx0" brushRef="#br0" timeOffset="138">22615 9923 2721 0,'0'0'120'0,"0"0"26"0,0 0-117 0,0 0-29 16,0 0 0-16,0 0 0 0,-3 5 93 0,1 2 13 15,-1 7 2-15,3-2 1 0,-2-3-65 0,2 7-14 0,0-1-2 0,0-1-1 16,0 7-10-16,2-7-1 0,1 10-1 16,-3-8 0-16,2 11 1 0,1-6 0 0,0-3 0 0,0 9 0 15,-1-6-5-15,1 0-1 0,2 5 0 0,-3-5 0 16,1 5-10-16,0 0 0 0,-3-5 0 0,3-2 0 15,-3-5 0-15,0 0 0 0,-3-7-10 0,3 5 10 16,0-12-9-16,0 0 9 0,0 0-8 0,0 0 8 16,-6-7 0-16,1 2 0 0,0-2 0 0,3-7 0 15,-4-5 0-15,3-5-8 0,-2 1 0 0,3-6 0 16,-1 8 8-16,1-4-8 0,-1-4 8 0,3-2-8 16,0 4 8-16,0-2 0 0,3-4 8 0,-1-5-8 15,3 3 0-15,0-5 0 0,4 12 0 0,-2-3-8 16,1 3 8-16,3 6 0 0,-1 3 0 0,6 1-8 0,-2 1 8 15,5 1 0-15,7 2 0 0,-2 7 0 0,-1-8 19 0,-1 8-1 16,-1 3 0-16,0 2 0 0,0-4-8 0,-2 6-2 16,-3 0 0-16,3 6 0 0,-6-4-8 0,0 2 0 15,0 3 0-15,0 1 0 0,-5 3-20 0,3-1 0 16,-6 2 0-16,0-1 0 16,-2 3-14-16,-3-4-2 0,0 9-1 0,-3-5 0 15,-2 0-22-15,-2 10-4 0,-4-3-1 0,-2 4 0 16,-1-3 52-16,-2-8 12 0,-2 5 0 0,-4-5 0 0,1 0 0 0,-5-2 0 15,-6-3 0-15,3 3 0 0,2-4 13 16,4 3 3 0,1-9 0-16,4 6 0 0,-1-4 24 0,6 3 6 0,2-7 1 0,4 5 0 0,1-2-8 0,0-3-2 15,6 0 0-15,0 0 0 0,0 0-11 0,0 0-2 16,0 0-1-16,3 6 0 0,6 2-5 0,1-1-1 0,3-1 0 0,9 6 0 16,4 0-3-16,3-3-1 0,0 3 0 15,-2 3 0-15,2-3-13 0,-2-3 0 0,-3 3-9 16,-1 2 9-16,1-7 0 0,-3 5 10 0,-2-5 0 0,0-1 0 31,-4 2-85-31,1-1-17 0,0-2-3 0,-5-3-1 16,-1-2-96-16,-2 0-20 0,3-2-4 0,-6-3-977 0</inkml:trace>
  <inkml:trace contextRef="#ctx0" brushRef="#br0" timeOffset="139">23098 9881 3178 0,'0'0'70'0,"0"7"14"0,0 0 4 0,0 0 1 0,2-2-71 0,3 2-18 15,1 0 0-15,2 0 0 0,2 7 9 0,4 5-1 16,-1-5-8-16,6 0 12 0,-4 0-12 0,-1 5 0 15,-1 0 0-15,0-3 0 0,1 4 0 0,-4-7 0 16,-1 6 0-16,1 1 0 0,-2-7 0 0,2 1-13 16,-2 1 4-16,1-3 1 0,-4-3 8 0,2 3 0 15,-1-6 0-15,-1 2 0 0,0-1 19 0,-5-7 9 0,0 0 1 0,5 0 1 16,4-3-20-16,-4-3-10 16,0-6 10-16,0 4-10 0,1-5 23 0,-3-2-2 15,2-3 0-15,-3 3 0 0,4-6-12 0,-3-3-9 16,2 1 12-16,-3-8-12 0,1-2 8 0,2-2-8 0,1 7 0 0,-1-3 0 15,3 3 0-15,-3 2 0 0,1 5 0 0,-1-1-9 32,0-1-21-32,3 6-4 0,-2-2-1 0,-1 7 0 15,0-2-105-15,3 1-22 0,-5 1-4 0,2 5-1114 0</inkml:trace>
  <inkml:trace contextRef="#ctx0" brushRef="#br0" timeOffset="140">23615 9768 2847 0,'0'0'63'0,"0"0"13"0,0 0 2 0,0 0 2 0,5 0-64 0,1 0-16 15,-1 0 0-15,2 0 0 0,5 0 25 0,0-2 3 16,2-4 0-16,-1 6 0 0,3-4-28 0,0 4 0 16,-3-3 0-16,3 3 0 0,0 0 26 0,-3 3 3 15,3-3 1-15,-5 4 0 0,2-4 3 0,-3 8 1 16,1-4 0-16,0-1 0 0,-3 4-34 0,0 0 0 16,-3-3 0-16,0 4 0 0,-5 3 0 0,0-1 0 0,0 2 0 0,-5-3 0 31,0 7-42-31,0-1-9 0,-4-6-1 0,-1 10-1 15,-1 7 10-15,1-5 3 0,-1 0 0 0,1 3 0 0,-1-7 32 0,0 1 8 0,3 1 0 0,0-5 0 16,1 1 36-16,1-4 8 0,3-1 3 16,1 1 0-16,2 3-1 0,2-2 0 0,1-5 0 0,5 5 0 15,-3-5-20-15,6 0-4 0,-3 0-1 0,5-5 0 16,0 6-21-16,1-8 0 0,4 4 0 0,-2-4 0 16,2 0-12-16,1-4-4 0,0 4-1 0,2-8 0 15,3 8-115 1,-5-6-24-16,-1 3-4 0,-2-1-684 0,-6-4-138 0</inkml:trace>
  <inkml:trace contextRef="#ctx0" brushRef="#br0" timeOffset="141">24323 9586 1555 0,'0'0'138'0,"-3"-7"-110"0,1 0-28 0,-1-5 0 16,0 5 332-16,0 5 62 0,0-3 12 0,3 5 2 15,0 0-295-15,0 0-59 0,0 0-12 0,0 0-2 16,0 7-31-16,3 7-9 0,0-2 0 0,3 7 0 16,-4 2 8-16,3 0-8 0,-2 5 0 0,3 3 0 15,-4 1 0-15,6-2 0 0,-3 6 0 0,4 1 0 16,1 5 0-16,1 0 0 0,-4 0 0 0,1-7 0 15,-2 3-24 1,-4-6-9-16,4-4-2 0,-1-3 0 0,-5-4 5 16,2-5 1-16,-2 1 0 0,3-3 0 0,-6-6 29 0,3 2 0 0,0-8 0 0,0 0 0 15,0 0 0-15,0 0 0 0,0 0 0 0,3-8 0 16,0 2-32-16,0-6-1 16,-1-3 0-16,1 1 0 0,-1 0 53 0,4-4 10 0,-1-2 2 0,3-1 1 0,-3-4-33 15,4 3 0-15,1 1 0 0,-2 2 0 0,0 0 0 0,-1 5 0 16,5 5 0-16,-5-3 0 0,4 5 37 0,-3 2 4 15,-1 3 1-15,2-3 0 0,-4 5-16 0,3 5-3 16,0-5-1-16,0 7 0 0,-3-2-22 0,1 1 0 16,-1 2 0-16,0 1 0 0,0 5 0 0,-2 5 12 15,0-5-4-15,0 3 0 0,-3-3-8 0,0 0-8 0,0 0 8 16,-3 0-12-16,0 0 12 0,0-2 0 0,-2 3 0 16,-3-2-8-16,0-1 0 0,0-5 0 0,-2 7 0 0,-1-6 0 15,-3-1-12-15,2 5-3 0,-4-8 0 16,-1-2 0-1,2 6-15-15,2-8-3 0,-1 0-1 0,4-8 0 16,-1 2-181-16,3-2-36 0,-8-13-7 0,14-2-2 0</inkml:trace>
  <inkml:trace contextRef="#ctx0" brushRef="#br0" timeOffset="142">24651 9412 518 0,'0'0'46'16,"0"7"-37"-16,0-7-9 0,6 7 0 15,-1-3 592-15,0 6 117 0,6-3 23 0,-1 5 5 0,7 0-590 0,1 1-119 16,4 2-28-16,4 6 0 0,0 5 0 0,1 0 0 16,-3 2 0-16,-3-2 0 0,0 0 16 0,1 3 6 15,-4-2 1-15,-2 4 0 0,0 2 7 0,-3 0 2 16,-2 3 0-16,-1 6 0 0,-2 5 10 15,-3-2 2-15,-2-5 1 0,-3 0 0 0,-5-5-45 0,0 4-24 16,-4-7 2-16,-1-4 1 16,-4 5-21-16,2 1-4 0,-7 1-1 0,0-7 0 15,1-2-59-15,-1-5-12 0,-2-2-2 0,-3-5-780 16,-2-2-155-16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2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71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387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410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9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8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4942C30-824F-2097-B578-FFCB05B0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/>
              <a:t>Condition Variables?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7666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Signal(){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if(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condSem.up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++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next.down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—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1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ConditionVariable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Semaphore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int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Lock *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Lock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mutex(1);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next(0);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nextCount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Lock::Acquire()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Lock::Release()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70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Condition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Lock *lock;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condSem(0);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semCount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Condition::Wait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(lock-&gt;nextCount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condSem.down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Condition::Signal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(semCount &gt; 0)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condSem.up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5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5" y="1036460"/>
            <a:ext cx="8883201" cy="59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106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5646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5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Project 1 is due </a:t>
            </a:r>
            <a:r>
              <a:rPr lang="en-US" b="1" dirty="0"/>
              <a:t>this Friday </a:t>
            </a:r>
            <a:r>
              <a:rPr lang="en-US" dirty="0"/>
              <a:t>at 11:59 pm</a:t>
            </a:r>
          </a:p>
          <a:p>
            <a:pPr lvl="1"/>
            <a:r>
              <a:rPr lang="en-US" dirty="0"/>
              <a:t>Lab 2 is due on Tuesday 2/28 at 11:59 pm</a:t>
            </a:r>
          </a:p>
          <a:p>
            <a:pPr lvl="1"/>
            <a:r>
              <a:rPr lang="en-US" dirty="0"/>
              <a:t>Project 2 will be posted this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detection and avoidance using the Banker’s algorithm</a:t>
            </a:r>
          </a:p>
          <a:p>
            <a:r>
              <a:rPr lang="en-US" dirty="0"/>
              <a:t>Sleepy Barbers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295-A4A9-4183-9390-1F5DD38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Sleepy Barbers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720-6056-412B-8DA5-110EDD1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two sets of processes</a:t>
            </a:r>
          </a:p>
          <a:p>
            <a:pPr lvl="1"/>
            <a:r>
              <a:rPr lang="en-US" dirty="0"/>
              <a:t>Worker processes (e.g., barbers)</a:t>
            </a:r>
          </a:p>
          <a:p>
            <a:pPr lvl="1"/>
            <a:r>
              <a:rPr lang="en-US" dirty="0"/>
              <a:t>Customer processes</a:t>
            </a:r>
          </a:p>
          <a:p>
            <a:r>
              <a:rPr lang="en-US" dirty="0"/>
              <a:t>Customer processes may arrive at anytime</a:t>
            </a:r>
          </a:p>
          <a:p>
            <a:r>
              <a:rPr lang="en-US" dirty="0"/>
              <a:t>Worker processes check in when they are not serving any customers</a:t>
            </a:r>
          </a:p>
          <a:p>
            <a:r>
              <a:rPr lang="en-US" dirty="0"/>
              <a:t>Each worker process must </a:t>
            </a:r>
            <a:r>
              <a:rPr lang="en-US" b="1" dirty="0"/>
              <a:t>wait</a:t>
            </a:r>
            <a:r>
              <a:rPr lang="en-US" dirty="0"/>
              <a:t> until it gets matched with a customer process</a:t>
            </a:r>
          </a:p>
          <a:p>
            <a:r>
              <a:rPr lang="en-US" dirty="0"/>
              <a:t>Each customer process must </a:t>
            </a:r>
            <a:r>
              <a:rPr lang="en-US" b="1" dirty="0"/>
              <a:t>wait</a:t>
            </a:r>
            <a:r>
              <a:rPr lang="en-US" dirty="0"/>
              <a:t> until it gets matched with a worker process</a:t>
            </a:r>
          </a:p>
          <a:p>
            <a:r>
              <a:rPr lang="en-US" dirty="0"/>
              <a:t>The customer process cannot leave until the matched worker process finishes the work</a:t>
            </a:r>
          </a:p>
          <a:p>
            <a:r>
              <a:rPr lang="en-US" dirty="0"/>
              <a:t>The worker process cannot check in for the next customer until the matched customer process leaves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21D6-A620-4C23-8AF4-39110DCCDA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EAA-BA37-4C14-9C38-26970CB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E5FD-389B-4F2F-BD8B-2CC0991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14:cNvPr>
              <p14:cNvContentPartPr/>
              <p14:nvPr/>
            </p14:nvContentPartPr>
            <p14:xfrm>
              <a:off x="237232" y="1006574"/>
              <a:ext cx="8026003" cy="535513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72" y="997214"/>
                <a:ext cx="8044723" cy="537349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5F82-29E0-4C38-8E44-0EC4586794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0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pair of semaphores per rendezvous</a:t>
            </a:r>
          </a:p>
          <a:p>
            <a:pPr lvl="1"/>
            <a:r>
              <a:rPr lang="en-US" dirty="0"/>
              <a:t>RV1a and RV1b</a:t>
            </a:r>
          </a:p>
          <a:p>
            <a:pPr lvl="1"/>
            <a:r>
              <a:rPr lang="en-US" dirty="0"/>
              <a:t>RV2a and RV2b</a:t>
            </a:r>
          </a:p>
          <a:p>
            <a:r>
              <a:rPr lang="en-US" dirty="0"/>
              <a:t>Notice the flipped order of the down and up calls in the two processes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14:cNvPr>
              <p14:cNvContentPartPr/>
              <p14:nvPr/>
            </p14:nvContentPartPr>
            <p14:xfrm>
              <a:off x="1268795" y="3493266"/>
              <a:ext cx="7543034" cy="389733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35" y="3483906"/>
                <a:ext cx="7561754" cy="39160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4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doesn’t work for multiple workers and multiple customers</a:t>
            </a:r>
          </a:p>
          <a:p>
            <a:pPr lvl="1"/>
            <a:r>
              <a:rPr lang="en-US" dirty="0"/>
              <a:t>In that case, a customer can leave before its associated worker finishes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85FD-0DE2-4F0D-B31D-C5683FB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Sleepy Barbers Solution: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CA7-D176-4691-957D-64D6CCB7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845003"/>
            <a:ext cx="9566987" cy="1910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mysems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Semaphore RV1a(0), RV1b(0), RV2a(0), RV2b(0);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SharedBuffer</a:t>
            </a:r>
            <a:r>
              <a:rPr lang="en-US" dirty="0"/>
              <a:t> buff; //From producers-consumers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02DB-D8CE-489C-A186-82049DBEF0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527A-36E4-4568-B961-2CF40C675980}"/>
              </a:ext>
            </a:extLst>
          </p:cNvPr>
          <p:cNvSpPr txBox="1"/>
          <p:nvPr/>
        </p:nvSpPr>
        <p:spPr>
          <a:xfrm>
            <a:off x="541175" y="3072882"/>
            <a:ext cx="4149534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 Process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mysems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sems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buff.consume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up(sems.RV1a);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down(sems.RV1b);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//do work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down(sems.RV2a);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up(sems.RV2b);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//check-in for next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9B25-F887-4B17-B79E-87831E22D064}"/>
              </a:ext>
            </a:extLst>
          </p:cNvPr>
          <p:cNvSpPr txBox="1"/>
          <p:nvPr/>
        </p:nvSpPr>
        <p:spPr>
          <a:xfrm>
            <a:off x="5244747" y="3072882"/>
            <a:ext cx="4589718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 Process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mysems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sems = new struct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mysems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buff.produce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(sems);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down(sems.RV1a);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up(sems.RV1b);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//get work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up(sems.RV2a);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down(sems.RV2b);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//leave</a:t>
            </a:r>
          </a:p>
        </p:txBody>
      </p:sp>
    </p:spTree>
    <p:extLst>
      <p:ext uri="{BB962C8B-B14F-4D97-AF65-F5344CB8AC3E}">
        <p14:creationId xmlns:p14="http://schemas.microsoft.com/office/powerpoint/2010/main" val="151144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986</Words>
  <Application>Microsoft Office PowerPoint</Application>
  <PresentationFormat>Custom</PresentationFormat>
  <Paragraphs>176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Helvetica</vt:lpstr>
      <vt:lpstr>Monaco</vt:lpstr>
      <vt:lpstr>Times New Roman</vt:lpstr>
      <vt:lpstr>Office Theme</vt:lpstr>
      <vt:lpstr>1_Office Theme</vt:lpstr>
      <vt:lpstr>2_Office Theme</vt:lpstr>
      <vt:lpstr>3_Office Theme</vt:lpstr>
      <vt:lpstr>Introduction to Operating Systems CS 1550</vt:lpstr>
      <vt:lpstr>Announcements</vt:lpstr>
      <vt:lpstr>Previous lecture …</vt:lpstr>
      <vt:lpstr>Problem of the Day: Sleepy Barbers</vt:lpstr>
      <vt:lpstr>Rendezvous Pattern</vt:lpstr>
      <vt:lpstr>Solution Using Semaphores: Take 1</vt:lpstr>
      <vt:lpstr>Solution Using Semaphores: Take 1</vt:lpstr>
      <vt:lpstr>Sleepy Barbers Solution: Take 2</vt:lpstr>
      <vt:lpstr>Solution using Mutex and Condition Variables</vt:lpstr>
      <vt:lpstr>How to implement Condition Variables?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Reflections on semaphore usage</vt:lpstr>
      <vt:lpstr>Reflections on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3</cp:revision>
  <dcterms:modified xsi:type="dcterms:W3CDTF">2023-02-16T19:06:20Z</dcterms:modified>
</cp:coreProperties>
</file>