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</p:sldMasterIdLst>
  <p:notesMasterIdLst>
    <p:notesMasterId r:id="rId17"/>
  </p:notesMasterIdLst>
  <p:sldIdLst>
    <p:sldId id="454" r:id="rId3"/>
    <p:sldId id="498" r:id="rId4"/>
    <p:sldId id="505" r:id="rId5"/>
    <p:sldId id="546" r:id="rId6"/>
    <p:sldId id="349" r:id="rId7"/>
    <p:sldId id="547" r:id="rId8"/>
    <p:sldId id="548" r:id="rId9"/>
    <p:sldId id="549" r:id="rId10"/>
    <p:sldId id="550" r:id="rId11"/>
    <p:sldId id="551" r:id="rId12"/>
    <p:sldId id="552" r:id="rId13"/>
    <p:sldId id="555" r:id="rId14"/>
    <p:sldId id="556" r:id="rId15"/>
    <p:sldId id="569" r:id="rId1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3C032-EBDF-40EB-89E3-ECB1C9BAE9FD}" v="24" dt="2023-02-07T18:34:36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5714" autoAdjust="0"/>
  </p:normalViewPr>
  <p:slideViewPr>
    <p:cSldViewPr snapToGrid="0">
      <p:cViewPr varScale="1">
        <p:scale>
          <a:sx n="70" d="100"/>
          <a:sy n="70" d="100"/>
        </p:scale>
        <p:origin x="1149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Khattab, Sherif" userId="c83b1e15-36f3-4f46-aceb-05aac24c545e" providerId="ADAL" clId="{E6AB764D-2824-4613-BFFF-A2420CC730EF}"/>
    <pc:docChg chg="custSel addSld delSld modSld">
      <pc:chgData name="Khattab, Sherif" userId="c83b1e15-36f3-4f46-aceb-05aac24c545e" providerId="ADAL" clId="{E6AB764D-2824-4613-BFFF-A2420CC730EF}" dt="2022-02-10T19:11:00.640" v="957" actId="13926"/>
      <pc:docMkLst>
        <pc:docMk/>
      </pc:docMkLst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806563943" sldId="342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167711490" sldId="343"/>
        </pc:sldMkLst>
      </pc:sldChg>
      <pc:sldChg chg="modSp add del mod modAnim">
        <pc:chgData name="Khattab, Sherif" userId="c83b1e15-36f3-4f46-aceb-05aac24c545e" providerId="ADAL" clId="{E6AB764D-2824-4613-BFFF-A2420CC730EF}" dt="2022-02-08T14:03:02.040" v="292"/>
        <pc:sldMkLst>
          <pc:docMk/>
          <pc:sldMk cId="1271999567" sldId="349"/>
        </pc:sldMkLst>
        <pc:spChg chg="mod">
          <ac:chgData name="Khattab, Sherif" userId="c83b1e15-36f3-4f46-aceb-05aac24c545e" providerId="ADAL" clId="{E6AB764D-2824-4613-BFFF-A2420CC730EF}" dt="2022-02-08T14:02:42.870" v="288" actId="20577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 mod">
        <pc:chgData name="Khattab, Sherif" userId="c83b1e15-36f3-4f46-aceb-05aac24c545e" providerId="ADAL" clId="{E6AB764D-2824-4613-BFFF-A2420CC730EF}" dt="2022-02-03T14:11:49.656" v="0"/>
        <pc:sldMkLst>
          <pc:docMk/>
          <pc:sldMk cId="1330366002" sldId="454"/>
        </pc:sldMkLst>
        <pc:spChg chg="mod">
          <ac:chgData name="Khattab, Sherif" userId="c83b1e15-36f3-4f46-aceb-05aac24c545e" providerId="ADAL" clId="{E6AB764D-2824-4613-BFFF-A2420CC730EF}" dt="2022-02-03T14:11:49.656" v="0"/>
          <ac:spMkLst>
            <pc:docMk/>
            <pc:sldMk cId="1330366002" sldId="454"/>
            <ac:spMk id="3" creationId="{00000000-0000-0000-0000-000000000000}"/>
          </ac:spMkLst>
        </pc:spChg>
      </pc:sldChg>
      <pc:sldChg chg="modSp mod">
        <pc:chgData name="Khattab, Sherif" userId="c83b1e15-36f3-4f46-aceb-05aac24c545e" providerId="ADAL" clId="{E6AB764D-2824-4613-BFFF-A2420CC730EF}" dt="2022-02-08T13:57:30.962" v="7" actId="6549"/>
        <pc:sldMkLst>
          <pc:docMk/>
          <pc:sldMk cId="3903507516" sldId="498"/>
        </pc:sldMkLst>
        <pc:spChg chg="mod">
          <ac:chgData name="Khattab, Sherif" userId="c83b1e15-36f3-4f46-aceb-05aac24c545e" providerId="ADAL" clId="{E6AB764D-2824-4613-BFFF-A2420CC730EF}" dt="2022-02-08T13:57:30.962" v="7" actId="6549"/>
          <ac:spMkLst>
            <pc:docMk/>
            <pc:sldMk cId="3903507516" sldId="498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6AB764D-2824-4613-BFFF-A2420CC730EF}" dt="2022-02-08T13:58:17.924" v="12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E6AB764D-2824-4613-BFFF-A2420CC730EF}" dt="2022-02-08T13:57:52.704" v="17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E6AB764D-2824-4613-BFFF-A2420CC730EF}" dt="2022-02-08T13:58:17.924" v="12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707882026" sldId="509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2108493189" sldId="510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2618280309" sldId="511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471214150" sldId="523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839202036" sldId="524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1301141676" sldId="525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3336646820" sldId="526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3718964789" sldId="543"/>
        </pc:sldMkLst>
      </pc:sldChg>
      <pc:sldChg chg="del">
        <pc:chgData name="Khattab, Sherif" userId="c83b1e15-36f3-4f46-aceb-05aac24c545e" providerId="ADAL" clId="{E6AB764D-2824-4613-BFFF-A2420CC730EF}" dt="2022-02-08T14:15:52.560" v="793" actId="2696"/>
        <pc:sldMkLst>
          <pc:docMk/>
          <pc:sldMk cId="486560120" sldId="544"/>
        </pc:sldMkLst>
      </pc:sldChg>
      <pc:sldChg chg="modSp new mod">
        <pc:chgData name="Khattab, Sherif" userId="c83b1e15-36f3-4f46-aceb-05aac24c545e" providerId="ADAL" clId="{E6AB764D-2824-4613-BFFF-A2420CC730EF}" dt="2022-02-08T13:58:25.714" v="146" actId="20577"/>
        <pc:sldMkLst>
          <pc:docMk/>
          <pc:sldMk cId="1613903820" sldId="545"/>
        </pc:sldMkLst>
        <pc:spChg chg="mod">
          <ac:chgData name="Khattab, Sherif" userId="c83b1e15-36f3-4f46-aceb-05aac24c545e" providerId="ADAL" clId="{E6AB764D-2824-4613-BFFF-A2420CC730EF}" dt="2022-02-08T13:58:25.714" v="146" actId="20577"/>
          <ac:spMkLst>
            <pc:docMk/>
            <pc:sldMk cId="1613903820" sldId="545"/>
            <ac:spMk id="2" creationId="{FF19F288-FB41-4E4D-8396-4E3B44B9C120}"/>
          </ac:spMkLst>
        </pc:spChg>
      </pc:sldChg>
      <pc:sldChg chg="modSp new mod modAnim">
        <pc:chgData name="Khattab, Sherif" userId="c83b1e15-36f3-4f46-aceb-05aac24c545e" providerId="ADAL" clId="{E6AB764D-2824-4613-BFFF-A2420CC730EF}" dt="2022-02-08T14:02:00.725" v="256"/>
        <pc:sldMkLst>
          <pc:docMk/>
          <pc:sldMk cId="2257956633" sldId="546"/>
        </pc:sldMkLst>
        <pc:spChg chg="mod">
          <ac:chgData name="Khattab, Sherif" userId="c83b1e15-36f3-4f46-aceb-05aac24c545e" providerId="ADAL" clId="{E6AB764D-2824-4613-BFFF-A2420CC730EF}" dt="2022-02-08T14:00:50.257" v="166" actId="20577"/>
          <ac:spMkLst>
            <pc:docMk/>
            <pc:sldMk cId="2257956633" sldId="546"/>
            <ac:spMk id="2" creationId="{966B7E5D-19D8-4D3C-84F7-FF513C862142}"/>
          </ac:spMkLst>
        </pc:spChg>
        <pc:spChg chg="mod">
          <ac:chgData name="Khattab, Sherif" userId="c83b1e15-36f3-4f46-aceb-05aac24c545e" providerId="ADAL" clId="{E6AB764D-2824-4613-BFFF-A2420CC730EF}" dt="2022-02-08T14:01:52.527" v="254" actId="20577"/>
          <ac:spMkLst>
            <pc:docMk/>
            <pc:sldMk cId="2257956633" sldId="546"/>
            <ac:spMk id="3" creationId="{BE853139-7B08-43AF-8135-12093295C99D}"/>
          </ac:spMkLst>
        </pc:spChg>
      </pc:sldChg>
      <pc:sldChg chg="addSp modSp new mod modAnim">
        <pc:chgData name="Khattab, Sherif" userId="c83b1e15-36f3-4f46-aceb-05aac24c545e" providerId="ADAL" clId="{E6AB764D-2824-4613-BFFF-A2420CC730EF}" dt="2022-02-08T14:09:55.630" v="366" actId="13926"/>
        <pc:sldMkLst>
          <pc:docMk/>
          <pc:sldMk cId="4084766676" sldId="547"/>
        </pc:sldMkLst>
        <pc:spChg chg="mod">
          <ac:chgData name="Khattab, Sherif" userId="c83b1e15-36f3-4f46-aceb-05aac24c545e" providerId="ADAL" clId="{E6AB764D-2824-4613-BFFF-A2420CC730EF}" dt="2022-02-08T14:08:49.493" v="316" actId="20577"/>
          <ac:spMkLst>
            <pc:docMk/>
            <pc:sldMk cId="4084766676" sldId="547"/>
            <ac:spMk id="2" creationId="{3D438D10-F705-448B-B534-E88F28B3AB85}"/>
          </ac:spMkLst>
        </pc:spChg>
        <pc:spChg chg="mod">
          <ac:chgData name="Khattab, Sherif" userId="c83b1e15-36f3-4f46-aceb-05aac24c545e" providerId="ADAL" clId="{E6AB764D-2824-4613-BFFF-A2420CC730EF}" dt="2022-02-08T14:09:47.646" v="365" actId="20577"/>
          <ac:spMkLst>
            <pc:docMk/>
            <pc:sldMk cId="4084766676" sldId="547"/>
            <ac:spMk id="3" creationId="{8940A756-E007-42ED-98F7-FC3A4404693B}"/>
          </ac:spMkLst>
        </pc:spChg>
        <pc:spChg chg="add mod">
          <ac:chgData name="Khattab, Sherif" userId="c83b1e15-36f3-4f46-aceb-05aac24c545e" providerId="ADAL" clId="{E6AB764D-2824-4613-BFFF-A2420CC730EF}" dt="2022-02-08T14:09:55.630" v="366" actId="13926"/>
          <ac:spMkLst>
            <pc:docMk/>
            <pc:sldMk cId="4084766676" sldId="547"/>
            <ac:spMk id="6" creationId="{ED030354-1589-4C40-9D15-4DF96C58ED95}"/>
          </ac:spMkLst>
        </pc:spChg>
      </pc:sldChg>
      <pc:sldChg chg="modSp add mod">
        <pc:chgData name="Khattab, Sherif" userId="c83b1e15-36f3-4f46-aceb-05aac24c545e" providerId="ADAL" clId="{E6AB764D-2824-4613-BFFF-A2420CC730EF}" dt="2022-02-08T14:10:09.212" v="373" actId="13926"/>
        <pc:sldMkLst>
          <pc:docMk/>
          <pc:sldMk cId="4091543246" sldId="548"/>
        </pc:sldMkLst>
        <pc:spChg chg="mod">
          <ac:chgData name="Khattab, Sherif" userId="c83b1e15-36f3-4f46-aceb-05aac24c545e" providerId="ADAL" clId="{E6AB764D-2824-4613-BFFF-A2420CC730EF}" dt="2022-02-08T14:10:02.925" v="371" actId="20577"/>
          <ac:spMkLst>
            <pc:docMk/>
            <pc:sldMk cId="4091543246" sldId="548"/>
            <ac:spMk id="3" creationId="{8940A756-E007-42ED-98F7-FC3A4404693B}"/>
          </ac:spMkLst>
        </pc:spChg>
        <pc:spChg chg="mod">
          <ac:chgData name="Khattab, Sherif" userId="c83b1e15-36f3-4f46-aceb-05aac24c545e" providerId="ADAL" clId="{E6AB764D-2824-4613-BFFF-A2420CC730EF}" dt="2022-02-08T14:10:09.212" v="373" actId="13926"/>
          <ac:spMkLst>
            <pc:docMk/>
            <pc:sldMk cId="4091543246" sldId="548"/>
            <ac:spMk id="6" creationId="{ED030354-1589-4C40-9D15-4DF96C58ED95}"/>
          </ac:spMkLst>
        </pc:spChg>
      </pc:sldChg>
      <pc:sldChg chg="modSp add mod">
        <pc:chgData name="Khattab, Sherif" userId="c83b1e15-36f3-4f46-aceb-05aac24c545e" providerId="ADAL" clId="{E6AB764D-2824-4613-BFFF-A2420CC730EF}" dt="2022-02-10T19:11:00.640" v="957" actId="13926"/>
        <pc:sldMkLst>
          <pc:docMk/>
          <pc:sldMk cId="492702480" sldId="549"/>
        </pc:sldMkLst>
        <pc:spChg chg="mod">
          <ac:chgData name="Khattab, Sherif" userId="c83b1e15-36f3-4f46-aceb-05aac24c545e" providerId="ADAL" clId="{E6AB764D-2824-4613-BFFF-A2420CC730EF}" dt="2022-02-08T14:10:18.205" v="382" actId="20577"/>
          <ac:spMkLst>
            <pc:docMk/>
            <pc:sldMk cId="492702480" sldId="549"/>
            <ac:spMk id="3" creationId="{8940A756-E007-42ED-98F7-FC3A4404693B}"/>
          </ac:spMkLst>
        </pc:spChg>
        <pc:spChg chg="mod">
          <ac:chgData name="Khattab, Sherif" userId="c83b1e15-36f3-4f46-aceb-05aac24c545e" providerId="ADAL" clId="{E6AB764D-2824-4613-BFFF-A2420CC730EF}" dt="2022-02-10T19:11:00.640" v="957" actId="13926"/>
          <ac:spMkLst>
            <pc:docMk/>
            <pc:sldMk cId="492702480" sldId="549"/>
            <ac:spMk id="6" creationId="{ED030354-1589-4C40-9D15-4DF96C58ED95}"/>
          </ac:spMkLst>
        </pc:spChg>
      </pc:sldChg>
      <pc:sldChg chg="addSp modSp new mod modAnim">
        <pc:chgData name="Khattab, Sherif" userId="c83b1e15-36f3-4f46-aceb-05aac24c545e" providerId="ADAL" clId="{E6AB764D-2824-4613-BFFF-A2420CC730EF}" dt="2022-02-08T14:10:57.628" v="418" actId="20577"/>
        <pc:sldMkLst>
          <pc:docMk/>
          <pc:sldMk cId="2578595600" sldId="550"/>
        </pc:sldMkLst>
        <pc:spChg chg="mod">
          <ac:chgData name="Khattab, Sherif" userId="c83b1e15-36f3-4f46-aceb-05aac24c545e" providerId="ADAL" clId="{E6AB764D-2824-4613-BFFF-A2420CC730EF}" dt="2022-02-08T14:10:57.628" v="418" actId="20577"/>
          <ac:spMkLst>
            <pc:docMk/>
            <pc:sldMk cId="2578595600" sldId="550"/>
            <ac:spMk id="2" creationId="{8DFC70C5-1B36-4815-AB01-2A1FF91A6B1F}"/>
          </ac:spMkLst>
        </pc:spChg>
        <pc:spChg chg="mod">
          <ac:chgData name="Khattab, Sherif" userId="c83b1e15-36f3-4f46-aceb-05aac24c545e" providerId="ADAL" clId="{E6AB764D-2824-4613-BFFF-A2420CC730EF}" dt="2022-02-08T14:10:48.065" v="404" actId="20577"/>
          <ac:spMkLst>
            <pc:docMk/>
            <pc:sldMk cId="2578595600" sldId="550"/>
            <ac:spMk id="3" creationId="{C95A10A7-1C84-4345-AC6C-992CD231C5A1}"/>
          </ac:spMkLst>
        </pc:spChg>
        <pc:spChg chg="add mod">
          <ac:chgData name="Khattab, Sherif" userId="c83b1e15-36f3-4f46-aceb-05aac24c545e" providerId="ADAL" clId="{E6AB764D-2824-4613-BFFF-A2420CC730EF}" dt="2022-02-08T14:10:52.105" v="405" actId="13926"/>
          <ac:spMkLst>
            <pc:docMk/>
            <pc:sldMk cId="2578595600" sldId="550"/>
            <ac:spMk id="6" creationId="{6FB83B1F-A08D-44B4-B575-20CEF2F6E505}"/>
          </ac:spMkLst>
        </pc:spChg>
      </pc:sldChg>
      <pc:sldChg chg="modSp add mod">
        <pc:chgData name="Khattab, Sherif" userId="c83b1e15-36f3-4f46-aceb-05aac24c545e" providerId="ADAL" clId="{E6AB764D-2824-4613-BFFF-A2420CC730EF}" dt="2022-02-08T14:11:14.430" v="426" actId="13926"/>
        <pc:sldMkLst>
          <pc:docMk/>
          <pc:sldMk cId="3650207921" sldId="551"/>
        </pc:sldMkLst>
        <pc:spChg chg="mod">
          <ac:chgData name="Khattab, Sherif" userId="c83b1e15-36f3-4f46-aceb-05aac24c545e" providerId="ADAL" clId="{E6AB764D-2824-4613-BFFF-A2420CC730EF}" dt="2022-02-08T14:11:09.471" v="424" actId="20577"/>
          <ac:spMkLst>
            <pc:docMk/>
            <pc:sldMk cId="3650207921" sldId="551"/>
            <ac:spMk id="3" creationId="{C95A10A7-1C84-4345-AC6C-992CD231C5A1}"/>
          </ac:spMkLst>
        </pc:spChg>
        <pc:spChg chg="mod">
          <ac:chgData name="Khattab, Sherif" userId="c83b1e15-36f3-4f46-aceb-05aac24c545e" providerId="ADAL" clId="{E6AB764D-2824-4613-BFFF-A2420CC730EF}" dt="2022-02-08T14:11:14.430" v="426" actId="13926"/>
          <ac:spMkLst>
            <pc:docMk/>
            <pc:sldMk cId="3650207921" sldId="551"/>
            <ac:spMk id="6" creationId="{6FB83B1F-A08D-44B4-B575-20CEF2F6E505}"/>
          </ac:spMkLst>
        </pc:spChg>
      </pc:sldChg>
      <pc:sldChg chg="modSp add mod">
        <pc:chgData name="Khattab, Sherif" userId="c83b1e15-36f3-4f46-aceb-05aac24c545e" providerId="ADAL" clId="{E6AB764D-2824-4613-BFFF-A2420CC730EF}" dt="2022-02-08T14:11:26.156" v="438" actId="13926"/>
        <pc:sldMkLst>
          <pc:docMk/>
          <pc:sldMk cId="292615581" sldId="552"/>
        </pc:sldMkLst>
        <pc:spChg chg="mod">
          <ac:chgData name="Khattab, Sherif" userId="c83b1e15-36f3-4f46-aceb-05aac24c545e" providerId="ADAL" clId="{E6AB764D-2824-4613-BFFF-A2420CC730EF}" dt="2022-02-08T14:11:21.657" v="436" actId="20577"/>
          <ac:spMkLst>
            <pc:docMk/>
            <pc:sldMk cId="292615581" sldId="552"/>
            <ac:spMk id="3" creationId="{C95A10A7-1C84-4345-AC6C-992CD231C5A1}"/>
          </ac:spMkLst>
        </pc:spChg>
        <pc:spChg chg="mod">
          <ac:chgData name="Khattab, Sherif" userId="c83b1e15-36f3-4f46-aceb-05aac24c545e" providerId="ADAL" clId="{E6AB764D-2824-4613-BFFF-A2420CC730EF}" dt="2022-02-08T14:11:26.156" v="438" actId="13926"/>
          <ac:spMkLst>
            <pc:docMk/>
            <pc:sldMk cId="292615581" sldId="552"/>
            <ac:spMk id="6" creationId="{6FB83B1F-A08D-44B4-B575-20CEF2F6E505}"/>
          </ac:spMkLst>
        </pc:spChg>
      </pc:sldChg>
      <pc:sldChg chg="addSp delSp modSp new mod modAnim">
        <pc:chgData name="Khattab, Sherif" userId="c83b1e15-36f3-4f46-aceb-05aac24c545e" providerId="ADAL" clId="{E6AB764D-2824-4613-BFFF-A2420CC730EF}" dt="2022-02-08T14:13:29.517" v="593" actId="27636"/>
        <pc:sldMkLst>
          <pc:docMk/>
          <pc:sldMk cId="1079843258" sldId="553"/>
        </pc:sldMkLst>
        <pc:spChg chg="mod">
          <ac:chgData name="Khattab, Sherif" userId="c83b1e15-36f3-4f46-aceb-05aac24c545e" providerId="ADAL" clId="{E6AB764D-2824-4613-BFFF-A2420CC730EF}" dt="2022-02-08T14:11:38.397" v="449" actId="20577"/>
          <ac:spMkLst>
            <pc:docMk/>
            <pc:sldMk cId="1079843258" sldId="553"/>
            <ac:spMk id="2" creationId="{C4A59103-2BDE-4B0B-8F90-7C8025F1E671}"/>
          </ac:spMkLst>
        </pc:spChg>
        <pc:spChg chg="mod">
          <ac:chgData name="Khattab, Sherif" userId="c83b1e15-36f3-4f46-aceb-05aac24c545e" providerId="ADAL" clId="{E6AB764D-2824-4613-BFFF-A2420CC730EF}" dt="2022-02-08T14:13:29.517" v="593" actId="27636"/>
          <ac:spMkLst>
            <pc:docMk/>
            <pc:sldMk cId="1079843258" sldId="553"/>
            <ac:spMk id="3" creationId="{3F6B336D-9D2D-4710-89E4-444D79F1482A}"/>
          </ac:spMkLst>
        </pc:spChg>
        <pc:spChg chg="add mod">
          <ac:chgData name="Khattab, Sherif" userId="c83b1e15-36f3-4f46-aceb-05aac24c545e" providerId="ADAL" clId="{E6AB764D-2824-4613-BFFF-A2420CC730EF}" dt="2022-02-08T14:13:23.870" v="590" actId="1076"/>
          <ac:spMkLst>
            <pc:docMk/>
            <pc:sldMk cId="1079843258" sldId="553"/>
            <ac:spMk id="6" creationId="{B54D0833-D468-4579-AA17-87C1E04A796F}"/>
          </ac:spMkLst>
        </pc:spChg>
        <pc:spChg chg="add del mod">
          <ac:chgData name="Khattab, Sherif" userId="c83b1e15-36f3-4f46-aceb-05aac24c545e" providerId="ADAL" clId="{E6AB764D-2824-4613-BFFF-A2420CC730EF}" dt="2022-02-08T14:13:21.297" v="589" actId="478"/>
          <ac:spMkLst>
            <pc:docMk/>
            <pc:sldMk cId="1079843258" sldId="553"/>
            <ac:spMk id="7" creationId="{1574EE08-9D3C-4152-838D-2F9953254215}"/>
          </ac:spMkLst>
        </pc:spChg>
        <pc:spChg chg="add mod">
          <ac:chgData name="Khattab, Sherif" userId="c83b1e15-36f3-4f46-aceb-05aac24c545e" providerId="ADAL" clId="{E6AB764D-2824-4613-BFFF-A2420CC730EF}" dt="2022-02-08T14:13:26.261" v="591" actId="1076"/>
          <ac:spMkLst>
            <pc:docMk/>
            <pc:sldMk cId="1079843258" sldId="553"/>
            <ac:spMk id="8" creationId="{A1D33533-79E2-4621-ACBC-C6FF3C3B5843}"/>
          </ac:spMkLst>
        </pc:spChg>
      </pc:sldChg>
      <pc:sldChg chg="modSp add mod">
        <pc:chgData name="Khattab, Sherif" userId="c83b1e15-36f3-4f46-aceb-05aac24c545e" providerId="ADAL" clId="{E6AB764D-2824-4613-BFFF-A2420CC730EF}" dt="2022-02-08T14:15:18.963" v="788" actId="20577"/>
        <pc:sldMkLst>
          <pc:docMk/>
          <pc:sldMk cId="537861301" sldId="554"/>
        </pc:sldMkLst>
        <pc:spChg chg="mod">
          <ac:chgData name="Khattab, Sherif" userId="c83b1e15-36f3-4f46-aceb-05aac24c545e" providerId="ADAL" clId="{E6AB764D-2824-4613-BFFF-A2420CC730EF}" dt="2022-02-08T14:13:55.751" v="596" actId="20577"/>
          <ac:spMkLst>
            <pc:docMk/>
            <pc:sldMk cId="537861301" sldId="554"/>
            <ac:spMk id="2" creationId="{C4A59103-2BDE-4B0B-8F90-7C8025F1E671}"/>
          </ac:spMkLst>
        </pc:spChg>
        <pc:spChg chg="mod">
          <ac:chgData name="Khattab, Sherif" userId="c83b1e15-36f3-4f46-aceb-05aac24c545e" providerId="ADAL" clId="{E6AB764D-2824-4613-BFFF-A2420CC730EF}" dt="2022-02-08T14:15:18.963" v="788" actId="20577"/>
          <ac:spMkLst>
            <pc:docMk/>
            <pc:sldMk cId="537861301" sldId="554"/>
            <ac:spMk id="3" creationId="{3F6B336D-9D2D-4710-89E4-444D79F1482A}"/>
          </ac:spMkLst>
        </pc:spChg>
      </pc:sldChg>
      <pc:sldChg chg="add del">
        <pc:chgData name="Khattab, Sherif" userId="c83b1e15-36f3-4f46-aceb-05aac24c545e" providerId="ADAL" clId="{E6AB764D-2824-4613-BFFF-A2420CC730EF}" dt="2022-02-08T14:15:29.787" v="789" actId="47"/>
        <pc:sldMkLst>
          <pc:docMk/>
          <pc:sldMk cId="1475445910" sldId="555"/>
        </pc:sldMkLst>
      </pc:sldChg>
      <pc:sldChg chg="add del">
        <pc:chgData name="Khattab, Sherif" userId="c83b1e15-36f3-4f46-aceb-05aac24c545e" providerId="ADAL" clId="{E6AB764D-2824-4613-BFFF-A2420CC730EF}" dt="2022-02-10T14:15:35.826" v="956" actId="2696"/>
        <pc:sldMkLst>
          <pc:docMk/>
          <pc:sldMk cId="375143652" sldId="556"/>
        </pc:sldMkLst>
      </pc:sldChg>
      <pc:sldChg chg="modSp new mod">
        <pc:chgData name="Khattab, Sherif" userId="c83b1e15-36f3-4f46-aceb-05aac24c545e" providerId="ADAL" clId="{E6AB764D-2824-4613-BFFF-A2420CC730EF}" dt="2022-02-08T14:14:21.617" v="645" actId="404"/>
        <pc:sldMkLst>
          <pc:docMk/>
          <pc:sldMk cId="3446618930" sldId="557"/>
        </pc:sldMkLst>
        <pc:spChg chg="mod">
          <ac:chgData name="Khattab, Sherif" userId="c83b1e15-36f3-4f46-aceb-05aac24c545e" providerId="ADAL" clId="{E6AB764D-2824-4613-BFFF-A2420CC730EF}" dt="2022-02-08T14:14:21.617" v="645" actId="404"/>
          <ac:spMkLst>
            <pc:docMk/>
            <pc:sldMk cId="3446618930" sldId="557"/>
            <ac:spMk id="2" creationId="{791AD302-6D43-481D-B8B7-E4F5EBB68928}"/>
          </ac:spMkLst>
        </pc:spChg>
      </pc:sldChg>
      <pc:sldChg chg="add del">
        <pc:chgData name="Khattab, Sherif" userId="c83b1e15-36f3-4f46-aceb-05aac24c545e" providerId="ADAL" clId="{E6AB764D-2824-4613-BFFF-A2420CC730EF}" dt="2022-02-10T14:15:35.826" v="956" actId="2696"/>
        <pc:sldMkLst>
          <pc:docMk/>
          <pc:sldMk cId="2858246217" sldId="558"/>
        </pc:sldMkLst>
      </pc:sldChg>
      <pc:sldChg chg="add del">
        <pc:chgData name="Khattab, Sherif" userId="c83b1e15-36f3-4f46-aceb-05aac24c545e" providerId="ADAL" clId="{E6AB764D-2824-4613-BFFF-A2420CC730EF}" dt="2022-02-08T14:15:34.344" v="791"/>
        <pc:sldMkLst>
          <pc:docMk/>
          <pc:sldMk cId="3876688249" sldId="558"/>
        </pc:sldMkLst>
      </pc:sldChg>
      <pc:sldChg chg="modSp new del mod">
        <pc:chgData name="Khattab, Sherif" userId="c83b1e15-36f3-4f46-aceb-05aac24c545e" providerId="ADAL" clId="{E6AB764D-2824-4613-BFFF-A2420CC730EF}" dt="2022-02-10T14:15:35.826" v="956" actId="2696"/>
        <pc:sldMkLst>
          <pc:docMk/>
          <pc:sldMk cId="355203031" sldId="559"/>
        </pc:sldMkLst>
        <pc:spChg chg="mod">
          <ac:chgData name="Khattab, Sherif" userId="c83b1e15-36f3-4f46-aceb-05aac24c545e" providerId="ADAL" clId="{E6AB764D-2824-4613-BFFF-A2420CC730EF}" dt="2022-02-08T14:16:39.903" v="840" actId="404"/>
          <ac:spMkLst>
            <pc:docMk/>
            <pc:sldMk cId="355203031" sldId="559"/>
            <ac:spMk id="2" creationId="{DA38EBC9-99A2-4242-9B09-0A47BFE12641}"/>
          </ac:spMkLst>
        </pc:spChg>
        <pc:spChg chg="mod">
          <ac:chgData name="Khattab, Sherif" userId="c83b1e15-36f3-4f46-aceb-05aac24c545e" providerId="ADAL" clId="{E6AB764D-2824-4613-BFFF-A2420CC730EF}" dt="2022-02-08T14:18:08.292" v="955" actId="20577"/>
          <ac:spMkLst>
            <pc:docMk/>
            <pc:sldMk cId="355203031" sldId="559"/>
            <ac:spMk id="3" creationId="{42E5A9B4-0B88-4EC0-B36A-ECBA81F67C6C}"/>
          </ac:spMkLst>
        </pc:spChg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Khattab, Sherif" userId="c83b1e15-36f3-4f46-aceb-05aac24c545e" providerId="ADAL" clId="{A364C4AF-944E-4333-86BA-C37F8AC2AABB}"/>
    <pc:docChg chg="addSld delSld modSld">
      <pc:chgData name="Khattab, Sherif" userId="c83b1e15-36f3-4f46-aceb-05aac24c545e" providerId="ADAL" clId="{A364C4AF-944E-4333-86BA-C37F8AC2AABB}" dt="2021-09-30T16:01:53.785" v="80" actId="2696"/>
      <pc:docMkLst>
        <pc:docMk/>
      </pc:docMkLst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806563943" sldId="342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167711490" sldId="34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271999567" sldId="34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990797458" sldId="378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36486443" sldId="37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337868689" sldId="381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51230975" sldId="38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591837287" sldId="384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898410716" sldId="385"/>
        </pc:sldMkLst>
      </pc:sldChg>
      <pc:sldChg chg="del">
        <pc:chgData name="Khattab, Sherif" userId="c83b1e15-36f3-4f46-aceb-05aac24c545e" providerId="ADAL" clId="{A364C4AF-944E-4333-86BA-C37F8AC2AABB}" dt="2021-09-28T16:28:01.437" v="6" actId="47"/>
        <pc:sldMkLst>
          <pc:docMk/>
          <pc:sldMk cId="702367729" sldId="496"/>
        </pc:sldMkLst>
      </pc:sldChg>
      <pc:sldChg chg="modSp add mod">
        <pc:chgData name="Khattab, Sherif" userId="c83b1e15-36f3-4f46-aceb-05aac24c545e" providerId="ADAL" clId="{A364C4AF-944E-4333-86BA-C37F8AC2AABB}" dt="2021-09-28T16:27:59.143" v="5" actId="5793"/>
        <pc:sldMkLst>
          <pc:docMk/>
          <pc:sldMk cId="3903507516" sldId="498"/>
        </pc:sldMkLst>
        <pc:spChg chg="mod">
          <ac:chgData name="Khattab, Sherif" userId="c83b1e15-36f3-4f46-aceb-05aac24c545e" providerId="ADAL" clId="{A364C4AF-944E-4333-86BA-C37F8AC2AABB}" dt="2021-09-28T16:27:59.143" v="5" actId="5793"/>
          <ac:spMkLst>
            <pc:docMk/>
            <pc:sldMk cId="3903507516" sldId="498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A364C4AF-944E-4333-86BA-C37F8AC2AABB}" dt="2021-09-28T16:28:51.069" v="78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A364C4AF-944E-4333-86BA-C37F8AC2AABB}" dt="2021-09-28T16:28:47.590" v="77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A364C4AF-944E-4333-86BA-C37F8AC2AABB}" dt="2021-09-28T16:28:47.590" v="77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652489610" sldId="506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707882026" sldId="509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2108493189" sldId="510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2618280309" sldId="511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907412692" sldId="51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017477705" sldId="51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468641068" sldId="51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93897325" sldId="515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616471687" sldId="518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504930043" sldId="519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842851832" sldId="521"/>
        </pc:sldMkLst>
      </pc:sldChg>
      <pc:sldChg chg="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046460320" sldId="522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471214150" sldId="523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839202036" sldId="524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1301141676" sldId="525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3336646820" sldId="526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989127528" sldId="527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3718964789" sldId="543"/>
        </pc:sldMkLst>
      </pc:sldChg>
      <pc:sldChg chg="add">
        <pc:chgData name="Khattab, Sherif" userId="c83b1e15-36f3-4f46-aceb-05aac24c545e" providerId="ADAL" clId="{A364C4AF-944E-4333-86BA-C37F8AC2AABB}" dt="2021-09-28T16:29:02.753" v="79"/>
        <pc:sldMkLst>
          <pc:docMk/>
          <pc:sldMk cId="486560120" sldId="54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959171718" sldId="545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259346312" sldId="546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76805328" sldId="547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302483671" sldId="548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4082589092" sldId="549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2768642374" sldId="550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850740189" sldId="551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1401906409" sldId="552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441821993" sldId="553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3858160310" sldId="554"/>
        </pc:sldMkLst>
      </pc:sldChg>
      <pc:sldChg chg="add del">
        <pc:chgData name="Khattab, Sherif" userId="c83b1e15-36f3-4f46-aceb-05aac24c545e" providerId="ADAL" clId="{A364C4AF-944E-4333-86BA-C37F8AC2AABB}" dt="2021-09-30T16:01:53.785" v="80" actId="2696"/>
        <pc:sldMkLst>
          <pc:docMk/>
          <pc:sldMk cId="924667073" sldId="555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7T00:16:24.875" v="717" actId="1076"/>
      <pc:docMkLst>
        <pc:docMk/>
      </pc:docMkLst>
      <pc:sldChg chg="modSp del mod">
        <pc:chgData name="Sherif Khattab" userId="c83b1e15-36f3-4f46-aceb-05aac24c545e" providerId="ADAL" clId="{4F266D3B-92A2-40A8-A073-356F608DC91A}" dt="2021-02-16T18:38:39.143" v="580" actId="4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949722242" sldId="286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1032220564" sldId="287"/>
        </pc:sldMkLst>
      </pc:sldChg>
      <pc:sldChg chg="add del">
        <pc:chgData name="Sherif Khattab" userId="c83b1e15-36f3-4f46-aceb-05aac24c545e" providerId="ADAL" clId="{4F266D3B-92A2-40A8-A073-356F608DC91A}" dt="2021-02-16T18:38:39.143" v="580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8:38:39.143" v="580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400641916" sldId="456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2840639230" sldId="457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2116012598" sldId="458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4107670357" sldId="460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3714784862" sldId="461"/>
        </pc:sldMkLst>
      </pc:sldChg>
      <pc:sldChg chg="del">
        <pc:chgData name="Sherif Khattab" userId="c83b1e15-36f3-4f46-aceb-05aac24c545e" providerId="ADAL" clId="{4F266D3B-92A2-40A8-A073-356F608DC91A}" dt="2021-02-16T18:38:39.143" v="580" actId="47"/>
        <pc:sldMkLst>
          <pc:docMk/>
          <pc:sldMk cId="931898487" sldId="462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8:44:21.537" v="58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8:44:07.044" v="585" actId="6549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34.478" v="579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34.478" v="5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Sp modSp new mod">
        <pc:chgData name="Sherif Khattab" userId="c83b1e15-36f3-4f46-aceb-05aac24c545e" providerId="ADAL" clId="{4F266D3B-92A2-40A8-A073-356F608DC91A}" dt="2021-02-17T00:15:29.065" v="660" actId="1076"/>
        <pc:sldMkLst>
          <pc:docMk/>
          <pc:sldMk cId="2842851832" sldId="521"/>
        </pc:sldMkLst>
        <pc:spChg chg="mod">
          <ac:chgData name="Sherif Khattab" userId="c83b1e15-36f3-4f46-aceb-05aac24c545e" providerId="ADAL" clId="{4F266D3B-92A2-40A8-A073-356F608DC91A}" dt="2021-02-17T00:15:22.868" v="657" actId="20577"/>
          <ac:spMkLst>
            <pc:docMk/>
            <pc:sldMk cId="2842851832" sldId="521"/>
            <ac:spMk id="2" creationId="{C0669269-A91F-4CAB-A90F-111E11E047C7}"/>
          </ac:spMkLst>
        </pc:spChg>
        <pc:picChg chg="add mod">
          <ac:chgData name="Sherif Khattab" userId="c83b1e15-36f3-4f46-aceb-05aac24c545e" providerId="ADAL" clId="{4F266D3B-92A2-40A8-A073-356F608DC91A}" dt="2021-02-17T00:15:29.065" v="660" actId="1076"/>
          <ac:picMkLst>
            <pc:docMk/>
            <pc:sldMk cId="2842851832" sldId="521"/>
            <ac:picMk id="7" creationId="{EE1B0C5E-D406-4EF5-9193-4477D02B33E0}"/>
          </ac:picMkLst>
        </pc:pic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  <pc:sldChg chg="addSp modSp new mod">
        <pc:chgData name="Sherif Khattab" userId="c83b1e15-36f3-4f46-aceb-05aac24c545e" providerId="ADAL" clId="{4F266D3B-92A2-40A8-A073-356F608DC91A}" dt="2021-02-17T00:16:24.875" v="717" actId="1076"/>
        <pc:sldMkLst>
          <pc:docMk/>
          <pc:sldMk cId="3046460320" sldId="522"/>
        </pc:sldMkLst>
        <pc:spChg chg="mod">
          <ac:chgData name="Sherif Khattab" userId="c83b1e15-36f3-4f46-aceb-05aac24c545e" providerId="ADAL" clId="{4F266D3B-92A2-40A8-A073-356F608DC91A}" dt="2021-02-17T00:16:13.224" v="714" actId="27636"/>
          <ac:spMkLst>
            <pc:docMk/>
            <pc:sldMk cId="3046460320" sldId="522"/>
            <ac:spMk id="2" creationId="{FD1CC97F-AFCA-4AC8-AFF1-36EBDCDB0645}"/>
          </ac:spMkLst>
        </pc:spChg>
        <pc:picChg chg="add mod">
          <ac:chgData name="Sherif Khattab" userId="c83b1e15-36f3-4f46-aceb-05aac24c545e" providerId="ADAL" clId="{4F266D3B-92A2-40A8-A073-356F608DC91A}" dt="2021-02-17T00:16:24.875" v="717" actId="1076"/>
          <ac:picMkLst>
            <pc:docMk/>
            <pc:sldMk cId="3046460320" sldId="522"/>
            <ac:picMk id="7" creationId="{621196E3-3FAD-44A3-AA2E-C6D7C306E13A}"/>
          </ac:picMkLst>
        </pc:picChg>
      </pc:sldChg>
    </pc:docChg>
  </pc:docChgLst>
  <pc:docChgLst>
    <pc:chgData name="Khattab, Sherif" userId="c83b1e15-36f3-4f46-aceb-05aac24c545e" providerId="ADAL" clId="{30F3C032-EBDF-40EB-89E3-ECB1C9BAE9FD}"/>
    <pc:docChg chg="undo custSel addSld delSld modSld">
      <pc:chgData name="Khattab, Sherif" userId="c83b1e15-36f3-4f46-aceb-05aac24c545e" providerId="ADAL" clId="{30F3C032-EBDF-40EB-89E3-ECB1C9BAE9FD}" dt="2023-02-09T17:16:40.380" v="52" actId="2696"/>
      <pc:docMkLst>
        <pc:docMk/>
      </pc:docMkLst>
      <pc:sldChg chg="delSp modSp">
        <pc:chgData name="Khattab, Sherif" userId="c83b1e15-36f3-4f46-aceb-05aac24c545e" providerId="ADAL" clId="{30F3C032-EBDF-40EB-89E3-ECB1C9BAE9FD}" dt="2023-02-07T18:34:36.607" v="48" actId="1076"/>
        <pc:sldMkLst>
          <pc:docMk/>
          <pc:sldMk cId="1271999567" sldId="349"/>
        </pc:sldMkLst>
        <pc:spChg chg="del">
          <ac:chgData name="Khattab, Sherif" userId="c83b1e15-36f3-4f46-aceb-05aac24c545e" providerId="ADAL" clId="{30F3C032-EBDF-40EB-89E3-ECB1C9BAE9FD}" dt="2023-02-07T18:34:18.950" v="42" actId="478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30F3C032-EBDF-40EB-89E3-ECB1C9BAE9FD}" dt="2023-02-07T18:34:36.607" v="48" actId="1076"/>
          <ac:spMkLst>
            <pc:docMk/>
            <pc:sldMk cId="1271999567" sldId="349"/>
            <ac:spMk id="117763" creationId="{89772631-038C-E54C-A258-8571A9CC85FE}"/>
          </ac:spMkLst>
        </pc:spChg>
        <pc:spChg chg="mod">
          <ac:chgData name="Khattab, Sherif" userId="c83b1e15-36f3-4f46-aceb-05aac24c545e" providerId="ADAL" clId="{30F3C032-EBDF-40EB-89E3-ECB1C9BAE9FD}" dt="2023-02-07T18:34:34.139" v="47" actId="1076"/>
          <ac:spMkLst>
            <pc:docMk/>
            <pc:sldMk cId="1271999567" sldId="349"/>
            <ac:spMk id="117764" creationId="{6DC7AD72-9641-BD45-B4F4-BA4D26229C98}"/>
          </ac:spMkLst>
        </pc:spChg>
        <pc:spChg chg="mod">
          <ac:chgData name="Khattab, Sherif" userId="c83b1e15-36f3-4f46-aceb-05aac24c545e" providerId="ADAL" clId="{30F3C032-EBDF-40EB-89E3-ECB1C9BAE9FD}" dt="2023-02-07T18:34:30.674" v="46" actId="1076"/>
          <ac:spMkLst>
            <pc:docMk/>
            <pc:sldMk cId="1271999567" sldId="349"/>
            <ac:spMk id="117765" creationId="{30B21FF5-F950-2946-B630-764AF2557D91}"/>
          </ac:spMkLst>
        </pc:spChg>
      </pc:sldChg>
      <pc:sldChg chg="add del">
        <pc:chgData name="Khattab, Sherif" userId="c83b1e15-36f3-4f46-aceb-05aac24c545e" providerId="ADAL" clId="{30F3C032-EBDF-40EB-89E3-ECB1C9BAE9FD}" dt="2023-02-09T17:16:40.380" v="52" actId="2696"/>
        <pc:sldMkLst>
          <pc:docMk/>
          <pc:sldMk cId="1337868689" sldId="381"/>
        </pc:sldMkLst>
      </pc:sldChg>
      <pc:sldChg chg="addSp modSp mod">
        <pc:chgData name="Khattab, Sherif" userId="c83b1e15-36f3-4f46-aceb-05aac24c545e" providerId="ADAL" clId="{30F3C032-EBDF-40EB-89E3-ECB1C9BAE9FD}" dt="2023-01-12T18:44:16.794" v="4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30F3C032-EBDF-40EB-89E3-ECB1C9BAE9FD}" dt="2023-01-12T18:44:14.864" v="2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30F3C032-EBDF-40EB-89E3-ECB1C9BAE9FD}" dt="2023-01-12T18:44:16.794" v="4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30F3C032-EBDF-40EB-89E3-ECB1C9BAE9FD}" dt="2023-01-12T18:44:12.501" v="0"/>
          <ac:picMkLst>
            <pc:docMk/>
            <pc:sldMk cId="1330366002" sldId="454"/>
            <ac:picMk id="5" creationId="{FC37AB54-DBC9-D4CD-06E6-4706C161E244}"/>
          </ac:picMkLst>
        </pc:picChg>
      </pc:sldChg>
      <pc:sldChg chg="add del">
        <pc:chgData name="Khattab, Sherif" userId="c83b1e15-36f3-4f46-aceb-05aac24c545e" providerId="ADAL" clId="{30F3C032-EBDF-40EB-89E3-ECB1C9BAE9FD}" dt="2023-02-09T17:16:40.380" v="52" actId="2696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30F3C032-EBDF-40EB-89E3-ECB1C9BAE9FD}" dt="2023-02-09T17:16:40.380" v="52" actId="2696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30F3C032-EBDF-40EB-89E3-ECB1C9BAE9FD}" dt="2023-02-09T17:16:40.380" v="52" actId="2696"/>
        <pc:sldMkLst>
          <pc:docMk/>
          <pc:sldMk cId="3714784862" sldId="461"/>
        </pc:sldMkLst>
      </pc:sldChg>
      <pc:sldChg chg="modSp mod">
        <pc:chgData name="Khattab, Sherif" userId="c83b1e15-36f3-4f46-aceb-05aac24c545e" providerId="ADAL" clId="{30F3C032-EBDF-40EB-89E3-ECB1C9BAE9FD}" dt="2023-02-09T17:16:20.671" v="51" actId="20577"/>
        <pc:sldMkLst>
          <pc:docMk/>
          <pc:sldMk cId="3903507516" sldId="498"/>
        </pc:sldMkLst>
        <pc:spChg chg="mod">
          <ac:chgData name="Khattab, Sherif" userId="c83b1e15-36f3-4f46-aceb-05aac24c545e" providerId="ADAL" clId="{30F3C032-EBDF-40EB-89E3-ECB1C9BAE9FD}" dt="2023-02-09T17:16:20.671" v="51" actId="20577"/>
          <ac:spMkLst>
            <pc:docMk/>
            <pc:sldMk cId="3903507516" sldId="498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30F3C032-EBDF-40EB-89E3-ECB1C9BAE9FD}" dt="2023-02-07T18:22:52.515" v="6" actId="47"/>
        <pc:sldMkLst>
          <pc:docMk/>
          <pc:sldMk cId="1613903820" sldId="545"/>
        </pc:sldMkLst>
      </pc:sldChg>
      <pc:sldChg chg="del">
        <pc:chgData name="Khattab, Sherif" userId="c83b1e15-36f3-4f46-aceb-05aac24c545e" providerId="ADAL" clId="{30F3C032-EBDF-40EB-89E3-ECB1C9BAE9FD}" dt="2023-02-07T18:38:17.968" v="49" actId="47"/>
        <pc:sldMkLst>
          <pc:docMk/>
          <pc:sldMk cId="1079843258" sldId="553"/>
        </pc:sldMkLst>
      </pc:sldChg>
      <pc:sldChg chg="del">
        <pc:chgData name="Khattab, Sherif" userId="c83b1e15-36f3-4f46-aceb-05aac24c545e" providerId="ADAL" clId="{30F3C032-EBDF-40EB-89E3-ECB1C9BAE9FD}" dt="2023-02-07T18:38:17.968" v="49" actId="47"/>
        <pc:sldMkLst>
          <pc:docMk/>
          <pc:sldMk cId="537861301" sldId="554"/>
        </pc:sldMkLst>
      </pc:sldChg>
      <pc:sldChg chg="add">
        <pc:chgData name="Khattab, Sherif" userId="c83b1e15-36f3-4f46-aceb-05aac24c545e" providerId="ADAL" clId="{30F3C032-EBDF-40EB-89E3-ECB1C9BAE9FD}" dt="2023-02-07T18:23:10.444" v="10"/>
        <pc:sldMkLst>
          <pc:docMk/>
          <pc:sldMk cId="710461483" sldId="555"/>
        </pc:sldMkLst>
      </pc:sldChg>
      <pc:sldChg chg="add del">
        <pc:chgData name="Khattab, Sherif" userId="c83b1e15-36f3-4f46-aceb-05aac24c545e" providerId="ADAL" clId="{30F3C032-EBDF-40EB-89E3-ECB1C9BAE9FD}" dt="2023-02-07T18:23:10.361" v="9"/>
        <pc:sldMkLst>
          <pc:docMk/>
          <pc:sldMk cId="2521879820" sldId="555"/>
        </pc:sldMkLst>
      </pc:sldChg>
      <pc:sldChg chg="add del">
        <pc:chgData name="Khattab, Sherif" userId="c83b1e15-36f3-4f46-aceb-05aac24c545e" providerId="ADAL" clId="{30F3C032-EBDF-40EB-89E3-ECB1C9BAE9FD}" dt="2023-02-07T18:23:10.361" v="9"/>
        <pc:sldMkLst>
          <pc:docMk/>
          <pc:sldMk cId="823719095" sldId="556"/>
        </pc:sldMkLst>
      </pc:sldChg>
      <pc:sldChg chg="add">
        <pc:chgData name="Khattab, Sherif" userId="c83b1e15-36f3-4f46-aceb-05aac24c545e" providerId="ADAL" clId="{30F3C032-EBDF-40EB-89E3-ECB1C9BAE9FD}" dt="2023-02-07T18:23:10.444" v="10"/>
        <pc:sldMkLst>
          <pc:docMk/>
          <pc:sldMk cId="2522967032" sldId="556"/>
        </pc:sldMkLst>
      </pc:sldChg>
      <pc:sldChg chg="del">
        <pc:chgData name="Khattab, Sherif" userId="c83b1e15-36f3-4f46-aceb-05aac24c545e" providerId="ADAL" clId="{30F3C032-EBDF-40EB-89E3-ECB1C9BAE9FD}" dt="2023-02-07T18:23:05.796" v="7" actId="47"/>
        <pc:sldMkLst>
          <pc:docMk/>
          <pc:sldMk cId="3446618930" sldId="557"/>
        </pc:sldMkLst>
      </pc:sldChg>
      <pc:sldChg chg="add del">
        <pc:chgData name="Khattab, Sherif" userId="c83b1e15-36f3-4f46-aceb-05aac24c545e" providerId="ADAL" clId="{30F3C032-EBDF-40EB-89E3-ECB1C9BAE9FD}" dt="2023-02-09T17:16:40.380" v="52" actId="2696"/>
        <pc:sldMkLst>
          <pc:docMk/>
          <pc:sldMk cId="1163018378" sldId="563"/>
        </pc:sldMkLst>
      </pc:sldChg>
      <pc:sldChg chg="add del">
        <pc:chgData name="Khattab, Sherif" userId="c83b1e15-36f3-4f46-aceb-05aac24c545e" providerId="ADAL" clId="{30F3C032-EBDF-40EB-89E3-ECB1C9BAE9FD}" dt="2023-02-09T17:16:40.380" v="52" actId="2696"/>
        <pc:sldMkLst>
          <pc:docMk/>
          <pc:sldMk cId="1704561566" sldId="564"/>
        </pc:sldMkLst>
      </pc:sldChg>
      <pc:sldChg chg="add del">
        <pc:chgData name="Khattab, Sherif" userId="c83b1e15-36f3-4f46-aceb-05aac24c545e" providerId="ADAL" clId="{30F3C032-EBDF-40EB-89E3-ECB1C9BAE9FD}" dt="2023-02-07T18:23:10.444" v="10"/>
        <pc:sldMkLst>
          <pc:docMk/>
          <pc:sldMk cId="3446618930" sldId="569"/>
        </pc:sldMkLst>
      </pc:sldChg>
      <pc:sldChg chg="delSp modSp add del mod">
        <pc:chgData name="Khattab, Sherif" userId="c83b1e15-36f3-4f46-aceb-05aac24c545e" providerId="ADAL" clId="{30F3C032-EBDF-40EB-89E3-ECB1C9BAE9FD}" dt="2023-02-09T17:16:40.380" v="52" actId="2696"/>
        <pc:sldMkLst>
          <pc:docMk/>
          <pc:sldMk cId="1850740189" sldId="570"/>
        </pc:sldMkLst>
        <pc:spChg chg="del mod">
          <ac:chgData name="Khattab, Sherif" userId="c83b1e15-36f3-4f46-aceb-05aac24c545e" providerId="ADAL" clId="{30F3C032-EBDF-40EB-89E3-ECB1C9BAE9FD}" dt="2023-02-07T18:26:20.155" v="15" actId="478"/>
          <ac:spMkLst>
            <pc:docMk/>
            <pc:sldMk cId="1850740189" sldId="570"/>
            <ac:spMk id="28" creationId="{7116BF4A-1256-458D-8770-0AAA0B6783D8}"/>
          </ac:spMkLst>
        </pc:spChg>
        <pc:spChg chg="mod">
          <ac:chgData name="Khattab, Sherif" userId="c83b1e15-36f3-4f46-aceb-05aac24c545e" providerId="ADAL" clId="{30F3C032-EBDF-40EB-89E3-ECB1C9BAE9FD}" dt="2023-02-07T18:26:34.401" v="37" actId="20577"/>
          <ac:spMkLst>
            <pc:docMk/>
            <pc:sldMk cId="1850740189" sldId="570"/>
            <ac:spMk id="118786" creationId="{26D54543-5CF1-B947-A0EE-00F2D893EE94}"/>
          </ac:spMkLst>
        </pc:spChg>
      </pc:sldChg>
      <pc:sldChg chg="add del">
        <pc:chgData name="Khattab, Sherif" userId="c83b1e15-36f3-4f46-aceb-05aac24c545e" providerId="ADAL" clId="{30F3C032-EBDF-40EB-89E3-ECB1C9BAE9FD}" dt="2023-02-09T17:16:40.380" v="52" actId="2696"/>
        <pc:sldMkLst>
          <pc:docMk/>
          <pc:sldMk cId="2301043" sldId="582"/>
        </pc:sldMkLst>
      </pc:sldChg>
      <pc:sldChg chg="add del">
        <pc:chgData name="Khattab, Sherif" userId="c83b1e15-36f3-4f46-aceb-05aac24c545e" providerId="ADAL" clId="{30F3C032-EBDF-40EB-89E3-ECB1C9BAE9FD}" dt="2023-02-09T17:16:40.380" v="52" actId="2696"/>
        <pc:sldMkLst>
          <pc:docMk/>
          <pc:sldMk cId="287963889" sldId="590"/>
        </pc:sldMkLst>
      </pc:sldChg>
      <pc:sldChg chg="add del">
        <pc:chgData name="Khattab, Sherif" userId="c83b1e15-36f3-4f46-aceb-05aac24c545e" providerId="ADAL" clId="{30F3C032-EBDF-40EB-89E3-ECB1C9BAE9FD}" dt="2023-02-09T17:16:40.380" v="52" actId="2696"/>
        <pc:sldMkLst>
          <pc:docMk/>
          <pc:sldMk cId="2859212682" sldId="591"/>
        </pc:sldMkLst>
      </pc:sldChg>
      <pc:sldChg chg="add del">
        <pc:chgData name="Khattab, Sherif" userId="c83b1e15-36f3-4f46-aceb-05aac24c545e" providerId="ADAL" clId="{30F3C032-EBDF-40EB-89E3-ECB1C9BAE9FD}" dt="2023-02-09T17:16:40.380" v="52" actId="2696"/>
        <pc:sldMkLst>
          <pc:docMk/>
          <pc:sldMk cId="979694929" sldId="592"/>
        </pc:sldMkLst>
      </pc:sldChg>
      <pc:sldChg chg="add del">
        <pc:chgData name="Khattab, Sherif" userId="c83b1e15-36f3-4f46-aceb-05aac24c545e" providerId="ADAL" clId="{30F3C032-EBDF-40EB-89E3-ECB1C9BAE9FD}" dt="2023-02-09T17:16:40.380" v="52" actId="2696"/>
        <pc:sldMkLst>
          <pc:docMk/>
          <pc:sldMk cId="2971514464" sldId="593"/>
        </pc:sldMkLst>
      </pc:sldChg>
      <pc:sldChg chg="add del">
        <pc:chgData name="Khattab, Sherif" userId="c83b1e15-36f3-4f46-aceb-05aac24c545e" providerId="ADAL" clId="{30F3C032-EBDF-40EB-89E3-ECB1C9BAE9FD}" dt="2023-02-09T17:16:40.380" v="52" actId="2696"/>
        <pc:sldMkLst>
          <pc:docMk/>
          <pc:sldMk cId="2670576502" sldId="594"/>
        </pc:sldMkLst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DD159591-8A2E-EF40-A084-CF74E10021B6}"/>
    <pc:docChg chg="modSld">
      <pc:chgData name="Khattab, Sherif" userId="c83b1e15-36f3-4f46-aceb-05aac24c545e" providerId="ADAL" clId="{DD159591-8A2E-EF40-A084-CF74E10021B6}" dt="2021-09-01T06:17:55.817" v="0"/>
      <pc:docMkLst>
        <pc:docMk/>
      </pc:docMkLst>
      <pc:sldChg chg="modSp">
        <pc:chgData name="Khattab, Sherif" userId="c83b1e15-36f3-4f46-aceb-05aac24c545e" providerId="ADAL" clId="{DD159591-8A2E-EF40-A084-CF74E10021B6}" dt="2021-09-01T06:17:55.817" v="0"/>
        <pc:sldMkLst>
          <pc:docMk/>
          <pc:sldMk cId="1330366002" sldId="454"/>
        </pc:sldMkLst>
        <pc:spChg chg="mod">
          <ac:chgData name="Khattab, Sherif" userId="c83b1e15-36f3-4f46-aceb-05aac24c545e" providerId="ADAL" clId="{DD159591-8A2E-EF40-A084-CF74E10021B6}" dt="2021-09-01T06:17:55.817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65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3175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47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 dirty="0">
                <a:solidFill>
                  <a:schemeClr val="tx1"/>
                </a:solidFill>
              </a:rPr>
              <a:t>(Some slides are from </a:t>
            </a:r>
            <a:r>
              <a:rPr lang="en-US" altLang="en-US" b="1" dirty="0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dirty="0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 dirty="0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C37AB54-DBC9-D4CD-06E6-4706C161E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10</a:t>
            </a:fld>
            <a:endParaRPr lang="en-GB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020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doneWrite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1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103-2BDE-4B0B-8F90-7C8025F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336D-9D2D-4710-89E4-444D79F1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091218" cy="6567487"/>
          </a:xfrm>
        </p:spPr>
        <p:txBody>
          <a:bodyPr>
            <a:normAutofit/>
          </a:bodyPr>
          <a:lstStyle/>
          <a:p>
            <a:r>
              <a:rPr lang="en-US" dirty="0"/>
              <a:t>W0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W0 write</a:t>
            </a:r>
          </a:p>
          <a:p>
            <a:r>
              <a:rPr lang="en-US" dirty="0"/>
              <a:t>R0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R1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W0 </a:t>
            </a:r>
            <a:r>
              <a:rPr lang="en-US" dirty="0" err="1"/>
              <a:t>doneWrite</a:t>
            </a:r>
            <a:endParaRPr lang="en-US" dirty="0"/>
          </a:p>
          <a:p>
            <a:r>
              <a:rPr lang="en-US" dirty="0"/>
              <a:t>R2 read</a:t>
            </a:r>
          </a:p>
          <a:p>
            <a:r>
              <a:rPr lang="en-US" dirty="0"/>
              <a:t>W1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W1 write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CCCFD-3EA7-4929-924F-901ECE2970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1D3E-E0C3-421E-8EC8-FFC918565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54D0833-D468-4579-AA17-87C1E04A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473" y="1250297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1D33533-79E2-4621-ACBC-C6FF3C3B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544" y="534158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046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9103-2BDE-4B0B-8F90-7C8025F1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336D-9D2D-4710-89E4-444D79F14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4375"/>
            <a:ext cx="3091218" cy="656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R0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R0 read</a:t>
            </a:r>
          </a:p>
          <a:p>
            <a:r>
              <a:rPr lang="en-US" dirty="0"/>
              <a:t>R1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R1 read</a:t>
            </a:r>
          </a:p>
          <a:p>
            <a:r>
              <a:rPr lang="en-US" dirty="0"/>
              <a:t>W0 </a:t>
            </a:r>
            <a:r>
              <a:rPr lang="en-US" dirty="0" err="1"/>
              <a:t>enterWrite</a:t>
            </a:r>
            <a:endParaRPr lang="en-US" dirty="0"/>
          </a:p>
          <a:p>
            <a:r>
              <a:rPr lang="en-US" dirty="0"/>
              <a:t>R2 </a:t>
            </a:r>
            <a:r>
              <a:rPr lang="en-US" dirty="0" err="1"/>
              <a:t>enterRead</a:t>
            </a:r>
            <a:endParaRPr lang="en-US" dirty="0"/>
          </a:p>
          <a:p>
            <a:r>
              <a:rPr lang="en-US" dirty="0"/>
              <a:t>R2 read</a:t>
            </a:r>
          </a:p>
          <a:p>
            <a:r>
              <a:rPr lang="en-US" dirty="0"/>
              <a:t>R2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R1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R0 </a:t>
            </a:r>
            <a:r>
              <a:rPr lang="en-US" dirty="0" err="1"/>
              <a:t>doneRead</a:t>
            </a:r>
            <a:endParaRPr lang="en-US" dirty="0"/>
          </a:p>
          <a:p>
            <a:r>
              <a:rPr lang="en-US" dirty="0"/>
              <a:t>W0 write</a:t>
            </a:r>
          </a:p>
          <a:p>
            <a:r>
              <a:rPr lang="en-US" dirty="0"/>
              <a:t>W0 </a:t>
            </a:r>
            <a:r>
              <a:rPr lang="en-US" dirty="0" err="1"/>
              <a:t>doneWrite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CCCFD-3EA7-4929-924F-901ECE2970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A1D3E-E0C3-421E-8EC8-FFC918565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54D0833-D468-4579-AA17-87C1E04A7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473" y="1250297"/>
            <a:ext cx="5199027" cy="401568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1874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1D33533-79E2-4621-ACBC-C6FF3C3B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2544" y="5341585"/>
            <a:ext cx="3198862" cy="184380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53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76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1874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29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D302-6D43-481D-B8B7-E4F5EBB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Solution using Mutex and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1683-66D3-46E0-A50A-D6C68086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https://cs1550-2214.github.io/cs1550-code-handouts/ProcessSynchronization/Slides/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5CB12-1969-4DE1-B526-147820E208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09AC0-7C22-4719-B554-8C2A40675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18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4 is due </a:t>
            </a:r>
            <a:r>
              <a:rPr lang="en-US" b="1" dirty="0"/>
              <a:t>this Friday</a:t>
            </a:r>
            <a:endParaRPr lang="en-US" dirty="0"/>
          </a:p>
          <a:p>
            <a:pPr lvl="1"/>
            <a:r>
              <a:rPr lang="en-US" dirty="0"/>
              <a:t>Lab 1 is due on Tuesday 2/7 at 11:59 pm</a:t>
            </a:r>
          </a:p>
          <a:p>
            <a:pPr lvl="1"/>
            <a:r>
              <a:rPr lang="en-US" dirty="0"/>
              <a:t>Project 1 is due on Friday 2/17 at 11:59 pm</a:t>
            </a:r>
          </a:p>
          <a:p>
            <a:pPr lvl="2"/>
            <a:r>
              <a:rPr lang="en-US" dirty="0"/>
              <a:t>Discussed in this week’s recitations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3507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easy to make mistakes when using semaphores</a:t>
            </a:r>
          </a:p>
          <a:p>
            <a:r>
              <a:rPr lang="en-US" dirty="0"/>
              <a:t>Solution: Mutex and Condition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B7E5D-19D8-4D3C-84F7-FF513C86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53139-7B08-43AF-8135-12093295C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en-US" sz="3600" b="1" dirty="0"/>
              <a:t>Readers &amp; Writers</a:t>
            </a:r>
          </a:p>
          <a:p>
            <a:r>
              <a:rPr lang="en-US" altLang="en-US" sz="2384" dirty="0"/>
              <a:t>Many processes that may read and/or write</a:t>
            </a:r>
          </a:p>
          <a:p>
            <a:r>
              <a:rPr lang="en-US" altLang="en-US" sz="2384" dirty="0"/>
              <a:t>Only one writer allowed at any time</a:t>
            </a:r>
          </a:p>
          <a:p>
            <a:r>
              <a:rPr lang="en-US" altLang="en-US" sz="2384" dirty="0"/>
              <a:t>Many readers allowed, but not while a process is writing</a:t>
            </a:r>
          </a:p>
          <a:p>
            <a:r>
              <a:rPr lang="en-US" altLang="en-US" sz="2384" dirty="0"/>
              <a:t>Real-world Applications</a:t>
            </a:r>
          </a:p>
          <a:p>
            <a:pPr lvl="1"/>
            <a:r>
              <a:rPr lang="en-US" altLang="en-US" sz="1984" dirty="0"/>
              <a:t>Database queries</a:t>
            </a:r>
          </a:p>
          <a:p>
            <a:pPr lvl="1"/>
            <a:r>
              <a:rPr lang="en-US" altLang="en-US" sz="1984" dirty="0"/>
              <a:t>We have this problem in Project 1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CC749-754A-4E1B-963F-52A1074B9D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57752-8360-4108-B797-F4E3ED18B7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579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39807B7F-29D5-4E40-91D5-70F81AE81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5343" tIns="47672" rIns="95343" bIns="47672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Semaphore-based Solution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88B15B3-238A-4746-829A-03A0FAA7FB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97A772E-AF56-8A43-8E21-10E9198972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1007943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C0986B25-9E88-EE41-A75D-FC0E7FAC62B1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r" defTabSz="1007943" rtl="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7763" name="Text Box 3">
            <a:extLst>
              <a:ext uri="{FF2B5EF4-FFF2-40B4-BE49-F238E27FC236}">
                <a16:creationId xmlns:a16="http://schemas.microsoft.com/office/drawing/2014/main" id="{89772631-038C-E54C-A258-8571A9CC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42" y="2127767"/>
            <a:ext cx="5199027" cy="508225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writing.down();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writing.up();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mutex.up();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6DC7AD72-9641-BD45-B4F4-BA4D26229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527" y="714375"/>
            <a:ext cx="5360020" cy="138893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Shared variables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int nreaders;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Semaphore mutex(1), writing(1);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  <p:sp>
        <p:nvSpPr>
          <p:cNvPr id="117765" name="Text Box 5">
            <a:extLst>
              <a:ext uri="{FF2B5EF4-FFF2-40B4-BE49-F238E27FC236}">
                <a16:creationId xmlns:a16="http://schemas.microsoft.com/office/drawing/2014/main" id="{30B21FF5-F950-2946-B630-764AF2557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7407" y="2763260"/>
            <a:ext cx="3198862" cy="249693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199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animBg="1"/>
      <p:bldP spid="117764" grpId="0" animBg="1"/>
      <p:bldP spid="1177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enterRead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6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if (nreaders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476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7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154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8D10-F705-448B-B534-E88F28B3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A756-E007-42ED-98F7-FC3A44046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doneRead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DE9369-7B92-41BF-9EF8-6DEF902AE3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205A-4194-4C7B-AB89-1F49997C32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8</a:t>
            </a:fld>
            <a:endParaRPr lang="en-GB" alt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ED030354-1589-4C40-9D15-4DF96C58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53" y="1450975"/>
            <a:ext cx="6326181" cy="545158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ctr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Reader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nreaders +=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if (nreaders == 1) // wait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  // 1st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Read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mutex.down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nreaders -= 1;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if (nreaders == 0)	// signal if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 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	// last reader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mutex.up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27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70C5-1B36-4815-AB01-2A1FF91A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10A7-1C84-4345-AC6C-992CD231C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enterWrite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873D3-D521-4818-B2FD-184DE54399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69D22-958F-43C7-97F3-41552F0EA9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9</a:t>
            </a:fld>
            <a:endParaRPr lang="en-GB" alt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FB83B1F-A08D-44B4-B575-20CEF2F6E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813" y="1936032"/>
            <a:ext cx="4466812" cy="3235596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5343" tIns="47672" rIns="95343" bIns="47672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itchFamily="2" charset="0"/>
                <a:ea typeface="+mn-ea"/>
                <a:cs typeface="Arial"/>
              </a:rPr>
              <a:t>Writer process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writing.down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// Write some stuff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writing.up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();</a:t>
            </a:r>
          </a:p>
          <a:p>
            <a:pPr marL="0" marR="0" lvl="0" indent="0" algn="l" defTabSz="95369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…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2" charset="0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59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6267</TotalTime>
  <Words>849</Words>
  <Application>Microsoft Office PowerPoint</Application>
  <PresentationFormat>Custom</PresentationFormat>
  <Paragraphs>210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Courier</vt:lpstr>
      <vt:lpstr>Helvetica</vt:lpstr>
      <vt:lpstr>Monaco</vt:lpstr>
      <vt:lpstr>Times</vt:lpstr>
      <vt:lpstr>Times New Roman</vt:lpstr>
      <vt:lpstr>Office Theme</vt:lpstr>
      <vt:lpstr>1_Office Theme</vt:lpstr>
      <vt:lpstr>Introduction to Operating Systems CS 1550</vt:lpstr>
      <vt:lpstr>Announcements</vt:lpstr>
      <vt:lpstr>Previous lecture …</vt:lpstr>
      <vt:lpstr>Problem of the Day</vt:lpstr>
      <vt:lpstr>Semaphore-based Solution</vt:lpstr>
      <vt:lpstr>Solution Tracing</vt:lpstr>
      <vt:lpstr>Solution Tracing</vt:lpstr>
      <vt:lpstr>Solution Tracing</vt:lpstr>
      <vt:lpstr>Writer Events</vt:lpstr>
      <vt:lpstr>Writer Events</vt:lpstr>
      <vt:lpstr>Writer Events</vt:lpstr>
      <vt:lpstr>Sequence 1</vt:lpstr>
      <vt:lpstr>Sequence 2</vt:lpstr>
      <vt:lpstr>Solution using Mutex and Condition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174</cp:revision>
  <dcterms:modified xsi:type="dcterms:W3CDTF">2023-02-09T17:16:41Z</dcterms:modified>
</cp:coreProperties>
</file>