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7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8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9.xml" ContentType="application/vnd.openxmlformats-officedocument.presentationml.notesSlide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notesSlides/notesSlide10.xml" ContentType="application/vnd.openxmlformats-officedocument.presentationml.notesSlide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Slides/notesSlide11.xml" ContentType="application/vnd.openxmlformats-officedocument.presentationml.notesSlide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notesSlides/notesSlide12.xml" ContentType="application/vnd.openxmlformats-officedocument.presentationml.notesSlide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notesSlides/notesSlide13.xml" ContentType="application/vnd.openxmlformats-officedocument.presentationml.notesSlide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notesSlides/notesSlide14.xml" ContentType="application/vnd.openxmlformats-officedocument.presentationml.notesSlide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notesSlides/notesSlide15.xml" ContentType="application/vnd.openxmlformats-officedocument.presentationml.notesSlide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notesSlides/notesSlide16.xml" ContentType="application/vnd.openxmlformats-officedocument.presentationml.notesSlide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notesSlides/notesSlide17.xml" ContentType="application/vnd.openxmlformats-officedocument.presentationml.notesSlide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notesSlides/notesSlide18.xml" ContentType="application/vnd.openxmlformats-officedocument.presentationml.notesSlide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33"/>
  </p:notesMasterIdLst>
  <p:sldIdLst>
    <p:sldId id="454" r:id="rId3"/>
    <p:sldId id="496" r:id="rId4"/>
    <p:sldId id="505" r:id="rId5"/>
    <p:sldId id="640" r:id="rId6"/>
    <p:sldId id="486" r:id="rId7"/>
    <p:sldId id="623" r:id="rId8"/>
    <p:sldId id="488" r:id="rId9"/>
    <p:sldId id="489" r:id="rId10"/>
    <p:sldId id="624" r:id="rId11"/>
    <p:sldId id="587" r:id="rId12"/>
    <p:sldId id="586" r:id="rId13"/>
    <p:sldId id="585" r:id="rId14"/>
    <p:sldId id="584" r:id="rId15"/>
    <p:sldId id="583" r:id="rId16"/>
    <p:sldId id="582" r:id="rId17"/>
    <p:sldId id="581" r:id="rId18"/>
    <p:sldId id="580" r:id="rId19"/>
    <p:sldId id="579" r:id="rId20"/>
    <p:sldId id="578" r:id="rId21"/>
    <p:sldId id="577" r:id="rId22"/>
    <p:sldId id="576" r:id="rId23"/>
    <p:sldId id="490" r:id="rId24"/>
    <p:sldId id="491" r:id="rId25"/>
    <p:sldId id="627" r:id="rId26"/>
    <p:sldId id="492" r:id="rId27"/>
    <p:sldId id="493" r:id="rId28"/>
    <p:sldId id="494" r:id="rId29"/>
    <p:sldId id="495" r:id="rId30"/>
    <p:sldId id="632" r:id="rId31"/>
    <p:sldId id="633" r:id="rId32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9E63B8-817E-4E8A-A524-1195D4696A85}" v="9" dt="2023-03-14T18:10:02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12" d="100"/>
          <a:sy n="112" d="100"/>
        </p:scale>
        <p:origin x="1760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5BF2AF75-AA55-4879-A6C2-DDD55E20D60F}"/>
    <pc:docChg chg="undo custSel addSld delSld modSld sldOrd delMainMaster">
      <pc:chgData name="Khattab, Sherif" userId="c83b1e15-36f3-4f46-aceb-05aac24c545e" providerId="ADAL" clId="{5BF2AF75-AA55-4879-A6C2-DDD55E20D60F}" dt="2021-10-27T14:32:00.953" v="262" actId="2696"/>
      <pc:docMkLst>
        <pc:docMk/>
      </pc:docMkLst>
      <pc:sldChg chg="modSp add 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741449065" sldId="257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741449065" sldId="257"/>
            <ac:spMk id="4" creationId="{F86888FD-447E-F646-B2C5-FFD54872700E}"/>
          </ac:spMkLst>
        </pc:spChg>
      </pc:sldChg>
      <pc:sldChg chg="modSp add 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530278779" sldId="258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530278779" sldId="258"/>
            <ac:spMk id="4" creationId="{962AAE68-F2C3-F54B-9852-9D218E74AA8D}"/>
          </ac:spMkLst>
        </pc:spChg>
      </pc:sldChg>
      <pc:sldChg chg="modSp add 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2964626202" sldId="259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2964626202" sldId="259"/>
            <ac:spMk id="17" creationId="{42355C79-BD0B-B24C-BAAB-6624CA6D9EA1}"/>
          </ac:spMkLst>
        </pc:spChg>
      </pc:sldChg>
      <pc:sldChg chg="modSp add 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3936872045" sldId="260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3936872045" sldId="260"/>
            <ac:spMk id="43" creationId="{C7892F81-1A43-734E-B2A5-957E6D41E8BA}"/>
          </ac:spMkLst>
        </pc:spChg>
      </pc:sldChg>
      <pc:sldChg chg="modSp add del modTransition">
        <pc:chgData name="Khattab, Sherif" userId="c83b1e15-36f3-4f46-aceb-05aac24c545e" providerId="ADAL" clId="{5BF2AF75-AA55-4879-A6C2-DDD55E20D60F}" dt="2021-10-25T13:59:42.454" v="154" actId="2696"/>
        <pc:sldMkLst>
          <pc:docMk/>
          <pc:sldMk cId="2377821666" sldId="266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2377821666" sldId="266"/>
            <ac:spMk id="4" creationId="{713A9018-A689-CB41-AB47-3465F825F83F}"/>
          </ac:spMkLst>
        </pc:spChg>
      </pc:sldChg>
      <pc:sldChg chg="modSp add del mod modTransition">
        <pc:chgData name="Khattab, Sherif" userId="c83b1e15-36f3-4f46-aceb-05aac24c545e" providerId="ADAL" clId="{5BF2AF75-AA55-4879-A6C2-DDD55E20D60F}" dt="2021-10-25T13:59:42.454" v="154" actId="2696"/>
        <pc:sldMkLst>
          <pc:docMk/>
          <pc:sldMk cId="1762877546" sldId="267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1762877546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5BF2AF75-AA55-4879-A6C2-DDD55E20D60F}" dt="2021-10-25T13:32:13.943" v="10"/>
          <ac:spMkLst>
            <pc:docMk/>
            <pc:sldMk cId="1762877546" sldId="267"/>
            <ac:spMk id="20483" creationId="{3AC6EFFC-1847-6941-8D99-8ECA2D1F9FFD}"/>
          </ac:spMkLst>
        </pc:spChg>
      </pc:sldChg>
      <pc:sldChg chg="modSp add del modTransition">
        <pc:chgData name="Khattab, Sherif" userId="c83b1e15-36f3-4f46-aceb-05aac24c545e" providerId="ADAL" clId="{5BF2AF75-AA55-4879-A6C2-DDD55E20D60F}" dt="2021-10-25T13:59:42.454" v="154" actId="2696"/>
        <pc:sldMkLst>
          <pc:docMk/>
          <pc:sldMk cId="1964584242" sldId="268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1964584242" sldId="268"/>
            <ac:spMk id="4" creationId="{5E83345C-FDAE-D542-99CA-5CF2112A409A}"/>
          </ac:spMkLst>
        </pc:spChg>
      </pc:sldChg>
      <pc:sldChg chg="modSp add del mod modTransition">
        <pc:chgData name="Khattab, Sherif" userId="c83b1e15-36f3-4f46-aceb-05aac24c545e" providerId="ADAL" clId="{5BF2AF75-AA55-4879-A6C2-DDD55E20D60F}" dt="2021-10-25T13:59:42.454" v="154" actId="2696"/>
        <pc:sldMkLst>
          <pc:docMk/>
          <pc:sldMk cId="3420719142" sldId="269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3420719142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5BF2AF75-AA55-4879-A6C2-DDD55E20D60F}" dt="2021-10-25T13:32:13.943" v="10"/>
          <ac:spMkLst>
            <pc:docMk/>
            <pc:sldMk cId="3420719142" sldId="269"/>
            <ac:spMk id="23555" creationId="{5F47E982-A6AB-324A-B90F-B0510EA2AB3E}"/>
          </ac:spMkLst>
        </pc:spChg>
      </pc:sldChg>
      <pc:sldChg chg="modSp add del modTransition">
        <pc:chgData name="Khattab, Sherif" userId="c83b1e15-36f3-4f46-aceb-05aac24c545e" providerId="ADAL" clId="{5BF2AF75-AA55-4879-A6C2-DDD55E20D60F}" dt="2021-10-25T13:59:42.454" v="154" actId="2696"/>
        <pc:sldMkLst>
          <pc:docMk/>
          <pc:sldMk cId="2133180735" sldId="275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2133180735" sldId="275"/>
            <ac:spMk id="4" creationId="{36965CE1-D918-6C4F-A4B9-6DB54CA23E84}"/>
          </ac:spMkLst>
        </pc:spChg>
      </pc:sldChg>
      <pc:sldChg chg="modSp add del modTransition">
        <pc:chgData name="Khattab, Sherif" userId="c83b1e15-36f3-4f46-aceb-05aac24c545e" providerId="ADAL" clId="{5BF2AF75-AA55-4879-A6C2-DDD55E20D60F}" dt="2021-10-25T13:59:42.454" v="154" actId="2696"/>
        <pc:sldMkLst>
          <pc:docMk/>
          <pc:sldMk cId="731436851" sldId="276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731436851" sldId="276"/>
            <ac:spMk id="24" creationId="{759F36B5-0414-1049-84AF-F91B1D1EE8C7}"/>
          </ac:spMkLst>
        </pc:spChg>
      </pc:sldChg>
      <pc:sldChg chg="modSp add del modTransition">
        <pc:chgData name="Khattab, Sherif" userId="c83b1e15-36f3-4f46-aceb-05aac24c545e" providerId="ADAL" clId="{5BF2AF75-AA55-4879-A6C2-DDD55E20D60F}" dt="2021-10-25T13:59:42.454" v="154" actId="2696"/>
        <pc:sldMkLst>
          <pc:docMk/>
          <pc:sldMk cId="4072270220" sldId="277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4072270220" sldId="277"/>
            <ac:spMk id="61" creationId="{C2AFBFD7-2F9A-4D4B-A478-5E703FDDE272}"/>
          </ac:spMkLst>
        </pc:spChg>
      </pc:sldChg>
      <pc:sldChg chg="modSp add 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4127952582" sldId="283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4127952582" sldId="283"/>
            <ac:spMk id="4" creationId="{65EEFF2D-E516-1945-BC72-4C19AFD4DAA6}"/>
          </ac:spMkLst>
        </pc:spChg>
      </pc:sldChg>
      <pc:sldChg chg="modSp add del modTransition">
        <pc:chgData name="Khattab, Sherif" userId="c83b1e15-36f3-4f46-aceb-05aac24c545e" providerId="ADAL" clId="{5BF2AF75-AA55-4879-A6C2-DDD55E20D60F}" dt="2021-10-25T13:59:42.454" v="154" actId="2696"/>
        <pc:sldMkLst>
          <pc:docMk/>
          <pc:sldMk cId="4127073533" sldId="294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4127073533" sldId="294"/>
            <ac:spMk id="15" creationId="{E11F4B18-8147-7E43-9F98-27ABF884DDC6}"/>
          </ac:spMkLst>
        </pc:spChg>
      </pc:sldChg>
      <pc:sldChg chg="modSp add del modTransition">
        <pc:chgData name="Khattab, Sherif" userId="c83b1e15-36f3-4f46-aceb-05aac24c545e" providerId="ADAL" clId="{5BF2AF75-AA55-4879-A6C2-DDD55E20D60F}" dt="2021-10-25T13:59:42.454" v="154" actId="2696"/>
        <pc:sldMkLst>
          <pc:docMk/>
          <pc:sldMk cId="404151404" sldId="296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404151404" sldId="296"/>
            <ac:spMk id="4" creationId="{DC995CA8-8DE2-CE4D-B6B0-B8623774ECDC}"/>
          </ac:spMkLst>
        </pc:spChg>
      </pc:sldChg>
      <pc:sldChg chg="modSp add del modTransition">
        <pc:chgData name="Khattab, Sherif" userId="c83b1e15-36f3-4f46-aceb-05aac24c545e" providerId="ADAL" clId="{5BF2AF75-AA55-4879-A6C2-DDD55E20D60F}" dt="2021-10-25T13:59:42.454" v="154" actId="2696"/>
        <pc:sldMkLst>
          <pc:docMk/>
          <pc:sldMk cId="4196686006" sldId="297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4196686006" sldId="297"/>
            <ac:spMk id="4" creationId="{329CD28B-4CF0-3248-91AD-D0156E017542}"/>
          </ac:spMkLst>
        </pc:spChg>
      </pc:sldChg>
      <pc:sldChg chg="modSp add del mod modTransition">
        <pc:chgData name="Khattab, Sherif" userId="c83b1e15-36f3-4f46-aceb-05aac24c545e" providerId="ADAL" clId="{5BF2AF75-AA55-4879-A6C2-DDD55E20D60F}" dt="2021-10-25T13:59:42.454" v="154" actId="2696"/>
        <pc:sldMkLst>
          <pc:docMk/>
          <pc:sldMk cId="2399762591" sldId="298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2399762591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5BF2AF75-AA55-4879-A6C2-DDD55E20D60F}" dt="2021-10-25T13:32:13.943" v="10"/>
          <ac:spMkLst>
            <pc:docMk/>
            <pc:sldMk cId="2399762591" sldId="298"/>
            <ac:spMk id="61443" creationId="{5AF4C3BF-CA58-F946-944A-B77E93D83484}"/>
          </ac:spMkLst>
        </pc:spChg>
      </pc:sldChg>
      <pc:sldChg chg="modSp add del modTransition">
        <pc:chgData name="Khattab, Sherif" userId="c83b1e15-36f3-4f46-aceb-05aac24c545e" providerId="ADAL" clId="{5BF2AF75-AA55-4879-A6C2-DDD55E20D60F}" dt="2021-10-25T13:59:42.454" v="154" actId="2696"/>
        <pc:sldMkLst>
          <pc:docMk/>
          <pc:sldMk cId="3537317818" sldId="299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3537317818" sldId="299"/>
            <ac:spMk id="4" creationId="{15C7EF66-19BF-B44A-A0B6-FA8D0532F2AA}"/>
          </ac:spMkLst>
        </pc:spChg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1253961903" sldId="307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1202787909" sldId="324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1215068544" sldId="470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1416205421" sldId="473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2922282012" sldId="474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4191706530" sldId="475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1155444083" sldId="476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2699784146" sldId="477"/>
        </pc:sldMkLst>
      </pc:sldChg>
      <pc:sldChg chg="modSp add del modAnim">
        <pc:chgData name="Khattab, Sherif" userId="c83b1e15-36f3-4f46-aceb-05aac24c545e" providerId="ADAL" clId="{5BF2AF75-AA55-4879-A6C2-DDD55E20D60F}" dt="2021-10-25T13:57:29.521" v="142" actId="20577"/>
        <pc:sldMkLst>
          <pc:docMk/>
          <pc:sldMk cId="3905532786" sldId="478"/>
        </pc:sldMkLst>
        <pc:spChg chg="mod">
          <ac:chgData name="Khattab, Sherif" userId="c83b1e15-36f3-4f46-aceb-05aac24c545e" providerId="ADAL" clId="{5BF2AF75-AA55-4879-A6C2-DDD55E20D60F}" dt="2021-10-25T13:57:29.521" v="142" actId="20577"/>
          <ac:spMkLst>
            <pc:docMk/>
            <pc:sldMk cId="3905532786" sldId="478"/>
            <ac:spMk id="17410" creationId="{FD2C61C6-866E-4872-9AD1-25125E239118}"/>
          </ac:spMkLst>
        </pc:spChg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1298367991" sldId="479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1218690417" sldId="480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4050025745" sldId="481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3033252372" sldId="483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892110939" sldId="484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1412671351" sldId="485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236669778" sldId="486"/>
        </pc:sldMkLst>
      </pc:sldChg>
      <pc:sldChg chg="add del">
        <pc:chgData name="Khattab, Sherif" userId="c83b1e15-36f3-4f46-aceb-05aac24c545e" providerId="ADAL" clId="{5BF2AF75-AA55-4879-A6C2-DDD55E20D60F}" dt="2021-10-25T13:59:16.730" v="152" actId="47"/>
        <pc:sldMkLst>
          <pc:docMk/>
          <pc:sldMk cId="2482587836" sldId="487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3936848013" sldId="488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4132993662" sldId="489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1537398195" sldId="490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1907216448" sldId="491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1636025134" sldId="492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3231356886" sldId="493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3872131497" sldId="494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5BF2AF75-AA55-4879-A6C2-DDD55E20D60F}" dt="2021-10-25T13:33:29.066" v="7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5BF2AF75-AA55-4879-A6C2-DDD55E20D60F}" dt="2021-10-25T13:33:29.066" v="7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5BF2AF75-AA55-4879-A6C2-DDD55E20D60F}" dt="2021-10-25T13:31:17.948" v="0" actId="47"/>
        <pc:sldMkLst>
          <pc:docMk/>
          <pc:sldMk cId="4202616107" sldId="500"/>
        </pc:sldMkLst>
      </pc:sldChg>
      <pc:sldChg chg="modSp mod">
        <pc:chgData name="Khattab, Sherif" userId="c83b1e15-36f3-4f46-aceb-05aac24c545e" providerId="ADAL" clId="{5BF2AF75-AA55-4879-A6C2-DDD55E20D60F}" dt="2021-10-25T13:34:27.568" v="92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5BF2AF75-AA55-4879-A6C2-DDD55E20D60F}" dt="2021-10-25T13:34:27.568" v="92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3652489610" sldId="506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3106578269" sldId="548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2591193417" sldId="549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3332887567" sldId="550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1198136971" sldId="551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1832406985" sldId="552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3788627463" sldId="553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3584044802" sldId="554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2857333997" sldId="555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3576366397" sldId="556"/>
        </pc:sldMkLst>
      </pc:sldChg>
      <pc:sldChg chg="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160918113" sldId="557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3015280144" sldId="558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3511679490" sldId="559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2403963479" sldId="560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3204705229" sldId="561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2317113505" sldId="562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579405355" sldId="563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1391830557" sldId="564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3791947110" sldId="565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898320993" sldId="566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265296978" sldId="567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3696933530" sldId="568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1464668508" sldId="569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1640387091" sldId="570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3846477590" sldId="571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3835879386" sldId="572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2111677508" sldId="573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3533479965" sldId="574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488723801" sldId="575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1417188528" sldId="576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3517715337" sldId="577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3183407000" sldId="578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1432894990" sldId="579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1883612794" sldId="580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1594120570" sldId="581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3049654475" sldId="582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2799572395" sldId="583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1377987034" sldId="584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2782214765" sldId="585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3635695113" sldId="586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2826360827" sldId="587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2768941197" sldId="588"/>
        </pc:sldMkLst>
      </pc:sldChg>
      <pc:sldChg chg="add del">
        <pc:chgData name="Khattab, Sherif" userId="c83b1e15-36f3-4f46-aceb-05aac24c545e" providerId="ADAL" clId="{5BF2AF75-AA55-4879-A6C2-DDD55E20D60F}" dt="2021-10-25T13:58:58.980" v="150" actId="47"/>
        <pc:sldMkLst>
          <pc:docMk/>
          <pc:sldMk cId="1453902332" sldId="589"/>
        </pc:sldMkLst>
      </pc:sldChg>
      <pc:sldChg chg="add del">
        <pc:chgData name="Khattab, Sherif" userId="c83b1e15-36f3-4f46-aceb-05aac24c545e" providerId="ADAL" clId="{5BF2AF75-AA55-4879-A6C2-DDD55E20D60F}" dt="2021-10-25T13:59:18.526" v="153" actId="2696"/>
        <pc:sldMkLst>
          <pc:docMk/>
          <pc:sldMk cId="174284644" sldId="590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3315090836" sldId="591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712558247" sldId="595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2967156490" sldId="596"/>
        </pc:sldMkLst>
      </pc:sldChg>
      <pc:sldChg chg="add del ord">
        <pc:chgData name="Khattab, Sherif" userId="c83b1e15-36f3-4f46-aceb-05aac24c545e" providerId="ADAL" clId="{5BF2AF75-AA55-4879-A6C2-DDD55E20D60F}" dt="2021-10-25T13:35:34.799" v="119"/>
        <pc:sldMkLst>
          <pc:docMk/>
          <pc:sldMk cId="3939197551" sldId="597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2175651853" sldId="598"/>
        </pc:sldMkLst>
      </pc:sldChg>
      <pc:sldChg chg="add del ord">
        <pc:chgData name="Khattab, Sherif" userId="c83b1e15-36f3-4f46-aceb-05aac24c545e" providerId="ADAL" clId="{5BF2AF75-AA55-4879-A6C2-DDD55E20D60F}" dt="2021-10-25T13:57:50.106" v="144"/>
        <pc:sldMkLst>
          <pc:docMk/>
          <pc:sldMk cId="482409994" sldId="599"/>
        </pc:sldMkLst>
      </pc:sldChg>
      <pc:sldChg chg="add del">
        <pc:chgData name="Khattab, Sherif" userId="c83b1e15-36f3-4f46-aceb-05aac24c545e" providerId="ADAL" clId="{5BF2AF75-AA55-4879-A6C2-DDD55E20D60F}" dt="2021-10-25T13:58:02.831" v="145" actId="47"/>
        <pc:sldMkLst>
          <pc:docMk/>
          <pc:sldMk cId="1655100418" sldId="600"/>
        </pc:sldMkLst>
      </pc:sldChg>
      <pc:sldChg chg="add del ord">
        <pc:chgData name="Khattab, Sherif" userId="c83b1e15-36f3-4f46-aceb-05aac24c545e" providerId="ADAL" clId="{5BF2AF75-AA55-4879-A6C2-DDD55E20D60F}" dt="2021-10-25T13:58:10.850" v="147"/>
        <pc:sldMkLst>
          <pc:docMk/>
          <pc:sldMk cId="4260117394" sldId="601"/>
        </pc:sldMkLst>
      </pc:sldChg>
      <pc:sldChg chg="add del">
        <pc:chgData name="Khattab, Sherif" userId="c83b1e15-36f3-4f46-aceb-05aac24c545e" providerId="ADAL" clId="{5BF2AF75-AA55-4879-A6C2-DDD55E20D60F}" dt="2021-10-25T13:58:18.294" v="148" actId="47"/>
        <pc:sldMkLst>
          <pc:docMk/>
          <pc:sldMk cId="2900930762" sldId="602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1377651607" sldId="603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1917878205" sldId="604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3693182178" sldId="605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3115630515" sldId="606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1670379455" sldId="607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3390924536" sldId="608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388662114" sldId="609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86902699" sldId="610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1747732605" sldId="611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1938775688" sldId="612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3925931934" sldId="613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3283012382" sldId="614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68515591" sldId="615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1287194210" sldId="616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3311359803" sldId="617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2378700803" sldId="618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3036780415" sldId="619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868814156" sldId="620"/>
        </pc:sldMkLst>
      </pc:sldChg>
      <pc:sldChg chg="add del">
        <pc:chgData name="Khattab, Sherif" userId="c83b1e15-36f3-4f46-aceb-05aac24c545e" providerId="ADAL" clId="{5BF2AF75-AA55-4879-A6C2-DDD55E20D60F}" dt="2021-10-25T13:32:15.087" v="11"/>
        <pc:sldMkLst>
          <pc:docMk/>
          <pc:sldMk cId="1099529074" sldId="621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1779653332" sldId="622"/>
        </pc:sldMkLst>
      </pc:sldChg>
      <pc:sldChg chg="add del">
        <pc:chgData name="Khattab, Sherif" userId="c83b1e15-36f3-4f46-aceb-05aac24c545e" providerId="ADAL" clId="{5BF2AF75-AA55-4879-A6C2-DDD55E20D60F}" dt="2021-10-27T14:32:00.953" v="262" actId="2696"/>
        <pc:sldMkLst>
          <pc:docMk/>
          <pc:sldMk cId="1236644830" sldId="623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1561128005" sldId="624"/>
        </pc:sldMkLst>
      </pc:sldChg>
      <pc:sldChg chg="add del">
        <pc:chgData name="Khattab, Sherif" userId="c83b1e15-36f3-4f46-aceb-05aac24c545e" providerId="ADAL" clId="{5BF2AF75-AA55-4879-A6C2-DDD55E20D60F}" dt="2021-10-25T13:58:52.988" v="149" actId="47"/>
        <pc:sldMkLst>
          <pc:docMk/>
          <pc:sldMk cId="1401811499" sldId="625"/>
        </pc:sldMkLst>
      </pc:sldChg>
      <pc:sldChg chg="add del">
        <pc:chgData name="Khattab, Sherif" userId="c83b1e15-36f3-4f46-aceb-05aac24c545e" providerId="ADAL" clId="{5BF2AF75-AA55-4879-A6C2-DDD55E20D60F}" dt="2021-10-25T13:59:09.255" v="151" actId="47"/>
        <pc:sldMkLst>
          <pc:docMk/>
          <pc:sldMk cId="291444243" sldId="626"/>
        </pc:sldMkLst>
      </pc:sldChg>
      <pc:sldChg chg="modSp add del mod modTransition">
        <pc:chgData name="Khattab, Sherif" userId="c83b1e15-36f3-4f46-aceb-05aac24c545e" providerId="ADAL" clId="{5BF2AF75-AA55-4879-A6C2-DDD55E20D60F}" dt="2021-10-25T13:59:42.454" v="154" actId="2696"/>
        <pc:sldMkLst>
          <pc:docMk/>
          <pc:sldMk cId="2879803682" sldId="627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2879803682" sldId="627"/>
            <ac:spMk id="19" creationId="{383DB0F7-229F-1744-B3C9-18FE8C8C0FDD}"/>
          </ac:spMkLst>
        </pc:spChg>
        <pc:spChg chg="mod">
          <ac:chgData name="Khattab, Sherif" userId="c83b1e15-36f3-4f46-aceb-05aac24c545e" providerId="ADAL" clId="{5BF2AF75-AA55-4879-A6C2-DDD55E20D60F}" dt="2021-10-25T13:32:13.943" v="10"/>
          <ac:spMkLst>
            <pc:docMk/>
            <pc:sldMk cId="2879803682" sldId="627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5BF2AF75-AA55-4879-A6C2-DDD55E20D60F}" dt="2021-10-25T13:31:24.678" v="3"/>
        <pc:sldMkLst>
          <pc:docMk/>
          <pc:sldMk cId="2445208758" sldId="629"/>
        </pc:sldMkLst>
      </pc:sldChg>
      <pc:sldChg chg="add del">
        <pc:chgData name="Khattab, Sherif" userId="c83b1e15-36f3-4f46-aceb-05aac24c545e" providerId="ADAL" clId="{5BF2AF75-AA55-4879-A6C2-DDD55E20D60F}" dt="2021-10-25T13:31:24.678" v="3"/>
        <pc:sldMkLst>
          <pc:docMk/>
          <pc:sldMk cId="2831311117" sldId="630"/>
        </pc:sldMkLst>
      </pc:sldChg>
      <pc:sldChg chg="add del">
        <pc:chgData name="Khattab, Sherif" userId="c83b1e15-36f3-4f46-aceb-05aac24c545e" providerId="ADAL" clId="{5BF2AF75-AA55-4879-A6C2-DDD55E20D60F}" dt="2021-10-25T13:31:24.678" v="3"/>
        <pc:sldMkLst>
          <pc:docMk/>
          <pc:sldMk cId="1788299685" sldId="631"/>
        </pc:sldMkLst>
      </pc:sldChg>
      <pc:sldChg chg="add 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2114761885" sldId="632"/>
        </pc:sldMkLst>
      </pc:sldChg>
      <pc:sldChg chg="add 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1689778907" sldId="633"/>
        </pc:sldMkLst>
      </pc:sldChg>
      <pc:sldChg chg="add del">
        <pc:chgData name="Khattab, Sherif" userId="c83b1e15-36f3-4f46-aceb-05aac24c545e" providerId="ADAL" clId="{5BF2AF75-AA55-4879-A6C2-DDD55E20D60F}" dt="2021-10-25T13:32:13.943" v="10"/>
        <pc:sldMkLst>
          <pc:docMk/>
          <pc:sldMk cId="828684257" sldId="634"/>
        </pc:sldMkLst>
      </pc:sldChg>
      <pc:sldChg chg="add 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950705594" sldId="634"/>
        </pc:sldMkLst>
      </pc:sldChg>
      <pc:sldChg chg="add 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2763565484" sldId="635"/>
        </pc:sldMkLst>
      </pc:sldChg>
      <pc:sldChg chg="add 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1980736919" sldId="636"/>
        </pc:sldMkLst>
      </pc:sldChg>
      <pc:sldChg chg="add del">
        <pc:chgData name="Khattab, Sherif" userId="c83b1e15-36f3-4f46-aceb-05aac24c545e" providerId="ADAL" clId="{5BF2AF75-AA55-4879-A6C2-DDD55E20D60F}" dt="2021-10-25T13:59:42.454" v="154" actId="2696"/>
        <pc:sldMkLst>
          <pc:docMk/>
          <pc:sldMk cId="3783687356" sldId="637"/>
        </pc:sldMkLst>
      </pc:sldChg>
      <pc:sldChg chg="add del">
        <pc:chgData name="Khattab, Sherif" userId="c83b1e15-36f3-4f46-aceb-05aac24c545e" providerId="ADAL" clId="{5BF2AF75-AA55-4879-A6C2-DDD55E20D60F}" dt="2021-10-25T13:32:13.943" v="10"/>
        <pc:sldMkLst>
          <pc:docMk/>
          <pc:sldMk cId="4246695538" sldId="637"/>
        </pc:sldMkLst>
      </pc:sldChg>
      <pc:sldChg chg="modSp add del modTransition">
        <pc:chgData name="Khattab, Sherif" userId="c83b1e15-36f3-4f46-aceb-05aac24c545e" providerId="ADAL" clId="{5BF2AF75-AA55-4879-A6C2-DDD55E20D60F}" dt="2021-10-25T13:59:42.454" v="154" actId="2696"/>
        <pc:sldMkLst>
          <pc:docMk/>
          <pc:sldMk cId="1717400977" sldId="638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1717400977" sldId="638"/>
            <ac:spMk id="4" creationId="{1765A989-ACB0-4826-B4E2-6D0E147FF377}"/>
          </ac:spMkLst>
        </pc:spChg>
      </pc:sldChg>
      <pc:sldChg chg="modSp add del modTransition">
        <pc:chgData name="Khattab, Sherif" userId="c83b1e15-36f3-4f46-aceb-05aac24c545e" providerId="ADAL" clId="{5BF2AF75-AA55-4879-A6C2-DDD55E20D60F}" dt="2021-10-25T13:59:42.454" v="154" actId="2696"/>
        <pc:sldMkLst>
          <pc:docMk/>
          <pc:sldMk cId="3849965011" sldId="639"/>
        </pc:sldMkLst>
        <pc:spChg chg="mod">
          <ac:chgData name="Khattab, Sherif" userId="c83b1e15-36f3-4f46-aceb-05aac24c545e" providerId="ADAL" clId="{5BF2AF75-AA55-4879-A6C2-DDD55E20D60F}" dt="2021-10-25T13:32:10.320" v="4"/>
          <ac:spMkLst>
            <pc:docMk/>
            <pc:sldMk cId="3849965011" sldId="639"/>
            <ac:spMk id="4" creationId="{D8E4D911-07E5-456F-B7D8-2B63A9555C7D}"/>
          </ac:spMkLst>
        </pc:spChg>
      </pc:sldChg>
      <pc:sldChg chg="modSp new mod">
        <pc:chgData name="Khattab, Sherif" userId="c83b1e15-36f3-4f46-aceb-05aac24c545e" providerId="ADAL" clId="{5BF2AF75-AA55-4879-A6C2-DDD55E20D60F}" dt="2021-10-25T13:35:07.869" v="117" actId="20577"/>
        <pc:sldMkLst>
          <pc:docMk/>
          <pc:sldMk cId="573459684" sldId="640"/>
        </pc:sldMkLst>
        <pc:spChg chg="mod">
          <ac:chgData name="Khattab, Sherif" userId="c83b1e15-36f3-4f46-aceb-05aac24c545e" providerId="ADAL" clId="{5BF2AF75-AA55-4879-A6C2-DDD55E20D60F}" dt="2021-10-25T13:35:03.550" v="103" actId="5793"/>
          <ac:spMkLst>
            <pc:docMk/>
            <pc:sldMk cId="573459684" sldId="640"/>
            <ac:spMk id="2" creationId="{D7A8E633-12CA-4B29-AC8A-F318F3D19BF9}"/>
          </ac:spMkLst>
        </pc:spChg>
        <pc:spChg chg="mod">
          <ac:chgData name="Khattab, Sherif" userId="c83b1e15-36f3-4f46-aceb-05aac24c545e" providerId="ADAL" clId="{5BF2AF75-AA55-4879-A6C2-DDD55E20D60F}" dt="2021-10-25T13:35:07.869" v="117" actId="20577"/>
          <ac:spMkLst>
            <pc:docMk/>
            <pc:sldMk cId="573459684" sldId="640"/>
            <ac:spMk id="3" creationId="{2914E42B-CC41-4886-BE72-9ABC27E7C212}"/>
          </ac:spMkLst>
        </pc:spChg>
      </pc:sldChg>
      <pc:sldChg chg="modSp new mod modAnim">
        <pc:chgData name="Khattab, Sherif" userId="c83b1e15-36f3-4f46-aceb-05aac24c545e" providerId="ADAL" clId="{5BF2AF75-AA55-4879-A6C2-DDD55E20D60F}" dt="2021-10-25T14:31:24.908" v="261"/>
        <pc:sldMkLst>
          <pc:docMk/>
          <pc:sldMk cId="3861142351" sldId="641"/>
        </pc:sldMkLst>
        <pc:spChg chg="mod">
          <ac:chgData name="Khattab, Sherif" userId="c83b1e15-36f3-4f46-aceb-05aac24c545e" providerId="ADAL" clId="{5BF2AF75-AA55-4879-A6C2-DDD55E20D60F}" dt="2021-10-25T14:28:49.213" v="196" actId="20577"/>
          <ac:spMkLst>
            <pc:docMk/>
            <pc:sldMk cId="3861142351" sldId="641"/>
            <ac:spMk id="2" creationId="{E444816A-B522-4215-BB2F-11B8AB71C9A2}"/>
          </ac:spMkLst>
        </pc:spChg>
        <pc:spChg chg="mod">
          <ac:chgData name="Khattab, Sherif" userId="c83b1e15-36f3-4f46-aceb-05aac24c545e" providerId="ADAL" clId="{5BF2AF75-AA55-4879-A6C2-DDD55E20D60F}" dt="2021-10-25T14:31:16.985" v="259" actId="27636"/>
          <ac:spMkLst>
            <pc:docMk/>
            <pc:sldMk cId="3861142351" sldId="641"/>
            <ac:spMk id="3" creationId="{82CF8052-907E-47F3-9440-133BD754DF15}"/>
          </ac:spMkLst>
        </pc:spChg>
      </pc:sldChg>
      <pc:sldMasterChg chg="del delSldLayout">
        <pc:chgData name="Khattab, Sherif" userId="c83b1e15-36f3-4f46-aceb-05aac24c545e" providerId="ADAL" clId="{5BF2AF75-AA55-4879-A6C2-DDD55E20D60F}" dt="2021-10-25T13:59:42.454" v="154" actId="2696"/>
        <pc:sldMasterMkLst>
          <pc:docMk/>
          <pc:sldMasterMk cId="3488983563" sldId="2147483652"/>
        </pc:sldMasterMkLst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297221729" sldId="2147483653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2842552259" sldId="2147483654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2500758569" sldId="2147483655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728839760" sldId="2147483656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1531486845" sldId="2147483657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2256903977" sldId="2147483658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3637428706" sldId="2147483659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2723031261" sldId="2147483660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2741084021" sldId="2147483661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2835978254" sldId="2147483662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2080804799" sldId="2147483663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851962895" sldId="2147483664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1535686360" sldId="2147483665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1984497873" sldId="2147483666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2132337780" sldId="2147483667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3080572698" sldId="2147483668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3920308963" sldId="2147483669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3700603902" sldId="2147483670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4092439534" sldId="2147483671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534840024" sldId="2147483672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1571510309" sldId="2147483673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3537150052" sldId="2147483674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53855123" sldId="2147483675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1330038147" sldId="2147483676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29918512" sldId="2147483677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2677198740" sldId="2147483678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177361933" sldId="2147483679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1565245216" sldId="2147483680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1600760691" sldId="2147483681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2614301519" sldId="2147483682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241155094" sldId="2147483683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2647499436" sldId="2147483684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1673325719" sldId="2147483685"/>
          </pc:sldLayoutMkLst>
        </pc:sldLayoutChg>
        <pc:sldLayoutChg chg="del">
          <pc:chgData name="Khattab, Sherif" userId="c83b1e15-36f3-4f46-aceb-05aac24c545e" providerId="ADAL" clId="{5BF2AF75-AA55-4879-A6C2-DDD55E20D60F}" dt="2021-10-25T13:59:42.454" v="154" actId="2696"/>
          <pc:sldLayoutMkLst>
            <pc:docMk/>
            <pc:sldMasterMk cId="3488983563" sldId="2147483652"/>
            <pc:sldLayoutMk cId="2626544247" sldId="2147483686"/>
          </pc:sldLayoutMkLst>
        </pc:sldLayoutChg>
      </pc:sldMasterChg>
    </pc:docChg>
  </pc:docChgLst>
  <pc:docChgLst>
    <pc:chgData name="Khattab, Sherif" userId="c83b1e15-36f3-4f46-aceb-05aac24c545e" providerId="ADAL" clId="{249E63B8-817E-4E8A-A524-1195D4696A85}"/>
    <pc:docChg chg="undo custSel addSld delSld modSld">
      <pc:chgData name="Khattab, Sherif" userId="c83b1e15-36f3-4f46-aceb-05aac24c545e" providerId="ADAL" clId="{249E63B8-817E-4E8A-A524-1195D4696A85}" dt="2023-03-14T18:09:39.887" v="145" actId="20577"/>
      <pc:docMkLst>
        <pc:docMk/>
      </pc:docMkLst>
      <pc:sldChg chg="modSp add del">
        <pc:chgData name="Khattab, Sherif" userId="c83b1e15-36f3-4f46-aceb-05aac24c545e" providerId="ADAL" clId="{249E63B8-817E-4E8A-A524-1195D4696A85}" dt="2023-03-14T18:07:50.625" v="27"/>
        <pc:sldMkLst>
          <pc:docMk/>
          <pc:sldMk cId="530278779" sldId="258"/>
        </pc:sldMkLst>
        <pc:spChg chg="mod">
          <ac:chgData name="Khattab, Sherif" userId="c83b1e15-36f3-4f46-aceb-05aac24c545e" providerId="ADAL" clId="{249E63B8-817E-4E8A-A524-1195D4696A85}" dt="2023-03-14T18:07:48.351" v="22"/>
          <ac:spMkLst>
            <pc:docMk/>
            <pc:sldMk cId="530278779" sldId="258"/>
            <ac:spMk id="4" creationId="{962AAE68-F2C3-F54B-9852-9D218E74AA8D}"/>
          </ac:spMkLst>
        </pc:spChg>
      </pc:sldChg>
      <pc:sldChg chg="modSp add del">
        <pc:chgData name="Khattab, Sherif" userId="c83b1e15-36f3-4f46-aceb-05aac24c545e" providerId="ADAL" clId="{249E63B8-817E-4E8A-A524-1195D4696A85}" dt="2023-03-14T18:07:50.625" v="27"/>
        <pc:sldMkLst>
          <pc:docMk/>
          <pc:sldMk cId="2964626202" sldId="259"/>
        </pc:sldMkLst>
        <pc:spChg chg="mod">
          <ac:chgData name="Khattab, Sherif" userId="c83b1e15-36f3-4f46-aceb-05aac24c545e" providerId="ADAL" clId="{249E63B8-817E-4E8A-A524-1195D4696A85}" dt="2023-03-14T18:07:48.351" v="22"/>
          <ac:spMkLst>
            <pc:docMk/>
            <pc:sldMk cId="2964626202" sldId="259"/>
            <ac:spMk id="17" creationId="{42355C79-BD0B-B24C-BAAB-6624CA6D9EA1}"/>
          </ac:spMkLst>
        </pc:spChg>
      </pc:sldChg>
      <pc:sldChg chg="modSp add del">
        <pc:chgData name="Khattab, Sherif" userId="c83b1e15-36f3-4f46-aceb-05aac24c545e" providerId="ADAL" clId="{249E63B8-817E-4E8A-A524-1195D4696A85}" dt="2023-03-14T18:07:50.625" v="27"/>
        <pc:sldMkLst>
          <pc:docMk/>
          <pc:sldMk cId="3936872045" sldId="260"/>
        </pc:sldMkLst>
        <pc:spChg chg="mod">
          <ac:chgData name="Khattab, Sherif" userId="c83b1e15-36f3-4f46-aceb-05aac24c545e" providerId="ADAL" clId="{249E63B8-817E-4E8A-A524-1195D4696A85}" dt="2023-03-14T18:07:48.351" v="22"/>
          <ac:spMkLst>
            <pc:docMk/>
            <pc:sldMk cId="3936872045" sldId="260"/>
            <ac:spMk id="43" creationId="{C7892F81-1A43-734E-B2A5-957E6D41E8BA}"/>
          </ac:spMkLst>
        </pc:spChg>
      </pc:sldChg>
      <pc:sldChg chg="modSp add del modTransition">
        <pc:chgData name="Khattab, Sherif" userId="c83b1e15-36f3-4f46-aceb-05aac24c545e" providerId="ADAL" clId="{249E63B8-817E-4E8A-A524-1195D4696A85}" dt="2023-03-14T18:07:50.625" v="27"/>
        <pc:sldMkLst>
          <pc:docMk/>
          <pc:sldMk cId="2377821666" sldId="266"/>
        </pc:sldMkLst>
        <pc:spChg chg="mod">
          <ac:chgData name="Khattab, Sherif" userId="c83b1e15-36f3-4f46-aceb-05aac24c545e" providerId="ADAL" clId="{249E63B8-817E-4E8A-A524-1195D4696A85}" dt="2023-03-14T18:07:48.351" v="22"/>
          <ac:spMkLst>
            <pc:docMk/>
            <pc:sldMk cId="2377821666" sldId="266"/>
            <ac:spMk id="4" creationId="{713A9018-A689-CB41-AB47-3465F825F83F}"/>
          </ac:spMkLst>
        </pc:spChg>
      </pc:sldChg>
      <pc:sldChg chg="modSp add del mod modTransition">
        <pc:chgData name="Khattab, Sherif" userId="c83b1e15-36f3-4f46-aceb-05aac24c545e" providerId="ADAL" clId="{249E63B8-817E-4E8A-A524-1195D4696A85}" dt="2023-03-14T18:07:50.625" v="27"/>
        <pc:sldMkLst>
          <pc:docMk/>
          <pc:sldMk cId="1762877546" sldId="267"/>
        </pc:sldMkLst>
        <pc:spChg chg="mod">
          <ac:chgData name="Khattab, Sherif" userId="c83b1e15-36f3-4f46-aceb-05aac24c545e" providerId="ADAL" clId="{249E63B8-817E-4E8A-A524-1195D4696A85}" dt="2023-03-14T18:07:48.351" v="22"/>
          <ac:spMkLst>
            <pc:docMk/>
            <pc:sldMk cId="1762877546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249E63B8-817E-4E8A-A524-1195D4696A85}" dt="2023-03-14T18:07:50.431" v="26"/>
          <ac:spMkLst>
            <pc:docMk/>
            <pc:sldMk cId="1762877546" sldId="267"/>
            <ac:spMk id="20483" creationId="{3AC6EFFC-1847-6941-8D99-8ECA2D1F9FFD}"/>
          </ac:spMkLst>
        </pc:spChg>
      </pc:sldChg>
      <pc:sldChg chg="modSp add del modTransition">
        <pc:chgData name="Khattab, Sherif" userId="c83b1e15-36f3-4f46-aceb-05aac24c545e" providerId="ADAL" clId="{249E63B8-817E-4E8A-A524-1195D4696A85}" dt="2023-03-14T18:07:50.625" v="27"/>
        <pc:sldMkLst>
          <pc:docMk/>
          <pc:sldMk cId="1964584242" sldId="268"/>
        </pc:sldMkLst>
        <pc:spChg chg="mod">
          <ac:chgData name="Khattab, Sherif" userId="c83b1e15-36f3-4f46-aceb-05aac24c545e" providerId="ADAL" clId="{249E63B8-817E-4E8A-A524-1195D4696A85}" dt="2023-03-14T18:07:48.351" v="22"/>
          <ac:spMkLst>
            <pc:docMk/>
            <pc:sldMk cId="1964584242" sldId="268"/>
            <ac:spMk id="4" creationId="{5E83345C-FDAE-D542-99CA-5CF2112A409A}"/>
          </ac:spMkLst>
        </pc:spChg>
      </pc:sldChg>
      <pc:sldChg chg="modSp add del modTransition">
        <pc:chgData name="Khattab, Sherif" userId="c83b1e15-36f3-4f46-aceb-05aac24c545e" providerId="ADAL" clId="{249E63B8-817E-4E8A-A524-1195D4696A85}" dt="2023-03-14T18:07:50.625" v="27"/>
        <pc:sldMkLst>
          <pc:docMk/>
          <pc:sldMk cId="2133180735" sldId="275"/>
        </pc:sldMkLst>
        <pc:spChg chg="mod">
          <ac:chgData name="Khattab, Sherif" userId="c83b1e15-36f3-4f46-aceb-05aac24c545e" providerId="ADAL" clId="{249E63B8-817E-4E8A-A524-1195D4696A85}" dt="2023-03-14T18:07:48.351" v="22"/>
          <ac:spMkLst>
            <pc:docMk/>
            <pc:sldMk cId="2133180735" sldId="275"/>
            <ac:spMk id="4" creationId="{36965CE1-D918-6C4F-A4B9-6DB54CA23E84}"/>
          </ac:spMkLst>
        </pc:spChg>
      </pc:sldChg>
      <pc:sldChg chg="modSp add del modTransition">
        <pc:chgData name="Khattab, Sherif" userId="c83b1e15-36f3-4f46-aceb-05aac24c545e" providerId="ADAL" clId="{249E63B8-817E-4E8A-A524-1195D4696A85}" dt="2023-03-14T18:07:50.625" v="27"/>
        <pc:sldMkLst>
          <pc:docMk/>
          <pc:sldMk cId="731436851" sldId="276"/>
        </pc:sldMkLst>
        <pc:spChg chg="mod">
          <ac:chgData name="Khattab, Sherif" userId="c83b1e15-36f3-4f46-aceb-05aac24c545e" providerId="ADAL" clId="{249E63B8-817E-4E8A-A524-1195D4696A85}" dt="2023-03-14T18:07:48.351" v="22"/>
          <ac:spMkLst>
            <pc:docMk/>
            <pc:sldMk cId="731436851" sldId="276"/>
            <ac:spMk id="24" creationId="{759F36B5-0414-1049-84AF-F91B1D1EE8C7}"/>
          </ac:spMkLst>
        </pc:spChg>
      </pc:sldChg>
      <pc:sldChg chg="modSp add del modTransition">
        <pc:chgData name="Khattab, Sherif" userId="c83b1e15-36f3-4f46-aceb-05aac24c545e" providerId="ADAL" clId="{249E63B8-817E-4E8A-A524-1195D4696A85}" dt="2023-03-14T18:07:50.625" v="27"/>
        <pc:sldMkLst>
          <pc:docMk/>
          <pc:sldMk cId="4072270220" sldId="277"/>
        </pc:sldMkLst>
        <pc:spChg chg="mod">
          <ac:chgData name="Khattab, Sherif" userId="c83b1e15-36f3-4f46-aceb-05aac24c545e" providerId="ADAL" clId="{249E63B8-817E-4E8A-A524-1195D4696A85}" dt="2023-03-14T18:07:48.351" v="22"/>
          <ac:spMkLst>
            <pc:docMk/>
            <pc:sldMk cId="4072270220" sldId="277"/>
            <ac:spMk id="61" creationId="{C2AFBFD7-2F9A-4D4B-A478-5E703FDDE272}"/>
          </ac:spMkLst>
        </pc:spChg>
      </pc:sldChg>
      <pc:sldChg chg="modSp add del">
        <pc:chgData name="Khattab, Sherif" userId="c83b1e15-36f3-4f46-aceb-05aac24c545e" providerId="ADAL" clId="{249E63B8-817E-4E8A-A524-1195D4696A85}" dt="2023-03-14T18:07:50.625" v="27"/>
        <pc:sldMkLst>
          <pc:docMk/>
          <pc:sldMk cId="4127952582" sldId="283"/>
        </pc:sldMkLst>
        <pc:spChg chg="mod">
          <ac:chgData name="Khattab, Sherif" userId="c83b1e15-36f3-4f46-aceb-05aac24c545e" providerId="ADAL" clId="{249E63B8-817E-4E8A-A524-1195D4696A85}" dt="2023-03-14T18:07:48.351" v="22"/>
          <ac:spMkLst>
            <pc:docMk/>
            <pc:sldMk cId="4127952582" sldId="283"/>
            <ac:spMk id="4" creationId="{65EEFF2D-E516-1945-BC72-4C19AFD4DAA6}"/>
          </ac:spMkLst>
        </pc:spChg>
      </pc:sldChg>
      <pc:sldChg chg="modSp add del modTransition">
        <pc:chgData name="Khattab, Sherif" userId="c83b1e15-36f3-4f46-aceb-05aac24c545e" providerId="ADAL" clId="{249E63B8-817E-4E8A-A524-1195D4696A85}" dt="2023-03-14T18:07:50.625" v="27"/>
        <pc:sldMkLst>
          <pc:docMk/>
          <pc:sldMk cId="4127073533" sldId="294"/>
        </pc:sldMkLst>
        <pc:spChg chg="mod">
          <ac:chgData name="Khattab, Sherif" userId="c83b1e15-36f3-4f46-aceb-05aac24c545e" providerId="ADAL" clId="{249E63B8-817E-4E8A-A524-1195D4696A85}" dt="2023-03-14T18:07:48.351" v="22"/>
          <ac:spMkLst>
            <pc:docMk/>
            <pc:sldMk cId="4127073533" sldId="294"/>
            <ac:spMk id="15" creationId="{E11F4B18-8147-7E43-9F98-27ABF884DDC6}"/>
          </ac:spMkLst>
        </pc:spChg>
      </pc:sldChg>
      <pc:sldChg chg="addSp modSp mod">
        <pc:chgData name="Khattab, Sherif" userId="c83b1e15-36f3-4f46-aceb-05aac24c545e" providerId="ADAL" clId="{249E63B8-817E-4E8A-A524-1195D4696A85}" dt="2023-01-12T18:47:51.667" v="13"/>
        <pc:sldMkLst>
          <pc:docMk/>
          <pc:sldMk cId="1330366002" sldId="454"/>
        </pc:sldMkLst>
        <pc:spChg chg="mod">
          <ac:chgData name="Khattab, Sherif" userId="c83b1e15-36f3-4f46-aceb-05aac24c545e" providerId="ADAL" clId="{249E63B8-817E-4E8A-A524-1195D4696A85}" dt="2023-01-12T18:47:50.975" v="12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249E63B8-817E-4E8A-A524-1195D4696A85}" dt="2023-01-12T18:47:49.135" v="10" actId="20577"/>
          <ac:spMkLst>
            <pc:docMk/>
            <pc:sldMk cId="1330366002" sldId="454"/>
            <ac:spMk id="3" creationId="{00000000-0000-0000-0000-000000000000}"/>
          </ac:spMkLst>
        </pc:spChg>
        <pc:picChg chg="add mod">
          <ac:chgData name="Khattab, Sherif" userId="c83b1e15-36f3-4f46-aceb-05aac24c545e" providerId="ADAL" clId="{249E63B8-817E-4E8A-A524-1195D4696A85}" dt="2023-01-12T18:47:51.667" v="13"/>
          <ac:picMkLst>
            <pc:docMk/>
            <pc:sldMk cId="1330366002" sldId="454"/>
            <ac:picMk id="5" creationId="{8E25E3A3-B3CB-AE45-249F-F82994A9018A}"/>
          </ac:picMkLst>
        </pc:picChg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236669778" sldId="486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3936848013" sldId="488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4132993662" sldId="489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1537398195" sldId="490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1907216448" sldId="491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1636025134" sldId="492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3231356886" sldId="493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3872131497" sldId="494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249E63B8-817E-4E8A-A524-1195D4696A85}" dt="2023-03-14T18:06:32.353" v="17" actId="5793"/>
        <pc:sldMkLst>
          <pc:docMk/>
          <pc:sldMk cId="702367729" sldId="496"/>
        </pc:sldMkLst>
        <pc:spChg chg="mod">
          <ac:chgData name="Khattab, Sherif" userId="c83b1e15-36f3-4f46-aceb-05aac24c545e" providerId="ADAL" clId="{249E63B8-817E-4E8A-A524-1195D4696A85}" dt="2023-03-14T18:06:32.353" v="17" actId="5793"/>
          <ac:spMkLst>
            <pc:docMk/>
            <pc:sldMk cId="702367729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249E63B8-817E-4E8A-A524-1195D4696A85}" dt="2023-03-14T18:09:09.358" v="77" actId="21"/>
        <pc:sldMkLst>
          <pc:docMk/>
          <pc:sldMk cId="2116864396" sldId="505"/>
        </pc:sldMkLst>
        <pc:spChg chg="mod">
          <ac:chgData name="Khattab, Sherif" userId="c83b1e15-36f3-4f46-aceb-05aac24c545e" providerId="ADAL" clId="{249E63B8-817E-4E8A-A524-1195D4696A85}" dt="2023-03-14T18:09:09.358" v="77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1417188528" sldId="576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3517715337" sldId="577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3183407000" sldId="578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1432894990" sldId="579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1883612794" sldId="580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1594120570" sldId="581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3049654475" sldId="582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2799572395" sldId="583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1377987034" sldId="584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2782214765" sldId="585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3635695113" sldId="586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249E63B8-817E-4E8A-A524-1195D4696A85}" dt="2023-03-14T18:07:57.690" v="28" actId="47"/>
        <pc:sldMkLst>
          <pc:docMk/>
          <pc:sldMk cId="482409994" sldId="599"/>
        </pc:sldMkLst>
      </pc:sldChg>
      <pc:sldChg chg="del">
        <pc:chgData name="Khattab, Sherif" userId="c83b1e15-36f3-4f46-aceb-05aac24c545e" providerId="ADAL" clId="{249E63B8-817E-4E8A-A524-1195D4696A85}" dt="2023-03-14T18:07:59.611" v="29" actId="47"/>
        <pc:sldMkLst>
          <pc:docMk/>
          <pc:sldMk cId="4260117394" sldId="601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1236644830" sldId="623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2768941197" sldId="624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3315090836" sldId="627"/>
        </pc:sldMkLst>
      </pc:sldChg>
      <pc:sldChg chg="del">
        <pc:chgData name="Khattab, Sherif" userId="c83b1e15-36f3-4f46-aceb-05aac24c545e" providerId="ADAL" clId="{249E63B8-817E-4E8A-A524-1195D4696A85}" dt="2023-03-14T18:07:32.410" v="18" actId="47"/>
        <pc:sldMkLst>
          <pc:docMk/>
          <pc:sldMk cId="2445208758" sldId="629"/>
        </pc:sldMkLst>
      </pc:sldChg>
      <pc:sldChg chg="del">
        <pc:chgData name="Khattab, Sherif" userId="c83b1e15-36f3-4f46-aceb-05aac24c545e" providerId="ADAL" clId="{249E63B8-817E-4E8A-A524-1195D4696A85}" dt="2023-03-14T18:07:33.585" v="20" actId="47"/>
        <pc:sldMkLst>
          <pc:docMk/>
          <pc:sldMk cId="2831311117" sldId="630"/>
        </pc:sldMkLst>
      </pc:sldChg>
      <pc:sldChg chg="del">
        <pc:chgData name="Khattab, Sherif" userId="c83b1e15-36f3-4f46-aceb-05aac24c545e" providerId="ADAL" clId="{249E63B8-817E-4E8A-A524-1195D4696A85}" dt="2023-03-14T18:07:33.116" v="19" actId="47"/>
        <pc:sldMkLst>
          <pc:docMk/>
          <pc:sldMk cId="1788299685" sldId="631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2114761885" sldId="632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1689778907" sldId="633"/>
        </pc:sldMkLst>
      </pc:sldChg>
      <pc:sldChg chg="modSp add del mod modTransition">
        <pc:chgData name="Khattab, Sherif" userId="c83b1e15-36f3-4f46-aceb-05aac24c545e" providerId="ADAL" clId="{249E63B8-817E-4E8A-A524-1195D4696A85}" dt="2023-03-14T18:07:50.625" v="27"/>
        <pc:sldMkLst>
          <pc:docMk/>
          <pc:sldMk cId="2879803682" sldId="634"/>
        </pc:sldMkLst>
        <pc:spChg chg="mod">
          <ac:chgData name="Khattab, Sherif" userId="c83b1e15-36f3-4f46-aceb-05aac24c545e" providerId="ADAL" clId="{249E63B8-817E-4E8A-A524-1195D4696A85}" dt="2023-03-14T18:07:48.351" v="22"/>
          <ac:spMkLst>
            <pc:docMk/>
            <pc:sldMk cId="2879803682" sldId="634"/>
            <ac:spMk id="19" creationId="{383DB0F7-229F-1744-B3C9-18FE8C8C0FDD}"/>
          </ac:spMkLst>
        </pc:spChg>
        <pc:spChg chg="mod">
          <ac:chgData name="Khattab, Sherif" userId="c83b1e15-36f3-4f46-aceb-05aac24c545e" providerId="ADAL" clId="{249E63B8-817E-4E8A-A524-1195D4696A85}" dt="2023-03-14T18:07:50.431" v="26"/>
          <ac:spMkLst>
            <pc:docMk/>
            <pc:sldMk cId="2879803682" sldId="634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2763565484" sldId="635"/>
        </pc:sldMkLst>
      </pc:sldChg>
      <pc:sldChg chg="add del">
        <pc:chgData name="Khattab, Sherif" userId="c83b1e15-36f3-4f46-aceb-05aac24c545e" providerId="ADAL" clId="{249E63B8-817E-4E8A-A524-1195D4696A85}" dt="2023-03-14T18:07:50.625" v="27"/>
        <pc:sldMkLst>
          <pc:docMk/>
          <pc:sldMk cId="1980736919" sldId="636"/>
        </pc:sldMkLst>
      </pc:sldChg>
      <pc:sldChg chg="modSp add del modTransition">
        <pc:chgData name="Khattab, Sherif" userId="c83b1e15-36f3-4f46-aceb-05aac24c545e" providerId="ADAL" clId="{249E63B8-817E-4E8A-A524-1195D4696A85}" dt="2023-03-14T18:07:50.625" v="27"/>
        <pc:sldMkLst>
          <pc:docMk/>
          <pc:sldMk cId="2596582874" sldId="638"/>
        </pc:sldMkLst>
        <pc:spChg chg="mod">
          <ac:chgData name="Khattab, Sherif" userId="c83b1e15-36f3-4f46-aceb-05aac24c545e" providerId="ADAL" clId="{249E63B8-817E-4E8A-A524-1195D4696A85}" dt="2023-03-14T18:07:48.351" v="22"/>
          <ac:spMkLst>
            <pc:docMk/>
            <pc:sldMk cId="2596582874" sldId="638"/>
            <ac:spMk id="4" creationId="{E34CDF39-49F6-4920-9301-24EE0C100A0E}"/>
          </ac:spMkLst>
        </pc:spChg>
      </pc:sldChg>
      <pc:sldChg chg="modSp add del modTransition">
        <pc:chgData name="Khattab, Sherif" userId="c83b1e15-36f3-4f46-aceb-05aac24c545e" providerId="ADAL" clId="{249E63B8-817E-4E8A-A524-1195D4696A85}" dt="2023-03-14T18:07:50.625" v="27"/>
        <pc:sldMkLst>
          <pc:docMk/>
          <pc:sldMk cId="1717400977" sldId="639"/>
        </pc:sldMkLst>
        <pc:spChg chg="mod">
          <ac:chgData name="Khattab, Sherif" userId="c83b1e15-36f3-4f46-aceb-05aac24c545e" providerId="ADAL" clId="{249E63B8-817E-4E8A-A524-1195D4696A85}" dt="2023-03-14T18:07:48.351" v="22"/>
          <ac:spMkLst>
            <pc:docMk/>
            <pc:sldMk cId="1717400977" sldId="639"/>
            <ac:spMk id="4" creationId="{1765A989-ACB0-4826-B4E2-6D0E147FF377}"/>
          </ac:spMkLst>
        </pc:spChg>
      </pc:sldChg>
      <pc:sldChg chg="modSp mod">
        <pc:chgData name="Khattab, Sherif" userId="c83b1e15-36f3-4f46-aceb-05aac24c545e" providerId="ADAL" clId="{249E63B8-817E-4E8A-A524-1195D4696A85}" dt="2023-03-14T18:09:39.887" v="145" actId="20577"/>
        <pc:sldMkLst>
          <pc:docMk/>
          <pc:sldMk cId="573459684" sldId="640"/>
        </pc:sldMkLst>
        <pc:spChg chg="mod">
          <ac:chgData name="Khattab, Sherif" userId="c83b1e15-36f3-4f46-aceb-05aac24c545e" providerId="ADAL" clId="{249E63B8-817E-4E8A-A524-1195D4696A85}" dt="2023-03-14T18:09:39.887" v="145" actId="20577"/>
          <ac:spMkLst>
            <pc:docMk/>
            <pc:sldMk cId="573459684" sldId="640"/>
            <ac:spMk id="3" creationId="{2914E42B-CC41-4886-BE72-9ABC27E7C212}"/>
          </ac:spMkLst>
        </pc:spChg>
      </pc:sldChg>
      <pc:sldChg chg="del">
        <pc:chgData name="Khattab, Sherif" userId="c83b1e15-36f3-4f46-aceb-05aac24c545e" providerId="ADAL" clId="{249E63B8-817E-4E8A-A524-1195D4696A85}" dt="2023-03-14T18:07:35.054" v="21" actId="47"/>
        <pc:sldMkLst>
          <pc:docMk/>
          <pc:sldMk cId="3861142351" sldId="641"/>
        </pc:sldMkLst>
      </pc:sldChg>
      <pc:sldChg chg="modSp add del modTransition">
        <pc:chgData name="Khattab, Sherif" userId="c83b1e15-36f3-4f46-aceb-05aac24c545e" providerId="ADAL" clId="{249E63B8-817E-4E8A-A524-1195D4696A85}" dt="2023-03-14T18:07:50.625" v="27"/>
        <pc:sldMkLst>
          <pc:docMk/>
          <pc:sldMk cId="3997552664" sldId="641"/>
        </pc:sldMkLst>
        <pc:spChg chg="mod">
          <ac:chgData name="Khattab, Sherif" userId="c83b1e15-36f3-4f46-aceb-05aac24c545e" providerId="ADAL" clId="{249E63B8-817E-4E8A-A524-1195D4696A85}" dt="2023-03-14T18:07:48.351" v="22"/>
          <ac:spMkLst>
            <pc:docMk/>
            <pc:sldMk cId="3997552664" sldId="641"/>
            <ac:spMk id="4" creationId="{E34CDF39-49F6-4920-9301-24EE0C100A0E}"/>
          </ac:spMkLst>
        </pc:spChg>
      </pc:sldChg>
    </pc:docChg>
  </pc:docChgLst>
  <pc:docChgLst>
    <pc:chgData name="Khattab, Sherif" userId="c83b1e15-36f3-4f46-aceb-05aac24c545e" providerId="ADAL" clId="{7A5E9C00-B878-0144-9043-C3CAE2FD40B5}"/>
    <pc:docChg chg="modSld">
      <pc:chgData name="Khattab, Sherif" userId="c83b1e15-36f3-4f46-aceb-05aac24c545e" providerId="ADAL" clId="{7A5E9C00-B878-0144-9043-C3CAE2FD40B5}" dt="2021-11-04T15:23:09.502" v="7" actId="20577"/>
      <pc:docMkLst>
        <pc:docMk/>
      </pc:docMkLst>
      <pc:sldChg chg="modSp modAnim">
        <pc:chgData name="Khattab, Sherif" userId="c83b1e15-36f3-4f46-aceb-05aac24c545e" providerId="ADAL" clId="{7A5E9C00-B878-0144-9043-C3CAE2FD40B5}" dt="2021-11-04T15:23:09.502" v="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7A5E9C00-B878-0144-9043-C3CAE2FD40B5}" dt="2021-11-04T15:23:09.502" v="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7A5E9C00-B878-0144-9043-C3CAE2FD40B5}" dt="2021-11-04T15:22:54.493" v="4" actId="20577"/>
        <pc:sldMkLst>
          <pc:docMk/>
          <pc:sldMk cId="1747732605" sldId="611"/>
        </pc:sldMkLst>
        <pc:spChg chg="mod">
          <ac:chgData name="Khattab, Sherif" userId="c83b1e15-36f3-4f46-aceb-05aac24c545e" providerId="ADAL" clId="{7A5E9C00-B878-0144-9043-C3CAE2FD40B5}" dt="2021-11-04T15:22:54.493" v="4" actId="20577"/>
          <ac:spMkLst>
            <pc:docMk/>
            <pc:sldMk cId="1747732605" sldId="611"/>
            <ac:spMk id="23553" creationId="{E59624D1-FEEB-4340-9651-13DD586B53A9}"/>
          </ac:spMkLst>
        </pc:spChg>
      </pc:sldChg>
    </pc:docChg>
  </pc:docChgLst>
  <pc:docChgLst>
    <pc:chgData name="Khattab, Sherif" userId="c83b1e15-36f3-4f46-aceb-05aac24c545e" providerId="ADAL" clId="{14B739EE-EE65-4CC1-9D38-0206FE76C94A}"/>
    <pc:docChg chg="delSld">
      <pc:chgData name="Khattab, Sherif" userId="c83b1e15-36f3-4f46-aceb-05aac24c545e" providerId="ADAL" clId="{14B739EE-EE65-4CC1-9D38-0206FE76C94A}" dt="2022-02-22T13:56:07.152" v="0" actId="2696"/>
      <pc:docMkLst>
        <pc:docMk/>
      </pc:docMkLst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1215068544" sldId="470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1416205421" sldId="473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2922282012" sldId="474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4191706530" sldId="475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1155444083" sldId="476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2699784146" sldId="477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3905532786" sldId="478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712558247" sldId="595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2967156490" sldId="596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3939197551" sldId="597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2175651853" sldId="598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1377651607" sldId="603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1917878205" sldId="604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3693182178" sldId="605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3115630515" sldId="606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1670379455" sldId="607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3390924536" sldId="608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388662114" sldId="609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86902699" sldId="610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1747732605" sldId="611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1938775688" sldId="612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3925931934" sldId="613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3283012382" sldId="614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68515591" sldId="615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1287194210" sldId="616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3311359803" sldId="617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2378700803" sldId="618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3036780415" sldId="619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868814156" sldId="620"/>
        </pc:sldMkLst>
      </pc:sldChg>
      <pc:sldChg chg="del">
        <pc:chgData name="Khattab, Sherif" userId="c83b1e15-36f3-4f46-aceb-05aac24c545e" providerId="ADAL" clId="{14B739EE-EE65-4CC1-9D38-0206FE76C94A}" dt="2022-02-22T13:56:07.152" v="0" actId="2696"/>
        <pc:sldMkLst>
          <pc:docMk/>
          <pc:sldMk cId="1099529074" sldId="621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0 7368 0 0,'0'0'5730'0'0,"-2"2"-4166"0"0,0 1-1452 0 0,0-1 0 0 0,0 1 0 0 0,1 0 0 0 0,-1 0 0 0 0,1 0-1 0 0,-1-1 1 0 0,1 1 0 0 0,0 0 0 0 0,0 1 0 0 0,-1 3 0 0 0,-5 21-84 0 0,5-21-25 0 0,0-1 1 0 0,0 0-1 0 0,0 11 0 0 0,-15 116 648 0 0,3 93 897 0 0,8-53-1399 0 0,5-100-152 0 0,-31 358-200 0 0,6-243-3007 0 0,20-155 1926 0 0,0-15-10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352 15 5064 0 0,'0'0'389'0'0,"2"2"-250"0"0,0-1-48 0 0,0 0-1 0 0,1 1 1 0 0,-1-1 0 0 0,1 0-1 0 0,-1 0 1 0 0,1-1 0 0 0,-1 1 0 0 0,1 0-1 0 0,-1-1 1 0 0,1 1 0 0 0,0-1-1 0 0,-1 0 1 0 0,1 0 0 0 0,3-1 0 0 0,46-3 3571 0 0,-39 2-3068 0 0,167-13 367 0 0,251 10-1 0 0,-99 10 1376 0 0,-231 0-2287 0 0,20-1-31 0 0,192 2 154 0 0,-118-4 324 0 0,-109-3-257 0 0,2-5 256 0 0,-15 6 171 0 0,-71 0-490 0 0,0 1 14 0 0,22 11 1410 0 0,-23-11-1587 0 0,-1-1-1 0 0,0 0 0 0 0,1 0 1 0 0,-1 1-1 0 0,0-1 0 0 0,1 0 1 0 0,-1 1-1 0 0,0-1 0 0 0,1 0 1 0 0,-1 1-1 0 0,0-1 0 0 0,0 1 1 0 0,1-1-1 0 0,-1 1 0 0 0,0-1 1 0 0,0 0-1 0 0,0 1 0 0 0,1-1 1 0 0,-1 1-1 0 0,0-1 0 0 0,0 2 1 0 0,0 0 33 0 0,5 9 99 0 0,-4-9-8 0 0,-1 0-1 0 0,0 9-73 0 0,-1 1 1 0 0,-3 13-1 0 0,3-14-59 0 0,-1 0-1 0 0,2 21 1 0 0,0-20-4 0 0,0 0 0 0 0,-2 14-1 0 0,-5 33-1 0 0,0 87 0 0 0,-1 11-66 0 0,2-51 70 0 0,1-1-17 0 0,-5 44-62 0 0,-7 56 23 0 0,14-178 54 0 0,2 36 0 0 0,-1 6 0 0 0,1-49 0 0 0,1-15 0 0 0,0 0 0 0 0,0 0 0 0 0,-1 0 0 0 0,1 0 0 0 0,-1 0 0 0 0,0-1 0 0 0,-1 1 0 0 0,-2 7 0 0 0,-11 21-10 0 0,14-32-46 0 0,-1 1-22 0 0,-7 5-2 0 0,-3-2 14 0 0,4-5 64 0 0,0 0 0 0 0,0 0 1 0 0,0-1-1 0 0,0 0 1 0 0,0 0-1 0 0,0-1 0 0 0,-10-3 1 0 0,-15-3 0 0 0,17 4 33 0 0,-25-9 0 0 0,1 0 90 0 0,-279-53 558 0 0,-5 23-594 0 0,-144 18-155 0 0,4 49 2 0 0,144 0 67 0 0,293-23-499 0 0,-1-1 0 0 0,0-2 0 0 0,-41-6 0 0 0,47 3-1603 0 0,1-4-4079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18975 0 0,'0'13'1450'0'0,"0"-8"-1212"0"0,0-1-182 0 0,0-1 0 0 0,0 1 0 0 0,-1 0 0 0 0,0-1 0 0 0,1 1 0 0 0,-3 5 0 0 0,2 0 44 0 0,0 0 0 0 0,0 0-1 0 0,1 0 1 0 0,1 0 0 0 0,-1 0 0 0 0,1 0-1 0 0,3 9 1 0 0,1 21-146 0 0,-4-12-236 0 0,0-12-64 0 0,4 28 0 0 0,0-12-68 0 0,1 54 0 0 0,-5-54 407 0 0,8 49 0 0 0,-7-68-9 0 0,0-1-1 0 0,-1 14 0 0 0,-1-5-3834 0 0,0-16 2271 0 0,0 10-4642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15288 0 0,'0'0'1162'0'0,"1"-2"-790"0"0,1-4-348 0 0,1 1 1 0 0,0-1-1 0 0,1 1 0 0 0,-1-1 0 0 0,8-7 0 0 0,11-16 239 0 0,-19 23-135 0 0,2 0 0 0 0,-1 1 1 0 0,0-1-1 0 0,7-4 0 0 0,1-1-105 0 0,1 0 0 0 0,0 1 0 0 0,1 1 0 0 0,0 0 0 0 0,0 1 0 0 0,25-11-1 0 0,-35 18 26 0 0,1 0 0 0 0,-1 1 0 0 0,0-1 0 0 0,1 1 0 0 0,-1 0 0 0 0,1 0-1 0 0,-1 0 1 0 0,8 1 0 0 0,35 10 642 0 0,-46-11-683 0 0,4 2 29 0 0,0-1 0 0 0,-1 1 0 0 0,0 1 0 0 0,1-1 0 0 0,-1 1 0 0 0,0-1 0 0 0,0 1 0 0 0,0 0 0 0 0,0 0 0 0 0,-1 1 0 0 0,1-1 0 0 0,-1 1 0 0 0,0 0 0 0 0,0 0-1 0 0,-1 0 1 0 0,1 0 0 0 0,-1 0 0 0 0,1 1 0 0 0,-1-1 0 0 0,-1 1 0 0 0,3 8 0 0 0,-3-10-53 0 0,-1 0 0 0 0,0 0 0 0 0,0 0 0 0 0,0 0 0 0 0,0 0-1 0 0,-1 0 1 0 0,1 0 0 0 0,-1 0 0 0 0,0 0 0 0 0,1-1 0 0 0,-4 7 0 0 0,-15 26 121 0 0,13-26-49 0 0,-1-1 1 0 0,0 0 0 0 0,0 0 0 0 0,0-1 0 0 0,-1 0-1 0 0,-10 7 1 0 0,-54 33 195 0 0,42-29-262 0 0,1 3 7 0 0,23-16-101 0 0,0 0 0 0 0,-1 0-1 0 0,1-1 1 0 0,-1 0 0 0 0,-10 4-1 0 0,12-6 33 0 0,1-1-879 0 0,0 1 1 0 0,0 0 0 0 0,0-1 0 0 0,1 1-1 0 0,-5 3 1 0 0,-7 5-5103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4144 0 0,'2'1'2974'0'0,"12"10"3756"0"0,-12-9-6426 0 0,0 0 0 0 0,1 0 1 0 0,-1 0-1 0 0,1-1 0 0 0,0 1 0 0 0,0 0 0 0 0,-1-1 0 0 0,1 0 1 0 0,0 0-1 0 0,0 0 0 0 0,6 1 0 0 0,20 2 59 0 0,28-1-1 0 0,-43-2-433 0 0,0 0-1 0 0,22 6 1 0 0,-3-1 8 0 0,-20-3 120 0 0,26 16 243 0 0,-36-18-188 0 0,-2 1-18 0 0,0 1-105 0 0,1 0 1 0 0,-1 0-1 0 0,0 1 0 0 0,0-1 1 0 0,0 1-1 0 0,0-1 1 0 0,0 1-1 0 0,-1-1 1 0 0,0 1-1 0 0,0 0 1 0 0,0-1-1 0 0,0 1 0 0 0,0-1 1 0 0,-1 1-1 0 0,1-1 1 0 0,-1 1-1 0 0,0-1 1 0 0,0 1-1 0 0,-1-1 0 0 0,1 1 1 0 0,-1-1-1 0 0,1 0 1 0 0,-1 0-1 0 0,0 0 1 0 0,0 0-1 0 0,-3 3 0 0 0,-12 21 11 0 0,12-20 0 0 0,1 0 0 0 0,-1 0 0 0 0,-6 7 0 0 0,8-12-3 0 0,-3 6 10 0 0,4 13-51 0 0,2-18-165 0 0,3-3-390 0 0,7-1 107 0 0,0-1-1 0 0,0 1 0 0 0,0-1 0 0 0,-1-1 1 0 0,1 0-1 0 0,-1 0 0 0 0,1-1 0 0 0,-1 0 0 0 0,11-8 1 0 0,15-15-4228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11976 0 0,'0'0'922'0'0,"3"0"-428"0"0,4 0 51 0 0,0-2 0 0 0,0 1 1 0 0,0-1-1 0 0,-1 0 0 0 0,1 0 1 0 0,7-5-1 0 0,21-6 229 0 0,160-38-2683 0 0,-105 33 1978 0 0,-74 16 204 0 0,-13 1-171 0 0,0 1 0 0 0,0 0 1 0 0,0 0-1 0 0,0 1 0 0 0,0-1 1 0 0,0 1-1 0 0,0-1 0 0 0,0 1 1 0 0,0 0-1 0 0,3 1 0 0 0,1 1 203 0 0,-5-2-242 0 0,0 0-1 0 0,1 1 1 0 0,-1-1 0 0 0,0 1-1 0 0,-1 0 1 0 0,1-1 0 0 0,0 1-1 0 0,0 0 1 0 0,-1 0 0 0 0,3 3-1 0 0,-3-3-50 0 0,-1-1 0 0 0,1 1 0 0 0,0 0 0 0 0,-1 0 0 0 0,1-1 0 0 0,-1 1 0 0 0,0 0 0 0 0,0 0 0 0 0,1-1 0 0 0,-1 1 0 0 0,0 0 0 0 0,0 0 0 0 0,-1 0 0 0 0,1-1 0 0 0,0 1 0 0 0,-2 3 0 0 0,-11 29-24 0 0,13-34 12 0 0,-19 43-79 0 0,-38 77-258 0 0,36-79 321 0 0,-28 47 4 0 0,-35 62-47 0 0,45-75 58 0 0,-15 35 16 0 0,10-20-399 0 0,27-56-4724 0 0,8-22-374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18775 0 0,'0'0'1427'0'0,"3"0"-972"0"0,26 2-269 0 0,-20 0-187 0 0,0-1 1 0 0,1-1 0 0 0,11 0 0 0 0,83-15 130 0 0,-46 6-84 0 0,1-1-171 0 0,38-4-217 0 0,-43 9 207 0 0,233-13 78 0 0,-204 12-198 0 0,-42 3-516 0 0,-15 0 188 0 0,-4-5-8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4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963 1 9760 0 0,'-7'4'227'0'0,"-1"1"0"0"0,1-2-1 0 0,-14 6 1 0 0,-1 0-96 0 0,-6 3 67 0 0,-1-2 0 0 0,0-2 0 0 0,-1 0 0 0 0,-39 4 0 0 0,32-5 123 0 0,-26-1-248 0 0,14-2-87 0 0,-46 7 964 0 0,-92 16 2228 0 0,178-25-2686 0 0,-1-1 1 0 0,-19 0 0 0 0,20-1-198 0 0,0 0 0 0 0,1 1 1 0 0,-1 0-1 0 0,-11 3 0 0 0,15-3-153 0 0,-1 0-1 0 0,1 0 1 0 0,-10 0-1 0 0,11-2-48 0 0,0 2-1 0 0,0-1 1 0 0,-1 0-1 0 0,1 1 1 0 0,-7 2-1 0 0,7-1-26 0 0,0 0-1 0 0,0 1 0 0 0,0-1 0 0 0,0 1 0 0 0,0 0 0 0 0,0 0 1 0 0,1 1-1 0 0,0-1 0 0 0,-1 1 0 0 0,-3 5 0 0 0,-1 3 27 0 0,0 0 1 0 0,-7 19-1 0 0,9-16-64 0 0,1 0 1 0 0,1 0-1 0 0,0 0 1 0 0,1 0-1 0 0,1 1 1 0 0,0 17 0 0 0,-5 26 35 0 0,3-20-28 0 0,2 77 1 0 0,1-18-28 0 0,7 175 5 0 0,1-75-166 0 0,-2-37-479 0 0,5-55-7391 0 0,-9-85 2430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1519 1 16783 0 0,'0'0'1688'0'0,"-1"2"-1544"0"0,-2 5-128 0 0,-6 16 0 0 0,-7 44 283 0 0,-21 219-3075 0 0,32-221 3361 0 0,3 1-1 0 0,8 96 0 0 0,-4-115-278 0 0,10 111-73 0 0,-8-84-164 0 0,1 47-131 0 0,-4-80 24 0 0,-3 67-54 0 0,0-95 89 0 0,0 1 0 0 0,0 0-1 0 0,-1-1 1 0 0,-1 0 0 0 0,-9 22-1 0 0,7-23 5 0 0,4-6 1 0 0,0-1-1 0 0,0 0 0 0 0,-1 0 0 0 0,0-1 0 0 0,0 1 0 0 0,0 0 0 0 0,0-1 0 0 0,-1 0 0 0 0,-4 4 0 0 0,-3 3 64 0 0,0-1-1 0 0,-1-1 1 0 0,0 0-1 0 0,0-1 0 0 0,-1 0 1 0 0,-18 8-1 0 0,-20 4 333 0 0,-70 17-1 0 0,-335 56 2270 0 0,125-58-1013 0 0,286-32-1506 0 0,27-2-328 0 0,-115 3 241 0 0,117-4-720 0 0,1-1 1 0 0,0-1-1 0 0,0-1 1 0 0,0 0-1 0 0,0-1 1 0 0,-24-10-1 0 0,17 2-6451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10592 0 0,'0'0'964'0'0,"-1"2"-795"0"0,1 1-138 0 0,-2 1-75 0 0,-9 9 470 0 0,10-13-230 0 0,1 1 1 0 0,0-1-1 0 0,-1 1 0 0 0,1-1 0 0 0,0 1 0 0 0,-1 0 0 0 0,1-1 1 0 0,0 1-1 0 0,0-1 0 0 0,0 1 0 0 0,0-1 0 0 0,0 1 0 0 0,-1 0 0 0 0,1-1 1 0 0,0 1-1 0 0,0-1 0 0 0,0 1 0 0 0,1 0 0 0 0,-1 0 0 0 0,0 2 685 0 0,-7 20 4152 0 0,-2 9-3818 0 0,2 12-1545 0 0,-12 56-347 0 0,11-62 815 0 0,-3 51 0 0 0,1-12 628 0 0,7-31-305 0 0,3-35-353 0 0,-1 1 0 0 0,0 0 1 0 0,-4 13-1 0 0,0 0-724 0 0,5-21 189 0 0,0 0 0 0 0,-1 0 1 0 0,0 0-1 0 0,0 0 0 0 0,0-1 0 0 0,0 1 1 0 0,-1 0-1 0 0,1 0 0 0 0,-1-1 0 0 0,-4 7 1 0 0,-1-1-6591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0 264 9216 0 0,'0'0'706'0'0,"1"-2"-36"0"0,8-18 4849 0 0,18-28-1 0 0,-16 32-5086 0 0,0 0 0 0 0,0 1-1 0 0,2 1 1 0 0,17-17-1 0 0,-10 13-899 0 0,-6 4 17 0 0,22-15 0 0 0,-30 25 388 0 0,-1 1 0 0 0,1-1 0 0 0,0 1 0 0 0,0 0 0 0 0,1 1 0 0 0,-1 0 0 0 0,13-3 0 0 0,-6 2 79 0 0,12-1 311 0 0,35-3-1 0 0,-51 7-265 0 0,-1 0-1 0 0,1 0 1 0 0,-1 1 0 0 0,0 0-1 0 0,0 1 1 0 0,1 0-1 0 0,-1 0 1 0 0,10 5-1 0 0,-7-3-90 0 0,-6-2-27 0 0,0 0-1 0 0,1 1 0 0 0,-1-1 1 0 0,0 1-1 0 0,4 4 0 0 0,-8-6 46 0 0,1 0 0 0 0,-1 0-1 0 0,0 0 1 0 0,0 0-1 0 0,0 0 1 0 0,0 0 0 0 0,0 0-1 0 0,-1 1 1 0 0,1-1 0 0 0,0 0-1 0 0,-1 1 1 0 0,1-1-1 0 0,-1 1 1 0 0,1-1 0 0 0,-1 1-1 0 0,1-1 1 0 0,-1 1 0 0 0,0-1-1 0 0,0 1 1 0 0,0-1-1 0 0,0 1 1 0 0,0-1 0 0 0,0 1-1 0 0,-1 2 1 0 0,0 1-16 0 0,-1-1 1 0 0,0 1-1 0 0,0 0 1 0 0,0 0-1 0 0,0-1 1 0 0,-1 1-1 0 0,0-1 1 0 0,0 0-1 0 0,-4 6 1 0 0,-39 35-54 0 0,22-23 101 0 0,-11 11 102 0 0,-1-2 0 0 0,-75 48-1 0 0,71-52-200 0 0,-11 8-387 0 0,21-16-111 0 0,-2 0-2261 0 0,22-17 1230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14600 0 0,'0'0'330'0'0,"-1"2"45"0"0,0 3-211 0 0,-13 27 588 0 0,-1 3-382 0 0,15-34-367 0 0,-1 0 0 0 0,0 0-1 0 0,1 0 1 0 0,-1 0-1 0 0,1 0 1 0 0,-1 1-1 0 0,1-1 1 0 0,0 0-1 0 0,-1 0 1 0 0,1 3-1 0 0,-3 6-102 0 0,0-5 86 0 0,0 0 0 0 0,0 1-1 0 0,1-1 1 0 0,-1 1-1 0 0,1-1 1 0 0,-2 11-1 0 0,-2 0 153 0 0,5-14-50 0 0,0 1-1 0 0,1-1 0 0 0,-1 1 1 0 0,0-1-1 0 0,1 1 1 0 0,-1-1-1 0 0,1 6 0 0 0,-3 14 986 0 0,3-20-906 0 0,-1 0 0 0 0,1 1-1 0 0,-1 0 1 0 0,1-1 0 0 0,0 1 0 0 0,0-1 0 0 0,0 1-1 0 0,0-1 1 0 0,1 1 0 0 0,-1-1 0 0 0,1 1 0 0 0,-1-1 0 0 0,3 5-1 0 0,3 8 653 0 0,-5-11-767 0 0,1-1 0 0 0,-1 0 0 0 0,1 0 0 0 0,0 0 0 0 0,0 0 1 0 0,0 0-1 0 0,0 0 0 0 0,0-1 0 0 0,0 1 0 0 0,1-1 0 0 0,-1 1 0 0 0,1-1 0 0 0,0 0 0 0 0,5 3 0 0 0,-6-3-84 0 0,0-1 0 0 0,0 0 0 0 0,1 1 0 0 0,-1-1 0 0 0,0 0-1 0 0,0 0 1 0 0,1-1 0 0 0,-1 1 0 0 0,0 0 0 0 0,1-1 0 0 0,-1 1 0 0 0,1-1-1 0 0,-1 0 1 0 0,4 0 0 0 0,-4 0-62 0 0,0 0-1 0 0,-1-1 1 0 0,1 1-1 0 0,0-1 1 0 0,-1 1-1 0 0,1-1 1 0 0,0 0-1 0 0,-1 0 1 0 0,1 1-1 0 0,-1-1 1 0 0,1 0-1 0 0,-1 0 1 0 0,0-1-1 0 0,1 1 1 0 0,-1 0-1 0 0,0 0 1 0 0,0-1-1 0 0,0 1 1 0 0,0 0-1 0 0,2-3 1 0 0,8-13-1719 0 0,-9 14 1215 0 0,0 0 0 0 0,0 0-1 0 0,0-1 1 0 0,0 1 0 0 0,0 0 0 0 0,-1-1 0 0 0,2-6-1 0 0,2-5-2878 0 0,12-27 0 0 0,-1 4 672 0 0,-7 18 1889 0 0,-3 8 137 0 0,0-7 15792 0 0,-6 32-14566 0 0,-1 0 0 0 0,0 0 1 0 0,-2 0-1 0 0,1 0 0 0 0,-2 0 1 0 0,1-1-1 0 0,-8 16 0 0 0,-8 17 263 0 0,2 0-1 0 0,-18 71 0 0 0,32-97-976 0 0,-2-1-1 0 0,0 1 0 0 0,-9 20 1 0 0,7-28-967 0 0,-2-1-70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7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412 101 5984 0 0,'-6'-2'622'0'0,"-1"-3"-878"0"0,2 0 1872 0 0,0 1-1 0 0,0 0 0 0 0,-1 0 0 0 0,-10-5 0 0 0,6 5-1324 0 0,0 0 0 0 0,-1 2 0 0 0,1-1-1 0 0,0 1 1 0 0,-1 0 0 0 0,0 1 0 0 0,1 0-1 0 0,-1 1 1 0 0,0 0 0 0 0,1 1 0 0 0,-1 0-1 0 0,1 1 1 0 0,-13 3 0 0 0,2 1-373 0 0,-1 2 1 0 0,1 0-1 0 0,1 1 1 0 0,-1 1-1 0 0,-24 16 0 0 0,41-23 87 0 0,0 0 0 0 0,0 0 0 0 0,0 0 0 0 0,1 1 0 0 0,-1-1 0 0 0,1 1 0 0 0,0 0 0 0 0,0 0 0 0 0,0 0 0 0 0,1 0 0 0 0,-1 1 0 0 0,1-1 0 0 0,0 1 0 0 0,0-1-1 0 0,1 1 1 0 0,-1 0 0 0 0,1-1 0 0 0,0 1 0 0 0,-1 8 0 0 0,3-10 7 0 0,-1 0 0 0 0,1-1 0 0 0,-1 1 1 0 0,1 0-1 0 0,0 0 0 0 0,0-1 0 0 0,0 1 0 0 0,0-1 0 0 0,0 1 0 0 0,3 3 0 0 0,0 1-18 0 0,2 2-35 0 0,-1 0 0 0 0,1-1-1 0 0,1 0 1 0 0,0 0 0 0 0,0-1 0 0 0,0 0 0 0 0,1 0 0 0 0,14 9 0 0 0,11 11-232 0 0,-8-7-49 0 0,0-2 0 0 0,50 28-1 0 0,22 14-234 0 0,-70-41 548 0 0,-6-4-15 0 0,-1 1-1 0 0,31 29 1 0 0,-49-43 24 0 0,-1 0 0 0 0,1 0 0 0 0,-1 0 0 0 0,1 0 0 0 0,-1 0 0 0 0,0 0 1 0 0,0 0-1 0 0,0 0 0 0 0,0 1 0 0 0,0-1 0 0 0,0 0 0 0 0,-1 1 1 0 0,1-1-1 0 0,-1 1 0 0 0,0-1 0 0 0,1 0 0 0 0,-2 5 0 0 0,1-3-19 0 0,-1 0 1 0 0,0 0-1 0 0,0-1 0 0 0,0 1 0 0 0,-1 0 0 0 0,1-1 0 0 0,-1 1 0 0 0,0-1 0 0 0,0 1 0 0 0,-3 3 0 0 0,-4 3-68 0 0,0 0 0 0 0,0 0 0 0 0,-1-1 0 0 0,0 0 0 0 0,-17 10 0 0 0,0-1 203 0 0,-1-1 1 0 0,-1-2 0 0 0,0-1 0 0 0,-53 18 0 0 0,79-31 8 0 0,-1-1 1 0 0,1 1-1 0 0,-1-1 1 0 0,1 1 0 0 0,-1-1-1 0 0,1 0 1 0 0,-1 0 0 0 0,1 0-1 0 0,-1-1 1 0 0,1 1 0 0 0,-1-1-1 0 0,-6-2 1 0 0,8 2-12 0 0,0 0 0 0 0,0 0 0 0 0,0 0 0 0 0,0 0 0 0 0,1 0 1 0 0,-1 0-1 0 0,0 0 0 0 0,0-1 0 0 0,1 1 0 0 0,-1-1 0 0 0,1 0 0 0 0,-1 1 0 0 0,1-1 0 0 0,0 0 1 0 0,-1 0-1 0 0,1 0 0 0 0,0 1 0 0 0,0-1 0 0 0,0-1 0 0 0,1 1 0 0 0,-2-3 0 0 0,-2-14 519 0 0,1-1 0 0 0,1 0 1 0 0,1-1-1 0 0,0 1 0 0 0,2 0 0 0 0,0 0 0 0 0,1 0 0 0 0,1 0 0 0 0,11-35 0 0 0,46-107 843 0 0,-48 137-1437 0 0,1 0 0 0 0,1 1 0 0 0,2 1 1 0 0,20-26-1 0 0,6-6-226 0 0,8-9-149 0 0,26-32-2005 0 0,-56 71-244 0 0,-9-2-5696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0 7368 0 0,'0'0'5730'0'0,"-2"2"-4166"0"0,0 1-1452 0 0,0-1 0 0 0,0 1 0 0 0,1 0 0 0 0,-1 0 0 0 0,1 0-1 0 0,-1-1 1 0 0,1 1 0 0 0,0 0 0 0 0,0 1 0 0 0,-1 3 0 0 0,-5 21-84 0 0,5-21-25 0 0,0-1 1 0 0,0 0-1 0 0,0 11 0 0 0,-15 116 648 0 0,3 93 897 0 0,8-53-1399 0 0,5-100-152 0 0,-31 358-200 0 0,6-243-3007 0 0,20-155 1926 0 0,0-15-10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352 15 5064 0 0,'0'0'389'0'0,"2"2"-250"0"0,0-1-48 0 0,0 0-1 0 0,1 1 1 0 0,-1-1 0 0 0,1 0-1 0 0,-1 0 1 0 0,1-1 0 0 0,-1 1 0 0 0,1 0-1 0 0,-1-1 1 0 0,1 1 0 0 0,0-1-1 0 0,-1 0 1 0 0,1 0 0 0 0,3-1 0 0 0,46-3 3571 0 0,-39 2-3068 0 0,167-13 367 0 0,251 10-1 0 0,-99 10 1376 0 0,-231 0-2287 0 0,20-1-31 0 0,192 2 154 0 0,-118-4 324 0 0,-109-3-257 0 0,2-5 256 0 0,-15 6 171 0 0,-71 0-490 0 0,0 1 14 0 0,22 11 1410 0 0,-23-11-1587 0 0,-1-1-1 0 0,0 0 0 0 0,1 0 1 0 0,-1 1-1 0 0,0-1 0 0 0,1 0 1 0 0,-1 1-1 0 0,0-1 0 0 0,1 0 1 0 0,-1 1-1 0 0,0-1 0 0 0,0 1 1 0 0,1-1-1 0 0,-1 1 0 0 0,0-1 1 0 0,0 0-1 0 0,0 1 0 0 0,1-1 1 0 0,-1 1-1 0 0,0-1 0 0 0,0 2 1 0 0,0 0 33 0 0,5 9 99 0 0,-4-9-8 0 0,-1 0-1 0 0,0 9-73 0 0,-1 1 1 0 0,-3 13-1 0 0,3-14-59 0 0,-1 0-1 0 0,2 21 1 0 0,0-20-4 0 0,0 0 0 0 0,-2 14-1 0 0,-5 33-1 0 0,0 87 0 0 0,-1 11-66 0 0,2-51 70 0 0,1-1-17 0 0,-5 44-62 0 0,-7 56 23 0 0,14-178 54 0 0,2 36 0 0 0,-1 6 0 0 0,1-49 0 0 0,1-15 0 0 0,0 0 0 0 0,0 0 0 0 0,-1 0 0 0 0,1 0 0 0 0,-1 0 0 0 0,0-1 0 0 0,-1 1 0 0 0,-2 7 0 0 0,-11 21-10 0 0,14-32-46 0 0,-1 1-22 0 0,-7 5-2 0 0,-3-2 14 0 0,4-5 64 0 0,0 0 0 0 0,0 0 1 0 0,0-1-1 0 0,0 0 1 0 0,0 0-1 0 0,0-1 0 0 0,-10-3 1 0 0,-15-3 0 0 0,17 4 33 0 0,-25-9 0 0 0,1 0 90 0 0,-279-53 558 0 0,-5 23-594 0 0,-144 18-155 0 0,4 49 2 0 0,144 0 67 0 0,293-23-499 0 0,-1-1 0 0 0,0-2 0 0 0,-41-6 0 0 0,47 3-1603 0 0,1-4-4079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18975 0 0,'0'13'1450'0'0,"0"-8"-1212"0"0,0-1-182 0 0,0-1 0 0 0,0 1 0 0 0,-1 0 0 0 0,0-1 0 0 0,1 1 0 0 0,-3 5 0 0 0,2 0 44 0 0,0 0 0 0 0,0 0-1 0 0,1 0 1 0 0,1 0 0 0 0,-1 0 0 0 0,1 0-1 0 0,3 9 1 0 0,1 21-146 0 0,-4-12-236 0 0,0-12-64 0 0,4 28 0 0 0,0-12-68 0 0,1 54 0 0 0,-5-54 407 0 0,8 49 0 0 0,-7-68-9 0 0,0-1-1 0 0,-1 14 0 0 0,-1-5-3834 0 0,0-16 2271 0 0,0 10-4642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15288 0 0,'0'0'1162'0'0,"1"-2"-790"0"0,1-4-348 0 0,1 1 1 0 0,0-1-1 0 0,1 1 0 0 0,-1-1 0 0 0,8-7 0 0 0,11-16 239 0 0,-19 23-135 0 0,2 0 0 0 0,-1 1 1 0 0,0-1-1 0 0,7-4 0 0 0,1-1-105 0 0,1 0 0 0 0,0 1 0 0 0,1 1 0 0 0,0 0 0 0 0,0 1 0 0 0,25-11-1 0 0,-35 18 26 0 0,1 0 0 0 0,-1 1 0 0 0,0-1 0 0 0,1 1 0 0 0,-1 0 0 0 0,1 0-1 0 0,-1 0 1 0 0,8 1 0 0 0,35 10 642 0 0,-46-11-683 0 0,4 2 29 0 0,0-1 0 0 0,-1 1 0 0 0,0 1 0 0 0,1-1 0 0 0,-1 1 0 0 0,0-1 0 0 0,0 1 0 0 0,0 0 0 0 0,0 0 0 0 0,-1 1 0 0 0,1-1 0 0 0,-1 1 0 0 0,0 0 0 0 0,0 0-1 0 0,-1 0 1 0 0,1 0 0 0 0,-1 0 0 0 0,1 1 0 0 0,-1-1 0 0 0,-1 1 0 0 0,3 8 0 0 0,-3-10-53 0 0,-1 0 0 0 0,0 0 0 0 0,0 0 0 0 0,0 0 0 0 0,0 0-1 0 0,-1 0 1 0 0,1 0 0 0 0,-1 0 0 0 0,0 0 0 0 0,1-1 0 0 0,-4 7 0 0 0,-15 26 121 0 0,13-26-49 0 0,-1-1 1 0 0,0 0 0 0 0,0 0 0 0 0,0-1 0 0 0,-1 0-1 0 0,-10 7 1 0 0,-54 33 195 0 0,42-29-262 0 0,1 3 7 0 0,23-16-101 0 0,0 0 0 0 0,-1 0-1 0 0,1-1 1 0 0,-1 0 0 0 0,-10 4-1 0 0,12-6 33 0 0,1-1-879 0 0,0 1 1 0 0,0 0 0 0 0,0-1 0 0 0,1 1-1 0 0,-5 3 1 0 0,-7 5-5103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4144 0 0,'2'1'2974'0'0,"12"10"3756"0"0,-12-9-6426 0 0,0 0 0 0 0,1 0 1 0 0,-1 0-1 0 0,1-1 0 0 0,0 1 0 0 0,0 0 0 0 0,-1-1 0 0 0,1 0 1 0 0,0 0-1 0 0,0 0 0 0 0,6 1 0 0 0,20 2 59 0 0,28-1-1 0 0,-43-2-433 0 0,0 0-1 0 0,22 6 1 0 0,-3-1 8 0 0,-20-3 120 0 0,26 16 243 0 0,-36-18-188 0 0,-2 1-18 0 0,0 1-105 0 0,1 0 1 0 0,-1 0-1 0 0,0 1 0 0 0,0-1 1 0 0,0 1-1 0 0,0-1 1 0 0,0 1-1 0 0,-1-1 1 0 0,0 1-1 0 0,0 0 1 0 0,0-1-1 0 0,0 1 0 0 0,0-1 1 0 0,-1 1-1 0 0,1-1 1 0 0,-1 1-1 0 0,0-1 1 0 0,0 1-1 0 0,-1-1 0 0 0,1 1 1 0 0,-1-1-1 0 0,1 0 1 0 0,-1 0-1 0 0,0 0 1 0 0,0 0-1 0 0,-3 3 0 0 0,-12 21 11 0 0,12-20 0 0 0,1 0 0 0 0,-1 0 0 0 0,-6 7 0 0 0,8-12-3 0 0,-3 6 10 0 0,4 13-51 0 0,2-18-165 0 0,3-3-390 0 0,7-1 107 0 0,0-1-1 0 0,0 1 0 0 0,0-1 0 0 0,-1-1 1 0 0,1 0-1 0 0,-1 0 0 0 0,1-1 0 0 0,-1 0 0 0 0,11-8 1 0 0,15-15-4228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11976 0 0,'0'0'922'0'0,"3"0"-428"0"0,4 0 51 0 0,0-2 0 0 0,0 1 1 0 0,0-1-1 0 0,-1 0 0 0 0,1 0 1 0 0,7-5-1 0 0,21-6 229 0 0,160-38-2683 0 0,-105 33 1978 0 0,-74 16 204 0 0,-13 1-171 0 0,0 1 0 0 0,0 0 1 0 0,0 0-1 0 0,0 1 0 0 0,0-1 1 0 0,0 1-1 0 0,0-1 0 0 0,0 1 1 0 0,0 0-1 0 0,3 1 0 0 0,1 1 203 0 0,-5-2-242 0 0,0 0-1 0 0,1 1 1 0 0,-1-1 0 0 0,0 1-1 0 0,-1 0 1 0 0,1-1 0 0 0,0 1-1 0 0,0 0 1 0 0,-1 0 0 0 0,3 3-1 0 0,-3-3-50 0 0,-1-1 0 0 0,1 1 0 0 0,0 0 0 0 0,-1 0 0 0 0,1-1 0 0 0,-1 1 0 0 0,0 0 0 0 0,0 0 0 0 0,1-1 0 0 0,-1 1 0 0 0,0 0 0 0 0,0 0 0 0 0,-1 0 0 0 0,1-1 0 0 0,0 1 0 0 0,-2 3 0 0 0,-11 29-24 0 0,13-34 12 0 0,-19 43-79 0 0,-38 77-258 0 0,36-79 321 0 0,-28 47 4 0 0,-35 62-47 0 0,45-75 58 0 0,-15 35 16 0 0,10-20-399 0 0,27-56-4724 0 0,8-22-374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18775 0 0,'0'0'1427'0'0,"3"0"-972"0"0,26 2-269 0 0,-20 0-187 0 0,0-1 1 0 0,1-1 0 0 0,11 0 0 0 0,83-15 130 0 0,-46 6-84 0 0,1-1-171 0 0,38-4-217 0 0,-43 9 207 0 0,233-13 78 0 0,-204 12-198 0 0,-42 3-516 0 0,-15 0 188 0 0,-4-5-8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4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963 1 9760 0 0,'-7'4'227'0'0,"-1"1"0"0"0,1-2-1 0 0,-14 6 1 0 0,-1 0-96 0 0,-6 3 67 0 0,-1-2 0 0 0,0-2 0 0 0,-1 0 0 0 0,-39 4 0 0 0,32-5 123 0 0,-26-1-248 0 0,14-2-87 0 0,-46 7 964 0 0,-92 16 2228 0 0,178-25-2686 0 0,-1-1 1 0 0,-19 0 0 0 0,20-1-198 0 0,0 0 0 0 0,1 1 1 0 0,-1 0-1 0 0,-11 3 0 0 0,15-3-153 0 0,-1 0-1 0 0,1 0 1 0 0,-10 0-1 0 0,11-2-48 0 0,0 2-1 0 0,0-1 1 0 0,-1 0-1 0 0,1 1 1 0 0,-7 2-1 0 0,7-1-26 0 0,0 0-1 0 0,0 1 0 0 0,0-1 0 0 0,0 1 0 0 0,0 0 0 0 0,0 0 1 0 0,1 1-1 0 0,0-1 0 0 0,-1 1 0 0 0,-3 5 0 0 0,-1 3 27 0 0,0 0 1 0 0,-7 19-1 0 0,9-16-64 0 0,1 0 1 0 0,1 0-1 0 0,0 0 1 0 0,1 0-1 0 0,1 1 1 0 0,0 17 0 0 0,-5 26 35 0 0,3-20-28 0 0,2 77 1 0 0,1-18-28 0 0,7 175 5 0 0,1-75-166 0 0,-2-37-479 0 0,5-55-7391 0 0,-9-85 2430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1519 1 16783 0 0,'0'0'1688'0'0,"-1"2"-1544"0"0,-2 5-128 0 0,-6 16 0 0 0,-7 44 283 0 0,-21 219-3075 0 0,32-221 3361 0 0,3 1-1 0 0,8 96 0 0 0,-4-115-278 0 0,10 111-73 0 0,-8-84-164 0 0,1 47-131 0 0,-4-80 24 0 0,-3 67-54 0 0,0-95 89 0 0,0 1 0 0 0,0 0-1 0 0,-1-1 1 0 0,-1 0 0 0 0,-9 22-1 0 0,7-23 5 0 0,4-6 1 0 0,0-1-1 0 0,0 0 0 0 0,-1 0 0 0 0,0-1 0 0 0,0 1 0 0 0,0 0 0 0 0,0-1 0 0 0,-1 0 0 0 0,-4 4 0 0 0,-3 3 64 0 0,0-1-1 0 0,-1-1 1 0 0,0 0-1 0 0,0-1 0 0 0,-1 0 1 0 0,-18 8-1 0 0,-20 4 333 0 0,-70 17-1 0 0,-335 56 2270 0 0,125-58-1013 0 0,286-32-1506 0 0,27-2-328 0 0,-115 3 241 0 0,117-4-720 0 0,1-1 1 0 0,0-1-1 0 0,0-1 1 0 0,0 0-1 0 0,0-1 1 0 0,-24-10-1 0 0,17 2-6451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10592 0 0,'0'0'964'0'0,"-1"2"-795"0"0,1 1-138 0 0,-2 1-75 0 0,-9 9 470 0 0,10-13-230 0 0,1 1 1 0 0,0-1-1 0 0,-1 1 0 0 0,1-1 0 0 0,0 1 0 0 0,-1 0 0 0 0,1-1 1 0 0,0 1-1 0 0,0-1 0 0 0,0 1 0 0 0,0-1 0 0 0,0 1 0 0 0,-1 0 0 0 0,1-1 1 0 0,0 1-1 0 0,0-1 0 0 0,0 1 0 0 0,1 0 0 0 0,-1 0 0 0 0,0 2 685 0 0,-7 20 4152 0 0,-2 9-3818 0 0,2 12-1545 0 0,-12 56-347 0 0,11-62 815 0 0,-3 51 0 0 0,1-12 628 0 0,7-31-305 0 0,3-35-353 0 0,-1 1 0 0 0,0 0 1 0 0,-4 13-1 0 0,0 0-724 0 0,5-21 189 0 0,0 0 0 0 0,-1 0 1 0 0,0 0-1 0 0,0 0 0 0 0,0-1 0 0 0,0 1 1 0 0,-1 0-1 0 0,1 0 0 0 0,-1-1 0 0 0,-4 7 1 0 0,-1-1-6591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0 264 9216 0 0,'0'0'706'0'0,"1"-2"-36"0"0,8-18 4849 0 0,18-28-1 0 0,-16 32-5086 0 0,0 0 0 0 0,0 1-1 0 0,2 1 1 0 0,17-17-1 0 0,-10 13-899 0 0,-6 4 17 0 0,22-15 0 0 0,-30 25 388 0 0,-1 1 0 0 0,1-1 0 0 0,0 1 0 0 0,0 0 0 0 0,1 1 0 0 0,-1 0 0 0 0,13-3 0 0 0,-6 2 79 0 0,12-1 311 0 0,35-3-1 0 0,-51 7-265 0 0,-1 0-1 0 0,1 0 1 0 0,-1 1 0 0 0,0 0-1 0 0,0 1 1 0 0,1 0-1 0 0,-1 0 1 0 0,10 5-1 0 0,-7-3-90 0 0,-6-2-27 0 0,0 0-1 0 0,1 1 0 0 0,-1-1 1 0 0,0 1-1 0 0,4 4 0 0 0,-8-6 46 0 0,1 0 0 0 0,-1 0-1 0 0,0 0 1 0 0,0 0-1 0 0,0 0 1 0 0,0 0 0 0 0,0 0-1 0 0,-1 1 1 0 0,1-1 0 0 0,0 0-1 0 0,-1 1 1 0 0,1-1-1 0 0,-1 1 1 0 0,1-1 0 0 0,-1 1-1 0 0,1-1 1 0 0,-1 1 0 0 0,0-1-1 0 0,0 1 1 0 0,0-1-1 0 0,0 1 1 0 0,0-1 0 0 0,0 1-1 0 0,-1 2 1 0 0,0 1-16 0 0,-1-1 1 0 0,0 1-1 0 0,0 0 1 0 0,0 0-1 0 0,0-1 1 0 0,-1 1-1 0 0,0-1 1 0 0,0 0-1 0 0,-4 6 1 0 0,-39 35-54 0 0,22-23 101 0 0,-11 11 102 0 0,-1-2 0 0 0,-75 48-1 0 0,71-52-200 0 0,-11 8-387 0 0,21-16-111 0 0,-2 0-2261 0 0,22-17 1230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14600 0 0,'0'0'330'0'0,"-1"2"45"0"0,0 3-211 0 0,-13 27 588 0 0,-1 3-382 0 0,15-34-367 0 0,-1 0 0 0 0,0 0-1 0 0,1 0 1 0 0,-1 0-1 0 0,1 0 1 0 0,-1 1-1 0 0,1-1 1 0 0,0 0-1 0 0,-1 0 1 0 0,1 3-1 0 0,-3 6-102 0 0,0-5 86 0 0,0 0 0 0 0,0 1-1 0 0,1-1 1 0 0,-1 1-1 0 0,1-1 1 0 0,-2 11-1 0 0,-2 0 153 0 0,5-14-50 0 0,0 1-1 0 0,1-1 0 0 0,-1 1 1 0 0,0-1-1 0 0,1 1 1 0 0,-1-1-1 0 0,1 6 0 0 0,-3 14 986 0 0,3-20-906 0 0,-1 0 0 0 0,1 1-1 0 0,-1 0 1 0 0,1-1 0 0 0,0 1 0 0 0,0-1 0 0 0,0 1-1 0 0,0-1 1 0 0,1 1 0 0 0,-1-1 0 0 0,1 1 0 0 0,-1-1 0 0 0,3 5-1 0 0,3 8 653 0 0,-5-11-767 0 0,1-1 0 0 0,-1 0 0 0 0,1 0 0 0 0,0 0 0 0 0,0 0 1 0 0,0 0-1 0 0,0 0 0 0 0,0-1 0 0 0,0 1 0 0 0,1-1 0 0 0,-1 1 0 0 0,1-1 0 0 0,0 0 0 0 0,5 3 0 0 0,-6-3-84 0 0,0-1 0 0 0,0 0 0 0 0,1 1 0 0 0,-1-1 0 0 0,0 0-1 0 0,0 0 1 0 0,1-1 0 0 0,-1 1 0 0 0,0 0 0 0 0,1-1 0 0 0,-1 1 0 0 0,1-1-1 0 0,-1 0 1 0 0,4 0 0 0 0,-4 0-62 0 0,0 0-1 0 0,-1-1 1 0 0,1 1-1 0 0,0-1 1 0 0,-1 1-1 0 0,1-1 1 0 0,0 0-1 0 0,-1 0 1 0 0,1 1-1 0 0,-1-1 1 0 0,1 0-1 0 0,-1 0 1 0 0,0-1-1 0 0,1 1 1 0 0,-1 0-1 0 0,0 0 1 0 0,0-1-1 0 0,0 1 1 0 0,0 0-1 0 0,2-3 1 0 0,8-13-1719 0 0,-9 14 1215 0 0,0 0 0 0 0,0 0-1 0 0,0-1 1 0 0,0 1 0 0 0,0 0 0 0 0,-1-1 0 0 0,2-6-1 0 0,2-5-2878 0 0,12-27 0 0 0,-1 4 672 0 0,-7 18 1889 0 0,-3 8 137 0 0,0-7 15792 0 0,-6 32-14566 0 0,-1 0 0 0 0,0 0 1 0 0,-2 0-1 0 0,1 0 0 0 0,-2 0 1 0 0,1-1-1 0 0,-8 16 0 0 0,-8 17 263 0 0,2 0-1 0 0,-18 71 0 0 0,32-97-976 0 0,-2-1-1 0 0,0 1 0 0 0,-9 20 1 0 0,7-28-967 0 0,-2-1-70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7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412 101 5984 0 0,'-6'-2'622'0'0,"-1"-3"-878"0"0,2 0 1872 0 0,0 1-1 0 0,0 0 0 0 0,-1 0 0 0 0,-10-5 0 0 0,6 5-1324 0 0,0 0 0 0 0,-1 2 0 0 0,1-1-1 0 0,0 1 1 0 0,-1 0 0 0 0,0 1 0 0 0,1 0-1 0 0,-1 1 1 0 0,0 0 0 0 0,1 1 0 0 0,-1 0-1 0 0,1 1 1 0 0,-13 3 0 0 0,2 1-373 0 0,-1 2 1 0 0,1 0-1 0 0,1 1 1 0 0,-1 1-1 0 0,-24 16 0 0 0,41-23 87 0 0,0 0 0 0 0,0 0 0 0 0,0 0 0 0 0,1 1 0 0 0,-1-1 0 0 0,1 1 0 0 0,0 0 0 0 0,0 0 0 0 0,0 0 0 0 0,1 0 0 0 0,-1 1 0 0 0,1-1 0 0 0,0 1 0 0 0,0-1-1 0 0,1 1 1 0 0,-1 0 0 0 0,1-1 0 0 0,0 1 0 0 0,-1 8 0 0 0,3-10 7 0 0,-1 0 0 0 0,1-1 0 0 0,-1 1 1 0 0,1 0-1 0 0,0 0 0 0 0,0-1 0 0 0,0 1 0 0 0,0-1 0 0 0,0 1 0 0 0,3 3 0 0 0,0 1-18 0 0,2 2-35 0 0,-1 0 0 0 0,1-1-1 0 0,1 0 1 0 0,0 0 0 0 0,0-1 0 0 0,0 0 0 0 0,1 0 0 0 0,14 9 0 0 0,11 11-232 0 0,-8-7-49 0 0,0-2 0 0 0,50 28-1 0 0,22 14-234 0 0,-70-41 548 0 0,-6-4-15 0 0,-1 1-1 0 0,31 29 1 0 0,-49-43 24 0 0,-1 0 0 0 0,1 0 0 0 0,-1 0 0 0 0,1 0 0 0 0,-1 0 0 0 0,0 0 1 0 0,0 0-1 0 0,0 0 0 0 0,0 1 0 0 0,0-1 0 0 0,0 0 0 0 0,-1 1 1 0 0,1-1-1 0 0,-1 1 0 0 0,0-1 0 0 0,1 0 0 0 0,-2 5 0 0 0,1-3-19 0 0,-1 0 1 0 0,0 0-1 0 0,0-1 0 0 0,0 1 0 0 0,-1 0 0 0 0,1-1 0 0 0,-1 1 0 0 0,0-1 0 0 0,0 1 0 0 0,-3 3 0 0 0,-4 3-68 0 0,0 0 0 0 0,0 0 0 0 0,-1-1 0 0 0,0 0 0 0 0,-17 10 0 0 0,0-1 203 0 0,-1-1 1 0 0,-1-2 0 0 0,0-1 0 0 0,-53 18 0 0 0,79-31 8 0 0,-1-1 1 0 0,1 1-1 0 0,-1-1 1 0 0,1 1 0 0 0,-1-1-1 0 0,1 0 1 0 0,-1 0 0 0 0,1 0-1 0 0,-1-1 1 0 0,1 1 0 0 0,-1-1-1 0 0,-6-2 1 0 0,8 2-12 0 0,0 0 0 0 0,0 0 0 0 0,0 0 0 0 0,0 0 0 0 0,1 0 1 0 0,-1 0-1 0 0,0 0 0 0 0,0-1 0 0 0,1 1 0 0 0,-1-1 0 0 0,1 0 0 0 0,-1 1 0 0 0,1-1 0 0 0,0 0 1 0 0,-1 0-1 0 0,1 0 0 0 0,0 1 0 0 0,0-1 0 0 0,0-1 0 0 0,1 1 0 0 0,-2-3 0 0 0,-2-14 519 0 0,1-1 0 0 0,1 0 1 0 0,1-1-1 0 0,0 1 0 0 0,2 0 0 0 0,0 0 0 0 0,1 0 0 0 0,1 0 0 0 0,11-35 0 0 0,46-107 843 0 0,-48 137-1437 0 0,1 0 0 0 0,1 1 0 0 0,2 1 1 0 0,20-26-1 0 0,6-6-226 0 0,8-9-149 0 0,26-32-2005 0 0,-56 71-244 0 0,-9-2-5696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1188 0 13392 0 0,'0'0'1558'0'0,"2"0"-838"0"0,8 0 5297 0 0,-12 2-5463 0 0,-9 4-153 0 0,0 0-1 0 0,0 0 1 0 0,-1-1 0 0 0,0 0 0 0 0,-13 3 0 0 0,23-7-368 0 0,-46 12 106 0 0,-1-2 0 0 0,-88 8-1 0 0,-145 20-234 0 0,228-27 96 0 0,1-1 0 0 0,-59 5 0 0 0,100-14-1 0 0,1-1-1 0 0,-15 5 1 0 0,17-3 25 0 0,0-1 0 0 0,0-1-1 0 0,-18 2 1 0 0,-8-4 19 0 0,18 0-30 0 0,-30 2 0 0 0,14 0-1 0 0,25-1-4 0 0,1 0 1 0 0,-1 0-1 0 0,0 1 0 0 0,-13 3 1 0 0,11-3 18 0 0,2 1 5 0 0,-19 14-17 0 0,24-14-15 0 0,0 1 0 0 0,-1 0 0 0 0,1 0 0 0 0,1 0 0 0 0,-1 0 0 0 0,0 0 0 0 0,1 1 0 0 0,-1-1 0 0 0,1 1 0 0 0,0 0 0 0 0,0-1 0 0 0,0 1 0 0 0,1 0 0 0 0,0 0 0 0 0,-2 7 0 0 0,0 4 0 0 0,1-1 0 0 0,0 0 0 0 0,1 22 0 0 0,22 290-227 0 0,-10-201 164 0 0,-1-29-58 0 0,3 57-204 0 0,2-19-139 0 0,0 0-272 0 0,3 30-1574 0 0,-17-158 1828 0 0,0 0 1 0 0,1 0-1 0 0,-1-1 1 0 0,4 7-1 0 0,1 0-4677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9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1546 1 17103 0 0,'0'0'1712'0'0,"1"2"-1568"0"0,3 14-127 0 0,6 10 18 0 0,-6-17 50 0 0,0 1-1 0 0,-1-1 1 0 0,0 1-1 0 0,0 0 0 0 0,-1 0 1 0 0,0 0-1 0 0,-1 1 1 0 0,0 12-1 0 0,4 24-474 0 0,0-8 13 0 0,-2 60 1 0 0,-1-30 299 0 0,20 199 1060 0 0,-8-177-564 0 0,3 23-140 0 0,6 171 0 0 0,-24-253-303 0 0,-2-1 0 0 0,-1 1 0 0 0,-10 36 0 0 0,10-53-2 0 0,0-1-1 0 0,0-1 1 0 0,-1 1-1 0 0,-1-1 1 0 0,-9 17-1 0 0,10-22 29 0 0,-1 0 0 0 0,0 0 0 0 0,0-1 0 0 0,-1 0-1 0 0,0 0 1 0 0,0 0 0 0 0,0-1 0 0 0,-16 10 0 0 0,12-9 94 0 0,-1-1 0 0 0,0 0 0 0 0,-1-1 0 0 0,1-1 0 0 0,-21 6 0 0 0,-69 7 556 0 0,78-14-490 0 0,-410 29 713 0 0,-59-30-87 0 0,263-3-889 0 0,211 1-441 0 0,0-1 0 0 0,0-1 0 0 0,0 0 0 0 0,0-1 0 0 0,-28-9 0 0 0,25 4-6719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17479 0 0,'0'0'396'0'0,"-1"2"52"0"0,-2 6-245 0 0,1 0-1 0 0,0-1 0 0 0,0 1 0 0 0,1 0 0 0 0,-1 15 0 0 0,2 47 107 0 0,1-31 72 0 0,5 138-744 0 0,0-14 443 0 0,-5-127-62 0 0,0-16-4 0 0,-1-1-1 0 0,-1 1 1 0 0,-6 39-1 0 0,4-44-246 0 0,-4 12-5053 0 0,1-15-938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0 234 14768 0 0,'0'0'678'0'0,"1"-2"-14"0"0,3-5-590 0 0,1-1 0 0 0,0 1-1 0 0,0 0 1 0 0,11-10 0 0 0,-3 2 396 0 0,6-9 227 0 0,2 2 0 0 0,36-33-1 0 0,-47 47-694 0 0,-5 3 28 0 0,1 0 0 0 0,0 1 0 0 0,0 0 1 0 0,0 0-1 0 0,9-4 0 0 0,0 2 312 0 0,1 0 1 0 0,-1 1-1 0 0,1 1 0 0 0,0 0 1 0 0,26-1-1 0 0,-31 4-172 0 0,-1 1 1 0 0,1 0-1 0 0,0 1 1 0 0,-1 0-1 0 0,0 0 1 0 0,1 1-1 0 0,-1 1 1 0 0,0 0-1 0 0,18 7 1 0 0,-5 1-98 0 0,22 11-18 0 0,-41-19-66 0 0,0 0-1 0 0,0 0 1 0 0,0 0-1 0 0,0 0 0 0 0,0 1 1 0 0,-1-1-1 0 0,6 9 1 0 0,-1-2-37 0 0,-7-9 43 0 0,0 0-1 0 0,-1 0 1 0 0,1 0-1 0 0,0 0 1 0 0,0 1-1 0 0,0-1 1 0 0,-1 0-1 0 0,1 0 1 0 0,0 1-1 0 0,-1-1 1 0 0,0 0-1 0 0,1 1 0 0 0,-1-1 1 0 0,0 1-1 0 0,1-1 1 0 0,-1 0-1 0 0,0 1 1 0 0,0-1-1 0 0,0 1 1 0 0,0-1-1 0 0,0 0 1 0 0,-1 1-1 0 0,0 2 1 0 0,1 0 1 0 0,-1 0 1 0 0,0 0-1 0 0,-1 0 0 0 0,1 0 1 0 0,-1-1-1 0 0,0 1 1 0 0,0 0-1 0 0,0-1 1 0 0,0 1-1 0 0,0-1 1 0 0,-1 0-1 0 0,0 0 0 0 0,0 0 1 0 0,-4 4-1 0 0,-21 15-22 0 0,-32 20 0 0 0,29-21-12 0 0,11-9-19 0 0,0-1 0 0 0,-37 15 1 0 0,-17 9-269 0 0,-22 20-463 0 0,58-31-5604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5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330 0 9760 0 0,'2'1'446'0'0,"6"2"-200"0"0,0-1 0 0 0,0 1 0 0 0,0-1-1 0 0,0-1 1 0 0,14 1 6230 0 0,-22-1-6421 0 0,0 0-1 0 0,-1 0 0 0 0,1 0 0 0 0,-1 0 0 0 0,1-1 0 0 0,-1 1 0 0 0,1 0 0 0 0,-1 0 0 0 0,1 0 0 0 0,-1-1 0 0 0,0 1 0 0 0,0 0 1 0 0,-2 2 92 0 0,-1 3 39 0 0,-1-1-1 0 0,0 1 0 0 0,0-1 1 0 0,0 0-1 0 0,0-1 1 0 0,-1 1-1 0 0,0-1 0 0 0,0 0 1 0 0,0-1-1 0 0,0 1 1 0 0,-1-1-1 0 0,1-1 1 0 0,-1 1-1 0 0,-11 2 0 0 0,-77 21 719 0 0,28-10-888 0 0,23-3-16 0 0,34-10 0 0 0,5 3-10 0 0,4-4 2 0 0,1-1 0 0 0,-1 0 1 0 0,1 1-1 0 0,-1-1 0 0 0,1 0 0 0 0,0 1 1 0 0,0-1-1 0 0,-1 0 0 0 0,1 3 1 0 0,-1 4-55 0 0,1-7 43 0 0,0 1-1 0 0,0-1 1 0 0,0 0 0 0 0,0 0 0 0 0,0 0-1 0 0,1 1 1 0 0,-1-1 0 0 0,0 0-1 0 0,0 0 1 0 0,1 0 0 0 0,-1 1 0 0 0,1-1-1 0 0,-1 0 1 0 0,1 0 0 0 0,-1 0-1 0 0,1 0 1 0 0,1 1 0 0 0,11 15-350 0 0,-8-12 300 0 0,0-1-1 0 0,0 0 1 0 0,0 0 0 0 0,0 0 0 0 0,1 0-1 0 0,0-1 1 0 0,7 3 0 0 0,-10-4 80 0 0,35 22-11 0 0,-18-13 0 0 0,14 6 0 0 0,-28-15 0 0 0,-4-1 0 0 0,-1 0 0 0 0,1-1 0 0 0,-1 1 0 0 0,0 0 0 0 0,1-1 0 0 0,-1 1 0 0 0,0 0 0 0 0,0 0 0 0 0,0 0 0 0 0,0 0 0 0 0,2 3 0 0 0,8 6 0 0 0,2 1-14 0 0,-7-6 59 0 0,0 0 1 0 0,-1 0 0 0 0,6 7 0 0 0,-9-9-35 0 0,-1-1 0 0 0,1 0 1 0 0,-1 0-1 0 0,0 0 1 0 0,0 1-1 0 0,0-1 1 0 0,0 1-1 0 0,0-1 0 0 0,0 1 1 0 0,-1-1-1 0 0,1 1 1 0 0,-1-1-1 0 0,0 4 0 0 0,1 0 26 0 0,-1-1-1 0 0,0 0 0 0 0,-1 0 0 0 0,1 0 0 0 0,-1 0 0 0 0,0 0 1 0 0,-1 0-1 0 0,1 0 0 0 0,-1-1 0 0 0,1 1 0 0 0,-2 0 0 0 0,1-1 1 0 0,0 1-1 0 0,-1-1 0 0 0,0 0 0 0 0,0 0 0 0 0,0 0 0 0 0,0 0 1 0 0,-1 0-1 0 0,0-1 0 0 0,0 1 0 0 0,-4 2 0 0 0,3-2-37 0 0,-1 0-1 0 0,1 0 0 0 0,-1-1 0 0 0,0 0 1 0 0,0 0-1 0 0,0-1 0 0 0,0 1 1 0 0,0-1-1 0 0,-1 0 0 0 0,1-1 0 0 0,0 0 1 0 0,-1 0-1 0 0,-12 0 0 0 0,1-1-322 0 0,-56-1-1111 0 0,62 0-1680 0 0,-24-6 0 0 0,10 2-3007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6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39 14368 0 0,'0'0'705'0'0,"-10"-1"32"0"0,6-1-708 0 0,-1 1 0 0 0,0-2 0 0 0,1 1 0 0 0,-6-4 0 0 0,-6-3 146 0 0,12 7-93 0 0,-1 0 0 0 0,0 0 0 0 0,1 0 0 0 0,-1 1 0 0 0,0-1 0 0 0,0 1 0 0 0,0 0 0 0 0,0 1 0 0 0,-7-1 0 0 0,7 1-18 0 0,0 0 0 0 0,1 1 0 0 0,-1 0 0 0 0,0 0 0 0 0,0 0 0 0 0,1 0-1 0 0,-1 1 1 0 0,-5 2 0 0 0,0 1 236 0 0,-1 1 0 0 0,-12 10 0 0 0,13-9-110 0 0,5-4-94 0 0,0 1-1 0 0,-1 0 1 0 0,1 0-1 0 0,1 0 1 0 0,-1 1 0 0 0,1-1-1 0 0,-1 1 1 0 0,-4 8-1 0 0,-3 6 54 0 0,8-13-97 0 0,0-1 0 0 0,1 1 0 0 0,0 0 1 0 0,-4 10-1 0 0,-2 8 48 0 0,7-18-84 0 0,0-1 0 0 0,0 0 0 0 0,0 1-1 0 0,1 0 1 0 0,-1-1 0 0 0,2 1 0 0 0,-2 7-1 0 0,2-4 7 0 0,0 0 0 0 0,0 0-1 0 0,1 0 1 0 0,0-1 0 0 0,1 1-1 0 0,0 0 1 0 0,0-1-1 0 0,6 13 1 0 0,0-6 31 0 0,-4-12-27 0 0,1 1-1 0 0,-1 0 0 0 0,1-1 0 0 0,6 3 0 0 0,0 1 41 0 0,-5-6-2 0 0,3-1-69 0 0,-1 0-1 0 0,1-1 0 0 0,14-3 0 0 0,-20 4-2 0 0,0-1 0 0 0,0 0 0 0 0,0 0 0 0 0,0 0 0 0 0,-1-1 0 0 0,1 1 0 0 0,0-1 0 0 0,0 1 0 0 0,-1-1 0 0 0,1 0 0 0 0,-1 0 0 0 0,0 0-1 0 0,0-1 1 0 0,1 1 0 0 0,1-3 0 0 0,0-2 20 0 0,0 2 0 0 0,0 0-1 0 0,-1 0 1 0 0,1-1-1 0 0,-2 1 1 0 0,1-1-1 0 0,0 1 1 0 0,-1-1-1 0 0,0 0 1 0 0,0 0-1 0 0,-1 0 1 0 0,0 0-1 0 0,1-7 1 0 0,-2 12-4 0 0,0 0 3 0 0,0 0-1 0 0,0 1 1 0 0,0-1 0 0 0,0 0 0 0 0,0 0 0 0 0,0 1-1 0 0,0-1 1 0 0,0 0 0 0 0,0 0 0 0 0,0 1 0 0 0,1-1-1 0 0,-1 0 1 0 0,0 1 0 0 0,0-1 0 0 0,1 0-1 0 0,-1 0 1 0 0,1 1 0 0 0,-1-1 0 0 0,1 1 0 0 0,0-2-1 0 0,-1 1 112 0 0,1-1-1 0 0,-1 0 0 0 0,0 1 1 0 0,0-1-1 0 0,1 1 0 0 0,-1-1 1 0 0,0 0-1 0 0,-1 1 0 0 0,1-3 1 0 0,6 46-12 0 0,-5-19 74 0 0,5 27-1 0 0,-2-24-70 0 0,-1-6-36 0 0,-2-12-12 0 0,0-1 1 0 0,0 0 0 0 0,0 0 0 0 0,-1 1-1 0 0,-1 7 1 0 0,0 2 310 0 0,0 21 0 0 0,2-25-244 0 0,-1 0 0 0 0,-1 0 1 0 0,-4 24-1 0 0,5-36-127 0 0,-2 6 53 0 0,1 0-1 0 0,-1 0 1 0 0,0-1 0 0 0,-1 1-1 0 0,0-1 1 0 0,-6 11-1 0 0,-4 5 135 0 0,7-12-38 0 0,0-1 0 0 0,0 0 0 0 0,-11 13 0 0 0,10-15-120 0 0,0 0 0 0 0,-1 0 0 0 0,1 0 0 0 0,-1-1 0 0 0,-1 0 0 0 0,1-1 0 0 0,-1 0 0 0 0,0 0 0 0 0,0-1 0 0 0,-1 0 0 0 0,-12 4 0 0 0,12-5-815 0 0,-1-1 0 0 0,-17 2 0 0 0,5-4-5650 0 0,2 0-1018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0 7368 0 0,'0'0'5730'0'0,"-2"2"-4166"0"0,0 1-1452 0 0,0-1 0 0 0,0 1 0 0 0,1 0 0 0 0,-1 0 0 0 0,1 0-1 0 0,-1-1 1 0 0,1 1 0 0 0,0 0 0 0 0,0 1 0 0 0,-1 3 0 0 0,-5 21-84 0 0,5-21-25 0 0,0-1 1 0 0,0 0-1 0 0,0 11 0 0 0,-15 116 648 0 0,3 93 897 0 0,8-53-1399 0 0,5-100-152 0 0,-31 358-200 0 0,6-243-3007 0 0,20-155 1926 0 0,0-15-10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352 15 5064 0 0,'0'0'389'0'0,"2"2"-250"0"0,0-1-48 0 0,0 0-1 0 0,1 1 1 0 0,-1-1 0 0 0,1 0-1 0 0,-1 0 1 0 0,1-1 0 0 0,-1 1 0 0 0,1 0-1 0 0,-1-1 1 0 0,1 1 0 0 0,0-1-1 0 0,-1 0 1 0 0,1 0 0 0 0,3-1 0 0 0,46-3 3571 0 0,-39 2-3068 0 0,167-13 367 0 0,251 10-1 0 0,-99 10 1376 0 0,-231 0-2287 0 0,20-1-31 0 0,192 2 154 0 0,-118-4 324 0 0,-109-3-257 0 0,2-5 256 0 0,-15 6 171 0 0,-71 0-490 0 0,0 1 14 0 0,22 11 1410 0 0,-23-11-1587 0 0,-1-1-1 0 0,0 0 0 0 0,1 0 1 0 0,-1 1-1 0 0,0-1 0 0 0,1 0 1 0 0,-1 1-1 0 0,0-1 0 0 0,1 0 1 0 0,-1 1-1 0 0,0-1 0 0 0,0 1 1 0 0,1-1-1 0 0,-1 1 0 0 0,0-1 1 0 0,0 0-1 0 0,0 1 0 0 0,1-1 1 0 0,-1 1-1 0 0,0-1 0 0 0,0 2 1 0 0,0 0 33 0 0,5 9 99 0 0,-4-9-8 0 0,-1 0-1 0 0,0 9-73 0 0,-1 1 1 0 0,-3 13-1 0 0,3-14-59 0 0,-1 0-1 0 0,2 21 1 0 0,0-20-4 0 0,0 0 0 0 0,-2 14-1 0 0,-5 33-1 0 0,0 87 0 0 0,-1 11-66 0 0,2-51 70 0 0,1-1-17 0 0,-5 44-62 0 0,-7 56 23 0 0,14-178 54 0 0,2 36 0 0 0,-1 6 0 0 0,1-49 0 0 0,1-15 0 0 0,0 0 0 0 0,0 0 0 0 0,-1 0 0 0 0,1 0 0 0 0,-1 0 0 0 0,0-1 0 0 0,-1 1 0 0 0,-2 7 0 0 0,-11 21-10 0 0,14-32-46 0 0,-1 1-22 0 0,-7 5-2 0 0,-3-2 14 0 0,4-5 64 0 0,0 0 0 0 0,0 0 1 0 0,0-1-1 0 0,0 0 1 0 0,0 0-1 0 0,0-1 0 0 0,-10-3 1 0 0,-15-3 0 0 0,17 4 33 0 0,-25-9 0 0 0,1 0 90 0 0,-279-53 558 0 0,-5 23-594 0 0,-144 18-155 0 0,4 49 2 0 0,144 0 67 0 0,293-23-499 0 0,-1-1 0 0 0,0-2 0 0 0,-41-6 0 0 0,47 3-1603 0 0,1-4-4079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18975 0 0,'0'13'1450'0'0,"0"-8"-1212"0"0,0-1-182 0 0,0-1 0 0 0,0 1 0 0 0,-1 0 0 0 0,0-1 0 0 0,1 1 0 0 0,-3 5 0 0 0,2 0 44 0 0,0 0 0 0 0,0 0-1 0 0,1 0 1 0 0,1 0 0 0 0,-1 0 0 0 0,1 0-1 0 0,3 9 1 0 0,1 21-146 0 0,-4-12-236 0 0,0-12-64 0 0,4 28 0 0 0,0-12-68 0 0,1 54 0 0 0,-5-54 407 0 0,8 49 0 0 0,-7-68-9 0 0,0-1-1 0 0,-1 14 0 0 0,-1-5-3834 0 0,0-16 2271 0 0,0 10-4642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15288 0 0,'0'0'1162'0'0,"1"-2"-790"0"0,1-4-348 0 0,1 1 1 0 0,0-1-1 0 0,1 1 0 0 0,-1-1 0 0 0,8-7 0 0 0,11-16 239 0 0,-19 23-135 0 0,2 0 0 0 0,-1 1 1 0 0,0-1-1 0 0,7-4 0 0 0,1-1-105 0 0,1 0 0 0 0,0 1 0 0 0,1 1 0 0 0,0 0 0 0 0,0 1 0 0 0,25-11-1 0 0,-35 18 26 0 0,1 0 0 0 0,-1 1 0 0 0,0-1 0 0 0,1 1 0 0 0,-1 0 0 0 0,1 0-1 0 0,-1 0 1 0 0,8 1 0 0 0,35 10 642 0 0,-46-11-683 0 0,4 2 29 0 0,0-1 0 0 0,-1 1 0 0 0,0 1 0 0 0,1-1 0 0 0,-1 1 0 0 0,0-1 0 0 0,0 1 0 0 0,0 0 0 0 0,0 0 0 0 0,-1 1 0 0 0,1-1 0 0 0,-1 1 0 0 0,0 0 0 0 0,0 0-1 0 0,-1 0 1 0 0,1 0 0 0 0,-1 0 0 0 0,1 1 0 0 0,-1-1 0 0 0,-1 1 0 0 0,3 8 0 0 0,-3-10-53 0 0,-1 0 0 0 0,0 0 0 0 0,0 0 0 0 0,0 0 0 0 0,0 0-1 0 0,-1 0 1 0 0,1 0 0 0 0,-1 0 0 0 0,0 0 0 0 0,1-1 0 0 0,-4 7 0 0 0,-15 26 121 0 0,13-26-49 0 0,-1-1 1 0 0,0 0 0 0 0,0 0 0 0 0,0-1 0 0 0,-1 0-1 0 0,-10 7 1 0 0,-54 33 195 0 0,42-29-262 0 0,1 3 7 0 0,23-16-101 0 0,0 0 0 0 0,-1 0-1 0 0,1-1 1 0 0,-1 0 0 0 0,-10 4-1 0 0,12-6 33 0 0,1-1-879 0 0,0 1 1 0 0,0 0 0 0 0,0-1 0 0 0,1 1-1 0 0,-5 3 1 0 0,-7 5-5103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4144 0 0,'2'1'2974'0'0,"12"10"3756"0"0,-12-9-6426 0 0,0 0 0 0 0,1 0 1 0 0,-1 0-1 0 0,1-1 0 0 0,0 1 0 0 0,0 0 0 0 0,-1-1 0 0 0,1 0 1 0 0,0 0-1 0 0,0 0 0 0 0,6 1 0 0 0,20 2 59 0 0,28-1-1 0 0,-43-2-433 0 0,0 0-1 0 0,22 6 1 0 0,-3-1 8 0 0,-20-3 120 0 0,26 16 243 0 0,-36-18-188 0 0,-2 1-18 0 0,0 1-105 0 0,1 0 1 0 0,-1 0-1 0 0,0 1 0 0 0,0-1 1 0 0,0 1-1 0 0,0-1 1 0 0,0 1-1 0 0,-1-1 1 0 0,0 1-1 0 0,0 0 1 0 0,0-1-1 0 0,0 1 0 0 0,0-1 1 0 0,-1 1-1 0 0,1-1 1 0 0,-1 1-1 0 0,0-1 1 0 0,0 1-1 0 0,-1-1 0 0 0,1 1 1 0 0,-1-1-1 0 0,1 0 1 0 0,-1 0-1 0 0,0 0 1 0 0,0 0-1 0 0,-3 3 0 0 0,-12 21 11 0 0,12-20 0 0 0,1 0 0 0 0,-1 0 0 0 0,-6 7 0 0 0,8-12-3 0 0,-3 6 10 0 0,4 13-51 0 0,2-18-165 0 0,3-3-390 0 0,7-1 107 0 0,0-1-1 0 0,0 1 0 0 0,0-1 0 0 0,-1-1 1 0 0,1 0-1 0 0,-1 0 0 0 0,1-1 0 0 0,-1 0 0 0 0,11-8 1 0 0,15-15-4228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11976 0 0,'0'0'922'0'0,"3"0"-428"0"0,4 0 51 0 0,0-2 0 0 0,0 1 1 0 0,0-1-1 0 0,-1 0 0 0 0,1 0 1 0 0,7-5-1 0 0,21-6 229 0 0,160-38-2683 0 0,-105 33 1978 0 0,-74 16 204 0 0,-13 1-171 0 0,0 1 0 0 0,0 0 1 0 0,0 0-1 0 0,0 1 0 0 0,0-1 1 0 0,0 1-1 0 0,0-1 0 0 0,0 1 1 0 0,0 0-1 0 0,3 1 0 0 0,1 1 203 0 0,-5-2-242 0 0,0 0-1 0 0,1 1 1 0 0,-1-1 0 0 0,0 1-1 0 0,-1 0 1 0 0,1-1 0 0 0,0 1-1 0 0,0 0 1 0 0,-1 0 0 0 0,3 3-1 0 0,-3-3-50 0 0,-1-1 0 0 0,1 1 0 0 0,0 0 0 0 0,-1 0 0 0 0,1-1 0 0 0,-1 1 0 0 0,0 0 0 0 0,0 0 0 0 0,1-1 0 0 0,-1 1 0 0 0,0 0 0 0 0,0 0 0 0 0,-1 0 0 0 0,1-1 0 0 0,0 1 0 0 0,-2 3 0 0 0,-11 29-24 0 0,13-34 12 0 0,-19 43-79 0 0,-38 77-258 0 0,36-79 321 0 0,-28 47 4 0 0,-35 62-47 0 0,45-75 58 0 0,-15 35 16 0 0,10-20-399 0 0,27-56-4724 0 0,8-22-374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18775 0 0,'0'0'1427'0'0,"3"0"-972"0"0,26 2-269 0 0,-20 0-187 0 0,0-1 1 0 0,1-1 0 0 0,11 0 0 0 0,83-15 130 0 0,-46 6-84 0 0,1-1-171 0 0,38-4-217 0 0,-43 9 207 0 0,233-13 78 0 0,-204 12-198 0 0,-42 3-516 0 0,-15 0 188 0 0,-4-5-8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4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963 1 9760 0 0,'-7'4'227'0'0,"-1"1"0"0"0,1-2-1 0 0,-14 6 1 0 0,-1 0-96 0 0,-6 3 67 0 0,-1-2 0 0 0,0-2 0 0 0,-1 0 0 0 0,-39 4 0 0 0,32-5 123 0 0,-26-1-248 0 0,14-2-87 0 0,-46 7 964 0 0,-92 16 2228 0 0,178-25-2686 0 0,-1-1 1 0 0,-19 0 0 0 0,20-1-198 0 0,0 0 0 0 0,1 1 1 0 0,-1 0-1 0 0,-11 3 0 0 0,15-3-153 0 0,-1 0-1 0 0,1 0 1 0 0,-10 0-1 0 0,11-2-48 0 0,0 2-1 0 0,0-1 1 0 0,-1 0-1 0 0,1 1 1 0 0,-7 2-1 0 0,7-1-26 0 0,0 0-1 0 0,0 1 0 0 0,0-1 0 0 0,0 1 0 0 0,0 0 0 0 0,0 0 1 0 0,1 1-1 0 0,0-1 0 0 0,-1 1 0 0 0,-3 5 0 0 0,-1 3 27 0 0,0 0 1 0 0,-7 19-1 0 0,9-16-64 0 0,1 0 1 0 0,1 0-1 0 0,0 0 1 0 0,1 0-1 0 0,1 1 1 0 0,0 17 0 0 0,-5 26 35 0 0,3-20-28 0 0,2 77 1 0 0,1-18-28 0 0,7 175 5 0 0,1-75-166 0 0,-2-37-479 0 0,5-55-7391 0 0,-9-85 2430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1519 1 16783 0 0,'0'0'1688'0'0,"-1"2"-1544"0"0,-2 5-128 0 0,-6 16 0 0 0,-7 44 283 0 0,-21 219-3075 0 0,32-221 3361 0 0,3 1-1 0 0,8 96 0 0 0,-4-115-278 0 0,10 111-73 0 0,-8-84-164 0 0,1 47-131 0 0,-4-80 24 0 0,-3 67-54 0 0,0-95 89 0 0,0 1 0 0 0,0 0-1 0 0,-1-1 1 0 0,-1 0 0 0 0,-9 22-1 0 0,7-23 5 0 0,4-6 1 0 0,0-1-1 0 0,0 0 0 0 0,-1 0 0 0 0,0-1 0 0 0,0 1 0 0 0,0 0 0 0 0,0-1 0 0 0,-1 0 0 0 0,-4 4 0 0 0,-3 3 64 0 0,0-1-1 0 0,-1-1 1 0 0,0 0-1 0 0,0-1 0 0 0,-1 0 1 0 0,-18 8-1 0 0,-20 4 333 0 0,-70 17-1 0 0,-335 56 2270 0 0,125-58-1013 0 0,286-32-1506 0 0,27-2-328 0 0,-115 3 241 0 0,117-4-720 0 0,1-1 1 0 0,0-1-1 0 0,0-1 1 0 0,0 0-1 0 0,0-1 1 0 0,-24-10-1 0 0,17 2-6451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10592 0 0,'0'0'964'0'0,"-1"2"-795"0"0,1 1-138 0 0,-2 1-75 0 0,-9 9 470 0 0,10-13-230 0 0,1 1 1 0 0,0-1-1 0 0,-1 1 0 0 0,1-1 0 0 0,0 1 0 0 0,-1 0 0 0 0,1-1 1 0 0,0 1-1 0 0,0-1 0 0 0,0 1 0 0 0,0-1 0 0 0,0 1 0 0 0,-1 0 0 0 0,1-1 1 0 0,0 1-1 0 0,0-1 0 0 0,0 1 0 0 0,1 0 0 0 0,-1 0 0 0 0,0 2 685 0 0,-7 20 4152 0 0,-2 9-3818 0 0,2 12-1545 0 0,-12 56-347 0 0,11-62 815 0 0,-3 51 0 0 0,1-12 628 0 0,7-31-305 0 0,3-35-353 0 0,-1 1 0 0 0,0 0 1 0 0,-4 13-1 0 0,0 0-724 0 0,5-21 189 0 0,0 0 0 0 0,-1 0 1 0 0,0 0-1 0 0,0 0 0 0 0,0-1 0 0 0,0 1 1 0 0,-1 0-1 0 0,1 0 0 0 0,-1-1 0 0 0,-4 7 1 0 0,-1-1-6591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0 264 9216 0 0,'0'0'706'0'0,"1"-2"-36"0"0,8-18 4849 0 0,18-28-1 0 0,-16 32-5086 0 0,0 0 0 0 0,0 1-1 0 0,2 1 1 0 0,17-17-1 0 0,-10 13-899 0 0,-6 4 17 0 0,22-15 0 0 0,-30 25 388 0 0,-1 1 0 0 0,1-1 0 0 0,0 1 0 0 0,0 0 0 0 0,1 1 0 0 0,-1 0 0 0 0,13-3 0 0 0,-6 2 79 0 0,12-1 311 0 0,35-3-1 0 0,-51 7-265 0 0,-1 0-1 0 0,1 0 1 0 0,-1 1 0 0 0,0 0-1 0 0,0 1 1 0 0,1 0-1 0 0,-1 0 1 0 0,10 5-1 0 0,-7-3-90 0 0,-6-2-27 0 0,0 0-1 0 0,1 1 0 0 0,-1-1 1 0 0,0 1-1 0 0,4 4 0 0 0,-8-6 46 0 0,1 0 0 0 0,-1 0-1 0 0,0 0 1 0 0,0 0-1 0 0,0 0 1 0 0,0 0 0 0 0,0 0-1 0 0,-1 1 1 0 0,1-1 0 0 0,0 0-1 0 0,-1 1 1 0 0,1-1-1 0 0,-1 1 1 0 0,1-1 0 0 0,-1 1-1 0 0,1-1 1 0 0,-1 1 0 0 0,0-1-1 0 0,0 1 1 0 0,0-1-1 0 0,0 1 1 0 0,0-1 0 0 0,0 1-1 0 0,-1 2 1 0 0,0 1-16 0 0,-1-1 1 0 0,0 1-1 0 0,0 0 1 0 0,0 0-1 0 0,0-1 1 0 0,-1 1-1 0 0,0-1 1 0 0,0 0-1 0 0,-4 6 1 0 0,-39 35-54 0 0,22-23 101 0 0,-11 11 102 0 0,-1-2 0 0 0,-75 48-1 0 0,71-52-200 0 0,-11 8-387 0 0,21-16-111 0 0,-2 0-2261 0 0,22-17 1230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14600 0 0,'0'0'330'0'0,"-1"2"45"0"0,0 3-211 0 0,-13 27 588 0 0,-1 3-382 0 0,15-34-367 0 0,-1 0 0 0 0,0 0-1 0 0,1 0 1 0 0,-1 0-1 0 0,1 0 1 0 0,-1 1-1 0 0,1-1 1 0 0,0 0-1 0 0,-1 0 1 0 0,1 3-1 0 0,-3 6-102 0 0,0-5 86 0 0,0 0 0 0 0,0 1-1 0 0,1-1 1 0 0,-1 1-1 0 0,1-1 1 0 0,-2 11-1 0 0,-2 0 153 0 0,5-14-50 0 0,0 1-1 0 0,1-1 0 0 0,-1 1 1 0 0,0-1-1 0 0,1 1 1 0 0,-1-1-1 0 0,1 6 0 0 0,-3 14 986 0 0,3-20-906 0 0,-1 0 0 0 0,1 1-1 0 0,-1 0 1 0 0,1-1 0 0 0,0 1 0 0 0,0-1 0 0 0,0 1-1 0 0,0-1 1 0 0,1 1 0 0 0,-1-1 0 0 0,1 1 0 0 0,-1-1 0 0 0,3 5-1 0 0,3 8 653 0 0,-5-11-767 0 0,1-1 0 0 0,-1 0 0 0 0,1 0 0 0 0,0 0 0 0 0,0 0 1 0 0,0 0-1 0 0,0 0 0 0 0,0-1 0 0 0,0 1 0 0 0,1-1 0 0 0,-1 1 0 0 0,1-1 0 0 0,0 0 0 0 0,5 3 0 0 0,-6-3-84 0 0,0-1 0 0 0,0 0 0 0 0,1 1 0 0 0,-1-1 0 0 0,0 0-1 0 0,0 0 1 0 0,1-1 0 0 0,-1 1 0 0 0,0 0 0 0 0,1-1 0 0 0,-1 1 0 0 0,1-1-1 0 0,-1 0 1 0 0,4 0 0 0 0,-4 0-62 0 0,0 0-1 0 0,-1-1 1 0 0,1 1-1 0 0,0-1 1 0 0,-1 1-1 0 0,1-1 1 0 0,0 0-1 0 0,-1 0 1 0 0,1 1-1 0 0,-1-1 1 0 0,1 0-1 0 0,-1 0 1 0 0,0-1-1 0 0,1 1 1 0 0,-1 0-1 0 0,0 0 1 0 0,0-1-1 0 0,0 1 1 0 0,0 0-1 0 0,2-3 1 0 0,8-13-1719 0 0,-9 14 1215 0 0,0 0 0 0 0,0 0-1 0 0,0-1 1 0 0,0 1 0 0 0,0 0 0 0 0,-1-1 0 0 0,2-6-1 0 0,2-5-2878 0 0,12-27 0 0 0,-1 4 672 0 0,-7 18 1889 0 0,-3 8 137 0 0,0-7 15792 0 0,-6 32-14566 0 0,-1 0 0 0 0,0 0 1 0 0,-2 0-1 0 0,1 0 0 0 0,-2 0 1 0 0,1-1-1 0 0,-8 16 0 0 0,-8 17 263 0 0,2 0-1 0 0,-18 71 0 0 0,32-97-976 0 0,-2-1-1 0 0,0 1 0 0 0,-9 20 1 0 0,7-28-967 0 0,-2-1-70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7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412 101 5984 0 0,'-6'-2'622'0'0,"-1"-3"-878"0"0,2 0 1872 0 0,0 1-1 0 0,0 0 0 0 0,-1 0 0 0 0,-10-5 0 0 0,6 5-1324 0 0,0 0 0 0 0,-1 2 0 0 0,1-1-1 0 0,0 1 1 0 0,-1 0 0 0 0,0 1 0 0 0,1 0-1 0 0,-1 1 1 0 0,0 0 0 0 0,1 1 0 0 0,-1 0-1 0 0,1 1 1 0 0,-13 3 0 0 0,2 1-373 0 0,-1 2 1 0 0,1 0-1 0 0,1 1 1 0 0,-1 1-1 0 0,-24 16 0 0 0,41-23 87 0 0,0 0 0 0 0,0 0 0 0 0,0 0 0 0 0,1 1 0 0 0,-1-1 0 0 0,1 1 0 0 0,0 0 0 0 0,0 0 0 0 0,0 0 0 0 0,1 0 0 0 0,-1 1 0 0 0,1-1 0 0 0,0 1 0 0 0,0-1-1 0 0,1 1 1 0 0,-1 0 0 0 0,1-1 0 0 0,0 1 0 0 0,-1 8 0 0 0,3-10 7 0 0,-1 0 0 0 0,1-1 0 0 0,-1 1 1 0 0,1 0-1 0 0,0 0 0 0 0,0-1 0 0 0,0 1 0 0 0,0-1 0 0 0,0 1 0 0 0,3 3 0 0 0,0 1-18 0 0,2 2-35 0 0,-1 0 0 0 0,1-1-1 0 0,1 0 1 0 0,0 0 0 0 0,0-1 0 0 0,0 0 0 0 0,1 0 0 0 0,14 9 0 0 0,11 11-232 0 0,-8-7-49 0 0,0-2 0 0 0,50 28-1 0 0,22 14-234 0 0,-70-41 548 0 0,-6-4-15 0 0,-1 1-1 0 0,31 29 1 0 0,-49-43 24 0 0,-1 0 0 0 0,1 0 0 0 0,-1 0 0 0 0,1 0 0 0 0,-1 0 0 0 0,0 0 1 0 0,0 0-1 0 0,0 0 0 0 0,0 1 0 0 0,0-1 0 0 0,0 0 0 0 0,-1 1 1 0 0,1-1-1 0 0,-1 1 0 0 0,0-1 0 0 0,1 0 0 0 0,-2 5 0 0 0,1-3-19 0 0,-1 0 1 0 0,0 0-1 0 0,0-1 0 0 0,0 1 0 0 0,-1 0 0 0 0,1-1 0 0 0,-1 1 0 0 0,0-1 0 0 0,0 1 0 0 0,-3 3 0 0 0,-4 3-68 0 0,0 0 0 0 0,0 0 0 0 0,-1-1 0 0 0,0 0 0 0 0,-17 10 0 0 0,0-1 203 0 0,-1-1 1 0 0,-1-2 0 0 0,0-1 0 0 0,-53 18 0 0 0,79-31 8 0 0,-1-1 1 0 0,1 1-1 0 0,-1-1 1 0 0,1 1 0 0 0,-1-1-1 0 0,1 0 1 0 0,-1 0 0 0 0,1 0-1 0 0,-1-1 1 0 0,1 1 0 0 0,-1-1-1 0 0,-6-2 1 0 0,8 2-12 0 0,0 0 0 0 0,0 0 0 0 0,0 0 0 0 0,0 0 0 0 0,1 0 1 0 0,-1 0-1 0 0,0 0 0 0 0,0-1 0 0 0,1 1 0 0 0,-1-1 0 0 0,1 0 0 0 0,-1 1 0 0 0,1-1 0 0 0,0 0 1 0 0,-1 0-1 0 0,1 0 0 0 0,0 1 0 0 0,0-1 0 0 0,0-1 0 0 0,1 1 0 0 0,-2-3 0 0 0,-2-14 519 0 0,1-1 0 0 0,1 0 1 0 0,1-1-1 0 0,0 1 0 0 0,2 0 0 0 0,0 0 0 0 0,1 0 0 0 0,1 0 0 0 0,11-35 0 0 0,46-107 843 0 0,-48 137-1437 0 0,1 0 0 0 0,1 1 0 0 0,2 1 1 0 0,20-26-1 0 0,6-6-226 0 0,8-9-149 0 0,26-32-2005 0 0,-56 71-244 0 0,-9-2-5696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1188 0 13392 0 0,'0'0'1558'0'0,"2"0"-838"0"0,8 0 5297 0 0,-12 2-5463 0 0,-9 4-153 0 0,0 0-1 0 0,0 0 1 0 0,-1-1 0 0 0,0 0 0 0 0,-13 3 0 0 0,23-7-368 0 0,-46 12 106 0 0,-1-2 0 0 0,-88 8-1 0 0,-145 20-234 0 0,228-27 96 0 0,1-1 0 0 0,-59 5 0 0 0,100-14-1 0 0,1-1-1 0 0,-15 5 1 0 0,17-3 25 0 0,0-1 0 0 0,0-1-1 0 0,-18 2 1 0 0,-8-4 19 0 0,18 0-30 0 0,-30 2 0 0 0,14 0-1 0 0,25-1-4 0 0,1 0 1 0 0,-1 0-1 0 0,0 1 0 0 0,-13 3 1 0 0,11-3 18 0 0,2 1 5 0 0,-19 14-17 0 0,24-14-15 0 0,0 1 0 0 0,-1 0 0 0 0,1 0 0 0 0,1 0 0 0 0,-1 0 0 0 0,0 0 0 0 0,1 1 0 0 0,-1-1 0 0 0,1 1 0 0 0,0 0 0 0 0,0-1 0 0 0,0 1 0 0 0,1 0 0 0 0,0 0 0 0 0,-2 7 0 0 0,0 4 0 0 0,1-1 0 0 0,0 0 0 0 0,1 22 0 0 0,22 290-227 0 0,-10-201 164 0 0,-1-29-58 0 0,3 57-204 0 0,2-19-139 0 0,0 0-272 0 0,3 30-1574 0 0,-17-158 1828 0 0,0 0 1 0 0,1 0-1 0 0,-1-1 1 0 0,4 7-1 0 0,1 0-4677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9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1546 1 17103 0 0,'0'0'1712'0'0,"1"2"-1568"0"0,3 14-127 0 0,6 10 18 0 0,-6-17 50 0 0,0 1-1 0 0,-1-1 1 0 0,0 1-1 0 0,0 0 0 0 0,-1 0 1 0 0,0 0-1 0 0,-1 1 1 0 0,0 12-1 0 0,4 24-474 0 0,0-8 13 0 0,-2 60 1 0 0,-1-30 299 0 0,20 199 1060 0 0,-8-177-564 0 0,3 23-140 0 0,6 171 0 0 0,-24-253-303 0 0,-2-1 0 0 0,-1 1 0 0 0,-10 36 0 0 0,10-53-2 0 0,0-1-1 0 0,0-1 1 0 0,-1 1-1 0 0,-1-1 1 0 0,-9 17-1 0 0,10-22 29 0 0,-1 0 0 0 0,0 0 0 0 0,0-1 0 0 0,-1 0-1 0 0,0 0 1 0 0,0 0 0 0 0,0-1 0 0 0,-16 10 0 0 0,12-9 94 0 0,-1-1 0 0 0,0 0 0 0 0,-1-1 0 0 0,1-1 0 0 0,-21 6 0 0 0,-69 7 556 0 0,78-14-490 0 0,-410 29 713 0 0,-59-30-87 0 0,263-3-889 0 0,211 1-441 0 0,0-1 0 0 0,0-1 0 0 0,0 0 0 0 0,0-1 0 0 0,-28-9 0 0 0,25 4-6719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17479 0 0,'0'0'396'0'0,"-1"2"52"0"0,-2 6-245 0 0,1 0-1 0 0,0-1 0 0 0,0 1 0 0 0,1 0 0 0 0,-1 15 0 0 0,2 47 107 0 0,1-31 72 0 0,5 138-744 0 0,0-14 443 0 0,-5-127-62 0 0,0-16-4 0 0,-1-1-1 0 0,-1 1 1 0 0,-6 39-1 0 0,4-44-246 0 0,-4 12-5053 0 0,1-15-938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0 234 14768 0 0,'0'0'678'0'0,"1"-2"-14"0"0,3-5-590 0 0,1-1 0 0 0,0 1-1 0 0,0 0 1 0 0,11-10 0 0 0,-3 2 396 0 0,6-9 227 0 0,2 2 0 0 0,36-33-1 0 0,-47 47-694 0 0,-5 3 28 0 0,1 0 0 0 0,0 1 0 0 0,0 0 1 0 0,0 0-1 0 0,9-4 0 0 0,0 2 312 0 0,1 0 1 0 0,-1 1-1 0 0,1 1 0 0 0,0 0 1 0 0,26-1-1 0 0,-31 4-172 0 0,-1 1 1 0 0,1 0-1 0 0,0 1 1 0 0,-1 0-1 0 0,0 0 1 0 0,1 1-1 0 0,-1 1 1 0 0,0 0-1 0 0,18 7 1 0 0,-5 1-98 0 0,22 11-18 0 0,-41-19-66 0 0,0 0-1 0 0,0 0 1 0 0,0 0-1 0 0,0 0 0 0 0,0 1 1 0 0,-1-1-1 0 0,6 9 1 0 0,-1-2-37 0 0,-7-9 43 0 0,0 0-1 0 0,-1 0 1 0 0,1 0-1 0 0,0 0 1 0 0,0 1-1 0 0,0-1 1 0 0,-1 0-1 0 0,1 0 1 0 0,0 1-1 0 0,-1-1 1 0 0,0 0-1 0 0,1 1 0 0 0,-1-1 1 0 0,0 1-1 0 0,1-1 1 0 0,-1 0-1 0 0,0 1 1 0 0,0-1-1 0 0,0 1 1 0 0,0-1-1 0 0,0 0 1 0 0,-1 1-1 0 0,0 2 1 0 0,1 0 1 0 0,-1 0 1 0 0,0 0-1 0 0,-1 0 0 0 0,1 0 1 0 0,-1-1-1 0 0,0 1 1 0 0,0 0-1 0 0,0-1 1 0 0,0 1-1 0 0,0-1 1 0 0,-1 0-1 0 0,0 0 0 0 0,0 0 1 0 0,-4 4-1 0 0,-21 15-22 0 0,-32 20 0 0 0,29-21-12 0 0,11-9-19 0 0,0-1 0 0 0,-37 15 1 0 0,-17 9-269 0 0,-22 20-463 0 0,58-31-5604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5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330 0 9760 0 0,'2'1'446'0'0,"6"2"-200"0"0,0-1 0 0 0,0 1 0 0 0,0-1-1 0 0,0-1 1 0 0,14 1 6230 0 0,-22-1-6421 0 0,0 0-1 0 0,-1 0 0 0 0,1 0 0 0 0,-1 0 0 0 0,1-1 0 0 0,-1 1 0 0 0,1 0 0 0 0,-1 0 0 0 0,1 0 0 0 0,-1-1 0 0 0,0 1 0 0 0,0 0 1 0 0,-2 2 92 0 0,-1 3 39 0 0,-1-1-1 0 0,0 1 0 0 0,0-1 1 0 0,0 0-1 0 0,0-1 1 0 0,-1 1-1 0 0,0-1 0 0 0,0 0 1 0 0,0-1-1 0 0,0 1 1 0 0,-1-1-1 0 0,1-1 1 0 0,-1 1-1 0 0,-11 2 0 0 0,-77 21 719 0 0,28-10-888 0 0,23-3-16 0 0,34-10 0 0 0,5 3-10 0 0,4-4 2 0 0,1-1 0 0 0,-1 0 1 0 0,1 1-1 0 0,-1-1 0 0 0,1 0 0 0 0,0 1 1 0 0,0-1-1 0 0,-1 0 0 0 0,1 3 1 0 0,-1 4-55 0 0,1-7 43 0 0,0 1-1 0 0,0-1 1 0 0,0 0 0 0 0,0 0 0 0 0,0 0-1 0 0,1 1 1 0 0,-1-1 0 0 0,0 0-1 0 0,0 0 1 0 0,1 0 0 0 0,-1 1 0 0 0,1-1-1 0 0,-1 0 1 0 0,1 0 0 0 0,-1 0-1 0 0,1 0 1 0 0,1 1 0 0 0,11 15-350 0 0,-8-12 300 0 0,0-1-1 0 0,0 0 1 0 0,0 0 0 0 0,0 0 0 0 0,1 0-1 0 0,0-1 1 0 0,7 3 0 0 0,-10-4 80 0 0,35 22-11 0 0,-18-13 0 0 0,14 6 0 0 0,-28-15 0 0 0,-4-1 0 0 0,-1 0 0 0 0,1-1 0 0 0,-1 1 0 0 0,0 0 0 0 0,1-1 0 0 0,-1 1 0 0 0,0 0 0 0 0,0 0 0 0 0,0 0 0 0 0,0 0 0 0 0,2 3 0 0 0,8 6 0 0 0,2 1-14 0 0,-7-6 59 0 0,0 0 1 0 0,-1 0 0 0 0,6 7 0 0 0,-9-9-35 0 0,-1-1 0 0 0,1 0 1 0 0,-1 0-1 0 0,0 0 1 0 0,0 1-1 0 0,0-1 1 0 0,0 1-1 0 0,0-1 0 0 0,0 1 1 0 0,-1-1-1 0 0,1 1 1 0 0,-1-1-1 0 0,0 4 0 0 0,1 0 26 0 0,-1-1-1 0 0,0 0 0 0 0,-1 0 0 0 0,1 0 0 0 0,-1 0 0 0 0,0 0 1 0 0,-1 0-1 0 0,1 0 0 0 0,-1-1 0 0 0,1 1 0 0 0,-2 0 0 0 0,1-1 1 0 0,0 1-1 0 0,-1-1 0 0 0,0 0 0 0 0,0 0 0 0 0,0 0 0 0 0,0 0 1 0 0,-1 0-1 0 0,0-1 0 0 0,0 1 0 0 0,-4 2 0 0 0,3-2-37 0 0,-1 0-1 0 0,1 0 0 0 0,-1-1 0 0 0,0 0 1 0 0,0 0-1 0 0,0-1 0 0 0,0 1 1 0 0,0-1-1 0 0,-1 0 0 0 0,1-1 0 0 0,0 0 1 0 0,-1 0-1 0 0,-12 0 0 0 0,1-1-322 0 0,-56-1-1111 0 0,62 0-1680 0 0,-24-6 0 0 0,10 2-3007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6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39 14368 0 0,'0'0'705'0'0,"-10"-1"32"0"0,6-1-708 0 0,-1 1 0 0 0,0-2 0 0 0,1 1 0 0 0,-6-4 0 0 0,-6-3 146 0 0,12 7-93 0 0,-1 0 0 0 0,0 0 0 0 0,1 0 0 0 0,-1 1 0 0 0,0-1 0 0 0,0 1 0 0 0,0 0 0 0 0,0 1 0 0 0,-7-1 0 0 0,7 1-18 0 0,0 0 0 0 0,1 1 0 0 0,-1 0 0 0 0,0 0 0 0 0,0 0 0 0 0,1 0-1 0 0,-1 1 1 0 0,-5 2 0 0 0,0 1 236 0 0,-1 1 0 0 0,-12 10 0 0 0,13-9-110 0 0,5-4-94 0 0,0 1-1 0 0,-1 0 1 0 0,1 0-1 0 0,1 0 1 0 0,-1 1 0 0 0,1-1-1 0 0,-1 1 1 0 0,-4 8-1 0 0,-3 6 54 0 0,8-13-97 0 0,0-1 0 0 0,1 1 0 0 0,0 0 1 0 0,-4 10-1 0 0,-2 8 48 0 0,7-18-84 0 0,0-1 0 0 0,0 0 0 0 0,0 1-1 0 0,1 0 1 0 0,-1-1 0 0 0,2 1 0 0 0,-2 7-1 0 0,2-4 7 0 0,0 0 0 0 0,0 0-1 0 0,1 0 1 0 0,0-1 0 0 0,1 1-1 0 0,0 0 1 0 0,0-1-1 0 0,6 13 1 0 0,0-6 31 0 0,-4-12-27 0 0,1 1-1 0 0,-1 0 0 0 0,1-1 0 0 0,6 3 0 0 0,0 1 41 0 0,-5-6-2 0 0,3-1-69 0 0,-1 0-1 0 0,1-1 0 0 0,14-3 0 0 0,-20 4-2 0 0,0-1 0 0 0,0 0 0 0 0,0 0 0 0 0,0 0 0 0 0,-1-1 0 0 0,1 1 0 0 0,0-1 0 0 0,0 1 0 0 0,-1-1 0 0 0,1 0 0 0 0,-1 0 0 0 0,0 0-1 0 0,0-1 1 0 0,1 1 0 0 0,1-3 0 0 0,0-2 20 0 0,0 2 0 0 0,0 0-1 0 0,-1 0 1 0 0,1-1-1 0 0,-2 1 1 0 0,1-1-1 0 0,0 1 1 0 0,-1-1-1 0 0,0 0 1 0 0,0 0-1 0 0,-1 0 1 0 0,0 0-1 0 0,1-7 1 0 0,-2 12-4 0 0,0 0 3 0 0,0 0-1 0 0,0 1 1 0 0,0-1 0 0 0,0 0 0 0 0,0 0 0 0 0,0 1-1 0 0,0-1 1 0 0,0 0 0 0 0,0 0 0 0 0,0 1 0 0 0,1-1-1 0 0,-1 0 1 0 0,0 1 0 0 0,0-1 0 0 0,1 0-1 0 0,-1 0 1 0 0,1 1 0 0 0,-1-1 0 0 0,1 1 0 0 0,0-2-1 0 0,-1 1 112 0 0,1-1-1 0 0,-1 0 0 0 0,0 1 1 0 0,0-1-1 0 0,1 1 0 0 0,-1-1 1 0 0,0 0-1 0 0,-1 1 0 0 0,1-3 1 0 0,6 46-12 0 0,-5-19 74 0 0,5 27-1 0 0,-2-24-70 0 0,-1-6-36 0 0,-2-12-12 0 0,0-1 1 0 0,0 0 0 0 0,0 0 0 0 0,-1 1-1 0 0,-1 7 1 0 0,0 2 310 0 0,0 21 0 0 0,2-25-244 0 0,-1 0 0 0 0,-1 0 1 0 0,-4 24-1 0 0,5-36-127 0 0,-2 6 53 0 0,1 0-1 0 0,-1 0 1 0 0,0-1 0 0 0,-1 1-1 0 0,0-1 1 0 0,-6 11-1 0 0,-4 5 135 0 0,7-12-38 0 0,0-1 0 0 0,0 0 0 0 0,-11 13 0 0 0,10-15-120 0 0,0 0 0 0 0,-1 0 0 0 0,1 0 0 0 0,-1-1 0 0 0,-1 0 0 0 0,1-1 0 0 0,-1 0 0 0 0,0 0 0 0 0,0-1 0 0 0,-1 0 0 0 0,-12 4 0 0 0,12-5-815 0 0,-1-1 0 0 0,-17 2 0 0 0,5-4-5650 0 0,2 0-1018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0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1 6912 0 0,'0'0'528'0'0,"-1"2"-123"0"0,-10 33 4229 0 0,-4 14-2436 0 0,10-23-1699 0 0,-4 39 1 0 0,2-6-40 0 0,-8 41 929 0 0,-1 108 1 0 0,27 20 124 0 0,-3-140-1192 0 0,14 395-232 0 0,-22-338-1198 0 0,0-84-1763 0 0,0-45-3303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238 256 2304 0 0,'0'-2'644'0'0,"0"1"-85"0"0,1-1 0 0 0,-1 1-1 0 0,1-1 1 0 0,0 1 0 0 0,0 0 0 0 0,0 0-1 0 0,0-1 1 0 0,0 1 0 0 0,0 0 0 0 0,0 0 0 0 0,0 0-1 0 0,0 0 1 0 0,0 0 0 0 0,1 0 0 0 0,-1 0 0 0 0,0 0-1 0 0,1 1 1 0 0,2-2 0 0 0,5-4 1218 0 0,-5 3-1500 0 0,1 0 1 0 0,-1 1-1 0 0,1 0 0 0 0,0 0 1 0 0,5-2-1 0 0,12-5-54 0 0,5-2-215 0 0,-1 0 1 0 0,1 2-1 0 0,38-8 0 0 0,83-7-170 0 0,-62 11 219 0 0,108-13 257 0 0,81-4 548 0 0,-147 19-501 0 0,141-13 232 0 0,-39 7-90 0 0,-128 10-214 0 0,-61 6-49 0 0,1 2-1 0 0,57 8 1 0 0,-78-5-174 0 0,-1 0 0 0 0,37 13-1 0 0,-53-15 3 0 0,0 0-1 0 0,-1 0 1 0 0,1 1-1 0 0,-1-1 1 0 0,1 1-1 0 0,5 5 1 0 0,5 4 199 0 0,-10-8-241 0 0,-1-1-1 0 0,1 1 1 0 0,-1 0-1 0 0,0 1 1 0 0,0-1-1 0 0,0 1 0 0 0,0-1 1 0 0,-1 1-1 0 0,0 0 1 0 0,2 6-1 0 0,-1-3-25 0 0,0 1-1 0 0,-1-1 1 0 0,0 1 0 0 0,0 0-1 0 0,0 14 1 0 0,4 66 281 0 0,0 4-252 0 0,-12 51-89 0 0,0 58-4 0 0,22 215 64 0 0,-12-365 0 0 0,7 63 0 0 0,7 62 90 0 0,-8-70-52 0 0,-8-74-78 0 0,-3 34-1 0 0,1-22 138 0 0,-1-41-94 0 0,1-1 0 0 0,-1 1 0 0 0,0 0 0 0 0,0 0 0 0 0,0 0-1 0 0,-1-1 1 0 0,1 1 0 0 0,-1 0 0 0 0,0-1 0 0 0,0 0 0 0 0,0 1 0 0 0,0-1-1 0 0,-1 0 1 0 0,1 0 0 0 0,-1 0 0 0 0,0 0 0 0 0,0-1 0 0 0,0 1 0 0 0,0-1-1 0 0,0 0 1 0 0,-1 0 0 0 0,1 0 0 0 0,0 0 0 0 0,-1 0 0 0 0,0-1 0 0 0,1 0-1 0 0,-6 2 1 0 0,-2-1 22 0 0,-14 4 28 0 0,1-1 0 0 0,-1-2-1 0 0,0 0 1 0 0,-33-2-1 0 0,-56-1 149 0 0,-16-1-8 0 0,-26-5 324 0 0,-64-7-52 0 0,-225-17-465 0 0,257 22 18 0 0,-254-22 255 0 0,342 25-422 0 0,-22-2-379 0 0,100 4-41 0 0,0-1 1 0 0,0 0-1 0 0,-30-12 0 0 0,19 4-1088 0 0,6 1-65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10136 0 0,'0'0'918'0'0,"0"2"-758"0"0,-2 36 2276 0 0,0-21 943 0 0,1-15-3016 0 0,1 0 0 0 0,-1-1 0 0 0,1 1 0 0 0,0 0 0 0 0,0 0 0 0 0,-1 0 0 0 0,1-1 0 0 0,1 1 0 0 0,-1 0 0 0 0,0 0 0 0 0,0 0-1 0 0,1 2 1 0 0,11 42-419 0 0,-1 1-1 0 0,-3 0 0 0 0,-2 0 0 0 0,0 77 0 0 0,2-18 656 0 0,0-8-4275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7 212 3680 0 0,'1'-2'3010'0'0,"3"-4"-1881"0"0,0 1-1 0 0,0 0 0 0 0,1 0 1 0 0,0 0-1 0 0,0 1 0 0 0,0-1 1 0 0,1 1-1 0 0,8-5 0 0 0,3-3-740 0 0,21-15-102 0 0,1 1 0 0 0,73-37 0 0 0,-95 57 14 0 0,0 0 0 0 0,0 0-1 0 0,1 2 1 0 0,-1 0 0 0 0,1 1-1 0 0,0 1 1 0 0,22 0 0 0 0,-25 2-170 0 0,1 1 1 0 0,-1 1-1 0 0,0 1 0 0 0,0 0 1 0 0,21 7-1 0 0,-28-5-148 0 0,-8-3 9 0 0,1-1 0 0 0,0 1-1 0 0,0 0 1 0 0,-1-1 0 0 0,1 1 0 0 0,-1-1 0 0 0,1 1 0 0 0,-1 0 0 0 0,0-1 0 0 0,1 1 0 0 0,-1 0 0 0 0,0 0 0 0 0,0-1 0 0 0,0 1 0 0 0,0 0 0 0 0,-1-1 0 0 0,1 1-1 0 0,0 0 1 0 0,-1-1 0 0 0,1 1 0 0 0,-1 0 0 0 0,0-1 0 0 0,0 1 0 0 0,1-1 0 0 0,-1 1 0 0 0,0-1 0 0 0,-2 3 0 0 0,-3 5-12 0 0,-1 0 0 0 0,-14 15 0 0 0,20-23 18 0 0,-17 16 22 0 0,0 0 0 0 0,-1-2 0 0 0,-23 15 0 0 0,-65 34 157 0 0,25-16-52 0 0,2-3-160 0 0,53-31-793 0 0,1 1 0 0 0,0 1 0 0 0,-25 21 0 0 0,39-23-5728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3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6912 0 0,'0'0'528'0'0,"2"1"-23"0"0,3 1 468 0 0,0 0-1 0 0,0 0 1 0 0,0-1-1 0 0,0 1 1 0 0,0-2-1 0 0,1 1 1 0 0,9 0-1 0 0,43-4 872 0 0,-11 0-1843 0 0,-23 3-130 0 0,27-5 1 0 0,-41 5 216 0 0,-1 0 0 0 0,0 0 1 0 0,0 1-1 0 0,0 0 0 0 0,15 4 0 0 0,-8-2 151 0 0,-10-2-113 0 0,-1 1 0 0 0,0 0 0 0 0,0-1 0 0 0,0 1 0 0 0,0 1 0 0 0,0-1 0 0 0,0 1 0 0 0,-1 0 0 0 0,1 0 0 0 0,-1 0 0 0 0,0 1 0 0 0,0 0 0 0 0,0-1 0 0 0,0 1 0 0 0,-1 1 0 0 0,5 6 0 0 0,-8-11-117 0 0,0 1-1 0 0,0-1 1 0 0,0 1 0 0 0,0-1-1 0 0,0 1 1 0 0,0-1-1 0 0,0 1 1 0 0,0-1-1 0 0,0 1 1 0 0,0 0-1 0 0,-1-1 1 0 0,1 1 0 0 0,0-1-1 0 0,0 1 1 0 0,0-1-1 0 0,-1 0 1 0 0,1 1-1 0 0,-1 0 1 0 0,0 1-6 0 0,-1 3-103 0 0,1-1 0 0 0,-2 1 0 0 0,1-1 1 0 0,0 0-1 0 0,-1 1 0 0 0,0-1 0 0 0,0 0 1 0 0,0 0-1 0 0,0-1 0 0 0,-1 1 0 0 0,-5 3 1 0 0,3-1 49 0 0,1 0 0 0 0,-1 0 0 0 0,-4 7-1 0 0,-12 12 160 0 0,18-21 12 0 0,2-2 1257 0 0,18 12-1154 0 0,-11-10-167 0 0,0 0 0 0 0,0-1 0 0 0,1 0 0 0 0,-1 0 0 0 0,1 0 0 0 0,6 2 0 0 0,5 3 210 0 0,-5-3-66 0 0,-9-4-151 0 0,0 1 1 0 0,0-1-1 0 0,1 1 1 0 0,-2-1-1 0 0,1 1 1 0 0,4 3-1 0 0,-5-3-26 0 0,0 0-1 0 0,0 0 0 0 0,0 0 1 0 0,0 0-1 0 0,0 0 0 0 0,-1 1 1 0 0,1-1-1 0 0,-1 1 0 0 0,1-1 1 0 0,-1 1-1 0 0,0-1 0 0 0,0 1 1 0 0,0 0-1 0 0,0 0 0 0 0,-1-1 1 0 0,1 1-1 0 0,-1 0 0 0 0,0 3 1 0 0,0-3 2 0 0,0-1 1 0 0,-1 1 0 0 0,1-1 0 0 0,-1 0-1 0 0,0 1 1 0 0,0-1 0 0 0,0 0 0 0 0,0 0-1 0 0,0 0 1 0 0,0 1 0 0 0,-1-1 0 0 0,1 0-1 0 0,-1-1 1 0 0,1 1 0 0 0,-1 0 0 0 0,0 0 0 0 0,0-1-1 0 0,0 1 1 0 0,0-1 0 0 0,0 1 0 0 0,-4 1-1 0 0,-7 4 125 0 0,-1-1 0 0 0,0 0-1 0 0,0-1 1 0 0,-18 4 0 0 0,-60 8-395 0 0,74-14 57 0 0,2 0-468 0 0,0-2 0 0 0,0 0 0 0 0,0 0 0 0 0,1-2-1 0 0,-31-4 1 0 0,19 0-6468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7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184 1 18743 0 0,'0'0'1882'0'0,"0"2"-1725"0"0,-1 44-103 0 0,-3 0 0 0 0,-16 78-1 0 0,-35 89-149 0 0,-10-6-258 0 0,63-203-60 0 0,0 1 0 0 0,-1-1 0 0 0,1 0 0 0 0,-1 1 0 0 0,0-1 0 0 0,0-1 0 0 0,-1 1 0 0 0,1 0 0 0 0,-6 3 0 0 0,8-6 323 0 0,-2 3-1507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3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22087 0 0,'0'0'2214'0'0,"1"3"-2025"0"0,8 37-163 0 0,8 52-175 0 0,-14-35 158 0 0,-2 0 0 0 0,-3 0-1 0 0,-11 65 1 0 0,4-74-950 0 0,-28 91 0 0 0,33-126 83 0 0,-6 12-6980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0 7368 0 0,'0'0'5730'0'0,"-2"2"-4166"0"0,0 1-1452 0 0,0-1 0 0 0,0 1 0 0 0,1 0 0 0 0,-1 0 0 0 0,1 0-1 0 0,-1-1 1 0 0,1 1 0 0 0,0 0 0 0 0,0 1 0 0 0,-1 3 0 0 0,-5 21-84 0 0,5-21-25 0 0,0-1 1 0 0,0 0-1 0 0,0 11 0 0 0,-15 116 648 0 0,3 93 897 0 0,8-53-1399 0 0,5-100-152 0 0,-31 358-200 0 0,6-243-3007 0 0,20-155 1926 0 0,0-15-10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352 15 5064 0 0,'0'0'389'0'0,"2"2"-250"0"0,0-1-48 0 0,0 0-1 0 0,1 1 1 0 0,-1-1 0 0 0,1 0-1 0 0,-1 0 1 0 0,1-1 0 0 0,-1 1 0 0 0,1 0-1 0 0,-1-1 1 0 0,1 1 0 0 0,0-1-1 0 0,-1 0 1 0 0,1 0 0 0 0,3-1 0 0 0,46-3 3571 0 0,-39 2-3068 0 0,167-13 367 0 0,251 10-1 0 0,-99 10 1376 0 0,-231 0-2287 0 0,20-1-31 0 0,192 2 154 0 0,-118-4 324 0 0,-109-3-257 0 0,2-5 256 0 0,-15 6 171 0 0,-71 0-490 0 0,0 1 14 0 0,22 11 1410 0 0,-23-11-1587 0 0,-1-1-1 0 0,0 0 0 0 0,1 0 1 0 0,-1 1-1 0 0,0-1 0 0 0,1 0 1 0 0,-1 1-1 0 0,0-1 0 0 0,1 0 1 0 0,-1 1-1 0 0,0-1 0 0 0,0 1 1 0 0,1-1-1 0 0,-1 1 0 0 0,0-1 1 0 0,0 0-1 0 0,0 1 0 0 0,1-1 1 0 0,-1 1-1 0 0,0-1 0 0 0,0 2 1 0 0,0 0 33 0 0,5 9 99 0 0,-4-9-8 0 0,-1 0-1 0 0,0 9-73 0 0,-1 1 1 0 0,-3 13-1 0 0,3-14-59 0 0,-1 0-1 0 0,2 21 1 0 0,0-20-4 0 0,0 0 0 0 0,-2 14-1 0 0,-5 33-1 0 0,0 87 0 0 0,-1 11-66 0 0,2-51 70 0 0,1-1-17 0 0,-5 44-62 0 0,-7 56 23 0 0,14-178 54 0 0,2 36 0 0 0,-1 6 0 0 0,1-49 0 0 0,1-15 0 0 0,0 0 0 0 0,0 0 0 0 0,-1 0 0 0 0,1 0 0 0 0,-1 0 0 0 0,0-1 0 0 0,-1 1 0 0 0,-2 7 0 0 0,-11 21-10 0 0,14-32-46 0 0,-1 1-22 0 0,-7 5-2 0 0,-3-2 14 0 0,4-5 64 0 0,0 0 0 0 0,0 0 1 0 0,0-1-1 0 0,0 0 1 0 0,0 0-1 0 0,0-1 0 0 0,-10-3 1 0 0,-15-3 0 0 0,17 4 33 0 0,-25-9 0 0 0,1 0 90 0 0,-279-53 558 0 0,-5 23-594 0 0,-144 18-155 0 0,4 49 2 0 0,144 0 67 0 0,293-23-499 0 0,-1-1 0 0 0,0-2 0 0 0,-41-6 0 0 0,47 3-1603 0 0,1-4-4079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18975 0 0,'0'13'1450'0'0,"0"-8"-1212"0"0,0-1-182 0 0,0-1 0 0 0,0 1 0 0 0,-1 0 0 0 0,0-1 0 0 0,1 1 0 0 0,-3 5 0 0 0,2 0 44 0 0,0 0 0 0 0,0 0-1 0 0,1 0 1 0 0,1 0 0 0 0,-1 0 0 0 0,1 0-1 0 0,3 9 1 0 0,1 21-146 0 0,-4-12-236 0 0,0-12-64 0 0,4 28 0 0 0,0-12-68 0 0,1 54 0 0 0,-5-54 407 0 0,8 49 0 0 0,-7-68-9 0 0,0-1-1 0 0,-1 14 0 0 0,-1-5-3834 0 0,0-16 2271 0 0,0 10-4642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15288 0 0,'0'0'1162'0'0,"1"-2"-790"0"0,1-4-348 0 0,1 1 1 0 0,0-1-1 0 0,1 1 0 0 0,-1-1 0 0 0,8-7 0 0 0,11-16 239 0 0,-19 23-135 0 0,2 0 0 0 0,-1 1 1 0 0,0-1-1 0 0,7-4 0 0 0,1-1-105 0 0,1 0 0 0 0,0 1 0 0 0,1 1 0 0 0,0 0 0 0 0,0 1 0 0 0,25-11-1 0 0,-35 18 26 0 0,1 0 0 0 0,-1 1 0 0 0,0-1 0 0 0,1 1 0 0 0,-1 0 0 0 0,1 0-1 0 0,-1 0 1 0 0,8 1 0 0 0,35 10 642 0 0,-46-11-683 0 0,4 2 29 0 0,0-1 0 0 0,-1 1 0 0 0,0 1 0 0 0,1-1 0 0 0,-1 1 0 0 0,0-1 0 0 0,0 1 0 0 0,0 0 0 0 0,0 0 0 0 0,-1 1 0 0 0,1-1 0 0 0,-1 1 0 0 0,0 0 0 0 0,0 0-1 0 0,-1 0 1 0 0,1 0 0 0 0,-1 0 0 0 0,1 1 0 0 0,-1-1 0 0 0,-1 1 0 0 0,3 8 0 0 0,-3-10-53 0 0,-1 0 0 0 0,0 0 0 0 0,0 0 0 0 0,0 0 0 0 0,0 0-1 0 0,-1 0 1 0 0,1 0 0 0 0,-1 0 0 0 0,0 0 0 0 0,1-1 0 0 0,-4 7 0 0 0,-15 26 121 0 0,13-26-49 0 0,-1-1 1 0 0,0 0 0 0 0,0 0 0 0 0,0-1 0 0 0,-1 0-1 0 0,-10 7 1 0 0,-54 33 195 0 0,42-29-262 0 0,1 3 7 0 0,23-16-101 0 0,0 0 0 0 0,-1 0-1 0 0,1-1 1 0 0,-1 0 0 0 0,-10 4-1 0 0,12-6 33 0 0,1-1-879 0 0,0 1 1 0 0,0 0 0 0 0,0-1 0 0 0,1 1-1 0 0,-5 3 1 0 0,-7 5-5103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4144 0 0,'2'1'2974'0'0,"12"10"3756"0"0,-12-9-6426 0 0,0 0 0 0 0,1 0 1 0 0,-1 0-1 0 0,1-1 0 0 0,0 1 0 0 0,0 0 0 0 0,-1-1 0 0 0,1 0 1 0 0,0 0-1 0 0,0 0 0 0 0,6 1 0 0 0,20 2 59 0 0,28-1-1 0 0,-43-2-433 0 0,0 0-1 0 0,22 6 1 0 0,-3-1 8 0 0,-20-3 120 0 0,26 16 243 0 0,-36-18-188 0 0,-2 1-18 0 0,0 1-105 0 0,1 0 1 0 0,-1 0-1 0 0,0 1 0 0 0,0-1 1 0 0,0 1-1 0 0,0-1 1 0 0,0 1-1 0 0,-1-1 1 0 0,0 1-1 0 0,0 0 1 0 0,0-1-1 0 0,0 1 0 0 0,0-1 1 0 0,-1 1-1 0 0,1-1 1 0 0,-1 1-1 0 0,0-1 1 0 0,0 1-1 0 0,-1-1 0 0 0,1 1 1 0 0,-1-1-1 0 0,1 0 1 0 0,-1 0-1 0 0,0 0 1 0 0,0 0-1 0 0,-3 3 0 0 0,-12 21 11 0 0,12-20 0 0 0,1 0 0 0 0,-1 0 0 0 0,-6 7 0 0 0,8-12-3 0 0,-3 6 10 0 0,4 13-51 0 0,2-18-165 0 0,3-3-390 0 0,7-1 107 0 0,0-1-1 0 0,0 1 0 0 0,0-1 0 0 0,-1-1 1 0 0,1 0-1 0 0,-1 0 0 0 0,1-1 0 0 0,-1 0 0 0 0,11-8 1 0 0,15-15-4228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11976 0 0,'0'0'922'0'0,"3"0"-428"0"0,4 0 51 0 0,0-2 0 0 0,0 1 1 0 0,0-1-1 0 0,-1 0 0 0 0,1 0 1 0 0,7-5-1 0 0,21-6 229 0 0,160-38-2683 0 0,-105 33 1978 0 0,-74 16 204 0 0,-13 1-171 0 0,0 1 0 0 0,0 0 1 0 0,0 0-1 0 0,0 1 0 0 0,0-1 1 0 0,0 1-1 0 0,0-1 0 0 0,0 1 1 0 0,0 0-1 0 0,3 1 0 0 0,1 1 203 0 0,-5-2-242 0 0,0 0-1 0 0,1 1 1 0 0,-1-1 0 0 0,0 1-1 0 0,-1 0 1 0 0,1-1 0 0 0,0 1-1 0 0,0 0 1 0 0,-1 0 0 0 0,3 3-1 0 0,-3-3-50 0 0,-1-1 0 0 0,1 1 0 0 0,0 0 0 0 0,-1 0 0 0 0,1-1 0 0 0,-1 1 0 0 0,0 0 0 0 0,0 0 0 0 0,1-1 0 0 0,-1 1 0 0 0,0 0 0 0 0,0 0 0 0 0,-1 0 0 0 0,1-1 0 0 0,0 1 0 0 0,-2 3 0 0 0,-11 29-24 0 0,13-34 12 0 0,-19 43-79 0 0,-38 77-258 0 0,36-79 321 0 0,-28 47 4 0 0,-35 62-47 0 0,45-75 58 0 0,-15 35 16 0 0,10-20-399 0 0,27-56-4724 0 0,8-22-374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18775 0 0,'0'0'1427'0'0,"3"0"-972"0"0,26 2-269 0 0,-20 0-187 0 0,0-1 1 0 0,1-1 0 0 0,11 0 0 0 0,83-15 130 0 0,-46 6-84 0 0,1-1-171 0 0,38-4-217 0 0,-43 9 207 0 0,233-13 78 0 0,-204 12-198 0 0,-42 3-516 0 0,-15 0 188 0 0,-4-5-8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4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963 1 9760 0 0,'-7'4'227'0'0,"-1"1"0"0"0,1-2-1 0 0,-14 6 1 0 0,-1 0-96 0 0,-6 3 67 0 0,-1-2 0 0 0,0-2 0 0 0,-1 0 0 0 0,-39 4 0 0 0,32-5 123 0 0,-26-1-248 0 0,14-2-87 0 0,-46 7 964 0 0,-92 16 2228 0 0,178-25-2686 0 0,-1-1 1 0 0,-19 0 0 0 0,20-1-198 0 0,0 0 0 0 0,1 1 1 0 0,-1 0-1 0 0,-11 3 0 0 0,15-3-153 0 0,-1 0-1 0 0,1 0 1 0 0,-10 0-1 0 0,11-2-48 0 0,0 2-1 0 0,0-1 1 0 0,-1 0-1 0 0,1 1 1 0 0,-7 2-1 0 0,7-1-26 0 0,0 0-1 0 0,0 1 0 0 0,0-1 0 0 0,0 1 0 0 0,0 0 0 0 0,0 0 1 0 0,1 1-1 0 0,0-1 0 0 0,-1 1 0 0 0,-3 5 0 0 0,-1 3 27 0 0,0 0 1 0 0,-7 19-1 0 0,9-16-64 0 0,1 0 1 0 0,1 0-1 0 0,0 0 1 0 0,1 0-1 0 0,1 1 1 0 0,0 17 0 0 0,-5 26 35 0 0,3-20-28 0 0,2 77 1 0 0,1-18-28 0 0,7 175 5 0 0,1-75-166 0 0,-2-37-479 0 0,5-55-7391 0 0,-9-85 2430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1519 1 16783 0 0,'0'0'1688'0'0,"-1"2"-1544"0"0,-2 5-128 0 0,-6 16 0 0 0,-7 44 283 0 0,-21 219-3075 0 0,32-221 3361 0 0,3 1-1 0 0,8 96 0 0 0,-4-115-278 0 0,10 111-73 0 0,-8-84-164 0 0,1 47-131 0 0,-4-80 24 0 0,-3 67-54 0 0,0-95 89 0 0,0 1 0 0 0,0 0-1 0 0,-1-1 1 0 0,-1 0 0 0 0,-9 22-1 0 0,7-23 5 0 0,4-6 1 0 0,0-1-1 0 0,0 0 0 0 0,-1 0 0 0 0,0-1 0 0 0,0 1 0 0 0,0 0 0 0 0,0-1 0 0 0,-1 0 0 0 0,-4 4 0 0 0,-3 3 64 0 0,0-1-1 0 0,-1-1 1 0 0,0 0-1 0 0,0-1 0 0 0,-1 0 1 0 0,-18 8-1 0 0,-20 4 333 0 0,-70 17-1 0 0,-335 56 2270 0 0,125-58-1013 0 0,286-32-1506 0 0,27-2-328 0 0,-115 3 241 0 0,117-4-720 0 0,1-1 1 0 0,0-1-1 0 0,0-1 1 0 0,0 0-1 0 0,0-1 1 0 0,-24-10-1 0 0,17 2-6451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10592 0 0,'0'0'964'0'0,"-1"2"-795"0"0,1 1-138 0 0,-2 1-75 0 0,-9 9 470 0 0,10-13-230 0 0,1 1 1 0 0,0-1-1 0 0,-1 1 0 0 0,1-1 0 0 0,0 1 0 0 0,-1 0 0 0 0,1-1 1 0 0,0 1-1 0 0,0-1 0 0 0,0 1 0 0 0,0-1 0 0 0,0 1 0 0 0,-1 0 0 0 0,1-1 1 0 0,0 1-1 0 0,0-1 0 0 0,0 1 0 0 0,1 0 0 0 0,-1 0 0 0 0,0 2 685 0 0,-7 20 4152 0 0,-2 9-3818 0 0,2 12-1545 0 0,-12 56-347 0 0,11-62 815 0 0,-3 51 0 0 0,1-12 628 0 0,7-31-305 0 0,3-35-353 0 0,-1 1 0 0 0,0 0 1 0 0,-4 13-1 0 0,0 0-724 0 0,5-21 189 0 0,0 0 0 0 0,-1 0 1 0 0,0 0-1 0 0,0 0 0 0 0,0-1 0 0 0,0 1 1 0 0,-1 0-1 0 0,1 0 0 0 0,-1-1 0 0 0,-4 7 1 0 0,-1-1-6591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0 264 9216 0 0,'0'0'706'0'0,"1"-2"-36"0"0,8-18 4849 0 0,18-28-1 0 0,-16 32-5086 0 0,0 0 0 0 0,0 1-1 0 0,2 1 1 0 0,17-17-1 0 0,-10 13-899 0 0,-6 4 17 0 0,22-15 0 0 0,-30 25 388 0 0,-1 1 0 0 0,1-1 0 0 0,0 1 0 0 0,0 0 0 0 0,1 1 0 0 0,-1 0 0 0 0,13-3 0 0 0,-6 2 79 0 0,12-1 311 0 0,35-3-1 0 0,-51 7-265 0 0,-1 0-1 0 0,1 0 1 0 0,-1 1 0 0 0,0 0-1 0 0,0 1 1 0 0,1 0-1 0 0,-1 0 1 0 0,10 5-1 0 0,-7-3-90 0 0,-6-2-27 0 0,0 0-1 0 0,1 1 0 0 0,-1-1 1 0 0,0 1-1 0 0,4 4 0 0 0,-8-6 46 0 0,1 0 0 0 0,-1 0-1 0 0,0 0 1 0 0,0 0-1 0 0,0 0 1 0 0,0 0 0 0 0,0 0-1 0 0,-1 1 1 0 0,1-1 0 0 0,0 0-1 0 0,-1 1 1 0 0,1-1-1 0 0,-1 1 1 0 0,1-1 0 0 0,-1 1-1 0 0,1-1 1 0 0,-1 1 0 0 0,0-1-1 0 0,0 1 1 0 0,0-1-1 0 0,0 1 1 0 0,0-1 0 0 0,0 1-1 0 0,-1 2 1 0 0,0 1-16 0 0,-1-1 1 0 0,0 1-1 0 0,0 0 1 0 0,0 0-1 0 0,0-1 1 0 0,-1 1-1 0 0,0-1 1 0 0,0 0-1 0 0,-4 6 1 0 0,-39 35-54 0 0,22-23 101 0 0,-11 11 102 0 0,-1-2 0 0 0,-75 48-1 0 0,71-52-200 0 0,-11 8-387 0 0,21-16-111 0 0,-2 0-2261 0 0,22-17 1230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14600 0 0,'0'0'330'0'0,"-1"2"45"0"0,0 3-211 0 0,-13 27 588 0 0,-1 3-382 0 0,15-34-367 0 0,-1 0 0 0 0,0 0-1 0 0,1 0 1 0 0,-1 0-1 0 0,1 0 1 0 0,-1 1-1 0 0,1-1 1 0 0,0 0-1 0 0,-1 0 1 0 0,1 3-1 0 0,-3 6-102 0 0,0-5 86 0 0,0 0 0 0 0,0 1-1 0 0,1-1 1 0 0,-1 1-1 0 0,1-1 1 0 0,-2 11-1 0 0,-2 0 153 0 0,5-14-50 0 0,0 1-1 0 0,1-1 0 0 0,-1 1 1 0 0,0-1-1 0 0,1 1 1 0 0,-1-1-1 0 0,1 6 0 0 0,-3 14 986 0 0,3-20-906 0 0,-1 0 0 0 0,1 1-1 0 0,-1 0 1 0 0,1-1 0 0 0,0 1 0 0 0,0-1 0 0 0,0 1-1 0 0,0-1 1 0 0,1 1 0 0 0,-1-1 0 0 0,1 1 0 0 0,-1-1 0 0 0,3 5-1 0 0,3 8 653 0 0,-5-11-767 0 0,1-1 0 0 0,-1 0 0 0 0,1 0 0 0 0,0 0 0 0 0,0 0 1 0 0,0 0-1 0 0,0 0 0 0 0,0-1 0 0 0,0 1 0 0 0,1-1 0 0 0,-1 1 0 0 0,1-1 0 0 0,0 0 0 0 0,5 3 0 0 0,-6-3-84 0 0,0-1 0 0 0,0 0 0 0 0,1 1 0 0 0,-1-1 0 0 0,0 0-1 0 0,0 0 1 0 0,1-1 0 0 0,-1 1 0 0 0,0 0 0 0 0,1-1 0 0 0,-1 1 0 0 0,1-1-1 0 0,-1 0 1 0 0,4 0 0 0 0,-4 0-62 0 0,0 0-1 0 0,-1-1 1 0 0,1 1-1 0 0,0-1 1 0 0,-1 1-1 0 0,1-1 1 0 0,0 0-1 0 0,-1 0 1 0 0,1 1-1 0 0,-1-1 1 0 0,1 0-1 0 0,-1 0 1 0 0,0-1-1 0 0,1 1 1 0 0,-1 0-1 0 0,0 0 1 0 0,0-1-1 0 0,0 1 1 0 0,0 0-1 0 0,2-3 1 0 0,8-13-1719 0 0,-9 14 1215 0 0,0 0 0 0 0,0 0-1 0 0,0-1 1 0 0,0 1 0 0 0,0 0 0 0 0,-1-1 0 0 0,2-6-1 0 0,2-5-2878 0 0,12-27 0 0 0,-1 4 672 0 0,-7 18 1889 0 0,-3 8 137 0 0,0-7 15792 0 0,-6 32-14566 0 0,-1 0 0 0 0,0 0 1 0 0,-2 0-1 0 0,1 0 0 0 0,-2 0 1 0 0,1-1-1 0 0,-8 16 0 0 0,-8 17 263 0 0,2 0-1 0 0,-18 71 0 0 0,32-97-976 0 0,-2-1-1 0 0,0 1 0 0 0,-9 20 1 0 0,7-28-967 0 0,-2-1-70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7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412 101 5984 0 0,'-6'-2'622'0'0,"-1"-3"-878"0"0,2 0 1872 0 0,0 1-1 0 0,0 0 0 0 0,-1 0 0 0 0,-10-5 0 0 0,6 5-1324 0 0,0 0 0 0 0,-1 2 0 0 0,1-1-1 0 0,0 1 1 0 0,-1 0 0 0 0,0 1 0 0 0,1 0-1 0 0,-1 1 1 0 0,0 0 0 0 0,1 1 0 0 0,-1 0-1 0 0,1 1 1 0 0,-13 3 0 0 0,2 1-373 0 0,-1 2 1 0 0,1 0-1 0 0,1 1 1 0 0,-1 1-1 0 0,-24 16 0 0 0,41-23 87 0 0,0 0 0 0 0,0 0 0 0 0,0 0 0 0 0,1 1 0 0 0,-1-1 0 0 0,1 1 0 0 0,0 0 0 0 0,0 0 0 0 0,0 0 0 0 0,1 0 0 0 0,-1 1 0 0 0,1-1 0 0 0,0 1 0 0 0,0-1-1 0 0,1 1 1 0 0,-1 0 0 0 0,1-1 0 0 0,0 1 0 0 0,-1 8 0 0 0,3-10 7 0 0,-1 0 0 0 0,1-1 0 0 0,-1 1 1 0 0,1 0-1 0 0,0 0 0 0 0,0-1 0 0 0,0 1 0 0 0,0-1 0 0 0,0 1 0 0 0,3 3 0 0 0,0 1-18 0 0,2 2-35 0 0,-1 0 0 0 0,1-1-1 0 0,1 0 1 0 0,0 0 0 0 0,0-1 0 0 0,0 0 0 0 0,1 0 0 0 0,14 9 0 0 0,11 11-232 0 0,-8-7-49 0 0,0-2 0 0 0,50 28-1 0 0,22 14-234 0 0,-70-41 548 0 0,-6-4-15 0 0,-1 1-1 0 0,31 29 1 0 0,-49-43 24 0 0,-1 0 0 0 0,1 0 0 0 0,-1 0 0 0 0,1 0 0 0 0,-1 0 0 0 0,0 0 1 0 0,0 0-1 0 0,0 0 0 0 0,0 1 0 0 0,0-1 0 0 0,0 0 0 0 0,-1 1 1 0 0,1-1-1 0 0,-1 1 0 0 0,0-1 0 0 0,1 0 0 0 0,-2 5 0 0 0,1-3-19 0 0,-1 0 1 0 0,0 0-1 0 0,0-1 0 0 0,0 1 0 0 0,-1 0 0 0 0,1-1 0 0 0,-1 1 0 0 0,0-1 0 0 0,0 1 0 0 0,-3 3 0 0 0,-4 3-68 0 0,0 0 0 0 0,0 0 0 0 0,-1-1 0 0 0,0 0 0 0 0,-17 10 0 0 0,0-1 203 0 0,-1-1 1 0 0,-1-2 0 0 0,0-1 0 0 0,-53 18 0 0 0,79-31 8 0 0,-1-1 1 0 0,1 1-1 0 0,-1-1 1 0 0,1 1 0 0 0,-1-1-1 0 0,1 0 1 0 0,-1 0 0 0 0,1 0-1 0 0,-1-1 1 0 0,1 1 0 0 0,-1-1-1 0 0,-6-2 1 0 0,8 2-12 0 0,0 0 0 0 0,0 0 0 0 0,0 0 0 0 0,0 0 0 0 0,1 0 1 0 0,-1 0-1 0 0,0 0 0 0 0,0-1 0 0 0,1 1 0 0 0,-1-1 0 0 0,1 0 0 0 0,-1 1 0 0 0,1-1 0 0 0,0 0 1 0 0,-1 0-1 0 0,1 0 0 0 0,0 1 0 0 0,0-1 0 0 0,0-1 0 0 0,1 1 0 0 0,-2-3 0 0 0,-2-14 519 0 0,1-1 0 0 0,1 0 1 0 0,1-1-1 0 0,0 1 0 0 0,2 0 0 0 0,0 0 0 0 0,1 0 0 0 0,1 0 0 0 0,11-35 0 0 0,46-107 843 0 0,-48 137-1437 0 0,1 0 0 0 0,1 1 0 0 0,2 1 1 0 0,20-26-1 0 0,6-6-226 0 0,8-9-149 0 0,26-32-2005 0 0,-56 71-244 0 0,-9-2-5696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1188 0 13392 0 0,'0'0'1558'0'0,"2"0"-838"0"0,8 0 5297 0 0,-12 2-5463 0 0,-9 4-153 0 0,0 0-1 0 0,0 0 1 0 0,-1-1 0 0 0,0 0 0 0 0,-13 3 0 0 0,23-7-368 0 0,-46 12 106 0 0,-1-2 0 0 0,-88 8-1 0 0,-145 20-234 0 0,228-27 96 0 0,1-1 0 0 0,-59 5 0 0 0,100-14-1 0 0,1-1-1 0 0,-15 5 1 0 0,17-3 25 0 0,0-1 0 0 0,0-1-1 0 0,-18 2 1 0 0,-8-4 19 0 0,18 0-30 0 0,-30 2 0 0 0,14 0-1 0 0,25-1-4 0 0,1 0 1 0 0,-1 0-1 0 0,0 1 0 0 0,-13 3 1 0 0,11-3 18 0 0,2 1 5 0 0,-19 14-17 0 0,24-14-15 0 0,0 1 0 0 0,-1 0 0 0 0,1 0 0 0 0,1 0 0 0 0,-1 0 0 0 0,0 0 0 0 0,1 1 0 0 0,-1-1 0 0 0,1 1 0 0 0,0 0 0 0 0,0-1 0 0 0,0 1 0 0 0,1 0 0 0 0,0 0 0 0 0,-2 7 0 0 0,0 4 0 0 0,1-1 0 0 0,0 0 0 0 0,1 22 0 0 0,22 290-227 0 0,-10-201 164 0 0,-1-29-58 0 0,3 57-204 0 0,2-19-139 0 0,0 0-272 0 0,3 30-1574 0 0,-17-158 1828 0 0,0 0 1 0 0,1 0-1 0 0,-1-1 1 0 0,4 7-1 0 0,1 0-4677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9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1546 1 17103 0 0,'0'0'1712'0'0,"1"2"-1568"0"0,3 14-127 0 0,6 10 18 0 0,-6-17 50 0 0,0 1-1 0 0,-1-1 1 0 0,0 1-1 0 0,0 0 0 0 0,-1 0 1 0 0,0 0-1 0 0,-1 1 1 0 0,0 12-1 0 0,4 24-474 0 0,0-8 13 0 0,-2 60 1 0 0,-1-30 299 0 0,20 199 1060 0 0,-8-177-564 0 0,3 23-140 0 0,6 171 0 0 0,-24-253-303 0 0,-2-1 0 0 0,-1 1 0 0 0,-10 36 0 0 0,10-53-2 0 0,0-1-1 0 0,0-1 1 0 0,-1 1-1 0 0,-1-1 1 0 0,-9 17-1 0 0,10-22 29 0 0,-1 0 0 0 0,0 0 0 0 0,0-1 0 0 0,-1 0-1 0 0,0 0 1 0 0,0 0 0 0 0,0-1 0 0 0,-16 10 0 0 0,12-9 94 0 0,-1-1 0 0 0,0 0 0 0 0,-1-1 0 0 0,1-1 0 0 0,-21 6 0 0 0,-69 7 556 0 0,78-14-490 0 0,-410 29 713 0 0,-59-30-87 0 0,263-3-889 0 0,211 1-441 0 0,0-1 0 0 0,0-1 0 0 0,0 0 0 0 0,0-1 0 0 0,-28-9 0 0 0,25 4-6719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17479 0 0,'0'0'396'0'0,"-1"2"52"0"0,-2 6-245 0 0,1 0-1 0 0,0-1 0 0 0,0 1 0 0 0,1 0 0 0 0,-1 15 0 0 0,2 47 107 0 0,1-31 72 0 0,5 138-744 0 0,0-14 443 0 0,-5-127-62 0 0,0-16-4 0 0,-1-1-1 0 0,-1 1 1 0 0,-6 39-1 0 0,4-44-246 0 0,-4 12-5053 0 0,1-15-938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0 234 14768 0 0,'0'0'678'0'0,"1"-2"-14"0"0,3-5-590 0 0,1-1 0 0 0,0 1-1 0 0,0 0 1 0 0,11-10 0 0 0,-3 2 396 0 0,6-9 227 0 0,2 2 0 0 0,36-33-1 0 0,-47 47-694 0 0,-5 3 28 0 0,1 0 0 0 0,0 1 0 0 0,0 0 1 0 0,0 0-1 0 0,9-4 0 0 0,0 2 312 0 0,1 0 1 0 0,-1 1-1 0 0,1 1 0 0 0,0 0 1 0 0,26-1-1 0 0,-31 4-172 0 0,-1 1 1 0 0,1 0-1 0 0,0 1 1 0 0,-1 0-1 0 0,0 0 1 0 0,1 1-1 0 0,-1 1 1 0 0,0 0-1 0 0,18 7 1 0 0,-5 1-98 0 0,22 11-18 0 0,-41-19-66 0 0,0 0-1 0 0,0 0 1 0 0,0 0-1 0 0,0 0 0 0 0,0 1 1 0 0,-1-1-1 0 0,6 9 1 0 0,-1-2-37 0 0,-7-9 43 0 0,0 0-1 0 0,-1 0 1 0 0,1 0-1 0 0,0 0 1 0 0,0 1-1 0 0,0-1 1 0 0,-1 0-1 0 0,1 0 1 0 0,0 1-1 0 0,-1-1 1 0 0,0 0-1 0 0,1 1 0 0 0,-1-1 1 0 0,0 1-1 0 0,1-1 1 0 0,-1 0-1 0 0,0 1 1 0 0,0-1-1 0 0,0 1 1 0 0,0-1-1 0 0,0 0 1 0 0,-1 1-1 0 0,0 2 1 0 0,1 0 1 0 0,-1 0 1 0 0,0 0-1 0 0,-1 0 0 0 0,1 0 1 0 0,-1-1-1 0 0,0 1 1 0 0,0 0-1 0 0,0-1 1 0 0,0 1-1 0 0,0-1 1 0 0,-1 0-1 0 0,0 0 0 0 0,0 0 1 0 0,-4 4-1 0 0,-21 15-22 0 0,-32 20 0 0 0,29-21-12 0 0,11-9-19 0 0,0-1 0 0 0,-37 15 1 0 0,-17 9-269 0 0,-22 20-463 0 0,58-31-5604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5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330 0 9760 0 0,'2'1'446'0'0,"6"2"-200"0"0,0-1 0 0 0,0 1 0 0 0,0-1-1 0 0,0-1 1 0 0,14 1 6230 0 0,-22-1-6421 0 0,0 0-1 0 0,-1 0 0 0 0,1 0 0 0 0,-1 0 0 0 0,1-1 0 0 0,-1 1 0 0 0,1 0 0 0 0,-1 0 0 0 0,1 0 0 0 0,-1-1 0 0 0,0 1 0 0 0,0 0 1 0 0,-2 2 92 0 0,-1 3 39 0 0,-1-1-1 0 0,0 1 0 0 0,0-1 1 0 0,0 0-1 0 0,0-1 1 0 0,-1 1-1 0 0,0-1 0 0 0,0 0 1 0 0,0-1-1 0 0,0 1 1 0 0,-1-1-1 0 0,1-1 1 0 0,-1 1-1 0 0,-11 2 0 0 0,-77 21 719 0 0,28-10-888 0 0,23-3-16 0 0,34-10 0 0 0,5 3-10 0 0,4-4 2 0 0,1-1 0 0 0,-1 0 1 0 0,1 1-1 0 0,-1-1 0 0 0,1 0 0 0 0,0 1 1 0 0,0-1-1 0 0,-1 0 0 0 0,1 3 1 0 0,-1 4-55 0 0,1-7 43 0 0,0 1-1 0 0,0-1 1 0 0,0 0 0 0 0,0 0 0 0 0,0 0-1 0 0,1 1 1 0 0,-1-1 0 0 0,0 0-1 0 0,0 0 1 0 0,1 0 0 0 0,-1 1 0 0 0,1-1-1 0 0,-1 0 1 0 0,1 0 0 0 0,-1 0-1 0 0,1 0 1 0 0,1 1 0 0 0,11 15-350 0 0,-8-12 300 0 0,0-1-1 0 0,0 0 1 0 0,0 0 0 0 0,0 0 0 0 0,1 0-1 0 0,0-1 1 0 0,7 3 0 0 0,-10-4 80 0 0,35 22-11 0 0,-18-13 0 0 0,14 6 0 0 0,-28-15 0 0 0,-4-1 0 0 0,-1 0 0 0 0,1-1 0 0 0,-1 1 0 0 0,0 0 0 0 0,1-1 0 0 0,-1 1 0 0 0,0 0 0 0 0,0 0 0 0 0,0 0 0 0 0,0 0 0 0 0,2 3 0 0 0,8 6 0 0 0,2 1-14 0 0,-7-6 59 0 0,0 0 1 0 0,-1 0 0 0 0,6 7 0 0 0,-9-9-35 0 0,-1-1 0 0 0,1 0 1 0 0,-1 0-1 0 0,0 0 1 0 0,0 1-1 0 0,0-1 1 0 0,0 1-1 0 0,0-1 0 0 0,0 1 1 0 0,-1-1-1 0 0,1 1 1 0 0,-1-1-1 0 0,0 4 0 0 0,1 0 26 0 0,-1-1-1 0 0,0 0 0 0 0,-1 0 0 0 0,1 0 0 0 0,-1 0 0 0 0,0 0 1 0 0,-1 0-1 0 0,1 0 0 0 0,-1-1 0 0 0,1 1 0 0 0,-2 0 0 0 0,1-1 1 0 0,0 1-1 0 0,-1-1 0 0 0,0 0 0 0 0,0 0 0 0 0,0 0 0 0 0,0 0 1 0 0,-1 0-1 0 0,0-1 0 0 0,0 1 0 0 0,-4 2 0 0 0,3-2-37 0 0,-1 0-1 0 0,1 0 0 0 0,-1-1 0 0 0,0 0 1 0 0,0 0-1 0 0,0-1 0 0 0,0 1 1 0 0,0-1-1 0 0,-1 0 0 0 0,1-1 0 0 0,0 0 1 0 0,-1 0-1 0 0,-12 0 0 0 0,1-1-322 0 0,-56-1-1111 0 0,62 0-1680 0 0,-24-6 0 0 0,10 2-3007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6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39 14368 0 0,'0'0'705'0'0,"-10"-1"32"0"0,6-1-708 0 0,-1 1 0 0 0,0-2 0 0 0,1 1 0 0 0,-6-4 0 0 0,-6-3 146 0 0,12 7-93 0 0,-1 0 0 0 0,0 0 0 0 0,1 0 0 0 0,-1 1 0 0 0,0-1 0 0 0,0 1 0 0 0,0 0 0 0 0,0 1 0 0 0,-7-1 0 0 0,7 1-18 0 0,0 0 0 0 0,1 1 0 0 0,-1 0 0 0 0,0 0 0 0 0,0 0 0 0 0,1 0-1 0 0,-1 1 1 0 0,-5 2 0 0 0,0 1 236 0 0,-1 1 0 0 0,-12 10 0 0 0,13-9-110 0 0,5-4-94 0 0,0 1-1 0 0,-1 0 1 0 0,1 0-1 0 0,1 0 1 0 0,-1 1 0 0 0,1-1-1 0 0,-1 1 1 0 0,-4 8-1 0 0,-3 6 54 0 0,8-13-97 0 0,0-1 0 0 0,1 1 0 0 0,0 0 1 0 0,-4 10-1 0 0,-2 8 48 0 0,7-18-84 0 0,0-1 0 0 0,0 0 0 0 0,0 1-1 0 0,1 0 1 0 0,-1-1 0 0 0,2 1 0 0 0,-2 7-1 0 0,2-4 7 0 0,0 0 0 0 0,0 0-1 0 0,1 0 1 0 0,0-1 0 0 0,1 1-1 0 0,0 0 1 0 0,0-1-1 0 0,6 13 1 0 0,0-6 31 0 0,-4-12-27 0 0,1 1-1 0 0,-1 0 0 0 0,1-1 0 0 0,6 3 0 0 0,0 1 41 0 0,-5-6-2 0 0,3-1-69 0 0,-1 0-1 0 0,1-1 0 0 0,14-3 0 0 0,-20 4-2 0 0,0-1 0 0 0,0 0 0 0 0,0 0 0 0 0,0 0 0 0 0,-1-1 0 0 0,1 1 0 0 0,0-1 0 0 0,0 1 0 0 0,-1-1 0 0 0,1 0 0 0 0,-1 0 0 0 0,0 0-1 0 0,0-1 1 0 0,1 1 0 0 0,1-3 0 0 0,0-2 20 0 0,0 2 0 0 0,0 0-1 0 0,-1 0 1 0 0,1-1-1 0 0,-2 1 1 0 0,1-1-1 0 0,0 1 1 0 0,-1-1-1 0 0,0 0 1 0 0,0 0-1 0 0,-1 0 1 0 0,0 0-1 0 0,1-7 1 0 0,-2 12-4 0 0,0 0 3 0 0,0 0-1 0 0,0 1 1 0 0,0-1 0 0 0,0 0 0 0 0,0 0 0 0 0,0 1-1 0 0,0-1 1 0 0,0 0 0 0 0,0 0 0 0 0,0 1 0 0 0,1-1-1 0 0,-1 0 1 0 0,0 1 0 0 0,0-1 0 0 0,1 0-1 0 0,-1 0 1 0 0,1 1 0 0 0,-1-1 0 0 0,1 1 0 0 0,0-2-1 0 0,-1 1 112 0 0,1-1-1 0 0,-1 0 0 0 0,0 1 1 0 0,0-1-1 0 0,1 1 0 0 0,-1-1 1 0 0,0 0-1 0 0,-1 1 0 0 0,1-3 1 0 0,6 46-12 0 0,-5-19 74 0 0,5 27-1 0 0,-2-24-70 0 0,-1-6-36 0 0,-2-12-12 0 0,0-1 1 0 0,0 0 0 0 0,0 0 0 0 0,-1 1-1 0 0,-1 7 1 0 0,0 2 310 0 0,0 21 0 0 0,2-25-244 0 0,-1 0 0 0 0,-1 0 1 0 0,-4 24-1 0 0,5-36-127 0 0,-2 6 53 0 0,1 0-1 0 0,-1 0 1 0 0,0-1 0 0 0,-1 1-1 0 0,0-1 1 0 0,-6 11-1 0 0,-4 5 135 0 0,7-12-38 0 0,0-1 0 0 0,0 0 0 0 0,-11 13 0 0 0,10-15-120 0 0,0 0 0 0 0,-1 0 0 0 0,1 0 0 0 0,-1-1 0 0 0,-1 0 0 0 0,1-1 0 0 0,-1 0 0 0 0,0 0 0 0 0,0-1 0 0 0,-1 0 0 0 0,-12 4 0 0 0,12-5-815 0 0,-1-1 0 0 0,-17 2 0 0 0,5-4-5650 0 0,2 0-1018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0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1 6912 0 0,'0'0'528'0'0,"-1"2"-123"0"0,-10 33 4229 0 0,-4 14-2436 0 0,10-23-1699 0 0,-4 39 1 0 0,2-6-40 0 0,-8 41 929 0 0,-1 108 1 0 0,27 20 124 0 0,-3-140-1192 0 0,14 395-232 0 0,-22-338-1198 0 0,0-84-1763 0 0,0-45-3303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238 256 2304 0 0,'0'-2'644'0'0,"0"1"-85"0"0,1-1 0 0 0,-1 1-1 0 0,1-1 1 0 0,0 1 0 0 0,0 0 0 0 0,0 0-1 0 0,0-1 1 0 0,0 1 0 0 0,0 0 0 0 0,0 0 0 0 0,0 0-1 0 0,0 0 1 0 0,0 0 0 0 0,1 0 0 0 0,-1 0 0 0 0,0 0-1 0 0,1 1 1 0 0,2-2 0 0 0,5-4 1218 0 0,-5 3-1500 0 0,1 0 1 0 0,-1 1-1 0 0,1 0 0 0 0,0 0 1 0 0,5-2-1 0 0,12-5-54 0 0,5-2-215 0 0,-1 0 1 0 0,1 2-1 0 0,38-8 0 0 0,83-7-170 0 0,-62 11 219 0 0,108-13 257 0 0,81-4 548 0 0,-147 19-501 0 0,141-13 232 0 0,-39 7-90 0 0,-128 10-214 0 0,-61 6-49 0 0,1 2-1 0 0,57 8 1 0 0,-78-5-174 0 0,-1 0 0 0 0,37 13-1 0 0,-53-15 3 0 0,0 0-1 0 0,-1 0 1 0 0,1 1-1 0 0,-1-1 1 0 0,1 1-1 0 0,5 5 1 0 0,5 4 199 0 0,-10-8-241 0 0,-1-1-1 0 0,1 1 1 0 0,-1 0-1 0 0,0 1 1 0 0,0-1-1 0 0,0 1 0 0 0,0-1 1 0 0,-1 1-1 0 0,0 0 1 0 0,2 6-1 0 0,-1-3-25 0 0,0 1-1 0 0,-1-1 1 0 0,0 1 0 0 0,0 0-1 0 0,0 14 1 0 0,4 66 281 0 0,0 4-252 0 0,-12 51-89 0 0,0 58-4 0 0,22 215 64 0 0,-12-365 0 0 0,7 63 0 0 0,7 62 90 0 0,-8-70-52 0 0,-8-74-78 0 0,-3 34-1 0 0,1-22 138 0 0,-1-41-94 0 0,1-1 0 0 0,-1 1 0 0 0,0 0 0 0 0,0 0 0 0 0,0 0-1 0 0,-1-1 1 0 0,1 1 0 0 0,-1 0 0 0 0,0-1 0 0 0,0 0 0 0 0,0 1 0 0 0,0-1-1 0 0,-1 0 1 0 0,1 0 0 0 0,-1 0 0 0 0,0 0 0 0 0,0-1 0 0 0,0 1 0 0 0,0-1-1 0 0,0 0 1 0 0,-1 0 0 0 0,1 0 0 0 0,0 0 0 0 0,-1 0 0 0 0,0-1 0 0 0,1 0-1 0 0,-6 2 1 0 0,-2-1 22 0 0,-14 4 28 0 0,1-1 0 0 0,-1-2-1 0 0,0 0 1 0 0,-33-2-1 0 0,-56-1 149 0 0,-16-1-8 0 0,-26-5 324 0 0,-64-7-52 0 0,-225-17-465 0 0,257 22 18 0 0,-254-22 255 0 0,342 25-422 0 0,-22-2-379 0 0,100 4-41 0 0,0-1 1 0 0,0 0-1 0 0,-30-12 0 0 0,19 4-1088 0 0,6 1-65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10136 0 0,'0'0'918'0'0,"0"2"-758"0"0,-2 36 2276 0 0,0-21 943 0 0,1-15-3016 0 0,1 0 0 0 0,-1-1 0 0 0,1 1 0 0 0,0 0 0 0 0,0 0 0 0 0,-1 0 0 0 0,1-1 0 0 0,1 1 0 0 0,-1 0 0 0 0,0 0 0 0 0,0 0-1 0 0,1 2 1 0 0,11 42-419 0 0,-1 1-1 0 0,-3 0 0 0 0,-2 0 0 0 0,0 77 0 0 0,2-18 656 0 0,0-8-4275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7 212 3680 0 0,'1'-2'3010'0'0,"3"-4"-1881"0"0,0 1-1 0 0,0 0 0 0 0,1 0 1 0 0,0 0-1 0 0,0 1 0 0 0,0-1 1 0 0,1 1-1 0 0,8-5 0 0 0,3-3-740 0 0,21-15-102 0 0,1 1 0 0 0,73-37 0 0 0,-95 57 14 0 0,0 0 0 0 0,0 0-1 0 0,1 2 1 0 0,-1 0 0 0 0,1 1-1 0 0,0 1 1 0 0,22 0 0 0 0,-25 2-170 0 0,1 1 1 0 0,-1 1-1 0 0,0 1 0 0 0,0 0 1 0 0,21 7-1 0 0,-28-5-148 0 0,-8-3 9 0 0,1-1 0 0 0,0 1-1 0 0,0 0 1 0 0,-1-1 0 0 0,1 1 0 0 0,-1-1 0 0 0,1 1 0 0 0,-1 0 0 0 0,0-1 0 0 0,1 1 0 0 0,-1 0 0 0 0,0 0 0 0 0,0-1 0 0 0,0 1 0 0 0,0 0 0 0 0,-1-1 0 0 0,1 1-1 0 0,0 0 1 0 0,-1-1 0 0 0,1 1 0 0 0,-1 0 0 0 0,0-1 0 0 0,0 1 0 0 0,1-1 0 0 0,-1 1 0 0 0,0-1 0 0 0,-2 3 0 0 0,-3 5-12 0 0,-1 0 0 0 0,-14 15 0 0 0,20-23 18 0 0,-17 16 22 0 0,0 0 0 0 0,-1-2 0 0 0,-23 15 0 0 0,-65 34 157 0 0,25-16-52 0 0,2-3-160 0 0,53-31-793 0 0,1 1 0 0 0,0 1 0 0 0,-25 21 0 0 0,39-23-5728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3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6912 0 0,'0'0'528'0'0,"2"1"-23"0"0,3 1 468 0 0,0 0-1 0 0,0 0 1 0 0,0-1-1 0 0,0 1 1 0 0,0-2-1 0 0,1 1 1 0 0,9 0-1 0 0,43-4 872 0 0,-11 0-1843 0 0,-23 3-130 0 0,27-5 1 0 0,-41 5 216 0 0,-1 0 0 0 0,0 0 1 0 0,0 1-1 0 0,0 0 0 0 0,15 4 0 0 0,-8-2 151 0 0,-10-2-113 0 0,-1 1 0 0 0,0 0 0 0 0,0-1 0 0 0,0 1 0 0 0,0 1 0 0 0,0-1 0 0 0,0 1 0 0 0,-1 0 0 0 0,1 0 0 0 0,-1 0 0 0 0,0 1 0 0 0,0 0 0 0 0,0-1 0 0 0,0 1 0 0 0,-1 1 0 0 0,5 6 0 0 0,-8-11-117 0 0,0 1-1 0 0,0-1 1 0 0,0 1 0 0 0,0-1-1 0 0,0 1 1 0 0,0-1-1 0 0,0 1 1 0 0,0-1-1 0 0,0 1 1 0 0,0 0-1 0 0,-1-1 1 0 0,1 1 0 0 0,0-1-1 0 0,0 1 1 0 0,0-1-1 0 0,-1 0 1 0 0,1 1-1 0 0,-1 0 1 0 0,0 1-6 0 0,-1 3-103 0 0,1-1 0 0 0,-2 1 0 0 0,1-1 1 0 0,0 0-1 0 0,-1 1 0 0 0,0-1 0 0 0,0 0 1 0 0,0 0-1 0 0,0-1 0 0 0,-1 1 0 0 0,-5 3 1 0 0,3-1 49 0 0,1 0 0 0 0,-1 0 0 0 0,-4 7-1 0 0,-12 12 160 0 0,18-21 12 0 0,2-2 1257 0 0,18 12-1154 0 0,-11-10-167 0 0,0 0 0 0 0,0-1 0 0 0,1 0 0 0 0,-1 0 0 0 0,1 0 0 0 0,6 2 0 0 0,5 3 210 0 0,-5-3-66 0 0,-9-4-151 0 0,0 1 1 0 0,0-1-1 0 0,1 1 1 0 0,-2-1-1 0 0,1 1 1 0 0,4 3-1 0 0,-5-3-26 0 0,0 0-1 0 0,0 0 0 0 0,0 0 1 0 0,0 0-1 0 0,0 0 0 0 0,-1 1 1 0 0,1-1-1 0 0,-1 1 0 0 0,1-1 1 0 0,-1 1-1 0 0,0-1 0 0 0,0 1 1 0 0,0 0-1 0 0,0 0 0 0 0,-1-1 1 0 0,1 1-1 0 0,-1 0 0 0 0,0 3 1 0 0,0-3 2 0 0,0-1 1 0 0,-1 1 0 0 0,1-1 0 0 0,-1 0-1 0 0,0 1 1 0 0,0-1 0 0 0,0 0 0 0 0,0 0-1 0 0,0 0 1 0 0,0 1 0 0 0,-1-1 0 0 0,1 0-1 0 0,-1-1 1 0 0,1 1 0 0 0,-1 0 0 0 0,0 0 0 0 0,0-1-1 0 0,0 1 1 0 0,0-1 0 0 0,0 1 0 0 0,-4 1-1 0 0,-7 4 125 0 0,-1-1 0 0 0,0 0-1 0 0,0-1 1 0 0,-18 4 0 0 0,-60 8-395 0 0,74-14 57 0 0,2 0-468 0 0,0-2 0 0 0,0 0 0 0 0,0 0 0 0 0,1-2-1 0 0,-31-4 1 0 0,19 0-6468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7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184 1 18743 0 0,'0'0'1882'0'0,"0"2"-1725"0"0,-1 44-103 0 0,-3 0 0 0 0,-16 78-1 0 0,-35 89-149 0 0,-10-6-258 0 0,63-203-60 0 0,0 1 0 0 0,-1-1 0 0 0,1 0 0 0 0,-1 1 0 0 0,0-1 0 0 0,0-1 0 0 0,-1 1 0 0 0,1 0 0 0 0,-6 3 0 0 0,8-6 323 0 0,-2 3-1507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3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22087 0 0,'0'0'2214'0'0,"1"3"-2025"0"0,8 37-163 0 0,8 52-175 0 0,-14-35 158 0 0,-2 0 0 0 0,-3 0-1 0 0,-11 65 1 0 0,4-74-950 0 0,-28 91 0 0 0,33-126 83 0 0,-6 12-6980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7.3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4608 0 0,'0'0'724'0'0,"2"-1"582"0"0,12-6 4471 0 0,16-17-3778 0 0,-28 22-1535 0 0,1 1 278 0 0,8 0 4888 0 0,1 17-5095 0 0,-9-14-477 0 0,-1 1 0 0 0,1 0 0 0 0,-1 0 0 0 0,1 0 0 0 0,-1 0 0 0 0,0 1 0 0 0,-1-1 0 0 0,1 1 0 0 0,0-1 1 0 0,-1 1-1 0 0,0 0 0 0 0,0-1 0 0 0,1 6 0 0 0,5 199 269 0 0,-2-33-87 0 0,-2-94-174 0 0,5 44 217 0 0,7 44 273 0 0,18 118-671 0 0,-23-230-134 0 0,-6-37-14 0 0,3 27-1 0 0,0 14-1631 0 0,-2-32-624 0 0,-4-8-4422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206 222 9072 0 0,'3'0'413'0'0,"7"-1"-298"0"0,0 0 0 0 0,0-1 1 0 0,10-3-1 0 0,14-2-13 0 0,-20 4-92 0 0,23-9-1 0 0,-23 7 5 0 0,0 1-1 0 0,16-3 1 0 0,487-76 1110 0 0,-338 59 886 0 0,255-20 1714 0 0,-194 26-2605 0 0,-41 12-12 0 0,-156 6-524 0 0,10 4 106 0 0,-23-1-395 0 0,-6 1 68 0 0,1 0 0 0 0,-1 2 0 0 0,1 1-1 0 0,33 15 1 0 0,-55-21-336 0 0,1 0 1 0 0,-1 1-1 0 0,0 0 0 0 0,0-1 0 0 0,0 1 0 0 0,0 0 0 0 0,0 1 1 0 0,0-1-1 0 0,0 0 0 0 0,-1 1 0 0 0,1 0 0 0 0,-1-1 0 0 0,1 1 1 0 0,-1 0-1 0 0,0 0 0 0 0,-1 0 0 0 0,1 1 0 0 0,0-1 0 0 0,-1 0 0 0 0,2 5 1 0 0,5 17 314 0 0,-7-20-272 0 0,1-1-1 0 0,-1 1 0 0 0,1-1 1 0 0,-1 1-1 0 0,0-1 0 0 0,0 8 1 0 0,1 30-419 0 0,7 42 1 0 0,-4-41 410 0 0,1 42-1 0 0,-4 5 25 0 0,-1 42-242 0 0,6 424-531 0 0,-2-483 623 0 0,5 45-23 0 0,3-8 14 0 0,3 19 53 0 0,-14-109 21 0 0,0 29 0 0 0,0-2 0 0 0,-1-38 1 0 0,0-1-1 0 0,-1 0 0 0 0,-1 10 1 0 0,0-16-2 0 0,1 0 0 0 0,0 0 0 0 0,-1 0 0 0 0,1 0 0 0 0,-1 0 1 0 0,1 0-1 0 0,-1 0 0 0 0,0 0 0 0 0,0-1 0 0 0,0 1 0 0 0,0 0 1 0 0,0-1-1 0 0,0 1 0 0 0,-1 0 0 0 0,1-1 0 0 0,0 1 0 0 0,-1-1 0 0 0,-1 2 1 0 0,-10 6-54 0 0,10-7 44 0 0,0 0 0 0 0,1 0 0 0 0,-1 0 0 0 0,0-1-1 0 0,0 1 1 0 0,0-1 0 0 0,0 1 0 0 0,0-1 0 0 0,-1 0-1 0 0,1 0 1 0 0,0 0 0 0 0,0-1 0 0 0,-1 1 0 0 0,1-1-1 0 0,0 0 1 0 0,-5 0 0 0 0,-70-10 201 0 0,-47-9-65 0 0,48 6-82 0 0,-75-17-45 0 0,65 11 18 0 0,-50-10 82 0 0,-40-8-8 0 0,-179-17 55 0 0,44 30-146 0 0,-29 5 162 0 0,112 17 140 0 0,164 2-339 0 0,-44-4-422 0 0,102 4 317 0 0,0-1 0 0 0,1 0-1 0 0,-11-3 1 0 0,0-4-1478 0 0,15 7 1016 0 0,1 0 0 0 0,0 0-1 0 0,-1 0 1 0 0,1-1 0 0 0,0 1 0 0 0,0 0-1 0 0,0 0 1 0 0,0-1 0 0 0,-1-1 0 0 0,-4-12-5676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4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14280 0 0,'0'0'2858'0'0,"0"2"-1381"0"0,0 47 1678 0 0,-1-22-3617 0 0,-1 0 0 0 0,-7 36-1 0 0,2-20 407 0 0,-3 66-1 0 0,6-49 246 0 0,4 7 158 0 0,0-48-495 0 0,0 0 0 0 0,0-1-1 0 0,-5 26 1 0 0,0-20-1562 0 0,4 0-4993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0 129 13792 0 0,'0'0'1246'0'0,"2"-2"-1022"0"0,10-7-86 0 0,0-1 0 0 0,0 1 0 0 0,1 1 0 0 0,0 0 0 0 0,23-9 0 0 0,25-15-480 0 0,-53 27 445 0 0,0 1 0 0 0,1-1 1 0 0,-1 2-1 0 0,1-1 0 0 0,0 1 0 0 0,0 1 1 0 0,0-1-1 0 0,1 2 0 0 0,-1-1 1 0 0,0 1-1 0 0,1 1 0 0 0,-1-1 1 0 0,1 2-1 0 0,-1-1 0 0 0,0 1 1 0 0,1 1-1 0 0,12 3 0 0 0,-15-3 71 0 0,10 1 223 0 0,0 2 0 0 0,0 0 0 0 0,19 9 0 0 0,-24-5-351 0 0,-10-6-68 0 0,0-1-1 0 0,-1 0 1 0 0,1 1-1 0 0,-1-1 1 0 0,1 1-1 0 0,-1 0 1 0 0,0-1-1 0 0,0 1 1 0 0,0 0-1 0 0,0 0 1 0 0,-1 0-1 0 0,1 0 1 0 0,-1-1-1 0 0,1 1 1 0 0,-1 0-1 0 0,0 0 1 0 0,0 0-1 0 0,-1 0 1 0 0,1 0-1 0 0,-1 0 1 0 0,1 0-1 0 0,-1 0 1 0 0,0 0-1 0 0,0-1 1 0 0,0 1-1 0 0,0 0 1 0 0,-1-1-1 0 0,1 1 1 0 0,-1-1-1 0 0,1 1 1 0 0,-5 3-1 0 0,-3 4 25 0 0,-1 0 0 0 0,0-1 0 0 0,-1 0 0 0 0,1-1-1 0 0,-25 13 1 0 0,-181 100 158 0 0,206-116-173 0 0,0 1 0 0 0,-1-2 0 0 0,-15 6-1 0 0,-18 8-5447 0 0,27-8-283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1 16208 0 0,'0'0'365'0'0,"-1"1"56"0"0,-3 9-79 0 0,-1 1 1 0 0,-3 12-1 0 0,-3 10-1030 0 0,6-22 380 0 0,-6 15-268 0 0,7-8 1024 0 0,1-1 1 0 0,1 1-1 0 0,0-1 0 0 0,1 1 1 0 0,2 25-1 0 0,-1-36-265 0 0,1-1 0 0 0,1 0 0 0 0,-1 0 0 0 0,1 0 0 0 0,0 0 0 0 0,0 0 0 0 0,1-1 0 0 0,-1 1 0 0 0,1 0 0 0 0,1-1 0 0 0,-1 0 0 0 0,1 0 0 0 0,0 0 0 0 0,0 0 0 0 0,0-1 0 0 0,0 1 0 0 0,1-1 0 0 0,0 0 0 0 0,7 4 0 0 0,-12-8-181 0 0,50 28 138 0 0,-45-25-196 0 0,1-1-1 0 0,0 0 0 0 0,-1 0 1 0 0,1 0-1 0 0,0-1 1 0 0,0 0-1 0 0,11 1 1 0 0,-8-2-203 0 0,-1-1 0 0 0,0 1 0 0 0,1-1 1 0 0,14-4-1 0 0,2-7-2049 0 0,-22 10 1366 0 0,0 0 0 0 0,0 0 0 0 0,0-1 0 0 0,0 0 0 0 0,3-4 1 0 0,5-7-4783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4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189 0 16439 0 0,'-9'12'338'0'0,"0"-1"0"0"0,1 1 0 0 0,0 1 0 0 0,1 0 0 0 0,1 0 0 0 0,-7 18 0 0 0,-23 87 1260 0 0,25-73-1178 0 0,-27 119-516 0 0,35-150 96 0 0,-1 23 0 0 0,3-23 0 0 0,-5 22 0 0 0,-24 97-3072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8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1376 0 0,'0'0'65'0'0,"0"2"759"0"0,6 29 14189 0 0,-1-3-8409 0 0,-1-3-6260 0 0,-4 53-315 0 0,1-50-1 0 0,-1-1 0 0 0,-7 49 0 0 0,-18 54 15 0 0,9-53-42 0 0,11-42 13 0 0,4-25-186 0 0,0 0 0 0 0,-1 0 0 0 0,0 0 0 0 0,-1-1 0 0 0,-4 12 0 0 0,5-17-981 0 0,0 1-1 0 0,1-1 1 0 0,-1 1 0 0 0,1-1 0 0 0,-1 8 0 0 0,1 0-5925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0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1 125 19895 0 0,'0'0'1515'0'0,"3"-1"-1032"0"0,8-5-437 0 0,0 1 1 0 0,-1-2 0 0 0,12-7 0 0 0,18-11-754 0 0,-20 14 15 0 0,0 1 1 0 0,1 1-1 0 0,-1 1 1 0 0,2 1-1 0 0,31-6 0 0 0,-35 9 332 0 0,-14 3 373 0 0,-1 0-1 0 0,1 0 0 0 0,-1 0 1 0 0,1 1-1 0 0,0 0 0 0 0,-1-1 1 0 0,1 1-1 0 0,-1 0 0 0 0,1 1 1 0 0,0-1-1 0 0,-1 1 0 0 0,7 1 0 0 0,7 3 325 0 0,8 4 728 0 0,-24-8-1009 0 0,1 0 1 0 0,0 1 0 0 0,0-1 0 0 0,-1 1-1 0 0,1 0 1 0 0,-1 0 0 0 0,0-1 0 0 0,1 1-1 0 0,-1 0 1 0 0,0 0 0 0 0,0 0-1 0 0,0 0 1 0 0,0 0 0 0 0,0 0 0 0 0,-1 1-1 0 0,1-1 1 0 0,-1 0 0 0 0,1 0 0 0 0,-1 1-1 0 0,0-1 1 0 0,0 0 0 0 0,0 0-1 0 0,0 1 1 0 0,0-1 0 0 0,0 0 0 0 0,-1 0-1 0 0,1 1 1 0 0,-1-1 0 0 0,0 0-1 0 0,-1 4 1 0 0,0-1-139 0 0,0 1-1 0 0,-1-1 0 0 0,0 0 1 0 0,0 0-1 0 0,0 0 0 0 0,0-1 1 0 0,-1 1-1 0 0,0-1 0 0 0,0 0 1 0 0,0 0-1 0 0,-4 4 0 0 0,-42 33-452 0 0,34-27 951 0 0,-31 22 1 0 0,41-32-402 0 0,5-4 28 0 0,1 1 0 0 0,-1-1 0 0 0,0 0 0 0 0,0 1 0 0 0,1-1 0 0 0,-1 1 0 0 0,0-1 1 0 0,1 1-1 0 0,-1 0 0 0 0,1-1 0 0 0,-1 1 0 0 0,1-1 0 0 0,-2 2 0 0 0,2-1-22 0 0,1 0 0 0 0,-1-1 0 0 0,0 1 0 0 0,1 0 0 0 0,-1-1 0 0 0,0 1 0 0 0,1 0 0 0 0,-1-1 0 0 0,1 1 1 0 0,-1-1-1 0 0,1 1 0 0 0,-1-1 0 0 0,1 1 0 0 0,-1-1 0 0 0,1 1 0 0 0,-1-1 0 0 0,1 0 0 0 0,0 1 0 0 0,8 5 50 0 0,0-1 0 0 0,0 0 0 0 0,0-1-1 0 0,0 0 1 0 0,19 5 0 0 0,14 6 50 0 0,-20-5-117 0 0,25 15 0 0 0,-40-20 2 0 0,0 0 0 0 0,0 1 0 0 0,0-1-1 0 0,-1 1 1 0 0,0 1 0 0 0,8 9 0 0 0,-14-16 18 0 0,1 1-1 0 0,-1 0 0 0 0,0-1 1 0 0,1 1-1 0 0,-1 0 1 0 0,0 0-1 0 0,0-1 1 0 0,0 1-1 0 0,0 0 1 0 0,0 0-1 0 0,0-1 1 0 0,0 1-1 0 0,0 0 1 0 0,0 0-1 0 0,0-1 1 0 0,0 1-1 0 0,-1 1 1 0 0,1 1 68 0 0,0 1-27 0 0,-1-1 1 0 0,0 1 0 0 0,0 0 0 0 0,0 0 0 0 0,0-1 0 0 0,-1 1-1 0 0,0-1 1 0 0,1 1 0 0 0,-1-1 0 0 0,0 1 0 0 0,-1-1-1 0 0,1 0 1 0 0,-1 0 0 0 0,1 0 0 0 0,-1-1 0 0 0,0 1-1 0 0,0 0 1 0 0,-3 1 0 0 0,-7 6 141 0 0,0-2 0 0 0,0 1 0 0 0,-18 6 0 0 0,7-3 117 0 0,-1-2 0 0 0,-46 12 0 0 0,54-18-825 0 0,0-1 1 0 0,1 0-1 0 0,-1-2 0 0 0,0 0 0 0 0,-27-2 0 0 0,24-2-7337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0 7368 0 0,'0'0'5730'0'0,"-2"2"-4166"0"0,0 1-1452 0 0,0-1 0 0 0,0 1 0 0 0,1 0 0 0 0,-1 0 0 0 0,1 0-1 0 0,-1-1 1 0 0,1 1 0 0 0,0 0 0 0 0,0 1 0 0 0,-1 3 0 0 0,-5 21-84 0 0,5-21-25 0 0,0-1 1 0 0,0 0-1 0 0,0 11 0 0 0,-15 116 648 0 0,3 93 897 0 0,8-53-1399 0 0,5-100-152 0 0,-31 358-200 0 0,6-243-3007 0 0,20-155 1926 0 0,0-15-10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352 15 5064 0 0,'0'0'389'0'0,"2"2"-250"0"0,0-1-48 0 0,0 0-1 0 0,1 1 1 0 0,-1-1 0 0 0,1 0-1 0 0,-1 0 1 0 0,1-1 0 0 0,-1 1 0 0 0,1 0-1 0 0,-1-1 1 0 0,1 1 0 0 0,0-1-1 0 0,-1 0 1 0 0,1 0 0 0 0,3-1 0 0 0,46-3 3571 0 0,-39 2-3068 0 0,167-13 367 0 0,251 10-1 0 0,-99 10 1376 0 0,-231 0-2287 0 0,20-1-31 0 0,192 2 154 0 0,-118-4 324 0 0,-109-3-257 0 0,2-5 256 0 0,-15 6 171 0 0,-71 0-490 0 0,0 1 14 0 0,22 11 1410 0 0,-23-11-1587 0 0,-1-1-1 0 0,0 0 0 0 0,1 0 1 0 0,-1 1-1 0 0,0-1 0 0 0,1 0 1 0 0,-1 1-1 0 0,0-1 0 0 0,1 0 1 0 0,-1 1-1 0 0,0-1 0 0 0,0 1 1 0 0,1-1-1 0 0,-1 1 0 0 0,0-1 1 0 0,0 0-1 0 0,0 1 0 0 0,1-1 1 0 0,-1 1-1 0 0,0-1 0 0 0,0 2 1 0 0,0 0 33 0 0,5 9 99 0 0,-4-9-8 0 0,-1 0-1 0 0,0 9-73 0 0,-1 1 1 0 0,-3 13-1 0 0,3-14-59 0 0,-1 0-1 0 0,2 21 1 0 0,0-20-4 0 0,0 0 0 0 0,-2 14-1 0 0,-5 33-1 0 0,0 87 0 0 0,-1 11-66 0 0,2-51 70 0 0,1-1-17 0 0,-5 44-62 0 0,-7 56 23 0 0,14-178 54 0 0,2 36 0 0 0,-1 6 0 0 0,1-49 0 0 0,1-15 0 0 0,0 0 0 0 0,0 0 0 0 0,-1 0 0 0 0,1 0 0 0 0,-1 0 0 0 0,0-1 0 0 0,-1 1 0 0 0,-2 7 0 0 0,-11 21-10 0 0,14-32-46 0 0,-1 1-22 0 0,-7 5-2 0 0,-3-2 14 0 0,4-5 64 0 0,0 0 0 0 0,0 0 1 0 0,0-1-1 0 0,0 0 1 0 0,0 0-1 0 0,0-1 0 0 0,-10-3 1 0 0,-15-3 0 0 0,17 4 33 0 0,-25-9 0 0 0,1 0 90 0 0,-279-53 558 0 0,-5 23-594 0 0,-144 18-155 0 0,4 49 2 0 0,144 0 67 0 0,293-23-499 0 0,-1-1 0 0 0,0-2 0 0 0,-41-6 0 0 0,47 3-1603 0 0,1-4-4079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18975 0 0,'0'13'1450'0'0,"0"-8"-1212"0"0,0-1-182 0 0,0-1 0 0 0,0 1 0 0 0,-1 0 0 0 0,0-1 0 0 0,1 1 0 0 0,-3 5 0 0 0,2 0 44 0 0,0 0 0 0 0,0 0-1 0 0,1 0 1 0 0,1 0 0 0 0,-1 0 0 0 0,1 0-1 0 0,3 9 1 0 0,1 21-146 0 0,-4-12-236 0 0,0-12-64 0 0,4 28 0 0 0,0-12-68 0 0,1 54 0 0 0,-5-54 407 0 0,8 49 0 0 0,-7-68-9 0 0,0-1-1 0 0,-1 14 0 0 0,-1-5-3834 0 0,0-16 2271 0 0,0 10-4642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15288 0 0,'0'0'1162'0'0,"1"-2"-790"0"0,1-4-348 0 0,1 1 1 0 0,0-1-1 0 0,1 1 0 0 0,-1-1 0 0 0,8-7 0 0 0,11-16 239 0 0,-19 23-135 0 0,2 0 0 0 0,-1 1 1 0 0,0-1-1 0 0,7-4 0 0 0,1-1-105 0 0,1 0 0 0 0,0 1 0 0 0,1 1 0 0 0,0 0 0 0 0,0 1 0 0 0,25-11-1 0 0,-35 18 26 0 0,1 0 0 0 0,-1 1 0 0 0,0-1 0 0 0,1 1 0 0 0,-1 0 0 0 0,1 0-1 0 0,-1 0 1 0 0,8 1 0 0 0,35 10 642 0 0,-46-11-683 0 0,4 2 29 0 0,0-1 0 0 0,-1 1 0 0 0,0 1 0 0 0,1-1 0 0 0,-1 1 0 0 0,0-1 0 0 0,0 1 0 0 0,0 0 0 0 0,0 0 0 0 0,-1 1 0 0 0,1-1 0 0 0,-1 1 0 0 0,0 0 0 0 0,0 0-1 0 0,-1 0 1 0 0,1 0 0 0 0,-1 0 0 0 0,1 1 0 0 0,-1-1 0 0 0,-1 1 0 0 0,3 8 0 0 0,-3-10-53 0 0,-1 0 0 0 0,0 0 0 0 0,0 0 0 0 0,0 0 0 0 0,0 0-1 0 0,-1 0 1 0 0,1 0 0 0 0,-1 0 0 0 0,0 0 0 0 0,1-1 0 0 0,-4 7 0 0 0,-15 26 121 0 0,13-26-49 0 0,-1-1 1 0 0,0 0 0 0 0,0 0 0 0 0,0-1 0 0 0,-1 0-1 0 0,-10 7 1 0 0,-54 33 195 0 0,42-29-262 0 0,1 3 7 0 0,23-16-101 0 0,0 0 0 0 0,-1 0-1 0 0,1-1 1 0 0,-1 0 0 0 0,-10 4-1 0 0,12-6 33 0 0,1-1-879 0 0,0 1 1 0 0,0 0 0 0 0,0-1 0 0 0,1 1-1 0 0,-5 3 1 0 0,-7 5-5103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4144 0 0,'2'1'2974'0'0,"12"10"3756"0"0,-12-9-6426 0 0,0 0 0 0 0,1 0 1 0 0,-1 0-1 0 0,1-1 0 0 0,0 1 0 0 0,0 0 0 0 0,-1-1 0 0 0,1 0 1 0 0,0 0-1 0 0,0 0 0 0 0,6 1 0 0 0,20 2 59 0 0,28-1-1 0 0,-43-2-433 0 0,0 0-1 0 0,22 6 1 0 0,-3-1 8 0 0,-20-3 120 0 0,26 16 243 0 0,-36-18-188 0 0,-2 1-18 0 0,0 1-105 0 0,1 0 1 0 0,-1 0-1 0 0,0 1 0 0 0,0-1 1 0 0,0 1-1 0 0,0-1 1 0 0,0 1-1 0 0,-1-1 1 0 0,0 1-1 0 0,0 0 1 0 0,0-1-1 0 0,0 1 0 0 0,0-1 1 0 0,-1 1-1 0 0,1-1 1 0 0,-1 1-1 0 0,0-1 1 0 0,0 1-1 0 0,-1-1 0 0 0,1 1 1 0 0,-1-1-1 0 0,1 0 1 0 0,-1 0-1 0 0,0 0 1 0 0,0 0-1 0 0,-3 3 0 0 0,-12 21 11 0 0,12-20 0 0 0,1 0 0 0 0,-1 0 0 0 0,-6 7 0 0 0,8-12-3 0 0,-3 6 10 0 0,4 13-51 0 0,2-18-165 0 0,3-3-390 0 0,7-1 107 0 0,0-1-1 0 0,0 1 0 0 0,0-1 0 0 0,-1-1 1 0 0,1 0-1 0 0,-1 0 0 0 0,1-1 0 0 0,-1 0 0 0 0,11-8 1 0 0,15-15-4228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11976 0 0,'0'0'922'0'0,"3"0"-428"0"0,4 0 51 0 0,0-2 0 0 0,0 1 1 0 0,0-1-1 0 0,-1 0 0 0 0,1 0 1 0 0,7-5-1 0 0,21-6 229 0 0,160-38-2683 0 0,-105 33 1978 0 0,-74 16 204 0 0,-13 1-171 0 0,0 1 0 0 0,0 0 1 0 0,0 0-1 0 0,0 1 0 0 0,0-1 1 0 0,0 1-1 0 0,0-1 0 0 0,0 1 1 0 0,0 0-1 0 0,3 1 0 0 0,1 1 203 0 0,-5-2-242 0 0,0 0-1 0 0,1 1 1 0 0,-1-1 0 0 0,0 1-1 0 0,-1 0 1 0 0,1-1 0 0 0,0 1-1 0 0,0 0 1 0 0,-1 0 0 0 0,3 3-1 0 0,-3-3-50 0 0,-1-1 0 0 0,1 1 0 0 0,0 0 0 0 0,-1 0 0 0 0,1-1 0 0 0,-1 1 0 0 0,0 0 0 0 0,0 0 0 0 0,1-1 0 0 0,-1 1 0 0 0,0 0 0 0 0,0 0 0 0 0,-1 0 0 0 0,1-1 0 0 0,0 1 0 0 0,-2 3 0 0 0,-11 29-24 0 0,13-34 12 0 0,-19 43-79 0 0,-38 77-258 0 0,36-79 321 0 0,-28 47 4 0 0,-35 62-47 0 0,45-75 58 0 0,-15 35 16 0 0,10-20-399 0 0,27-56-4724 0 0,8-22-374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18775 0 0,'0'0'1427'0'0,"3"0"-972"0"0,26 2-269 0 0,-20 0-187 0 0,0-1 1 0 0,1-1 0 0 0,11 0 0 0 0,83-15 130 0 0,-46 6-84 0 0,1-1-171 0 0,38-4-217 0 0,-43 9 207 0 0,233-13 78 0 0,-204 12-198 0 0,-42 3-516 0 0,-15 0 188 0 0,-4-5-8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4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963 1 9760 0 0,'-7'4'227'0'0,"-1"1"0"0"0,1-2-1 0 0,-14 6 1 0 0,-1 0-96 0 0,-6 3 67 0 0,-1-2 0 0 0,0-2 0 0 0,-1 0 0 0 0,-39 4 0 0 0,32-5 123 0 0,-26-1-248 0 0,14-2-87 0 0,-46 7 964 0 0,-92 16 2228 0 0,178-25-2686 0 0,-1-1 1 0 0,-19 0 0 0 0,20-1-198 0 0,0 0 0 0 0,1 1 1 0 0,-1 0-1 0 0,-11 3 0 0 0,15-3-153 0 0,-1 0-1 0 0,1 0 1 0 0,-10 0-1 0 0,11-2-48 0 0,0 2-1 0 0,0-1 1 0 0,-1 0-1 0 0,1 1 1 0 0,-7 2-1 0 0,7-1-26 0 0,0 0-1 0 0,0 1 0 0 0,0-1 0 0 0,0 1 0 0 0,0 0 0 0 0,0 0 1 0 0,1 1-1 0 0,0-1 0 0 0,-1 1 0 0 0,-3 5 0 0 0,-1 3 27 0 0,0 0 1 0 0,-7 19-1 0 0,9-16-64 0 0,1 0 1 0 0,1 0-1 0 0,0 0 1 0 0,1 0-1 0 0,1 1 1 0 0,0 17 0 0 0,-5 26 35 0 0,3-20-28 0 0,2 77 1 0 0,1-18-28 0 0,7 175 5 0 0,1-75-166 0 0,-2-37-479 0 0,5-55-7391 0 0,-9-85 2430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1519 1 16783 0 0,'0'0'1688'0'0,"-1"2"-1544"0"0,-2 5-128 0 0,-6 16 0 0 0,-7 44 283 0 0,-21 219-3075 0 0,32-221 3361 0 0,3 1-1 0 0,8 96 0 0 0,-4-115-278 0 0,10 111-73 0 0,-8-84-164 0 0,1 47-131 0 0,-4-80 24 0 0,-3 67-54 0 0,0-95 89 0 0,0 1 0 0 0,0 0-1 0 0,-1-1 1 0 0,-1 0 0 0 0,-9 22-1 0 0,7-23 5 0 0,4-6 1 0 0,0-1-1 0 0,0 0 0 0 0,-1 0 0 0 0,0-1 0 0 0,0 1 0 0 0,0 0 0 0 0,0-1 0 0 0,-1 0 0 0 0,-4 4 0 0 0,-3 3 64 0 0,0-1-1 0 0,-1-1 1 0 0,0 0-1 0 0,0-1 0 0 0,-1 0 1 0 0,-18 8-1 0 0,-20 4 333 0 0,-70 17-1 0 0,-335 56 2270 0 0,125-58-1013 0 0,286-32-1506 0 0,27-2-328 0 0,-115 3 241 0 0,117-4-720 0 0,1-1 1 0 0,0-1-1 0 0,0-1 1 0 0,0 0-1 0 0,0-1 1 0 0,-24-10-1 0 0,17 2-6451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10592 0 0,'0'0'964'0'0,"-1"2"-795"0"0,1 1-138 0 0,-2 1-75 0 0,-9 9 470 0 0,10-13-230 0 0,1 1 1 0 0,0-1-1 0 0,-1 1 0 0 0,1-1 0 0 0,0 1 0 0 0,-1 0 0 0 0,1-1 1 0 0,0 1-1 0 0,0-1 0 0 0,0 1 0 0 0,0-1 0 0 0,0 1 0 0 0,-1 0 0 0 0,1-1 1 0 0,0 1-1 0 0,0-1 0 0 0,0 1 0 0 0,1 0 0 0 0,-1 0 0 0 0,0 2 685 0 0,-7 20 4152 0 0,-2 9-3818 0 0,2 12-1545 0 0,-12 56-347 0 0,11-62 815 0 0,-3 51 0 0 0,1-12 628 0 0,7-31-305 0 0,3-35-353 0 0,-1 1 0 0 0,0 0 1 0 0,-4 13-1 0 0,0 0-724 0 0,5-21 189 0 0,0 0 0 0 0,-1 0 1 0 0,0 0-1 0 0,0 0 0 0 0,0-1 0 0 0,0 1 1 0 0,-1 0-1 0 0,1 0 0 0 0,-1-1 0 0 0,-4 7 1 0 0,-1-1-6591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0 264 9216 0 0,'0'0'706'0'0,"1"-2"-36"0"0,8-18 4849 0 0,18-28-1 0 0,-16 32-5086 0 0,0 0 0 0 0,0 1-1 0 0,2 1 1 0 0,17-17-1 0 0,-10 13-899 0 0,-6 4 17 0 0,22-15 0 0 0,-30 25 388 0 0,-1 1 0 0 0,1-1 0 0 0,0 1 0 0 0,0 0 0 0 0,1 1 0 0 0,-1 0 0 0 0,13-3 0 0 0,-6 2 79 0 0,12-1 311 0 0,35-3-1 0 0,-51 7-265 0 0,-1 0-1 0 0,1 0 1 0 0,-1 1 0 0 0,0 0-1 0 0,0 1 1 0 0,1 0-1 0 0,-1 0 1 0 0,10 5-1 0 0,-7-3-90 0 0,-6-2-27 0 0,0 0-1 0 0,1 1 0 0 0,-1-1 1 0 0,0 1-1 0 0,4 4 0 0 0,-8-6 46 0 0,1 0 0 0 0,-1 0-1 0 0,0 0 1 0 0,0 0-1 0 0,0 0 1 0 0,0 0 0 0 0,0 0-1 0 0,-1 1 1 0 0,1-1 0 0 0,0 0-1 0 0,-1 1 1 0 0,1-1-1 0 0,-1 1 1 0 0,1-1 0 0 0,-1 1-1 0 0,1-1 1 0 0,-1 1 0 0 0,0-1-1 0 0,0 1 1 0 0,0-1-1 0 0,0 1 1 0 0,0-1 0 0 0,0 1-1 0 0,-1 2 1 0 0,0 1-16 0 0,-1-1 1 0 0,0 1-1 0 0,0 0 1 0 0,0 0-1 0 0,0-1 1 0 0,-1 1-1 0 0,0-1 1 0 0,0 0-1 0 0,-4 6 1 0 0,-39 35-54 0 0,22-23 101 0 0,-11 11 102 0 0,-1-2 0 0 0,-75 48-1 0 0,71-52-200 0 0,-11 8-387 0 0,21-16-111 0 0,-2 0-2261 0 0,22-17 1230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14600 0 0,'0'0'330'0'0,"-1"2"45"0"0,0 3-211 0 0,-13 27 588 0 0,-1 3-382 0 0,15-34-367 0 0,-1 0 0 0 0,0 0-1 0 0,1 0 1 0 0,-1 0-1 0 0,1 0 1 0 0,-1 1-1 0 0,1-1 1 0 0,0 0-1 0 0,-1 0 1 0 0,1 3-1 0 0,-3 6-102 0 0,0-5 86 0 0,0 0 0 0 0,0 1-1 0 0,1-1 1 0 0,-1 1-1 0 0,1-1 1 0 0,-2 11-1 0 0,-2 0 153 0 0,5-14-50 0 0,0 1-1 0 0,1-1 0 0 0,-1 1 1 0 0,0-1-1 0 0,1 1 1 0 0,-1-1-1 0 0,1 6 0 0 0,-3 14 986 0 0,3-20-906 0 0,-1 0 0 0 0,1 1-1 0 0,-1 0 1 0 0,1-1 0 0 0,0 1 0 0 0,0-1 0 0 0,0 1-1 0 0,0-1 1 0 0,1 1 0 0 0,-1-1 0 0 0,1 1 0 0 0,-1-1 0 0 0,3 5-1 0 0,3 8 653 0 0,-5-11-767 0 0,1-1 0 0 0,-1 0 0 0 0,1 0 0 0 0,0 0 0 0 0,0 0 1 0 0,0 0-1 0 0,0 0 0 0 0,0-1 0 0 0,0 1 0 0 0,1-1 0 0 0,-1 1 0 0 0,1-1 0 0 0,0 0 0 0 0,5 3 0 0 0,-6-3-84 0 0,0-1 0 0 0,0 0 0 0 0,1 1 0 0 0,-1-1 0 0 0,0 0-1 0 0,0 0 1 0 0,1-1 0 0 0,-1 1 0 0 0,0 0 0 0 0,1-1 0 0 0,-1 1 0 0 0,1-1-1 0 0,-1 0 1 0 0,4 0 0 0 0,-4 0-62 0 0,0 0-1 0 0,-1-1 1 0 0,1 1-1 0 0,0-1 1 0 0,-1 1-1 0 0,1-1 1 0 0,0 0-1 0 0,-1 0 1 0 0,1 1-1 0 0,-1-1 1 0 0,1 0-1 0 0,-1 0 1 0 0,0-1-1 0 0,1 1 1 0 0,-1 0-1 0 0,0 0 1 0 0,0-1-1 0 0,0 1 1 0 0,0 0-1 0 0,2-3 1 0 0,8-13-1719 0 0,-9 14 1215 0 0,0 0 0 0 0,0 0-1 0 0,0-1 1 0 0,0 1 0 0 0,0 0 0 0 0,-1-1 0 0 0,2-6-1 0 0,2-5-2878 0 0,12-27 0 0 0,-1 4 672 0 0,-7 18 1889 0 0,-3 8 137 0 0,0-7 15792 0 0,-6 32-14566 0 0,-1 0 0 0 0,0 0 1 0 0,-2 0-1 0 0,1 0 0 0 0,-2 0 1 0 0,1-1-1 0 0,-8 16 0 0 0,-8 17 263 0 0,2 0-1 0 0,-18 71 0 0 0,32-97-976 0 0,-2-1-1 0 0,0 1 0 0 0,-9 20 1 0 0,7-28-967 0 0,-2-1-70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7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412 101 5984 0 0,'-6'-2'622'0'0,"-1"-3"-878"0"0,2 0 1872 0 0,0 1-1 0 0,0 0 0 0 0,-1 0 0 0 0,-10-5 0 0 0,6 5-1324 0 0,0 0 0 0 0,-1 2 0 0 0,1-1-1 0 0,0 1 1 0 0,-1 0 0 0 0,0 1 0 0 0,1 0-1 0 0,-1 1 1 0 0,0 0 0 0 0,1 1 0 0 0,-1 0-1 0 0,1 1 1 0 0,-13 3 0 0 0,2 1-373 0 0,-1 2 1 0 0,1 0-1 0 0,1 1 1 0 0,-1 1-1 0 0,-24 16 0 0 0,41-23 87 0 0,0 0 0 0 0,0 0 0 0 0,0 0 0 0 0,1 1 0 0 0,-1-1 0 0 0,1 1 0 0 0,0 0 0 0 0,0 0 0 0 0,0 0 0 0 0,1 0 0 0 0,-1 1 0 0 0,1-1 0 0 0,0 1 0 0 0,0-1-1 0 0,1 1 1 0 0,-1 0 0 0 0,1-1 0 0 0,0 1 0 0 0,-1 8 0 0 0,3-10 7 0 0,-1 0 0 0 0,1-1 0 0 0,-1 1 1 0 0,1 0-1 0 0,0 0 0 0 0,0-1 0 0 0,0 1 0 0 0,0-1 0 0 0,0 1 0 0 0,3 3 0 0 0,0 1-18 0 0,2 2-35 0 0,-1 0 0 0 0,1-1-1 0 0,1 0 1 0 0,0 0 0 0 0,0-1 0 0 0,0 0 0 0 0,1 0 0 0 0,14 9 0 0 0,11 11-232 0 0,-8-7-49 0 0,0-2 0 0 0,50 28-1 0 0,22 14-234 0 0,-70-41 548 0 0,-6-4-15 0 0,-1 1-1 0 0,31 29 1 0 0,-49-43 24 0 0,-1 0 0 0 0,1 0 0 0 0,-1 0 0 0 0,1 0 0 0 0,-1 0 0 0 0,0 0 1 0 0,0 0-1 0 0,0 0 0 0 0,0 1 0 0 0,0-1 0 0 0,0 0 0 0 0,-1 1 1 0 0,1-1-1 0 0,-1 1 0 0 0,0-1 0 0 0,1 0 0 0 0,-2 5 0 0 0,1-3-19 0 0,-1 0 1 0 0,0 0-1 0 0,0-1 0 0 0,0 1 0 0 0,-1 0 0 0 0,1-1 0 0 0,-1 1 0 0 0,0-1 0 0 0,0 1 0 0 0,-3 3 0 0 0,-4 3-68 0 0,0 0 0 0 0,0 0 0 0 0,-1-1 0 0 0,0 0 0 0 0,-17 10 0 0 0,0-1 203 0 0,-1-1 1 0 0,-1-2 0 0 0,0-1 0 0 0,-53 18 0 0 0,79-31 8 0 0,-1-1 1 0 0,1 1-1 0 0,-1-1 1 0 0,1 1 0 0 0,-1-1-1 0 0,1 0 1 0 0,-1 0 0 0 0,1 0-1 0 0,-1-1 1 0 0,1 1 0 0 0,-1-1-1 0 0,-6-2 1 0 0,8 2-12 0 0,0 0 0 0 0,0 0 0 0 0,0 0 0 0 0,0 0 0 0 0,1 0 1 0 0,-1 0-1 0 0,0 0 0 0 0,0-1 0 0 0,1 1 0 0 0,-1-1 0 0 0,1 0 0 0 0,-1 1 0 0 0,1-1 0 0 0,0 0 1 0 0,-1 0-1 0 0,1 0 0 0 0,0 1 0 0 0,0-1 0 0 0,0-1 0 0 0,1 1 0 0 0,-2-3 0 0 0,-2-14 519 0 0,1-1 0 0 0,1 0 1 0 0,1-1-1 0 0,0 1 0 0 0,2 0 0 0 0,0 0 0 0 0,1 0 0 0 0,1 0 0 0 0,11-35 0 0 0,46-107 843 0 0,-48 137-1437 0 0,1 0 0 0 0,1 1 0 0 0,2 1 1 0 0,20-26-1 0 0,6-6-226 0 0,8-9-149 0 0,26-32-2005 0 0,-56 71-244 0 0,-9-2-5696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1188 0 13392 0 0,'0'0'1558'0'0,"2"0"-838"0"0,8 0 5297 0 0,-12 2-5463 0 0,-9 4-153 0 0,0 0-1 0 0,0 0 1 0 0,-1-1 0 0 0,0 0 0 0 0,-13 3 0 0 0,23-7-368 0 0,-46 12 106 0 0,-1-2 0 0 0,-88 8-1 0 0,-145 20-234 0 0,228-27 96 0 0,1-1 0 0 0,-59 5 0 0 0,100-14-1 0 0,1-1-1 0 0,-15 5 1 0 0,17-3 25 0 0,0-1 0 0 0,0-1-1 0 0,-18 2 1 0 0,-8-4 19 0 0,18 0-30 0 0,-30 2 0 0 0,14 0-1 0 0,25-1-4 0 0,1 0 1 0 0,-1 0-1 0 0,0 1 0 0 0,-13 3 1 0 0,11-3 18 0 0,2 1 5 0 0,-19 14-17 0 0,24-14-15 0 0,0 1 0 0 0,-1 0 0 0 0,1 0 0 0 0,1 0 0 0 0,-1 0 0 0 0,0 0 0 0 0,1 1 0 0 0,-1-1 0 0 0,1 1 0 0 0,0 0 0 0 0,0-1 0 0 0,0 1 0 0 0,1 0 0 0 0,0 0 0 0 0,-2 7 0 0 0,0 4 0 0 0,1-1 0 0 0,0 0 0 0 0,1 22 0 0 0,22 290-227 0 0,-10-201 164 0 0,-1-29-58 0 0,3 57-204 0 0,2-19-139 0 0,0 0-272 0 0,3 30-1574 0 0,-17-158 1828 0 0,0 0 1 0 0,1 0-1 0 0,-1-1 1 0 0,4 7-1 0 0,1 0-4677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9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1546 1 17103 0 0,'0'0'1712'0'0,"1"2"-1568"0"0,3 14-127 0 0,6 10 18 0 0,-6-17 50 0 0,0 1-1 0 0,-1-1 1 0 0,0 1-1 0 0,0 0 0 0 0,-1 0 1 0 0,0 0-1 0 0,-1 1 1 0 0,0 12-1 0 0,4 24-474 0 0,0-8 13 0 0,-2 60 1 0 0,-1-30 299 0 0,20 199 1060 0 0,-8-177-564 0 0,3 23-140 0 0,6 171 0 0 0,-24-253-303 0 0,-2-1 0 0 0,-1 1 0 0 0,-10 36 0 0 0,10-53-2 0 0,0-1-1 0 0,0-1 1 0 0,-1 1-1 0 0,-1-1 1 0 0,-9 17-1 0 0,10-22 29 0 0,-1 0 0 0 0,0 0 0 0 0,0-1 0 0 0,-1 0-1 0 0,0 0 1 0 0,0 0 0 0 0,0-1 0 0 0,-16 10 0 0 0,12-9 94 0 0,-1-1 0 0 0,0 0 0 0 0,-1-1 0 0 0,1-1 0 0 0,-21 6 0 0 0,-69 7 556 0 0,78-14-490 0 0,-410 29 713 0 0,-59-30-87 0 0,263-3-889 0 0,211 1-441 0 0,0-1 0 0 0,0-1 0 0 0,0 0 0 0 0,0-1 0 0 0,-28-9 0 0 0,25 4-6719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17479 0 0,'0'0'396'0'0,"-1"2"52"0"0,-2 6-245 0 0,1 0-1 0 0,0-1 0 0 0,0 1 0 0 0,1 0 0 0 0,-1 15 0 0 0,2 47 107 0 0,1-31 72 0 0,5 138-744 0 0,0-14 443 0 0,-5-127-62 0 0,0-16-4 0 0,-1-1-1 0 0,-1 1 1 0 0,-6 39-1 0 0,4-44-246 0 0,-4 12-5053 0 0,1-15-938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0 234 14768 0 0,'0'0'678'0'0,"1"-2"-14"0"0,3-5-590 0 0,1-1 0 0 0,0 1-1 0 0,0 0 1 0 0,11-10 0 0 0,-3 2 396 0 0,6-9 227 0 0,2 2 0 0 0,36-33-1 0 0,-47 47-694 0 0,-5 3 28 0 0,1 0 0 0 0,0 1 0 0 0,0 0 1 0 0,0 0-1 0 0,9-4 0 0 0,0 2 312 0 0,1 0 1 0 0,-1 1-1 0 0,1 1 0 0 0,0 0 1 0 0,26-1-1 0 0,-31 4-172 0 0,-1 1 1 0 0,1 0-1 0 0,0 1 1 0 0,-1 0-1 0 0,0 0 1 0 0,1 1-1 0 0,-1 1 1 0 0,0 0-1 0 0,18 7 1 0 0,-5 1-98 0 0,22 11-18 0 0,-41-19-66 0 0,0 0-1 0 0,0 0 1 0 0,0 0-1 0 0,0 0 0 0 0,0 1 1 0 0,-1-1-1 0 0,6 9 1 0 0,-1-2-37 0 0,-7-9 43 0 0,0 0-1 0 0,-1 0 1 0 0,1 0-1 0 0,0 0 1 0 0,0 1-1 0 0,0-1 1 0 0,-1 0-1 0 0,1 0 1 0 0,0 1-1 0 0,-1-1 1 0 0,0 0-1 0 0,1 1 0 0 0,-1-1 1 0 0,0 1-1 0 0,1-1 1 0 0,-1 0-1 0 0,0 1 1 0 0,0-1-1 0 0,0 1 1 0 0,0-1-1 0 0,0 0 1 0 0,-1 1-1 0 0,0 2 1 0 0,1 0 1 0 0,-1 0 1 0 0,0 0-1 0 0,-1 0 0 0 0,1 0 1 0 0,-1-1-1 0 0,0 1 1 0 0,0 0-1 0 0,0-1 1 0 0,0 1-1 0 0,0-1 1 0 0,-1 0-1 0 0,0 0 0 0 0,0 0 1 0 0,-4 4-1 0 0,-21 15-22 0 0,-32 20 0 0 0,29-21-12 0 0,11-9-19 0 0,0-1 0 0 0,-37 15 1 0 0,-17 9-269 0 0,-22 20-463 0 0,58-31-5604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5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330 0 9760 0 0,'2'1'446'0'0,"6"2"-200"0"0,0-1 0 0 0,0 1 0 0 0,0-1-1 0 0,0-1 1 0 0,14 1 6230 0 0,-22-1-6421 0 0,0 0-1 0 0,-1 0 0 0 0,1 0 0 0 0,-1 0 0 0 0,1-1 0 0 0,-1 1 0 0 0,1 0 0 0 0,-1 0 0 0 0,1 0 0 0 0,-1-1 0 0 0,0 1 0 0 0,0 0 1 0 0,-2 2 92 0 0,-1 3 39 0 0,-1-1-1 0 0,0 1 0 0 0,0-1 1 0 0,0 0-1 0 0,0-1 1 0 0,-1 1-1 0 0,0-1 0 0 0,0 0 1 0 0,0-1-1 0 0,0 1 1 0 0,-1-1-1 0 0,1-1 1 0 0,-1 1-1 0 0,-11 2 0 0 0,-77 21 719 0 0,28-10-888 0 0,23-3-16 0 0,34-10 0 0 0,5 3-10 0 0,4-4 2 0 0,1-1 0 0 0,-1 0 1 0 0,1 1-1 0 0,-1-1 0 0 0,1 0 0 0 0,0 1 1 0 0,0-1-1 0 0,-1 0 0 0 0,1 3 1 0 0,-1 4-55 0 0,1-7 43 0 0,0 1-1 0 0,0-1 1 0 0,0 0 0 0 0,0 0 0 0 0,0 0-1 0 0,1 1 1 0 0,-1-1 0 0 0,0 0-1 0 0,0 0 1 0 0,1 0 0 0 0,-1 1 0 0 0,1-1-1 0 0,-1 0 1 0 0,1 0 0 0 0,-1 0-1 0 0,1 0 1 0 0,1 1 0 0 0,11 15-350 0 0,-8-12 300 0 0,0-1-1 0 0,0 0 1 0 0,0 0 0 0 0,0 0 0 0 0,1 0-1 0 0,0-1 1 0 0,7 3 0 0 0,-10-4 80 0 0,35 22-11 0 0,-18-13 0 0 0,14 6 0 0 0,-28-15 0 0 0,-4-1 0 0 0,-1 0 0 0 0,1-1 0 0 0,-1 1 0 0 0,0 0 0 0 0,1-1 0 0 0,-1 1 0 0 0,0 0 0 0 0,0 0 0 0 0,0 0 0 0 0,0 0 0 0 0,2 3 0 0 0,8 6 0 0 0,2 1-14 0 0,-7-6 59 0 0,0 0 1 0 0,-1 0 0 0 0,6 7 0 0 0,-9-9-35 0 0,-1-1 0 0 0,1 0 1 0 0,-1 0-1 0 0,0 0 1 0 0,0 1-1 0 0,0-1 1 0 0,0 1-1 0 0,0-1 0 0 0,0 1 1 0 0,-1-1-1 0 0,1 1 1 0 0,-1-1-1 0 0,0 4 0 0 0,1 0 26 0 0,-1-1-1 0 0,0 0 0 0 0,-1 0 0 0 0,1 0 0 0 0,-1 0 0 0 0,0 0 1 0 0,-1 0-1 0 0,1 0 0 0 0,-1-1 0 0 0,1 1 0 0 0,-2 0 0 0 0,1-1 1 0 0,0 1-1 0 0,-1-1 0 0 0,0 0 0 0 0,0 0 0 0 0,0 0 0 0 0,0 0 1 0 0,-1 0-1 0 0,0-1 0 0 0,0 1 0 0 0,-4 2 0 0 0,3-2-37 0 0,-1 0-1 0 0,1 0 0 0 0,-1-1 0 0 0,0 0 1 0 0,0 0-1 0 0,0-1 0 0 0,0 1 1 0 0,0-1-1 0 0,-1 0 0 0 0,1-1 0 0 0,0 0 1 0 0,-1 0-1 0 0,-12 0 0 0 0,1-1-322 0 0,-56-1-1111 0 0,62 0-1680 0 0,-24-6 0 0 0,10 2-3007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6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39 14368 0 0,'0'0'705'0'0,"-10"-1"32"0"0,6-1-708 0 0,-1 1 0 0 0,0-2 0 0 0,1 1 0 0 0,-6-4 0 0 0,-6-3 146 0 0,12 7-93 0 0,-1 0 0 0 0,0 0 0 0 0,1 0 0 0 0,-1 1 0 0 0,0-1 0 0 0,0 1 0 0 0,0 0 0 0 0,0 1 0 0 0,-7-1 0 0 0,7 1-18 0 0,0 0 0 0 0,1 1 0 0 0,-1 0 0 0 0,0 0 0 0 0,0 0 0 0 0,1 0-1 0 0,-1 1 1 0 0,-5 2 0 0 0,0 1 236 0 0,-1 1 0 0 0,-12 10 0 0 0,13-9-110 0 0,5-4-94 0 0,0 1-1 0 0,-1 0 1 0 0,1 0-1 0 0,1 0 1 0 0,-1 1 0 0 0,1-1-1 0 0,-1 1 1 0 0,-4 8-1 0 0,-3 6 54 0 0,8-13-97 0 0,0-1 0 0 0,1 1 0 0 0,0 0 1 0 0,-4 10-1 0 0,-2 8 48 0 0,7-18-84 0 0,0-1 0 0 0,0 0 0 0 0,0 1-1 0 0,1 0 1 0 0,-1-1 0 0 0,2 1 0 0 0,-2 7-1 0 0,2-4 7 0 0,0 0 0 0 0,0 0-1 0 0,1 0 1 0 0,0-1 0 0 0,1 1-1 0 0,0 0 1 0 0,0-1-1 0 0,6 13 1 0 0,0-6 31 0 0,-4-12-27 0 0,1 1-1 0 0,-1 0 0 0 0,1-1 0 0 0,6 3 0 0 0,0 1 41 0 0,-5-6-2 0 0,3-1-69 0 0,-1 0-1 0 0,1-1 0 0 0,14-3 0 0 0,-20 4-2 0 0,0-1 0 0 0,0 0 0 0 0,0 0 0 0 0,0 0 0 0 0,-1-1 0 0 0,1 1 0 0 0,0-1 0 0 0,0 1 0 0 0,-1-1 0 0 0,1 0 0 0 0,-1 0 0 0 0,0 0-1 0 0,0-1 1 0 0,1 1 0 0 0,1-3 0 0 0,0-2 20 0 0,0 2 0 0 0,0 0-1 0 0,-1 0 1 0 0,1-1-1 0 0,-2 1 1 0 0,1-1-1 0 0,0 1 1 0 0,-1-1-1 0 0,0 0 1 0 0,0 0-1 0 0,-1 0 1 0 0,0 0-1 0 0,1-7 1 0 0,-2 12-4 0 0,0 0 3 0 0,0 0-1 0 0,0 1 1 0 0,0-1 0 0 0,0 0 0 0 0,0 0 0 0 0,0 1-1 0 0,0-1 1 0 0,0 0 0 0 0,0 0 0 0 0,0 1 0 0 0,1-1-1 0 0,-1 0 1 0 0,0 1 0 0 0,0-1 0 0 0,1 0-1 0 0,-1 0 1 0 0,1 1 0 0 0,-1-1 0 0 0,1 1 0 0 0,0-2-1 0 0,-1 1 112 0 0,1-1-1 0 0,-1 0 0 0 0,0 1 1 0 0,0-1-1 0 0,1 1 0 0 0,-1-1 1 0 0,0 0-1 0 0,-1 1 0 0 0,1-3 1 0 0,6 46-12 0 0,-5-19 74 0 0,5 27-1 0 0,-2-24-70 0 0,-1-6-36 0 0,-2-12-12 0 0,0-1 1 0 0,0 0 0 0 0,0 0 0 0 0,-1 1-1 0 0,-1 7 1 0 0,0 2 310 0 0,0 21 0 0 0,2-25-244 0 0,-1 0 0 0 0,-1 0 1 0 0,-4 24-1 0 0,5-36-127 0 0,-2 6 53 0 0,1 0-1 0 0,-1 0 1 0 0,0-1 0 0 0,-1 1-1 0 0,0-1 1 0 0,-6 11-1 0 0,-4 5 135 0 0,7-12-38 0 0,0-1 0 0 0,0 0 0 0 0,-11 13 0 0 0,10-15-120 0 0,0 0 0 0 0,-1 0 0 0 0,1 0 0 0 0,-1-1 0 0 0,-1 0 0 0 0,1-1 0 0 0,-1 0 0 0 0,0 0 0 0 0,0-1 0 0 0,-1 0 0 0 0,-12 4 0 0 0,12-5-815 0 0,-1-1 0 0 0,-17 2 0 0 0,5-4-5650 0 0,2 0-1018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0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1 6912 0 0,'0'0'528'0'0,"-1"2"-123"0"0,-10 33 4229 0 0,-4 14-2436 0 0,10-23-1699 0 0,-4 39 1 0 0,2-6-40 0 0,-8 41 929 0 0,-1 108 1 0 0,27 20 124 0 0,-3-140-1192 0 0,14 395-232 0 0,-22-338-1198 0 0,0-84-1763 0 0,0-45-3303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238 256 2304 0 0,'0'-2'644'0'0,"0"1"-85"0"0,1-1 0 0 0,-1 1-1 0 0,1-1 1 0 0,0 1 0 0 0,0 0 0 0 0,0 0-1 0 0,0-1 1 0 0,0 1 0 0 0,0 0 0 0 0,0 0 0 0 0,0 0-1 0 0,0 0 1 0 0,0 0 0 0 0,1 0 0 0 0,-1 0 0 0 0,0 0-1 0 0,1 1 1 0 0,2-2 0 0 0,5-4 1218 0 0,-5 3-1500 0 0,1 0 1 0 0,-1 1-1 0 0,1 0 0 0 0,0 0 1 0 0,5-2-1 0 0,12-5-54 0 0,5-2-215 0 0,-1 0 1 0 0,1 2-1 0 0,38-8 0 0 0,83-7-170 0 0,-62 11 219 0 0,108-13 257 0 0,81-4 548 0 0,-147 19-501 0 0,141-13 232 0 0,-39 7-90 0 0,-128 10-214 0 0,-61 6-49 0 0,1 2-1 0 0,57 8 1 0 0,-78-5-174 0 0,-1 0 0 0 0,37 13-1 0 0,-53-15 3 0 0,0 0-1 0 0,-1 0 1 0 0,1 1-1 0 0,-1-1 1 0 0,1 1-1 0 0,5 5 1 0 0,5 4 199 0 0,-10-8-241 0 0,-1-1-1 0 0,1 1 1 0 0,-1 0-1 0 0,0 1 1 0 0,0-1-1 0 0,0 1 0 0 0,0-1 1 0 0,-1 1-1 0 0,0 0 1 0 0,2 6-1 0 0,-1-3-25 0 0,0 1-1 0 0,-1-1 1 0 0,0 1 0 0 0,0 0-1 0 0,0 14 1 0 0,4 66 281 0 0,0 4-252 0 0,-12 51-89 0 0,0 58-4 0 0,22 215 64 0 0,-12-365 0 0 0,7 63 0 0 0,7 62 90 0 0,-8-70-52 0 0,-8-74-78 0 0,-3 34-1 0 0,1-22 138 0 0,-1-41-94 0 0,1-1 0 0 0,-1 1 0 0 0,0 0 0 0 0,0 0 0 0 0,0 0-1 0 0,-1-1 1 0 0,1 1 0 0 0,-1 0 0 0 0,0-1 0 0 0,0 0 0 0 0,0 1 0 0 0,0-1-1 0 0,-1 0 1 0 0,1 0 0 0 0,-1 0 0 0 0,0 0 0 0 0,0-1 0 0 0,0 1 0 0 0,0-1-1 0 0,0 0 1 0 0,-1 0 0 0 0,1 0 0 0 0,0 0 0 0 0,-1 0 0 0 0,0-1 0 0 0,1 0-1 0 0,-6 2 1 0 0,-2-1 22 0 0,-14 4 28 0 0,1-1 0 0 0,-1-2-1 0 0,0 0 1 0 0,-33-2-1 0 0,-56-1 149 0 0,-16-1-8 0 0,-26-5 324 0 0,-64-7-52 0 0,-225-17-465 0 0,257 22 18 0 0,-254-22 255 0 0,342 25-422 0 0,-22-2-379 0 0,100 4-41 0 0,0-1 1 0 0,0 0-1 0 0,-30-12 0 0 0,19 4-1088 0 0,6 1-65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10136 0 0,'0'0'918'0'0,"0"2"-758"0"0,-2 36 2276 0 0,0-21 943 0 0,1-15-3016 0 0,1 0 0 0 0,-1-1 0 0 0,1 1 0 0 0,0 0 0 0 0,0 0 0 0 0,-1 0 0 0 0,1-1 0 0 0,1 1 0 0 0,-1 0 0 0 0,0 0 0 0 0,0 0-1 0 0,1 2 1 0 0,11 42-419 0 0,-1 1-1 0 0,-3 0 0 0 0,-2 0 0 0 0,0 77 0 0 0,2-18 656 0 0,0-8-4275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7 212 3680 0 0,'1'-2'3010'0'0,"3"-4"-1881"0"0,0 1-1 0 0,0 0 0 0 0,1 0 1 0 0,0 0-1 0 0,0 1 0 0 0,0-1 1 0 0,1 1-1 0 0,8-5 0 0 0,3-3-740 0 0,21-15-102 0 0,1 1 0 0 0,73-37 0 0 0,-95 57 14 0 0,0 0 0 0 0,0 0-1 0 0,1 2 1 0 0,-1 0 0 0 0,1 1-1 0 0,0 1 1 0 0,22 0 0 0 0,-25 2-170 0 0,1 1 1 0 0,-1 1-1 0 0,0 1 0 0 0,0 0 1 0 0,21 7-1 0 0,-28-5-148 0 0,-8-3 9 0 0,1-1 0 0 0,0 1-1 0 0,0 0 1 0 0,-1-1 0 0 0,1 1 0 0 0,-1-1 0 0 0,1 1 0 0 0,-1 0 0 0 0,0-1 0 0 0,1 1 0 0 0,-1 0 0 0 0,0 0 0 0 0,0-1 0 0 0,0 1 0 0 0,0 0 0 0 0,-1-1 0 0 0,1 1-1 0 0,0 0 1 0 0,-1-1 0 0 0,1 1 0 0 0,-1 0 0 0 0,0-1 0 0 0,0 1 0 0 0,1-1 0 0 0,-1 1 0 0 0,0-1 0 0 0,-2 3 0 0 0,-3 5-12 0 0,-1 0 0 0 0,-14 15 0 0 0,20-23 18 0 0,-17 16 22 0 0,0 0 0 0 0,-1-2 0 0 0,-23 15 0 0 0,-65 34 157 0 0,25-16-52 0 0,2-3-160 0 0,53-31-793 0 0,1 1 0 0 0,0 1 0 0 0,-25 21 0 0 0,39-23-5728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3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6912 0 0,'0'0'528'0'0,"2"1"-23"0"0,3 1 468 0 0,0 0-1 0 0,0 0 1 0 0,0-1-1 0 0,0 1 1 0 0,0-2-1 0 0,1 1 1 0 0,9 0-1 0 0,43-4 872 0 0,-11 0-1843 0 0,-23 3-130 0 0,27-5 1 0 0,-41 5 216 0 0,-1 0 0 0 0,0 0 1 0 0,0 1-1 0 0,0 0 0 0 0,15 4 0 0 0,-8-2 151 0 0,-10-2-113 0 0,-1 1 0 0 0,0 0 0 0 0,0-1 0 0 0,0 1 0 0 0,0 1 0 0 0,0-1 0 0 0,0 1 0 0 0,-1 0 0 0 0,1 0 0 0 0,-1 0 0 0 0,0 1 0 0 0,0 0 0 0 0,0-1 0 0 0,0 1 0 0 0,-1 1 0 0 0,5 6 0 0 0,-8-11-117 0 0,0 1-1 0 0,0-1 1 0 0,0 1 0 0 0,0-1-1 0 0,0 1 1 0 0,0-1-1 0 0,0 1 1 0 0,0-1-1 0 0,0 1 1 0 0,0 0-1 0 0,-1-1 1 0 0,1 1 0 0 0,0-1-1 0 0,0 1 1 0 0,0-1-1 0 0,-1 0 1 0 0,1 1-1 0 0,-1 0 1 0 0,0 1-6 0 0,-1 3-103 0 0,1-1 0 0 0,-2 1 0 0 0,1-1 1 0 0,0 0-1 0 0,-1 1 0 0 0,0-1 0 0 0,0 0 1 0 0,0 0-1 0 0,0-1 0 0 0,-1 1 0 0 0,-5 3 1 0 0,3-1 49 0 0,1 0 0 0 0,-1 0 0 0 0,-4 7-1 0 0,-12 12 160 0 0,18-21 12 0 0,2-2 1257 0 0,18 12-1154 0 0,-11-10-167 0 0,0 0 0 0 0,0-1 0 0 0,1 0 0 0 0,-1 0 0 0 0,1 0 0 0 0,6 2 0 0 0,5 3 210 0 0,-5-3-66 0 0,-9-4-151 0 0,0 1 1 0 0,0-1-1 0 0,1 1 1 0 0,-2-1-1 0 0,1 1 1 0 0,4 3-1 0 0,-5-3-26 0 0,0 0-1 0 0,0 0 0 0 0,0 0 1 0 0,0 0-1 0 0,0 0 0 0 0,-1 1 1 0 0,1-1-1 0 0,-1 1 0 0 0,1-1 1 0 0,-1 1-1 0 0,0-1 0 0 0,0 1 1 0 0,0 0-1 0 0,0 0 0 0 0,-1-1 1 0 0,1 1-1 0 0,-1 0 0 0 0,0 3 1 0 0,0-3 2 0 0,0-1 1 0 0,-1 1 0 0 0,1-1 0 0 0,-1 0-1 0 0,0 1 1 0 0,0-1 0 0 0,0 0 0 0 0,0 0-1 0 0,0 0 1 0 0,0 1 0 0 0,-1-1 0 0 0,1 0-1 0 0,-1-1 1 0 0,1 1 0 0 0,-1 0 0 0 0,0 0 0 0 0,0-1-1 0 0,0 1 1 0 0,0-1 0 0 0,0 1 0 0 0,-4 1-1 0 0,-7 4 125 0 0,-1-1 0 0 0,0 0-1 0 0,0-1 1 0 0,-18 4 0 0 0,-60 8-395 0 0,74-14 57 0 0,2 0-468 0 0,0-2 0 0 0,0 0 0 0 0,0 0 0 0 0,1-2-1 0 0,-31-4 1 0 0,19 0-6468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7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184 1 18743 0 0,'0'0'1882'0'0,"0"2"-1725"0"0,-1 44-103 0 0,-3 0 0 0 0,-16 78-1 0 0,-35 89-149 0 0,-10-6-258 0 0,63-203-60 0 0,0 1 0 0 0,-1-1 0 0 0,1 0 0 0 0,-1 1 0 0 0,0-1 0 0 0,0-1 0 0 0,-1 1 0 0 0,1 0 0 0 0,-6 3 0 0 0,8-6 323 0 0,-2 3-1507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3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22087 0 0,'0'0'2214'0'0,"1"3"-2025"0"0,8 37-163 0 0,8 52-175 0 0,-14-35 158 0 0,-2 0 0 0 0,-3 0-1 0 0,-11 65 1 0 0,4-74-950 0 0,-28 91 0 0 0,33-126 83 0 0,-6 12-6980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7.3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4608 0 0,'0'0'724'0'0,"2"-1"582"0"0,12-6 4471 0 0,16-17-3778 0 0,-28 22-1535 0 0,1 1 278 0 0,8 0 4888 0 0,1 17-5095 0 0,-9-14-477 0 0,-1 1 0 0 0,1 0 0 0 0,-1 0 0 0 0,1 0 0 0 0,-1 0 0 0 0,0 1 0 0 0,-1-1 0 0 0,1 1 0 0 0,0-1 1 0 0,-1 1-1 0 0,0 0 0 0 0,0-1 0 0 0,1 6 0 0 0,5 199 269 0 0,-2-33-87 0 0,-2-94-174 0 0,5 44 217 0 0,7 44 273 0 0,18 118-671 0 0,-23-230-134 0 0,-6-37-14 0 0,3 27-1 0 0,0 14-1631 0 0,-2-32-624 0 0,-4-8-4422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206 222 9072 0 0,'3'0'413'0'0,"7"-1"-298"0"0,0 0 0 0 0,0-1 1 0 0,10-3-1 0 0,14-2-13 0 0,-20 4-92 0 0,23-9-1 0 0,-23 7 5 0 0,0 1-1 0 0,16-3 1 0 0,487-76 1110 0 0,-338 59 886 0 0,255-20 1714 0 0,-194 26-2605 0 0,-41 12-12 0 0,-156 6-524 0 0,10 4 106 0 0,-23-1-395 0 0,-6 1 68 0 0,1 0 0 0 0,-1 2 0 0 0,1 1-1 0 0,33 15 1 0 0,-55-21-336 0 0,1 0 1 0 0,-1 1-1 0 0,0 0 0 0 0,0-1 0 0 0,0 1 0 0 0,0 0 0 0 0,0 1 1 0 0,0-1-1 0 0,0 0 0 0 0,-1 1 0 0 0,1 0 0 0 0,-1-1 0 0 0,1 1 1 0 0,-1 0-1 0 0,0 0 0 0 0,-1 0 0 0 0,1 1 0 0 0,0-1 0 0 0,-1 0 0 0 0,2 5 1 0 0,5 17 314 0 0,-7-20-272 0 0,1-1-1 0 0,-1 1 0 0 0,1-1 1 0 0,-1 1-1 0 0,0-1 0 0 0,0 8 1 0 0,1 30-419 0 0,7 42 1 0 0,-4-41 410 0 0,1 42-1 0 0,-4 5 25 0 0,-1 42-242 0 0,6 424-531 0 0,-2-483 623 0 0,5 45-23 0 0,3-8 14 0 0,3 19 53 0 0,-14-109 21 0 0,0 29 0 0 0,0-2 0 0 0,-1-38 1 0 0,0-1-1 0 0,-1 0 0 0 0,-1 10 1 0 0,0-16-2 0 0,1 0 0 0 0,0 0 0 0 0,-1 0 0 0 0,1 0 0 0 0,-1 0 1 0 0,1 0-1 0 0,-1 0 0 0 0,0 0 0 0 0,0-1 0 0 0,0 1 0 0 0,0 0 1 0 0,0-1-1 0 0,0 1 0 0 0,-1 0 0 0 0,1-1 0 0 0,0 1 0 0 0,-1-1 0 0 0,-1 2 1 0 0,-10 6-54 0 0,10-7 44 0 0,0 0 0 0 0,1 0 0 0 0,-1 0 0 0 0,0-1-1 0 0,0 1 1 0 0,0-1 0 0 0,0 1 0 0 0,0-1 0 0 0,-1 0-1 0 0,1 0 1 0 0,0 0 0 0 0,0-1 0 0 0,-1 1 0 0 0,1-1-1 0 0,0 0 1 0 0,-5 0 0 0 0,-70-10 201 0 0,-47-9-65 0 0,48 6-82 0 0,-75-17-45 0 0,65 11 18 0 0,-50-10 82 0 0,-40-8-8 0 0,-179-17 55 0 0,44 30-146 0 0,-29 5 162 0 0,112 17 140 0 0,164 2-339 0 0,-44-4-422 0 0,102 4 317 0 0,0-1 0 0 0,1 0-1 0 0,-11-3 1 0 0,0-4-1478 0 0,15 7 1016 0 0,1 0 0 0 0,0 0-1 0 0,-1 0 1 0 0,1-1 0 0 0,0 1 0 0 0,0 0-1 0 0,0 0 1 0 0,0-1 0 0 0,-1-1 0 0 0,-4-12-5676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4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14280 0 0,'0'0'2858'0'0,"0"2"-1381"0"0,0 47 1678 0 0,-1-22-3617 0 0,-1 0 0 0 0,-7 36-1 0 0,2-20 407 0 0,-3 66-1 0 0,6-49 246 0 0,4 7 158 0 0,0-48-495 0 0,0 0 0 0 0,0-1-1 0 0,-5 26 1 0 0,0-20-1562 0 0,4 0-4993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0 129 13792 0 0,'0'0'1246'0'0,"2"-2"-1022"0"0,10-7-86 0 0,0-1 0 0 0,0 1 0 0 0,1 1 0 0 0,0 0 0 0 0,23-9 0 0 0,25-15-480 0 0,-53 27 445 0 0,0 1 0 0 0,1-1 1 0 0,-1 2-1 0 0,1-1 0 0 0,0 1 0 0 0,0 1 1 0 0,0-1-1 0 0,1 2 0 0 0,-1-1 1 0 0,0 1-1 0 0,1 1 0 0 0,-1-1 1 0 0,1 2-1 0 0,-1-1 0 0 0,0 1 1 0 0,1 1-1 0 0,12 3 0 0 0,-15-3 71 0 0,10 1 223 0 0,0 2 0 0 0,0 0 0 0 0,19 9 0 0 0,-24-5-351 0 0,-10-6-68 0 0,0-1-1 0 0,-1 0 1 0 0,1 1-1 0 0,-1-1 1 0 0,1 1-1 0 0,-1 0 1 0 0,0-1-1 0 0,0 1 1 0 0,0 0-1 0 0,0 0 1 0 0,-1 0-1 0 0,1 0 1 0 0,-1-1-1 0 0,1 1 1 0 0,-1 0-1 0 0,0 0 1 0 0,0 0-1 0 0,-1 0 1 0 0,1 0-1 0 0,-1 0 1 0 0,1 0-1 0 0,-1 0 1 0 0,0 0-1 0 0,0-1 1 0 0,0 1-1 0 0,0 0 1 0 0,-1-1-1 0 0,1 1 1 0 0,-1-1-1 0 0,1 1 1 0 0,-5 3-1 0 0,-3 4 25 0 0,-1 0 0 0 0,0-1 0 0 0,-1 0 0 0 0,1-1-1 0 0,-25 13 1 0 0,-181 100 158 0 0,206-116-173 0 0,0 1 0 0 0,-1-2 0 0 0,-15 6-1 0 0,-18 8-5447 0 0,27-8-283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1 16208 0 0,'0'0'365'0'0,"-1"1"56"0"0,-3 9-79 0 0,-1 1 1 0 0,-3 12-1 0 0,-3 10-1030 0 0,6-22 380 0 0,-6 15-268 0 0,7-8 1024 0 0,1-1 1 0 0,1 1-1 0 0,0-1 0 0 0,1 1 1 0 0,2 25-1 0 0,-1-36-265 0 0,1-1 0 0 0,1 0 0 0 0,-1 0 0 0 0,1 0 0 0 0,0 0 0 0 0,0 0 0 0 0,1-1 0 0 0,-1 1 0 0 0,1 0 0 0 0,1-1 0 0 0,-1 0 0 0 0,1 0 0 0 0,0 0 0 0 0,0 0 0 0 0,0-1 0 0 0,0 1 0 0 0,1-1 0 0 0,0 0 0 0 0,7 4 0 0 0,-12-8-181 0 0,50 28 138 0 0,-45-25-196 0 0,1-1-1 0 0,0 0 0 0 0,-1 0 1 0 0,1 0-1 0 0,0-1 1 0 0,0 0-1 0 0,11 1 1 0 0,-8-2-203 0 0,-1-1 0 0 0,0 1 0 0 0,1-1 1 0 0,14-4-1 0 0,2-7-2049 0 0,-22 10 1366 0 0,0 0 0 0 0,0 0 0 0 0,0-1 0 0 0,0 0 0 0 0,3-4 1 0 0,5-7-4783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4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189 0 16439 0 0,'-9'12'338'0'0,"0"-1"0"0"0,1 1 0 0 0,0 1 0 0 0,1 0 0 0 0,1 0 0 0 0,-7 18 0 0 0,-23 87 1260 0 0,25-73-1178 0 0,-27 119-516 0 0,35-150 96 0 0,-1 23 0 0 0,3-23 0 0 0,-5 22 0 0 0,-24 97-3072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8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1376 0 0,'0'0'65'0'0,"0"2"759"0"0,6 29 14189 0 0,-1-3-8409 0 0,-1-3-6260 0 0,-4 53-315 0 0,1-50-1 0 0,-1-1 0 0 0,-7 49 0 0 0,-18 54 15 0 0,9-53-42 0 0,11-42 13 0 0,4-25-186 0 0,0 0 0 0 0,-1 0 0 0 0,0 0 0 0 0,-1-1 0 0 0,-4 12 0 0 0,5-17-981 0 0,0 1-1 0 0,1-1 1 0 0,-1 1 0 0 0,1-1 0 0 0,-1 8 0 0 0,1 0-5925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0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1 125 19895 0 0,'0'0'1515'0'0,"3"-1"-1032"0"0,8-5-437 0 0,0 1 1 0 0,-1-2 0 0 0,12-7 0 0 0,18-11-754 0 0,-20 14 15 0 0,0 1 1 0 0,1 1-1 0 0,-1 1 1 0 0,2 1-1 0 0,31-6 0 0 0,-35 9 332 0 0,-14 3 373 0 0,-1 0-1 0 0,1 0 0 0 0,-1 0 1 0 0,1 1-1 0 0,0 0 0 0 0,-1-1 1 0 0,1 1-1 0 0,-1 0 0 0 0,1 1 1 0 0,0-1-1 0 0,-1 1 0 0 0,7 1 0 0 0,7 3 325 0 0,8 4 728 0 0,-24-8-1009 0 0,1 0 1 0 0,0 1 0 0 0,0-1 0 0 0,-1 1-1 0 0,1 0 1 0 0,-1 0 0 0 0,0-1 0 0 0,1 1-1 0 0,-1 0 1 0 0,0 0 0 0 0,0 0-1 0 0,0 0 1 0 0,0 0 0 0 0,0 0 0 0 0,-1 1-1 0 0,1-1 1 0 0,-1 0 0 0 0,1 0 0 0 0,-1 1-1 0 0,0-1 1 0 0,0 0 0 0 0,0 0-1 0 0,0 1 1 0 0,0-1 0 0 0,0 0 0 0 0,-1 0-1 0 0,1 1 1 0 0,-1-1 0 0 0,0 0-1 0 0,-1 4 1 0 0,0-1-139 0 0,0 1-1 0 0,-1-1 0 0 0,0 0 1 0 0,0 0-1 0 0,0 0 0 0 0,0-1 1 0 0,-1 1-1 0 0,0-1 0 0 0,0 0 1 0 0,0 0-1 0 0,-4 4 0 0 0,-42 33-452 0 0,34-27 951 0 0,-31 22 1 0 0,41-32-402 0 0,5-4 28 0 0,1 1 0 0 0,-1-1 0 0 0,0 0 0 0 0,0 1 0 0 0,1-1 0 0 0,-1 1 0 0 0,0-1 1 0 0,1 1-1 0 0,-1 0 0 0 0,1-1 0 0 0,-1 1 0 0 0,1-1 0 0 0,-2 2 0 0 0,2-1-22 0 0,1 0 0 0 0,-1-1 0 0 0,0 1 0 0 0,1 0 0 0 0,-1-1 0 0 0,0 1 0 0 0,1 0 0 0 0,-1-1 0 0 0,1 1 1 0 0,-1-1-1 0 0,1 1 0 0 0,-1-1 0 0 0,1 1 0 0 0,-1-1 0 0 0,1 1 0 0 0,-1-1 0 0 0,1 0 0 0 0,0 1 0 0 0,8 5 50 0 0,0-1 0 0 0,0 0 0 0 0,0-1-1 0 0,0 0 1 0 0,19 5 0 0 0,14 6 50 0 0,-20-5-117 0 0,25 15 0 0 0,-40-20 2 0 0,0 0 0 0 0,0 1 0 0 0,0-1-1 0 0,-1 1 1 0 0,0 1 0 0 0,8 9 0 0 0,-14-16 18 0 0,1 1-1 0 0,-1 0 0 0 0,0-1 1 0 0,1 1-1 0 0,-1 0 1 0 0,0 0-1 0 0,0-1 1 0 0,0 1-1 0 0,0 0 1 0 0,0 0-1 0 0,0-1 1 0 0,0 1-1 0 0,0 0 1 0 0,0 0-1 0 0,0-1 1 0 0,0 1-1 0 0,-1 1 1 0 0,1 1 68 0 0,0 1-27 0 0,-1-1 1 0 0,0 1 0 0 0,0 0 0 0 0,0 0 0 0 0,0-1 0 0 0,-1 1-1 0 0,0-1 1 0 0,1 1 0 0 0,-1-1 0 0 0,0 1 0 0 0,-1-1-1 0 0,1 0 1 0 0,-1 0 0 0 0,1 0 0 0 0,-1-1 0 0 0,0 1-1 0 0,0 0 1 0 0,-3 1 0 0 0,-7 6 141 0 0,0-2 0 0 0,0 1 0 0 0,-18 6 0 0 0,7-3 117 0 0,-1-2 0 0 0,-46 12 0 0 0,54-18-825 0 0,0-1 1 0 0,1 0-1 0 0,-1-2 0 0 0,0 0 0 0 0,-27-2 0 0 0,24-2-7337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5.6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11952 0 0,'0'0'4204'0'0,"1"2"-3891"0"0,3 11-48 0 0,-1 0 1 0 0,0 0 0 0 0,-1 1-1 0 0,0-1 1 0 0,-1 0 0 0 0,-2 26-1 0 0,3 18 616 0 0,40 317 2604 0 0,-17 7-2310 0 0,-22-316-991 0 0,-1 105-170 0 0,-7-1 0 0 0,-30 197 0 0 0,2-183-14 0 0,14-88-3280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6.3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11 225 6912 0 0,'0'0'528'0'0,"2"-2"-114"0"0,0 0-78 0 0,0 0-1 0 0,0-1 1 0 0,0 0-1 0 0,0 1 1 0 0,0-1-1 0 0,-1 0 1 0 0,2-3-1 0 0,-1 2 127 0 0,0 0-1 0 0,0 0 1 0 0,0 0 0 0 0,1 1 0 0 0,-1-1-1 0 0,6-4 1 0 0,1 0-243 0 0,0 1 0 0 0,1 1 0 0 0,-1-1 0 0 0,2 2-1 0 0,19-9 1 0 0,59-17 612 0 0,-74 26-616 0 0,25-5 563 0 0,61-8 0 0 0,-45 9-389 0 0,97-11 363 0 0,-120 17-639 0 0,281-21 1059 0 0,-232 24-257 0 0,150 17 0 0 0,-224-16-897 0 0,71 13 63 0 0,-69-12-55 0 0,-1 1 1 0 0,1 0-1 0 0,0 0 1 0 0,-1 1 0 0 0,16 10-1 0 0,-19-9-11 0 0,0 1-1 0 0,0-1 1 0 0,-1 1-1 0 0,0 0 0 0 0,-1 1 1 0 0,1-1-1 0 0,-1 1 1 0 0,0 0-1 0 0,5 15 0 0 0,-8-19-14 0 0,0 0 0 0 0,0 0 0 0 0,0 0 0 0 0,-1 0 0 0 0,1 0 0 0 0,-1 0 0 0 0,0 0 0 0 0,0 7 0 0 0,-1-6 0 0 0,1-1 0 0 0,0 1 0 0 0,1 0 0 0 0,-1-1 0 0 0,0 1 0 0 0,3 7 0 0 0,0-1 2 0 0,0-1-1 0 0,-1 1 0 0 0,0 0 1 0 0,-1 1-1 0 0,0-1 0 0 0,-1 0 1 0 0,0 16-1 0 0,0 7 48 0 0,5 43-1 0 0,0-23-28 0 0,9 85-81 0 0,3 57-158 0 0,-10-76-84 0 0,1-13-268 0 0,-7 39-260 0 0,0 26-352 0 0,-6 64-778 0 0,3-199 1391 0 0,2-1 0 0 0,5 42 0 0 0,-2 23-420 0 0,-4-75 860 0 0,2-1-1 0 0,0 1 0 0 0,8 38 1 0 0,1-5 31 0 0,-8-38 231 0 0,2-1-1 0 0,0 0 0 0 0,1 0 1 0 0,7 19-1 0 0,15 35 1037 0 0,-23-61-1073 0 0,-4-11-95 0 0,-1 0 1 0 0,1 0-1 0 0,0 0 1 0 0,0-1-1 0 0,-1 1 1 0 0,1 0-1 0 0,0 0 1 0 0,-1-1-1 0 0,1 1 1 0 0,-1 0-1 0 0,1-1 1 0 0,-1 1-1 0 0,1 0 1 0 0,-1-1-1 0 0,0 1 1 0 0,1-1-1 0 0,-1 1 1 0 0,0-1-1 0 0,1 1 1 0 0,-1-1-1 0 0,0 1 1 0 0,0-1-1 0 0,1 0 1 0 0,-2 1-1 0 0,-24 7-7 0 0,19-7-2 0 0,-12 3 71 0 0,0-2 0 0 0,0 0 1 0 0,-1-2-1 0 0,1 0 0 0 0,-32-4 1 0 0,14 1 155 0 0,-205-8 972 0 0,80 3-380 0 0,-22-3 40 0 0,-44-4-259 0 0,-11-1-262 0 0,161 7-1102 0 0,-79-19 0 0 0,108 15-1130 0 0,6-1-4283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6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1 11976 0 0,'0'0'922'0'0,"-2"2"-600"0"0,-1 4 51 0 0,0-1 1 0 0,0 1 0 0 0,0-1 0 0 0,0 1 0 0 0,1 0 0 0 0,0 0 0 0 0,-1 7-1 0 0,-6 47 3703 0 0,4-21-4485 0 0,-3 24 20 0 0,-9 46-116 0 0,-1-10 340 0 0,-3 18 78 0 0,18-105-372 0 0,0-1 0 0 0,-6 13 0 0 0,2-8-5759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7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32 198 10136 0 0,'0'0'777'0'0,"3"-2"-505"0"0,34-30 3807 0 0,78-50 0 0 0,-43 44-4309 0 0,-63 34 193 0 0,56-23 399 0 0,-57 24-141 0 0,1 1-1 0 0,0-1 1 0 0,0 2 0 0 0,1-1-1 0 0,11 0 1 0 0,-15 3-120 0 0,-1-1 0 0 0,0 1-1 0 0,0 0 1 0 0,0 0 0 0 0,0 0 0 0 0,0 1 0 0 0,0 0 0 0 0,0 0-1 0 0,0 0 1 0 0,-1 0 0 0 0,1 1 0 0 0,-1 0 0 0 0,0 0-1 0 0,0 0 1 0 0,0 0 0 0 0,0 1 0 0 0,5 6 0 0 0,-7-8-104 0 0,0 0 1 0 0,-1 1-1 0 0,1-1 1 0 0,-1 1-1 0 0,0 0 1 0 0,1-1-1 0 0,-1 1 1 0 0,0 0 0 0 0,-1 0-1 0 0,1 0 1 0 0,0-1-1 0 0,-1 1 1 0 0,0 0-1 0 0,1 0 1 0 0,-1 0-1 0 0,0 0 1 0 0,-1 0-1 0 0,1 0 1 0 0,0 0 0 0 0,-1 0-1 0 0,0 0 1 0 0,0 0-1 0 0,0-1 1 0 0,-1 5-1 0 0,-4 4-11 0 0,0 0-1 0 0,-1-1 0 0 0,0 0 0 0 0,-1 0 1 0 0,0-1-1 0 0,0 1 0 0 0,-13 9 1 0 0,-71 50-3 0 0,88-66 19 0 0,-39 23-50 0 0,-68 32 0 0 0,27-16-496 0 0,14-8-2198 0 0,48-20 1356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7.6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336 0 3224 0 0,'2'0'592'0'0,"37"0"8529"0"0,-36 0-7969 0 0,5 0 5076 0 0,-10 1-6131 0 0,0-1 0 0 0,0 0 0 0 0,0 1 0 0 0,-1 0 0 0 0,1 0 0 0 0,0-1 0 0 0,0 1 0 0 0,-2 2 0 0 0,-10 3 312 0 0,3-2-176 0 0,-1 1 0 0 0,-18 10 0 0 0,22-10-224 0 0,0 0 0 0 0,0-1 0 0 0,-1-1 0 0 0,-14 5 0 0 0,15-6 19 0 0,0 0-1 0 0,0 1 1 0 0,0 0-1 0 0,0 1 1 0 0,1-1-1 0 0,-1 2 1 0 0,1-1-1 0 0,0 1 1 0 0,-9 8-1 0 0,14-12-29 0 0,1 1 0 0 0,-1-1-1 0 0,1 1 1 0 0,-1 0 0 0 0,1 0 0 0 0,-1 0-1 0 0,1-1 1 0 0,0 1 0 0 0,0 1 0 0 0,0-1 0 0 0,0 0-1 0 0,0 0 1 0 0,1 0 0 0 0,-1 0 0 0 0,1 1-1 0 0,-1 2 1 0 0,-2 9-19 0 0,2-12 12 0 0,0 0 0 0 0,0-1 0 0 0,0 1-1 0 0,0 0 1 0 0,1 0 0 0 0,-1 0 0 0 0,1 0-1 0 0,0 0 1 0 0,-1 0 0 0 0,1 2 0 0 0,5 7-167 0 0,-3-8 125 0 0,-1 2-10 0 0,1-1 0 0 0,0 0 0 0 0,0 0 0 0 0,1 0 0 0 0,0 0 0 0 0,-1 0 0 0 0,1-1 1 0 0,0 1-1 0 0,1-1 0 0 0,-1 0 0 0 0,0 1 0 0 0,1-2 0 0 0,0 1 0 0 0,5 3 0 0 0,10 7 48 0 0,-5-4 13 0 0,-1-1 0 0 0,27 13-1 0 0,-35-19 1 0 0,0 1 0 0 0,0-1 0 0 0,-1 1 0 0 0,0 0 0 0 0,1 1 0 0 0,-1-1 0 0 0,0 1 0 0 0,-1 0 0 0 0,1 0 0 0 0,-1 0 0 0 0,6 8 0 0 0,-7-7 16 0 0,0-1-1 0 0,-1 1 1 0 0,1 0-1 0 0,-1 1 1 0 0,0-1-1 0 0,0 0 0 0 0,-1 0 1 0 0,0 0-1 0 0,0 0 1 0 0,0 1-1 0 0,-1 5 1 0 0,-1-5 22 0 0,0 1 0 0 0,0-1 0 0 0,-1 1 0 0 0,0-1 1 0 0,0 0-1 0 0,0 0 0 0 0,-1-1 0 0 0,0 1 0 0 0,0-1 1 0 0,-1 1-1 0 0,1-1 0 0 0,-1-1 0 0 0,0 1 0 0 0,-1-1 1 0 0,1 1-1 0 0,-10 4 0 0 0,3-1-88 0 0,-1-1-1 0 0,-1-1 1 0 0,1 0-1 0 0,-1-1 1 0 0,0 0-1 0 0,-24 4 1 0 0,28-7-249 0 0,0 0 1 0 0,-1-1 0 0 0,-16-1 0 0 0,-14-6-5064 0 0,-1-3-1188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1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0 19119 0 0,'0'0'1919'0'0,"0"3"-1759"0"0,-15 388-223 0 0,9-246 63 0 0,5-65-1006 0 0,1-52-976 0 0,0-12-4629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11056 0 0,'0'0'852'0'0,"3"2"-258"0"0,1 2 142 0 0,1 0-1 0 0,-1 0 0 0 0,0 0 1 0 0,-1 0-1 0 0,1 1 0 0 0,-1-1 0 0 0,5 9 1 0 0,7 13 1544 0 0,-13-24-2297 0 0,0 1-1 0 0,-1-1 1 0 0,1 1 0 0 0,-1-1 0 0 0,1 1-1 0 0,-1 0 1 0 0,0-1 0 0 0,0 1 0 0 0,0 0-1 0 0,0 0 1 0 0,-1 0 0 0 0,1 0-1 0 0,-1 0 1 0 0,1 0 0 0 0,-1 0 0 0 0,-1 3-1 0 0,0 7-125 0 0,1-2-17 0 0,-1-1 0 0 0,0 1 1 0 0,-1-1-1 0 0,0 1 1 0 0,-1-1-1 0 0,0 0 1 0 0,0 0-1 0 0,-8 15 0 0 0,1-8 249 0 0,4-8 118 0 0,0 1-1 0 0,1-1 1 0 0,0 1-1 0 0,-5 16 1 0 0,-9 19 583 0 0,14-36-547 0 0,0 1 0 0 0,1 0 1 0 0,1 0-1 0 0,-4 16 0 0 0,4-15-12 0 0,0 0 0 0 0,-6 15 0 0 0,6-20-180 0 0,0 0-1 0 0,1 0 0 0 0,0 0 1 0 0,0 1-1 0 0,1-1 0 0 0,-1 1 1 0 0,1-1-1 0 0,1 1 1 0 0,-1-1-1 0 0,1 1 0 0 0,1 9 1 0 0,9 13-17 0 0,-7-23-52 0 0,-1 1 1 0 0,0-1-1 0 0,2 14 1 0 0,-2-14 24 0 0,0 0 1 0 0,0 1 0 0 0,0-1-1 0 0,0 0 1 0 0,1 0 0 0 0,0-1 0 0 0,4 7-1 0 0,8 14 181 0 0,-12-21-134 0 0,0 0 1 0 0,0 0-1 0 0,0-1 1 0 0,1 1-1 0 0,0-1 1 0 0,0 0-1 0 0,0 0 1 0 0,0 0-1 0 0,1-1 1 0 0,-1 1-1 0 0,1-1 0 0 0,0 0 1 0 0,6 3-1 0 0,-3-3-28 0 0,0 0-1 0 0,-1 0 0 0 0,1 0 0 0 0,0-1 0 0 0,0 0 1 0 0,0-1-1 0 0,1 0 0 0 0,7 0 0 0 0,-11-3-507 0 0,-2-2 200 0 0,0 1 0 0 0,0 0 1 0 0,1-1-1 0 0,6-4 0 0 0,12-12-5980 0 0,-9 3-756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8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0 19151 0 0,'0'0'1735'0'0,"-1"3"-1431"0"0,-5 12-120 0 0,-6 30 0 0 0,-1 2 633 0 0,1-2-358 0 0,7-25-452 0 0,-10 22-1 0 0,-2 8 528 0 0,-16 69 0 0 0,17-59 106 0 0,13-45-332 0 0,1 0-1 0 0,-1 30 0 0 0,-1 5 239 0 0,-1-21-378 0 0,2-18-110 0 0,1 0 0 0 0,-1 20 0 0 0,4-6 2 0 0,-1-9-58 0 0,0 0 0 0 0,-1 0 0 0 0,0 0 0 0 0,-5 19 0 0 0,2-19-493 0 0,-2 11-6395 0 0,0-12-1300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0 7368 0 0,'0'0'5730'0'0,"-2"2"-4166"0"0,0 1-1452 0 0,0-1 0 0 0,0 1 0 0 0,1 0 0 0 0,-1 0 0 0 0,1 0-1 0 0,-1-1 1 0 0,1 1 0 0 0,0 0 0 0 0,0 1 0 0 0,-1 3 0 0 0,-5 21-84 0 0,5-21-25 0 0,0-1 1 0 0,0 0-1 0 0,0 11 0 0 0,-15 116 648 0 0,3 93 897 0 0,8-53-1399 0 0,5-100-152 0 0,-31 358-200 0 0,6-243-3007 0 0,20-155 1926 0 0,0-15-10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352 15 5064 0 0,'0'0'389'0'0,"2"2"-250"0"0,0-1-48 0 0,0 0-1 0 0,1 1 1 0 0,-1-1 0 0 0,1 0-1 0 0,-1 0 1 0 0,1-1 0 0 0,-1 1 0 0 0,1 0-1 0 0,-1-1 1 0 0,1 1 0 0 0,0-1-1 0 0,-1 0 1 0 0,1 0 0 0 0,3-1 0 0 0,46-3 3571 0 0,-39 2-3068 0 0,167-13 367 0 0,251 10-1 0 0,-99 10 1376 0 0,-231 0-2287 0 0,20-1-31 0 0,192 2 154 0 0,-118-4 324 0 0,-109-3-257 0 0,2-5 256 0 0,-15 6 171 0 0,-71 0-490 0 0,0 1 14 0 0,22 11 1410 0 0,-23-11-1587 0 0,-1-1-1 0 0,0 0 0 0 0,1 0 1 0 0,-1 1-1 0 0,0-1 0 0 0,1 0 1 0 0,-1 1-1 0 0,0-1 0 0 0,1 0 1 0 0,-1 1-1 0 0,0-1 0 0 0,0 1 1 0 0,1-1-1 0 0,-1 1 0 0 0,0-1 1 0 0,0 0-1 0 0,0 1 0 0 0,1-1 1 0 0,-1 1-1 0 0,0-1 0 0 0,0 2 1 0 0,0 0 33 0 0,5 9 99 0 0,-4-9-8 0 0,-1 0-1 0 0,0 9-73 0 0,-1 1 1 0 0,-3 13-1 0 0,3-14-59 0 0,-1 0-1 0 0,2 21 1 0 0,0-20-4 0 0,0 0 0 0 0,-2 14-1 0 0,-5 33-1 0 0,0 87 0 0 0,-1 11-66 0 0,2-51 70 0 0,1-1-17 0 0,-5 44-62 0 0,-7 56 23 0 0,14-178 54 0 0,2 36 0 0 0,-1 6 0 0 0,1-49 0 0 0,1-15 0 0 0,0 0 0 0 0,0 0 0 0 0,-1 0 0 0 0,1 0 0 0 0,-1 0 0 0 0,0-1 0 0 0,-1 1 0 0 0,-2 7 0 0 0,-11 21-10 0 0,14-32-46 0 0,-1 1-22 0 0,-7 5-2 0 0,-3-2 14 0 0,4-5 64 0 0,0 0 0 0 0,0 0 1 0 0,0-1-1 0 0,0 0 1 0 0,0 0-1 0 0,0-1 0 0 0,-10-3 1 0 0,-15-3 0 0 0,17 4 33 0 0,-25-9 0 0 0,1 0 90 0 0,-279-53 558 0 0,-5 23-594 0 0,-144 18-155 0 0,4 49 2 0 0,144 0 67 0 0,293-23-499 0 0,-1-1 0 0 0,0-2 0 0 0,-41-6 0 0 0,47 3-1603 0 0,1-4-4079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18975 0 0,'0'13'1450'0'0,"0"-8"-1212"0"0,0-1-182 0 0,0-1 0 0 0,0 1 0 0 0,-1 0 0 0 0,0-1 0 0 0,1 1 0 0 0,-3 5 0 0 0,2 0 44 0 0,0 0 0 0 0,0 0-1 0 0,1 0 1 0 0,1 0 0 0 0,-1 0 0 0 0,1 0-1 0 0,3 9 1 0 0,1 21-146 0 0,-4-12-236 0 0,0-12-64 0 0,4 28 0 0 0,0-12-68 0 0,1 54 0 0 0,-5-54 407 0 0,8 49 0 0 0,-7-68-9 0 0,0-1-1 0 0,-1 14 0 0 0,-1-5-3834 0 0,0-16 2271 0 0,0 10-4642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15288 0 0,'0'0'1162'0'0,"1"-2"-790"0"0,1-4-348 0 0,1 1 1 0 0,0-1-1 0 0,1 1 0 0 0,-1-1 0 0 0,8-7 0 0 0,11-16 239 0 0,-19 23-135 0 0,2 0 0 0 0,-1 1 1 0 0,0-1-1 0 0,7-4 0 0 0,1-1-105 0 0,1 0 0 0 0,0 1 0 0 0,1 1 0 0 0,0 0 0 0 0,0 1 0 0 0,25-11-1 0 0,-35 18 26 0 0,1 0 0 0 0,-1 1 0 0 0,0-1 0 0 0,1 1 0 0 0,-1 0 0 0 0,1 0-1 0 0,-1 0 1 0 0,8 1 0 0 0,35 10 642 0 0,-46-11-683 0 0,4 2 29 0 0,0-1 0 0 0,-1 1 0 0 0,0 1 0 0 0,1-1 0 0 0,-1 1 0 0 0,0-1 0 0 0,0 1 0 0 0,0 0 0 0 0,0 0 0 0 0,-1 1 0 0 0,1-1 0 0 0,-1 1 0 0 0,0 0 0 0 0,0 0-1 0 0,-1 0 1 0 0,1 0 0 0 0,-1 0 0 0 0,1 1 0 0 0,-1-1 0 0 0,-1 1 0 0 0,3 8 0 0 0,-3-10-53 0 0,-1 0 0 0 0,0 0 0 0 0,0 0 0 0 0,0 0 0 0 0,0 0-1 0 0,-1 0 1 0 0,1 0 0 0 0,-1 0 0 0 0,0 0 0 0 0,1-1 0 0 0,-4 7 0 0 0,-15 26 121 0 0,13-26-49 0 0,-1-1 1 0 0,0 0 0 0 0,0 0 0 0 0,0-1 0 0 0,-1 0-1 0 0,-10 7 1 0 0,-54 33 195 0 0,42-29-262 0 0,1 3 7 0 0,23-16-101 0 0,0 0 0 0 0,-1 0-1 0 0,1-1 1 0 0,-1 0 0 0 0,-10 4-1 0 0,12-6 33 0 0,1-1-879 0 0,0 1 1 0 0,0 0 0 0 0,0-1 0 0 0,1 1-1 0 0,-5 3 1 0 0,-7 5-5103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4144 0 0,'2'1'2974'0'0,"12"10"3756"0"0,-12-9-6426 0 0,0 0 0 0 0,1 0 1 0 0,-1 0-1 0 0,1-1 0 0 0,0 1 0 0 0,0 0 0 0 0,-1-1 0 0 0,1 0 1 0 0,0 0-1 0 0,0 0 0 0 0,6 1 0 0 0,20 2 59 0 0,28-1-1 0 0,-43-2-433 0 0,0 0-1 0 0,22 6 1 0 0,-3-1 8 0 0,-20-3 120 0 0,26 16 243 0 0,-36-18-188 0 0,-2 1-18 0 0,0 1-105 0 0,1 0 1 0 0,-1 0-1 0 0,0 1 0 0 0,0-1 1 0 0,0 1-1 0 0,0-1 1 0 0,0 1-1 0 0,-1-1 1 0 0,0 1-1 0 0,0 0 1 0 0,0-1-1 0 0,0 1 0 0 0,0-1 1 0 0,-1 1-1 0 0,1-1 1 0 0,-1 1-1 0 0,0-1 1 0 0,0 1-1 0 0,-1-1 0 0 0,1 1 1 0 0,-1-1-1 0 0,1 0 1 0 0,-1 0-1 0 0,0 0 1 0 0,0 0-1 0 0,-3 3 0 0 0,-12 21 11 0 0,12-20 0 0 0,1 0 0 0 0,-1 0 0 0 0,-6 7 0 0 0,8-12-3 0 0,-3 6 10 0 0,4 13-51 0 0,2-18-165 0 0,3-3-390 0 0,7-1 107 0 0,0-1-1 0 0,0 1 0 0 0,0-1 0 0 0,-1-1 1 0 0,1 0-1 0 0,-1 0 0 0 0,1-1 0 0 0,-1 0 0 0 0,11-8 1 0 0,15-15-4228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11976 0 0,'0'0'922'0'0,"3"0"-428"0"0,4 0 51 0 0,0-2 0 0 0,0 1 1 0 0,0-1-1 0 0,-1 0 0 0 0,1 0 1 0 0,7-5-1 0 0,21-6 229 0 0,160-38-2683 0 0,-105 33 1978 0 0,-74 16 204 0 0,-13 1-171 0 0,0 1 0 0 0,0 0 1 0 0,0 0-1 0 0,0 1 0 0 0,0-1 1 0 0,0 1-1 0 0,0-1 0 0 0,0 1 1 0 0,0 0-1 0 0,3 1 0 0 0,1 1 203 0 0,-5-2-242 0 0,0 0-1 0 0,1 1 1 0 0,-1-1 0 0 0,0 1-1 0 0,-1 0 1 0 0,1-1 0 0 0,0 1-1 0 0,0 0 1 0 0,-1 0 0 0 0,3 3-1 0 0,-3-3-50 0 0,-1-1 0 0 0,1 1 0 0 0,0 0 0 0 0,-1 0 0 0 0,1-1 0 0 0,-1 1 0 0 0,0 0 0 0 0,0 0 0 0 0,1-1 0 0 0,-1 1 0 0 0,0 0 0 0 0,0 0 0 0 0,-1 0 0 0 0,1-1 0 0 0,0 1 0 0 0,-2 3 0 0 0,-11 29-24 0 0,13-34 12 0 0,-19 43-79 0 0,-38 77-258 0 0,36-79 321 0 0,-28 47 4 0 0,-35 62-47 0 0,45-75 58 0 0,-15 35 16 0 0,10-20-399 0 0,27-56-4724 0 0,8-22-374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18775 0 0,'0'0'1427'0'0,"3"0"-972"0"0,26 2-269 0 0,-20 0-187 0 0,0-1 1 0 0,1-1 0 0 0,11 0 0 0 0,83-15 130 0 0,-46 6-84 0 0,1-1-171 0 0,38-4-217 0 0,-43 9 207 0 0,233-13 78 0 0,-204 12-198 0 0,-42 3-516 0 0,-15 0 188 0 0,-4-5-8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4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963 1 9760 0 0,'-7'4'227'0'0,"-1"1"0"0"0,1-2-1 0 0,-14 6 1 0 0,-1 0-96 0 0,-6 3 67 0 0,-1-2 0 0 0,0-2 0 0 0,-1 0 0 0 0,-39 4 0 0 0,32-5 123 0 0,-26-1-248 0 0,14-2-87 0 0,-46 7 964 0 0,-92 16 2228 0 0,178-25-2686 0 0,-1-1 1 0 0,-19 0 0 0 0,20-1-198 0 0,0 0 0 0 0,1 1 1 0 0,-1 0-1 0 0,-11 3 0 0 0,15-3-153 0 0,-1 0-1 0 0,1 0 1 0 0,-10 0-1 0 0,11-2-48 0 0,0 2-1 0 0,0-1 1 0 0,-1 0-1 0 0,1 1 1 0 0,-7 2-1 0 0,7-1-26 0 0,0 0-1 0 0,0 1 0 0 0,0-1 0 0 0,0 1 0 0 0,0 0 0 0 0,0 0 1 0 0,1 1-1 0 0,0-1 0 0 0,-1 1 0 0 0,-3 5 0 0 0,-1 3 27 0 0,0 0 1 0 0,-7 19-1 0 0,9-16-64 0 0,1 0 1 0 0,1 0-1 0 0,0 0 1 0 0,1 0-1 0 0,1 1 1 0 0,0 17 0 0 0,-5 26 35 0 0,3-20-28 0 0,2 77 1 0 0,1-18-28 0 0,7 175 5 0 0,1-75-166 0 0,-2-37-479 0 0,5-55-7391 0 0,-9-85 2430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1519 1 16783 0 0,'0'0'1688'0'0,"-1"2"-1544"0"0,-2 5-128 0 0,-6 16 0 0 0,-7 44 283 0 0,-21 219-3075 0 0,32-221 3361 0 0,3 1-1 0 0,8 96 0 0 0,-4-115-278 0 0,10 111-73 0 0,-8-84-164 0 0,1 47-131 0 0,-4-80 24 0 0,-3 67-54 0 0,0-95 89 0 0,0 1 0 0 0,0 0-1 0 0,-1-1 1 0 0,-1 0 0 0 0,-9 22-1 0 0,7-23 5 0 0,4-6 1 0 0,0-1-1 0 0,0 0 0 0 0,-1 0 0 0 0,0-1 0 0 0,0 1 0 0 0,0 0 0 0 0,0-1 0 0 0,-1 0 0 0 0,-4 4 0 0 0,-3 3 64 0 0,0-1-1 0 0,-1-1 1 0 0,0 0-1 0 0,0-1 0 0 0,-1 0 1 0 0,-18 8-1 0 0,-20 4 333 0 0,-70 17-1 0 0,-335 56 2270 0 0,125-58-1013 0 0,286-32-1506 0 0,27-2-328 0 0,-115 3 241 0 0,117-4-720 0 0,1-1 1 0 0,0-1-1 0 0,0-1 1 0 0,0 0-1 0 0,0-1 1 0 0,-24-10-1 0 0,17 2-6451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10592 0 0,'0'0'964'0'0,"-1"2"-795"0"0,1 1-138 0 0,-2 1-75 0 0,-9 9 470 0 0,10-13-230 0 0,1 1 1 0 0,0-1-1 0 0,-1 1 0 0 0,1-1 0 0 0,0 1 0 0 0,-1 0 0 0 0,1-1 1 0 0,0 1-1 0 0,0-1 0 0 0,0 1 0 0 0,0-1 0 0 0,0 1 0 0 0,-1 0 0 0 0,1-1 1 0 0,0 1-1 0 0,0-1 0 0 0,0 1 0 0 0,1 0 0 0 0,-1 0 0 0 0,0 2 685 0 0,-7 20 4152 0 0,-2 9-3818 0 0,2 12-1545 0 0,-12 56-347 0 0,11-62 815 0 0,-3 51 0 0 0,1-12 628 0 0,7-31-305 0 0,3-35-353 0 0,-1 1 0 0 0,0 0 1 0 0,-4 13-1 0 0,0 0-724 0 0,5-21 189 0 0,0 0 0 0 0,-1 0 1 0 0,0 0-1 0 0,0 0 0 0 0,0-1 0 0 0,0 1 1 0 0,-1 0-1 0 0,1 0 0 0 0,-1-1 0 0 0,-4 7 1 0 0,-1-1-6591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0 264 9216 0 0,'0'0'706'0'0,"1"-2"-36"0"0,8-18 4849 0 0,18-28-1 0 0,-16 32-5086 0 0,0 0 0 0 0,0 1-1 0 0,2 1 1 0 0,17-17-1 0 0,-10 13-899 0 0,-6 4 17 0 0,22-15 0 0 0,-30 25 388 0 0,-1 1 0 0 0,1-1 0 0 0,0 1 0 0 0,0 0 0 0 0,1 1 0 0 0,-1 0 0 0 0,13-3 0 0 0,-6 2 79 0 0,12-1 311 0 0,35-3-1 0 0,-51 7-265 0 0,-1 0-1 0 0,1 0 1 0 0,-1 1 0 0 0,0 0-1 0 0,0 1 1 0 0,1 0-1 0 0,-1 0 1 0 0,10 5-1 0 0,-7-3-90 0 0,-6-2-27 0 0,0 0-1 0 0,1 1 0 0 0,-1-1 1 0 0,0 1-1 0 0,4 4 0 0 0,-8-6 46 0 0,1 0 0 0 0,-1 0-1 0 0,0 0 1 0 0,0 0-1 0 0,0 0 1 0 0,0 0 0 0 0,0 0-1 0 0,-1 1 1 0 0,1-1 0 0 0,0 0-1 0 0,-1 1 1 0 0,1-1-1 0 0,-1 1 1 0 0,1-1 0 0 0,-1 1-1 0 0,1-1 1 0 0,-1 1 0 0 0,0-1-1 0 0,0 1 1 0 0,0-1-1 0 0,0 1 1 0 0,0-1 0 0 0,0 1-1 0 0,-1 2 1 0 0,0 1-16 0 0,-1-1 1 0 0,0 1-1 0 0,0 0 1 0 0,0 0-1 0 0,0-1 1 0 0,-1 1-1 0 0,0-1 1 0 0,0 0-1 0 0,-4 6 1 0 0,-39 35-54 0 0,22-23 101 0 0,-11 11 102 0 0,-1-2 0 0 0,-75 48-1 0 0,71-52-200 0 0,-11 8-387 0 0,21-16-111 0 0,-2 0-2261 0 0,22-17 1230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14600 0 0,'0'0'330'0'0,"-1"2"45"0"0,0 3-211 0 0,-13 27 588 0 0,-1 3-382 0 0,15-34-367 0 0,-1 0 0 0 0,0 0-1 0 0,1 0 1 0 0,-1 0-1 0 0,1 0 1 0 0,-1 1-1 0 0,1-1 1 0 0,0 0-1 0 0,-1 0 1 0 0,1 3-1 0 0,-3 6-102 0 0,0-5 86 0 0,0 0 0 0 0,0 1-1 0 0,1-1 1 0 0,-1 1-1 0 0,1-1 1 0 0,-2 11-1 0 0,-2 0 153 0 0,5-14-50 0 0,0 1-1 0 0,1-1 0 0 0,-1 1 1 0 0,0-1-1 0 0,1 1 1 0 0,-1-1-1 0 0,1 6 0 0 0,-3 14 986 0 0,3-20-906 0 0,-1 0 0 0 0,1 1-1 0 0,-1 0 1 0 0,1-1 0 0 0,0 1 0 0 0,0-1 0 0 0,0 1-1 0 0,0-1 1 0 0,1 1 0 0 0,-1-1 0 0 0,1 1 0 0 0,-1-1 0 0 0,3 5-1 0 0,3 8 653 0 0,-5-11-767 0 0,1-1 0 0 0,-1 0 0 0 0,1 0 0 0 0,0 0 0 0 0,0 0 1 0 0,0 0-1 0 0,0 0 0 0 0,0-1 0 0 0,0 1 0 0 0,1-1 0 0 0,-1 1 0 0 0,1-1 0 0 0,0 0 0 0 0,5 3 0 0 0,-6-3-84 0 0,0-1 0 0 0,0 0 0 0 0,1 1 0 0 0,-1-1 0 0 0,0 0-1 0 0,0 0 1 0 0,1-1 0 0 0,-1 1 0 0 0,0 0 0 0 0,1-1 0 0 0,-1 1 0 0 0,1-1-1 0 0,-1 0 1 0 0,4 0 0 0 0,-4 0-62 0 0,0 0-1 0 0,-1-1 1 0 0,1 1-1 0 0,0-1 1 0 0,-1 1-1 0 0,1-1 1 0 0,0 0-1 0 0,-1 0 1 0 0,1 1-1 0 0,-1-1 1 0 0,1 0-1 0 0,-1 0 1 0 0,0-1-1 0 0,1 1 1 0 0,-1 0-1 0 0,0 0 1 0 0,0-1-1 0 0,0 1 1 0 0,0 0-1 0 0,2-3 1 0 0,8-13-1719 0 0,-9 14 1215 0 0,0 0 0 0 0,0 0-1 0 0,0-1 1 0 0,0 1 0 0 0,0 0 0 0 0,-1-1 0 0 0,2-6-1 0 0,2-5-2878 0 0,12-27 0 0 0,-1 4 672 0 0,-7 18 1889 0 0,-3 8 137 0 0,0-7 15792 0 0,-6 32-14566 0 0,-1 0 0 0 0,0 0 1 0 0,-2 0-1 0 0,1 0 0 0 0,-2 0 1 0 0,1-1-1 0 0,-8 16 0 0 0,-8 17 263 0 0,2 0-1 0 0,-18 71 0 0 0,32-97-976 0 0,-2-1-1 0 0,0 1 0 0 0,-9 20 1 0 0,7-28-967 0 0,-2-1-70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7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412 101 5984 0 0,'-6'-2'622'0'0,"-1"-3"-878"0"0,2 0 1872 0 0,0 1-1 0 0,0 0 0 0 0,-1 0 0 0 0,-10-5 0 0 0,6 5-1324 0 0,0 0 0 0 0,-1 2 0 0 0,1-1-1 0 0,0 1 1 0 0,-1 0 0 0 0,0 1 0 0 0,1 0-1 0 0,-1 1 1 0 0,0 0 0 0 0,1 1 0 0 0,-1 0-1 0 0,1 1 1 0 0,-13 3 0 0 0,2 1-373 0 0,-1 2 1 0 0,1 0-1 0 0,1 1 1 0 0,-1 1-1 0 0,-24 16 0 0 0,41-23 87 0 0,0 0 0 0 0,0 0 0 0 0,0 0 0 0 0,1 1 0 0 0,-1-1 0 0 0,1 1 0 0 0,0 0 0 0 0,0 0 0 0 0,0 0 0 0 0,1 0 0 0 0,-1 1 0 0 0,1-1 0 0 0,0 1 0 0 0,0-1-1 0 0,1 1 1 0 0,-1 0 0 0 0,1-1 0 0 0,0 1 0 0 0,-1 8 0 0 0,3-10 7 0 0,-1 0 0 0 0,1-1 0 0 0,-1 1 1 0 0,1 0-1 0 0,0 0 0 0 0,0-1 0 0 0,0 1 0 0 0,0-1 0 0 0,0 1 0 0 0,3 3 0 0 0,0 1-18 0 0,2 2-35 0 0,-1 0 0 0 0,1-1-1 0 0,1 0 1 0 0,0 0 0 0 0,0-1 0 0 0,0 0 0 0 0,1 0 0 0 0,14 9 0 0 0,11 11-232 0 0,-8-7-49 0 0,0-2 0 0 0,50 28-1 0 0,22 14-234 0 0,-70-41 548 0 0,-6-4-15 0 0,-1 1-1 0 0,31 29 1 0 0,-49-43 24 0 0,-1 0 0 0 0,1 0 0 0 0,-1 0 0 0 0,1 0 0 0 0,-1 0 0 0 0,0 0 1 0 0,0 0-1 0 0,0 0 0 0 0,0 1 0 0 0,0-1 0 0 0,0 0 0 0 0,-1 1 1 0 0,1-1-1 0 0,-1 1 0 0 0,0-1 0 0 0,1 0 0 0 0,-2 5 0 0 0,1-3-19 0 0,-1 0 1 0 0,0 0-1 0 0,0-1 0 0 0,0 1 0 0 0,-1 0 0 0 0,1-1 0 0 0,-1 1 0 0 0,0-1 0 0 0,0 1 0 0 0,-3 3 0 0 0,-4 3-68 0 0,0 0 0 0 0,0 0 0 0 0,-1-1 0 0 0,0 0 0 0 0,-17 10 0 0 0,0-1 203 0 0,-1-1 1 0 0,-1-2 0 0 0,0-1 0 0 0,-53 18 0 0 0,79-31 8 0 0,-1-1 1 0 0,1 1-1 0 0,-1-1 1 0 0,1 1 0 0 0,-1-1-1 0 0,1 0 1 0 0,-1 0 0 0 0,1 0-1 0 0,-1-1 1 0 0,1 1 0 0 0,-1-1-1 0 0,-6-2 1 0 0,8 2-12 0 0,0 0 0 0 0,0 0 0 0 0,0 0 0 0 0,0 0 0 0 0,1 0 1 0 0,-1 0-1 0 0,0 0 0 0 0,0-1 0 0 0,1 1 0 0 0,-1-1 0 0 0,1 0 0 0 0,-1 1 0 0 0,1-1 0 0 0,0 0 1 0 0,-1 0-1 0 0,1 0 0 0 0,0 1 0 0 0,0-1 0 0 0,0-1 0 0 0,1 1 0 0 0,-2-3 0 0 0,-2-14 519 0 0,1-1 0 0 0,1 0 1 0 0,1-1-1 0 0,0 1 0 0 0,2 0 0 0 0,0 0 0 0 0,1 0 0 0 0,1 0 0 0 0,11-35 0 0 0,46-107 843 0 0,-48 137-1437 0 0,1 0 0 0 0,1 1 0 0 0,2 1 1 0 0,20-26-1 0 0,6-6-226 0 0,8-9-149 0 0,26-32-2005 0 0,-56 71-244 0 0,-9-2-5696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1188 0 13392 0 0,'0'0'1558'0'0,"2"0"-838"0"0,8 0 5297 0 0,-12 2-5463 0 0,-9 4-153 0 0,0 0-1 0 0,0 0 1 0 0,-1-1 0 0 0,0 0 0 0 0,-13 3 0 0 0,23-7-368 0 0,-46 12 106 0 0,-1-2 0 0 0,-88 8-1 0 0,-145 20-234 0 0,228-27 96 0 0,1-1 0 0 0,-59 5 0 0 0,100-14-1 0 0,1-1-1 0 0,-15 5 1 0 0,17-3 25 0 0,0-1 0 0 0,0-1-1 0 0,-18 2 1 0 0,-8-4 19 0 0,18 0-30 0 0,-30 2 0 0 0,14 0-1 0 0,25-1-4 0 0,1 0 1 0 0,-1 0-1 0 0,0 1 0 0 0,-13 3 1 0 0,11-3 18 0 0,2 1 5 0 0,-19 14-17 0 0,24-14-15 0 0,0 1 0 0 0,-1 0 0 0 0,1 0 0 0 0,1 0 0 0 0,-1 0 0 0 0,0 0 0 0 0,1 1 0 0 0,-1-1 0 0 0,1 1 0 0 0,0 0 0 0 0,0-1 0 0 0,0 1 0 0 0,1 0 0 0 0,0 0 0 0 0,-2 7 0 0 0,0 4 0 0 0,1-1 0 0 0,0 0 0 0 0,1 22 0 0 0,22 290-227 0 0,-10-201 164 0 0,-1-29-58 0 0,3 57-204 0 0,2-19-139 0 0,0 0-272 0 0,3 30-1574 0 0,-17-158 1828 0 0,0 0 1 0 0,1 0-1 0 0,-1-1 1 0 0,4 7-1 0 0,1 0-4677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9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1546 1 17103 0 0,'0'0'1712'0'0,"1"2"-1568"0"0,3 14-127 0 0,6 10 18 0 0,-6-17 50 0 0,0 1-1 0 0,-1-1 1 0 0,0 1-1 0 0,0 0 0 0 0,-1 0 1 0 0,0 0-1 0 0,-1 1 1 0 0,0 12-1 0 0,4 24-474 0 0,0-8 13 0 0,-2 60 1 0 0,-1-30 299 0 0,20 199 1060 0 0,-8-177-564 0 0,3 23-140 0 0,6 171 0 0 0,-24-253-303 0 0,-2-1 0 0 0,-1 1 0 0 0,-10 36 0 0 0,10-53-2 0 0,0-1-1 0 0,0-1 1 0 0,-1 1-1 0 0,-1-1 1 0 0,-9 17-1 0 0,10-22 29 0 0,-1 0 0 0 0,0 0 0 0 0,0-1 0 0 0,-1 0-1 0 0,0 0 1 0 0,0 0 0 0 0,0-1 0 0 0,-16 10 0 0 0,12-9 94 0 0,-1-1 0 0 0,0 0 0 0 0,-1-1 0 0 0,1-1 0 0 0,-21 6 0 0 0,-69 7 556 0 0,78-14-490 0 0,-410 29 713 0 0,-59-30-87 0 0,263-3-889 0 0,211 1-441 0 0,0-1 0 0 0,0-1 0 0 0,0 0 0 0 0,0-1 0 0 0,-28-9 0 0 0,25 4-6719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17479 0 0,'0'0'396'0'0,"-1"2"52"0"0,-2 6-245 0 0,1 0-1 0 0,0-1 0 0 0,0 1 0 0 0,1 0 0 0 0,-1 15 0 0 0,2 47 107 0 0,1-31 72 0 0,5 138-744 0 0,0-14 443 0 0,-5-127-62 0 0,0-16-4 0 0,-1-1-1 0 0,-1 1 1 0 0,-6 39-1 0 0,4-44-246 0 0,-4 12-5053 0 0,1-15-938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0 234 14768 0 0,'0'0'678'0'0,"1"-2"-14"0"0,3-5-590 0 0,1-1 0 0 0,0 1-1 0 0,0 0 1 0 0,11-10 0 0 0,-3 2 396 0 0,6-9 227 0 0,2 2 0 0 0,36-33-1 0 0,-47 47-694 0 0,-5 3 28 0 0,1 0 0 0 0,0 1 0 0 0,0 0 1 0 0,0 0-1 0 0,9-4 0 0 0,0 2 312 0 0,1 0 1 0 0,-1 1-1 0 0,1 1 0 0 0,0 0 1 0 0,26-1-1 0 0,-31 4-172 0 0,-1 1 1 0 0,1 0-1 0 0,0 1 1 0 0,-1 0-1 0 0,0 0 1 0 0,1 1-1 0 0,-1 1 1 0 0,0 0-1 0 0,18 7 1 0 0,-5 1-98 0 0,22 11-18 0 0,-41-19-66 0 0,0 0-1 0 0,0 0 1 0 0,0 0-1 0 0,0 0 0 0 0,0 1 1 0 0,-1-1-1 0 0,6 9 1 0 0,-1-2-37 0 0,-7-9 43 0 0,0 0-1 0 0,-1 0 1 0 0,1 0-1 0 0,0 0 1 0 0,0 1-1 0 0,0-1 1 0 0,-1 0-1 0 0,1 0 1 0 0,0 1-1 0 0,-1-1 1 0 0,0 0-1 0 0,1 1 0 0 0,-1-1 1 0 0,0 1-1 0 0,1-1 1 0 0,-1 0-1 0 0,0 1 1 0 0,0-1-1 0 0,0 1 1 0 0,0-1-1 0 0,0 0 1 0 0,-1 1-1 0 0,0 2 1 0 0,1 0 1 0 0,-1 0 1 0 0,0 0-1 0 0,-1 0 0 0 0,1 0 1 0 0,-1-1-1 0 0,0 1 1 0 0,0 0-1 0 0,0-1 1 0 0,0 1-1 0 0,0-1 1 0 0,-1 0-1 0 0,0 0 0 0 0,0 0 1 0 0,-4 4-1 0 0,-21 15-22 0 0,-32 20 0 0 0,29-21-12 0 0,11-9-19 0 0,0-1 0 0 0,-37 15 1 0 0,-17 9-269 0 0,-22 20-463 0 0,58-31-5604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5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330 0 9760 0 0,'2'1'446'0'0,"6"2"-200"0"0,0-1 0 0 0,0 1 0 0 0,0-1-1 0 0,0-1 1 0 0,14 1 6230 0 0,-22-1-6421 0 0,0 0-1 0 0,-1 0 0 0 0,1 0 0 0 0,-1 0 0 0 0,1-1 0 0 0,-1 1 0 0 0,1 0 0 0 0,-1 0 0 0 0,1 0 0 0 0,-1-1 0 0 0,0 1 0 0 0,0 0 1 0 0,-2 2 92 0 0,-1 3 39 0 0,-1-1-1 0 0,0 1 0 0 0,0-1 1 0 0,0 0-1 0 0,0-1 1 0 0,-1 1-1 0 0,0-1 0 0 0,0 0 1 0 0,0-1-1 0 0,0 1 1 0 0,-1-1-1 0 0,1-1 1 0 0,-1 1-1 0 0,-11 2 0 0 0,-77 21 719 0 0,28-10-888 0 0,23-3-16 0 0,34-10 0 0 0,5 3-10 0 0,4-4 2 0 0,1-1 0 0 0,-1 0 1 0 0,1 1-1 0 0,-1-1 0 0 0,1 0 0 0 0,0 1 1 0 0,0-1-1 0 0,-1 0 0 0 0,1 3 1 0 0,-1 4-55 0 0,1-7 43 0 0,0 1-1 0 0,0-1 1 0 0,0 0 0 0 0,0 0 0 0 0,0 0-1 0 0,1 1 1 0 0,-1-1 0 0 0,0 0-1 0 0,0 0 1 0 0,1 0 0 0 0,-1 1 0 0 0,1-1-1 0 0,-1 0 1 0 0,1 0 0 0 0,-1 0-1 0 0,1 0 1 0 0,1 1 0 0 0,11 15-350 0 0,-8-12 300 0 0,0-1-1 0 0,0 0 1 0 0,0 0 0 0 0,0 0 0 0 0,1 0-1 0 0,0-1 1 0 0,7 3 0 0 0,-10-4 80 0 0,35 22-11 0 0,-18-13 0 0 0,14 6 0 0 0,-28-15 0 0 0,-4-1 0 0 0,-1 0 0 0 0,1-1 0 0 0,-1 1 0 0 0,0 0 0 0 0,1-1 0 0 0,-1 1 0 0 0,0 0 0 0 0,0 0 0 0 0,0 0 0 0 0,0 0 0 0 0,2 3 0 0 0,8 6 0 0 0,2 1-14 0 0,-7-6 59 0 0,0 0 1 0 0,-1 0 0 0 0,6 7 0 0 0,-9-9-35 0 0,-1-1 0 0 0,1 0 1 0 0,-1 0-1 0 0,0 0 1 0 0,0 1-1 0 0,0-1 1 0 0,0 1-1 0 0,0-1 0 0 0,0 1 1 0 0,-1-1-1 0 0,1 1 1 0 0,-1-1-1 0 0,0 4 0 0 0,1 0 26 0 0,-1-1-1 0 0,0 0 0 0 0,-1 0 0 0 0,1 0 0 0 0,-1 0 0 0 0,0 0 1 0 0,-1 0-1 0 0,1 0 0 0 0,-1-1 0 0 0,1 1 0 0 0,-2 0 0 0 0,1-1 1 0 0,0 1-1 0 0,-1-1 0 0 0,0 0 0 0 0,0 0 0 0 0,0 0 0 0 0,0 0 1 0 0,-1 0-1 0 0,0-1 0 0 0,0 1 0 0 0,-4 2 0 0 0,3-2-37 0 0,-1 0-1 0 0,1 0 0 0 0,-1-1 0 0 0,0 0 1 0 0,0 0-1 0 0,0-1 0 0 0,0 1 1 0 0,0-1-1 0 0,-1 0 0 0 0,1-1 0 0 0,0 0 1 0 0,-1 0-1 0 0,-12 0 0 0 0,1-1-322 0 0,-56-1-1111 0 0,62 0-1680 0 0,-24-6 0 0 0,10 2-3007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6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39 14368 0 0,'0'0'705'0'0,"-10"-1"32"0"0,6-1-708 0 0,-1 1 0 0 0,0-2 0 0 0,1 1 0 0 0,-6-4 0 0 0,-6-3 146 0 0,12 7-93 0 0,-1 0 0 0 0,0 0 0 0 0,1 0 0 0 0,-1 1 0 0 0,0-1 0 0 0,0 1 0 0 0,0 0 0 0 0,0 1 0 0 0,-7-1 0 0 0,7 1-18 0 0,0 0 0 0 0,1 1 0 0 0,-1 0 0 0 0,0 0 0 0 0,0 0 0 0 0,1 0-1 0 0,-1 1 1 0 0,-5 2 0 0 0,0 1 236 0 0,-1 1 0 0 0,-12 10 0 0 0,13-9-110 0 0,5-4-94 0 0,0 1-1 0 0,-1 0 1 0 0,1 0-1 0 0,1 0 1 0 0,-1 1 0 0 0,1-1-1 0 0,-1 1 1 0 0,-4 8-1 0 0,-3 6 54 0 0,8-13-97 0 0,0-1 0 0 0,1 1 0 0 0,0 0 1 0 0,-4 10-1 0 0,-2 8 48 0 0,7-18-84 0 0,0-1 0 0 0,0 0 0 0 0,0 1-1 0 0,1 0 1 0 0,-1-1 0 0 0,2 1 0 0 0,-2 7-1 0 0,2-4 7 0 0,0 0 0 0 0,0 0-1 0 0,1 0 1 0 0,0-1 0 0 0,1 1-1 0 0,0 0 1 0 0,0-1-1 0 0,6 13 1 0 0,0-6 31 0 0,-4-12-27 0 0,1 1-1 0 0,-1 0 0 0 0,1-1 0 0 0,6 3 0 0 0,0 1 41 0 0,-5-6-2 0 0,3-1-69 0 0,-1 0-1 0 0,1-1 0 0 0,14-3 0 0 0,-20 4-2 0 0,0-1 0 0 0,0 0 0 0 0,0 0 0 0 0,0 0 0 0 0,-1-1 0 0 0,1 1 0 0 0,0-1 0 0 0,0 1 0 0 0,-1-1 0 0 0,1 0 0 0 0,-1 0 0 0 0,0 0-1 0 0,0-1 1 0 0,1 1 0 0 0,1-3 0 0 0,0-2 20 0 0,0 2 0 0 0,0 0-1 0 0,-1 0 1 0 0,1-1-1 0 0,-2 1 1 0 0,1-1-1 0 0,0 1 1 0 0,-1-1-1 0 0,0 0 1 0 0,0 0-1 0 0,-1 0 1 0 0,0 0-1 0 0,1-7 1 0 0,-2 12-4 0 0,0 0 3 0 0,0 0-1 0 0,0 1 1 0 0,0-1 0 0 0,0 0 0 0 0,0 0 0 0 0,0 1-1 0 0,0-1 1 0 0,0 0 0 0 0,0 0 0 0 0,0 1 0 0 0,1-1-1 0 0,-1 0 1 0 0,0 1 0 0 0,0-1 0 0 0,1 0-1 0 0,-1 0 1 0 0,1 1 0 0 0,-1-1 0 0 0,1 1 0 0 0,0-2-1 0 0,-1 1 112 0 0,1-1-1 0 0,-1 0 0 0 0,0 1 1 0 0,0-1-1 0 0,1 1 0 0 0,-1-1 1 0 0,0 0-1 0 0,-1 1 0 0 0,1-3 1 0 0,6 46-12 0 0,-5-19 74 0 0,5 27-1 0 0,-2-24-70 0 0,-1-6-36 0 0,-2-12-12 0 0,0-1 1 0 0,0 0 0 0 0,0 0 0 0 0,-1 1-1 0 0,-1 7 1 0 0,0 2 310 0 0,0 21 0 0 0,2-25-244 0 0,-1 0 0 0 0,-1 0 1 0 0,-4 24-1 0 0,5-36-127 0 0,-2 6 53 0 0,1 0-1 0 0,-1 0 1 0 0,0-1 0 0 0,-1 1-1 0 0,0-1 1 0 0,-6 11-1 0 0,-4 5 135 0 0,7-12-38 0 0,0-1 0 0 0,0 0 0 0 0,-11 13 0 0 0,10-15-120 0 0,0 0 0 0 0,-1 0 0 0 0,1 0 0 0 0,-1-1 0 0 0,-1 0 0 0 0,1-1 0 0 0,-1 0 0 0 0,0 0 0 0 0,0-1 0 0 0,-1 0 0 0 0,-12 4 0 0 0,12-5-815 0 0,-1-1 0 0 0,-17 2 0 0 0,5-4-5650 0 0,2 0-1018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0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1 6912 0 0,'0'0'528'0'0,"-1"2"-123"0"0,-10 33 4229 0 0,-4 14-2436 0 0,10-23-1699 0 0,-4 39 1 0 0,2-6-40 0 0,-8 41 929 0 0,-1 108 1 0 0,27 20 124 0 0,-3-140-1192 0 0,14 395-232 0 0,-22-338-1198 0 0,0-84-1763 0 0,0-45-3303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238 256 2304 0 0,'0'-2'644'0'0,"0"1"-85"0"0,1-1 0 0 0,-1 1-1 0 0,1-1 1 0 0,0 1 0 0 0,0 0 0 0 0,0 0-1 0 0,0-1 1 0 0,0 1 0 0 0,0 0 0 0 0,0 0 0 0 0,0 0-1 0 0,0 0 1 0 0,0 0 0 0 0,1 0 0 0 0,-1 0 0 0 0,0 0-1 0 0,1 1 1 0 0,2-2 0 0 0,5-4 1218 0 0,-5 3-1500 0 0,1 0 1 0 0,-1 1-1 0 0,1 0 0 0 0,0 0 1 0 0,5-2-1 0 0,12-5-54 0 0,5-2-215 0 0,-1 0 1 0 0,1 2-1 0 0,38-8 0 0 0,83-7-170 0 0,-62 11 219 0 0,108-13 257 0 0,81-4 548 0 0,-147 19-501 0 0,141-13 232 0 0,-39 7-90 0 0,-128 10-214 0 0,-61 6-49 0 0,1 2-1 0 0,57 8 1 0 0,-78-5-174 0 0,-1 0 0 0 0,37 13-1 0 0,-53-15 3 0 0,0 0-1 0 0,-1 0 1 0 0,1 1-1 0 0,-1-1 1 0 0,1 1-1 0 0,5 5 1 0 0,5 4 199 0 0,-10-8-241 0 0,-1-1-1 0 0,1 1 1 0 0,-1 0-1 0 0,0 1 1 0 0,0-1-1 0 0,0 1 0 0 0,0-1 1 0 0,-1 1-1 0 0,0 0 1 0 0,2 6-1 0 0,-1-3-25 0 0,0 1-1 0 0,-1-1 1 0 0,0 1 0 0 0,0 0-1 0 0,0 14 1 0 0,4 66 281 0 0,0 4-252 0 0,-12 51-89 0 0,0 58-4 0 0,22 215 64 0 0,-12-365 0 0 0,7 63 0 0 0,7 62 90 0 0,-8-70-52 0 0,-8-74-78 0 0,-3 34-1 0 0,1-22 138 0 0,-1-41-94 0 0,1-1 0 0 0,-1 1 0 0 0,0 0 0 0 0,0 0 0 0 0,0 0-1 0 0,-1-1 1 0 0,1 1 0 0 0,-1 0 0 0 0,0-1 0 0 0,0 0 0 0 0,0 1 0 0 0,0-1-1 0 0,-1 0 1 0 0,1 0 0 0 0,-1 0 0 0 0,0 0 0 0 0,0-1 0 0 0,0 1 0 0 0,0-1-1 0 0,0 0 1 0 0,-1 0 0 0 0,1 0 0 0 0,0 0 0 0 0,-1 0 0 0 0,0-1 0 0 0,1 0-1 0 0,-6 2 1 0 0,-2-1 22 0 0,-14 4 28 0 0,1-1 0 0 0,-1-2-1 0 0,0 0 1 0 0,-33-2-1 0 0,-56-1 149 0 0,-16-1-8 0 0,-26-5 324 0 0,-64-7-52 0 0,-225-17-465 0 0,257 22 18 0 0,-254-22 255 0 0,342 25-422 0 0,-22-2-379 0 0,100 4-41 0 0,0-1 1 0 0,0 0-1 0 0,-30-12 0 0 0,19 4-1088 0 0,6 1-65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10136 0 0,'0'0'918'0'0,"0"2"-758"0"0,-2 36 2276 0 0,0-21 943 0 0,1-15-3016 0 0,1 0 0 0 0,-1-1 0 0 0,1 1 0 0 0,0 0 0 0 0,0 0 0 0 0,-1 0 0 0 0,1-1 0 0 0,1 1 0 0 0,-1 0 0 0 0,0 0 0 0 0,0 0-1 0 0,1 2 1 0 0,11 42-419 0 0,-1 1-1 0 0,-3 0 0 0 0,-2 0 0 0 0,0 77 0 0 0,2-18 656 0 0,0-8-4275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7 212 3680 0 0,'1'-2'3010'0'0,"3"-4"-1881"0"0,0 1-1 0 0,0 0 0 0 0,1 0 1 0 0,0 0-1 0 0,0 1 0 0 0,0-1 1 0 0,1 1-1 0 0,8-5 0 0 0,3-3-740 0 0,21-15-102 0 0,1 1 0 0 0,73-37 0 0 0,-95 57 14 0 0,0 0 0 0 0,0 0-1 0 0,1 2 1 0 0,-1 0 0 0 0,1 1-1 0 0,0 1 1 0 0,22 0 0 0 0,-25 2-170 0 0,1 1 1 0 0,-1 1-1 0 0,0 1 0 0 0,0 0 1 0 0,21 7-1 0 0,-28-5-148 0 0,-8-3 9 0 0,1-1 0 0 0,0 1-1 0 0,0 0 1 0 0,-1-1 0 0 0,1 1 0 0 0,-1-1 0 0 0,1 1 0 0 0,-1 0 0 0 0,0-1 0 0 0,1 1 0 0 0,-1 0 0 0 0,0 0 0 0 0,0-1 0 0 0,0 1 0 0 0,0 0 0 0 0,-1-1 0 0 0,1 1-1 0 0,0 0 1 0 0,-1-1 0 0 0,1 1 0 0 0,-1 0 0 0 0,0-1 0 0 0,0 1 0 0 0,1-1 0 0 0,-1 1 0 0 0,0-1 0 0 0,-2 3 0 0 0,-3 5-12 0 0,-1 0 0 0 0,-14 15 0 0 0,20-23 18 0 0,-17 16 22 0 0,0 0 0 0 0,-1-2 0 0 0,-23 15 0 0 0,-65 34 157 0 0,25-16-52 0 0,2-3-160 0 0,53-31-793 0 0,1 1 0 0 0,0 1 0 0 0,-25 21 0 0 0,39-23-5728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3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6912 0 0,'0'0'528'0'0,"2"1"-23"0"0,3 1 468 0 0,0 0-1 0 0,0 0 1 0 0,0-1-1 0 0,0 1 1 0 0,0-2-1 0 0,1 1 1 0 0,9 0-1 0 0,43-4 872 0 0,-11 0-1843 0 0,-23 3-130 0 0,27-5 1 0 0,-41 5 216 0 0,-1 0 0 0 0,0 0 1 0 0,0 1-1 0 0,0 0 0 0 0,15 4 0 0 0,-8-2 151 0 0,-10-2-113 0 0,-1 1 0 0 0,0 0 0 0 0,0-1 0 0 0,0 1 0 0 0,0 1 0 0 0,0-1 0 0 0,0 1 0 0 0,-1 0 0 0 0,1 0 0 0 0,-1 0 0 0 0,0 1 0 0 0,0 0 0 0 0,0-1 0 0 0,0 1 0 0 0,-1 1 0 0 0,5 6 0 0 0,-8-11-117 0 0,0 1-1 0 0,0-1 1 0 0,0 1 0 0 0,0-1-1 0 0,0 1 1 0 0,0-1-1 0 0,0 1 1 0 0,0-1-1 0 0,0 1 1 0 0,0 0-1 0 0,-1-1 1 0 0,1 1 0 0 0,0-1-1 0 0,0 1 1 0 0,0-1-1 0 0,-1 0 1 0 0,1 1-1 0 0,-1 0 1 0 0,0 1-6 0 0,-1 3-103 0 0,1-1 0 0 0,-2 1 0 0 0,1-1 1 0 0,0 0-1 0 0,-1 1 0 0 0,0-1 0 0 0,0 0 1 0 0,0 0-1 0 0,0-1 0 0 0,-1 1 0 0 0,-5 3 1 0 0,3-1 49 0 0,1 0 0 0 0,-1 0 0 0 0,-4 7-1 0 0,-12 12 160 0 0,18-21 12 0 0,2-2 1257 0 0,18 12-1154 0 0,-11-10-167 0 0,0 0 0 0 0,0-1 0 0 0,1 0 0 0 0,-1 0 0 0 0,1 0 0 0 0,6 2 0 0 0,5 3 210 0 0,-5-3-66 0 0,-9-4-151 0 0,0 1 1 0 0,0-1-1 0 0,1 1 1 0 0,-2-1-1 0 0,1 1 1 0 0,4 3-1 0 0,-5-3-26 0 0,0 0-1 0 0,0 0 0 0 0,0 0 1 0 0,0 0-1 0 0,0 0 0 0 0,-1 1 1 0 0,1-1-1 0 0,-1 1 0 0 0,1-1 1 0 0,-1 1-1 0 0,0-1 0 0 0,0 1 1 0 0,0 0-1 0 0,0 0 0 0 0,-1-1 1 0 0,1 1-1 0 0,-1 0 0 0 0,0 3 1 0 0,0-3 2 0 0,0-1 1 0 0,-1 1 0 0 0,1-1 0 0 0,-1 0-1 0 0,0 1 1 0 0,0-1 0 0 0,0 0 0 0 0,0 0-1 0 0,0 0 1 0 0,0 1 0 0 0,-1-1 0 0 0,1 0-1 0 0,-1-1 1 0 0,1 1 0 0 0,-1 0 0 0 0,0 0 0 0 0,0-1-1 0 0,0 1 1 0 0,0-1 0 0 0,0 1 0 0 0,-4 1-1 0 0,-7 4 125 0 0,-1-1 0 0 0,0 0-1 0 0,0-1 1 0 0,-18 4 0 0 0,-60 8-395 0 0,74-14 57 0 0,2 0-468 0 0,0-2 0 0 0,0 0 0 0 0,0 0 0 0 0,1-2-1 0 0,-31-4 1 0 0,19 0-6468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7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184 1 18743 0 0,'0'0'1882'0'0,"0"2"-1725"0"0,-1 44-103 0 0,-3 0 0 0 0,-16 78-1 0 0,-35 89-149 0 0,-10-6-258 0 0,63-203-60 0 0,0 1 0 0 0,-1-1 0 0 0,1 0 0 0 0,-1 1 0 0 0,0-1 0 0 0,0-1 0 0 0,-1 1 0 0 0,1 0 0 0 0,-6 3 0 0 0,8-6 323 0 0,-2 3-1507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3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22087 0 0,'0'0'2214'0'0,"1"3"-2025"0"0,8 37-163 0 0,8 52-175 0 0,-14-35 158 0 0,-2 0 0 0 0,-3 0-1 0 0,-11 65 1 0 0,4-74-950 0 0,-28 91 0 0 0,33-126 83 0 0,-6 12-6980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7.3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4608 0 0,'0'0'724'0'0,"2"-1"582"0"0,12-6 4471 0 0,16-17-3778 0 0,-28 22-1535 0 0,1 1 278 0 0,8 0 4888 0 0,1 17-5095 0 0,-9-14-477 0 0,-1 1 0 0 0,1 0 0 0 0,-1 0 0 0 0,1 0 0 0 0,-1 0 0 0 0,0 1 0 0 0,-1-1 0 0 0,1 1 0 0 0,0-1 1 0 0,-1 1-1 0 0,0 0 0 0 0,0-1 0 0 0,1 6 0 0 0,5 199 269 0 0,-2-33-87 0 0,-2-94-174 0 0,5 44 217 0 0,7 44 273 0 0,18 118-671 0 0,-23-230-134 0 0,-6-37-14 0 0,3 27-1 0 0,0 14-1631 0 0,-2-32-624 0 0,-4-8-4422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206 222 9072 0 0,'3'0'413'0'0,"7"-1"-298"0"0,0 0 0 0 0,0-1 1 0 0,10-3-1 0 0,14-2-13 0 0,-20 4-92 0 0,23-9-1 0 0,-23 7 5 0 0,0 1-1 0 0,16-3 1 0 0,487-76 1110 0 0,-338 59 886 0 0,255-20 1714 0 0,-194 26-2605 0 0,-41 12-12 0 0,-156 6-524 0 0,10 4 106 0 0,-23-1-395 0 0,-6 1 68 0 0,1 0 0 0 0,-1 2 0 0 0,1 1-1 0 0,33 15 1 0 0,-55-21-336 0 0,1 0 1 0 0,-1 1-1 0 0,0 0 0 0 0,0-1 0 0 0,0 1 0 0 0,0 0 0 0 0,0 1 1 0 0,0-1-1 0 0,0 0 0 0 0,-1 1 0 0 0,1 0 0 0 0,-1-1 0 0 0,1 1 1 0 0,-1 0-1 0 0,0 0 0 0 0,-1 0 0 0 0,1 1 0 0 0,0-1 0 0 0,-1 0 0 0 0,2 5 1 0 0,5 17 314 0 0,-7-20-272 0 0,1-1-1 0 0,-1 1 0 0 0,1-1 1 0 0,-1 1-1 0 0,0-1 0 0 0,0 8 1 0 0,1 30-419 0 0,7 42 1 0 0,-4-41 410 0 0,1 42-1 0 0,-4 5 25 0 0,-1 42-242 0 0,6 424-531 0 0,-2-483 623 0 0,5 45-23 0 0,3-8 14 0 0,3 19 53 0 0,-14-109 21 0 0,0 29 0 0 0,0-2 0 0 0,-1-38 1 0 0,0-1-1 0 0,-1 0 0 0 0,-1 10 1 0 0,0-16-2 0 0,1 0 0 0 0,0 0 0 0 0,-1 0 0 0 0,1 0 0 0 0,-1 0 1 0 0,1 0-1 0 0,-1 0 0 0 0,0 0 0 0 0,0-1 0 0 0,0 1 0 0 0,0 0 1 0 0,0-1-1 0 0,0 1 0 0 0,-1 0 0 0 0,1-1 0 0 0,0 1 0 0 0,-1-1 0 0 0,-1 2 1 0 0,-10 6-54 0 0,10-7 44 0 0,0 0 0 0 0,1 0 0 0 0,-1 0 0 0 0,0-1-1 0 0,0 1 1 0 0,0-1 0 0 0,0 1 0 0 0,0-1 0 0 0,-1 0-1 0 0,1 0 1 0 0,0 0 0 0 0,0-1 0 0 0,-1 1 0 0 0,1-1-1 0 0,0 0 1 0 0,-5 0 0 0 0,-70-10 201 0 0,-47-9-65 0 0,48 6-82 0 0,-75-17-45 0 0,65 11 18 0 0,-50-10 82 0 0,-40-8-8 0 0,-179-17 55 0 0,44 30-146 0 0,-29 5 162 0 0,112 17 140 0 0,164 2-339 0 0,-44-4-422 0 0,102 4 317 0 0,0-1 0 0 0,1 0-1 0 0,-11-3 1 0 0,0-4-1478 0 0,15 7 1016 0 0,1 0 0 0 0,0 0-1 0 0,-1 0 1 0 0,1-1 0 0 0,0 1 0 0 0,0 0-1 0 0,0 0 1 0 0,0-1 0 0 0,-1-1 0 0 0,-4-12-5676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4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14280 0 0,'0'0'2858'0'0,"0"2"-1381"0"0,0 47 1678 0 0,-1-22-3617 0 0,-1 0 0 0 0,-7 36-1 0 0,2-20 407 0 0,-3 66-1 0 0,6-49 246 0 0,4 7 158 0 0,0-48-495 0 0,0 0 0 0 0,0-1-1 0 0,-5 26 1 0 0,0-20-1562 0 0,4 0-4993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0 129 13792 0 0,'0'0'1246'0'0,"2"-2"-1022"0"0,10-7-86 0 0,0-1 0 0 0,0 1 0 0 0,1 1 0 0 0,0 0 0 0 0,23-9 0 0 0,25-15-480 0 0,-53 27 445 0 0,0 1 0 0 0,1-1 1 0 0,-1 2-1 0 0,1-1 0 0 0,0 1 0 0 0,0 1 1 0 0,0-1-1 0 0,1 2 0 0 0,-1-1 1 0 0,0 1-1 0 0,1 1 0 0 0,-1-1 1 0 0,1 2-1 0 0,-1-1 0 0 0,0 1 1 0 0,1 1-1 0 0,12 3 0 0 0,-15-3 71 0 0,10 1 223 0 0,0 2 0 0 0,0 0 0 0 0,19 9 0 0 0,-24-5-351 0 0,-10-6-68 0 0,0-1-1 0 0,-1 0 1 0 0,1 1-1 0 0,-1-1 1 0 0,1 1-1 0 0,-1 0 1 0 0,0-1-1 0 0,0 1 1 0 0,0 0-1 0 0,0 0 1 0 0,-1 0-1 0 0,1 0 1 0 0,-1-1-1 0 0,1 1 1 0 0,-1 0-1 0 0,0 0 1 0 0,0 0-1 0 0,-1 0 1 0 0,1 0-1 0 0,-1 0 1 0 0,1 0-1 0 0,-1 0 1 0 0,0 0-1 0 0,0-1 1 0 0,0 1-1 0 0,0 0 1 0 0,-1-1-1 0 0,1 1 1 0 0,-1-1-1 0 0,1 1 1 0 0,-5 3-1 0 0,-3 4 25 0 0,-1 0 0 0 0,0-1 0 0 0,-1 0 0 0 0,1-1-1 0 0,-25 13 1 0 0,-181 100 158 0 0,206-116-173 0 0,0 1 0 0 0,-1-2 0 0 0,-15 6-1 0 0,-18 8-5447 0 0,27-8-283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1 16208 0 0,'0'0'365'0'0,"-1"1"56"0"0,-3 9-79 0 0,-1 1 1 0 0,-3 12-1 0 0,-3 10-1030 0 0,6-22 380 0 0,-6 15-268 0 0,7-8 1024 0 0,1-1 1 0 0,1 1-1 0 0,0-1 0 0 0,1 1 1 0 0,2 25-1 0 0,-1-36-265 0 0,1-1 0 0 0,1 0 0 0 0,-1 0 0 0 0,1 0 0 0 0,0 0 0 0 0,0 0 0 0 0,1-1 0 0 0,-1 1 0 0 0,1 0 0 0 0,1-1 0 0 0,-1 0 0 0 0,1 0 0 0 0,0 0 0 0 0,0 0 0 0 0,0-1 0 0 0,0 1 0 0 0,1-1 0 0 0,0 0 0 0 0,7 4 0 0 0,-12-8-181 0 0,50 28 138 0 0,-45-25-196 0 0,1-1-1 0 0,0 0 0 0 0,-1 0 1 0 0,1 0-1 0 0,0-1 1 0 0,0 0-1 0 0,11 1 1 0 0,-8-2-203 0 0,-1-1 0 0 0,0 1 0 0 0,1-1 1 0 0,14-4-1 0 0,2-7-2049 0 0,-22 10 1366 0 0,0 0 0 0 0,0 0 0 0 0,0-1 0 0 0,0 0 0 0 0,3-4 1 0 0,5-7-4783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4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189 0 16439 0 0,'-9'12'338'0'0,"0"-1"0"0"0,1 1 0 0 0,0 1 0 0 0,1 0 0 0 0,1 0 0 0 0,-7 18 0 0 0,-23 87 1260 0 0,25-73-1178 0 0,-27 119-516 0 0,35-150 96 0 0,-1 23 0 0 0,3-23 0 0 0,-5 22 0 0 0,-24 97-3072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8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1376 0 0,'0'0'65'0'0,"0"2"759"0"0,6 29 14189 0 0,-1-3-8409 0 0,-1-3-6260 0 0,-4 53-315 0 0,1-50-1 0 0,-1-1 0 0 0,-7 49 0 0 0,-18 54 15 0 0,9-53-42 0 0,11-42 13 0 0,4-25-186 0 0,0 0 0 0 0,-1 0 0 0 0,0 0 0 0 0,-1-1 0 0 0,-4 12 0 0 0,5-17-981 0 0,0 1-1 0 0,1-1 1 0 0,-1 1 0 0 0,1-1 0 0 0,-1 8 0 0 0,1 0-5925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0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1 125 19895 0 0,'0'0'1515'0'0,"3"-1"-1032"0"0,8-5-437 0 0,0 1 1 0 0,-1-2 0 0 0,12-7 0 0 0,18-11-754 0 0,-20 14 15 0 0,0 1 1 0 0,1 1-1 0 0,-1 1 1 0 0,2 1-1 0 0,31-6 0 0 0,-35 9 332 0 0,-14 3 373 0 0,-1 0-1 0 0,1 0 0 0 0,-1 0 1 0 0,1 1-1 0 0,0 0 0 0 0,-1-1 1 0 0,1 1-1 0 0,-1 0 0 0 0,1 1 1 0 0,0-1-1 0 0,-1 1 0 0 0,7 1 0 0 0,7 3 325 0 0,8 4 728 0 0,-24-8-1009 0 0,1 0 1 0 0,0 1 0 0 0,0-1 0 0 0,-1 1-1 0 0,1 0 1 0 0,-1 0 0 0 0,0-1 0 0 0,1 1-1 0 0,-1 0 1 0 0,0 0 0 0 0,0 0-1 0 0,0 0 1 0 0,0 0 0 0 0,0 0 0 0 0,-1 1-1 0 0,1-1 1 0 0,-1 0 0 0 0,1 0 0 0 0,-1 1-1 0 0,0-1 1 0 0,0 0 0 0 0,0 0-1 0 0,0 1 1 0 0,0-1 0 0 0,0 0 0 0 0,-1 0-1 0 0,1 1 1 0 0,-1-1 0 0 0,0 0-1 0 0,-1 4 1 0 0,0-1-139 0 0,0 1-1 0 0,-1-1 0 0 0,0 0 1 0 0,0 0-1 0 0,0 0 0 0 0,0-1 1 0 0,-1 1-1 0 0,0-1 0 0 0,0 0 1 0 0,0 0-1 0 0,-4 4 0 0 0,-42 33-452 0 0,34-27 951 0 0,-31 22 1 0 0,41-32-402 0 0,5-4 28 0 0,1 1 0 0 0,-1-1 0 0 0,0 0 0 0 0,0 1 0 0 0,1-1 0 0 0,-1 1 0 0 0,0-1 1 0 0,1 1-1 0 0,-1 0 0 0 0,1-1 0 0 0,-1 1 0 0 0,1-1 0 0 0,-2 2 0 0 0,2-1-22 0 0,1 0 0 0 0,-1-1 0 0 0,0 1 0 0 0,1 0 0 0 0,-1-1 0 0 0,0 1 0 0 0,1 0 0 0 0,-1-1 0 0 0,1 1 1 0 0,-1-1-1 0 0,1 1 0 0 0,-1-1 0 0 0,1 1 0 0 0,-1-1 0 0 0,1 1 0 0 0,-1-1 0 0 0,1 0 0 0 0,0 1 0 0 0,8 5 50 0 0,0-1 0 0 0,0 0 0 0 0,0-1-1 0 0,0 0 1 0 0,19 5 0 0 0,14 6 50 0 0,-20-5-117 0 0,25 15 0 0 0,-40-20 2 0 0,0 0 0 0 0,0 1 0 0 0,0-1-1 0 0,-1 1 1 0 0,0 1 0 0 0,8 9 0 0 0,-14-16 18 0 0,1 1-1 0 0,-1 0 0 0 0,0-1 1 0 0,1 1-1 0 0,-1 0 1 0 0,0 0-1 0 0,0-1 1 0 0,0 1-1 0 0,0 0 1 0 0,0 0-1 0 0,0-1 1 0 0,0 1-1 0 0,0 0 1 0 0,0 0-1 0 0,0-1 1 0 0,0 1-1 0 0,-1 1 1 0 0,1 1 68 0 0,0 1-27 0 0,-1-1 1 0 0,0 1 0 0 0,0 0 0 0 0,0 0 0 0 0,0-1 0 0 0,-1 1-1 0 0,0-1 1 0 0,1 1 0 0 0,-1-1 0 0 0,0 1 0 0 0,-1-1-1 0 0,1 0 1 0 0,-1 0 0 0 0,1 0 0 0 0,-1-1 0 0 0,0 1-1 0 0,0 0 1 0 0,-3 1 0 0 0,-7 6 141 0 0,0-2 0 0 0,0 1 0 0 0,-18 6 0 0 0,7-3 117 0 0,-1-2 0 0 0,-46 12 0 0 0,54-18-825 0 0,0-1 1 0 0,1 0-1 0 0,-1-2 0 0 0,0 0 0 0 0,-27-2 0 0 0,24-2-7337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5.6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11952 0 0,'0'0'4204'0'0,"1"2"-3891"0"0,3 11-48 0 0,-1 0 1 0 0,0 0 0 0 0,-1 1-1 0 0,0-1 1 0 0,-1 0 0 0 0,-2 26-1 0 0,3 18 616 0 0,40 317 2604 0 0,-17 7-2310 0 0,-22-316-991 0 0,-1 105-170 0 0,-7-1 0 0 0,-30 197 0 0 0,2-183-14 0 0,14-88-3280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6.3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11 225 6912 0 0,'0'0'528'0'0,"2"-2"-114"0"0,0 0-78 0 0,0 0-1 0 0,0-1 1 0 0,0 0-1 0 0,0 1 1 0 0,0-1-1 0 0,-1 0 1 0 0,2-3-1 0 0,-1 2 127 0 0,0 0-1 0 0,0 0 1 0 0,0 0 0 0 0,1 1 0 0 0,-1-1-1 0 0,6-4 1 0 0,1 0-243 0 0,0 1 0 0 0,1 1 0 0 0,-1-1 0 0 0,2 2-1 0 0,19-9 1 0 0,59-17 612 0 0,-74 26-616 0 0,25-5 563 0 0,61-8 0 0 0,-45 9-389 0 0,97-11 363 0 0,-120 17-639 0 0,281-21 1059 0 0,-232 24-257 0 0,150 17 0 0 0,-224-16-897 0 0,71 13 63 0 0,-69-12-55 0 0,-1 1 1 0 0,1 0-1 0 0,0 0 1 0 0,-1 1 0 0 0,16 10-1 0 0,-19-9-11 0 0,0 1-1 0 0,0-1 1 0 0,-1 1-1 0 0,0 0 0 0 0,-1 1 1 0 0,1-1-1 0 0,-1 1 1 0 0,0 0-1 0 0,5 15 0 0 0,-8-19-14 0 0,0 0 0 0 0,0 0 0 0 0,0 0 0 0 0,-1 0 0 0 0,1 0 0 0 0,-1 0 0 0 0,0 0 0 0 0,0 7 0 0 0,-1-6 0 0 0,1-1 0 0 0,0 1 0 0 0,1 0 0 0 0,-1-1 0 0 0,0 1 0 0 0,3 7 0 0 0,0-1 2 0 0,0-1-1 0 0,-1 1 0 0 0,0 0 1 0 0,-1 1-1 0 0,0-1 0 0 0,-1 0 1 0 0,0 16-1 0 0,0 7 48 0 0,5 43-1 0 0,0-23-28 0 0,9 85-81 0 0,3 57-158 0 0,-10-76-84 0 0,1-13-268 0 0,-7 39-260 0 0,0 26-352 0 0,-6 64-778 0 0,3-199 1391 0 0,2-1 0 0 0,5 42 0 0 0,-2 23-420 0 0,-4-75 860 0 0,2-1-1 0 0,0 1 0 0 0,8 38 1 0 0,1-5 31 0 0,-8-38 231 0 0,2-1-1 0 0,0 0 0 0 0,1 0 1 0 0,7 19-1 0 0,15 35 1037 0 0,-23-61-1073 0 0,-4-11-95 0 0,-1 0 1 0 0,1 0-1 0 0,0 0 1 0 0,0-1-1 0 0,-1 1 1 0 0,1 0-1 0 0,0 0 1 0 0,-1-1-1 0 0,1 1 1 0 0,-1 0-1 0 0,1-1 1 0 0,-1 1-1 0 0,1 0 1 0 0,-1-1-1 0 0,0 1 1 0 0,1-1-1 0 0,-1 1 1 0 0,0-1-1 0 0,1 1 1 0 0,-1-1-1 0 0,0 1 1 0 0,0-1-1 0 0,1 0 1 0 0,-2 1-1 0 0,-24 7-7 0 0,19-7-2 0 0,-12 3 71 0 0,0-2 0 0 0,0 0 1 0 0,-1-2-1 0 0,1 0 0 0 0,-32-4 1 0 0,14 1 155 0 0,-205-8 972 0 0,80 3-380 0 0,-22-3 40 0 0,-44-4-259 0 0,-11-1-262 0 0,161 7-1102 0 0,-79-19 0 0 0,108 15-1130 0 0,6-1-4283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6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1 11976 0 0,'0'0'922'0'0,"-2"2"-600"0"0,-1 4 51 0 0,0-1 1 0 0,0 1 0 0 0,0-1 0 0 0,0 1 0 0 0,1 0 0 0 0,0 0 0 0 0,-1 7-1 0 0,-6 47 3703 0 0,4-21-4485 0 0,-3 24 20 0 0,-9 46-116 0 0,-1-10 340 0 0,-3 18 78 0 0,18-105-372 0 0,0-1 0 0 0,-6 13 0 0 0,2-8-5759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7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32 198 10136 0 0,'0'0'777'0'0,"3"-2"-505"0"0,34-30 3807 0 0,78-50 0 0 0,-43 44-4309 0 0,-63 34 193 0 0,56-23 399 0 0,-57 24-141 0 0,1 1-1 0 0,0-1 1 0 0,0 2 0 0 0,1-1-1 0 0,11 0 1 0 0,-15 3-120 0 0,-1-1 0 0 0,0 1-1 0 0,0 0 1 0 0,0 0 0 0 0,0 0 0 0 0,0 1 0 0 0,0 0 0 0 0,0 0-1 0 0,0 0 1 0 0,-1 0 0 0 0,1 1 0 0 0,-1 0 0 0 0,0 0-1 0 0,0 0 1 0 0,0 0 0 0 0,0 1 0 0 0,5 6 0 0 0,-7-8-104 0 0,0 0 1 0 0,-1 1-1 0 0,1-1 1 0 0,-1 1-1 0 0,0 0 1 0 0,1-1-1 0 0,-1 1 1 0 0,0 0 0 0 0,-1 0-1 0 0,1 0 1 0 0,0-1-1 0 0,-1 1 1 0 0,0 0-1 0 0,1 0 1 0 0,-1 0-1 0 0,0 0 1 0 0,-1 0-1 0 0,1 0 1 0 0,0 0 0 0 0,-1 0-1 0 0,0 0 1 0 0,0 0-1 0 0,0-1 1 0 0,-1 5-1 0 0,-4 4-11 0 0,0 0-1 0 0,-1-1 0 0 0,0 0 0 0 0,-1 0 1 0 0,0-1-1 0 0,0 1 0 0 0,-13 9 1 0 0,-71 50-3 0 0,88-66 19 0 0,-39 23-50 0 0,-68 32 0 0 0,27-16-496 0 0,14-8-2198 0 0,48-20 1356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7.6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336 0 3224 0 0,'2'0'592'0'0,"37"0"8529"0"0,-36 0-7969 0 0,5 0 5076 0 0,-10 1-6131 0 0,0-1 0 0 0,0 0 0 0 0,0 1 0 0 0,-1 0 0 0 0,1 0 0 0 0,0-1 0 0 0,0 1 0 0 0,-2 2 0 0 0,-10 3 312 0 0,3-2-176 0 0,-1 1 0 0 0,-18 10 0 0 0,22-10-224 0 0,0 0 0 0 0,0-1 0 0 0,-1-1 0 0 0,-14 5 0 0 0,15-6 19 0 0,0 0-1 0 0,0 1 1 0 0,0 0-1 0 0,0 1 1 0 0,1-1-1 0 0,-1 2 1 0 0,1-1-1 0 0,0 1 1 0 0,-9 8-1 0 0,14-12-29 0 0,1 1 0 0 0,-1-1-1 0 0,1 1 1 0 0,-1 0 0 0 0,1 0 0 0 0,-1 0-1 0 0,1-1 1 0 0,0 1 0 0 0,0 1 0 0 0,0-1 0 0 0,0 0-1 0 0,0 0 1 0 0,1 0 0 0 0,-1 0 0 0 0,1 1-1 0 0,-1 2 1 0 0,-2 9-19 0 0,2-12 12 0 0,0 0 0 0 0,0-1 0 0 0,0 1-1 0 0,0 0 1 0 0,1 0 0 0 0,-1 0 0 0 0,1 0-1 0 0,0 0 1 0 0,-1 0 0 0 0,1 2 0 0 0,5 7-167 0 0,-3-8 125 0 0,-1 2-10 0 0,1-1 0 0 0,0 0 0 0 0,0 0 0 0 0,1 0 0 0 0,0 0 0 0 0,-1 0 0 0 0,1-1 1 0 0,0 1-1 0 0,1-1 0 0 0,-1 0 0 0 0,0 1 0 0 0,1-2 0 0 0,0 1 0 0 0,5 3 0 0 0,10 7 48 0 0,-5-4 13 0 0,-1-1 0 0 0,27 13-1 0 0,-35-19 1 0 0,0 1 0 0 0,0-1 0 0 0,-1 1 0 0 0,0 0 0 0 0,1 1 0 0 0,-1-1 0 0 0,0 1 0 0 0,-1 0 0 0 0,1 0 0 0 0,-1 0 0 0 0,6 8 0 0 0,-7-7 16 0 0,0-1-1 0 0,-1 1 1 0 0,1 0-1 0 0,-1 1 1 0 0,0-1-1 0 0,0 0 0 0 0,-1 0 1 0 0,0 0-1 0 0,0 0 1 0 0,0 1-1 0 0,-1 5 1 0 0,-1-5 22 0 0,0 1 0 0 0,0-1 0 0 0,-1 1 0 0 0,0-1 1 0 0,0 0-1 0 0,0 0 0 0 0,-1-1 0 0 0,0 1 0 0 0,0-1 1 0 0,-1 1-1 0 0,1-1 0 0 0,-1-1 0 0 0,0 1 0 0 0,-1-1 1 0 0,1 1-1 0 0,-10 4 0 0 0,3-1-88 0 0,-1-1-1 0 0,-1-1 1 0 0,1 0-1 0 0,-1-1 1 0 0,0 0-1 0 0,-24 4 1 0 0,28-7-249 0 0,0 0 1 0 0,-1-1 0 0 0,-16-1 0 0 0,-14-6-5064 0 0,-1-3-1188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1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0 19119 0 0,'0'0'1919'0'0,"0"3"-1759"0"0,-15 388-223 0 0,9-246 63 0 0,5-65-1006 0 0,1-52-976 0 0,0-12-4629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11056 0 0,'0'0'852'0'0,"3"2"-258"0"0,1 2 142 0 0,1 0-1 0 0,-1 0 0 0 0,0 0 1 0 0,-1 0-1 0 0,1 1 0 0 0,-1-1 0 0 0,5 9 1 0 0,7 13 1544 0 0,-13-24-2297 0 0,0 1-1 0 0,-1-1 1 0 0,1 1 0 0 0,-1-1 0 0 0,1 1-1 0 0,-1 0 1 0 0,0-1 0 0 0,0 1 0 0 0,0 0-1 0 0,0 0 1 0 0,-1 0 0 0 0,1 0-1 0 0,-1 0 1 0 0,1 0 0 0 0,-1 0 0 0 0,-1 3-1 0 0,0 7-125 0 0,1-2-17 0 0,-1-1 0 0 0,0 1 1 0 0,-1-1-1 0 0,0 1 1 0 0,-1-1-1 0 0,0 0 1 0 0,0 0-1 0 0,-8 15 0 0 0,1-8 249 0 0,4-8 118 0 0,0 1-1 0 0,1-1 1 0 0,0 1-1 0 0,-5 16 1 0 0,-9 19 583 0 0,14-36-547 0 0,0 1 0 0 0,1 0 1 0 0,1 0-1 0 0,-4 16 0 0 0,4-15-12 0 0,0 0 0 0 0,-6 15 0 0 0,6-20-180 0 0,0 0-1 0 0,1 0 0 0 0,0 0 1 0 0,0 1-1 0 0,1-1 0 0 0,-1 1 1 0 0,1-1-1 0 0,1 1 1 0 0,-1-1-1 0 0,1 1 0 0 0,1 9 1 0 0,9 13-17 0 0,-7-23-52 0 0,-1 1 1 0 0,0-1-1 0 0,2 14 1 0 0,-2-14 24 0 0,0 0 1 0 0,0 1 0 0 0,0-1-1 0 0,0 0 1 0 0,1 0 0 0 0,0-1 0 0 0,4 7-1 0 0,8 14 181 0 0,-12-21-134 0 0,0 0 1 0 0,0 0-1 0 0,0-1 1 0 0,1 1-1 0 0,0-1 1 0 0,0 0-1 0 0,0 0 1 0 0,0 0-1 0 0,1-1 1 0 0,-1 1-1 0 0,1-1 0 0 0,0 0 1 0 0,6 3-1 0 0,-3-3-28 0 0,0 0-1 0 0,-1 0 0 0 0,1 0 0 0 0,0-1 0 0 0,0 0 1 0 0,0-1-1 0 0,1 0 0 0 0,7 0 0 0 0,-11-3-507 0 0,-2-2 200 0 0,0 1 0 0 0,0 0 1 0 0,1-1-1 0 0,6-4 0 0 0,12-12-5980 0 0,-9 3-756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8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0 19151 0 0,'0'0'1735'0'0,"-1"3"-1431"0"0,-5 12-120 0 0,-6 30 0 0 0,-1 2 633 0 0,1-2-358 0 0,7-25-452 0 0,-10 22-1 0 0,-2 8 528 0 0,-16 69 0 0 0,17-59 106 0 0,13-45-332 0 0,1 0-1 0 0,-1 30 0 0 0,-1 5 239 0 0,-1-21-378 0 0,2-18-110 0 0,1 0 0 0 0,-1 20 0 0 0,4-6 2 0 0,-1-9-58 0 0,0 0 0 0 0,-1 0 0 0 0,0 0 0 0 0,-5 19 0 0 0,2-19-493 0 0,-2 11-6395 0 0,0-12-1300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3.1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 0 16439 0 0,'0'0'754'0'0,"-5"2"247"0"0,3 0-942 0 0,0 0 0 0 0,1-1 0 0 0,-1 1 0 0 0,0 0 0 0 0,1 1 0 0 0,-1-1 0 0 0,1 0 0 0 0,0 0-1 0 0,0 1 1 0 0,-2 2 0 0 0,-1 5 365 0 0,-1-2-294 0 0,1 1-1 0 0,0 0 0 0 0,0 0 1 0 0,1 0-1 0 0,1 0 1 0 0,-1 1-1 0 0,1-1 1 0 0,0 12-1 0 0,-1-6-57 0 0,-9 97 32 0 0,1-10-32 0 0,-32 249 911 0 0,39-317-772 0 0,-9 104 268 0 0,-8 59-392 0 0,21-193-106 0 0,-21 227-812 0 0,21-208 166 0 0,-1-9-149 0 0,1-1-1 0 0,1 1 1 0 0,0 0-1 0 0,4 18 0 0 0,-4-30 477 0 0,-1 1 0 0 0,1 0-1 0 0,-1-1 1 0 0,1 1-1 0 0,-1 0 1 0 0,0-1-1 0 0,0 1 1 0 0,0 0 0 0 0,0-1-1 0 0,-1 1 1 0 0,0 4-1 0 0,0-4-1731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4.0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264 305 13272 0 0,'0'0'1201'0'0,"2"0"-986"0"0,6-1-178 0 0,0-1 0 0 0,0 0 1 0 0,0-1-1 0 0,0 0 0 0 0,-1 0 1 0 0,9-5-1 0 0,12-5 295 0 0,74-29 259 0 0,-70 31-652 0 0,-1 0 0 0 0,1 2 0 0 0,36-5 0 0 0,-32 7 101 0 0,202-33 236 0 0,-166 32-276 0 0,78-7 53 0 0,192-15 1319 0 0,42-3 408 0 0,-59 9-868 0 0,-160 11-659 0 0,12 7-191 0 0,-20 1-47 0 0,93 4-83 0 0,-4 17 64 0 0,25 17 4 0 0,-237-28 42 0 0,0 2-1 0 0,59 20 0 0 0,-69-20-5 0 0,-19-6-18 0 0,-1 0 0 0 0,0 0 0 0 0,1 1 0 0 0,-1-1 0 0 0,0 1 0 0 0,0 0-1 0 0,0 0 1 0 0,0 1 0 0 0,-1-1 0 0 0,1 1 0 0 0,-1-1 0 0 0,7 7-1 0 0,-9-6 3 0 0,0-1 0 0 0,0 0 0 0 0,0 1 0 0 0,-1-1 0 0 0,1 0 0 0 0,-1 1 0 0 0,1-1 0 0 0,-1 1 0 0 0,0-1 0 0 0,0 0 0 0 0,0 1 0 0 0,0-1 0 0 0,0 1 0 0 0,0-1 0 0 0,-2 5 0 0 0,1 7 132 0 0,1-9-102 0 0,0-1 0 0 0,0 1-1 0 0,-1-1 1 0 0,1 0-1 0 0,-1 1 1 0 0,0-1 0 0 0,0 0-1 0 0,0 0 1 0 0,-3 6-1 0 0,-3 8 60 0 0,1 0 0 0 0,0 1 0 0 0,-4 27 0 0 0,2-7-25 0 0,-46 273-36 0 0,39-124-48 0 0,3-32 0 0 0,8-96 0 0 0,-3 14 0 0 0,0-5 11 0 0,-8 36 96 0 0,9-68-58 0 0,3-21-40 0 0,0 1 0 0 0,-10 28 0 0 0,11-40-9 0 0,0 0 0 0 0,-1 0 0 0 0,1 0-1 0 0,-1 0 1 0 0,0-1 0 0 0,0 1 0 0 0,-1-1 0 0 0,1 0 0 0 0,-1 0 0 0 0,0 0 0 0 0,0-1 0 0 0,0 1-1 0 0,-5 2 1 0 0,-7 4 17 0 0,11-6-5 0 0,-1 0 1 0 0,0-1-1 0 0,0 0 1 0 0,-1 0 0 0 0,1 0-1 0 0,-1 0 1 0 0,-11 2 0 0 0,-30 3 237 0 0,-1-1 0 0 0,-67-1 0 0 0,-98-11 397 0 0,26-1-958 0 0,-55-1 676 0 0,0 0-376 0 0,-350 16 125 0 0,-141 44 78 0 0,441-29 183 0 0,118-1-228 0 0,39-4-149 0 0,-16-4-394 0 0,15-3-3080 0 0,89-4-4179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4.3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 0 15664 0 0,'-2'2'1206'0'0,"-1"2"-958"0"0,0 1 1 0 0,0-1-1 0 0,0 1 0 0 0,0 0 1 0 0,1 0-1 0 0,0 0 0 0 0,-3 9 1 0 0,3-4 458 0 0,0 1 1 0 0,1 0 0 0 0,0 0-1 0 0,1 0 1 0 0,0 0 0 0 0,0 0-1 0 0,3 15 1 0 0,-1-9-888 0 0,6 44-21 0 0,-4-33-105 0 0,1 41 1 0 0,-5-49 139 0 0,1 16-32 0 0,-2 0 0 0 0,-1 0 1 0 0,-13 67-1 0 0,2-51 111 0 0,5-17 40 0 0,-1-1 0 0 0,-16 40 0 0 0,4-19-1628 0 0,10-31 672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4.7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16 264 18719 0 0,'0'0'1692'0'0,"1"-3"-1329"0"0,2-7-209 0 0,0-1 0 0 0,1 1 0 0 0,0 0 0 0 0,0 1 0 0 0,1-1 0 0 0,0 1 0 0 0,1 0 0 0 0,0 0 0 0 0,11-11 0 0 0,-9 10-181 0 0,6-7-195 0 0,0 2 0 0 0,1 0 0 0 0,17-13 0 0 0,-16 14 54 0 0,-13 10 226 0 0,0 1 0 0 0,1 0-1 0 0,0 0 1 0 0,-1 0 0 0 0,1 0 0 0 0,6-2-1 0 0,12-5 346 0 0,-16 7-196 0 0,0 0-1 0 0,0 0 0 0 0,0 1 1 0 0,0 0-1 0 0,1 0 0 0 0,-1 0 1 0 0,1 1-1 0 0,10-1 0 0 0,-3 2-155 0 0,0 2 0 0 0,26 5-1 0 0,-39-7-49 0 0,0 0-1 0 0,0 0 0 0 0,0 0 1 0 0,0 1-1 0 0,0-1 1 0 0,0 0-1 0 0,0 1 0 0 0,0-1 1 0 0,0 1-1 0 0,0-1 0 0 0,0 1 1 0 0,0 0-1 0 0,0-1 1 0 0,0 1-1 0 0,0 0 0 0 0,-1 0 1 0 0,1 0-1 0 0,0-1 1 0 0,0 1-1 0 0,-1 0 0 0 0,1 0 1 0 0,-1 0-1 0 0,1 0 1 0 0,-1 0-1 0 0,1 2 0 0 0,-1-2 2 0 0,1 1-1 0 0,-1 0 1 0 0,-1 0 0 0 0,1 0-1 0 0,0 0 1 0 0,0 0-1 0 0,-1-1 1 0 0,1 1-1 0 0,-1 0 1 0 0,1 0 0 0 0,-1-1-1 0 0,0 1 1 0 0,-2 3-1 0 0,-2 3 6 0 0,0 0-1 0 0,-1-1 0 0 0,0 0 1 0 0,-14 13-1 0 0,-7 4 32 0 0,0 0 60 0 0,-54 39 1 0 0,0-7 8 0 0,61-43-555 0 0,-29 22 0 0 0,39-27-662 0 0,1 1-1 0 0,-11 12 1 0 0,10-10-517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5.0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68 19807 0 0,'0'0'1991'0'0,"3"0"-1824"0"0,5-1-153 0 0,-1 0 0 0 0,0 0 0 0 0,1-1 0 0 0,-1 0 0 0 0,10-4 0 0 0,18-5-106 0 0,-22 7-25 0 0,-1 0-1 0 0,16-8 1 0 0,-17 7 232 0 0,1 1-1 0 0,-1 0 0 0 0,16-4 0 0 0,-7 5 95 0 0,-18 3 183 0 0,-1 2-338 0 0,0 0-69 0 0,0 1 1 0 0,0 0 0 0 0,0-1 0 0 0,-1 1 0 0 0,1 0-1 0 0,-1 0 1 0 0,1 0 0 0 0,-1 0 0 0 0,0-1-1 0 0,0 1 1 0 0,0 0 0 0 0,-1 0 0 0 0,1 0 0 0 0,-1 0-1 0 0,1-1 1 0 0,-1 1 0 0 0,0 0 0 0 0,-2 3 0 0 0,-3 9-157 0 0,-1-1 0 0 0,-10 15 0 0 0,9-15 20 0 0,-78 130-534 0 0,67-113 864 0 0,13-23-56 0 0,1 1-1 0 0,0-1 0 0 0,0 1 1 0 0,1 0-1 0 0,-6 17 0 0 0,2-6 7 0 0,7-18-110 0 0,0 1 0 0 0,0 0 1 0 0,0-1-1 0 0,0 1 0 0 0,0 0 1 0 0,1-1-1 0 0,-1 1 0 0 0,1 0 0 0 0,-1 5 1 0 0,4 6-10 0 0,-2-12-24 0 0,1-1 0 0 0,-1 1 0 0 0,1 0-1 0 0,-1 0 1 0 0,1-1 0 0 0,0 1 0 0 0,0-1 0 0 0,-1 0-1 0 0,1 0 1 0 0,0 1 0 0 0,0-1 0 0 0,0 0-1 0 0,1-1 1 0 0,-1 1 0 0 0,0 0 0 0 0,0-1-1 0 0,0 1 1 0 0,1-1 0 0 0,-1 1 0 0 0,0-1 0 0 0,0 0-1 0 0,1 0 1 0 0,-1 0 0 0 0,0 0 0 0 0,4-1-1 0 0,1-1-101 0 0,0 1 0 0 0,0-1 0 0 0,0 0 0 0 0,0 0 0 0 0,0-1 0 0 0,-1 1 0 0 0,7-5 0 0 0,6-4-909 0 0,27-21 0 0 0,-14 3-147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5.8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222 1 9216 0 0,'0'0'6986'0'0,"-5"7"-3535"0"0,-24 84-2317 0 0,-9 23-1194 0 0,-31 100 124 0 0,51-155-64 0 0,-10 40 0 0 0,19-65-67 0 0,5-24-116 0 0,1 1-1 0 0,1-1 1 0 0,-2 14-1 0 0,4-17 38 0 0,-2 11-1589 0 0,-2-6-2246 0 0,-2-2-2099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6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35 10592 0 0,'2'1'10673'0'0,"-1"1"-10570"0"0,1-1-1 0 0,0 1 1 0 0,-1-1 0 0 0,1 0 0 0 0,0 1 0 0 0,0-1 0 0 0,0 0 0 0 0,0 0 0 0 0,0 0 0 0 0,0-1 0 0 0,0 1-1 0 0,0 0 1 0 0,1-1 0 0 0,-1 0 0 0 0,4 1 0 0 0,0-1-114 0 0,-1-1 0 0 0,1 1 0 0 0,0-1 0 0 0,-1 0 0 0 0,10-4 0 0 0,-6 3-99 0 0,1 0 1 0 0,15-1-1 0 0,-18 2 83 0 0,1 1 0 0 0,-1-2 1 0 0,12-2-1 0 0,-14 2 88 0 0,0 1 1 0 0,0 0-1 0 0,0 0 0 0 0,0 1 1 0 0,0 0-1 0 0,6 0 1 0 0,-7 0-7 0 0,4-1 195 0 0,1 0 0 0 0,-1 0 1 0 0,1-1-1 0 0,-1 0 0 0 0,9-3 0 0 0,-9 2-127 0 0,1 1-1 0 0,-1-1 0 0 0,0 2 0 0 0,1-1 0 0 0,9 1 1 0 0,-15 1-89 0 0,-1 0 1 0 0,1 0 0 0 0,-1 0 0 0 0,1 0-1 0 0,0 1 1 0 0,-1-1 0 0 0,1 1 0 0 0,-1 0-1 0 0,1 0 1 0 0,2 1 0 0 0,-4-1-42 0 0,0-1 1 0 0,0 1-1 0 0,0 0 0 0 0,-1 0 1 0 0,1 0-1 0 0,0 0 0 0 0,0 0 1 0 0,-1 0-1 0 0,1 0 0 0 0,-1 0 1 0 0,1 0-1 0 0,-1 0 0 0 0,1 0 1 0 0,-1 0-1 0 0,1 0 0 0 0,-1 0 1 0 0,0 0-1 0 0,0 1 0 0 0,0-1 1 0 0,0 0-1 0 0,0 0 1 0 0,0 0-1 0 0,0 0 0 0 0,0 1 1 0 0,0 1-1 0 0,-15 67-4 0 0,11-58 11 0 0,1 0 0 0 0,-2-1 0 0 0,1 1 0 0 0,-2-1 0 0 0,-7 12 0 0 0,-7 16 0 0 0,-1 3-173 0 0,-45 66-1 0 0,19-33-55 0 0,14-28 73 0 0,7-11-184 0 0,13-18-186 0 0,0-1-1 0 0,-1 0 1 0 0,-18 16-1 0 0,-4-2-7146 0 0,24-21 1421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6.5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0 21743 0 0,'-10'8'757'0'0,"10"-8"-716"0"0,0 0 0 0 0,0 0 0 0 0,-1 0 0 0 0,1 0 1 0 0,0 0-1 0 0,0 0 0 0 0,-1 0 0 0 0,1 0 0 0 0,0 0 1 0 0,0 1-1 0 0,0-1 0 0 0,-1 0 0 0 0,1 0 0 0 0,0 0 0 0 0,0 0 1 0 0,0 1-1 0 0,0-1 0 0 0,-1 0 0 0 0,1 0 0 0 0,0 0 1 0 0,0 1-1 0 0,0-1 0 0 0,0 0 0 0 0,0 0 0 0 0,0 0 1 0 0,0 1-1 0 0,0-1 0 0 0,0 0 0 0 0,-1 0 0 0 0,1 1 0 0 0,0-1 1 0 0,0 0-1 0 0,0 0 0 0 0,0 1 0 0 0,0-1 0 0 0,0 0 1 0 0,1 0-1 0 0,-1 1 0 0 0,17 1 44 0 0,0-1 0 0 0,0 0 0 0 0,27-4 0 0 0,9 1-41 0 0,7-1-230 0 0,-35 1 132 0 0,36 2 1 0 0,213 29 730 0 0,-239-23-639 0 0,-23-3-412 0 0,0-1 1 0 0,21 1-1 0 0,-6-3-5371 0 0,-9 0-2005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0 7368 0 0,'0'0'5730'0'0,"-2"2"-4166"0"0,0 1-1452 0 0,0-1 0 0 0,0 1 0 0 0,1 0 0 0 0,-1 0 0 0 0,1 0-1 0 0,-1-1 1 0 0,1 1 0 0 0,0 0 0 0 0,0 1 0 0 0,-1 3 0 0 0,-5 21-84 0 0,5-21-25 0 0,0-1 1 0 0,0 0-1 0 0,0 11 0 0 0,-15 116 648 0 0,3 93 897 0 0,8-53-1399 0 0,5-100-152 0 0,-31 358-200 0 0,6-243-3007 0 0,20-155 1926 0 0,0-15-10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352 15 5064 0 0,'0'0'389'0'0,"2"2"-250"0"0,0-1-48 0 0,0 0-1 0 0,1 1 1 0 0,-1-1 0 0 0,1 0-1 0 0,-1 0 1 0 0,1-1 0 0 0,-1 1 0 0 0,1 0-1 0 0,-1-1 1 0 0,1 1 0 0 0,0-1-1 0 0,-1 0 1 0 0,1 0 0 0 0,3-1 0 0 0,46-3 3571 0 0,-39 2-3068 0 0,167-13 367 0 0,251 10-1 0 0,-99 10 1376 0 0,-231 0-2287 0 0,20-1-31 0 0,192 2 154 0 0,-118-4 324 0 0,-109-3-257 0 0,2-5 256 0 0,-15 6 171 0 0,-71 0-490 0 0,0 1 14 0 0,22 11 1410 0 0,-23-11-1587 0 0,-1-1-1 0 0,0 0 0 0 0,1 0 1 0 0,-1 1-1 0 0,0-1 0 0 0,1 0 1 0 0,-1 1-1 0 0,0-1 0 0 0,1 0 1 0 0,-1 1-1 0 0,0-1 0 0 0,0 1 1 0 0,1-1-1 0 0,-1 1 0 0 0,0-1 1 0 0,0 0-1 0 0,0 1 0 0 0,1-1 1 0 0,-1 1-1 0 0,0-1 0 0 0,0 2 1 0 0,0 0 33 0 0,5 9 99 0 0,-4-9-8 0 0,-1 0-1 0 0,0 9-73 0 0,-1 1 1 0 0,-3 13-1 0 0,3-14-59 0 0,-1 0-1 0 0,2 21 1 0 0,0-20-4 0 0,0 0 0 0 0,-2 14-1 0 0,-5 33-1 0 0,0 87 0 0 0,-1 11-66 0 0,2-51 70 0 0,1-1-17 0 0,-5 44-62 0 0,-7 56 23 0 0,14-178 54 0 0,2 36 0 0 0,-1 6 0 0 0,1-49 0 0 0,1-15 0 0 0,0 0 0 0 0,0 0 0 0 0,-1 0 0 0 0,1 0 0 0 0,-1 0 0 0 0,0-1 0 0 0,-1 1 0 0 0,-2 7 0 0 0,-11 21-10 0 0,14-32-46 0 0,-1 1-22 0 0,-7 5-2 0 0,-3-2 14 0 0,4-5 64 0 0,0 0 0 0 0,0 0 1 0 0,0-1-1 0 0,0 0 1 0 0,0 0-1 0 0,0-1 0 0 0,-10-3 1 0 0,-15-3 0 0 0,17 4 33 0 0,-25-9 0 0 0,1 0 90 0 0,-279-53 558 0 0,-5 23-594 0 0,-144 18-155 0 0,4 49 2 0 0,144 0 67 0 0,293-23-499 0 0,-1-1 0 0 0,0-2 0 0 0,-41-6 0 0 0,47 3-1603 0 0,1-4-4079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18975 0 0,'0'13'1450'0'0,"0"-8"-1212"0"0,0-1-182 0 0,0-1 0 0 0,0 1 0 0 0,-1 0 0 0 0,0-1 0 0 0,1 1 0 0 0,-3 5 0 0 0,2 0 44 0 0,0 0 0 0 0,0 0-1 0 0,1 0 1 0 0,1 0 0 0 0,-1 0 0 0 0,1 0-1 0 0,3 9 1 0 0,1 21-146 0 0,-4-12-236 0 0,0-12-64 0 0,4 28 0 0 0,0-12-68 0 0,1 54 0 0 0,-5-54 407 0 0,8 49 0 0 0,-7-68-9 0 0,0-1-1 0 0,-1 14 0 0 0,-1-5-3834 0 0,0-16 2271 0 0,0 10-4642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15288 0 0,'0'0'1162'0'0,"1"-2"-790"0"0,1-4-348 0 0,1 1 1 0 0,0-1-1 0 0,1 1 0 0 0,-1-1 0 0 0,8-7 0 0 0,11-16 239 0 0,-19 23-135 0 0,2 0 0 0 0,-1 1 1 0 0,0-1-1 0 0,7-4 0 0 0,1-1-105 0 0,1 0 0 0 0,0 1 0 0 0,1 1 0 0 0,0 0 0 0 0,0 1 0 0 0,25-11-1 0 0,-35 18 26 0 0,1 0 0 0 0,-1 1 0 0 0,0-1 0 0 0,1 1 0 0 0,-1 0 0 0 0,1 0-1 0 0,-1 0 1 0 0,8 1 0 0 0,35 10 642 0 0,-46-11-683 0 0,4 2 29 0 0,0-1 0 0 0,-1 1 0 0 0,0 1 0 0 0,1-1 0 0 0,-1 1 0 0 0,0-1 0 0 0,0 1 0 0 0,0 0 0 0 0,0 0 0 0 0,-1 1 0 0 0,1-1 0 0 0,-1 1 0 0 0,0 0 0 0 0,0 0-1 0 0,-1 0 1 0 0,1 0 0 0 0,-1 0 0 0 0,1 1 0 0 0,-1-1 0 0 0,-1 1 0 0 0,3 8 0 0 0,-3-10-53 0 0,-1 0 0 0 0,0 0 0 0 0,0 0 0 0 0,0 0 0 0 0,0 0-1 0 0,-1 0 1 0 0,1 0 0 0 0,-1 0 0 0 0,0 0 0 0 0,1-1 0 0 0,-4 7 0 0 0,-15 26 121 0 0,13-26-49 0 0,-1-1 1 0 0,0 0 0 0 0,0 0 0 0 0,0-1 0 0 0,-1 0-1 0 0,-10 7 1 0 0,-54 33 195 0 0,42-29-262 0 0,1 3 7 0 0,23-16-101 0 0,0 0 0 0 0,-1 0-1 0 0,1-1 1 0 0,-1 0 0 0 0,-10 4-1 0 0,12-6 33 0 0,1-1-879 0 0,0 1 1 0 0,0 0 0 0 0,0-1 0 0 0,1 1-1 0 0,-5 3 1 0 0,-7 5-5103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4144 0 0,'2'1'2974'0'0,"12"10"3756"0"0,-12-9-6426 0 0,0 0 0 0 0,1 0 1 0 0,-1 0-1 0 0,1-1 0 0 0,0 1 0 0 0,0 0 0 0 0,-1-1 0 0 0,1 0 1 0 0,0 0-1 0 0,0 0 0 0 0,6 1 0 0 0,20 2 59 0 0,28-1-1 0 0,-43-2-433 0 0,0 0-1 0 0,22 6 1 0 0,-3-1 8 0 0,-20-3 120 0 0,26 16 243 0 0,-36-18-188 0 0,-2 1-18 0 0,0 1-105 0 0,1 0 1 0 0,-1 0-1 0 0,0 1 0 0 0,0-1 1 0 0,0 1-1 0 0,0-1 1 0 0,0 1-1 0 0,-1-1 1 0 0,0 1-1 0 0,0 0 1 0 0,0-1-1 0 0,0 1 0 0 0,0-1 1 0 0,-1 1-1 0 0,1-1 1 0 0,-1 1-1 0 0,0-1 1 0 0,0 1-1 0 0,-1-1 0 0 0,1 1 1 0 0,-1-1-1 0 0,1 0 1 0 0,-1 0-1 0 0,0 0 1 0 0,0 0-1 0 0,-3 3 0 0 0,-12 21 11 0 0,12-20 0 0 0,1 0 0 0 0,-1 0 0 0 0,-6 7 0 0 0,8-12-3 0 0,-3 6 10 0 0,4 13-51 0 0,2-18-165 0 0,3-3-390 0 0,7-1 107 0 0,0-1-1 0 0,0 1 0 0 0,0-1 0 0 0,-1-1 1 0 0,1 0-1 0 0,-1 0 0 0 0,1-1 0 0 0,-1 0 0 0 0,11-8 1 0 0,15-15-4228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11976 0 0,'0'0'922'0'0,"3"0"-428"0"0,4 0 51 0 0,0-2 0 0 0,0 1 1 0 0,0-1-1 0 0,-1 0 0 0 0,1 0 1 0 0,7-5-1 0 0,21-6 229 0 0,160-38-2683 0 0,-105 33 1978 0 0,-74 16 204 0 0,-13 1-171 0 0,0 1 0 0 0,0 0 1 0 0,0 0-1 0 0,0 1 0 0 0,0-1 1 0 0,0 1-1 0 0,0-1 0 0 0,0 1 1 0 0,0 0-1 0 0,3 1 0 0 0,1 1 203 0 0,-5-2-242 0 0,0 0-1 0 0,1 1 1 0 0,-1-1 0 0 0,0 1-1 0 0,-1 0 1 0 0,1-1 0 0 0,0 1-1 0 0,0 0 1 0 0,-1 0 0 0 0,3 3-1 0 0,-3-3-50 0 0,-1-1 0 0 0,1 1 0 0 0,0 0 0 0 0,-1 0 0 0 0,1-1 0 0 0,-1 1 0 0 0,0 0 0 0 0,0 0 0 0 0,1-1 0 0 0,-1 1 0 0 0,0 0 0 0 0,0 0 0 0 0,-1 0 0 0 0,1-1 0 0 0,0 1 0 0 0,-2 3 0 0 0,-11 29-24 0 0,13-34 12 0 0,-19 43-79 0 0,-38 77-258 0 0,36-79 321 0 0,-28 47 4 0 0,-35 62-47 0 0,45-75 58 0 0,-15 35 16 0 0,10-20-399 0 0,27-56-4724 0 0,8-22-374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18775 0 0,'0'0'1427'0'0,"3"0"-972"0"0,26 2-269 0 0,-20 0-187 0 0,0-1 1 0 0,1-1 0 0 0,11 0 0 0 0,83-15 130 0 0,-46 6-84 0 0,1-1-171 0 0,38-4-217 0 0,-43 9 207 0 0,233-13 78 0 0,-204 12-198 0 0,-42 3-516 0 0,-15 0 188 0 0,-4-5-8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4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963 1 9760 0 0,'-7'4'227'0'0,"-1"1"0"0"0,1-2-1 0 0,-14 6 1 0 0,-1 0-96 0 0,-6 3 67 0 0,-1-2 0 0 0,0-2 0 0 0,-1 0 0 0 0,-39 4 0 0 0,32-5 123 0 0,-26-1-248 0 0,14-2-87 0 0,-46 7 964 0 0,-92 16 2228 0 0,178-25-2686 0 0,-1-1 1 0 0,-19 0 0 0 0,20-1-198 0 0,0 0 0 0 0,1 1 1 0 0,-1 0-1 0 0,-11 3 0 0 0,15-3-153 0 0,-1 0-1 0 0,1 0 1 0 0,-10 0-1 0 0,11-2-48 0 0,0 2-1 0 0,0-1 1 0 0,-1 0-1 0 0,1 1 1 0 0,-7 2-1 0 0,7-1-26 0 0,0 0-1 0 0,0 1 0 0 0,0-1 0 0 0,0 1 0 0 0,0 0 0 0 0,0 0 1 0 0,1 1-1 0 0,0-1 0 0 0,-1 1 0 0 0,-3 5 0 0 0,-1 3 27 0 0,0 0 1 0 0,-7 19-1 0 0,9-16-64 0 0,1 0 1 0 0,1 0-1 0 0,0 0 1 0 0,1 0-1 0 0,1 1 1 0 0,0 17 0 0 0,-5 26 35 0 0,3-20-28 0 0,2 77 1 0 0,1-18-28 0 0,7 175 5 0 0,1-75-166 0 0,-2-37-479 0 0,5-55-7391 0 0,-9-85 2430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1519 1 16783 0 0,'0'0'1688'0'0,"-1"2"-1544"0"0,-2 5-128 0 0,-6 16 0 0 0,-7 44 283 0 0,-21 219-3075 0 0,32-221 3361 0 0,3 1-1 0 0,8 96 0 0 0,-4-115-278 0 0,10 111-73 0 0,-8-84-164 0 0,1 47-131 0 0,-4-80 24 0 0,-3 67-54 0 0,0-95 89 0 0,0 1 0 0 0,0 0-1 0 0,-1-1 1 0 0,-1 0 0 0 0,-9 22-1 0 0,7-23 5 0 0,4-6 1 0 0,0-1-1 0 0,0 0 0 0 0,-1 0 0 0 0,0-1 0 0 0,0 1 0 0 0,0 0 0 0 0,0-1 0 0 0,-1 0 0 0 0,-4 4 0 0 0,-3 3 64 0 0,0-1-1 0 0,-1-1 1 0 0,0 0-1 0 0,0-1 0 0 0,-1 0 1 0 0,-18 8-1 0 0,-20 4 333 0 0,-70 17-1 0 0,-335 56 2270 0 0,125-58-1013 0 0,286-32-1506 0 0,27-2-328 0 0,-115 3 241 0 0,117-4-720 0 0,1-1 1 0 0,0-1-1 0 0,0-1 1 0 0,0 0-1 0 0,0-1 1 0 0,-24-10-1 0 0,17 2-6451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10592 0 0,'0'0'964'0'0,"-1"2"-795"0"0,1 1-138 0 0,-2 1-75 0 0,-9 9 470 0 0,10-13-230 0 0,1 1 1 0 0,0-1-1 0 0,-1 1 0 0 0,1-1 0 0 0,0 1 0 0 0,-1 0 0 0 0,1-1 1 0 0,0 1-1 0 0,0-1 0 0 0,0 1 0 0 0,0-1 0 0 0,0 1 0 0 0,-1 0 0 0 0,1-1 1 0 0,0 1-1 0 0,0-1 0 0 0,0 1 0 0 0,1 0 0 0 0,-1 0 0 0 0,0 2 685 0 0,-7 20 4152 0 0,-2 9-3818 0 0,2 12-1545 0 0,-12 56-347 0 0,11-62 815 0 0,-3 51 0 0 0,1-12 628 0 0,7-31-305 0 0,3-35-353 0 0,-1 1 0 0 0,0 0 1 0 0,-4 13-1 0 0,0 0-724 0 0,5-21 189 0 0,0 0 0 0 0,-1 0 1 0 0,0 0-1 0 0,0 0 0 0 0,0-1 0 0 0,0 1 1 0 0,-1 0-1 0 0,1 0 0 0 0,-1-1 0 0 0,-4 7 1 0 0,-1-1-6591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0 264 9216 0 0,'0'0'706'0'0,"1"-2"-36"0"0,8-18 4849 0 0,18-28-1 0 0,-16 32-5086 0 0,0 0 0 0 0,0 1-1 0 0,2 1 1 0 0,17-17-1 0 0,-10 13-899 0 0,-6 4 17 0 0,22-15 0 0 0,-30 25 388 0 0,-1 1 0 0 0,1-1 0 0 0,0 1 0 0 0,0 0 0 0 0,1 1 0 0 0,-1 0 0 0 0,13-3 0 0 0,-6 2 79 0 0,12-1 311 0 0,35-3-1 0 0,-51 7-265 0 0,-1 0-1 0 0,1 0 1 0 0,-1 1 0 0 0,0 0-1 0 0,0 1 1 0 0,1 0-1 0 0,-1 0 1 0 0,10 5-1 0 0,-7-3-90 0 0,-6-2-27 0 0,0 0-1 0 0,1 1 0 0 0,-1-1 1 0 0,0 1-1 0 0,4 4 0 0 0,-8-6 46 0 0,1 0 0 0 0,-1 0-1 0 0,0 0 1 0 0,0 0-1 0 0,0 0 1 0 0,0 0 0 0 0,0 0-1 0 0,-1 1 1 0 0,1-1 0 0 0,0 0-1 0 0,-1 1 1 0 0,1-1-1 0 0,-1 1 1 0 0,1-1 0 0 0,-1 1-1 0 0,1-1 1 0 0,-1 1 0 0 0,0-1-1 0 0,0 1 1 0 0,0-1-1 0 0,0 1 1 0 0,0-1 0 0 0,0 1-1 0 0,-1 2 1 0 0,0 1-16 0 0,-1-1 1 0 0,0 1-1 0 0,0 0 1 0 0,0 0-1 0 0,0-1 1 0 0,-1 1-1 0 0,0-1 1 0 0,0 0-1 0 0,-4 6 1 0 0,-39 35-54 0 0,22-23 101 0 0,-11 11 102 0 0,-1-2 0 0 0,-75 48-1 0 0,71-52-200 0 0,-11 8-387 0 0,21-16-111 0 0,-2 0-2261 0 0,22-17 1230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14600 0 0,'0'0'330'0'0,"-1"2"45"0"0,0 3-211 0 0,-13 27 588 0 0,-1 3-382 0 0,15-34-367 0 0,-1 0 0 0 0,0 0-1 0 0,1 0 1 0 0,-1 0-1 0 0,1 0 1 0 0,-1 1-1 0 0,1-1 1 0 0,0 0-1 0 0,-1 0 1 0 0,1 3-1 0 0,-3 6-102 0 0,0-5 86 0 0,0 0 0 0 0,0 1-1 0 0,1-1 1 0 0,-1 1-1 0 0,1-1 1 0 0,-2 11-1 0 0,-2 0 153 0 0,5-14-50 0 0,0 1-1 0 0,1-1 0 0 0,-1 1 1 0 0,0-1-1 0 0,1 1 1 0 0,-1-1-1 0 0,1 6 0 0 0,-3 14 986 0 0,3-20-906 0 0,-1 0 0 0 0,1 1-1 0 0,-1 0 1 0 0,1-1 0 0 0,0 1 0 0 0,0-1 0 0 0,0 1-1 0 0,0-1 1 0 0,1 1 0 0 0,-1-1 0 0 0,1 1 0 0 0,-1-1 0 0 0,3 5-1 0 0,3 8 653 0 0,-5-11-767 0 0,1-1 0 0 0,-1 0 0 0 0,1 0 0 0 0,0 0 0 0 0,0 0 1 0 0,0 0-1 0 0,0 0 0 0 0,0-1 0 0 0,0 1 0 0 0,1-1 0 0 0,-1 1 0 0 0,1-1 0 0 0,0 0 0 0 0,5 3 0 0 0,-6-3-84 0 0,0-1 0 0 0,0 0 0 0 0,1 1 0 0 0,-1-1 0 0 0,0 0-1 0 0,0 0 1 0 0,1-1 0 0 0,-1 1 0 0 0,0 0 0 0 0,1-1 0 0 0,-1 1 0 0 0,1-1-1 0 0,-1 0 1 0 0,4 0 0 0 0,-4 0-62 0 0,0 0-1 0 0,-1-1 1 0 0,1 1-1 0 0,0-1 1 0 0,-1 1-1 0 0,1-1 1 0 0,0 0-1 0 0,-1 0 1 0 0,1 1-1 0 0,-1-1 1 0 0,1 0-1 0 0,-1 0 1 0 0,0-1-1 0 0,1 1 1 0 0,-1 0-1 0 0,0 0 1 0 0,0-1-1 0 0,0 1 1 0 0,0 0-1 0 0,2-3 1 0 0,8-13-1719 0 0,-9 14 1215 0 0,0 0 0 0 0,0 0-1 0 0,0-1 1 0 0,0 1 0 0 0,0 0 0 0 0,-1-1 0 0 0,2-6-1 0 0,2-5-2878 0 0,12-27 0 0 0,-1 4 672 0 0,-7 18 1889 0 0,-3 8 137 0 0,0-7 15792 0 0,-6 32-14566 0 0,-1 0 0 0 0,0 0 1 0 0,-2 0-1 0 0,1 0 0 0 0,-2 0 1 0 0,1-1-1 0 0,-8 16 0 0 0,-8 17 263 0 0,2 0-1 0 0,-18 71 0 0 0,32-97-976 0 0,-2-1-1 0 0,0 1 0 0 0,-9 20 1 0 0,7-28-967 0 0,-2-1-70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7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412 101 5984 0 0,'-6'-2'622'0'0,"-1"-3"-878"0"0,2 0 1872 0 0,0 1-1 0 0,0 0 0 0 0,-1 0 0 0 0,-10-5 0 0 0,6 5-1324 0 0,0 0 0 0 0,-1 2 0 0 0,1-1-1 0 0,0 1 1 0 0,-1 0 0 0 0,0 1 0 0 0,1 0-1 0 0,-1 1 1 0 0,0 0 0 0 0,1 1 0 0 0,-1 0-1 0 0,1 1 1 0 0,-13 3 0 0 0,2 1-373 0 0,-1 2 1 0 0,1 0-1 0 0,1 1 1 0 0,-1 1-1 0 0,-24 16 0 0 0,41-23 87 0 0,0 0 0 0 0,0 0 0 0 0,0 0 0 0 0,1 1 0 0 0,-1-1 0 0 0,1 1 0 0 0,0 0 0 0 0,0 0 0 0 0,0 0 0 0 0,1 0 0 0 0,-1 1 0 0 0,1-1 0 0 0,0 1 0 0 0,0-1-1 0 0,1 1 1 0 0,-1 0 0 0 0,1-1 0 0 0,0 1 0 0 0,-1 8 0 0 0,3-10 7 0 0,-1 0 0 0 0,1-1 0 0 0,-1 1 1 0 0,1 0-1 0 0,0 0 0 0 0,0-1 0 0 0,0 1 0 0 0,0-1 0 0 0,0 1 0 0 0,3 3 0 0 0,0 1-18 0 0,2 2-35 0 0,-1 0 0 0 0,1-1-1 0 0,1 0 1 0 0,0 0 0 0 0,0-1 0 0 0,0 0 0 0 0,1 0 0 0 0,14 9 0 0 0,11 11-232 0 0,-8-7-49 0 0,0-2 0 0 0,50 28-1 0 0,22 14-234 0 0,-70-41 548 0 0,-6-4-15 0 0,-1 1-1 0 0,31 29 1 0 0,-49-43 24 0 0,-1 0 0 0 0,1 0 0 0 0,-1 0 0 0 0,1 0 0 0 0,-1 0 0 0 0,0 0 1 0 0,0 0-1 0 0,0 0 0 0 0,0 1 0 0 0,0-1 0 0 0,0 0 0 0 0,-1 1 1 0 0,1-1-1 0 0,-1 1 0 0 0,0-1 0 0 0,1 0 0 0 0,-2 5 0 0 0,1-3-19 0 0,-1 0 1 0 0,0 0-1 0 0,0-1 0 0 0,0 1 0 0 0,-1 0 0 0 0,1-1 0 0 0,-1 1 0 0 0,0-1 0 0 0,0 1 0 0 0,-3 3 0 0 0,-4 3-68 0 0,0 0 0 0 0,0 0 0 0 0,-1-1 0 0 0,0 0 0 0 0,-17 10 0 0 0,0-1 203 0 0,-1-1 1 0 0,-1-2 0 0 0,0-1 0 0 0,-53 18 0 0 0,79-31 8 0 0,-1-1 1 0 0,1 1-1 0 0,-1-1 1 0 0,1 1 0 0 0,-1-1-1 0 0,1 0 1 0 0,-1 0 0 0 0,1 0-1 0 0,-1-1 1 0 0,1 1 0 0 0,-1-1-1 0 0,-6-2 1 0 0,8 2-12 0 0,0 0 0 0 0,0 0 0 0 0,0 0 0 0 0,0 0 0 0 0,1 0 1 0 0,-1 0-1 0 0,0 0 0 0 0,0-1 0 0 0,1 1 0 0 0,-1-1 0 0 0,1 0 0 0 0,-1 1 0 0 0,1-1 0 0 0,0 0 1 0 0,-1 0-1 0 0,1 0 0 0 0,0 1 0 0 0,0-1 0 0 0,0-1 0 0 0,1 1 0 0 0,-2-3 0 0 0,-2-14 519 0 0,1-1 0 0 0,1 0 1 0 0,1-1-1 0 0,0 1 0 0 0,2 0 0 0 0,0 0 0 0 0,1 0 0 0 0,1 0 0 0 0,11-35 0 0 0,46-107 843 0 0,-48 137-1437 0 0,1 0 0 0 0,1 1 0 0 0,2 1 1 0 0,20-26-1 0 0,6-6-226 0 0,8-9-149 0 0,26-32-2005 0 0,-56 71-244 0 0,-9-2-5696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1188 0 13392 0 0,'0'0'1558'0'0,"2"0"-838"0"0,8 0 5297 0 0,-12 2-5463 0 0,-9 4-153 0 0,0 0-1 0 0,0 0 1 0 0,-1-1 0 0 0,0 0 0 0 0,-13 3 0 0 0,23-7-368 0 0,-46 12 106 0 0,-1-2 0 0 0,-88 8-1 0 0,-145 20-234 0 0,228-27 96 0 0,1-1 0 0 0,-59 5 0 0 0,100-14-1 0 0,1-1-1 0 0,-15 5 1 0 0,17-3 25 0 0,0-1 0 0 0,0-1-1 0 0,-18 2 1 0 0,-8-4 19 0 0,18 0-30 0 0,-30 2 0 0 0,14 0-1 0 0,25-1-4 0 0,1 0 1 0 0,-1 0-1 0 0,0 1 0 0 0,-13 3 1 0 0,11-3 18 0 0,2 1 5 0 0,-19 14-17 0 0,24-14-15 0 0,0 1 0 0 0,-1 0 0 0 0,1 0 0 0 0,1 0 0 0 0,-1 0 0 0 0,0 0 0 0 0,1 1 0 0 0,-1-1 0 0 0,1 1 0 0 0,0 0 0 0 0,0-1 0 0 0,0 1 0 0 0,1 0 0 0 0,0 0 0 0 0,-2 7 0 0 0,0 4 0 0 0,1-1 0 0 0,0 0 0 0 0,1 22 0 0 0,22 290-227 0 0,-10-201 164 0 0,-1-29-58 0 0,3 57-204 0 0,2-19-139 0 0,0 0-272 0 0,3 30-1574 0 0,-17-158 1828 0 0,0 0 1 0 0,1 0-1 0 0,-1-1 1 0 0,4 7-1 0 0,1 0-4677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9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1546 1 17103 0 0,'0'0'1712'0'0,"1"2"-1568"0"0,3 14-127 0 0,6 10 18 0 0,-6-17 50 0 0,0 1-1 0 0,-1-1 1 0 0,0 1-1 0 0,0 0 0 0 0,-1 0 1 0 0,0 0-1 0 0,-1 1 1 0 0,0 12-1 0 0,4 24-474 0 0,0-8 13 0 0,-2 60 1 0 0,-1-30 299 0 0,20 199 1060 0 0,-8-177-564 0 0,3 23-140 0 0,6 171 0 0 0,-24-253-303 0 0,-2-1 0 0 0,-1 1 0 0 0,-10 36 0 0 0,10-53-2 0 0,0-1-1 0 0,0-1 1 0 0,-1 1-1 0 0,-1-1 1 0 0,-9 17-1 0 0,10-22 29 0 0,-1 0 0 0 0,0 0 0 0 0,0-1 0 0 0,-1 0-1 0 0,0 0 1 0 0,0 0 0 0 0,0-1 0 0 0,-16 10 0 0 0,12-9 94 0 0,-1-1 0 0 0,0 0 0 0 0,-1-1 0 0 0,1-1 0 0 0,-21 6 0 0 0,-69 7 556 0 0,78-14-490 0 0,-410 29 713 0 0,-59-30-87 0 0,263-3-889 0 0,211 1-441 0 0,0-1 0 0 0,0-1 0 0 0,0 0 0 0 0,0-1 0 0 0,-28-9 0 0 0,25 4-6719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17479 0 0,'0'0'396'0'0,"-1"2"52"0"0,-2 6-245 0 0,1 0-1 0 0,0-1 0 0 0,0 1 0 0 0,1 0 0 0 0,-1 15 0 0 0,2 47 107 0 0,1-31 72 0 0,5 138-744 0 0,0-14 443 0 0,-5-127-62 0 0,0-16-4 0 0,-1-1-1 0 0,-1 1 1 0 0,-6 39-1 0 0,4-44-246 0 0,-4 12-5053 0 0,1-15-938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0 234 14768 0 0,'0'0'678'0'0,"1"-2"-14"0"0,3-5-590 0 0,1-1 0 0 0,0 1-1 0 0,0 0 1 0 0,11-10 0 0 0,-3 2 396 0 0,6-9 227 0 0,2 2 0 0 0,36-33-1 0 0,-47 47-694 0 0,-5 3 28 0 0,1 0 0 0 0,0 1 0 0 0,0 0 1 0 0,0 0-1 0 0,9-4 0 0 0,0 2 312 0 0,1 0 1 0 0,-1 1-1 0 0,1 1 0 0 0,0 0 1 0 0,26-1-1 0 0,-31 4-172 0 0,-1 1 1 0 0,1 0-1 0 0,0 1 1 0 0,-1 0-1 0 0,0 0 1 0 0,1 1-1 0 0,-1 1 1 0 0,0 0-1 0 0,18 7 1 0 0,-5 1-98 0 0,22 11-18 0 0,-41-19-66 0 0,0 0-1 0 0,0 0 1 0 0,0 0-1 0 0,0 0 0 0 0,0 1 1 0 0,-1-1-1 0 0,6 9 1 0 0,-1-2-37 0 0,-7-9 43 0 0,0 0-1 0 0,-1 0 1 0 0,1 0-1 0 0,0 0 1 0 0,0 1-1 0 0,0-1 1 0 0,-1 0-1 0 0,1 0 1 0 0,0 1-1 0 0,-1-1 1 0 0,0 0-1 0 0,1 1 0 0 0,-1-1 1 0 0,0 1-1 0 0,1-1 1 0 0,-1 0-1 0 0,0 1 1 0 0,0-1-1 0 0,0 1 1 0 0,0-1-1 0 0,0 0 1 0 0,-1 1-1 0 0,0 2 1 0 0,1 0 1 0 0,-1 0 1 0 0,0 0-1 0 0,-1 0 0 0 0,1 0 1 0 0,-1-1-1 0 0,0 1 1 0 0,0 0-1 0 0,0-1 1 0 0,0 1-1 0 0,0-1 1 0 0,-1 0-1 0 0,0 0 0 0 0,0 0 1 0 0,-4 4-1 0 0,-21 15-22 0 0,-32 20 0 0 0,29-21-12 0 0,11-9-19 0 0,0-1 0 0 0,-37 15 1 0 0,-17 9-269 0 0,-22 20-463 0 0,58-31-5604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5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330 0 9760 0 0,'2'1'446'0'0,"6"2"-200"0"0,0-1 0 0 0,0 1 0 0 0,0-1-1 0 0,0-1 1 0 0,14 1 6230 0 0,-22-1-6421 0 0,0 0-1 0 0,-1 0 0 0 0,1 0 0 0 0,-1 0 0 0 0,1-1 0 0 0,-1 1 0 0 0,1 0 0 0 0,-1 0 0 0 0,1 0 0 0 0,-1-1 0 0 0,0 1 0 0 0,0 0 1 0 0,-2 2 92 0 0,-1 3 39 0 0,-1-1-1 0 0,0 1 0 0 0,0-1 1 0 0,0 0-1 0 0,0-1 1 0 0,-1 1-1 0 0,0-1 0 0 0,0 0 1 0 0,0-1-1 0 0,0 1 1 0 0,-1-1-1 0 0,1-1 1 0 0,-1 1-1 0 0,-11 2 0 0 0,-77 21 719 0 0,28-10-888 0 0,23-3-16 0 0,34-10 0 0 0,5 3-10 0 0,4-4 2 0 0,1-1 0 0 0,-1 0 1 0 0,1 1-1 0 0,-1-1 0 0 0,1 0 0 0 0,0 1 1 0 0,0-1-1 0 0,-1 0 0 0 0,1 3 1 0 0,-1 4-55 0 0,1-7 43 0 0,0 1-1 0 0,0-1 1 0 0,0 0 0 0 0,0 0 0 0 0,0 0-1 0 0,1 1 1 0 0,-1-1 0 0 0,0 0-1 0 0,0 0 1 0 0,1 0 0 0 0,-1 1 0 0 0,1-1-1 0 0,-1 0 1 0 0,1 0 0 0 0,-1 0-1 0 0,1 0 1 0 0,1 1 0 0 0,11 15-350 0 0,-8-12 300 0 0,0-1-1 0 0,0 0 1 0 0,0 0 0 0 0,0 0 0 0 0,1 0-1 0 0,0-1 1 0 0,7 3 0 0 0,-10-4 80 0 0,35 22-11 0 0,-18-13 0 0 0,14 6 0 0 0,-28-15 0 0 0,-4-1 0 0 0,-1 0 0 0 0,1-1 0 0 0,-1 1 0 0 0,0 0 0 0 0,1-1 0 0 0,-1 1 0 0 0,0 0 0 0 0,0 0 0 0 0,0 0 0 0 0,0 0 0 0 0,2 3 0 0 0,8 6 0 0 0,2 1-14 0 0,-7-6 59 0 0,0 0 1 0 0,-1 0 0 0 0,6 7 0 0 0,-9-9-35 0 0,-1-1 0 0 0,1 0 1 0 0,-1 0-1 0 0,0 0 1 0 0,0 1-1 0 0,0-1 1 0 0,0 1-1 0 0,0-1 0 0 0,0 1 1 0 0,-1-1-1 0 0,1 1 1 0 0,-1-1-1 0 0,0 4 0 0 0,1 0 26 0 0,-1-1-1 0 0,0 0 0 0 0,-1 0 0 0 0,1 0 0 0 0,-1 0 0 0 0,0 0 1 0 0,-1 0-1 0 0,1 0 0 0 0,-1-1 0 0 0,1 1 0 0 0,-2 0 0 0 0,1-1 1 0 0,0 1-1 0 0,-1-1 0 0 0,0 0 0 0 0,0 0 0 0 0,0 0 0 0 0,0 0 1 0 0,-1 0-1 0 0,0-1 0 0 0,0 1 0 0 0,-4 2 0 0 0,3-2-37 0 0,-1 0-1 0 0,1 0 0 0 0,-1-1 0 0 0,0 0 1 0 0,0 0-1 0 0,0-1 0 0 0,0 1 1 0 0,0-1-1 0 0,-1 0 0 0 0,1-1 0 0 0,0 0 1 0 0,-1 0-1 0 0,-12 0 0 0 0,1-1-322 0 0,-56-1-1111 0 0,62 0-1680 0 0,-24-6 0 0 0,10 2-3007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6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39 14368 0 0,'0'0'705'0'0,"-10"-1"32"0"0,6-1-708 0 0,-1 1 0 0 0,0-2 0 0 0,1 1 0 0 0,-6-4 0 0 0,-6-3 146 0 0,12 7-93 0 0,-1 0 0 0 0,0 0 0 0 0,1 0 0 0 0,-1 1 0 0 0,0-1 0 0 0,0 1 0 0 0,0 0 0 0 0,0 1 0 0 0,-7-1 0 0 0,7 1-18 0 0,0 0 0 0 0,1 1 0 0 0,-1 0 0 0 0,0 0 0 0 0,0 0 0 0 0,1 0-1 0 0,-1 1 1 0 0,-5 2 0 0 0,0 1 236 0 0,-1 1 0 0 0,-12 10 0 0 0,13-9-110 0 0,5-4-94 0 0,0 1-1 0 0,-1 0 1 0 0,1 0-1 0 0,1 0 1 0 0,-1 1 0 0 0,1-1-1 0 0,-1 1 1 0 0,-4 8-1 0 0,-3 6 54 0 0,8-13-97 0 0,0-1 0 0 0,1 1 0 0 0,0 0 1 0 0,-4 10-1 0 0,-2 8 48 0 0,7-18-84 0 0,0-1 0 0 0,0 0 0 0 0,0 1-1 0 0,1 0 1 0 0,-1-1 0 0 0,2 1 0 0 0,-2 7-1 0 0,2-4 7 0 0,0 0 0 0 0,0 0-1 0 0,1 0 1 0 0,0-1 0 0 0,1 1-1 0 0,0 0 1 0 0,0-1-1 0 0,6 13 1 0 0,0-6 31 0 0,-4-12-27 0 0,1 1-1 0 0,-1 0 0 0 0,1-1 0 0 0,6 3 0 0 0,0 1 41 0 0,-5-6-2 0 0,3-1-69 0 0,-1 0-1 0 0,1-1 0 0 0,14-3 0 0 0,-20 4-2 0 0,0-1 0 0 0,0 0 0 0 0,0 0 0 0 0,0 0 0 0 0,-1-1 0 0 0,1 1 0 0 0,0-1 0 0 0,0 1 0 0 0,-1-1 0 0 0,1 0 0 0 0,-1 0 0 0 0,0 0-1 0 0,0-1 1 0 0,1 1 0 0 0,1-3 0 0 0,0-2 20 0 0,0 2 0 0 0,0 0-1 0 0,-1 0 1 0 0,1-1-1 0 0,-2 1 1 0 0,1-1-1 0 0,0 1 1 0 0,-1-1-1 0 0,0 0 1 0 0,0 0-1 0 0,-1 0 1 0 0,0 0-1 0 0,1-7 1 0 0,-2 12-4 0 0,0 0 3 0 0,0 0-1 0 0,0 1 1 0 0,0-1 0 0 0,0 0 0 0 0,0 0 0 0 0,0 1-1 0 0,0-1 1 0 0,0 0 0 0 0,0 0 0 0 0,0 1 0 0 0,1-1-1 0 0,-1 0 1 0 0,0 1 0 0 0,0-1 0 0 0,1 0-1 0 0,-1 0 1 0 0,1 1 0 0 0,-1-1 0 0 0,1 1 0 0 0,0-2-1 0 0,-1 1 112 0 0,1-1-1 0 0,-1 0 0 0 0,0 1 1 0 0,0-1-1 0 0,1 1 0 0 0,-1-1 1 0 0,0 0-1 0 0,-1 1 0 0 0,1-3 1 0 0,6 46-12 0 0,-5-19 74 0 0,5 27-1 0 0,-2-24-70 0 0,-1-6-36 0 0,-2-12-12 0 0,0-1 1 0 0,0 0 0 0 0,0 0 0 0 0,-1 1-1 0 0,-1 7 1 0 0,0 2 310 0 0,0 21 0 0 0,2-25-244 0 0,-1 0 0 0 0,-1 0 1 0 0,-4 24-1 0 0,5-36-127 0 0,-2 6 53 0 0,1 0-1 0 0,-1 0 1 0 0,0-1 0 0 0,-1 1-1 0 0,0-1 1 0 0,-6 11-1 0 0,-4 5 135 0 0,7-12-38 0 0,0-1 0 0 0,0 0 0 0 0,-11 13 0 0 0,10-15-120 0 0,0 0 0 0 0,-1 0 0 0 0,1 0 0 0 0,-1-1 0 0 0,-1 0 0 0 0,1-1 0 0 0,-1 0 0 0 0,0 0 0 0 0,0-1 0 0 0,-1 0 0 0 0,-12 4 0 0 0,12-5-815 0 0,-1-1 0 0 0,-17 2 0 0 0,5-4-5650 0 0,2 0-1018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0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1 6912 0 0,'0'0'528'0'0,"-1"2"-123"0"0,-10 33 4229 0 0,-4 14-2436 0 0,10-23-1699 0 0,-4 39 1 0 0,2-6-40 0 0,-8 41 929 0 0,-1 108 1 0 0,27 20 124 0 0,-3-140-1192 0 0,14 395-232 0 0,-22-338-1198 0 0,0-84-1763 0 0,0-45-3303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238 256 2304 0 0,'0'-2'644'0'0,"0"1"-85"0"0,1-1 0 0 0,-1 1-1 0 0,1-1 1 0 0,0 1 0 0 0,0 0 0 0 0,0 0-1 0 0,0-1 1 0 0,0 1 0 0 0,0 0 0 0 0,0 0 0 0 0,0 0-1 0 0,0 0 1 0 0,0 0 0 0 0,1 0 0 0 0,-1 0 0 0 0,0 0-1 0 0,1 1 1 0 0,2-2 0 0 0,5-4 1218 0 0,-5 3-1500 0 0,1 0 1 0 0,-1 1-1 0 0,1 0 0 0 0,0 0 1 0 0,5-2-1 0 0,12-5-54 0 0,5-2-215 0 0,-1 0 1 0 0,1 2-1 0 0,38-8 0 0 0,83-7-170 0 0,-62 11 219 0 0,108-13 257 0 0,81-4 548 0 0,-147 19-501 0 0,141-13 232 0 0,-39 7-90 0 0,-128 10-214 0 0,-61 6-49 0 0,1 2-1 0 0,57 8 1 0 0,-78-5-174 0 0,-1 0 0 0 0,37 13-1 0 0,-53-15 3 0 0,0 0-1 0 0,-1 0 1 0 0,1 1-1 0 0,-1-1 1 0 0,1 1-1 0 0,5 5 1 0 0,5 4 199 0 0,-10-8-241 0 0,-1-1-1 0 0,1 1 1 0 0,-1 0-1 0 0,0 1 1 0 0,0-1-1 0 0,0 1 0 0 0,0-1 1 0 0,-1 1-1 0 0,0 0 1 0 0,2 6-1 0 0,-1-3-25 0 0,0 1-1 0 0,-1-1 1 0 0,0 1 0 0 0,0 0-1 0 0,0 14 1 0 0,4 66 281 0 0,0 4-252 0 0,-12 51-89 0 0,0 58-4 0 0,22 215 64 0 0,-12-365 0 0 0,7 63 0 0 0,7 62 90 0 0,-8-70-52 0 0,-8-74-78 0 0,-3 34-1 0 0,1-22 138 0 0,-1-41-94 0 0,1-1 0 0 0,-1 1 0 0 0,0 0 0 0 0,0 0 0 0 0,0 0-1 0 0,-1-1 1 0 0,1 1 0 0 0,-1 0 0 0 0,0-1 0 0 0,0 0 0 0 0,0 1 0 0 0,0-1-1 0 0,-1 0 1 0 0,1 0 0 0 0,-1 0 0 0 0,0 0 0 0 0,0-1 0 0 0,0 1 0 0 0,0-1-1 0 0,0 0 1 0 0,-1 0 0 0 0,1 0 0 0 0,0 0 0 0 0,-1 0 0 0 0,0-1 0 0 0,1 0-1 0 0,-6 2 1 0 0,-2-1 22 0 0,-14 4 28 0 0,1-1 0 0 0,-1-2-1 0 0,0 0 1 0 0,-33-2-1 0 0,-56-1 149 0 0,-16-1-8 0 0,-26-5 324 0 0,-64-7-52 0 0,-225-17-465 0 0,257 22 18 0 0,-254-22 255 0 0,342 25-422 0 0,-22-2-379 0 0,100 4-41 0 0,0-1 1 0 0,0 0-1 0 0,-30-12 0 0 0,19 4-1088 0 0,6 1-65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10136 0 0,'0'0'918'0'0,"0"2"-758"0"0,-2 36 2276 0 0,0-21 943 0 0,1-15-3016 0 0,1 0 0 0 0,-1-1 0 0 0,1 1 0 0 0,0 0 0 0 0,0 0 0 0 0,-1 0 0 0 0,1-1 0 0 0,1 1 0 0 0,-1 0 0 0 0,0 0 0 0 0,0 0-1 0 0,1 2 1 0 0,11 42-419 0 0,-1 1-1 0 0,-3 0 0 0 0,-2 0 0 0 0,0 77 0 0 0,2-18 656 0 0,0-8-4275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7 212 3680 0 0,'1'-2'3010'0'0,"3"-4"-1881"0"0,0 1-1 0 0,0 0 0 0 0,1 0 1 0 0,0 0-1 0 0,0 1 0 0 0,0-1 1 0 0,1 1-1 0 0,8-5 0 0 0,3-3-740 0 0,21-15-102 0 0,1 1 0 0 0,73-37 0 0 0,-95 57 14 0 0,0 0 0 0 0,0 0-1 0 0,1 2 1 0 0,-1 0 0 0 0,1 1-1 0 0,0 1 1 0 0,22 0 0 0 0,-25 2-170 0 0,1 1 1 0 0,-1 1-1 0 0,0 1 0 0 0,0 0 1 0 0,21 7-1 0 0,-28-5-148 0 0,-8-3 9 0 0,1-1 0 0 0,0 1-1 0 0,0 0 1 0 0,-1-1 0 0 0,1 1 0 0 0,-1-1 0 0 0,1 1 0 0 0,-1 0 0 0 0,0-1 0 0 0,1 1 0 0 0,-1 0 0 0 0,0 0 0 0 0,0-1 0 0 0,0 1 0 0 0,0 0 0 0 0,-1-1 0 0 0,1 1-1 0 0,0 0 1 0 0,-1-1 0 0 0,1 1 0 0 0,-1 0 0 0 0,0-1 0 0 0,0 1 0 0 0,1-1 0 0 0,-1 1 0 0 0,0-1 0 0 0,-2 3 0 0 0,-3 5-12 0 0,-1 0 0 0 0,-14 15 0 0 0,20-23 18 0 0,-17 16 22 0 0,0 0 0 0 0,-1-2 0 0 0,-23 15 0 0 0,-65 34 157 0 0,25-16-52 0 0,2-3-160 0 0,53-31-793 0 0,1 1 0 0 0,0 1 0 0 0,-25 21 0 0 0,39-23-5728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3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6912 0 0,'0'0'528'0'0,"2"1"-23"0"0,3 1 468 0 0,0 0-1 0 0,0 0 1 0 0,0-1-1 0 0,0 1 1 0 0,0-2-1 0 0,1 1 1 0 0,9 0-1 0 0,43-4 872 0 0,-11 0-1843 0 0,-23 3-130 0 0,27-5 1 0 0,-41 5 216 0 0,-1 0 0 0 0,0 0 1 0 0,0 1-1 0 0,0 0 0 0 0,15 4 0 0 0,-8-2 151 0 0,-10-2-113 0 0,-1 1 0 0 0,0 0 0 0 0,0-1 0 0 0,0 1 0 0 0,0 1 0 0 0,0-1 0 0 0,0 1 0 0 0,-1 0 0 0 0,1 0 0 0 0,-1 0 0 0 0,0 1 0 0 0,0 0 0 0 0,0-1 0 0 0,0 1 0 0 0,-1 1 0 0 0,5 6 0 0 0,-8-11-117 0 0,0 1-1 0 0,0-1 1 0 0,0 1 0 0 0,0-1-1 0 0,0 1 1 0 0,0-1-1 0 0,0 1 1 0 0,0-1-1 0 0,0 1 1 0 0,0 0-1 0 0,-1-1 1 0 0,1 1 0 0 0,0-1-1 0 0,0 1 1 0 0,0-1-1 0 0,-1 0 1 0 0,1 1-1 0 0,-1 0 1 0 0,0 1-6 0 0,-1 3-103 0 0,1-1 0 0 0,-2 1 0 0 0,1-1 1 0 0,0 0-1 0 0,-1 1 0 0 0,0-1 0 0 0,0 0 1 0 0,0 0-1 0 0,0-1 0 0 0,-1 1 0 0 0,-5 3 1 0 0,3-1 49 0 0,1 0 0 0 0,-1 0 0 0 0,-4 7-1 0 0,-12 12 160 0 0,18-21 12 0 0,2-2 1257 0 0,18 12-1154 0 0,-11-10-167 0 0,0 0 0 0 0,0-1 0 0 0,1 0 0 0 0,-1 0 0 0 0,1 0 0 0 0,6 2 0 0 0,5 3 210 0 0,-5-3-66 0 0,-9-4-151 0 0,0 1 1 0 0,0-1-1 0 0,1 1 1 0 0,-2-1-1 0 0,1 1 1 0 0,4 3-1 0 0,-5-3-26 0 0,0 0-1 0 0,0 0 0 0 0,0 0 1 0 0,0 0-1 0 0,0 0 0 0 0,-1 1 1 0 0,1-1-1 0 0,-1 1 0 0 0,1-1 1 0 0,-1 1-1 0 0,0-1 0 0 0,0 1 1 0 0,0 0-1 0 0,0 0 0 0 0,-1-1 1 0 0,1 1-1 0 0,-1 0 0 0 0,0 3 1 0 0,0-3 2 0 0,0-1 1 0 0,-1 1 0 0 0,1-1 0 0 0,-1 0-1 0 0,0 1 1 0 0,0-1 0 0 0,0 0 0 0 0,0 0-1 0 0,0 0 1 0 0,0 1 0 0 0,-1-1 0 0 0,1 0-1 0 0,-1-1 1 0 0,1 1 0 0 0,-1 0 0 0 0,0 0 0 0 0,0-1-1 0 0,0 1 1 0 0,0-1 0 0 0,0 1 0 0 0,-4 1-1 0 0,-7 4 125 0 0,-1-1 0 0 0,0 0-1 0 0,0-1 1 0 0,-18 4 0 0 0,-60 8-395 0 0,74-14 57 0 0,2 0-468 0 0,0-2 0 0 0,0 0 0 0 0,0 0 0 0 0,1-2-1 0 0,-31-4 1 0 0,19 0-6468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7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184 1 18743 0 0,'0'0'1882'0'0,"0"2"-1725"0"0,-1 44-103 0 0,-3 0 0 0 0,-16 78-1 0 0,-35 89-149 0 0,-10-6-258 0 0,63-203-60 0 0,0 1 0 0 0,-1-1 0 0 0,1 0 0 0 0,-1 1 0 0 0,0-1 0 0 0,0-1 0 0 0,-1 1 0 0 0,1 0 0 0 0,-6 3 0 0 0,8-6 323 0 0,-2 3-1507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3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22087 0 0,'0'0'2214'0'0,"1"3"-2025"0"0,8 37-163 0 0,8 52-175 0 0,-14-35 158 0 0,-2 0 0 0 0,-3 0-1 0 0,-11 65 1 0 0,4-74-950 0 0,-28 91 0 0 0,33-126 83 0 0,-6 12-6980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7.3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4608 0 0,'0'0'724'0'0,"2"-1"582"0"0,12-6 4471 0 0,16-17-3778 0 0,-28 22-1535 0 0,1 1 278 0 0,8 0 4888 0 0,1 17-5095 0 0,-9-14-477 0 0,-1 1 0 0 0,1 0 0 0 0,-1 0 0 0 0,1 0 0 0 0,-1 0 0 0 0,0 1 0 0 0,-1-1 0 0 0,1 1 0 0 0,0-1 1 0 0,-1 1-1 0 0,0 0 0 0 0,0-1 0 0 0,1 6 0 0 0,5 199 269 0 0,-2-33-87 0 0,-2-94-174 0 0,5 44 217 0 0,7 44 273 0 0,18 118-671 0 0,-23-230-134 0 0,-6-37-14 0 0,3 27-1 0 0,0 14-1631 0 0,-2-32-624 0 0,-4-8-4422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206 222 9072 0 0,'3'0'413'0'0,"7"-1"-298"0"0,0 0 0 0 0,0-1 1 0 0,10-3-1 0 0,14-2-13 0 0,-20 4-92 0 0,23-9-1 0 0,-23 7 5 0 0,0 1-1 0 0,16-3 1 0 0,487-76 1110 0 0,-338 59 886 0 0,255-20 1714 0 0,-194 26-2605 0 0,-41 12-12 0 0,-156 6-524 0 0,10 4 106 0 0,-23-1-395 0 0,-6 1 68 0 0,1 0 0 0 0,-1 2 0 0 0,1 1-1 0 0,33 15 1 0 0,-55-21-336 0 0,1 0 1 0 0,-1 1-1 0 0,0 0 0 0 0,0-1 0 0 0,0 1 0 0 0,0 0 0 0 0,0 1 1 0 0,0-1-1 0 0,0 0 0 0 0,-1 1 0 0 0,1 0 0 0 0,-1-1 0 0 0,1 1 1 0 0,-1 0-1 0 0,0 0 0 0 0,-1 0 0 0 0,1 1 0 0 0,0-1 0 0 0,-1 0 0 0 0,2 5 1 0 0,5 17 314 0 0,-7-20-272 0 0,1-1-1 0 0,-1 1 0 0 0,1-1 1 0 0,-1 1-1 0 0,0-1 0 0 0,0 8 1 0 0,1 30-419 0 0,7 42 1 0 0,-4-41 410 0 0,1 42-1 0 0,-4 5 25 0 0,-1 42-242 0 0,6 424-531 0 0,-2-483 623 0 0,5 45-23 0 0,3-8 14 0 0,3 19 53 0 0,-14-109 21 0 0,0 29 0 0 0,0-2 0 0 0,-1-38 1 0 0,0-1-1 0 0,-1 0 0 0 0,-1 10 1 0 0,0-16-2 0 0,1 0 0 0 0,0 0 0 0 0,-1 0 0 0 0,1 0 0 0 0,-1 0 1 0 0,1 0-1 0 0,-1 0 0 0 0,0 0 0 0 0,0-1 0 0 0,0 1 0 0 0,0 0 1 0 0,0-1-1 0 0,0 1 0 0 0,-1 0 0 0 0,1-1 0 0 0,0 1 0 0 0,-1-1 0 0 0,-1 2 1 0 0,-10 6-54 0 0,10-7 44 0 0,0 0 0 0 0,1 0 0 0 0,-1 0 0 0 0,0-1-1 0 0,0 1 1 0 0,0-1 0 0 0,0 1 0 0 0,0-1 0 0 0,-1 0-1 0 0,1 0 1 0 0,0 0 0 0 0,0-1 0 0 0,-1 1 0 0 0,1-1-1 0 0,0 0 1 0 0,-5 0 0 0 0,-70-10 201 0 0,-47-9-65 0 0,48 6-82 0 0,-75-17-45 0 0,65 11 18 0 0,-50-10 82 0 0,-40-8-8 0 0,-179-17 55 0 0,44 30-146 0 0,-29 5 162 0 0,112 17 140 0 0,164 2-339 0 0,-44-4-422 0 0,102 4 317 0 0,0-1 0 0 0,1 0-1 0 0,-11-3 1 0 0,0-4-1478 0 0,15 7 1016 0 0,1 0 0 0 0,0 0-1 0 0,-1 0 1 0 0,1-1 0 0 0,0 1 0 0 0,0 0-1 0 0,0 0 1 0 0,0-1 0 0 0,-1-1 0 0 0,-4-12-5676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4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14280 0 0,'0'0'2858'0'0,"0"2"-1381"0"0,0 47 1678 0 0,-1-22-3617 0 0,-1 0 0 0 0,-7 36-1 0 0,2-20 407 0 0,-3 66-1 0 0,6-49 246 0 0,4 7 158 0 0,0-48-495 0 0,0 0 0 0 0,0-1-1 0 0,-5 26 1 0 0,0-20-1562 0 0,4 0-4993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0 129 13792 0 0,'0'0'1246'0'0,"2"-2"-1022"0"0,10-7-86 0 0,0-1 0 0 0,0 1 0 0 0,1 1 0 0 0,0 0 0 0 0,23-9 0 0 0,25-15-480 0 0,-53 27 445 0 0,0 1 0 0 0,1-1 1 0 0,-1 2-1 0 0,1-1 0 0 0,0 1 0 0 0,0 1 1 0 0,0-1-1 0 0,1 2 0 0 0,-1-1 1 0 0,0 1-1 0 0,1 1 0 0 0,-1-1 1 0 0,1 2-1 0 0,-1-1 0 0 0,0 1 1 0 0,1 1-1 0 0,12 3 0 0 0,-15-3 71 0 0,10 1 223 0 0,0 2 0 0 0,0 0 0 0 0,19 9 0 0 0,-24-5-351 0 0,-10-6-68 0 0,0-1-1 0 0,-1 0 1 0 0,1 1-1 0 0,-1-1 1 0 0,1 1-1 0 0,-1 0 1 0 0,0-1-1 0 0,0 1 1 0 0,0 0-1 0 0,0 0 1 0 0,-1 0-1 0 0,1 0 1 0 0,-1-1-1 0 0,1 1 1 0 0,-1 0-1 0 0,0 0 1 0 0,0 0-1 0 0,-1 0 1 0 0,1 0-1 0 0,-1 0 1 0 0,1 0-1 0 0,-1 0 1 0 0,0 0-1 0 0,0-1 1 0 0,0 1-1 0 0,0 0 1 0 0,-1-1-1 0 0,1 1 1 0 0,-1-1-1 0 0,1 1 1 0 0,-5 3-1 0 0,-3 4 25 0 0,-1 0 0 0 0,0-1 0 0 0,-1 0 0 0 0,1-1-1 0 0,-25 13 1 0 0,-181 100 158 0 0,206-116-173 0 0,0 1 0 0 0,-1-2 0 0 0,-15 6-1 0 0,-18 8-5447 0 0,27-8-283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1 16208 0 0,'0'0'365'0'0,"-1"1"56"0"0,-3 9-79 0 0,-1 1 1 0 0,-3 12-1 0 0,-3 10-1030 0 0,6-22 380 0 0,-6 15-268 0 0,7-8 1024 0 0,1-1 1 0 0,1 1-1 0 0,0-1 0 0 0,1 1 1 0 0,2 25-1 0 0,-1-36-265 0 0,1-1 0 0 0,1 0 0 0 0,-1 0 0 0 0,1 0 0 0 0,0 0 0 0 0,0 0 0 0 0,1-1 0 0 0,-1 1 0 0 0,1 0 0 0 0,1-1 0 0 0,-1 0 0 0 0,1 0 0 0 0,0 0 0 0 0,0 0 0 0 0,0-1 0 0 0,0 1 0 0 0,1-1 0 0 0,0 0 0 0 0,7 4 0 0 0,-12-8-181 0 0,50 28 138 0 0,-45-25-196 0 0,1-1-1 0 0,0 0 0 0 0,-1 0 1 0 0,1 0-1 0 0,0-1 1 0 0,0 0-1 0 0,11 1 1 0 0,-8-2-203 0 0,-1-1 0 0 0,0 1 0 0 0,1-1 1 0 0,14-4-1 0 0,2-7-2049 0 0,-22 10 1366 0 0,0 0 0 0 0,0 0 0 0 0,0-1 0 0 0,0 0 0 0 0,3-4 1 0 0,5-7-4783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4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189 0 16439 0 0,'-9'12'338'0'0,"0"-1"0"0"0,1 1 0 0 0,0 1 0 0 0,1 0 0 0 0,1 0 0 0 0,-7 18 0 0 0,-23 87 1260 0 0,25-73-1178 0 0,-27 119-516 0 0,35-150 96 0 0,-1 23 0 0 0,3-23 0 0 0,-5 22 0 0 0,-24 97-3072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8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1376 0 0,'0'0'65'0'0,"0"2"759"0"0,6 29 14189 0 0,-1-3-8409 0 0,-1-3-6260 0 0,-4 53-315 0 0,1-50-1 0 0,-1-1 0 0 0,-7 49 0 0 0,-18 54 15 0 0,9-53-42 0 0,11-42 13 0 0,4-25-186 0 0,0 0 0 0 0,-1 0 0 0 0,0 0 0 0 0,-1-1 0 0 0,-4 12 0 0 0,5-17-981 0 0,0 1-1 0 0,1-1 1 0 0,-1 1 0 0 0,1-1 0 0 0,-1 8 0 0 0,1 0-5925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0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1 125 19895 0 0,'0'0'1515'0'0,"3"-1"-1032"0"0,8-5-437 0 0,0 1 1 0 0,-1-2 0 0 0,12-7 0 0 0,18-11-754 0 0,-20 14 15 0 0,0 1 1 0 0,1 1-1 0 0,-1 1 1 0 0,2 1-1 0 0,31-6 0 0 0,-35 9 332 0 0,-14 3 373 0 0,-1 0-1 0 0,1 0 0 0 0,-1 0 1 0 0,1 1-1 0 0,0 0 0 0 0,-1-1 1 0 0,1 1-1 0 0,-1 0 0 0 0,1 1 1 0 0,0-1-1 0 0,-1 1 0 0 0,7 1 0 0 0,7 3 325 0 0,8 4 728 0 0,-24-8-1009 0 0,1 0 1 0 0,0 1 0 0 0,0-1 0 0 0,-1 1-1 0 0,1 0 1 0 0,-1 0 0 0 0,0-1 0 0 0,1 1-1 0 0,-1 0 1 0 0,0 0 0 0 0,0 0-1 0 0,0 0 1 0 0,0 0 0 0 0,0 0 0 0 0,-1 1-1 0 0,1-1 1 0 0,-1 0 0 0 0,1 0 0 0 0,-1 1-1 0 0,0-1 1 0 0,0 0 0 0 0,0 0-1 0 0,0 1 1 0 0,0-1 0 0 0,0 0 0 0 0,-1 0-1 0 0,1 1 1 0 0,-1-1 0 0 0,0 0-1 0 0,-1 4 1 0 0,0-1-139 0 0,0 1-1 0 0,-1-1 0 0 0,0 0 1 0 0,0 0-1 0 0,0 0 0 0 0,0-1 1 0 0,-1 1-1 0 0,0-1 0 0 0,0 0 1 0 0,0 0-1 0 0,-4 4 0 0 0,-42 33-452 0 0,34-27 951 0 0,-31 22 1 0 0,41-32-402 0 0,5-4 28 0 0,1 1 0 0 0,-1-1 0 0 0,0 0 0 0 0,0 1 0 0 0,1-1 0 0 0,-1 1 0 0 0,0-1 1 0 0,1 1-1 0 0,-1 0 0 0 0,1-1 0 0 0,-1 1 0 0 0,1-1 0 0 0,-2 2 0 0 0,2-1-22 0 0,1 0 0 0 0,-1-1 0 0 0,0 1 0 0 0,1 0 0 0 0,-1-1 0 0 0,0 1 0 0 0,1 0 0 0 0,-1-1 0 0 0,1 1 1 0 0,-1-1-1 0 0,1 1 0 0 0,-1-1 0 0 0,1 1 0 0 0,-1-1 0 0 0,1 1 0 0 0,-1-1 0 0 0,1 0 0 0 0,0 1 0 0 0,8 5 50 0 0,0-1 0 0 0,0 0 0 0 0,0-1-1 0 0,0 0 1 0 0,19 5 0 0 0,14 6 50 0 0,-20-5-117 0 0,25 15 0 0 0,-40-20 2 0 0,0 0 0 0 0,0 1 0 0 0,0-1-1 0 0,-1 1 1 0 0,0 1 0 0 0,8 9 0 0 0,-14-16 18 0 0,1 1-1 0 0,-1 0 0 0 0,0-1 1 0 0,1 1-1 0 0,-1 0 1 0 0,0 0-1 0 0,0-1 1 0 0,0 1-1 0 0,0 0 1 0 0,0 0-1 0 0,0-1 1 0 0,0 1-1 0 0,0 0 1 0 0,0 0-1 0 0,0-1 1 0 0,0 1-1 0 0,-1 1 1 0 0,1 1 68 0 0,0 1-27 0 0,-1-1 1 0 0,0 1 0 0 0,0 0 0 0 0,0 0 0 0 0,0-1 0 0 0,-1 1-1 0 0,0-1 1 0 0,1 1 0 0 0,-1-1 0 0 0,0 1 0 0 0,-1-1-1 0 0,1 0 1 0 0,-1 0 0 0 0,1 0 0 0 0,-1-1 0 0 0,0 1-1 0 0,0 0 1 0 0,-3 1 0 0 0,-7 6 141 0 0,0-2 0 0 0,0 1 0 0 0,-18 6 0 0 0,7-3 117 0 0,-1-2 0 0 0,-46 12 0 0 0,54-18-825 0 0,0-1 1 0 0,1 0-1 0 0,-1-2 0 0 0,0 0 0 0 0,-27-2 0 0 0,24-2-7337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5.6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11952 0 0,'0'0'4204'0'0,"1"2"-3891"0"0,3 11-48 0 0,-1 0 1 0 0,0 0 0 0 0,-1 1-1 0 0,0-1 1 0 0,-1 0 0 0 0,-2 26-1 0 0,3 18 616 0 0,40 317 2604 0 0,-17 7-2310 0 0,-22-316-991 0 0,-1 105-170 0 0,-7-1 0 0 0,-30 197 0 0 0,2-183-14 0 0,14-88-3280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6.3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11 225 6912 0 0,'0'0'528'0'0,"2"-2"-114"0"0,0 0-78 0 0,0 0-1 0 0,0-1 1 0 0,0 0-1 0 0,0 1 1 0 0,0-1-1 0 0,-1 0 1 0 0,2-3-1 0 0,-1 2 127 0 0,0 0-1 0 0,0 0 1 0 0,0 0 0 0 0,1 1 0 0 0,-1-1-1 0 0,6-4 1 0 0,1 0-243 0 0,0 1 0 0 0,1 1 0 0 0,-1-1 0 0 0,2 2-1 0 0,19-9 1 0 0,59-17 612 0 0,-74 26-616 0 0,25-5 563 0 0,61-8 0 0 0,-45 9-389 0 0,97-11 363 0 0,-120 17-639 0 0,281-21 1059 0 0,-232 24-257 0 0,150 17 0 0 0,-224-16-897 0 0,71 13 63 0 0,-69-12-55 0 0,-1 1 1 0 0,1 0-1 0 0,0 0 1 0 0,-1 1 0 0 0,16 10-1 0 0,-19-9-11 0 0,0 1-1 0 0,0-1 1 0 0,-1 1-1 0 0,0 0 0 0 0,-1 1 1 0 0,1-1-1 0 0,-1 1 1 0 0,0 0-1 0 0,5 15 0 0 0,-8-19-14 0 0,0 0 0 0 0,0 0 0 0 0,0 0 0 0 0,-1 0 0 0 0,1 0 0 0 0,-1 0 0 0 0,0 0 0 0 0,0 7 0 0 0,-1-6 0 0 0,1-1 0 0 0,0 1 0 0 0,1 0 0 0 0,-1-1 0 0 0,0 1 0 0 0,3 7 0 0 0,0-1 2 0 0,0-1-1 0 0,-1 1 0 0 0,0 0 1 0 0,-1 1-1 0 0,0-1 0 0 0,-1 0 1 0 0,0 16-1 0 0,0 7 48 0 0,5 43-1 0 0,0-23-28 0 0,9 85-81 0 0,3 57-158 0 0,-10-76-84 0 0,1-13-268 0 0,-7 39-260 0 0,0 26-352 0 0,-6 64-778 0 0,3-199 1391 0 0,2-1 0 0 0,5 42 0 0 0,-2 23-420 0 0,-4-75 860 0 0,2-1-1 0 0,0 1 0 0 0,8 38 1 0 0,1-5 31 0 0,-8-38 231 0 0,2-1-1 0 0,0 0 0 0 0,1 0 1 0 0,7 19-1 0 0,15 35 1037 0 0,-23-61-1073 0 0,-4-11-95 0 0,-1 0 1 0 0,1 0-1 0 0,0 0 1 0 0,0-1-1 0 0,-1 1 1 0 0,1 0-1 0 0,0 0 1 0 0,-1-1-1 0 0,1 1 1 0 0,-1 0-1 0 0,1-1 1 0 0,-1 1-1 0 0,1 0 1 0 0,-1-1-1 0 0,0 1 1 0 0,1-1-1 0 0,-1 1 1 0 0,0-1-1 0 0,1 1 1 0 0,-1-1-1 0 0,0 1 1 0 0,0-1-1 0 0,1 0 1 0 0,-2 1-1 0 0,-24 7-7 0 0,19-7-2 0 0,-12 3 71 0 0,0-2 0 0 0,0 0 1 0 0,-1-2-1 0 0,1 0 0 0 0,-32-4 1 0 0,14 1 155 0 0,-205-8 972 0 0,80 3-380 0 0,-22-3 40 0 0,-44-4-259 0 0,-11-1-262 0 0,161 7-1102 0 0,-79-19 0 0 0,108 15-1130 0 0,6-1-4283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6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1 11976 0 0,'0'0'922'0'0,"-2"2"-600"0"0,-1 4 51 0 0,0-1 1 0 0,0 1 0 0 0,0-1 0 0 0,0 1 0 0 0,1 0 0 0 0,0 0 0 0 0,-1 7-1 0 0,-6 47 3703 0 0,4-21-4485 0 0,-3 24 20 0 0,-9 46-116 0 0,-1-10 340 0 0,-3 18 78 0 0,18-105-372 0 0,0-1 0 0 0,-6 13 0 0 0,2-8-5759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7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32 198 10136 0 0,'0'0'777'0'0,"3"-2"-505"0"0,34-30 3807 0 0,78-50 0 0 0,-43 44-4309 0 0,-63 34 193 0 0,56-23 399 0 0,-57 24-141 0 0,1 1-1 0 0,0-1 1 0 0,0 2 0 0 0,1-1-1 0 0,11 0 1 0 0,-15 3-120 0 0,-1-1 0 0 0,0 1-1 0 0,0 0 1 0 0,0 0 0 0 0,0 0 0 0 0,0 1 0 0 0,0 0 0 0 0,0 0-1 0 0,0 0 1 0 0,-1 0 0 0 0,1 1 0 0 0,-1 0 0 0 0,0 0-1 0 0,0 0 1 0 0,0 0 0 0 0,0 1 0 0 0,5 6 0 0 0,-7-8-104 0 0,0 0 1 0 0,-1 1-1 0 0,1-1 1 0 0,-1 1-1 0 0,0 0 1 0 0,1-1-1 0 0,-1 1 1 0 0,0 0 0 0 0,-1 0-1 0 0,1 0 1 0 0,0-1-1 0 0,-1 1 1 0 0,0 0-1 0 0,1 0 1 0 0,-1 0-1 0 0,0 0 1 0 0,-1 0-1 0 0,1 0 1 0 0,0 0 0 0 0,-1 0-1 0 0,0 0 1 0 0,0 0-1 0 0,0-1 1 0 0,-1 5-1 0 0,-4 4-11 0 0,0 0-1 0 0,-1-1 0 0 0,0 0 0 0 0,-1 0 1 0 0,0-1-1 0 0,0 1 0 0 0,-13 9 1 0 0,-71 50-3 0 0,88-66 19 0 0,-39 23-50 0 0,-68 32 0 0 0,27-16-496 0 0,14-8-2198 0 0,48-20 1356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7.6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336 0 3224 0 0,'2'0'592'0'0,"37"0"8529"0"0,-36 0-7969 0 0,5 0 5076 0 0,-10 1-6131 0 0,0-1 0 0 0,0 0 0 0 0,0 1 0 0 0,-1 0 0 0 0,1 0 0 0 0,0-1 0 0 0,0 1 0 0 0,-2 2 0 0 0,-10 3 312 0 0,3-2-176 0 0,-1 1 0 0 0,-18 10 0 0 0,22-10-224 0 0,0 0 0 0 0,0-1 0 0 0,-1-1 0 0 0,-14 5 0 0 0,15-6 19 0 0,0 0-1 0 0,0 1 1 0 0,0 0-1 0 0,0 1 1 0 0,1-1-1 0 0,-1 2 1 0 0,1-1-1 0 0,0 1 1 0 0,-9 8-1 0 0,14-12-29 0 0,1 1 0 0 0,-1-1-1 0 0,1 1 1 0 0,-1 0 0 0 0,1 0 0 0 0,-1 0-1 0 0,1-1 1 0 0,0 1 0 0 0,0 1 0 0 0,0-1 0 0 0,0 0-1 0 0,0 0 1 0 0,1 0 0 0 0,-1 0 0 0 0,1 1-1 0 0,-1 2 1 0 0,-2 9-19 0 0,2-12 12 0 0,0 0 0 0 0,0-1 0 0 0,0 1-1 0 0,0 0 1 0 0,1 0 0 0 0,-1 0 0 0 0,1 0-1 0 0,0 0 1 0 0,-1 0 0 0 0,1 2 0 0 0,5 7-167 0 0,-3-8 125 0 0,-1 2-10 0 0,1-1 0 0 0,0 0 0 0 0,0 0 0 0 0,1 0 0 0 0,0 0 0 0 0,-1 0 0 0 0,1-1 1 0 0,0 1-1 0 0,1-1 0 0 0,-1 0 0 0 0,0 1 0 0 0,1-2 0 0 0,0 1 0 0 0,5 3 0 0 0,10 7 48 0 0,-5-4 13 0 0,-1-1 0 0 0,27 13-1 0 0,-35-19 1 0 0,0 1 0 0 0,0-1 0 0 0,-1 1 0 0 0,0 0 0 0 0,1 1 0 0 0,-1-1 0 0 0,0 1 0 0 0,-1 0 0 0 0,1 0 0 0 0,-1 0 0 0 0,6 8 0 0 0,-7-7 16 0 0,0-1-1 0 0,-1 1 1 0 0,1 0-1 0 0,-1 1 1 0 0,0-1-1 0 0,0 0 0 0 0,-1 0 1 0 0,0 0-1 0 0,0 0 1 0 0,0 1-1 0 0,-1 5 1 0 0,-1-5 22 0 0,0 1 0 0 0,0-1 0 0 0,-1 1 0 0 0,0-1 1 0 0,0 0-1 0 0,0 0 0 0 0,-1-1 0 0 0,0 1 0 0 0,0-1 1 0 0,-1 1-1 0 0,1-1 0 0 0,-1-1 0 0 0,0 1 0 0 0,-1-1 1 0 0,1 1-1 0 0,-10 4 0 0 0,3-1-88 0 0,-1-1-1 0 0,-1-1 1 0 0,1 0-1 0 0,-1-1 1 0 0,0 0-1 0 0,-24 4 1 0 0,28-7-249 0 0,0 0 1 0 0,-1-1 0 0 0,-16-1 0 0 0,-14-6-5064 0 0,-1-3-1188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1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0 19119 0 0,'0'0'1919'0'0,"0"3"-1759"0"0,-15 388-223 0 0,9-246 63 0 0,5-65-1006 0 0,1-52-976 0 0,0-12-4629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11056 0 0,'0'0'852'0'0,"3"2"-258"0"0,1 2 142 0 0,1 0-1 0 0,-1 0 0 0 0,0 0 1 0 0,-1 0-1 0 0,1 1 0 0 0,-1-1 0 0 0,5 9 1 0 0,7 13 1544 0 0,-13-24-2297 0 0,0 1-1 0 0,-1-1 1 0 0,1 1 0 0 0,-1-1 0 0 0,1 1-1 0 0,-1 0 1 0 0,0-1 0 0 0,0 1 0 0 0,0 0-1 0 0,0 0 1 0 0,-1 0 0 0 0,1 0-1 0 0,-1 0 1 0 0,1 0 0 0 0,-1 0 0 0 0,-1 3-1 0 0,0 7-125 0 0,1-2-17 0 0,-1-1 0 0 0,0 1 1 0 0,-1-1-1 0 0,0 1 1 0 0,-1-1-1 0 0,0 0 1 0 0,0 0-1 0 0,-8 15 0 0 0,1-8 249 0 0,4-8 118 0 0,0 1-1 0 0,1-1 1 0 0,0 1-1 0 0,-5 16 1 0 0,-9 19 583 0 0,14-36-547 0 0,0 1 0 0 0,1 0 1 0 0,1 0-1 0 0,-4 16 0 0 0,4-15-12 0 0,0 0 0 0 0,-6 15 0 0 0,6-20-180 0 0,0 0-1 0 0,1 0 0 0 0,0 0 1 0 0,0 1-1 0 0,1-1 0 0 0,-1 1 1 0 0,1-1-1 0 0,1 1 1 0 0,-1-1-1 0 0,1 1 0 0 0,1 9 1 0 0,9 13-17 0 0,-7-23-52 0 0,-1 1 1 0 0,0-1-1 0 0,2 14 1 0 0,-2-14 24 0 0,0 0 1 0 0,0 1 0 0 0,0-1-1 0 0,0 0 1 0 0,1 0 0 0 0,0-1 0 0 0,4 7-1 0 0,8 14 181 0 0,-12-21-134 0 0,0 0 1 0 0,0 0-1 0 0,0-1 1 0 0,1 1-1 0 0,0-1 1 0 0,0 0-1 0 0,0 0 1 0 0,0 0-1 0 0,1-1 1 0 0,-1 1-1 0 0,1-1 0 0 0,0 0 1 0 0,6 3-1 0 0,-3-3-28 0 0,0 0-1 0 0,-1 0 0 0 0,1 0 0 0 0,0-1 0 0 0,0 0 1 0 0,0-1-1 0 0,1 0 0 0 0,7 0 0 0 0,-11-3-507 0 0,-2-2 200 0 0,0 1 0 0 0,0 0 1 0 0,1-1-1 0 0,6-4 0 0 0,12-12-5980 0 0,-9 3-756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8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0 19151 0 0,'0'0'1735'0'0,"-1"3"-1431"0"0,-5 12-120 0 0,-6 30 0 0 0,-1 2 633 0 0,1-2-358 0 0,7-25-452 0 0,-10 22-1 0 0,-2 8 528 0 0,-16 69 0 0 0,17-59 106 0 0,13-45-332 0 0,1 0-1 0 0,-1 30 0 0 0,-1 5 239 0 0,-1-21-378 0 0,2-18-110 0 0,1 0 0 0 0,-1 20 0 0 0,4-6 2 0 0,-1-9-58 0 0,0 0 0 0 0,-1 0 0 0 0,0 0 0 0 0,-5 19 0 0 0,2-19-493 0 0,-2 11-6395 0 0,0-12-1300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3.1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 0 16439 0 0,'0'0'754'0'0,"-5"2"247"0"0,3 0-942 0 0,0 0 0 0 0,1-1 0 0 0,-1 1 0 0 0,0 0 0 0 0,1 1 0 0 0,-1-1 0 0 0,1 0 0 0 0,0 0-1 0 0,0 1 1 0 0,-2 2 0 0 0,-1 5 365 0 0,-1-2-294 0 0,1 1-1 0 0,0 0 0 0 0,0 0 1 0 0,1 0-1 0 0,1 0 1 0 0,-1 1-1 0 0,1-1 1 0 0,0 12-1 0 0,-1-6-57 0 0,-9 97 32 0 0,1-10-32 0 0,-32 249 911 0 0,39-317-772 0 0,-9 104 268 0 0,-8 59-392 0 0,21-193-106 0 0,-21 227-812 0 0,21-208 166 0 0,-1-9-149 0 0,1-1-1 0 0,1 1 1 0 0,0 0-1 0 0,4 18 0 0 0,-4-30 477 0 0,-1 1 0 0 0,1 0-1 0 0,-1-1 1 0 0,1 1-1 0 0,-1 0 1 0 0,0-1-1 0 0,0 1 1 0 0,0 0 0 0 0,0-1-1 0 0,-1 1 1 0 0,0 4-1 0 0,0-4-1731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4.0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264 305 13272 0 0,'0'0'1201'0'0,"2"0"-986"0"0,6-1-178 0 0,0-1 0 0 0,0 0 1 0 0,0-1-1 0 0,0 0 0 0 0,-1 0 1 0 0,9-5-1 0 0,12-5 295 0 0,74-29 259 0 0,-70 31-652 0 0,-1 0 0 0 0,1 2 0 0 0,36-5 0 0 0,-32 7 101 0 0,202-33 236 0 0,-166 32-276 0 0,78-7 53 0 0,192-15 1319 0 0,42-3 408 0 0,-59 9-868 0 0,-160 11-659 0 0,12 7-191 0 0,-20 1-47 0 0,93 4-83 0 0,-4 17 64 0 0,25 17 4 0 0,-237-28 42 0 0,0 2-1 0 0,59 20 0 0 0,-69-20-5 0 0,-19-6-18 0 0,-1 0 0 0 0,0 0 0 0 0,1 1 0 0 0,-1-1 0 0 0,0 1 0 0 0,0 0-1 0 0,0 0 1 0 0,0 1 0 0 0,-1-1 0 0 0,1 1 0 0 0,-1-1 0 0 0,7 7-1 0 0,-9-6 3 0 0,0-1 0 0 0,0 0 0 0 0,0 1 0 0 0,-1-1 0 0 0,1 0 0 0 0,-1 1 0 0 0,1-1 0 0 0,-1 1 0 0 0,0-1 0 0 0,0 0 0 0 0,0 1 0 0 0,0-1 0 0 0,0 1 0 0 0,0-1 0 0 0,-2 5 0 0 0,1 7 132 0 0,1-9-102 0 0,0-1 0 0 0,0 1-1 0 0,-1-1 1 0 0,1 0-1 0 0,-1 1 1 0 0,0-1 0 0 0,0 0-1 0 0,0 0 1 0 0,-3 6-1 0 0,-3 8 60 0 0,1 0 0 0 0,0 1 0 0 0,-4 27 0 0 0,2-7-25 0 0,-46 273-36 0 0,39-124-48 0 0,3-32 0 0 0,8-96 0 0 0,-3 14 0 0 0,0-5 11 0 0,-8 36 96 0 0,9-68-58 0 0,3-21-40 0 0,0 1 0 0 0,-10 28 0 0 0,11-40-9 0 0,0 0 0 0 0,-1 0 0 0 0,1 0-1 0 0,-1 0 1 0 0,0-1 0 0 0,0 1 0 0 0,-1-1 0 0 0,1 0 0 0 0,-1 0 0 0 0,0 0 0 0 0,0-1 0 0 0,0 1-1 0 0,-5 2 1 0 0,-7 4 17 0 0,11-6-5 0 0,-1 0 1 0 0,0-1-1 0 0,0 0 1 0 0,-1 0 0 0 0,1 0-1 0 0,-1 0 1 0 0,-11 2 0 0 0,-30 3 237 0 0,-1-1 0 0 0,-67-1 0 0 0,-98-11 397 0 0,26-1-958 0 0,-55-1 676 0 0,0 0-376 0 0,-350 16 125 0 0,-141 44 78 0 0,441-29 183 0 0,118-1-228 0 0,39-4-149 0 0,-16-4-394 0 0,15-3-3080 0 0,89-4-4179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4.3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 0 15664 0 0,'-2'2'1206'0'0,"-1"2"-958"0"0,0 1 1 0 0,0-1-1 0 0,0 1 0 0 0,0 0 1 0 0,1 0-1 0 0,0 0 0 0 0,-3 9 1 0 0,3-4 458 0 0,0 1 1 0 0,1 0 0 0 0,0 0-1 0 0,1 0 1 0 0,0 0 0 0 0,0 0-1 0 0,3 15 1 0 0,-1-9-888 0 0,6 44-21 0 0,-4-33-105 0 0,1 41 1 0 0,-5-49 139 0 0,1 16-32 0 0,-2 0 0 0 0,-1 0 1 0 0,-13 67-1 0 0,2-51 111 0 0,5-17 40 0 0,-1-1 0 0 0,-16 40 0 0 0,4-19-1628 0 0,10-31 672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4.7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16 264 18719 0 0,'0'0'1692'0'0,"1"-3"-1329"0"0,2-7-209 0 0,0-1 0 0 0,1 1 0 0 0,0 0 0 0 0,0 1 0 0 0,1-1 0 0 0,0 1 0 0 0,1 0 0 0 0,0 0 0 0 0,11-11 0 0 0,-9 10-181 0 0,6-7-195 0 0,0 2 0 0 0,1 0 0 0 0,17-13 0 0 0,-16 14 54 0 0,-13 10 226 0 0,0 1 0 0 0,1 0-1 0 0,0 0 1 0 0,-1 0 0 0 0,1 0 0 0 0,6-2-1 0 0,12-5 346 0 0,-16 7-196 0 0,0 0-1 0 0,0 0 0 0 0,0 1 1 0 0,0 0-1 0 0,1 0 0 0 0,-1 0 1 0 0,1 1-1 0 0,10-1 0 0 0,-3 2-155 0 0,0 2 0 0 0,26 5-1 0 0,-39-7-49 0 0,0 0-1 0 0,0 0 0 0 0,0 0 1 0 0,0 1-1 0 0,0-1 1 0 0,0 0-1 0 0,0 1 0 0 0,0-1 1 0 0,0 1-1 0 0,0-1 0 0 0,0 1 1 0 0,0 0-1 0 0,0-1 1 0 0,0 1-1 0 0,0 0 0 0 0,-1 0 1 0 0,1 0-1 0 0,0-1 1 0 0,0 1-1 0 0,-1 0 0 0 0,1 0 1 0 0,-1 0-1 0 0,1 0 1 0 0,-1 0-1 0 0,1 2 0 0 0,-1-2 2 0 0,1 1-1 0 0,-1 0 1 0 0,-1 0 0 0 0,1 0-1 0 0,0 0 1 0 0,0 0-1 0 0,-1-1 1 0 0,1 1-1 0 0,-1 0 1 0 0,1 0 0 0 0,-1-1-1 0 0,0 1 1 0 0,-2 3-1 0 0,-2 3 6 0 0,0 0-1 0 0,-1-1 0 0 0,0 0 1 0 0,-14 13-1 0 0,-7 4 32 0 0,0 0 60 0 0,-54 39 1 0 0,0-7 8 0 0,61-43-555 0 0,-29 22 0 0 0,39-27-662 0 0,1 1-1 0 0,-11 12 1 0 0,10-10-517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5.0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68 19807 0 0,'0'0'1991'0'0,"3"0"-1824"0"0,5-1-153 0 0,-1 0 0 0 0,0 0 0 0 0,1-1 0 0 0,-1 0 0 0 0,10-4 0 0 0,18-5-106 0 0,-22 7-25 0 0,-1 0-1 0 0,16-8 1 0 0,-17 7 232 0 0,1 1-1 0 0,-1 0 0 0 0,16-4 0 0 0,-7 5 95 0 0,-18 3 183 0 0,-1 2-338 0 0,0 0-69 0 0,0 1 1 0 0,0 0 0 0 0,0-1 0 0 0,-1 1 0 0 0,1 0-1 0 0,-1 0 1 0 0,1 0 0 0 0,-1 0 0 0 0,0-1-1 0 0,0 1 1 0 0,0 0 0 0 0,-1 0 0 0 0,1 0 0 0 0,-1 0-1 0 0,1-1 1 0 0,-1 1 0 0 0,0 0 0 0 0,-2 3 0 0 0,-3 9-157 0 0,-1-1 0 0 0,-10 15 0 0 0,9-15 20 0 0,-78 130-534 0 0,67-113 864 0 0,13-23-56 0 0,1 1-1 0 0,0-1 0 0 0,0 1 1 0 0,1 0-1 0 0,-6 17 0 0 0,2-6 7 0 0,7-18-110 0 0,0 1 0 0 0,0 0 1 0 0,0-1-1 0 0,0 1 0 0 0,0 0 1 0 0,1-1-1 0 0,-1 1 0 0 0,1 0 0 0 0,-1 5 1 0 0,4 6-10 0 0,-2-12-24 0 0,1-1 0 0 0,-1 1 0 0 0,1 0-1 0 0,-1 0 1 0 0,1-1 0 0 0,0 1 0 0 0,0-1 0 0 0,-1 0-1 0 0,1 0 1 0 0,0 1 0 0 0,0-1 0 0 0,0 0-1 0 0,1-1 1 0 0,-1 1 0 0 0,0 0 0 0 0,0-1-1 0 0,0 1 1 0 0,1-1 0 0 0,-1 1 0 0 0,0-1 0 0 0,0 0-1 0 0,1 0 1 0 0,-1 0 0 0 0,0 0 0 0 0,4-1-1 0 0,1-1-101 0 0,0 1 0 0 0,0-1 0 0 0,0 0 0 0 0,0 0 0 0 0,0-1 0 0 0,-1 1 0 0 0,7-5 0 0 0,6-4-909 0 0,27-21 0 0 0,-14 3-147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5.8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222 1 9216 0 0,'0'0'6986'0'0,"-5"7"-3535"0"0,-24 84-2317 0 0,-9 23-1194 0 0,-31 100 124 0 0,51-155-64 0 0,-10 40 0 0 0,19-65-67 0 0,5-24-116 0 0,1 1-1 0 0,1-1 1 0 0,-2 14-1 0 0,4-17 38 0 0,-2 11-1589 0 0,-2-6-2246 0 0,-2-2-2099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6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35 10592 0 0,'2'1'10673'0'0,"-1"1"-10570"0"0,1-1-1 0 0,0 1 1 0 0,-1-1 0 0 0,1 0 0 0 0,0 1 0 0 0,0-1 0 0 0,0 0 0 0 0,0 0 0 0 0,0 0 0 0 0,0-1 0 0 0,0 1-1 0 0,0 0 1 0 0,1-1 0 0 0,-1 0 0 0 0,4 1 0 0 0,0-1-114 0 0,-1-1 0 0 0,1 1 0 0 0,0-1 0 0 0,-1 0 0 0 0,10-4 0 0 0,-6 3-99 0 0,1 0 1 0 0,15-1-1 0 0,-18 2 83 0 0,1 1 0 0 0,-1-2 1 0 0,12-2-1 0 0,-14 2 88 0 0,0 1 1 0 0,0 0-1 0 0,0 0 0 0 0,0 1 1 0 0,0 0-1 0 0,6 0 1 0 0,-7 0-7 0 0,4-1 195 0 0,1 0 0 0 0,-1 0 1 0 0,1-1-1 0 0,-1 0 0 0 0,9-3 0 0 0,-9 2-127 0 0,1 1-1 0 0,-1-1 0 0 0,0 2 0 0 0,1-1 0 0 0,9 1 1 0 0,-15 1-89 0 0,-1 0 1 0 0,1 0 0 0 0,-1 0 0 0 0,1 0-1 0 0,0 1 1 0 0,-1-1 0 0 0,1 1 0 0 0,-1 0-1 0 0,1 0 1 0 0,2 1 0 0 0,-4-1-42 0 0,0-1 1 0 0,0 1-1 0 0,0 0 0 0 0,-1 0 1 0 0,1 0-1 0 0,0 0 0 0 0,0 0 1 0 0,-1 0-1 0 0,1 0 0 0 0,-1 0 1 0 0,1 0-1 0 0,-1 0 0 0 0,1 0 1 0 0,-1 0-1 0 0,1 0 0 0 0,-1 0 1 0 0,0 0-1 0 0,0 1 0 0 0,0-1 1 0 0,0 0-1 0 0,0 0 1 0 0,0 0-1 0 0,0 0 0 0 0,0 1 1 0 0,0 1-1 0 0,-15 67-4 0 0,11-58 11 0 0,1 0 0 0 0,-2-1 0 0 0,1 1 0 0 0,-2-1 0 0 0,-7 12 0 0 0,-7 16 0 0 0,-1 3-173 0 0,-45 66-1 0 0,19-33-55 0 0,14-28 73 0 0,7-11-184 0 0,13-18-186 0 0,0-1-1 0 0,-1 0 1 0 0,-18 16-1 0 0,-4-2-7146 0 0,24-21 1421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6.5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0 21743 0 0,'-10'8'757'0'0,"10"-8"-716"0"0,0 0 0 0 0,0 0 0 0 0,-1 0 0 0 0,1 0 1 0 0,0 0-1 0 0,0 0 0 0 0,-1 0 0 0 0,1 0 0 0 0,0 0 1 0 0,0 1-1 0 0,0-1 0 0 0,-1 0 0 0 0,1 0 0 0 0,0 0 0 0 0,0 0 1 0 0,0 1-1 0 0,0-1 0 0 0,-1 0 0 0 0,1 0 0 0 0,0 0 1 0 0,0 1-1 0 0,0-1 0 0 0,0 0 0 0 0,0 0 0 0 0,0 0 1 0 0,0 1-1 0 0,0-1 0 0 0,0 0 0 0 0,-1 0 0 0 0,1 1 0 0 0,0-1 1 0 0,0 0-1 0 0,0 0 0 0 0,0 1 0 0 0,0-1 0 0 0,0 0 1 0 0,1 0-1 0 0,-1 1 0 0 0,17 1 44 0 0,0-1 0 0 0,0 0 0 0 0,27-4 0 0 0,9 1-41 0 0,7-1-230 0 0,-35 1 132 0 0,36 2 1 0 0,213 29 730 0 0,-239-23-639 0 0,-23-3-412 0 0,0-1 1 0 0,21 1-1 0 0,-6-3-5371 0 0,-9 0-2005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9.7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310 38 5984 0 0,'0'0'464'0'0,"-7"-9"5144"0"0,0-4 560 0 0,0-1-4194 0 0,6 12-1255 0 0,0 2-712 0 0,0 0 0 0 0,0 1 0 0 0,-1-1 0 0 0,1 0 1 0 0,0 0-1 0 0,0 1 0 0 0,0-1 0 0 0,-1 1 0 0 0,1-1 1 0 0,0 1-1 0 0,0 0 0 0 0,0-1 0 0 0,0 1 0 0 0,0 0 1 0 0,0 0-1 0 0,0-1 0 0 0,0 1 0 0 0,0 0 0 0 0,1 0 0 0 0,-1 0 1 0 0,-1 2-1 0 0,-11 27-24 0 0,7-16 60 0 0,1-2 49 0 0,1-1 0 0 0,1 1 0 0 0,0 0 0 0 0,-1 12 0 0 0,-4 15 138 0 0,-2 13-7 0 0,-5 74 0 0 0,2-10-127 0 0,-10 79-23 0 0,-4 26-8 0 0,19-174-68 0 0,-42 209-294 0 0,19-116-264 0 0,2-9-1462 0 0,18-95 1003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0.5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172 78 10592 0 0,'2'-1'8797'0'0,"3"-3"-8579"0"0,-1 1 1 0 0,1 1-1 0 0,0-1 1 0 0,0 1-1 0 0,0-1 0 0 0,10-1 1 0 0,37-9 24 0 0,-15 4-229 0 0,5-1 22 0 0,0 2-1 0 0,0 1 1 0 0,1 2-1 0 0,54 2 1 0 0,227 13 1362 0 0,-139 7-645 0 0,289 28 374 0 0,-452-42-1102 0 0,0 0 0 0 0,0 2 0 0 0,-1 1 0 0 0,0 0 0 0 0,26 13 0 0 0,-32-12-26 0 0,0 0 0 0 0,-1 1 1 0 0,0 1-1 0 0,0 0 0 0 0,-1 1 1 0 0,-1 1-1 0 0,22 22 0 0 0,-26-23 2 0 0,-1 0 0 0 0,0 0-1 0 0,-1 1 1 0 0,0 0 0 0 0,0 0 0 0 0,5 18-1 0 0,17 74-41 0 0,-21-73-13 0 0,4 28 20 0 0,3 60 1 0 0,-6-49 6 0 0,18 137-395 0 0,-17-120 404 0 0,10 53-15 0 0,-18-136 27 0 0,4 19-199 0 0,4 45 0 0 0,6 47-294 0 0,-1-14 498 0 0,-13-86 29 0 0,0-5-22 0 0,0 0 0 0 0,-1 0 0 0 0,0 0 0 0 0,0 0 0 0 0,-4 15 0 0 0,1-6 37 0 0,3-16-40 0 0,0 0 0 0 0,-1 1 0 0 0,1-1 0 0 0,0 0 0 0 0,-1 0 0 0 0,0 1-1 0 0,1-1 1 0 0,-1 0 0 0 0,0 0 0 0 0,0 0 0 0 0,0 0 0 0 0,0 0 0 0 0,-1 0 0 0 0,1 0-1 0 0,0 0 1 0 0,-1 0 0 0 0,1 0 0 0 0,-1-1 0 0 0,0 1 0 0 0,0-1 0 0 0,-2 2 0 0 0,-10 6 22 0 0,11-6-12 0 0,-1-1-1 0 0,1 0 1 0 0,0 0 0 0 0,-1-1 0 0 0,1 1 0 0 0,-5 1-1 0 0,-17 1 179 0 0,0 0 0 0 0,-1-2-1 0 0,-29 0 1 0 0,18-1-40 0 0,-380 5 1007 0 0,-30 15-604 0 0,258-8-601 0 0,25-1-77 0 0,-216 4-355 0 0,280-25-534 0 0,87 7 144 0 0,1 0 0 0 0,0-1 0 0 0,0-1 0 0 0,0 0 0 0 0,-22-11-1 0 0,7-4-6325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0.8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0 20415 0 0,'0'0'1848'0'0,"-2"1"-1517"0"0,0-1-304 0 0,-14 8 65 0 0,13-6 36 0 0,1 0 0 0 0,0 0 0 0 0,-1 0 0 0 0,1 1 0 0 0,0-1 1 0 0,0 1-1 0 0,0-1 0 0 0,0 1 0 0 0,0 0 0 0 0,1-1 0 0 0,-1 1 1 0 0,1 0-1 0 0,0 0 0 0 0,0 0 0 0 0,-1 4 0 0 0,-2 11-374 0 0,-9 30-1 0 0,-1 11-296 0 0,-4 28 316 0 0,8-36 105 0 0,-5 54-1 0 0,13-11-301 0 0,3-58 28 0 0,-5 7-2570 0 0,4-27-4167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1.1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125 246 16439 0 0,'0'0'802'0'0,"1"-1"-353"0"0,9-10-152 0 0,15-22 0 0 0,-15 19-259 0 0,21-23 1 0 0,82-68 463 0 0,-106 100-286 0 0,-1 0 0 0 0,1 1 0 0 0,1-1 0 0 0,-1 1 0 0 0,1 0 0 0 0,-1 1 0 0 0,1 0 0 0 0,0 0 0 0 0,0 1 0 0 0,0 0 0 0 0,1 1 0 0 0,-1-1 0 0 0,0 1 0 0 0,11 1 0 0 0,-18 0-180 0 0,0 0-1 0 0,0 0 0 0 0,0 0 1 0 0,0 0-1 0 0,0 0 0 0 0,-1 1 0 0 0,1-1 1 0 0,0 0-1 0 0,0 0 0 0 0,0 1 1 0 0,-1-1-1 0 0,1 1 0 0 0,0-1 0 0 0,-1 1 1 0 0,1-1-1 0 0,1 2 0 0 0,2 1 27 0 0,9 1 66 0 0,-12-4-120 0 0,0 1 0 0 0,-1-1 0 0 0,1 1 0 0 0,-1-1 0 0 0,1 0 1 0 0,-1 1-1 0 0,1-1 0 0 0,-1 1 0 0 0,1-1 0 0 0,-1 1 1 0 0,0 0-1 0 0,1-1 0 0 0,-1 1 0 0 0,0-1 0 0 0,1 1 0 0 0,-1 0 1 0 0,0-1-1 0 0,0 1 0 0 0,0 0 0 0 0,1 0 0 0 0,0 2 14 0 0,2 3-11 0 0,-2-4-10 0 0,0-1-1 0 0,0 0 0 0 0,0 1 0 0 0,0 0 1 0 0,-1-1-1 0 0,1 1 0 0 0,0-1 1 0 0,-1 1-1 0 0,0 0 0 0 0,1-1 0 0 0,-1 1 1 0 0,0 0-1 0 0,0 0 0 0 0,0-1 0 0 0,0 1 1 0 0,0 0-1 0 0,0-1 0 0 0,0 1 1 0 0,0 0-1 0 0,-1 0 0 0 0,0 2 0 0 0,-6 11 0 0 0,0 0 0 0 0,-1-1 0 0 0,-1 0 0 0 0,-1 0 0 0 0,0-1 0 0 0,0 0 0 0 0,-15 13 0 0 0,5-6 126 0 0,-1-1-1 0 0,-42 28 1 0 0,-18 16 233 0 0,17-11-196 0 0,35-30-2044 0 0,-49 49 1 0 0,49-43 188 0 0,9-14-18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1.5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110 1 13360 0 0,'0'0'1026'0'0,"0"1"-668"0"0,0 1-49 0 0,0 0 1 0 0,0-1-1 0 0,0 1 1 0 0,0-1 0 0 0,1 1-1 0 0,-1-1 1 0 0,1 1-1 0 0,-1-1 1 0 0,1 0 0 0 0,-1 1-1 0 0,1-1 1 0 0,0 1-1 0 0,0-1 1 0 0,0 0 0 0 0,0 0-1 0 0,0 0 1 0 0,0 1-1 0 0,0-1 1 0 0,0 0 0 0 0,0 0-1 0 0,0 0 1 0 0,0 0-1 0 0,1-1 1 0 0,-1 1 0 0 0,3 1-1 0 0,0 0-905 0 0,0 0 583 0 0,0 0 0 0 0,1-1 0 0 0,-1 0 1 0 0,1 0-1 0 0,-1 0 0 0 0,0 0 0 0 0,1-1 1 0 0,-1 0-1 0 0,1 0 0 0 0,-1 0 0 0 0,9-2 1 0 0,23 2-970 0 0,-32 1 953 0 0,0 0-1 0 0,0-1 1 0 0,0 2 0 0 0,0-1-1 0 0,0 0 1 0 0,0 1 0 0 0,-1-1-1 0 0,1 1 1 0 0,0 0 0 0 0,-1 1-1 0 0,1-1 1 0 0,-1 1 0 0 0,0-1-1 0 0,0 1 1 0 0,5 5 0 0 0,-8-6 165 0 0,1 0-1 0 0,-1 0 1 0 0,1 0 0 0 0,-1 0 0 0 0,0 0 0 0 0,0 0 0 0 0,0 1 0 0 0,0 3 0 0 0,-1-3-209 0 0,2 10 157 0 0,-1-8-154 0 0,0-1 0 0 0,0 1 0 0 0,0-1 0 0 0,-1 1-1 0 0,1-1 1 0 0,-1 1 0 0 0,0-1 0 0 0,0 1 0 0 0,-1-1 0 0 0,-3 8-1 0 0,2-5 41 0 0,-1 0-1 0 0,1 0 0 0 0,1 0 1 0 0,-1 0-1 0 0,1 1 0 0 0,0-1 1 0 0,0 12-1 0 0,2-17 180 0 0,0-1-126 0 0,0-1-1 0 0,1 0 0 0 0,-1 1 0 0 0,1-1 0 0 0,-1 0 1 0 0,0 1-1 0 0,1-1 0 0 0,-1 0 0 0 0,0 1 1 0 0,0-1-1 0 0,1 1 0 0 0,-1-1 0 0 0,0 1 0 0 0,0-1 1 0 0,0 1-1 0 0,1-1 0 0 0,-1 1 0 0 0,0-1 1 0 0,0 1-1 0 0,0-1 0 0 0,0 1 0 0 0,0-1 1 0 0,0 1-1 0 0,0 0 0 0 0,0 9 230 0 0,1-10-242 0 0,-1 1-1 0 0,0-1 1 0 0,0 1 0 0 0,1-1-1 0 0,-1 0 1 0 0,0 1-1 0 0,1-1 1 0 0,-1 0-1 0 0,0 1 1 0 0,1-1-1 0 0,-1 0 1 0 0,0 1-1 0 0,1-1 1 0 0,-1 0 0 0 0,1 0-1 0 0,-1 1 1 0 0,0-1-1 0 0,1 0 1 0 0,-1 0-1 0 0,1 0 1 0 0,0 1-1 0 0,1-1 5 0 0,10 9-14 0 0,5-1 0 0 0,-13-8 0 0 0,-1 0 0 0 0,10 7 0 0 0,-9-5 0 0 0,3 4 14 0 0,8 16 36 0 0,-11-10-50 0 0,-4-9 8 0 0,0-1 0 0 0,-1 0 0 0 0,1 0 0 0 0,-1 0 0 0 0,0 0 0 0 0,1 0 0 0 0,-3 3 0 0 0,0 4 67 0 0,1-5-39 0 0,0 1-1 0 0,0-1 1 0 0,-1 0-1 0 0,1 0 1 0 0,-1 0 0 0 0,0 0-1 0 0,0 0 1 0 0,0-1 0 0 0,-1 1-1 0 0,1-1 1 0 0,-7 5-1 0 0,-5 3-22 0 0,-27 15 0 0 0,13-12-151 0 0,-1-2-1 0 0,-1 0 1 0 0,-39 8-1 0 0,13-3-1307 0 0,19-6-154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2.1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 1 3680 0 0,'-1'2'3496'0'0,"-6"8"2691"0"0,-1 3-575 0 0,4-4-5220 0 0,-5 30 1738 0 0,6-28-1990 0 0,0-1 0 0 0,-1 16 0 0 0,-49 328-34 0 0,52-343-73 0 0,0-1 0 0 0,0 17 0 0 0,2-18-586 0 0,-2 1 0 0 0,-1 14 0 0 0,-3-12-1295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2.6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290 96 20527 0 0,'0'0'996'0'0,"-2"2"-430"0"0,-195 174-3110 0 0,188-167 2473 0 0,-1 1 515 0 0,0 0 1 0 0,0 0-1 0 0,1 1 1 0 0,1 1-1 0 0,-8 12 1 0 0,0-2 653 0 0,16-21-1061 0 0,0-1 0 0 0,-1 0 0 0 0,1 1 0 0 0,0-1 0 0 0,0 1 0 0 0,0-1 0 0 0,-1 1-1 0 0,1-1 1 0 0,0 1 0 0 0,0-1 0 0 0,0 1 0 0 0,0-1 0 0 0,0 1 0 0 0,0-1 0 0 0,0 1-1 0 0,0-1 1 0 0,0 1 0 0 0,0-1 0 0 0,0 1 0 0 0,0-1 0 0 0,0 1 0 0 0,1 8 285 0 0,0-6-317 0 0,0-1 0 0 0,-1 1-1 0 0,1 0 1 0 0,0-1 0 0 0,0 1 0 0 0,1-1 0 0 0,-1 1 0 0 0,0-1 0 0 0,1 1 0 0 0,0-1 0 0 0,-1 0 0 0 0,1 0 0 0 0,0 0 0 0 0,0 0 0 0 0,0 0 0 0 0,0 0 0 0 0,4 2 0 0 0,9 6 23 0 0,24 14-1 0 0,-31-19-25 0 0,12 4-2 0 0,-1 0-1 0 0,31 9 1 0 0,-13-6 17 0 0,44 12 210 0 0,24 15-214 0 0,-66-15-13 0 0,-38-23-1 0 0,1 0 0 0 0,-1 0-1 0 0,0 0 1 0 0,1 0-1 0 0,-1 0 1 0 0,0 0 0 0 0,0 1-1 0 0,0-1 1 0 0,1 0 0 0 0,-2 1-1 0 0,1-1 1 0 0,0 1 0 0 0,0-1-1 0 0,0 1 1 0 0,-1 0-1 0 0,1-1 1 0 0,-1 1 0 0 0,1 0-1 0 0,-1-1 1 0 0,0 1 0 0 0,1 0-1 0 0,-1-1 1 0 0,0 1 0 0 0,0 0-1 0 0,0 0 1 0 0,0-1-1 0 0,-1 1 1 0 0,1 0 0 0 0,0-1-1 0 0,-2 4 1 0 0,0 0-14 0 0,1 1-1 0 0,-1-1 1 0 0,0 0-1 0 0,-1 0 1 0 0,1 0-1 0 0,-1-1 1 0 0,0 1-1 0 0,-6 7 1 0 0,-60 55-153 0 0,58-58 128 0 0,0-1 0 0 0,0 0 0 0 0,0-1 0 0 0,-1-1 0 0 0,-14 7 0 0 0,12-7 39 0 0,5-2 84 0 0,0-1 0 0 0,-19 6 0 0 0,25-9-39 0 0,0 1-1 0 0,-1-1 1 0 0,1 0 0 0 0,0 0 0 0 0,0 0 0 0 0,0 0 0 0 0,0 0-1 0 0,-1-1 1 0 0,1 1 0 0 0,0-1 0 0 0,0 0 0 0 0,0 0-1 0 0,-4-2 1 0 0,4 1 19 0 0,0 1 0 0 0,0-1-1 0 0,0 1 1 0 0,0-1 0 0 0,0 0 0 0 0,1-1-1 0 0,-1 1 1 0 0,1 0 0 0 0,-1-1-1 0 0,1 1 1 0 0,0-1 0 0 0,0 0 0 0 0,0 1-1 0 0,0-1 1 0 0,1 0 0 0 0,-1 0 0 0 0,1-1-1 0 0,0 1 1 0 0,0 0 0 0 0,0 0-1 0 0,0-1 1 0 0,0-2 0 0 0,0-7 34 0 0,1 0 0 0 0,0-1-1 0 0,1 1 1 0 0,0 0 0 0 0,2 1 0 0 0,5-24 0 0 0,33-72 772 0 0,-19 58-715 0 0,39-90-679 0 0,17-48-759 0 0,-74 176 793 0 0,-1 0-1 0 0,0 0 1 0 0,0-19 0 0 0,0 11-361 0 0,-3 16 534 0 0,0-1 0 0 0,-1 1 0 0 0,1-1 0 0 0,-1 1 1 0 0,0-1-1 0 0,0 1 0 0 0,0 0 0 0 0,-1-1 0 0 0,0 1 0 0 0,1 0 1 0 0,-1 0-1 0 0,-1 0 0 0 0,1 0 0 0 0,-1 1 0 0 0,1-1 1 0 0,-1 1-1 0 0,0-1 0 0 0,-6-4 0 0 0,3 3-226 0 0,0 0 1 0 0,0 0-1 0 0,-8-4 1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0 7368 0 0,'0'0'5730'0'0,"-2"2"-4166"0"0,0 1-1452 0 0,0-1 0 0 0,0 1 0 0 0,1 0 0 0 0,-1 0 0 0 0,1 0-1 0 0,-1-1 1 0 0,1 1 0 0 0,0 0 0 0 0,0 1 0 0 0,-1 3 0 0 0,-5 21-84 0 0,5-21-25 0 0,0-1 1 0 0,0 0-1 0 0,0 11 0 0 0,-15 116 648 0 0,3 93 897 0 0,8-53-1399 0 0,5-100-152 0 0,-31 358-200 0 0,6-243-3007 0 0,20-155 1926 0 0,0-15-10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352 15 5064 0 0,'0'0'389'0'0,"2"2"-250"0"0,0-1-48 0 0,0 0-1 0 0,1 1 1 0 0,-1-1 0 0 0,1 0-1 0 0,-1 0 1 0 0,1-1 0 0 0,-1 1 0 0 0,1 0-1 0 0,-1-1 1 0 0,1 1 0 0 0,0-1-1 0 0,-1 0 1 0 0,1 0 0 0 0,3-1 0 0 0,46-3 3571 0 0,-39 2-3068 0 0,167-13 367 0 0,251 10-1 0 0,-99 10 1376 0 0,-231 0-2287 0 0,20-1-31 0 0,192 2 154 0 0,-118-4 324 0 0,-109-3-257 0 0,2-5 256 0 0,-15 6 171 0 0,-71 0-490 0 0,0 1 14 0 0,22 11 1410 0 0,-23-11-1587 0 0,-1-1-1 0 0,0 0 0 0 0,1 0 1 0 0,-1 1-1 0 0,0-1 0 0 0,1 0 1 0 0,-1 1-1 0 0,0-1 0 0 0,1 0 1 0 0,-1 1-1 0 0,0-1 0 0 0,0 1 1 0 0,1-1-1 0 0,-1 1 0 0 0,0-1 1 0 0,0 0-1 0 0,0 1 0 0 0,1-1 1 0 0,-1 1-1 0 0,0-1 0 0 0,0 2 1 0 0,0 0 33 0 0,5 9 99 0 0,-4-9-8 0 0,-1 0-1 0 0,0 9-73 0 0,-1 1 1 0 0,-3 13-1 0 0,3-14-59 0 0,-1 0-1 0 0,2 21 1 0 0,0-20-4 0 0,0 0 0 0 0,-2 14-1 0 0,-5 33-1 0 0,0 87 0 0 0,-1 11-66 0 0,2-51 70 0 0,1-1-17 0 0,-5 44-62 0 0,-7 56 23 0 0,14-178 54 0 0,2 36 0 0 0,-1 6 0 0 0,1-49 0 0 0,1-15 0 0 0,0 0 0 0 0,0 0 0 0 0,-1 0 0 0 0,1 0 0 0 0,-1 0 0 0 0,0-1 0 0 0,-1 1 0 0 0,-2 7 0 0 0,-11 21-10 0 0,14-32-46 0 0,-1 1-22 0 0,-7 5-2 0 0,-3-2 14 0 0,4-5 64 0 0,0 0 0 0 0,0 0 1 0 0,0-1-1 0 0,0 0 1 0 0,0 0-1 0 0,0-1 0 0 0,-10-3 1 0 0,-15-3 0 0 0,17 4 33 0 0,-25-9 0 0 0,1 0 90 0 0,-279-53 558 0 0,-5 23-594 0 0,-144 18-155 0 0,4 49 2 0 0,144 0 67 0 0,293-23-499 0 0,-1-1 0 0 0,0-2 0 0 0,-41-6 0 0 0,47 3-1603 0 0,1-4-4079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18975 0 0,'0'13'1450'0'0,"0"-8"-1212"0"0,0-1-182 0 0,0-1 0 0 0,0 1 0 0 0,-1 0 0 0 0,0-1 0 0 0,1 1 0 0 0,-3 5 0 0 0,2 0 44 0 0,0 0 0 0 0,0 0-1 0 0,1 0 1 0 0,1 0 0 0 0,-1 0 0 0 0,1 0-1 0 0,3 9 1 0 0,1 21-146 0 0,-4-12-236 0 0,0-12-64 0 0,4 28 0 0 0,0-12-68 0 0,1 54 0 0 0,-5-54 407 0 0,8 49 0 0 0,-7-68-9 0 0,0-1-1 0 0,-1 14 0 0 0,-1-5-3834 0 0,0-16 2271 0 0,0 10-4642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15288 0 0,'0'0'1162'0'0,"1"-2"-790"0"0,1-4-348 0 0,1 1 1 0 0,0-1-1 0 0,1 1 0 0 0,-1-1 0 0 0,8-7 0 0 0,11-16 239 0 0,-19 23-135 0 0,2 0 0 0 0,-1 1 1 0 0,0-1-1 0 0,7-4 0 0 0,1-1-105 0 0,1 0 0 0 0,0 1 0 0 0,1 1 0 0 0,0 0 0 0 0,0 1 0 0 0,25-11-1 0 0,-35 18 26 0 0,1 0 0 0 0,-1 1 0 0 0,0-1 0 0 0,1 1 0 0 0,-1 0 0 0 0,1 0-1 0 0,-1 0 1 0 0,8 1 0 0 0,35 10 642 0 0,-46-11-683 0 0,4 2 29 0 0,0-1 0 0 0,-1 1 0 0 0,0 1 0 0 0,1-1 0 0 0,-1 1 0 0 0,0-1 0 0 0,0 1 0 0 0,0 0 0 0 0,0 0 0 0 0,-1 1 0 0 0,1-1 0 0 0,-1 1 0 0 0,0 0 0 0 0,0 0-1 0 0,-1 0 1 0 0,1 0 0 0 0,-1 0 0 0 0,1 1 0 0 0,-1-1 0 0 0,-1 1 0 0 0,3 8 0 0 0,-3-10-53 0 0,-1 0 0 0 0,0 0 0 0 0,0 0 0 0 0,0 0 0 0 0,0 0-1 0 0,-1 0 1 0 0,1 0 0 0 0,-1 0 0 0 0,0 0 0 0 0,1-1 0 0 0,-4 7 0 0 0,-15 26 121 0 0,13-26-49 0 0,-1-1 1 0 0,0 0 0 0 0,0 0 0 0 0,0-1 0 0 0,-1 0-1 0 0,-10 7 1 0 0,-54 33 195 0 0,42-29-262 0 0,1 3 7 0 0,23-16-101 0 0,0 0 0 0 0,-1 0-1 0 0,1-1 1 0 0,-1 0 0 0 0,-10 4-1 0 0,12-6 33 0 0,1-1-879 0 0,0 1 1 0 0,0 0 0 0 0,0-1 0 0 0,1 1-1 0 0,-5 3 1 0 0,-7 5-5103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4144 0 0,'2'1'2974'0'0,"12"10"3756"0"0,-12-9-6426 0 0,0 0 0 0 0,1 0 1 0 0,-1 0-1 0 0,1-1 0 0 0,0 1 0 0 0,0 0 0 0 0,-1-1 0 0 0,1 0 1 0 0,0 0-1 0 0,0 0 0 0 0,6 1 0 0 0,20 2 59 0 0,28-1-1 0 0,-43-2-433 0 0,0 0-1 0 0,22 6 1 0 0,-3-1 8 0 0,-20-3 120 0 0,26 16 243 0 0,-36-18-188 0 0,-2 1-18 0 0,0 1-105 0 0,1 0 1 0 0,-1 0-1 0 0,0 1 0 0 0,0-1 1 0 0,0 1-1 0 0,0-1 1 0 0,0 1-1 0 0,-1-1 1 0 0,0 1-1 0 0,0 0 1 0 0,0-1-1 0 0,0 1 0 0 0,0-1 1 0 0,-1 1-1 0 0,1-1 1 0 0,-1 1-1 0 0,0-1 1 0 0,0 1-1 0 0,-1-1 0 0 0,1 1 1 0 0,-1-1-1 0 0,1 0 1 0 0,-1 0-1 0 0,0 0 1 0 0,0 0-1 0 0,-3 3 0 0 0,-12 21 11 0 0,12-20 0 0 0,1 0 0 0 0,-1 0 0 0 0,-6 7 0 0 0,8-12-3 0 0,-3 6 10 0 0,4 13-51 0 0,2-18-165 0 0,3-3-390 0 0,7-1 107 0 0,0-1-1 0 0,0 1 0 0 0,0-1 0 0 0,-1-1 1 0 0,1 0-1 0 0,-1 0 0 0 0,1-1 0 0 0,-1 0 0 0 0,11-8 1 0 0,15-15-4228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11976 0 0,'0'0'922'0'0,"3"0"-428"0"0,4 0 51 0 0,0-2 0 0 0,0 1 1 0 0,0-1-1 0 0,-1 0 0 0 0,1 0 1 0 0,7-5-1 0 0,21-6 229 0 0,160-38-2683 0 0,-105 33 1978 0 0,-74 16 204 0 0,-13 1-171 0 0,0 1 0 0 0,0 0 1 0 0,0 0-1 0 0,0 1 0 0 0,0-1 1 0 0,0 1-1 0 0,0-1 0 0 0,0 1 1 0 0,0 0-1 0 0,3 1 0 0 0,1 1 203 0 0,-5-2-242 0 0,0 0-1 0 0,1 1 1 0 0,-1-1 0 0 0,0 1-1 0 0,-1 0 1 0 0,1-1 0 0 0,0 1-1 0 0,0 0 1 0 0,-1 0 0 0 0,3 3-1 0 0,-3-3-50 0 0,-1-1 0 0 0,1 1 0 0 0,0 0 0 0 0,-1 0 0 0 0,1-1 0 0 0,-1 1 0 0 0,0 0 0 0 0,0 0 0 0 0,1-1 0 0 0,-1 1 0 0 0,0 0 0 0 0,0 0 0 0 0,-1 0 0 0 0,1-1 0 0 0,0 1 0 0 0,-2 3 0 0 0,-11 29-24 0 0,13-34 12 0 0,-19 43-79 0 0,-38 77-258 0 0,36-79 321 0 0,-28 47 4 0 0,-35 62-47 0 0,45-75 58 0 0,-15 35 16 0 0,10-20-399 0 0,27-56-4724 0 0,8-22-374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18775 0 0,'0'0'1427'0'0,"3"0"-972"0"0,26 2-269 0 0,-20 0-187 0 0,0-1 1 0 0,1-1 0 0 0,11 0 0 0 0,83-15 130 0 0,-46 6-84 0 0,1-1-171 0 0,38-4-217 0 0,-43 9 207 0 0,233-13 78 0 0,-204 12-198 0 0,-42 3-516 0 0,-15 0 188 0 0,-4-5-8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4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963 1 9760 0 0,'-7'4'227'0'0,"-1"1"0"0"0,1-2-1 0 0,-14 6 1 0 0,-1 0-96 0 0,-6 3 67 0 0,-1-2 0 0 0,0-2 0 0 0,-1 0 0 0 0,-39 4 0 0 0,32-5 123 0 0,-26-1-248 0 0,14-2-87 0 0,-46 7 964 0 0,-92 16 2228 0 0,178-25-2686 0 0,-1-1 1 0 0,-19 0 0 0 0,20-1-198 0 0,0 0 0 0 0,1 1 1 0 0,-1 0-1 0 0,-11 3 0 0 0,15-3-153 0 0,-1 0-1 0 0,1 0 1 0 0,-10 0-1 0 0,11-2-48 0 0,0 2-1 0 0,0-1 1 0 0,-1 0-1 0 0,1 1 1 0 0,-7 2-1 0 0,7-1-26 0 0,0 0-1 0 0,0 1 0 0 0,0-1 0 0 0,0 1 0 0 0,0 0 0 0 0,0 0 1 0 0,1 1-1 0 0,0-1 0 0 0,-1 1 0 0 0,-3 5 0 0 0,-1 3 27 0 0,0 0 1 0 0,-7 19-1 0 0,9-16-64 0 0,1 0 1 0 0,1 0-1 0 0,0 0 1 0 0,1 0-1 0 0,1 1 1 0 0,0 17 0 0 0,-5 26 35 0 0,3-20-28 0 0,2 77 1 0 0,1-18-28 0 0,7 175 5 0 0,1-75-166 0 0,-2-37-479 0 0,5-55-7391 0 0,-9-85 2430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1519 1 16783 0 0,'0'0'1688'0'0,"-1"2"-1544"0"0,-2 5-128 0 0,-6 16 0 0 0,-7 44 283 0 0,-21 219-3075 0 0,32-221 3361 0 0,3 1-1 0 0,8 96 0 0 0,-4-115-278 0 0,10 111-73 0 0,-8-84-164 0 0,1 47-131 0 0,-4-80 24 0 0,-3 67-54 0 0,0-95 89 0 0,0 1 0 0 0,0 0-1 0 0,-1-1 1 0 0,-1 0 0 0 0,-9 22-1 0 0,7-23 5 0 0,4-6 1 0 0,0-1-1 0 0,0 0 0 0 0,-1 0 0 0 0,0-1 0 0 0,0 1 0 0 0,0 0 0 0 0,0-1 0 0 0,-1 0 0 0 0,-4 4 0 0 0,-3 3 64 0 0,0-1-1 0 0,-1-1 1 0 0,0 0-1 0 0,0-1 0 0 0,-1 0 1 0 0,-18 8-1 0 0,-20 4 333 0 0,-70 17-1 0 0,-335 56 2270 0 0,125-58-1013 0 0,286-32-1506 0 0,27-2-328 0 0,-115 3 241 0 0,117-4-720 0 0,1-1 1 0 0,0-1-1 0 0,0-1 1 0 0,0 0-1 0 0,0-1 1 0 0,-24-10-1 0 0,17 2-6451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10592 0 0,'0'0'964'0'0,"-1"2"-795"0"0,1 1-138 0 0,-2 1-75 0 0,-9 9 470 0 0,10-13-230 0 0,1 1 1 0 0,0-1-1 0 0,-1 1 0 0 0,1-1 0 0 0,0 1 0 0 0,-1 0 0 0 0,1-1 1 0 0,0 1-1 0 0,0-1 0 0 0,0 1 0 0 0,0-1 0 0 0,0 1 0 0 0,-1 0 0 0 0,1-1 1 0 0,0 1-1 0 0,0-1 0 0 0,0 1 0 0 0,1 0 0 0 0,-1 0 0 0 0,0 2 685 0 0,-7 20 4152 0 0,-2 9-3818 0 0,2 12-1545 0 0,-12 56-347 0 0,11-62 815 0 0,-3 51 0 0 0,1-12 628 0 0,7-31-305 0 0,3-35-353 0 0,-1 1 0 0 0,0 0 1 0 0,-4 13-1 0 0,0 0-724 0 0,5-21 189 0 0,0 0 0 0 0,-1 0 1 0 0,0 0-1 0 0,0 0 0 0 0,0-1 0 0 0,0 1 1 0 0,-1 0-1 0 0,1 0 0 0 0,-1-1 0 0 0,-4 7 1 0 0,-1-1-6591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0 264 9216 0 0,'0'0'706'0'0,"1"-2"-36"0"0,8-18 4849 0 0,18-28-1 0 0,-16 32-5086 0 0,0 0 0 0 0,0 1-1 0 0,2 1 1 0 0,17-17-1 0 0,-10 13-899 0 0,-6 4 17 0 0,22-15 0 0 0,-30 25 388 0 0,-1 1 0 0 0,1-1 0 0 0,0 1 0 0 0,0 0 0 0 0,1 1 0 0 0,-1 0 0 0 0,13-3 0 0 0,-6 2 79 0 0,12-1 311 0 0,35-3-1 0 0,-51 7-265 0 0,-1 0-1 0 0,1 0 1 0 0,-1 1 0 0 0,0 0-1 0 0,0 1 1 0 0,1 0-1 0 0,-1 0 1 0 0,10 5-1 0 0,-7-3-90 0 0,-6-2-27 0 0,0 0-1 0 0,1 1 0 0 0,-1-1 1 0 0,0 1-1 0 0,4 4 0 0 0,-8-6 46 0 0,1 0 0 0 0,-1 0-1 0 0,0 0 1 0 0,0 0-1 0 0,0 0 1 0 0,0 0 0 0 0,0 0-1 0 0,-1 1 1 0 0,1-1 0 0 0,0 0-1 0 0,-1 1 1 0 0,1-1-1 0 0,-1 1 1 0 0,1-1 0 0 0,-1 1-1 0 0,1-1 1 0 0,-1 1 0 0 0,0-1-1 0 0,0 1 1 0 0,0-1-1 0 0,0 1 1 0 0,0-1 0 0 0,0 1-1 0 0,-1 2 1 0 0,0 1-16 0 0,-1-1 1 0 0,0 1-1 0 0,0 0 1 0 0,0 0-1 0 0,0-1 1 0 0,-1 1-1 0 0,0-1 1 0 0,0 0-1 0 0,-4 6 1 0 0,-39 35-54 0 0,22-23 101 0 0,-11 11 102 0 0,-1-2 0 0 0,-75 48-1 0 0,71-52-200 0 0,-11 8-387 0 0,21-16-111 0 0,-2 0-2261 0 0,22-17 1230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14600 0 0,'0'0'330'0'0,"-1"2"45"0"0,0 3-211 0 0,-13 27 588 0 0,-1 3-382 0 0,15-34-367 0 0,-1 0 0 0 0,0 0-1 0 0,1 0 1 0 0,-1 0-1 0 0,1 0 1 0 0,-1 1-1 0 0,1-1 1 0 0,0 0-1 0 0,-1 0 1 0 0,1 3-1 0 0,-3 6-102 0 0,0-5 86 0 0,0 0 0 0 0,0 1-1 0 0,1-1 1 0 0,-1 1-1 0 0,1-1 1 0 0,-2 11-1 0 0,-2 0 153 0 0,5-14-50 0 0,0 1-1 0 0,1-1 0 0 0,-1 1 1 0 0,0-1-1 0 0,1 1 1 0 0,-1-1-1 0 0,1 6 0 0 0,-3 14 986 0 0,3-20-906 0 0,-1 0 0 0 0,1 1-1 0 0,-1 0 1 0 0,1-1 0 0 0,0 1 0 0 0,0-1 0 0 0,0 1-1 0 0,0-1 1 0 0,1 1 0 0 0,-1-1 0 0 0,1 1 0 0 0,-1-1 0 0 0,3 5-1 0 0,3 8 653 0 0,-5-11-767 0 0,1-1 0 0 0,-1 0 0 0 0,1 0 0 0 0,0 0 0 0 0,0 0 1 0 0,0 0-1 0 0,0 0 0 0 0,0-1 0 0 0,0 1 0 0 0,1-1 0 0 0,-1 1 0 0 0,1-1 0 0 0,0 0 0 0 0,5 3 0 0 0,-6-3-84 0 0,0-1 0 0 0,0 0 0 0 0,1 1 0 0 0,-1-1 0 0 0,0 0-1 0 0,0 0 1 0 0,1-1 0 0 0,-1 1 0 0 0,0 0 0 0 0,1-1 0 0 0,-1 1 0 0 0,1-1-1 0 0,-1 0 1 0 0,4 0 0 0 0,-4 0-62 0 0,0 0-1 0 0,-1-1 1 0 0,1 1-1 0 0,0-1 1 0 0,-1 1-1 0 0,1-1 1 0 0,0 0-1 0 0,-1 0 1 0 0,1 1-1 0 0,-1-1 1 0 0,1 0-1 0 0,-1 0 1 0 0,0-1-1 0 0,1 1 1 0 0,-1 0-1 0 0,0 0 1 0 0,0-1-1 0 0,0 1 1 0 0,0 0-1 0 0,2-3 1 0 0,8-13-1719 0 0,-9 14 1215 0 0,0 0 0 0 0,0 0-1 0 0,0-1 1 0 0,0 1 0 0 0,0 0 0 0 0,-1-1 0 0 0,2-6-1 0 0,2-5-2878 0 0,12-27 0 0 0,-1 4 672 0 0,-7 18 1889 0 0,-3 8 137 0 0,0-7 15792 0 0,-6 32-14566 0 0,-1 0 0 0 0,0 0 1 0 0,-2 0-1 0 0,1 0 0 0 0,-2 0 1 0 0,1-1-1 0 0,-8 16 0 0 0,-8 17 263 0 0,2 0-1 0 0,-18 71 0 0 0,32-97-976 0 0,-2-1-1 0 0,0 1 0 0 0,-9 20 1 0 0,7-28-967 0 0,-2-1-70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7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412 101 5984 0 0,'-6'-2'622'0'0,"-1"-3"-878"0"0,2 0 1872 0 0,0 1-1 0 0,0 0 0 0 0,-1 0 0 0 0,-10-5 0 0 0,6 5-1324 0 0,0 0 0 0 0,-1 2 0 0 0,1-1-1 0 0,0 1 1 0 0,-1 0 0 0 0,0 1 0 0 0,1 0-1 0 0,-1 1 1 0 0,0 0 0 0 0,1 1 0 0 0,-1 0-1 0 0,1 1 1 0 0,-13 3 0 0 0,2 1-373 0 0,-1 2 1 0 0,1 0-1 0 0,1 1 1 0 0,-1 1-1 0 0,-24 16 0 0 0,41-23 87 0 0,0 0 0 0 0,0 0 0 0 0,0 0 0 0 0,1 1 0 0 0,-1-1 0 0 0,1 1 0 0 0,0 0 0 0 0,0 0 0 0 0,0 0 0 0 0,1 0 0 0 0,-1 1 0 0 0,1-1 0 0 0,0 1 0 0 0,0-1-1 0 0,1 1 1 0 0,-1 0 0 0 0,1-1 0 0 0,0 1 0 0 0,-1 8 0 0 0,3-10 7 0 0,-1 0 0 0 0,1-1 0 0 0,-1 1 1 0 0,1 0-1 0 0,0 0 0 0 0,0-1 0 0 0,0 1 0 0 0,0-1 0 0 0,0 1 0 0 0,3 3 0 0 0,0 1-18 0 0,2 2-35 0 0,-1 0 0 0 0,1-1-1 0 0,1 0 1 0 0,0 0 0 0 0,0-1 0 0 0,0 0 0 0 0,1 0 0 0 0,14 9 0 0 0,11 11-232 0 0,-8-7-49 0 0,0-2 0 0 0,50 28-1 0 0,22 14-234 0 0,-70-41 548 0 0,-6-4-15 0 0,-1 1-1 0 0,31 29 1 0 0,-49-43 24 0 0,-1 0 0 0 0,1 0 0 0 0,-1 0 0 0 0,1 0 0 0 0,-1 0 0 0 0,0 0 1 0 0,0 0-1 0 0,0 0 0 0 0,0 1 0 0 0,0-1 0 0 0,0 0 0 0 0,-1 1 1 0 0,1-1-1 0 0,-1 1 0 0 0,0-1 0 0 0,1 0 0 0 0,-2 5 0 0 0,1-3-19 0 0,-1 0 1 0 0,0 0-1 0 0,0-1 0 0 0,0 1 0 0 0,-1 0 0 0 0,1-1 0 0 0,-1 1 0 0 0,0-1 0 0 0,0 1 0 0 0,-3 3 0 0 0,-4 3-68 0 0,0 0 0 0 0,0 0 0 0 0,-1-1 0 0 0,0 0 0 0 0,-17 10 0 0 0,0-1 203 0 0,-1-1 1 0 0,-1-2 0 0 0,0-1 0 0 0,-53 18 0 0 0,79-31 8 0 0,-1-1 1 0 0,1 1-1 0 0,-1-1 1 0 0,1 1 0 0 0,-1-1-1 0 0,1 0 1 0 0,-1 0 0 0 0,1 0-1 0 0,-1-1 1 0 0,1 1 0 0 0,-1-1-1 0 0,-6-2 1 0 0,8 2-12 0 0,0 0 0 0 0,0 0 0 0 0,0 0 0 0 0,0 0 0 0 0,1 0 1 0 0,-1 0-1 0 0,0 0 0 0 0,0-1 0 0 0,1 1 0 0 0,-1-1 0 0 0,1 0 0 0 0,-1 1 0 0 0,1-1 0 0 0,0 0 1 0 0,-1 0-1 0 0,1 0 0 0 0,0 1 0 0 0,0-1 0 0 0,0-1 0 0 0,1 1 0 0 0,-2-3 0 0 0,-2-14 519 0 0,1-1 0 0 0,1 0 1 0 0,1-1-1 0 0,0 1 0 0 0,2 0 0 0 0,0 0 0 0 0,1 0 0 0 0,1 0 0 0 0,11-35 0 0 0,46-107 843 0 0,-48 137-1437 0 0,1 0 0 0 0,1 1 0 0 0,2 1 1 0 0,20-26-1 0 0,6-6-226 0 0,8-9-149 0 0,26-32-2005 0 0,-56 71-244 0 0,-9-2-5696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1188 0 13392 0 0,'0'0'1558'0'0,"2"0"-838"0"0,8 0 5297 0 0,-12 2-5463 0 0,-9 4-153 0 0,0 0-1 0 0,0 0 1 0 0,-1-1 0 0 0,0 0 0 0 0,-13 3 0 0 0,23-7-368 0 0,-46 12 106 0 0,-1-2 0 0 0,-88 8-1 0 0,-145 20-234 0 0,228-27 96 0 0,1-1 0 0 0,-59 5 0 0 0,100-14-1 0 0,1-1-1 0 0,-15 5 1 0 0,17-3 25 0 0,0-1 0 0 0,0-1-1 0 0,-18 2 1 0 0,-8-4 19 0 0,18 0-30 0 0,-30 2 0 0 0,14 0-1 0 0,25-1-4 0 0,1 0 1 0 0,-1 0-1 0 0,0 1 0 0 0,-13 3 1 0 0,11-3 18 0 0,2 1 5 0 0,-19 14-17 0 0,24-14-15 0 0,0 1 0 0 0,-1 0 0 0 0,1 0 0 0 0,1 0 0 0 0,-1 0 0 0 0,0 0 0 0 0,1 1 0 0 0,-1-1 0 0 0,1 1 0 0 0,0 0 0 0 0,0-1 0 0 0,0 1 0 0 0,1 0 0 0 0,0 0 0 0 0,-2 7 0 0 0,0 4 0 0 0,1-1 0 0 0,0 0 0 0 0,1 22 0 0 0,22 290-227 0 0,-10-201 164 0 0,-1-29-58 0 0,3 57-204 0 0,2-19-139 0 0,0 0-272 0 0,3 30-1574 0 0,-17-158 1828 0 0,0 0 1 0 0,1 0-1 0 0,-1-1 1 0 0,4 7-1 0 0,1 0-4677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9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1546 1 17103 0 0,'0'0'1712'0'0,"1"2"-1568"0"0,3 14-127 0 0,6 10 18 0 0,-6-17 50 0 0,0 1-1 0 0,-1-1 1 0 0,0 1-1 0 0,0 0 0 0 0,-1 0 1 0 0,0 0-1 0 0,-1 1 1 0 0,0 12-1 0 0,4 24-474 0 0,0-8 13 0 0,-2 60 1 0 0,-1-30 299 0 0,20 199 1060 0 0,-8-177-564 0 0,3 23-140 0 0,6 171 0 0 0,-24-253-303 0 0,-2-1 0 0 0,-1 1 0 0 0,-10 36 0 0 0,10-53-2 0 0,0-1-1 0 0,0-1 1 0 0,-1 1-1 0 0,-1-1 1 0 0,-9 17-1 0 0,10-22 29 0 0,-1 0 0 0 0,0 0 0 0 0,0-1 0 0 0,-1 0-1 0 0,0 0 1 0 0,0 0 0 0 0,0-1 0 0 0,-16 10 0 0 0,12-9 94 0 0,-1-1 0 0 0,0 0 0 0 0,-1-1 0 0 0,1-1 0 0 0,-21 6 0 0 0,-69 7 556 0 0,78-14-490 0 0,-410 29 713 0 0,-59-30-87 0 0,263-3-889 0 0,211 1-441 0 0,0-1 0 0 0,0-1 0 0 0,0 0 0 0 0,0-1 0 0 0,-28-9 0 0 0,25 4-6719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17479 0 0,'0'0'396'0'0,"-1"2"52"0"0,-2 6-245 0 0,1 0-1 0 0,0-1 0 0 0,0 1 0 0 0,1 0 0 0 0,-1 15 0 0 0,2 47 107 0 0,1-31 72 0 0,5 138-744 0 0,0-14 443 0 0,-5-127-62 0 0,0-16-4 0 0,-1-1-1 0 0,-1 1 1 0 0,-6 39-1 0 0,4-44-246 0 0,-4 12-5053 0 0,1-15-938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0 234 14768 0 0,'0'0'678'0'0,"1"-2"-14"0"0,3-5-590 0 0,1-1 0 0 0,0 1-1 0 0,0 0 1 0 0,11-10 0 0 0,-3 2 396 0 0,6-9 227 0 0,2 2 0 0 0,36-33-1 0 0,-47 47-694 0 0,-5 3 28 0 0,1 0 0 0 0,0 1 0 0 0,0 0 1 0 0,0 0-1 0 0,9-4 0 0 0,0 2 312 0 0,1 0 1 0 0,-1 1-1 0 0,1 1 0 0 0,0 0 1 0 0,26-1-1 0 0,-31 4-172 0 0,-1 1 1 0 0,1 0-1 0 0,0 1 1 0 0,-1 0-1 0 0,0 0 1 0 0,1 1-1 0 0,-1 1 1 0 0,0 0-1 0 0,18 7 1 0 0,-5 1-98 0 0,22 11-18 0 0,-41-19-66 0 0,0 0-1 0 0,0 0 1 0 0,0 0-1 0 0,0 0 0 0 0,0 1 1 0 0,-1-1-1 0 0,6 9 1 0 0,-1-2-37 0 0,-7-9 43 0 0,0 0-1 0 0,-1 0 1 0 0,1 0-1 0 0,0 0 1 0 0,0 1-1 0 0,0-1 1 0 0,-1 0-1 0 0,1 0 1 0 0,0 1-1 0 0,-1-1 1 0 0,0 0-1 0 0,1 1 0 0 0,-1-1 1 0 0,0 1-1 0 0,1-1 1 0 0,-1 0-1 0 0,0 1 1 0 0,0-1-1 0 0,0 1 1 0 0,0-1-1 0 0,0 0 1 0 0,-1 1-1 0 0,0 2 1 0 0,1 0 1 0 0,-1 0 1 0 0,0 0-1 0 0,-1 0 0 0 0,1 0 1 0 0,-1-1-1 0 0,0 1 1 0 0,0 0-1 0 0,0-1 1 0 0,0 1-1 0 0,0-1 1 0 0,-1 0-1 0 0,0 0 0 0 0,0 0 1 0 0,-4 4-1 0 0,-21 15-22 0 0,-32 20 0 0 0,29-21-12 0 0,11-9-19 0 0,0-1 0 0 0,-37 15 1 0 0,-17 9-269 0 0,-22 20-463 0 0,58-31-5604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5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330 0 9760 0 0,'2'1'446'0'0,"6"2"-200"0"0,0-1 0 0 0,0 1 0 0 0,0-1-1 0 0,0-1 1 0 0,14 1 6230 0 0,-22-1-6421 0 0,0 0-1 0 0,-1 0 0 0 0,1 0 0 0 0,-1 0 0 0 0,1-1 0 0 0,-1 1 0 0 0,1 0 0 0 0,-1 0 0 0 0,1 0 0 0 0,-1-1 0 0 0,0 1 0 0 0,0 0 1 0 0,-2 2 92 0 0,-1 3 39 0 0,-1-1-1 0 0,0 1 0 0 0,0-1 1 0 0,0 0-1 0 0,0-1 1 0 0,-1 1-1 0 0,0-1 0 0 0,0 0 1 0 0,0-1-1 0 0,0 1 1 0 0,-1-1-1 0 0,1-1 1 0 0,-1 1-1 0 0,-11 2 0 0 0,-77 21 719 0 0,28-10-888 0 0,23-3-16 0 0,34-10 0 0 0,5 3-10 0 0,4-4 2 0 0,1-1 0 0 0,-1 0 1 0 0,1 1-1 0 0,-1-1 0 0 0,1 0 0 0 0,0 1 1 0 0,0-1-1 0 0,-1 0 0 0 0,1 3 1 0 0,-1 4-55 0 0,1-7 43 0 0,0 1-1 0 0,0-1 1 0 0,0 0 0 0 0,0 0 0 0 0,0 0-1 0 0,1 1 1 0 0,-1-1 0 0 0,0 0-1 0 0,0 0 1 0 0,1 0 0 0 0,-1 1 0 0 0,1-1-1 0 0,-1 0 1 0 0,1 0 0 0 0,-1 0-1 0 0,1 0 1 0 0,1 1 0 0 0,11 15-350 0 0,-8-12 300 0 0,0-1-1 0 0,0 0 1 0 0,0 0 0 0 0,0 0 0 0 0,1 0-1 0 0,0-1 1 0 0,7 3 0 0 0,-10-4 80 0 0,35 22-11 0 0,-18-13 0 0 0,14 6 0 0 0,-28-15 0 0 0,-4-1 0 0 0,-1 0 0 0 0,1-1 0 0 0,-1 1 0 0 0,0 0 0 0 0,1-1 0 0 0,-1 1 0 0 0,0 0 0 0 0,0 0 0 0 0,0 0 0 0 0,0 0 0 0 0,2 3 0 0 0,8 6 0 0 0,2 1-14 0 0,-7-6 59 0 0,0 0 1 0 0,-1 0 0 0 0,6 7 0 0 0,-9-9-35 0 0,-1-1 0 0 0,1 0 1 0 0,-1 0-1 0 0,0 0 1 0 0,0 1-1 0 0,0-1 1 0 0,0 1-1 0 0,0-1 0 0 0,0 1 1 0 0,-1-1-1 0 0,1 1 1 0 0,-1-1-1 0 0,0 4 0 0 0,1 0 26 0 0,-1-1-1 0 0,0 0 0 0 0,-1 0 0 0 0,1 0 0 0 0,-1 0 0 0 0,0 0 1 0 0,-1 0-1 0 0,1 0 0 0 0,-1-1 0 0 0,1 1 0 0 0,-2 0 0 0 0,1-1 1 0 0,0 1-1 0 0,-1-1 0 0 0,0 0 0 0 0,0 0 0 0 0,0 0 0 0 0,0 0 1 0 0,-1 0-1 0 0,0-1 0 0 0,0 1 0 0 0,-4 2 0 0 0,3-2-37 0 0,-1 0-1 0 0,1 0 0 0 0,-1-1 0 0 0,0 0 1 0 0,0 0-1 0 0,0-1 0 0 0,0 1 1 0 0,0-1-1 0 0,-1 0 0 0 0,1-1 0 0 0,0 0 1 0 0,-1 0-1 0 0,-12 0 0 0 0,1-1-322 0 0,-56-1-1111 0 0,62 0-1680 0 0,-24-6 0 0 0,10 2-3007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6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39 14368 0 0,'0'0'705'0'0,"-10"-1"32"0"0,6-1-708 0 0,-1 1 0 0 0,0-2 0 0 0,1 1 0 0 0,-6-4 0 0 0,-6-3 146 0 0,12 7-93 0 0,-1 0 0 0 0,0 0 0 0 0,1 0 0 0 0,-1 1 0 0 0,0-1 0 0 0,0 1 0 0 0,0 0 0 0 0,0 1 0 0 0,-7-1 0 0 0,7 1-18 0 0,0 0 0 0 0,1 1 0 0 0,-1 0 0 0 0,0 0 0 0 0,0 0 0 0 0,1 0-1 0 0,-1 1 1 0 0,-5 2 0 0 0,0 1 236 0 0,-1 1 0 0 0,-12 10 0 0 0,13-9-110 0 0,5-4-94 0 0,0 1-1 0 0,-1 0 1 0 0,1 0-1 0 0,1 0 1 0 0,-1 1 0 0 0,1-1-1 0 0,-1 1 1 0 0,-4 8-1 0 0,-3 6 54 0 0,8-13-97 0 0,0-1 0 0 0,1 1 0 0 0,0 0 1 0 0,-4 10-1 0 0,-2 8 48 0 0,7-18-84 0 0,0-1 0 0 0,0 0 0 0 0,0 1-1 0 0,1 0 1 0 0,-1-1 0 0 0,2 1 0 0 0,-2 7-1 0 0,2-4 7 0 0,0 0 0 0 0,0 0-1 0 0,1 0 1 0 0,0-1 0 0 0,1 1-1 0 0,0 0 1 0 0,0-1-1 0 0,6 13 1 0 0,0-6 31 0 0,-4-12-27 0 0,1 1-1 0 0,-1 0 0 0 0,1-1 0 0 0,6 3 0 0 0,0 1 41 0 0,-5-6-2 0 0,3-1-69 0 0,-1 0-1 0 0,1-1 0 0 0,14-3 0 0 0,-20 4-2 0 0,0-1 0 0 0,0 0 0 0 0,0 0 0 0 0,0 0 0 0 0,-1-1 0 0 0,1 1 0 0 0,0-1 0 0 0,0 1 0 0 0,-1-1 0 0 0,1 0 0 0 0,-1 0 0 0 0,0 0-1 0 0,0-1 1 0 0,1 1 0 0 0,1-3 0 0 0,0-2 20 0 0,0 2 0 0 0,0 0-1 0 0,-1 0 1 0 0,1-1-1 0 0,-2 1 1 0 0,1-1-1 0 0,0 1 1 0 0,-1-1-1 0 0,0 0 1 0 0,0 0-1 0 0,-1 0 1 0 0,0 0-1 0 0,1-7 1 0 0,-2 12-4 0 0,0 0 3 0 0,0 0-1 0 0,0 1 1 0 0,0-1 0 0 0,0 0 0 0 0,0 0 0 0 0,0 1-1 0 0,0-1 1 0 0,0 0 0 0 0,0 0 0 0 0,0 1 0 0 0,1-1-1 0 0,-1 0 1 0 0,0 1 0 0 0,0-1 0 0 0,1 0-1 0 0,-1 0 1 0 0,1 1 0 0 0,-1-1 0 0 0,1 1 0 0 0,0-2-1 0 0,-1 1 112 0 0,1-1-1 0 0,-1 0 0 0 0,0 1 1 0 0,0-1-1 0 0,1 1 0 0 0,-1-1 1 0 0,0 0-1 0 0,-1 1 0 0 0,1-3 1 0 0,6 46-12 0 0,-5-19 74 0 0,5 27-1 0 0,-2-24-70 0 0,-1-6-36 0 0,-2-12-12 0 0,0-1 1 0 0,0 0 0 0 0,0 0 0 0 0,-1 1-1 0 0,-1 7 1 0 0,0 2 310 0 0,0 21 0 0 0,2-25-244 0 0,-1 0 0 0 0,-1 0 1 0 0,-4 24-1 0 0,5-36-127 0 0,-2 6 53 0 0,1 0-1 0 0,-1 0 1 0 0,0-1 0 0 0,-1 1-1 0 0,0-1 1 0 0,-6 11-1 0 0,-4 5 135 0 0,7-12-38 0 0,0-1 0 0 0,0 0 0 0 0,-11 13 0 0 0,10-15-120 0 0,0 0 0 0 0,-1 0 0 0 0,1 0 0 0 0,-1-1 0 0 0,-1 0 0 0 0,1-1 0 0 0,-1 0 0 0 0,0 0 0 0 0,0-1 0 0 0,-1 0 0 0 0,-12 4 0 0 0,12-5-815 0 0,-1-1 0 0 0,-17 2 0 0 0,5-4-5650 0 0,2 0-1018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0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1 6912 0 0,'0'0'528'0'0,"-1"2"-123"0"0,-10 33 4229 0 0,-4 14-2436 0 0,10-23-1699 0 0,-4 39 1 0 0,2-6-40 0 0,-8 41 929 0 0,-1 108 1 0 0,27 20 124 0 0,-3-140-1192 0 0,14 395-232 0 0,-22-338-1198 0 0,0-84-1763 0 0,0-45-3303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238 256 2304 0 0,'0'-2'644'0'0,"0"1"-85"0"0,1-1 0 0 0,-1 1-1 0 0,1-1 1 0 0,0 1 0 0 0,0 0 0 0 0,0 0-1 0 0,0-1 1 0 0,0 1 0 0 0,0 0 0 0 0,0 0 0 0 0,0 0-1 0 0,0 0 1 0 0,0 0 0 0 0,1 0 0 0 0,-1 0 0 0 0,0 0-1 0 0,1 1 1 0 0,2-2 0 0 0,5-4 1218 0 0,-5 3-1500 0 0,1 0 1 0 0,-1 1-1 0 0,1 0 0 0 0,0 0 1 0 0,5-2-1 0 0,12-5-54 0 0,5-2-215 0 0,-1 0 1 0 0,1 2-1 0 0,38-8 0 0 0,83-7-170 0 0,-62 11 219 0 0,108-13 257 0 0,81-4 548 0 0,-147 19-501 0 0,141-13 232 0 0,-39 7-90 0 0,-128 10-214 0 0,-61 6-49 0 0,1 2-1 0 0,57 8 1 0 0,-78-5-174 0 0,-1 0 0 0 0,37 13-1 0 0,-53-15 3 0 0,0 0-1 0 0,-1 0 1 0 0,1 1-1 0 0,-1-1 1 0 0,1 1-1 0 0,5 5 1 0 0,5 4 199 0 0,-10-8-241 0 0,-1-1-1 0 0,1 1 1 0 0,-1 0-1 0 0,0 1 1 0 0,0-1-1 0 0,0 1 0 0 0,0-1 1 0 0,-1 1-1 0 0,0 0 1 0 0,2 6-1 0 0,-1-3-25 0 0,0 1-1 0 0,-1-1 1 0 0,0 1 0 0 0,0 0-1 0 0,0 14 1 0 0,4 66 281 0 0,0 4-252 0 0,-12 51-89 0 0,0 58-4 0 0,22 215 64 0 0,-12-365 0 0 0,7 63 0 0 0,7 62 90 0 0,-8-70-52 0 0,-8-74-78 0 0,-3 34-1 0 0,1-22 138 0 0,-1-41-94 0 0,1-1 0 0 0,-1 1 0 0 0,0 0 0 0 0,0 0 0 0 0,0 0-1 0 0,-1-1 1 0 0,1 1 0 0 0,-1 0 0 0 0,0-1 0 0 0,0 0 0 0 0,0 1 0 0 0,0-1-1 0 0,-1 0 1 0 0,1 0 0 0 0,-1 0 0 0 0,0 0 0 0 0,0-1 0 0 0,0 1 0 0 0,0-1-1 0 0,0 0 1 0 0,-1 0 0 0 0,1 0 0 0 0,0 0 0 0 0,-1 0 0 0 0,0-1 0 0 0,1 0-1 0 0,-6 2 1 0 0,-2-1 22 0 0,-14 4 28 0 0,1-1 0 0 0,-1-2-1 0 0,0 0 1 0 0,-33-2-1 0 0,-56-1 149 0 0,-16-1-8 0 0,-26-5 324 0 0,-64-7-52 0 0,-225-17-465 0 0,257 22 18 0 0,-254-22 255 0 0,342 25-422 0 0,-22-2-379 0 0,100 4-41 0 0,0-1 1 0 0,0 0-1 0 0,-30-12 0 0 0,19 4-1088 0 0,6 1-65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10136 0 0,'0'0'918'0'0,"0"2"-758"0"0,-2 36 2276 0 0,0-21 943 0 0,1-15-3016 0 0,1 0 0 0 0,-1-1 0 0 0,1 1 0 0 0,0 0 0 0 0,0 0 0 0 0,-1 0 0 0 0,1-1 0 0 0,1 1 0 0 0,-1 0 0 0 0,0 0 0 0 0,0 0-1 0 0,1 2 1 0 0,11 42-419 0 0,-1 1-1 0 0,-3 0 0 0 0,-2 0 0 0 0,0 77 0 0 0,2-18 656 0 0,0-8-4275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7 212 3680 0 0,'1'-2'3010'0'0,"3"-4"-1881"0"0,0 1-1 0 0,0 0 0 0 0,1 0 1 0 0,0 0-1 0 0,0 1 0 0 0,0-1 1 0 0,1 1-1 0 0,8-5 0 0 0,3-3-740 0 0,21-15-102 0 0,1 1 0 0 0,73-37 0 0 0,-95 57 14 0 0,0 0 0 0 0,0 0-1 0 0,1 2 1 0 0,-1 0 0 0 0,1 1-1 0 0,0 1 1 0 0,22 0 0 0 0,-25 2-170 0 0,1 1 1 0 0,-1 1-1 0 0,0 1 0 0 0,0 0 1 0 0,21 7-1 0 0,-28-5-148 0 0,-8-3 9 0 0,1-1 0 0 0,0 1-1 0 0,0 0 1 0 0,-1-1 0 0 0,1 1 0 0 0,-1-1 0 0 0,1 1 0 0 0,-1 0 0 0 0,0-1 0 0 0,1 1 0 0 0,-1 0 0 0 0,0 0 0 0 0,0-1 0 0 0,0 1 0 0 0,0 0 0 0 0,-1-1 0 0 0,1 1-1 0 0,0 0 1 0 0,-1-1 0 0 0,1 1 0 0 0,-1 0 0 0 0,0-1 0 0 0,0 1 0 0 0,1-1 0 0 0,-1 1 0 0 0,0-1 0 0 0,-2 3 0 0 0,-3 5-12 0 0,-1 0 0 0 0,-14 15 0 0 0,20-23 18 0 0,-17 16 22 0 0,0 0 0 0 0,-1-2 0 0 0,-23 15 0 0 0,-65 34 157 0 0,25-16-52 0 0,2-3-160 0 0,53-31-793 0 0,1 1 0 0 0,0 1 0 0 0,-25 21 0 0 0,39-23-5728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3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6912 0 0,'0'0'528'0'0,"2"1"-23"0"0,3 1 468 0 0,0 0-1 0 0,0 0 1 0 0,0-1-1 0 0,0 1 1 0 0,0-2-1 0 0,1 1 1 0 0,9 0-1 0 0,43-4 872 0 0,-11 0-1843 0 0,-23 3-130 0 0,27-5 1 0 0,-41 5 216 0 0,-1 0 0 0 0,0 0 1 0 0,0 1-1 0 0,0 0 0 0 0,15 4 0 0 0,-8-2 151 0 0,-10-2-113 0 0,-1 1 0 0 0,0 0 0 0 0,0-1 0 0 0,0 1 0 0 0,0 1 0 0 0,0-1 0 0 0,0 1 0 0 0,-1 0 0 0 0,1 0 0 0 0,-1 0 0 0 0,0 1 0 0 0,0 0 0 0 0,0-1 0 0 0,0 1 0 0 0,-1 1 0 0 0,5 6 0 0 0,-8-11-117 0 0,0 1-1 0 0,0-1 1 0 0,0 1 0 0 0,0-1-1 0 0,0 1 1 0 0,0-1-1 0 0,0 1 1 0 0,0-1-1 0 0,0 1 1 0 0,0 0-1 0 0,-1-1 1 0 0,1 1 0 0 0,0-1-1 0 0,0 1 1 0 0,0-1-1 0 0,-1 0 1 0 0,1 1-1 0 0,-1 0 1 0 0,0 1-6 0 0,-1 3-103 0 0,1-1 0 0 0,-2 1 0 0 0,1-1 1 0 0,0 0-1 0 0,-1 1 0 0 0,0-1 0 0 0,0 0 1 0 0,0 0-1 0 0,0-1 0 0 0,-1 1 0 0 0,-5 3 1 0 0,3-1 49 0 0,1 0 0 0 0,-1 0 0 0 0,-4 7-1 0 0,-12 12 160 0 0,18-21 12 0 0,2-2 1257 0 0,18 12-1154 0 0,-11-10-167 0 0,0 0 0 0 0,0-1 0 0 0,1 0 0 0 0,-1 0 0 0 0,1 0 0 0 0,6 2 0 0 0,5 3 210 0 0,-5-3-66 0 0,-9-4-151 0 0,0 1 1 0 0,0-1-1 0 0,1 1 1 0 0,-2-1-1 0 0,1 1 1 0 0,4 3-1 0 0,-5-3-26 0 0,0 0-1 0 0,0 0 0 0 0,0 0 1 0 0,0 0-1 0 0,0 0 0 0 0,-1 1 1 0 0,1-1-1 0 0,-1 1 0 0 0,1-1 1 0 0,-1 1-1 0 0,0-1 0 0 0,0 1 1 0 0,0 0-1 0 0,0 0 0 0 0,-1-1 1 0 0,1 1-1 0 0,-1 0 0 0 0,0 3 1 0 0,0-3 2 0 0,0-1 1 0 0,-1 1 0 0 0,1-1 0 0 0,-1 0-1 0 0,0 1 1 0 0,0-1 0 0 0,0 0 0 0 0,0 0-1 0 0,0 0 1 0 0,0 1 0 0 0,-1-1 0 0 0,1 0-1 0 0,-1-1 1 0 0,1 1 0 0 0,-1 0 0 0 0,0 0 0 0 0,0-1-1 0 0,0 1 1 0 0,0-1 0 0 0,0 1 0 0 0,-4 1-1 0 0,-7 4 125 0 0,-1-1 0 0 0,0 0-1 0 0,0-1 1 0 0,-18 4 0 0 0,-60 8-395 0 0,74-14 57 0 0,2 0-468 0 0,0-2 0 0 0,0 0 0 0 0,0 0 0 0 0,1-2-1 0 0,-31-4 1 0 0,19 0-6468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7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184 1 18743 0 0,'0'0'1882'0'0,"0"2"-1725"0"0,-1 44-103 0 0,-3 0 0 0 0,-16 78-1 0 0,-35 89-149 0 0,-10-6-258 0 0,63-203-60 0 0,0 1 0 0 0,-1-1 0 0 0,1 0 0 0 0,-1 1 0 0 0,0-1 0 0 0,0-1 0 0 0,-1 1 0 0 0,1 0 0 0 0,-6 3 0 0 0,8-6 323 0 0,-2 3-1507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3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22087 0 0,'0'0'2214'0'0,"1"3"-2025"0"0,8 37-163 0 0,8 52-175 0 0,-14-35 158 0 0,-2 0 0 0 0,-3 0-1 0 0,-11 65 1 0 0,4-74-950 0 0,-28 91 0 0 0,33-126 83 0 0,-6 12-6980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7.3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4608 0 0,'0'0'724'0'0,"2"-1"582"0"0,12-6 4471 0 0,16-17-3778 0 0,-28 22-1535 0 0,1 1 278 0 0,8 0 4888 0 0,1 17-5095 0 0,-9-14-477 0 0,-1 1 0 0 0,1 0 0 0 0,-1 0 0 0 0,1 0 0 0 0,-1 0 0 0 0,0 1 0 0 0,-1-1 0 0 0,1 1 0 0 0,0-1 1 0 0,-1 1-1 0 0,0 0 0 0 0,0-1 0 0 0,1 6 0 0 0,5 199 269 0 0,-2-33-87 0 0,-2-94-174 0 0,5 44 217 0 0,7 44 273 0 0,18 118-671 0 0,-23-230-134 0 0,-6-37-14 0 0,3 27-1 0 0,0 14-1631 0 0,-2-32-624 0 0,-4-8-4422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206 222 9072 0 0,'3'0'413'0'0,"7"-1"-298"0"0,0 0 0 0 0,0-1 1 0 0,10-3-1 0 0,14-2-13 0 0,-20 4-92 0 0,23-9-1 0 0,-23 7 5 0 0,0 1-1 0 0,16-3 1 0 0,487-76 1110 0 0,-338 59 886 0 0,255-20 1714 0 0,-194 26-2605 0 0,-41 12-12 0 0,-156 6-524 0 0,10 4 106 0 0,-23-1-395 0 0,-6 1 68 0 0,1 0 0 0 0,-1 2 0 0 0,1 1-1 0 0,33 15 1 0 0,-55-21-336 0 0,1 0 1 0 0,-1 1-1 0 0,0 0 0 0 0,0-1 0 0 0,0 1 0 0 0,0 0 0 0 0,0 1 1 0 0,0-1-1 0 0,0 0 0 0 0,-1 1 0 0 0,1 0 0 0 0,-1-1 0 0 0,1 1 1 0 0,-1 0-1 0 0,0 0 0 0 0,-1 0 0 0 0,1 1 0 0 0,0-1 0 0 0,-1 0 0 0 0,2 5 1 0 0,5 17 314 0 0,-7-20-272 0 0,1-1-1 0 0,-1 1 0 0 0,1-1 1 0 0,-1 1-1 0 0,0-1 0 0 0,0 8 1 0 0,1 30-419 0 0,7 42 1 0 0,-4-41 410 0 0,1 42-1 0 0,-4 5 25 0 0,-1 42-242 0 0,6 424-531 0 0,-2-483 623 0 0,5 45-23 0 0,3-8 14 0 0,3 19 53 0 0,-14-109 21 0 0,0 29 0 0 0,0-2 0 0 0,-1-38 1 0 0,0-1-1 0 0,-1 0 0 0 0,-1 10 1 0 0,0-16-2 0 0,1 0 0 0 0,0 0 0 0 0,-1 0 0 0 0,1 0 0 0 0,-1 0 1 0 0,1 0-1 0 0,-1 0 0 0 0,0 0 0 0 0,0-1 0 0 0,0 1 0 0 0,0 0 1 0 0,0-1-1 0 0,0 1 0 0 0,-1 0 0 0 0,1-1 0 0 0,0 1 0 0 0,-1-1 0 0 0,-1 2 1 0 0,-10 6-54 0 0,10-7 44 0 0,0 0 0 0 0,1 0 0 0 0,-1 0 0 0 0,0-1-1 0 0,0 1 1 0 0,0-1 0 0 0,0 1 0 0 0,0-1 0 0 0,-1 0-1 0 0,1 0 1 0 0,0 0 0 0 0,0-1 0 0 0,-1 1 0 0 0,1-1-1 0 0,0 0 1 0 0,-5 0 0 0 0,-70-10 201 0 0,-47-9-65 0 0,48 6-82 0 0,-75-17-45 0 0,65 11 18 0 0,-50-10 82 0 0,-40-8-8 0 0,-179-17 55 0 0,44 30-146 0 0,-29 5 162 0 0,112 17 140 0 0,164 2-339 0 0,-44-4-422 0 0,102 4 317 0 0,0-1 0 0 0,1 0-1 0 0,-11-3 1 0 0,0-4-1478 0 0,15 7 1016 0 0,1 0 0 0 0,0 0-1 0 0,-1 0 1 0 0,1-1 0 0 0,0 1 0 0 0,0 0-1 0 0,0 0 1 0 0,0-1 0 0 0,-1-1 0 0 0,-4-12-5676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4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14280 0 0,'0'0'2858'0'0,"0"2"-1381"0"0,0 47 1678 0 0,-1-22-3617 0 0,-1 0 0 0 0,-7 36-1 0 0,2-20 407 0 0,-3 66-1 0 0,6-49 246 0 0,4 7 158 0 0,0-48-495 0 0,0 0 0 0 0,0-1-1 0 0,-5 26 1 0 0,0-20-1562 0 0,4 0-4993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0 129 13792 0 0,'0'0'1246'0'0,"2"-2"-1022"0"0,10-7-86 0 0,0-1 0 0 0,0 1 0 0 0,1 1 0 0 0,0 0 0 0 0,23-9 0 0 0,25-15-480 0 0,-53 27 445 0 0,0 1 0 0 0,1-1 1 0 0,-1 2-1 0 0,1-1 0 0 0,0 1 0 0 0,0 1 1 0 0,0-1-1 0 0,1 2 0 0 0,-1-1 1 0 0,0 1-1 0 0,1 1 0 0 0,-1-1 1 0 0,1 2-1 0 0,-1-1 0 0 0,0 1 1 0 0,1 1-1 0 0,12 3 0 0 0,-15-3 71 0 0,10 1 223 0 0,0 2 0 0 0,0 0 0 0 0,19 9 0 0 0,-24-5-351 0 0,-10-6-68 0 0,0-1-1 0 0,-1 0 1 0 0,1 1-1 0 0,-1-1 1 0 0,1 1-1 0 0,-1 0 1 0 0,0-1-1 0 0,0 1 1 0 0,0 0-1 0 0,0 0 1 0 0,-1 0-1 0 0,1 0 1 0 0,-1-1-1 0 0,1 1 1 0 0,-1 0-1 0 0,0 0 1 0 0,0 0-1 0 0,-1 0 1 0 0,1 0-1 0 0,-1 0 1 0 0,1 0-1 0 0,-1 0 1 0 0,0 0-1 0 0,0-1 1 0 0,0 1-1 0 0,0 0 1 0 0,-1-1-1 0 0,1 1 1 0 0,-1-1-1 0 0,1 1 1 0 0,-5 3-1 0 0,-3 4 25 0 0,-1 0 0 0 0,0-1 0 0 0,-1 0 0 0 0,1-1-1 0 0,-25 13 1 0 0,-181 100 158 0 0,206-116-173 0 0,0 1 0 0 0,-1-2 0 0 0,-15 6-1 0 0,-18 8-5447 0 0,27-8-283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1 16208 0 0,'0'0'365'0'0,"-1"1"56"0"0,-3 9-79 0 0,-1 1 1 0 0,-3 12-1 0 0,-3 10-1030 0 0,6-22 380 0 0,-6 15-268 0 0,7-8 1024 0 0,1-1 1 0 0,1 1-1 0 0,0-1 0 0 0,1 1 1 0 0,2 25-1 0 0,-1-36-265 0 0,1-1 0 0 0,1 0 0 0 0,-1 0 0 0 0,1 0 0 0 0,0 0 0 0 0,0 0 0 0 0,1-1 0 0 0,-1 1 0 0 0,1 0 0 0 0,1-1 0 0 0,-1 0 0 0 0,1 0 0 0 0,0 0 0 0 0,0 0 0 0 0,0-1 0 0 0,0 1 0 0 0,1-1 0 0 0,0 0 0 0 0,7 4 0 0 0,-12-8-181 0 0,50 28 138 0 0,-45-25-196 0 0,1-1-1 0 0,0 0 0 0 0,-1 0 1 0 0,1 0-1 0 0,0-1 1 0 0,0 0-1 0 0,11 1 1 0 0,-8-2-203 0 0,-1-1 0 0 0,0 1 0 0 0,1-1 1 0 0,14-4-1 0 0,2-7-2049 0 0,-22 10 1366 0 0,0 0 0 0 0,0 0 0 0 0,0-1 0 0 0,0 0 0 0 0,3-4 1 0 0,5-7-4783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4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189 0 16439 0 0,'-9'12'338'0'0,"0"-1"0"0"0,1 1 0 0 0,0 1 0 0 0,1 0 0 0 0,1 0 0 0 0,-7 18 0 0 0,-23 87 1260 0 0,25-73-1178 0 0,-27 119-516 0 0,35-150 96 0 0,-1 23 0 0 0,3-23 0 0 0,-5 22 0 0 0,-24 97-3072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8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1376 0 0,'0'0'65'0'0,"0"2"759"0"0,6 29 14189 0 0,-1-3-8409 0 0,-1-3-6260 0 0,-4 53-315 0 0,1-50-1 0 0,-1-1 0 0 0,-7 49 0 0 0,-18 54 15 0 0,9-53-42 0 0,11-42 13 0 0,4-25-186 0 0,0 0 0 0 0,-1 0 0 0 0,0 0 0 0 0,-1-1 0 0 0,-4 12 0 0 0,5-17-981 0 0,0 1-1 0 0,1-1 1 0 0,-1 1 0 0 0,1-1 0 0 0,-1 8 0 0 0,1 0-5925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0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1 125 19895 0 0,'0'0'1515'0'0,"3"-1"-1032"0"0,8-5-437 0 0,0 1 1 0 0,-1-2 0 0 0,12-7 0 0 0,18-11-754 0 0,-20 14 15 0 0,0 1 1 0 0,1 1-1 0 0,-1 1 1 0 0,2 1-1 0 0,31-6 0 0 0,-35 9 332 0 0,-14 3 373 0 0,-1 0-1 0 0,1 0 0 0 0,-1 0 1 0 0,1 1-1 0 0,0 0 0 0 0,-1-1 1 0 0,1 1-1 0 0,-1 0 0 0 0,1 1 1 0 0,0-1-1 0 0,-1 1 0 0 0,7 1 0 0 0,7 3 325 0 0,8 4 728 0 0,-24-8-1009 0 0,1 0 1 0 0,0 1 0 0 0,0-1 0 0 0,-1 1-1 0 0,1 0 1 0 0,-1 0 0 0 0,0-1 0 0 0,1 1-1 0 0,-1 0 1 0 0,0 0 0 0 0,0 0-1 0 0,0 0 1 0 0,0 0 0 0 0,0 0 0 0 0,-1 1-1 0 0,1-1 1 0 0,-1 0 0 0 0,1 0 0 0 0,-1 1-1 0 0,0-1 1 0 0,0 0 0 0 0,0 0-1 0 0,0 1 1 0 0,0-1 0 0 0,0 0 0 0 0,-1 0-1 0 0,1 1 1 0 0,-1-1 0 0 0,0 0-1 0 0,-1 4 1 0 0,0-1-139 0 0,0 1-1 0 0,-1-1 0 0 0,0 0 1 0 0,0 0-1 0 0,0 0 0 0 0,0-1 1 0 0,-1 1-1 0 0,0-1 0 0 0,0 0 1 0 0,0 0-1 0 0,-4 4 0 0 0,-42 33-452 0 0,34-27 951 0 0,-31 22 1 0 0,41-32-402 0 0,5-4 28 0 0,1 1 0 0 0,-1-1 0 0 0,0 0 0 0 0,0 1 0 0 0,1-1 0 0 0,-1 1 0 0 0,0-1 1 0 0,1 1-1 0 0,-1 0 0 0 0,1-1 0 0 0,-1 1 0 0 0,1-1 0 0 0,-2 2 0 0 0,2-1-22 0 0,1 0 0 0 0,-1-1 0 0 0,0 1 0 0 0,1 0 0 0 0,-1-1 0 0 0,0 1 0 0 0,1 0 0 0 0,-1-1 0 0 0,1 1 1 0 0,-1-1-1 0 0,1 1 0 0 0,-1-1 0 0 0,1 1 0 0 0,-1-1 0 0 0,1 1 0 0 0,-1-1 0 0 0,1 0 0 0 0,0 1 0 0 0,8 5 50 0 0,0-1 0 0 0,0 0 0 0 0,0-1-1 0 0,0 0 1 0 0,19 5 0 0 0,14 6 50 0 0,-20-5-117 0 0,25 15 0 0 0,-40-20 2 0 0,0 0 0 0 0,0 1 0 0 0,0-1-1 0 0,-1 1 1 0 0,0 1 0 0 0,8 9 0 0 0,-14-16 18 0 0,1 1-1 0 0,-1 0 0 0 0,0-1 1 0 0,1 1-1 0 0,-1 0 1 0 0,0 0-1 0 0,0-1 1 0 0,0 1-1 0 0,0 0 1 0 0,0 0-1 0 0,0-1 1 0 0,0 1-1 0 0,0 0 1 0 0,0 0-1 0 0,0-1 1 0 0,0 1-1 0 0,-1 1 1 0 0,1 1 68 0 0,0 1-27 0 0,-1-1 1 0 0,0 1 0 0 0,0 0 0 0 0,0 0 0 0 0,0-1 0 0 0,-1 1-1 0 0,0-1 1 0 0,1 1 0 0 0,-1-1 0 0 0,0 1 0 0 0,-1-1-1 0 0,1 0 1 0 0,-1 0 0 0 0,1 0 0 0 0,-1-1 0 0 0,0 1-1 0 0,0 0 1 0 0,-3 1 0 0 0,-7 6 141 0 0,0-2 0 0 0,0 1 0 0 0,-18 6 0 0 0,7-3 117 0 0,-1-2 0 0 0,-46 12 0 0 0,54-18-825 0 0,0-1 1 0 0,1 0-1 0 0,-1-2 0 0 0,0 0 0 0 0,-27-2 0 0 0,24-2-7337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5.6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11952 0 0,'0'0'4204'0'0,"1"2"-3891"0"0,3 11-48 0 0,-1 0 1 0 0,0 0 0 0 0,-1 1-1 0 0,0-1 1 0 0,-1 0 0 0 0,-2 26-1 0 0,3 18 616 0 0,40 317 2604 0 0,-17 7-2310 0 0,-22-316-991 0 0,-1 105-170 0 0,-7-1 0 0 0,-30 197 0 0 0,2-183-14 0 0,14-88-3280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6.3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11 225 6912 0 0,'0'0'528'0'0,"2"-2"-114"0"0,0 0-78 0 0,0 0-1 0 0,0-1 1 0 0,0 0-1 0 0,0 1 1 0 0,0-1-1 0 0,-1 0 1 0 0,2-3-1 0 0,-1 2 127 0 0,0 0-1 0 0,0 0 1 0 0,0 0 0 0 0,1 1 0 0 0,-1-1-1 0 0,6-4 1 0 0,1 0-243 0 0,0 1 0 0 0,1 1 0 0 0,-1-1 0 0 0,2 2-1 0 0,19-9 1 0 0,59-17 612 0 0,-74 26-616 0 0,25-5 563 0 0,61-8 0 0 0,-45 9-389 0 0,97-11 363 0 0,-120 17-639 0 0,281-21 1059 0 0,-232 24-257 0 0,150 17 0 0 0,-224-16-897 0 0,71 13 63 0 0,-69-12-55 0 0,-1 1 1 0 0,1 0-1 0 0,0 0 1 0 0,-1 1 0 0 0,16 10-1 0 0,-19-9-11 0 0,0 1-1 0 0,0-1 1 0 0,-1 1-1 0 0,0 0 0 0 0,-1 1 1 0 0,1-1-1 0 0,-1 1 1 0 0,0 0-1 0 0,5 15 0 0 0,-8-19-14 0 0,0 0 0 0 0,0 0 0 0 0,0 0 0 0 0,-1 0 0 0 0,1 0 0 0 0,-1 0 0 0 0,0 0 0 0 0,0 7 0 0 0,-1-6 0 0 0,1-1 0 0 0,0 1 0 0 0,1 0 0 0 0,-1-1 0 0 0,0 1 0 0 0,3 7 0 0 0,0-1 2 0 0,0-1-1 0 0,-1 1 0 0 0,0 0 1 0 0,-1 1-1 0 0,0-1 0 0 0,-1 0 1 0 0,0 16-1 0 0,0 7 48 0 0,5 43-1 0 0,0-23-28 0 0,9 85-81 0 0,3 57-158 0 0,-10-76-84 0 0,1-13-268 0 0,-7 39-260 0 0,0 26-352 0 0,-6 64-778 0 0,3-199 1391 0 0,2-1 0 0 0,5 42 0 0 0,-2 23-420 0 0,-4-75 860 0 0,2-1-1 0 0,0 1 0 0 0,8 38 1 0 0,1-5 31 0 0,-8-38 231 0 0,2-1-1 0 0,0 0 0 0 0,1 0 1 0 0,7 19-1 0 0,15 35 1037 0 0,-23-61-1073 0 0,-4-11-95 0 0,-1 0 1 0 0,1 0-1 0 0,0 0 1 0 0,0-1-1 0 0,-1 1 1 0 0,1 0-1 0 0,0 0 1 0 0,-1-1-1 0 0,1 1 1 0 0,-1 0-1 0 0,1-1 1 0 0,-1 1-1 0 0,1 0 1 0 0,-1-1-1 0 0,0 1 1 0 0,1-1-1 0 0,-1 1 1 0 0,0-1-1 0 0,1 1 1 0 0,-1-1-1 0 0,0 1 1 0 0,0-1-1 0 0,1 0 1 0 0,-2 1-1 0 0,-24 7-7 0 0,19-7-2 0 0,-12 3 71 0 0,0-2 0 0 0,0 0 1 0 0,-1-2-1 0 0,1 0 0 0 0,-32-4 1 0 0,14 1 155 0 0,-205-8 972 0 0,80 3-380 0 0,-22-3 40 0 0,-44-4-259 0 0,-11-1-262 0 0,161 7-1102 0 0,-79-19 0 0 0,108 15-1130 0 0,6-1-4283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6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1 11976 0 0,'0'0'922'0'0,"-2"2"-600"0"0,-1 4 51 0 0,0-1 1 0 0,0 1 0 0 0,0-1 0 0 0,0 1 0 0 0,1 0 0 0 0,0 0 0 0 0,-1 7-1 0 0,-6 47 3703 0 0,4-21-4485 0 0,-3 24 20 0 0,-9 46-116 0 0,-1-10 340 0 0,-3 18 78 0 0,18-105-372 0 0,0-1 0 0 0,-6 13 0 0 0,2-8-5759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7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32 198 10136 0 0,'0'0'777'0'0,"3"-2"-505"0"0,34-30 3807 0 0,78-50 0 0 0,-43 44-4309 0 0,-63 34 193 0 0,56-23 399 0 0,-57 24-141 0 0,1 1-1 0 0,0-1 1 0 0,0 2 0 0 0,1-1-1 0 0,11 0 1 0 0,-15 3-120 0 0,-1-1 0 0 0,0 1-1 0 0,0 0 1 0 0,0 0 0 0 0,0 0 0 0 0,0 1 0 0 0,0 0 0 0 0,0 0-1 0 0,0 0 1 0 0,-1 0 0 0 0,1 1 0 0 0,-1 0 0 0 0,0 0-1 0 0,0 0 1 0 0,0 0 0 0 0,0 1 0 0 0,5 6 0 0 0,-7-8-104 0 0,0 0 1 0 0,-1 1-1 0 0,1-1 1 0 0,-1 1-1 0 0,0 0 1 0 0,1-1-1 0 0,-1 1 1 0 0,0 0 0 0 0,-1 0-1 0 0,1 0 1 0 0,0-1-1 0 0,-1 1 1 0 0,0 0-1 0 0,1 0 1 0 0,-1 0-1 0 0,0 0 1 0 0,-1 0-1 0 0,1 0 1 0 0,0 0 0 0 0,-1 0-1 0 0,0 0 1 0 0,0 0-1 0 0,0-1 1 0 0,-1 5-1 0 0,-4 4-11 0 0,0 0-1 0 0,-1-1 0 0 0,0 0 0 0 0,-1 0 1 0 0,0-1-1 0 0,0 1 0 0 0,-13 9 1 0 0,-71 50-3 0 0,88-66 19 0 0,-39 23-50 0 0,-68 32 0 0 0,27-16-496 0 0,14-8-2198 0 0,48-20 1356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7.6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336 0 3224 0 0,'2'0'592'0'0,"37"0"8529"0"0,-36 0-7969 0 0,5 0 5076 0 0,-10 1-6131 0 0,0-1 0 0 0,0 0 0 0 0,0 1 0 0 0,-1 0 0 0 0,1 0 0 0 0,0-1 0 0 0,0 1 0 0 0,-2 2 0 0 0,-10 3 312 0 0,3-2-176 0 0,-1 1 0 0 0,-18 10 0 0 0,22-10-224 0 0,0 0 0 0 0,0-1 0 0 0,-1-1 0 0 0,-14 5 0 0 0,15-6 19 0 0,0 0-1 0 0,0 1 1 0 0,0 0-1 0 0,0 1 1 0 0,1-1-1 0 0,-1 2 1 0 0,1-1-1 0 0,0 1 1 0 0,-9 8-1 0 0,14-12-29 0 0,1 1 0 0 0,-1-1-1 0 0,1 1 1 0 0,-1 0 0 0 0,1 0 0 0 0,-1 0-1 0 0,1-1 1 0 0,0 1 0 0 0,0 1 0 0 0,0-1 0 0 0,0 0-1 0 0,0 0 1 0 0,1 0 0 0 0,-1 0 0 0 0,1 1-1 0 0,-1 2 1 0 0,-2 9-19 0 0,2-12 12 0 0,0 0 0 0 0,0-1 0 0 0,0 1-1 0 0,0 0 1 0 0,1 0 0 0 0,-1 0 0 0 0,1 0-1 0 0,0 0 1 0 0,-1 0 0 0 0,1 2 0 0 0,5 7-167 0 0,-3-8 125 0 0,-1 2-10 0 0,1-1 0 0 0,0 0 0 0 0,0 0 0 0 0,1 0 0 0 0,0 0 0 0 0,-1 0 0 0 0,1-1 1 0 0,0 1-1 0 0,1-1 0 0 0,-1 0 0 0 0,0 1 0 0 0,1-2 0 0 0,0 1 0 0 0,5 3 0 0 0,10 7 48 0 0,-5-4 13 0 0,-1-1 0 0 0,27 13-1 0 0,-35-19 1 0 0,0 1 0 0 0,0-1 0 0 0,-1 1 0 0 0,0 0 0 0 0,1 1 0 0 0,-1-1 0 0 0,0 1 0 0 0,-1 0 0 0 0,1 0 0 0 0,-1 0 0 0 0,6 8 0 0 0,-7-7 16 0 0,0-1-1 0 0,-1 1 1 0 0,1 0-1 0 0,-1 1 1 0 0,0-1-1 0 0,0 0 0 0 0,-1 0 1 0 0,0 0-1 0 0,0 0 1 0 0,0 1-1 0 0,-1 5 1 0 0,-1-5 22 0 0,0 1 0 0 0,0-1 0 0 0,-1 1 0 0 0,0-1 1 0 0,0 0-1 0 0,0 0 0 0 0,-1-1 0 0 0,0 1 0 0 0,0-1 1 0 0,-1 1-1 0 0,1-1 0 0 0,-1-1 0 0 0,0 1 0 0 0,-1-1 1 0 0,1 1-1 0 0,-10 4 0 0 0,3-1-88 0 0,-1-1-1 0 0,-1-1 1 0 0,1 0-1 0 0,-1-1 1 0 0,0 0-1 0 0,-24 4 1 0 0,28-7-249 0 0,0 0 1 0 0,-1-1 0 0 0,-16-1 0 0 0,-14-6-5064 0 0,-1-3-1188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1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0 19119 0 0,'0'0'1919'0'0,"0"3"-1759"0"0,-15 388-223 0 0,9-246 63 0 0,5-65-1006 0 0,1-52-976 0 0,0-12-4629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11056 0 0,'0'0'852'0'0,"3"2"-258"0"0,1 2 142 0 0,1 0-1 0 0,-1 0 0 0 0,0 0 1 0 0,-1 0-1 0 0,1 1 0 0 0,-1-1 0 0 0,5 9 1 0 0,7 13 1544 0 0,-13-24-2297 0 0,0 1-1 0 0,-1-1 1 0 0,1 1 0 0 0,-1-1 0 0 0,1 1-1 0 0,-1 0 1 0 0,0-1 0 0 0,0 1 0 0 0,0 0-1 0 0,0 0 1 0 0,-1 0 0 0 0,1 0-1 0 0,-1 0 1 0 0,1 0 0 0 0,-1 0 0 0 0,-1 3-1 0 0,0 7-125 0 0,1-2-17 0 0,-1-1 0 0 0,0 1 1 0 0,-1-1-1 0 0,0 1 1 0 0,-1-1-1 0 0,0 0 1 0 0,0 0-1 0 0,-8 15 0 0 0,1-8 249 0 0,4-8 118 0 0,0 1-1 0 0,1-1 1 0 0,0 1-1 0 0,-5 16 1 0 0,-9 19 583 0 0,14-36-547 0 0,0 1 0 0 0,1 0 1 0 0,1 0-1 0 0,-4 16 0 0 0,4-15-12 0 0,0 0 0 0 0,-6 15 0 0 0,6-20-180 0 0,0 0-1 0 0,1 0 0 0 0,0 0 1 0 0,0 1-1 0 0,1-1 0 0 0,-1 1 1 0 0,1-1-1 0 0,1 1 1 0 0,-1-1-1 0 0,1 1 0 0 0,1 9 1 0 0,9 13-17 0 0,-7-23-52 0 0,-1 1 1 0 0,0-1-1 0 0,2 14 1 0 0,-2-14 24 0 0,0 0 1 0 0,0 1 0 0 0,0-1-1 0 0,0 0 1 0 0,1 0 0 0 0,0-1 0 0 0,4 7-1 0 0,8 14 181 0 0,-12-21-134 0 0,0 0 1 0 0,0 0-1 0 0,0-1 1 0 0,1 1-1 0 0,0-1 1 0 0,0 0-1 0 0,0 0 1 0 0,0 0-1 0 0,1-1 1 0 0,-1 1-1 0 0,1-1 0 0 0,0 0 1 0 0,6 3-1 0 0,-3-3-28 0 0,0 0-1 0 0,-1 0 0 0 0,1 0 0 0 0,0-1 0 0 0,0 0 1 0 0,0-1-1 0 0,1 0 0 0 0,7 0 0 0 0,-11-3-507 0 0,-2-2 200 0 0,0 1 0 0 0,0 0 1 0 0,1-1-1 0 0,6-4 0 0 0,12-12-5980 0 0,-9 3-756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8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0 19151 0 0,'0'0'1735'0'0,"-1"3"-1431"0"0,-5 12-120 0 0,-6 30 0 0 0,-1 2 633 0 0,1-2-358 0 0,7-25-452 0 0,-10 22-1 0 0,-2 8 528 0 0,-16 69 0 0 0,17-59 106 0 0,13-45-332 0 0,1 0-1 0 0,-1 30 0 0 0,-1 5 239 0 0,-1-21-378 0 0,2-18-110 0 0,1 0 0 0 0,-1 20 0 0 0,4-6 2 0 0,-1-9-58 0 0,0 0 0 0 0,-1 0 0 0 0,0 0 0 0 0,-5 19 0 0 0,2-19-493 0 0,-2 11-6395 0 0,0-12-1300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3.1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 0 16439 0 0,'0'0'754'0'0,"-5"2"247"0"0,3 0-942 0 0,0 0 0 0 0,1-1 0 0 0,-1 1 0 0 0,0 0 0 0 0,1 1 0 0 0,-1-1 0 0 0,1 0 0 0 0,0 0-1 0 0,0 1 1 0 0,-2 2 0 0 0,-1 5 365 0 0,-1-2-294 0 0,1 1-1 0 0,0 0 0 0 0,0 0 1 0 0,1 0-1 0 0,1 0 1 0 0,-1 1-1 0 0,1-1 1 0 0,0 12-1 0 0,-1-6-57 0 0,-9 97 32 0 0,1-10-32 0 0,-32 249 911 0 0,39-317-772 0 0,-9 104 268 0 0,-8 59-392 0 0,21-193-106 0 0,-21 227-812 0 0,21-208 166 0 0,-1-9-149 0 0,1-1-1 0 0,1 1 1 0 0,0 0-1 0 0,4 18 0 0 0,-4-30 477 0 0,-1 1 0 0 0,1 0-1 0 0,-1-1 1 0 0,1 1-1 0 0,-1 0 1 0 0,0-1-1 0 0,0 1 1 0 0,0 0 0 0 0,0-1-1 0 0,-1 1 1 0 0,0 4-1 0 0,0-4-1731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4.0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264 305 13272 0 0,'0'0'1201'0'0,"2"0"-986"0"0,6-1-178 0 0,0-1 0 0 0,0 0 1 0 0,0-1-1 0 0,0 0 0 0 0,-1 0 1 0 0,9-5-1 0 0,12-5 295 0 0,74-29 259 0 0,-70 31-652 0 0,-1 0 0 0 0,1 2 0 0 0,36-5 0 0 0,-32 7 101 0 0,202-33 236 0 0,-166 32-276 0 0,78-7 53 0 0,192-15 1319 0 0,42-3 408 0 0,-59 9-868 0 0,-160 11-659 0 0,12 7-191 0 0,-20 1-47 0 0,93 4-83 0 0,-4 17 64 0 0,25 17 4 0 0,-237-28 42 0 0,0 2-1 0 0,59 20 0 0 0,-69-20-5 0 0,-19-6-18 0 0,-1 0 0 0 0,0 0 0 0 0,1 1 0 0 0,-1-1 0 0 0,0 1 0 0 0,0 0-1 0 0,0 0 1 0 0,0 1 0 0 0,-1-1 0 0 0,1 1 0 0 0,-1-1 0 0 0,7 7-1 0 0,-9-6 3 0 0,0-1 0 0 0,0 0 0 0 0,0 1 0 0 0,-1-1 0 0 0,1 0 0 0 0,-1 1 0 0 0,1-1 0 0 0,-1 1 0 0 0,0-1 0 0 0,0 0 0 0 0,0 1 0 0 0,0-1 0 0 0,0 1 0 0 0,0-1 0 0 0,-2 5 0 0 0,1 7 132 0 0,1-9-102 0 0,0-1 0 0 0,0 1-1 0 0,-1-1 1 0 0,1 0-1 0 0,-1 1 1 0 0,0-1 0 0 0,0 0-1 0 0,0 0 1 0 0,-3 6-1 0 0,-3 8 60 0 0,1 0 0 0 0,0 1 0 0 0,-4 27 0 0 0,2-7-25 0 0,-46 273-36 0 0,39-124-48 0 0,3-32 0 0 0,8-96 0 0 0,-3 14 0 0 0,0-5 11 0 0,-8 36 96 0 0,9-68-58 0 0,3-21-40 0 0,0 1 0 0 0,-10 28 0 0 0,11-40-9 0 0,0 0 0 0 0,-1 0 0 0 0,1 0-1 0 0,-1 0 1 0 0,0-1 0 0 0,0 1 0 0 0,-1-1 0 0 0,1 0 0 0 0,-1 0 0 0 0,0 0 0 0 0,0-1 0 0 0,0 1-1 0 0,-5 2 1 0 0,-7 4 17 0 0,11-6-5 0 0,-1 0 1 0 0,0-1-1 0 0,0 0 1 0 0,-1 0 0 0 0,1 0-1 0 0,-1 0 1 0 0,-11 2 0 0 0,-30 3 237 0 0,-1-1 0 0 0,-67-1 0 0 0,-98-11 397 0 0,26-1-958 0 0,-55-1 676 0 0,0 0-376 0 0,-350 16 125 0 0,-141 44 78 0 0,441-29 183 0 0,118-1-228 0 0,39-4-149 0 0,-16-4-394 0 0,15-3-3080 0 0,89-4-4179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4.3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 0 15664 0 0,'-2'2'1206'0'0,"-1"2"-958"0"0,0 1 1 0 0,0-1-1 0 0,0 1 0 0 0,0 0 1 0 0,1 0-1 0 0,0 0 0 0 0,-3 9 1 0 0,3-4 458 0 0,0 1 1 0 0,1 0 0 0 0,0 0-1 0 0,1 0 1 0 0,0 0 0 0 0,0 0-1 0 0,3 15 1 0 0,-1-9-888 0 0,6 44-21 0 0,-4-33-105 0 0,1 41 1 0 0,-5-49 139 0 0,1 16-32 0 0,-2 0 0 0 0,-1 0 1 0 0,-13 67-1 0 0,2-51 111 0 0,5-17 40 0 0,-1-1 0 0 0,-16 40 0 0 0,4-19-1628 0 0,10-31 672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4.7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16 264 18719 0 0,'0'0'1692'0'0,"1"-3"-1329"0"0,2-7-209 0 0,0-1 0 0 0,1 1 0 0 0,0 0 0 0 0,0 1 0 0 0,1-1 0 0 0,0 1 0 0 0,1 0 0 0 0,0 0 0 0 0,11-11 0 0 0,-9 10-181 0 0,6-7-195 0 0,0 2 0 0 0,1 0 0 0 0,17-13 0 0 0,-16 14 54 0 0,-13 10 226 0 0,0 1 0 0 0,1 0-1 0 0,0 0 1 0 0,-1 0 0 0 0,1 0 0 0 0,6-2-1 0 0,12-5 346 0 0,-16 7-196 0 0,0 0-1 0 0,0 0 0 0 0,0 1 1 0 0,0 0-1 0 0,1 0 0 0 0,-1 0 1 0 0,1 1-1 0 0,10-1 0 0 0,-3 2-155 0 0,0 2 0 0 0,26 5-1 0 0,-39-7-49 0 0,0 0-1 0 0,0 0 0 0 0,0 0 1 0 0,0 1-1 0 0,0-1 1 0 0,0 0-1 0 0,0 1 0 0 0,0-1 1 0 0,0 1-1 0 0,0-1 0 0 0,0 1 1 0 0,0 0-1 0 0,0-1 1 0 0,0 1-1 0 0,0 0 0 0 0,-1 0 1 0 0,1 0-1 0 0,0-1 1 0 0,0 1-1 0 0,-1 0 0 0 0,1 0 1 0 0,-1 0-1 0 0,1 0 1 0 0,-1 0-1 0 0,1 2 0 0 0,-1-2 2 0 0,1 1-1 0 0,-1 0 1 0 0,-1 0 0 0 0,1 0-1 0 0,0 0 1 0 0,0 0-1 0 0,-1-1 1 0 0,1 1-1 0 0,-1 0 1 0 0,1 0 0 0 0,-1-1-1 0 0,0 1 1 0 0,-2 3-1 0 0,-2 3 6 0 0,0 0-1 0 0,-1-1 0 0 0,0 0 1 0 0,-14 13-1 0 0,-7 4 32 0 0,0 0 60 0 0,-54 39 1 0 0,0-7 8 0 0,61-43-555 0 0,-29 22 0 0 0,39-27-662 0 0,1 1-1 0 0,-11 12 1 0 0,10-10-517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5.0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68 19807 0 0,'0'0'1991'0'0,"3"0"-1824"0"0,5-1-153 0 0,-1 0 0 0 0,0 0 0 0 0,1-1 0 0 0,-1 0 0 0 0,10-4 0 0 0,18-5-106 0 0,-22 7-25 0 0,-1 0-1 0 0,16-8 1 0 0,-17 7 232 0 0,1 1-1 0 0,-1 0 0 0 0,16-4 0 0 0,-7 5 95 0 0,-18 3 183 0 0,-1 2-338 0 0,0 0-69 0 0,0 1 1 0 0,0 0 0 0 0,0-1 0 0 0,-1 1 0 0 0,1 0-1 0 0,-1 0 1 0 0,1 0 0 0 0,-1 0 0 0 0,0-1-1 0 0,0 1 1 0 0,0 0 0 0 0,-1 0 0 0 0,1 0 0 0 0,-1 0-1 0 0,1-1 1 0 0,-1 1 0 0 0,0 0 0 0 0,-2 3 0 0 0,-3 9-157 0 0,-1-1 0 0 0,-10 15 0 0 0,9-15 20 0 0,-78 130-534 0 0,67-113 864 0 0,13-23-56 0 0,1 1-1 0 0,0-1 0 0 0,0 1 1 0 0,1 0-1 0 0,-6 17 0 0 0,2-6 7 0 0,7-18-110 0 0,0 1 0 0 0,0 0 1 0 0,0-1-1 0 0,0 1 0 0 0,0 0 1 0 0,1-1-1 0 0,-1 1 0 0 0,1 0 0 0 0,-1 5 1 0 0,4 6-10 0 0,-2-12-24 0 0,1-1 0 0 0,-1 1 0 0 0,1 0-1 0 0,-1 0 1 0 0,1-1 0 0 0,0 1 0 0 0,0-1 0 0 0,-1 0-1 0 0,1 0 1 0 0,0 1 0 0 0,0-1 0 0 0,0 0-1 0 0,1-1 1 0 0,-1 1 0 0 0,0 0 0 0 0,0-1-1 0 0,0 1 1 0 0,1-1 0 0 0,-1 1 0 0 0,0-1 0 0 0,0 0-1 0 0,1 0 1 0 0,-1 0 0 0 0,0 0 0 0 0,4-1-1 0 0,1-1-101 0 0,0 1 0 0 0,0-1 0 0 0,0 0 0 0 0,0 0 0 0 0,0-1 0 0 0,-1 1 0 0 0,7-5 0 0 0,6-4-909 0 0,27-21 0 0 0,-14 3-147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5.8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222 1 9216 0 0,'0'0'6986'0'0,"-5"7"-3535"0"0,-24 84-2317 0 0,-9 23-1194 0 0,-31 100 124 0 0,51-155-64 0 0,-10 40 0 0 0,19-65-67 0 0,5-24-116 0 0,1 1-1 0 0,1-1 1 0 0,-2 14-1 0 0,4-17 38 0 0,-2 11-1589 0 0,-2-6-2246 0 0,-2-2-2099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6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35 10592 0 0,'2'1'10673'0'0,"-1"1"-10570"0"0,1-1-1 0 0,0 1 1 0 0,-1-1 0 0 0,1 0 0 0 0,0 1 0 0 0,0-1 0 0 0,0 0 0 0 0,0 0 0 0 0,0 0 0 0 0,0-1 0 0 0,0 1-1 0 0,0 0 1 0 0,1-1 0 0 0,-1 0 0 0 0,4 1 0 0 0,0-1-114 0 0,-1-1 0 0 0,1 1 0 0 0,0-1 0 0 0,-1 0 0 0 0,10-4 0 0 0,-6 3-99 0 0,1 0 1 0 0,15-1-1 0 0,-18 2 83 0 0,1 1 0 0 0,-1-2 1 0 0,12-2-1 0 0,-14 2 88 0 0,0 1 1 0 0,0 0-1 0 0,0 0 0 0 0,0 1 1 0 0,0 0-1 0 0,6 0 1 0 0,-7 0-7 0 0,4-1 195 0 0,1 0 0 0 0,-1 0 1 0 0,1-1-1 0 0,-1 0 0 0 0,9-3 0 0 0,-9 2-127 0 0,1 1-1 0 0,-1-1 0 0 0,0 2 0 0 0,1-1 0 0 0,9 1 1 0 0,-15 1-89 0 0,-1 0 1 0 0,1 0 0 0 0,-1 0 0 0 0,1 0-1 0 0,0 1 1 0 0,-1-1 0 0 0,1 1 0 0 0,-1 0-1 0 0,1 0 1 0 0,2 1 0 0 0,-4-1-42 0 0,0-1 1 0 0,0 1-1 0 0,0 0 0 0 0,-1 0 1 0 0,1 0-1 0 0,0 0 0 0 0,0 0 1 0 0,-1 0-1 0 0,1 0 0 0 0,-1 0 1 0 0,1 0-1 0 0,-1 0 0 0 0,1 0 1 0 0,-1 0-1 0 0,1 0 0 0 0,-1 0 1 0 0,0 0-1 0 0,0 1 0 0 0,0-1 1 0 0,0 0-1 0 0,0 0 1 0 0,0 0-1 0 0,0 0 0 0 0,0 1 1 0 0,0 1-1 0 0,-15 67-4 0 0,11-58 11 0 0,1 0 0 0 0,-2-1 0 0 0,1 1 0 0 0,-2-1 0 0 0,-7 12 0 0 0,-7 16 0 0 0,-1 3-173 0 0,-45 66-1 0 0,19-33-55 0 0,14-28 73 0 0,7-11-184 0 0,13-18-186 0 0,0-1-1 0 0,-1 0 1 0 0,-18 16-1 0 0,-4-2-7146 0 0,24-21 1421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6.5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0 21743 0 0,'-10'8'757'0'0,"10"-8"-716"0"0,0 0 0 0 0,0 0 0 0 0,-1 0 0 0 0,1 0 1 0 0,0 0-1 0 0,0 0 0 0 0,-1 0 0 0 0,1 0 0 0 0,0 0 1 0 0,0 1-1 0 0,0-1 0 0 0,-1 0 0 0 0,1 0 0 0 0,0 0 0 0 0,0 0 1 0 0,0 1-1 0 0,0-1 0 0 0,-1 0 0 0 0,1 0 0 0 0,0 0 1 0 0,0 1-1 0 0,0-1 0 0 0,0 0 0 0 0,0 0 0 0 0,0 0 1 0 0,0 1-1 0 0,0-1 0 0 0,0 0 0 0 0,-1 0 0 0 0,1 1 0 0 0,0-1 1 0 0,0 0-1 0 0,0 0 0 0 0,0 1 0 0 0,0-1 0 0 0,0 0 1 0 0,1 0-1 0 0,-1 1 0 0 0,17 1 44 0 0,0-1 0 0 0,0 0 0 0 0,27-4 0 0 0,9 1-41 0 0,7-1-230 0 0,-35 1 132 0 0,36 2 1 0 0,213 29 730 0 0,-239-23-639 0 0,-23-3-412 0 0,0-1 1 0 0,21 1-1 0 0,-6-3-5371 0 0,-9 0-2005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9.7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310 38 5984 0 0,'0'0'464'0'0,"-7"-9"5144"0"0,0-4 560 0 0,0-1-4194 0 0,6 12-1255 0 0,0 2-712 0 0,0 0 0 0 0,0 1 0 0 0,-1-1 0 0 0,1 0 1 0 0,0 0-1 0 0,0 1 0 0 0,0-1 0 0 0,-1 1 0 0 0,1-1 1 0 0,0 1-1 0 0,0 0 0 0 0,0-1 0 0 0,0 1 0 0 0,0 0 1 0 0,0 0-1 0 0,0-1 0 0 0,0 1 0 0 0,0 0 0 0 0,1 0 0 0 0,-1 0 1 0 0,-1 2-1 0 0,-11 27-24 0 0,7-16 60 0 0,1-2 49 0 0,1-1 0 0 0,1 1 0 0 0,0 0 0 0 0,-1 12 0 0 0,-4 15 138 0 0,-2 13-7 0 0,-5 74 0 0 0,2-10-127 0 0,-10 79-23 0 0,-4 26-8 0 0,19-174-68 0 0,-42 209-294 0 0,19-116-264 0 0,2-9-1462 0 0,18-95 1003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0.5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172 78 10592 0 0,'2'-1'8797'0'0,"3"-3"-8579"0"0,-1 1 1 0 0,1 1-1 0 0,0-1 1 0 0,0 1-1 0 0,0-1 0 0 0,10-1 1 0 0,37-9 24 0 0,-15 4-229 0 0,5-1 22 0 0,0 2-1 0 0,0 1 1 0 0,1 2-1 0 0,54 2 1 0 0,227 13 1362 0 0,-139 7-645 0 0,289 28 374 0 0,-452-42-1102 0 0,0 0 0 0 0,0 2 0 0 0,-1 1 0 0 0,0 0 0 0 0,26 13 0 0 0,-32-12-26 0 0,0 0 0 0 0,-1 1 1 0 0,0 1-1 0 0,0 0 0 0 0,-1 1 1 0 0,-1 1-1 0 0,22 22 0 0 0,-26-23 2 0 0,-1 0 0 0 0,0 0-1 0 0,-1 1 1 0 0,0 0 0 0 0,0 0 0 0 0,5 18-1 0 0,17 74-41 0 0,-21-73-13 0 0,4 28 20 0 0,3 60 1 0 0,-6-49 6 0 0,18 137-395 0 0,-17-120 404 0 0,10 53-15 0 0,-18-136 27 0 0,4 19-199 0 0,4 45 0 0 0,6 47-294 0 0,-1-14 498 0 0,-13-86 29 0 0,0-5-22 0 0,0 0 0 0 0,-1 0 0 0 0,0 0 0 0 0,0 0 0 0 0,-4 15 0 0 0,1-6 37 0 0,3-16-40 0 0,0 0 0 0 0,-1 1 0 0 0,1-1 0 0 0,0 0 0 0 0,-1 0 0 0 0,0 1-1 0 0,1-1 1 0 0,-1 0 0 0 0,0 0 0 0 0,0 0 0 0 0,0 0 0 0 0,0 0 0 0 0,-1 0 0 0 0,1 0-1 0 0,0 0 1 0 0,-1 0 0 0 0,1 0 0 0 0,-1-1 0 0 0,0 1 0 0 0,0-1 0 0 0,-2 2 0 0 0,-10 6 22 0 0,11-6-12 0 0,-1-1-1 0 0,1 0 1 0 0,0 0 0 0 0,-1-1 0 0 0,1 1 0 0 0,-5 1-1 0 0,-17 1 179 0 0,0 0 0 0 0,-1-2-1 0 0,-29 0 1 0 0,18-1-40 0 0,-380 5 1007 0 0,-30 15-604 0 0,258-8-601 0 0,25-1-77 0 0,-216 4-355 0 0,280-25-534 0 0,87 7 144 0 0,1 0 0 0 0,0-1 0 0 0,0-1 0 0 0,0 0 0 0 0,-22-11-1 0 0,7-4-6325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0.8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0 20415 0 0,'0'0'1848'0'0,"-2"1"-1517"0"0,0-1-304 0 0,-14 8 65 0 0,13-6 36 0 0,1 0 0 0 0,0 0 0 0 0,-1 0 0 0 0,1 1 0 0 0,0-1 1 0 0,0 1-1 0 0,0-1 0 0 0,0 1 0 0 0,0 0 0 0 0,1-1 0 0 0,-1 1 1 0 0,1 0-1 0 0,0 0 0 0 0,0 0 0 0 0,-1 4 0 0 0,-2 11-374 0 0,-9 30-1 0 0,-1 11-296 0 0,-4 28 316 0 0,8-36 105 0 0,-5 54-1 0 0,13-11-301 0 0,3-58 28 0 0,-5 7-2570 0 0,4-27-4167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1.1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125 246 16439 0 0,'0'0'802'0'0,"1"-1"-353"0"0,9-10-152 0 0,15-22 0 0 0,-15 19-259 0 0,21-23 1 0 0,82-68 463 0 0,-106 100-286 0 0,-1 0 0 0 0,1 1 0 0 0,1-1 0 0 0,-1 1 0 0 0,1 0 0 0 0,-1 1 0 0 0,1 0 0 0 0,0 0 0 0 0,0 1 0 0 0,0 0 0 0 0,1 1 0 0 0,-1-1 0 0 0,0 1 0 0 0,11 1 0 0 0,-18 0-180 0 0,0 0-1 0 0,0 0 0 0 0,0 0 1 0 0,0 0-1 0 0,0 0 0 0 0,-1 1 0 0 0,1-1 1 0 0,0 0-1 0 0,0 0 0 0 0,0 1 1 0 0,-1-1-1 0 0,1 1 0 0 0,0-1 0 0 0,-1 1 1 0 0,1-1-1 0 0,1 2 0 0 0,2 1 27 0 0,9 1 66 0 0,-12-4-120 0 0,0 1 0 0 0,-1-1 0 0 0,1 1 0 0 0,-1-1 0 0 0,1 0 1 0 0,-1 1-1 0 0,1-1 0 0 0,-1 1 0 0 0,1-1 0 0 0,-1 1 1 0 0,0 0-1 0 0,1-1 0 0 0,-1 1 0 0 0,0-1 0 0 0,1 1 0 0 0,-1 0 1 0 0,0-1-1 0 0,0 1 0 0 0,0 0 0 0 0,1 0 0 0 0,0 2 14 0 0,2 3-11 0 0,-2-4-10 0 0,0-1-1 0 0,0 0 0 0 0,0 1 0 0 0,0 0 1 0 0,-1-1-1 0 0,1 1 0 0 0,0-1 1 0 0,-1 1-1 0 0,0 0 0 0 0,1-1 0 0 0,-1 1 1 0 0,0 0-1 0 0,0 0 0 0 0,0-1 0 0 0,0 1 1 0 0,0 0-1 0 0,0-1 0 0 0,0 1 1 0 0,0 0-1 0 0,-1 0 0 0 0,0 2 0 0 0,-6 11 0 0 0,0 0 0 0 0,-1-1 0 0 0,-1 0 0 0 0,-1 0 0 0 0,0-1 0 0 0,0 0 0 0 0,-15 13 0 0 0,5-6 126 0 0,-1-1-1 0 0,-42 28 1 0 0,-18 16 233 0 0,17-11-196 0 0,35-30-2044 0 0,-49 49 1 0 0,49-43 188 0 0,9-14-18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1.5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110 1 13360 0 0,'0'0'1026'0'0,"0"1"-668"0"0,0 1-49 0 0,0 0 1 0 0,0-1-1 0 0,0 1 1 0 0,0-1 0 0 0,1 1-1 0 0,-1-1 1 0 0,1 1-1 0 0,-1-1 1 0 0,1 0 0 0 0,-1 1-1 0 0,1-1 1 0 0,0 1-1 0 0,0-1 1 0 0,0 0 0 0 0,0 0-1 0 0,0 0 1 0 0,0 1-1 0 0,0-1 1 0 0,0 0 0 0 0,0 0-1 0 0,0 0 1 0 0,0 0-1 0 0,1-1 1 0 0,-1 1 0 0 0,3 1-1 0 0,0 0-905 0 0,0 0 583 0 0,0 0 0 0 0,1-1 0 0 0,-1 0 1 0 0,1 0-1 0 0,-1 0 0 0 0,0 0 0 0 0,1-1 1 0 0,-1 0-1 0 0,1 0 0 0 0,-1 0 0 0 0,9-2 1 0 0,23 2-970 0 0,-32 1 953 0 0,0 0-1 0 0,0-1 1 0 0,0 2 0 0 0,0-1-1 0 0,0 0 1 0 0,0 1 0 0 0,-1-1-1 0 0,1 1 1 0 0,0 0 0 0 0,-1 1-1 0 0,1-1 1 0 0,-1 1 0 0 0,0-1-1 0 0,0 1 1 0 0,5 5 0 0 0,-8-6 165 0 0,1 0-1 0 0,-1 0 1 0 0,1 0 0 0 0,-1 0 0 0 0,0 0 0 0 0,0 0 0 0 0,0 1 0 0 0,0 3 0 0 0,-1-3-209 0 0,2 10 157 0 0,-1-8-154 0 0,0-1 0 0 0,0 1 0 0 0,0-1 0 0 0,-1 1-1 0 0,1-1 1 0 0,-1 1 0 0 0,0-1 0 0 0,0 1 0 0 0,-1-1 0 0 0,-3 8-1 0 0,2-5 41 0 0,-1 0-1 0 0,1 0 0 0 0,1 0 1 0 0,-1 0-1 0 0,1 1 0 0 0,0-1 1 0 0,0 12-1 0 0,2-17 180 0 0,0-1-126 0 0,0-1-1 0 0,1 0 0 0 0,-1 1 0 0 0,1-1 0 0 0,-1 0 1 0 0,0 1-1 0 0,1-1 0 0 0,-1 0 0 0 0,0 1 1 0 0,0-1-1 0 0,1 1 0 0 0,-1-1 0 0 0,0 1 0 0 0,0-1 1 0 0,0 1-1 0 0,1-1 0 0 0,-1 1 0 0 0,0-1 1 0 0,0 1-1 0 0,0-1 0 0 0,0 1 0 0 0,0-1 1 0 0,0 1-1 0 0,0 0 0 0 0,0 9 230 0 0,1-10-242 0 0,-1 1-1 0 0,0-1 1 0 0,0 1 0 0 0,1-1-1 0 0,-1 0 1 0 0,0 1-1 0 0,1-1 1 0 0,-1 0-1 0 0,0 1 1 0 0,1-1-1 0 0,-1 0 1 0 0,0 1-1 0 0,1-1 1 0 0,-1 0 0 0 0,1 0-1 0 0,-1 1 1 0 0,0-1-1 0 0,1 0 1 0 0,-1 0-1 0 0,1 0 1 0 0,0 1-1 0 0,1-1 5 0 0,10 9-14 0 0,5-1 0 0 0,-13-8 0 0 0,-1 0 0 0 0,10 7 0 0 0,-9-5 0 0 0,3 4 14 0 0,8 16 36 0 0,-11-10-50 0 0,-4-9 8 0 0,0-1 0 0 0,-1 0 0 0 0,1 0 0 0 0,-1 0 0 0 0,0 0 0 0 0,1 0 0 0 0,-3 3 0 0 0,0 4 67 0 0,1-5-39 0 0,0 1-1 0 0,0-1 1 0 0,-1 0-1 0 0,1 0 1 0 0,-1 0 0 0 0,0 0-1 0 0,0 0 1 0 0,0-1 0 0 0,-1 1-1 0 0,1-1 1 0 0,-7 5-1 0 0,-5 3-22 0 0,-27 15 0 0 0,13-12-151 0 0,-1-2-1 0 0,-1 0 1 0 0,-39 8-1 0 0,13-3-1307 0 0,19-6-154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2.1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 1 3680 0 0,'-1'2'3496'0'0,"-6"8"2691"0"0,-1 3-575 0 0,4-4-5220 0 0,-5 30 1738 0 0,6-28-1990 0 0,0-1 0 0 0,-1 16 0 0 0,-49 328-34 0 0,52-343-73 0 0,0-1 0 0 0,0 17 0 0 0,2-18-586 0 0,-2 1 0 0 0,-1 14 0 0 0,-3-12-1295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2.6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290 96 20527 0 0,'0'0'996'0'0,"-2"2"-430"0"0,-195 174-3110 0 0,188-167 2473 0 0,-1 1 515 0 0,0 0 1 0 0,0 0-1 0 0,1 1 1 0 0,1 1-1 0 0,-8 12 1 0 0,0-2 653 0 0,16-21-1061 0 0,0-1 0 0 0,-1 0 0 0 0,1 1 0 0 0,0-1 0 0 0,0 1 0 0 0,0-1 0 0 0,-1 1-1 0 0,1-1 1 0 0,0 1 0 0 0,0-1 0 0 0,0 1 0 0 0,0-1 0 0 0,0 1 0 0 0,0-1 0 0 0,0 1-1 0 0,0-1 1 0 0,0 1 0 0 0,0-1 0 0 0,0 1 0 0 0,0-1 0 0 0,0 1 0 0 0,1 8 285 0 0,0-6-317 0 0,0-1 0 0 0,-1 1-1 0 0,1 0 1 0 0,0-1 0 0 0,0 1 0 0 0,1-1 0 0 0,-1 1 0 0 0,0-1 0 0 0,1 1 0 0 0,0-1 0 0 0,-1 0 0 0 0,1 0 0 0 0,0 0 0 0 0,0 0 0 0 0,0 0 0 0 0,0 0 0 0 0,4 2 0 0 0,9 6 23 0 0,24 14-1 0 0,-31-19-25 0 0,12 4-2 0 0,-1 0-1 0 0,31 9 1 0 0,-13-6 17 0 0,44 12 210 0 0,24 15-214 0 0,-66-15-13 0 0,-38-23-1 0 0,1 0 0 0 0,-1 0-1 0 0,0 0 1 0 0,1 0-1 0 0,-1 0 1 0 0,0 0 0 0 0,0 1-1 0 0,0-1 1 0 0,1 0 0 0 0,-2 1-1 0 0,1-1 1 0 0,0 1 0 0 0,0-1-1 0 0,0 1 1 0 0,-1 0-1 0 0,1-1 1 0 0,-1 1 0 0 0,1 0-1 0 0,-1-1 1 0 0,0 1 0 0 0,1 0-1 0 0,-1-1 1 0 0,0 1 0 0 0,0 0-1 0 0,0 0 1 0 0,0-1-1 0 0,-1 1 1 0 0,1 0 0 0 0,0-1-1 0 0,-2 4 1 0 0,0 0-14 0 0,1 1-1 0 0,-1-1 1 0 0,0 0-1 0 0,-1 0 1 0 0,1 0-1 0 0,-1-1 1 0 0,0 1-1 0 0,-6 7 1 0 0,-60 55-153 0 0,58-58 128 0 0,0-1 0 0 0,0 0 0 0 0,0-1 0 0 0,-1-1 0 0 0,-14 7 0 0 0,12-7 39 0 0,5-2 84 0 0,0-1 0 0 0,-19 6 0 0 0,25-9-39 0 0,0 1-1 0 0,-1-1 1 0 0,1 0 0 0 0,0 0 0 0 0,0 0 0 0 0,0 0 0 0 0,0 0-1 0 0,-1-1 1 0 0,1 1 0 0 0,0-1 0 0 0,0 0 0 0 0,0 0-1 0 0,-4-2 1 0 0,4 1 19 0 0,0 1 0 0 0,0-1-1 0 0,0 1 1 0 0,0-1 0 0 0,0 0 0 0 0,1-1-1 0 0,-1 1 1 0 0,1 0 0 0 0,-1-1-1 0 0,1 1 1 0 0,0-1 0 0 0,0 0 0 0 0,0 1-1 0 0,0-1 1 0 0,1 0 0 0 0,-1 0 0 0 0,1-1-1 0 0,0 1 1 0 0,0 0 0 0 0,0 0-1 0 0,0-1 1 0 0,0-2 0 0 0,0-7 34 0 0,1 0 0 0 0,0-1-1 0 0,1 1 1 0 0,0 0 0 0 0,2 1 0 0 0,5-24 0 0 0,33-72 772 0 0,-19 58-715 0 0,39-90-679 0 0,17-48-759 0 0,-74 176 793 0 0,-1 0-1 0 0,0 0 1 0 0,0-19 0 0 0,0 11-361 0 0,-3 16 534 0 0,0-1 0 0 0,-1 1 0 0 0,1-1 0 0 0,-1 1 1 0 0,0-1-1 0 0,0 1 0 0 0,0 0 0 0 0,-1-1 0 0 0,0 1 0 0 0,1 0 1 0 0,-1 0-1 0 0,-1 0 0 0 0,1 0 0 0 0,-1 1 0 0 0,1-1 1 0 0,-1 1-1 0 0,0-1 0 0 0,-6-4 0 0 0,3 3-226 0 0,0 0 1 0 0,0 0-1 0 0,-8-4 1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4.6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 0 18055 0 0,'-22'0'827'0'0,"18"0"-22"0"0,-3 0-401 0 0,-2 0 26 0 0,7 0 696 0 0,-1 2-646 0 0,2-1-477 0 0,-1-1 0 0 0,1 1 0 0 0,0 0 0 0 0,0 0 1 0 0,0 0-1 0 0,0 0 0 0 0,0 0 0 0 0,0 0 0 0 0,0 1 0 0 0,0-1 0 0 0,0 0 0 0 0,1 0 0 0 0,-1 1 0 0 0,0-1 0 0 0,1 0 0 0 0,-1 1 0 0 0,1-1 0 0 0,0 1 0 0 0,-1-1 0 0 0,1 0 0 0 0,0 1 0 0 0,0-1 0 0 0,0 1 0 0 0,0 1 0 0 0,0-1-10 0 0,-1 0-1 0 0,1 0 1 0 0,0 0-1 0 0,-1 0 1 0 0,1 0-1 0 0,-1 0 0 0 0,1 0 1 0 0,-1 0-1 0 0,0 0 1 0 0,0 0-1 0 0,0-1 1 0 0,-2 3-1 0 0,-3 8 6 0 0,4-7 2 0 0,1 0 0 0 0,0-1 0 0 0,0 1 0 0 0,0 0-1 0 0,1 1 1 0 0,0 8 0 0 0,-1 4-11 0 0,-4 26-18 0 0,-1 46 192 0 0,6-21-11 0 0,-5 174 294 0 0,6-114-323 0 0,1-87-131 0 0,-6 71 0 0 0,-16 69-403 0 0,19-169 324 0 0,-1 0 0 0 0,-1 1-1 0 0,0-1 1 0 0,-1 0 0 0 0,-6 16-1 0 0,4-16-576 0 0,0 0 0 0 0,2 0-1 0 0,-1 0 1 0 0,2 0 0 0 0,-1 1-1 0 0,0 13 1 0 0,-1 3-5801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5.5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223 13 7832 0 0,'0'0'9'0'0,"11"6"86"0"0,-8-3 114 0 0,-6-2 624 0 0,1-1 809 0 0,5 0 548 0 0,39-1 2378 0 0,26-7-4535 0 0,-14 1-377 0 0,58 2 0 0 0,-70 3 222 0 0,16 3 204 0 0,1 2-1 0 0,59 12 1 0 0,-50-6 330 0 0,283 56 942 0 0,-241-42-1273 0 0,168 18-60 0 0,-48-17 440 0 0,-169-14-262 0 0,-37-6-54 0 0,27 1-1 0 0,171 16 208 0 0,-198-16-308 0 0,33 11 0 0 0,-14-3 92 0 0,-35-11-88 0 0,-1 0 0 0 0,1 1 1 0 0,-1 0-1 0 0,0 1 0 0 0,0 0 0 0 0,6 4 0 0 0,-9-5 14 0 0,0 0 1 0 0,-1 0 0 0 0,1 0-1 0 0,-1 0 1 0 0,1 1 0 0 0,-1 0-1 0 0,0-1 1 0 0,-1 1-1 0 0,1 0 1 0 0,3 6 0 0 0,-6-8-42 0 0,1-1 1 0 0,-1 0-1 0 0,0 0 1 0 0,1 0-1 0 0,-1 0 0 0 0,0 0 1 0 0,0 0-1 0 0,0 1 1 0 0,1-1-1 0 0,-1 0 1 0 0,0 0-1 0 0,-1 0 1 0 0,1 3-1 0 0,0 13 244 0 0,4-4-154 0 0,-3-10-85 0 0,0-1-1 0 0,0 0 1 0 0,-1 1 0 0 0,1-1-1 0 0,-1 1 1 0 0,1-1 0 0 0,-1 1-1 0 0,0-1 1 0 0,0 0-1 0 0,0 1 1 0 0,-1-1 0 0 0,1 1-1 0 0,0-1 1 0 0,-1 1 0 0 0,-1 3-1 0 0,-5 22 121 0 0,6-23-121 0 0,0 1 0 0 0,0-1-1 0 0,-1 1 1 0 0,-3 7 0 0 0,0-2-18 0 0,0 1 0 0 0,0 0 0 0 0,-2 14 1 0 0,3-12 27 0 0,-10 24-24 0 0,10-29-9 0 0,0 1 1 0 0,1 1-1 0 0,-4 18 1 0 0,-3 29 23 0 0,6-37-17 0 0,0-1 0 0 0,-1 36 0 0 0,3-9-9 0 0,1-23 0 0 0,1 25 0 0 0,2 8 0 0 0,-2-28 0 0 0,7 52 0 0 0,7 12 0 0 0,4 25 0 0 0,-14-93-107 0 0,-2 1 1 0 0,-1-1-1 0 0,-1 0 0 0 0,-1 0 0 0 0,-6 37 0 0 0,6-55 31 0 0,-1 1 0 0 0,0 0 0 0 0,-4 8 0 0 0,-3 11-99 0 0,7-20 144 0 0,0 0-1 0 0,0 0 0 0 0,-1-1 0 0 0,0 1 0 0 0,0-1 0 0 0,-7 10 1 0 0,8-13 79 0 0,-1 0 1 0 0,1 0-1 0 0,-1 0 1 0 0,0 0-1 0 0,0 0 1 0 0,0-1-1 0 0,0 1 1 0 0,0-1-1 0 0,0 0 1 0 0,-1 0-1 0 0,1 0 1 0 0,-7 3-1 0 0,2-4 21 0 0,1 1 0 0 0,0-1 0 0 0,0 0 0 0 0,-1 0 0 0 0,1-1 0 0 0,-10-1 0 0 0,-46-7 393 0 0,24 2-85 0 0,-132-22 534 0 0,17 2-670 0 0,22 10 5 0 0,-48-6 142 0 0,-74-6 339 0 0,164 19-487 0 0,-104-6 32 0 0,123 11-203 0 0,-98-4 90 0 0,84 6-86 0 0,-151 3 24 0 0,76 3-387 0 0,129-4-518 0 0,0-2 0 0 0,-48-7 0 0 0,50 3-689 0 0,0-1-309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5.8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0 13360 0 0,'1'0'29'0'0,"-1"0"0"0"0,0 0 0 0 0,0 0 1 0 0,1 0-1 0 0,-1 0 0 0 0,0 0 0 0 0,0 0 1 0 0,0 0-1 0 0,1 0 0 0 0,-1 0 0 0 0,0 0 1 0 0,0 0-1 0 0,1 0 0 0 0,-1 0 0 0 0,0 1 0 0 0,0-1 1 0 0,0 0-1 0 0,1 0 0 0 0,-1 0 0 0 0,0 0 1 0 0,0 0-1 0 0,0 0 0 0 0,1 1 0 0 0,-1-1 1 0 0,0 0-1 0 0,0 0 0 0 0,0 0 0 0 0,0 0 1 0 0,0 1-1 0 0,1-1 0 0 0,-1 0 0 0 0,0 0 1 0 0,0 1-1 0 0,0-1 0 0 0,0 0 0 0 0,0 0 1 0 0,0 0-1 0 0,0 1 0 0 0,0-1 0 0 0,0 0 1 0 0,0 0-1 0 0,0 1 0 0 0,0-1 0 0 0,0 0 1 0 0,0 0-1 0 0,0 0 0 0 0,0 1 0 0 0,0-1 1 0 0,0 0-1 0 0,0 0 0 0 0,0 1 0 0 0,0-1 0 0 0,-1 0 1 0 0,1 0-1 0 0,-2 2 1829 0 0,1 12 2830 0 0,-9-2-2413 0 0,9-12-2230 0 0,0 1 0 0 0,0 0 0 0 0,0 0 0 0 0,0 0 0 0 0,0 0 0 0 0,0 0 0 0 0,1 0 0 0 0,-1 0 0 0 0,0 0 0 0 0,1 0 0 0 0,-1 0 0 0 0,0 0 0 0 0,1 0 0 0 0,0 0 0 0 0,-1 0 0 0 0,0 3 0 0 0,2 1-32 0 0,-1-4-12 0 0,0 0 1 0 0,0 0-1 0 0,0 0 1 0 0,0 0-1 0 0,0 0 1 0 0,0 0-1 0 0,0 0 1 0 0,-1 0-1 0 0,1-1 1 0 0,0 1-1 0 0,0 0 1 0 0,-1 0-1 0 0,1 0 1 0 0,0 0-1 0 0,-1 0 1 0 0,1-1-1 0 0,-1 1 1 0 0,1 0-1 0 0,-1 0 1 0 0,0-1-1 0 0,1 1 1 0 0,-1 0-1 0 0,0-1 1 0 0,1 1-1 0 0,-2 0 1 0 0,0 0-23 0 0,0 1-1 0 0,0-1 1 0 0,0 0-1 0 0,1 1 1 0 0,-1-1 0 0 0,0 1-1 0 0,1 0 1 0 0,-1-1-1 0 0,1 1 1 0 0,0 0 0 0 0,-1 0-1 0 0,1 0 1 0 0,0 0 0 0 0,0 0-1 0 0,0 0 1 0 0,1 1-1 0 0,-1-1 1 0 0,0 0 0 0 0,1 0-1 0 0,0 0 1 0 0,-1 1 0 0 0,1-1-1 0 0,0 0 1 0 0,0 1-1 0 0,0-1 1 0 0,0 0 0 0 0,2 5-1 0 0,-2-2-12 0 0,0 1 0 0 0,-1 0-1 0 0,1 0 1 0 0,-1-1-1 0 0,0 1 1 0 0,-1 0 0 0 0,1-1-1 0 0,-4 9 1 0 0,-5 22-1 0 0,3 3 7 0 0,2-6 2 0 0,-11 38 0 0 0,13-63 11 0 0,1 0 0 0 0,-1 1 0 0 0,2-1 0 0 0,-1 1 0 0 0,1-1 0 0 0,1 1 0 0 0,-1 0-1 0 0,3 16 1 0 0,-2-19-7 0 0,0 0-1 0 0,-1 0 0 0 0,1-1 1 0 0,-1 1-1 0 0,-3 10 0 0 0,-1 18-2063 0 0,5-32 52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6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29 147 22087 0 0,'-3'0'107'0'0,"1"0"0"0"0,0 0 0 0 0,0 1 0 0 0,-1-1-1 0 0,1 0 1 0 0,0 1 0 0 0,-1-1 0 0 0,1 1 0 0 0,-4 1-1 0 0,5-1 1040 0 0,8-14-936 0 0,-3 10-210 0 0,0-1-1 0 0,-1 1 0 0 0,1 1 1 0 0,5-4-1 0 0,-5 4-16 0 0,-1-1 0 0 0,1 1-1 0 0,-1-1 1 0 0,1 1 0 0 0,-1-1 0 0 0,4-5-1 0 0,-4 4-12 0 0,1 1 0 0 0,0-1-1 0 0,0 1 1 0 0,0-1 0 0 0,1 1-1 0 0,-1 0 1 0 0,1 1 0 0 0,0-1-1 0 0,-1 1 1 0 0,1 0 0 0 0,8-2-1 0 0,-8 3-54 0 0,0-1 0 0 0,-1 1 0 0 0,0-1 0 0 0,1 0 0 0 0,-1 0-1 0 0,0 0 1 0 0,0-1 0 0 0,0 0 0 0 0,0 0 0 0 0,-1 0 0 0 0,1 0 0 0 0,-1 0-1 0 0,4-5 1 0 0,-6 7 62 0 0,0 0-1 0 0,1 0 0 0 0,-1 0 1 0 0,1 0-1 0 0,-1 0 0 0 0,1 0 1 0 0,-1 0-1 0 0,1 0 0 0 0,-1 0 1 0 0,1 1-1 0 0,0-1 0 0 0,0 1 1 0 0,-1-1-1 0 0,1 1 0 0 0,0 0 1 0 0,0 0-1 0 0,-1-1 0 0 0,1 1 1 0 0,3 1-1 0 0,17-4 93 0 0,-17 1-2 0 0,-1 0-1 0 0,0 1 1 0 0,1 0 0 0 0,-1 0-1 0 0,0 0 1 0 0,1 1-1 0 0,-1-1 1 0 0,1 1-1 0 0,-1 0 1 0 0,1 1 0 0 0,-1-1-1 0 0,1 1 1 0 0,-1-1-1 0 0,5 3 1 0 0,1 0 133 0 0,-1 0 0 0 0,0 1 1 0 0,0 0-1 0 0,9 6 0 0 0,-10-5-187 0 0,-4-3-17 0 0,-1 0-1 0 0,0 0 1 0 0,1 1-1 0 0,-1-1 1 0 0,0 1-1 0 0,-1 0 1 0 0,1-1 0 0 0,0 1-1 0 0,-1 1 1 0 0,1-1-1 0 0,-1 0 1 0 0,0 0-1 0 0,2 5 1 0 0,-3-5-38 0 0,0 0-1 0 0,0 0 1 0 0,-1 1 0 0 0,1-1-1 0 0,-1 0 1 0 0,1 1 0 0 0,-1-1 0 0 0,0 0-1 0 0,0 1 1 0 0,0-1 0 0 0,-1 0-1 0 0,1 1 1 0 0,-1-1 0 0 0,0 0-1 0 0,0 0 1 0 0,0 0 0 0 0,0 0-1 0 0,-1 0 1 0 0,1 0 0 0 0,-1 0 0 0 0,-4 5-1 0 0,-2 7-158 0 0,6-11 193 0 0,-1 0-1 0 0,1 0 1 0 0,-1 0 0 0 0,0 0 0 0 0,0-1 0 0 0,0 1 0 0 0,-4 2 0 0 0,-43 29-46 0 0,28-17 3 0 0,-1-1-1 0 0,0-2 0 0 0,-29 16 0 0 0,25-16-6 0 0,-23 11-416 0 0,-9 5-4321 0 0,48-26-1766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6.5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 0 18455 0 0,'0'0'1852'0'0,"0"2"-1697"0"0,-7 29-2 0 0,6-28-144 0 0,0 0 0 0 0,0-1 0 0 0,0 1 0 0 0,0-1 0 0 0,-1 0 1 0 0,1 1-1 0 0,-1-1 0 0 0,1 0 0 0 0,-1 0 0 0 0,0 0 0 0 0,0 0 0 0 0,-2 2 0 0 0,-11 13-107 0 0,12-11 78 0 0,-1-1 0 0 0,0 1 0 0 0,0-1-1 0 0,-1 0 1 0 0,-8 8 0 0 0,9-9 37 0 0,2-2 1 0 0,-1 0 0 0 0,1 1 0 0 0,0 0 0 0 0,1 0 1 0 0,-1-1-1 0 0,0 1 0 0 0,1 0 0 0 0,0 0 0 0 0,-1 0 0 0 0,1 1 0 0 0,-1 5 0 0 0,-5 14 477 0 0,6-20-397 0 0,0-1-1 0 0,0 1 0 0 0,0-1 0 0 0,1 1 1 0 0,-1 0-1 0 0,1 0 0 0 0,0-1 0 0 0,0 1 1 0 0,0 0-1 0 0,0-1 0 0 0,0 1 0 0 0,0 0 1 0 0,1 0-1 0 0,1 3 0 0 0,-1-1 56 0 0,1-1 0 0 0,0 0 0 0 0,0 0 0 0 0,0 0 0 0 0,1 0-1 0 0,0 0 1 0 0,5 7 0 0 0,0-4-34 0 0,-1 0 1 0 0,1 0-1 0 0,0-1 0 0 0,0 0 0 0 0,1 0 1 0 0,0-1-1 0 0,11 5 0 0 0,-16-9-115 0 0,0 0 0 0 0,0 1 0 0 0,1-2 0 0 0,-1 1 0 0 0,7 0 0 0 0,-8-1-15 0 0,0 1 0 0 0,0-1 0 0 0,0 1 0 0 0,0-1 0 0 0,0 1 0 0 0,0 0 0 0 0,0 0 1 0 0,3 1-1 0 0,-2-2-125 0 0,8-3-20 0 0,9-3-24 0 0,-20 5 146 0 0,0 1 1 0 0,0-1 0 0 0,0 1 0 0 0,-1-1-1 0 0,1 1 1 0 0,0-1 0 0 0,0 1 0 0 0,0-1-1 0 0,-1 0 1 0 0,1 1 0 0 0,0-1 0 0 0,-1 0-1 0 0,1 0 1 0 0,-1 1 0 0 0,1-1-1 0 0,-1 0 1 0 0,1-1 0 0 0,0 0-50 0 0,0 0 1 0 0,0 0-1 0 0,0 0 0 0 0,0 0 1 0 0,0 0-1 0 0,0 1 1 0 0,0-1-1 0 0,1 0 0 0 0,2-1 1 0 0,-3 1-18 0 0,1 0 0 0 0,-1 0 1 0 0,1 1-1 0 0,-1-1 1 0 0,1 0-1 0 0,-1 0 1 0 0,0 0-1 0 0,1-4 0 0 0,3-9-1174 0 0,-2 7 237 0 0,0 0 1 0 0,0 0 0 0 0,5-9-1 0 0,2-2-946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6.8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234 0 13128 0 0,'0'0'597'0'0,"-2"2"-8"0"0,0-1-525 0 0,1 1-53 0 0,-1-1 1 0 0,0 0 0 0 0,1 1-1 0 0,0-1 1 0 0,-1 1-1 0 0,1-1 1 0 0,0 1-1 0 0,-1 0 1 0 0,1-1 0 0 0,0 1-1 0 0,0 0 1 0 0,1 0-1 0 0,-1 0 1 0 0,-1 3 0 0 0,1-2 138 0 0,-1 1 0 0 0,0-1 1 0 0,1 0-1 0 0,-1 1 0 0 0,0-1 1 0 0,-1 0-1 0 0,1 0 0 0 0,-4 3 1 0 0,3-3 155 0 0,0 0 0 0 0,1 0 0 0 0,-1 1 0 0 0,1-1 0 0 0,0 1 0 0 0,-3 4 0 0 0,-18 55 1761 0 0,18-53-1908 0 0,1 1-1 0 0,1 0 1 0 0,-4 21 0 0 0,3-14-91 0 0,2-9-43 0 0,-1 0-1 0 0,0 0 1 0 0,-5 8 0 0 0,4-9-15 0 0,1-1-1 0 0,0 1 0 0 0,0 0 1 0 0,-2 13-1 0 0,2 1 15 0 0,-2 1 0 0 0,-12 37 0 0 0,2-12 67 0 0,-7 19-1238 0 0,10-48-3704 0 0,-3 1-1653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7.3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33 5064 0 0,'3'0'10405'0'0,"0"0"-10220"0"0,0 0 0 0 0,0 0 1 0 0,0-1-1 0 0,1 0 0 0 0,-1 1 0 0 0,0-1 0 0 0,-1 0 1 0 0,1-1-1 0 0,0 1 0 0 0,0 0 0 0 0,4-4 0 0 0,0 2-150 0 0,0 0-1 0 0,0 1 0 0 0,0 0 0 0 0,0 0 0 0 0,0 1 0 0 0,0-1 0 0 0,0 1 0 0 0,1 1 0 0 0,12 0 0 0 0,27-4-67 0 0,-40 4 42 0 0,-1 0 0 0 0,1 1-1 0 0,-1-1 1 0 0,1 1-1 0 0,-1 0 1 0 0,1 1-1 0 0,10 3 1 0 0,15 3 125 0 0,-17-4 91 0 0,1 0 1 0 0,-1 1-1 0 0,20 8 0 0 0,-20-4-225 0 0,-13-7-20 0 0,-1-1-1 0 0,1 1 0 0 0,-1-1 0 0 0,1 1 1 0 0,-1-1-1 0 0,0 1 0 0 0,0 0 1 0 0,0 0-1 0 0,0-1 0 0 0,0 1 0 0 0,0 0 1 0 0,-1 0-1 0 0,1 0 0 0 0,-1 0 0 0 0,1 0 1 0 0,-1 0-1 0 0,1 4 0 0 0,-2-2 0 0 0,1 1 0 0 0,-1 0 0 0 0,0-1-1 0 0,0 1 1 0 0,-3 7 0 0 0,1-2 33 0 0,-1-1 66 0 0,0 0 0 0 0,0 0-1 0 0,-1 0 1 0 0,0-1 0 0 0,0 0 0 0 0,-12 13-1 0 0,-4 7 302 0 0,-31 55 1131 0 0,46-72-1196 0 0,0 0 1 0 0,1 0-1 0 0,0 1 0 0 0,1 0 1 0 0,-4 21-1 0 0,7-28-257 0 0,1 0 0 0 0,0 0 0 0 0,0 0 0 0 0,0 1 0 0 0,0-1 0 0 0,1 0 0 0 0,0 0 0 0 0,0 0 0 0 0,0-1 0 0 0,1 1 0 0 0,0 0 0 0 0,0 0 0 0 0,0-1 0 0 0,0 1 0 0 0,1-1 0 0 0,0 0 0 0 0,-1 0 0 0 0,2 0 0 0 0,-1 0 0 0 0,0 0 0 0 0,1 0 0 0 0,4 3 0 0 0,-5-6-60 0 0,-1 1 0 0 0,1 0 0 0 0,-1-1 0 0 0,1 0 0 0 0,0 0 1 0 0,-1 0-1 0 0,1 0 0 0 0,0 0 0 0 0,0 0 0 0 0,0-1 1 0 0,0 1-1 0 0,-1-1 0 0 0,1 0 0 0 0,0 0 0 0 0,0 0 0 0 0,0 0 1 0 0,0 0-1 0 0,0-1 0 0 0,0 1 0 0 0,3-2 0 0 0,2 0-99 0 0,-1-1 0 0 0,0 0 0 0 0,1 0 0 0 0,-1-1 0 0 0,-1 0 0 0 0,8-5 0 0 0,43-36-2465 0 0,-22 13-3280 0 0,-9 5-650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7.6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1 3224 0 0,'-95'78'1038'0'0,"58"-43"6776"0"0,-52 63 0 0 0,66-71-7433 0 0,-54 75-940 0 0,70-91 406 0 0,1 0 0 0 0,0 1 0 0 0,0-1 0 0 0,2 1 0 0 0,-1 0-1 0 0,1 0 1 0 0,-3 23 0 0 0,6-32 168 0 0,1 0 0 0 0,0 0 0 0 0,0 0 0 0 0,0 0 0 0 0,0 1 0 0 0,0-1 0 0 0,1 0 0 0 0,0 0 0 0 0,-1 0 0 0 0,1 0 0 0 0,0 0 0 0 0,1-1 0 0 0,-1 1 0 0 0,0 0 0 0 0,1 0 0 0 0,-1-1 0 0 0,1 1 0 0 0,0-1 0 0 0,0 1 0 0 0,0-1 0 0 0,0 0 0 0 0,1 0 0 0 0,-1 0 0 0 0,0 0 0 0 0,1 0 0 0 0,0 0 0 0 0,-1-1 0 0 0,1 1 0 0 0,4 1 0 0 0,2 0 128 0 0,1 1 0 0 0,0-1-1 0 0,0-1 1 0 0,0 1 0 0 0,0-2 0 0 0,0 0 0 0 0,18 1-1 0 0,-12-3 58 0 0,-1-1 0 0 0,1 0 0 0 0,-1-1-1 0 0,23-7 1 0 0,59-25 699 0 0,-64 19-616 0 0,52-32 0 0 0,-67 36-12 0 0,-1-2-1 0 0,0 0 0 0 0,-1 0 1 0 0,25-31-1 0 0,-35 37-72 0 0,1 0 1 0 0,-2 0-1 0 0,1 0 0 0 0,-1-1 0 0 0,0 0 0 0 0,-1 0 0 0 0,6-17 0 0 0,-9 22-142 0 0,0 0 0 0 0,0 0 0 0 0,0 0 0 0 0,0 0 0 0 0,-1 0 0 0 0,0-1 0 0 0,0 1-1 0 0,0 0 1 0 0,0 0 0 0 0,-1-1 0 0 0,1 1 0 0 0,-1 0 0 0 0,0 0 0 0 0,-1 0 0 0 0,1 0 0 0 0,-1 0-1 0 0,1 0 1 0 0,-1 0 0 0 0,0 0 0 0 0,-1 1 0 0 0,-3-5 0 0 0,-1 0-214 0 0,-2 0 0 0 0,1 1-1 0 0,-1 0 1 0 0,0 0 0 0 0,-1 1 0 0 0,1 1 0 0 0,-1-1-1 0 0,0 1 1 0 0,-1 1 0 0 0,-15-5 0 0 0,-21-7-8780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0 7368 0 0,'0'0'5730'0'0,"-2"2"-4166"0"0,0 1-1452 0 0,0-1 0 0 0,0 1 0 0 0,1 0 0 0 0,-1 0 0 0 0,1 0-1 0 0,-1-1 1 0 0,1 1 0 0 0,0 0 0 0 0,0 1 0 0 0,-1 3 0 0 0,-5 21-84 0 0,5-21-25 0 0,0-1 1 0 0,0 0-1 0 0,0 11 0 0 0,-15 116 648 0 0,3 93 897 0 0,8-53-1399 0 0,5-100-152 0 0,-31 358-200 0 0,6-243-3007 0 0,20-155 1926 0 0,0-15-10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352 15 5064 0 0,'0'0'389'0'0,"2"2"-250"0"0,0-1-48 0 0,0 0-1 0 0,1 1 1 0 0,-1-1 0 0 0,1 0-1 0 0,-1 0 1 0 0,1-1 0 0 0,-1 1 0 0 0,1 0-1 0 0,-1-1 1 0 0,1 1 0 0 0,0-1-1 0 0,-1 0 1 0 0,1 0 0 0 0,3-1 0 0 0,46-3 3571 0 0,-39 2-3068 0 0,167-13 367 0 0,251 10-1 0 0,-99 10 1376 0 0,-231 0-2287 0 0,20-1-31 0 0,192 2 154 0 0,-118-4 324 0 0,-109-3-257 0 0,2-5 256 0 0,-15 6 171 0 0,-71 0-490 0 0,0 1 14 0 0,22 11 1410 0 0,-23-11-1587 0 0,-1-1-1 0 0,0 0 0 0 0,1 0 1 0 0,-1 1-1 0 0,0-1 0 0 0,1 0 1 0 0,-1 1-1 0 0,0-1 0 0 0,1 0 1 0 0,-1 1-1 0 0,0-1 0 0 0,0 1 1 0 0,1-1-1 0 0,-1 1 0 0 0,0-1 1 0 0,0 0-1 0 0,0 1 0 0 0,1-1 1 0 0,-1 1-1 0 0,0-1 0 0 0,0 2 1 0 0,0 0 33 0 0,5 9 99 0 0,-4-9-8 0 0,-1 0-1 0 0,0 9-73 0 0,-1 1 1 0 0,-3 13-1 0 0,3-14-59 0 0,-1 0-1 0 0,2 21 1 0 0,0-20-4 0 0,0 0 0 0 0,-2 14-1 0 0,-5 33-1 0 0,0 87 0 0 0,-1 11-66 0 0,2-51 70 0 0,1-1-17 0 0,-5 44-62 0 0,-7 56 23 0 0,14-178 54 0 0,2 36 0 0 0,-1 6 0 0 0,1-49 0 0 0,1-15 0 0 0,0 0 0 0 0,0 0 0 0 0,-1 0 0 0 0,1 0 0 0 0,-1 0 0 0 0,0-1 0 0 0,-1 1 0 0 0,-2 7 0 0 0,-11 21-10 0 0,14-32-46 0 0,-1 1-22 0 0,-7 5-2 0 0,-3-2 14 0 0,4-5 64 0 0,0 0 0 0 0,0 0 1 0 0,0-1-1 0 0,0 0 1 0 0,0 0-1 0 0,0-1 0 0 0,-10-3 1 0 0,-15-3 0 0 0,17 4 33 0 0,-25-9 0 0 0,1 0 90 0 0,-279-53 558 0 0,-5 23-594 0 0,-144 18-155 0 0,4 49 2 0 0,144 0 67 0 0,293-23-499 0 0,-1-1 0 0 0,0-2 0 0 0,-41-6 0 0 0,47 3-1603 0 0,1-4-4079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18975 0 0,'0'13'1450'0'0,"0"-8"-1212"0"0,0-1-182 0 0,0-1 0 0 0,0 1 0 0 0,-1 0 0 0 0,0-1 0 0 0,1 1 0 0 0,-3 5 0 0 0,2 0 44 0 0,0 0 0 0 0,0 0-1 0 0,1 0 1 0 0,1 0 0 0 0,-1 0 0 0 0,1 0-1 0 0,3 9 1 0 0,1 21-146 0 0,-4-12-236 0 0,0-12-64 0 0,4 28 0 0 0,0-12-68 0 0,1 54 0 0 0,-5-54 407 0 0,8 49 0 0 0,-7-68-9 0 0,0-1-1 0 0,-1 14 0 0 0,-1-5-3834 0 0,0-16 2271 0 0,0 10-4642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15288 0 0,'0'0'1162'0'0,"1"-2"-790"0"0,1-4-348 0 0,1 1 1 0 0,0-1-1 0 0,1 1 0 0 0,-1-1 0 0 0,8-7 0 0 0,11-16 239 0 0,-19 23-135 0 0,2 0 0 0 0,-1 1 1 0 0,0-1-1 0 0,7-4 0 0 0,1-1-105 0 0,1 0 0 0 0,0 1 0 0 0,1 1 0 0 0,0 0 0 0 0,0 1 0 0 0,25-11-1 0 0,-35 18 26 0 0,1 0 0 0 0,-1 1 0 0 0,0-1 0 0 0,1 1 0 0 0,-1 0 0 0 0,1 0-1 0 0,-1 0 1 0 0,8 1 0 0 0,35 10 642 0 0,-46-11-683 0 0,4 2 29 0 0,0-1 0 0 0,-1 1 0 0 0,0 1 0 0 0,1-1 0 0 0,-1 1 0 0 0,0-1 0 0 0,0 1 0 0 0,0 0 0 0 0,0 0 0 0 0,-1 1 0 0 0,1-1 0 0 0,-1 1 0 0 0,0 0 0 0 0,0 0-1 0 0,-1 0 1 0 0,1 0 0 0 0,-1 0 0 0 0,1 1 0 0 0,-1-1 0 0 0,-1 1 0 0 0,3 8 0 0 0,-3-10-53 0 0,-1 0 0 0 0,0 0 0 0 0,0 0 0 0 0,0 0 0 0 0,0 0-1 0 0,-1 0 1 0 0,1 0 0 0 0,-1 0 0 0 0,0 0 0 0 0,1-1 0 0 0,-4 7 0 0 0,-15 26 121 0 0,13-26-49 0 0,-1-1 1 0 0,0 0 0 0 0,0 0 0 0 0,0-1 0 0 0,-1 0-1 0 0,-10 7 1 0 0,-54 33 195 0 0,42-29-262 0 0,1 3 7 0 0,23-16-101 0 0,0 0 0 0 0,-1 0-1 0 0,1-1 1 0 0,-1 0 0 0 0,-10 4-1 0 0,12-6 33 0 0,1-1-879 0 0,0 1 1 0 0,0 0 0 0 0,0-1 0 0 0,1 1-1 0 0,-5 3 1 0 0,-7 5-5103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4144 0 0,'2'1'2974'0'0,"12"10"3756"0"0,-12-9-6426 0 0,0 0 0 0 0,1 0 1 0 0,-1 0-1 0 0,1-1 0 0 0,0 1 0 0 0,0 0 0 0 0,-1-1 0 0 0,1 0 1 0 0,0 0-1 0 0,0 0 0 0 0,6 1 0 0 0,20 2 59 0 0,28-1-1 0 0,-43-2-433 0 0,0 0-1 0 0,22 6 1 0 0,-3-1 8 0 0,-20-3 120 0 0,26 16 243 0 0,-36-18-188 0 0,-2 1-18 0 0,0 1-105 0 0,1 0 1 0 0,-1 0-1 0 0,0 1 0 0 0,0-1 1 0 0,0 1-1 0 0,0-1 1 0 0,0 1-1 0 0,-1-1 1 0 0,0 1-1 0 0,0 0 1 0 0,0-1-1 0 0,0 1 0 0 0,0-1 1 0 0,-1 1-1 0 0,1-1 1 0 0,-1 1-1 0 0,0-1 1 0 0,0 1-1 0 0,-1-1 0 0 0,1 1 1 0 0,-1-1-1 0 0,1 0 1 0 0,-1 0-1 0 0,0 0 1 0 0,0 0-1 0 0,-3 3 0 0 0,-12 21 11 0 0,12-20 0 0 0,1 0 0 0 0,-1 0 0 0 0,-6 7 0 0 0,8-12-3 0 0,-3 6 10 0 0,4 13-51 0 0,2-18-165 0 0,3-3-390 0 0,7-1 107 0 0,0-1-1 0 0,0 1 0 0 0,0-1 0 0 0,-1-1 1 0 0,1 0-1 0 0,-1 0 0 0 0,1-1 0 0 0,-1 0 0 0 0,11-8 1 0 0,15-15-4228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11976 0 0,'0'0'922'0'0,"3"0"-428"0"0,4 0 51 0 0,0-2 0 0 0,0 1 1 0 0,0-1-1 0 0,-1 0 0 0 0,1 0 1 0 0,7-5-1 0 0,21-6 229 0 0,160-38-2683 0 0,-105 33 1978 0 0,-74 16 204 0 0,-13 1-171 0 0,0 1 0 0 0,0 0 1 0 0,0 0-1 0 0,0 1 0 0 0,0-1 1 0 0,0 1-1 0 0,0-1 0 0 0,0 1 1 0 0,0 0-1 0 0,3 1 0 0 0,1 1 203 0 0,-5-2-242 0 0,0 0-1 0 0,1 1 1 0 0,-1-1 0 0 0,0 1-1 0 0,-1 0 1 0 0,1-1 0 0 0,0 1-1 0 0,0 0 1 0 0,-1 0 0 0 0,3 3-1 0 0,-3-3-50 0 0,-1-1 0 0 0,1 1 0 0 0,0 0 0 0 0,-1 0 0 0 0,1-1 0 0 0,-1 1 0 0 0,0 0 0 0 0,0 0 0 0 0,1-1 0 0 0,-1 1 0 0 0,0 0 0 0 0,0 0 0 0 0,-1 0 0 0 0,1-1 0 0 0,0 1 0 0 0,-2 3 0 0 0,-11 29-24 0 0,13-34 12 0 0,-19 43-79 0 0,-38 77-258 0 0,36-79 321 0 0,-28 47 4 0 0,-35 62-47 0 0,45-75 58 0 0,-15 35 16 0 0,10-20-399 0 0,27-56-4724 0 0,8-22-374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18775 0 0,'0'0'1427'0'0,"3"0"-972"0"0,26 2-269 0 0,-20 0-187 0 0,0-1 1 0 0,1-1 0 0 0,11 0 0 0 0,83-15 130 0 0,-46 6-84 0 0,1-1-171 0 0,38-4-217 0 0,-43 9 207 0 0,233-13 78 0 0,-204 12-198 0 0,-42 3-516 0 0,-15 0 188 0 0,-4-5-8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9398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32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662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1679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796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650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4720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72709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2115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7470A33E-2A8E-4315-A4B4-7224B792F6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DD7BC739-B013-44CD-A744-B99EF8715D6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2425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13DB19E0-3BF6-41B1-9380-C725088630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3791047C-B803-4F6B-B648-B6A20919FF8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568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26C22650-A663-4139-8049-3DCCA2252D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13C1D0E8-356A-443E-AFA6-4266B5E274D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1231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>
            <a:extLst>
              <a:ext uri="{FF2B5EF4-FFF2-40B4-BE49-F238E27FC236}">
                <a16:creationId xmlns:a16="http://schemas.microsoft.com/office/drawing/2014/main" id="{C031F6AD-2ED1-49E3-B1AF-1C38719BC8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6B473537-FA1F-42D8-9009-6F1A25AA556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9553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33FF09CC-7B9D-4505-8783-B690C2A87F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10698153-EE44-407E-B2AC-47B0DF23D15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11088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82D11308-C759-454B-B18E-9A190F2A37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9797F3F8-C61D-44CB-BA25-4D13C62705C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54271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E79D645F-8D10-4DF8-8DB7-72BD447A7E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F4D22289-56B7-49B5-AE45-E08CED41913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905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871A045D-83DE-439B-838D-8B47C1C2A3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BAD25FFA-5BBC-4088-A638-87D24DF7C20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0410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C1AA086A-9F85-406D-AAB1-4C9D5AE136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876FCC8F-52E6-49F9-A45F-C2BA15F8CD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992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65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3173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8873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5686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851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30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4640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69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13" Type="http://schemas.openxmlformats.org/officeDocument/2006/relationships/customXml" Target="../ink/ink13.xml"/><Relationship Id="rId18" Type="http://schemas.openxmlformats.org/officeDocument/2006/relationships/image" Target="../media/image231.png"/><Relationship Id="rId26" Type="http://schemas.openxmlformats.org/officeDocument/2006/relationships/image" Target="../media/image235.png"/><Relationship Id="rId3" Type="http://schemas.openxmlformats.org/officeDocument/2006/relationships/customXml" Target="../ink/ink8.xml"/><Relationship Id="rId21" Type="http://schemas.openxmlformats.org/officeDocument/2006/relationships/customXml" Target="../ink/ink17.xml"/><Relationship Id="rId7" Type="http://schemas.openxmlformats.org/officeDocument/2006/relationships/customXml" Target="../ink/ink10.xml"/><Relationship Id="rId12" Type="http://schemas.openxmlformats.org/officeDocument/2006/relationships/image" Target="../media/image228.png"/><Relationship Id="rId17" Type="http://schemas.openxmlformats.org/officeDocument/2006/relationships/customXml" Target="../ink/ink15.xml"/><Relationship Id="rId25" Type="http://schemas.openxmlformats.org/officeDocument/2006/relationships/customXml" Target="../ink/ink19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300.png"/><Relationship Id="rId20" Type="http://schemas.openxmlformats.org/officeDocument/2006/relationships/image" Target="../media/image2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5.png"/><Relationship Id="rId11" Type="http://schemas.openxmlformats.org/officeDocument/2006/relationships/customXml" Target="../ink/ink12.xml"/><Relationship Id="rId24" Type="http://schemas.openxmlformats.org/officeDocument/2006/relationships/image" Target="../media/image234.png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23" Type="http://schemas.openxmlformats.org/officeDocument/2006/relationships/customXml" Target="../ink/ink18.xml"/><Relationship Id="rId28" Type="http://schemas.openxmlformats.org/officeDocument/2006/relationships/image" Target="../media/image236.png"/><Relationship Id="rId10" Type="http://schemas.openxmlformats.org/officeDocument/2006/relationships/image" Target="../media/image227.png"/><Relationship Id="rId19" Type="http://schemas.openxmlformats.org/officeDocument/2006/relationships/customXml" Target="../ink/ink16.xml"/><Relationship Id="rId4" Type="http://schemas.openxmlformats.org/officeDocument/2006/relationships/image" Target="../media/image2240.png"/><Relationship Id="rId9" Type="http://schemas.openxmlformats.org/officeDocument/2006/relationships/customXml" Target="../ink/ink11.xml"/><Relationship Id="rId14" Type="http://schemas.openxmlformats.org/officeDocument/2006/relationships/image" Target="../media/image229.png"/><Relationship Id="rId22" Type="http://schemas.openxmlformats.org/officeDocument/2006/relationships/image" Target="../media/image233.png"/><Relationship Id="rId27" Type="http://schemas.openxmlformats.org/officeDocument/2006/relationships/customXml" Target="../ink/ink20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6.xml"/><Relationship Id="rId18" Type="http://schemas.openxmlformats.org/officeDocument/2006/relationships/image" Target="../media/image231.png"/><Relationship Id="rId26" Type="http://schemas.openxmlformats.org/officeDocument/2006/relationships/image" Target="../media/image235.png"/><Relationship Id="rId39" Type="http://schemas.openxmlformats.org/officeDocument/2006/relationships/customXml" Target="../ink/ink39.xml"/><Relationship Id="rId21" Type="http://schemas.openxmlformats.org/officeDocument/2006/relationships/customXml" Target="../ink/ink30.xml"/><Relationship Id="rId34" Type="http://schemas.openxmlformats.org/officeDocument/2006/relationships/image" Target="../media/image239.png"/><Relationship Id="rId42" Type="http://schemas.openxmlformats.org/officeDocument/2006/relationships/image" Target="../media/image243.png"/><Relationship Id="rId7" Type="http://schemas.openxmlformats.org/officeDocument/2006/relationships/customXml" Target="../ink/ink23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300.png"/><Relationship Id="rId20" Type="http://schemas.openxmlformats.org/officeDocument/2006/relationships/image" Target="../media/image232.png"/><Relationship Id="rId29" Type="http://schemas.openxmlformats.org/officeDocument/2006/relationships/customXml" Target="../ink/ink34.xml"/><Relationship Id="rId41" Type="http://schemas.openxmlformats.org/officeDocument/2006/relationships/customXml" Target="../ink/ink4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5.png"/><Relationship Id="rId11" Type="http://schemas.openxmlformats.org/officeDocument/2006/relationships/customXml" Target="../ink/ink25.xml"/><Relationship Id="rId24" Type="http://schemas.openxmlformats.org/officeDocument/2006/relationships/image" Target="../media/image234.png"/><Relationship Id="rId32" Type="http://schemas.openxmlformats.org/officeDocument/2006/relationships/image" Target="../media/image238.png"/><Relationship Id="rId37" Type="http://schemas.openxmlformats.org/officeDocument/2006/relationships/customXml" Target="../ink/ink38.xml"/><Relationship Id="rId40" Type="http://schemas.openxmlformats.org/officeDocument/2006/relationships/image" Target="../media/image242.png"/><Relationship Id="rId5" Type="http://schemas.openxmlformats.org/officeDocument/2006/relationships/customXml" Target="../ink/ink22.xml"/><Relationship Id="rId15" Type="http://schemas.openxmlformats.org/officeDocument/2006/relationships/customXml" Target="../ink/ink27.xml"/><Relationship Id="rId23" Type="http://schemas.openxmlformats.org/officeDocument/2006/relationships/customXml" Target="../ink/ink31.xml"/><Relationship Id="rId28" Type="http://schemas.openxmlformats.org/officeDocument/2006/relationships/image" Target="../media/image236.png"/><Relationship Id="rId36" Type="http://schemas.openxmlformats.org/officeDocument/2006/relationships/image" Target="../media/image2400.png"/><Relationship Id="rId10" Type="http://schemas.openxmlformats.org/officeDocument/2006/relationships/image" Target="../media/image227.png"/><Relationship Id="rId19" Type="http://schemas.openxmlformats.org/officeDocument/2006/relationships/customXml" Target="../ink/ink29.xml"/><Relationship Id="rId31" Type="http://schemas.openxmlformats.org/officeDocument/2006/relationships/customXml" Target="../ink/ink35.xml"/><Relationship Id="rId4" Type="http://schemas.openxmlformats.org/officeDocument/2006/relationships/image" Target="../media/image2240.png"/><Relationship Id="rId9" Type="http://schemas.openxmlformats.org/officeDocument/2006/relationships/customXml" Target="../ink/ink24.xml"/><Relationship Id="rId14" Type="http://schemas.openxmlformats.org/officeDocument/2006/relationships/image" Target="../media/image229.png"/><Relationship Id="rId22" Type="http://schemas.openxmlformats.org/officeDocument/2006/relationships/image" Target="../media/image233.png"/><Relationship Id="rId27" Type="http://schemas.openxmlformats.org/officeDocument/2006/relationships/customXml" Target="../ink/ink33.xml"/><Relationship Id="rId30" Type="http://schemas.openxmlformats.org/officeDocument/2006/relationships/image" Target="../media/image237.png"/><Relationship Id="rId35" Type="http://schemas.openxmlformats.org/officeDocument/2006/relationships/customXml" Target="../ink/ink37.xml"/><Relationship Id="rId8" Type="http://schemas.openxmlformats.org/officeDocument/2006/relationships/image" Target="../media/image226.png"/><Relationship Id="rId3" Type="http://schemas.openxmlformats.org/officeDocument/2006/relationships/customXml" Target="../ink/ink21.xml"/><Relationship Id="rId12" Type="http://schemas.openxmlformats.org/officeDocument/2006/relationships/image" Target="../media/image228.png"/><Relationship Id="rId17" Type="http://schemas.openxmlformats.org/officeDocument/2006/relationships/customXml" Target="../ink/ink28.xml"/><Relationship Id="rId25" Type="http://schemas.openxmlformats.org/officeDocument/2006/relationships/customXml" Target="../ink/ink32.xml"/><Relationship Id="rId33" Type="http://schemas.openxmlformats.org/officeDocument/2006/relationships/customXml" Target="../ink/ink36.xml"/><Relationship Id="rId38" Type="http://schemas.openxmlformats.org/officeDocument/2006/relationships/image" Target="../media/image241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6.xml"/><Relationship Id="rId18" Type="http://schemas.openxmlformats.org/officeDocument/2006/relationships/image" Target="../media/image231.png"/><Relationship Id="rId26" Type="http://schemas.openxmlformats.org/officeDocument/2006/relationships/image" Target="../media/image235.png"/><Relationship Id="rId39" Type="http://schemas.openxmlformats.org/officeDocument/2006/relationships/customXml" Target="../ink/ink59.xml"/><Relationship Id="rId21" Type="http://schemas.openxmlformats.org/officeDocument/2006/relationships/customXml" Target="../ink/ink50.xml"/><Relationship Id="rId34" Type="http://schemas.openxmlformats.org/officeDocument/2006/relationships/image" Target="../media/image239.png"/><Relationship Id="rId42" Type="http://schemas.openxmlformats.org/officeDocument/2006/relationships/image" Target="../media/image243.png"/><Relationship Id="rId47" Type="http://schemas.openxmlformats.org/officeDocument/2006/relationships/customXml" Target="../ink/ink63.xml"/><Relationship Id="rId50" Type="http://schemas.openxmlformats.org/officeDocument/2006/relationships/image" Target="../media/image247.png"/><Relationship Id="rId7" Type="http://schemas.openxmlformats.org/officeDocument/2006/relationships/customXml" Target="../ink/ink43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300.png"/><Relationship Id="rId29" Type="http://schemas.openxmlformats.org/officeDocument/2006/relationships/customXml" Target="../ink/ink54.xml"/><Relationship Id="rId11" Type="http://schemas.openxmlformats.org/officeDocument/2006/relationships/customXml" Target="../ink/ink45.xml"/><Relationship Id="rId24" Type="http://schemas.openxmlformats.org/officeDocument/2006/relationships/image" Target="../media/image234.png"/><Relationship Id="rId32" Type="http://schemas.openxmlformats.org/officeDocument/2006/relationships/image" Target="../media/image238.png"/><Relationship Id="rId37" Type="http://schemas.openxmlformats.org/officeDocument/2006/relationships/customXml" Target="../ink/ink58.xml"/><Relationship Id="rId40" Type="http://schemas.openxmlformats.org/officeDocument/2006/relationships/image" Target="../media/image242.png"/><Relationship Id="rId45" Type="http://schemas.openxmlformats.org/officeDocument/2006/relationships/customXml" Target="../ink/ink62.xml"/><Relationship Id="rId53" Type="http://schemas.openxmlformats.org/officeDocument/2006/relationships/customXml" Target="../ink/ink66.xml"/><Relationship Id="rId5" Type="http://schemas.openxmlformats.org/officeDocument/2006/relationships/customXml" Target="../ink/ink42.xml"/><Relationship Id="rId10" Type="http://schemas.openxmlformats.org/officeDocument/2006/relationships/image" Target="../media/image227.png"/><Relationship Id="rId19" Type="http://schemas.openxmlformats.org/officeDocument/2006/relationships/customXml" Target="../ink/ink49.xml"/><Relationship Id="rId31" Type="http://schemas.openxmlformats.org/officeDocument/2006/relationships/customXml" Target="../ink/ink55.xml"/><Relationship Id="rId44" Type="http://schemas.openxmlformats.org/officeDocument/2006/relationships/image" Target="../media/image244.png"/><Relationship Id="rId52" Type="http://schemas.openxmlformats.org/officeDocument/2006/relationships/image" Target="../media/image248.png"/><Relationship Id="rId4" Type="http://schemas.openxmlformats.org/officeDocument/2006/relationships/image" Target="../media/image2240.png"/><Relationship Id="rId9" Type="http://schemas.openxmlformats.org/officeDocument/2006/relationships/customXml" Target="../ink/ink44.xml"/><Relationship Id="rId14" Type="http://schemas.openxmlformats.org/officeDocument/2006/relationships/image" Target="../media/image229.png"/><Relationship Id="rId22" Type="http://schemas.openxmlformats.org/officeDocument/2006/relationships/image" Target="../media/image233.png"/><Relationship Id="rId27" Type="http://schemas.openxmlformats.org/officeDocument/2006/relationships/customXml" Target="../ink/ink53.xml"/><Relationship Id="rId30" Type="http://schemas.openxmlformats.org/officeDocument/2006/relationships/image" Target="../media/image237.png"/><Relationship Id="rId35" Type="http://schemas.openxmlformats.org/officeDocument/2006/relationships/customXml" Target="../ink/ink57.xml"/><Relationship Id="rId43" Type="http://schemas.openxmlformats.org/officeDocument/2006/relationships/customXml" Target="../ink/ink61.xml"/><Relationship Id="rId48" Type="http://schemas.openxmlformats.org/officeDocument/2006/relationships/image" Target="../media/image246.png"/><Relationship Id="rId8" Type="http://schemas.openxmlformats.org/officeDocument/2006/relationships/image" Target="../media/image226.png"/><Relationship Id="rId51" Type="http://schemas.openxmlformats.org/officeDocument/2006/relationships/customXml" Target="../ink/ink65.xml"/><Relationship Id="rId3" Type="http://schemas.openxmlformats.org/officeDocument/2006/relationships/customXml" Target="../ink/ink41.xml"/><Relationship Id="rId12" Type="http://schemas.openxmlformats.org/officeDocument/2006/relationships/image" Target="../media/image228.png"/><Relationship Id="rId17" Type="http://schemas.openxmlformats.org/officeDocument/2006/relationships/customXml" Target="../ink/ink48.xml"/><Relationship Id="rId25" Type="http://schemas.openxmlformats.org/officeDocument/2006/relationships/customXml" Target="../ink/ink52.xml"/><Relationship Id="rId33" Type="http://schemas.openxmlformats.org/officeDocument/2006/relationships/customXml" Target="../ink/ink56.xml"/><Relationship Id="rId38" Type="http://schemas.openxmlformats.org/officeDocument/2006/relationships/image" Target="../media/image241.png"/><Relationship Id="rId46" Type="http://schemas.openxmlformats.org/officeDocument/2006/relationships/image" Target="../media/image245.png"/><Relationship Id="rId20" Type="http://schemas.openxmlformats.org/officeDocument/2006/relationships/image" Target="../media/image232.png"/><Relationship Id="rId41" Type="http://schemas.openxmlformats.org/officeDocument/2006/relationships/customXml" Target="../ink/ink60.xml"/><Relationship Id="rId54" Type="http://schemas.openxmlformats.org/officeDocument/2006/relationships/image" Target="../media/image24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5.png"/><Relationship Id="rId15" Type="http://schemas.openxmlformats.org/officeDocument/2006/relationships/customXml" Target="../ink/ink47.xml"/><Relationship Id="rId23" Type="http://schemas.openxmlformats.org/officeDocument/2006/relationships/customXml" Target="../ink/ink51.xml"/><Relationship Id="rId28" Type="http://schemas.openxmlformats.org/officeDocument/2006/relationships/image" Target="../media/image236.png"/><Relationship Id="rId36" Type="http://schemas.openxmlformats.org/officeDocument/2006/relationships/image" Target="../media/image2400.png"/><Relationship Id="rId49" Type="http://schemas.openxmlformats.org/officeDocument/2006/relationships/customXml" Target="../ink/ink64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5.png"/><Relationship Id="rId21" Type="http://schemas.openxmlformats.org/officeDocument/2006/relationships/customXml" Target="../ink/ink76.xml"/><Relationship Id="rId34" Type="http://schemas.openxmlformats.org/officeDocument/2006/relationships/image" Target="../media/image239.png"/><Relationship Id="rId42" Type="http://schemas.openxmlformats.org/officeDocument/2006/relationships/image" Target="../media/image243.png"/><Relationship Id="rId47" Type="http://schemas.openxmlformats.org/officeDocument/2006/relationships/customXml" Target="../ink/ink89.xml"/><Relationship Id="rId50" Type="http://schemas.openxmlformats.org/officeDocument/2006/relationships/image" Target="../media/image247.png"/><Relationship Id="rId55" Type="http://schemas.openxmlformats.org/officeDocument/2006/relationships/customXml" Target="../ink/ink93.xml"/><Relationship Id="rId63" Type="http://schemas.openxmlformats.org/officeDocument/2006/relationships/customXml" Target="../ink/ink97.xml"/><Relationship Id="rId68" Type="http://schemas.openxmlformats.org/officeDocument/2006/relationships/image" Target="../media/image256.png"/><Relationship Id="rId7" Type="http://schemas.openxmlformats.org/officeDocument/2006/relationships/customXml" Target="../ink/ink69.xm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300.png"/><Relationship Id="rId29" Type="http://schemas.openxmlformats.org/officeDocument/2006/relationships/customXml" Target="../ink/ink80.xml"/><Relationship Id="rId11" Type="http://schemas.openxmlformats.org/officeDocument/2006/relationships/customXml" Target="../ink/ink71.xml"/><Relationship Id="rId24" Type="http://schemas.openxmlformats.org/officeDocument/2006/relationships/image" Target="../media/image234.png"/><Relationship Id="rId32" Type="http://schemas.openxmlformats.org/officeDocument/2006/relationships/image" Target="../media/image238.png"/><Relationship Id="rId37" Type="http://schemas.openxmlformats.org/officeDocument/2006/relationships/customXml" Target="../ink/ink84.xml"/><Relationship Id="rId40" Type="http://schemas.openxmlformats.org/officeDocument/2006/relationships/image" Target="../media/image242.png"/><Relationship Id="rId45" Type="http://schemas.openxmlformats.org/officeDocument/2006/relationships/customXml" Target="../ink/ink88.xml"/><Relationship Id="rId53" Type="http://schemas.openxmlformats.org/officeDocument/2006/relationships/customXml" Target="../ink/ink92.xml"/><Relationship Id="rId58" Type="http://schemas.openxmlformats.org/officeDocument/2006/relationships/image" Target="../media/image251.png"/><Relationship Id="rId66" Type="http://schemas.openxmlformats.org/officeDocument/2006/relationships/image" Target="../media/image255.png"/><Relationship Id="rId5" Type="http://schemas.openxmlformats.org/officeDocument/2006/relationships/customXml" Target="../ink/ink68.xml"/><Relationship Id="rId61" Type="http://schemas.openxmlformats.org/officeDocument/2006/relationships/customXml" Target="../ink/ink96.xml"/><Relationship Id="rId19" Type="http://schemas.openxmlformats.org/officeDocument/2006/relationships/customXml" Target="../ink/ink75.xml"/><Relationship Id="rId14" Type="http://schemas.openxmlformats.org/officeDocument/2006/relationships/image" Target="../media/image229.png"/><Relationship Id="rId22" Type="http://schemas.openxmlformats.org/officeDocument/2006/relationships/image" Target="../media/image233.png"/><Relationship Id="rId27" Type="http://schemas.openxmlformats.org/officeDocument/2006/relationships/customXml" Target="../ink/ink79.xml"/><Relationship Id="rId30" Type="http://schemas.openxmlformats.org/officeDocument/2006/relationships/image" Target="../media/image237.png"/><Relationship Id="rId35" Type="http://schemas.openxmlformats.org/officeDocument/2006/relationships/customXml" Target="../ink/ink83.xml"/><Relationship Id="rId43" Type="http://schemas.openxmlformats.org/officeDocument/2006/relationships/customXml" Target="../ink/ink87.xml"/><Relationship Id="rId48" Type="http://schemas.openxmlformats.org/officeDocument/2006/relationships/image" Target="../media/image246.png"/><Relationship Id="rId56" Type="http://schemas.openxmlformats.org/officeDocument/2006/relationships/image" Target="../media/image2500.png"/><Relationship Id="rId64" Type="http://schemas.openxmlformats.org/officeDocument/2006/relationships/image" Target="../media/image254.png"/><Relationship Id="rId8" Type="http://schemas.openxmlformats.org/officeDocument/2006/relationships/image" Target="../media/image226.png"/><Relationship Id="rId51" Type="http://schemas.openxmlformats.org/officeDocument/2006/relationships/customXml" Target="../ink/ink91.xml"/><Relationship Id="rId3" Type="http://schemas.openxmlformats.org/officeDocument/2006/relationships/customXml" Target="../ink/ink67.xml"/><Relationship Id="rId12" Type="http://schemas.openxmlformats.org/officeDocument/2006/relationships/image" Target="../media/image228.png"/><Relationship Id="rId17" Type="http://schemas.openxmlformats.org/officeDocument/2006/relationships/customXml" Target="../ink/ink74.xml"/><Relationship Id="rId25" Type="http://schemas.openxmlformats.org/officeDocument/2006/relationships/customXml" Target="../ink/ink78.xml"/><Relationship Id="rId33" Type="http://schemas.openxmlformats.org/officeDocument/2006/relationships/customXml" Target="../ink/ink82.xml"/><Relationship Id="rId38" Type="http://schemas.openxmlformats.org/officeDocument/2006/relationships/image" Target="../media/image241.png"/><Relationship Id="rId46" Type="http://schemas.openxmlformats.org/officeDocument/2006/relationships/image" Target="../media/image245.png"/><Relationship Id="rId59" Type="http://schemas.openxmlformats.org/officeDocument/2006/relationships/customXml" Target="../ink/ink95.xml"/><Relationship Id="rId67" Type="http://schemas.openxmlformats.org/officeDocument/2006/relationships/customXml" Target="../ink/ink99.xml"/><Relationship Id="rId20" Type="http://schemas.openxmlformats.org/officeDocument/2006/relationships/image" Target="../media/image232.png"/><Relationship Id="rId41" Type="http://schemas.openxmlformats.org/officeDocument/2006/relationships/customXml" Target="../ink/ink86.xml"/><Relationship Id="rId54" Type="http://schemas.openxmlformats.org/officeDocument/2006/relationships/image" Target="../media/image249.png"/><Relationship Id="rId62" Type="http://schemas.openxmlformats.org/officeDocument/2006/relationships/image" Target="../media/image2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5.png"/><Relationship Id="rId15" Type="http://schemas.openxmlformats.org/officeDocument/2006/relationships/customXml" Target="../ink/ink73.xml"/><Relationship Id="rId23" Type="http://schemas.openxmlformats.org/officeDocument/2006/relationships/customXml" Target="../ink/ink77.xml"/><Relationship Id="rId28" Type="http://schemas.openxmlformats.org/officeDocument/2006/relationships/image" Target="../media/image236.png"/><Relationship Id="rId36" Type="http://schemas.openxmlformats.org/officeDocument/2006/relationships/image" Target="../media/image2400.png"/><Relationship Id="rId49" Type="http://schemas.openxmlformats.org/officeDocument/2006/relationships/customXml" Target="../ink/ink90.xml"/><Relationship Id="rId57" Type="http://schemas.openxmlformats.org/officeDocument/2006/relationships/customXml" Target="../ink/ink94.xml"/><Relationship Id="rId10" Type="http://schemas.openxmlformats.org/officeDocument/2006/relationships/image" Target="../media/image227.png"/><Relationship Id="rId31" Type="http://schemas.openxmlformats.org/officeDocument/2006/relationships/customXml" Target="../ink/ink81.xml"/><Relationship Id="rId44" Type="http://schemas.openxmlformats.org/officeDocument/2006/relationships/image" Target="../media/image244.png"/><Relationship Id="rId52" Type="http://schemas.openxmlformats.org/officeDocument/2006/relationships/image" Target="../media/image248.png"/><Relationship Id="rId60" Type="http://schemas.openxmlformats.org/officeDocument/2006/relationships/image" Target="../media/image252.png"/><Relationship Id="rId65" Type="http://schemas.openxmlformats.org/officeDocument/2006/relationships/customXml" Target="../ink/ink98.xml"/><Relationship Id="rId4" Type="http://schemas.openxmlformats.org/officeDocument/2006/relationships/image" Target="../media/image2240.png"/><Relationship Id="rId9" Type="http://schemas.openxmlformats.org/officeDocument/2006/relationships/customXml" Target="../ink/ink70.xml"/><Relationship Id="rId13" Type="http://schemas.openxmlformats.org/officeDocument/2006/relationships/customXml" Target="../ink/ink72.xml"/><Relationship Id="rId18" Type="http://schemas.openxmlformats.org/officeDocument/2006/relationships/image" Target="../media/image231.png"/><Relationship Id="rId39" Type="http://schemas.openxmlformats.org/officeDocument/2006/relationships/customXml" Target="../ink/ink85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5.png"/><Relationship Id="rId21" Type="http://schemas.openxmlformats.org/officeDocument/2006/relationships/customXml" Target="../ink/ink109.xml"/><Relationship Id="rId42" Type="http://schemas.openxmlformats.org/officeDocument/2006/relationships/image" Target="../media/image243.png"/><Relationship Id="rId47" Type="http://schemas.openxmlformats.org/officeDocument/2006/relationships/customXml" Target="../ink/ink122.xml"/><Relationship Id="rId63" Type="http://schemas.openxmlformats.org/officeDocument/2006/relationships/customXml" Target="../ink/ink130.xml"/><Relationship Id="rId68" Type="http://schemas.openxmlformats.org/officeDocument/2006/relationships/image" Target="../media/image256.png"/><Relationship Id="rId16" Type="http://schemas.openxmlformats.org/officeDocument/2006/relationships/image" Target="../media/image2300.png"/><Relationship Id="rId11" Type="http://schemas.openxmlformats.org/officeDocument/2006/relationships/customXml" Target="../ink/ink104.xml"/><Relationship Id="rId24" Type="http://schemas.openxmlformats.org/officeDocument/2006/relationships/image" Target="../media/image234.png"/><Relationship Id="rId32" Type="http://schemas.openxmlformats.org/officeDocument/2006/relationships/image" Target="../media/image238.png"/><Relationship Id="rId37" Type="http://schemas.openxmlformats.org/officeDocument/2006/relationships/customXml" Target="../ink/ink117.xml"/><Relationship Id="rId40" Type="http://schemas.openxmlformats.org/officeDocument/2006/relationships/image" Target="../media/image242.png"/><Relationship Id="rId45" Type="http://schemas.openxmlformats.org/officeDocument/2006/relationships/customXml" Target="../ink/ink121.xml"/><Relationship Id="rId53" Type="http://schemas.openxmlformats.org/officeDocument/2006/relationships/customXml" Target="../ink/ink125.xml"/><Relationship Id="rId58" Type="http://schemas.openxmlformats.org/officeDocument/2006/relationships/image" Target="../media/image251.png"/><Relationship Id="rId66" Type="http://schemas.openxmlformats.org/officeDocument/2006/relationships/image" Target="../media/image255.png"/><Relationship Id="rId74" Type="http://schemas.openxmlformats.org/officeDocument/2006/relationships/image" Target="../media/image259.png"/><Relationship Id="rId79" Type="http://schemas.openxmlformats.org/officeDocument/2006/relationships/customXml" Target="../ink/ink138.xml"/><Relationship Id="rId5" Type="http://schemas.openxmlformats.org/officeDocument/2006/relationships/customXml" Target="../ink/ink101.xml"/><Relationship Id="rId61" Type="http://schemas.openxmlformats.org/officeDocument/2006/relationships/customXml" Target="../ink/ink129.xml"/><Relationship Id="rId19" Type="http://schemas.openxmlformats.org/officeDocument/2006/relationships/customXml" Target="../ink/ink108.xml"/><Relationship Id="rId14" Type="http://schemas.openxmlformats.org/officeDocument/2006/relationships/image" Target="../media/image229.png"/><Relationship Id="rId22" Type="http://schemas.openxmlformats.org/officeDocument/2006/relationships/image" Target="../media/image233.png"/><Relationship Id="rId27" Type="http://schemas.openxmlformats.org/officeDocument/2006/relationships/customXml" Target="../ink/ink112.xml"/><Relationship Id="rId30" Type="http://schemas.openxmlformats.org/officeDocument/2006/relationships/image" Target="../media/image237.png"/><Relationship Id="rId35" Type="http://schemas.openxmlformats.org/officeDocument/2006/relationships/customXml" Target="../ink/ink116.xml"/><Relationship Id="rId43" Type="http://schemas.openxmlformats.org/officeDocument/2006/relationships/customXml" Target="../ink/ink120.xml"/><Relationship Id="rId48" Type="http://schemas.openxmlformats.org/officeDocument/2006/relationships/image" Target="../media/image246.png"/><Relationship Id="rId56" Type="http://schemas.openxmlformats.org/officeDocument/2006/relationships/image" Target="../media/image2500.png"/><Relationship Id="rId64" Type="http://schemas.openxmlformats.org/officeDocument/2006/relationships/image" Target="../media/image254.png"/><Relationship Id="rId69" Type="http://schemas.openxmlformats.org/officeDocument/2006/relationships/customXml" Target="../ink/ink133.xml"/><Relationship Id="rId77" Type="http://schemas.openxmlformats.org/officeDocument/2006/relationships/customXml" Target="../ink/ink137.xml"/><Relationship Id="rId8" Type="http://schemas.openxmlformats.org/officeDocument/2006/relationships/image" Target="../media/image226.png"/><Relationship Id="rId51" Type="http://schemas.openxmlformats.org/officeDocument/2006/relationships/customXml" Target="../ink/ink124.xml"/><Relationship Id="rId72" Type="http://schemas.openxmlformats.org/officeDocument/2006/relationships/image" Target="../media/image258.png"/><Relationship Id="rId80" Type="http://schemas.openxmlformats.org/officeDocument/2006/relationships/image" Target="../media/image262.png"/><Relationship Id="rId3" Type="http://schemas.openxmlformats.org/officeDocument/2006/relationships/customXml" Target="../ink/ink100.xml"/><Relationship Id="rId12" Type="http://schemas.openxmlformats.org/officeDocument/2006/relationships/image" Target="../media/image228.png"/><Relationship Id="rId17" Type="http://schemas.openxmlformats.org/officeDocument/2006/relationships/customXml" Target="../ink/ink107.xml"/><Relationship Id="rId25" Type="http://schemas.openxmlformats.org/officeDocument/2006/relationships/customXml" Target="../ink/ink111.xml"/><Relationship Id="rId33" Type="http://schemas.openxmlformats.org/officeDocument/2006/relationships/customXml" Target="../ink/ink115.xml"/><Relationship Id="rId38" Type="http://schemas.openxmlformats.org/officeDocument/2006/relationships/image" Target="../media/image241.png"/><Relationship Id="rId46" Type="http://schemas.openxmlformats.org/officeDocument/2006/relationships/image" Target="../media/image245.png"/><Relationship Id="rId59" Type="http://schemas.openxmlformats.org/officeDocument/2006/relationships/customXml" Target="../ink/ink128.xml"/><Relationship Id="rId67" Type="http://schemas.openxmlformats.org/officeDocument/2006/relationships/customXml" Target="../ink/ink132.xml"/><Relationship Id="rId20" Type="http://schemas.openxmlformats.org/officeDocument/2006/relationships/image" Target="../media/image232.png"/><Relationship Id="rId41" Type="http://schemas.openxmlformats.org/officeDocument/2006/relationships/customXml" Target="../ink/ink119.xml"/><Relationship Id="rId54" Type="http://schemas.openxmlformats.org/officeDocument/2006/relationships/image" Target="../media/image249.png"/><Relationship Id="rId62" Type="http://schemas.openxmlformats.org/officeDocument/2006/relationships/image" Target="../media/image253.png"/><Relationship Id="rId70" Type="http://schemas.openxmlformats.org/officeDocument/2006/relationships/image" Target="../media/image257.png"/><Relationship Id="rId75" Type="http://schemas.openxmlformats.org/officeDocument/2006/relationships/customXml" Target="../ink/ink13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5.png"/><Relationship Id="rId15" Type="http://schemas.openxmlformats.org/officeDocument/2006/relationships/customXml" Target="../ink/ink106.xml"/><Relationship Id="rId23" Type="http://schemas.openxmlformats.org/officeDocument/2006/relationships/customXml" Target="../ink/ink110.xml"/><Relationship Id="rId28" Type="http://schemas.openxmlformats.org/officeDocument/2006/relationships/image" Target="../media/image236.png"/><Relationship Id="rId36" Type="http://schemas.openxmlformats.org/officeDocument/2006/relationships/image" Target="../media/image2400.png"/><Relationship Id="rId49" Type="http://schemas.openxmlformats.org/officeDocument/2006/relationships/customXml" Target="../ink/ink123.xml"/><Relationship Id="rId57" Type="http://schemas.openxmlformats.org/officeDocument/2006/relationships/customXml" Target="../ink/ink127.xml"/><Relationship Id="rId10" Type="http://schemas.openxmlformats.org/officeDocument/2006/relationships/image" Target="../media/image227.png"/><Relationship Id="rId31" Type="http://schemas.openxmlformats.org/officeDocument/2006/relationships/customXml" Target="../ink/ink114.xml"/><Relationship Id="rId44" Type="http://schemas.openxmlformats.org/officeDocument/2006/relationships/image" Target="../media/image244.png"/><Relationship Id="rId52" Type="http://schemas.openxmlformats.org/officeDocument/2006/relationships/image" Target="../media/image248.png"/><Relationship Id="rId60" Type="http://schemas.openxmlformats.org/officeDocument/2006/relationships/image" Target="../media/image252.png"/><Relationship Id="rId65" Type="http://schemas.openxmlformats.org/officeDocument/2006/relationships/customXml" Target="../ink/ink131.xml"/><Relationship Id="rId73" Type="http://schemas.openxmlformats.org/officeDocument/2006/relationships/customXml" Target="../ink/ink135.xml"/><Relationship Id="rId78" Type="http://schemas.openxmlformats.org/officeDocument/2006/relationships/image" Target="../media/image261.png"/><Relationship Id="rId4" Type="http://schemas.openxmlformats.org/officeDocument/2006/relationships/image" Target="../media/image2240.png"/><Relationship Id="rId9" Type="http://schemas.openxmlformats.org/officeDocument/2006/relationships/customXml" Target="../ink/ink103.xml"/><Relationship Id="rId13" Type="http://schemas.openxmlformats.org/officeDocument/2006/relationships/customXml" Target="../ink/ink105.xml"/><Relationship Id="rId18" Type="http://schemas.openxmlformats.org/officeDocument/2006/relationships/image" Target="../media/image231.png"/><Relationship Id="rId39" Type="http://schemas.openxmlformats.org/officeDocument/2006/relationships/customXml" Target="../ink/ink118.xml"/><Relationship Id="rId34" Type="http://schemas.openxmlformats.org/officeDocument/2006/relationships/image" Target="../media/image239.png"/><Relationship Id="rId50" Type="http://schemas.openxmlformats.org/officeDocument/2006/relationships/image" Target="../media/image247.png"/><Relationship Id="rId55" Type="http://schemas.openxmlformats.org/officeDocument/2006/relationships/customXml" Target="../ink/ink126.xml"/><Relationship Id="rId76" Type="http://schemas.openxmlformats.org/officeDocument/2006/relationships/image" Target="../media/image2600.png"/><Relationship Id="rId7" Type="http://schemas.openxmlformats.org/officeDocument/2006/relationships/customXml" Target="../ink/ink102.xml"/><Relationship Id="rId71" Type="http://schemas.openxmlformats.org/officeDocument/2006/relationships/customXml" Target="../ink/ink134.xml"/><Relationship Id="rId2" Type="http://schemas.openxmlformats.org/officeDocument/2006/relationships/notesSlide" Target="../notesSlides/notesSlide11.xml"/><Relationship Id="rId29" Type="http://schemas.openxmlformats.org/officeDocument/2006/relationships/customXml" Target="../ink/ink113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5.png"/><Relationship Id="rId21" Type="http://schemas.openxmlformats.org/officeDocument/2006/relationships/customXml" Target="../ink/ink148.xml"/><Relationship Id="rId42" Type="http://schemas.openxmlformats.org/officeDocument/2006/relationships/image" Target="../media/image243.png"/><Relationship Id="rId47" Type="http://schemas.openxmlformats.org/officeDocument/2006/relationships/customXml" Target="../ink/ink161.xml"/><Relationship Id="rId63" Type="http://schemas.openxmlformats.org/officeDocument/2006/relationships/customXml" Target="../ink/ink169.xml"/><Relationship Id="rId68" Type="http://schemas.openxmlformats.org/officeDocument/2006/relationships/image" Target="../media/image256.png"/><Relationship Id="rId84" Type="http://schemas.openxmlformats.org/officeDocument/2006/relationships/image" Target="../media/image264.png"/><Relationship Id="rId89" Type="http://schemas.openxmlformats.org/officeDocument/2006/relationships/customXml" Target="../ink/ink182.xml"/><Relationship Id="rId16" Type="http://schemas.openxmlformats.org/officeDocument/2006/relationships/image" Target="../media/image2300.png"/><Relationship Id="rId11" Type="http://schemas.openxmlformats.org/officeDocument/2006/relationships/customXml" Target="../ink/ink143.xml"/><Relationship Id="rId32" Type="http://schemas.openxmlformats.org/officeDocument/2006/relationships/image" Target="../media/image238.png"/><Relationship Id="rId37" Type="http://schemas.openxmlformats.org/officeDocument/2006/relationships/customXml" Target="../ink/ink156.xml"/><Relationship Id="rId53" Type="http://schemas.openxmlformats.org/officeDocument/2006/relationships/customXml" Target="../ink/ink164.xml"/><Relationship Id="rId58" Type="http://schemas.openxmlformats.org/officeDocument/2006/relationships/image" Target="../media/image251.png"/><Relationship Id="rId74" Type="http://schemas.openxmlformats.org/officeDocument/2006/relationships/image" Target="../media/image259.png"/><Relationship Id="rId79" Type="http://schemas.openxmlformats.org/officeDocument/2006/relationships/customXml" Target="../ink/ink177.xml"/><Relationship Id="rId5" Type="http://schemas.openxmlformats.org/officeDocument/2006/relationships/customXml" Target="../ink/ink140.xml"/><Relationship Id="rId90" Type="http://schemas.openxmlformats.org/officeDocument/2006/relationships/image" Target="../media/image267.png"/><Relationship Id="rId14" Type="http://schemas.openxmlformats.org/officeDocument/2006/relationships/image" Target="../media/image229.png"/><Relationship Id="rId22" Type="http://schemas.openxmlformats.org/officeDocument/2006/relationships/image" Target="../media/image233.png"/><Relationship Id="rId27" Type="http://schemas.openxmlformats.org/officeDocument/2006/relationships/customXml" Target="../ink/ink151.xml"/><Relationship Id="rId30" Type="http://schemas.openxmlformats.org/officeDocument/2006/relationships/image" Target="../media/image237.png"/><Relationship Id="rId35" Type="http://schemas.openxmlformats.org/officeDocument/2006/relationships/customXml" Target="../ink/ink155.xml"/><Relationship Id="rId43" Type="http://schemas.openxmlformats.org/officeDocument/2006/relationships/customXml" Target="../ink/ink159.xml"/><Relationship Id="rId48" Type="http://schemas.openxmlformats.org/officeDocument/2006/relationships/image" Target="../media/image246.png"/><Relationship Id="rId56" Type="http://schemas.openxmlformats.org/officeDocument/2006/relationships/image" Target="../media/image2500.png"/><Relationship Id="rId64" Type="http://schemas.openxmlformats.org/officeDocument/2006/relationships/image" Target="../media/image254.png"/><Relationship Id="rId69" Type="http://schemas.openxmlformats.org/officeDocument/2006/relationships/customXml" Target="../ink/ink172.xml"/><Relationship Id="rId77" Type="http://schemas.openxmlformats.org/officeDocument/2006/relationships/customXml" Target="../ink/ink176.xml"/><Relationship Id="rId8" Type="http://schemas.openxmlformats.org/officeDocument/2006/relationships/image" Target="../media/image226.png"/><Relationship Id="rId51" Type="http://schemas.openxmlformats.org/officeDocument/2006/relationships/customXml" Target="../ink/ink163.xml"/><Relationship Id="rId72" Type="http://schemas.openxmlformats.org/officeDocument/2006/relationships/image" Target="../media/image258.png"/><Relationship Id="rId80" Type="http://schemas.openxmlformats.org/officeDocument/2006/relationships/image" Target="../media/image262.png"/><Relationship Id="rId85" Type="http://schemas.openxmlformats.org/officeDocument/2006/relationships/customXml" Target="../ink/ink180.xml"/><Relationship Id="rId3" Type="http://schemas.openxmlformats.org/officeDocument/2006/relationships/customXml" Target="../ink/ink139.xml"/><Relationship Id="rId12" Type="http://schemas.openxmlformats.org/officeDocument/2006/relationships/image" Target="../media/image228.png"/><Relationship Id="rId17" Type="http://schemas.openxmlformats.org/officeDocument/2006/relationships/customXml" Target="../ink/ink146.xml"/><Relationship Id="rId25" Type="http://schemas.openxmlformats.org/officeDocument/2006/relationships/customXml" Target="../ink/ink150.xml"/><Relationship Id="rId33" Type="http://schemas.openxmlformats.org/officeDocument/2006/relationships/customXml" Target="../ink/ink154.xml"/><Relationship Id="rId38" Type="http://schemas.openxmlformats.org/officeDocument/2006/relationships/image" Target="../media/image241.png"/><Relationship Id="rId46" Type="http://schemas.openxmlformats.org/officeDocument/2006/relationships/image" Target="../media/image245.png"/><Relationship Id="rId59" Type="http://schemas.openxmlformats.org/officeDocument/2006/relationships/customXml" Target="../ink/ink167.xml"/><Relationship Id="rId67" Type="http://schemas.openxmlformats.org/officeDocument/2006/relationships/customXml" Target="../ink/ink171.xml"/><Relationship Id="rId20" Type="http://schemas.openxmlformats.org/officeDocument/2006/relationships/image" Target="../media/image232.png"/><Relationship Id="rId41" Type="http://schemas.openxmlformats.org/officeDocument/2006/relationships/customXml" Target="../ink/ink158.xml"/><Relationship Id="rId54" Type="http://schemas.openxmlformats.org/officeDocument/2006/relationships/image" Target="../media/image249.png"/><Relationship Id="rId62" Type="http://schemas.openxmlformats.org/officeDocument/2006/relationships/image" Target="../media/image253.png"/><Relationship Id="rId70" Type="http://schemas.openxmlformats.org/officeDocument/2006/relationships/image" Target="../media/image257.png"/><Relationship Id="rId75" Type="http://schemas.openxmlformats.org/officeDocument/2006/relationships/customXml" Target="../ink/ink175.xml"/><Relationship Id="rId83" Type="http://schemas.openxmlformats.org/officeDocument/2006/relationships/customXml" Target="../ink/ink179.xml"/><Relationship Id="rId88" Type="http://schemas.openxmlformats.org/officeDocument/2006/relationships/image" Target="../media/image266.png"/><Relationship Id="rId91" Type="http://schemas.openxmlformats.org/officeDocument/2006/relationships/customXml" Target="../ink/ink18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5.png"/><Relationship Id="rId15" Type="http://schemas.openxmlformats.org/officeDocument/2006/relationships/customXml" Target="../ink/ink145.xml"/><Relationship Id="rId23" Type="http://schemas.openxmlformats.org/officeDocument/2006/relationships/customXml" Target="../ink/ink149.xml"/><Relationship Id="rId28" Type="http://schemas.openxmlformats.org/officeDocument/2006/relationships/image" Target="../media/image236.png"/><Relationship Id="rId36" Type="http://schemas.openxmlformats.org/officeDocument/2006/relationships/image" Target="../media/image2400.png"/><Relationship Id="rId49" Type="http://schemas.openxmlformats.org/officeDocument/2006/relationships/customXml" Target="../ink/ink162.xml"/><Relationship Id="rId57" Type="http://schemas.openxmlformats.org/officeDocument/2006/relationships/customXml" Target="../ink/ink166.xml"/><Relationship Id="rId10" Type="http://schemas.openxmlformats.org/officeDocument/2006/relationships/image" Target="../media/image227.png"/><Relationship Id="rId31" Type="http://schemas.openxmlformats.org/officeDocument/2006/relationships/customXml" Target="../ink/ink153.xml"/><Relationship Id="rId44" Type="http://schemas.openxmlformats.org/officeDocument/2006/relationships/image" Target="../media/image244.png"/><Relationship Id="rId52" Type="http://schemas.openxmlformats.org/officeDocument/2006/relationships/image" Target="../media/image248.png"/><Relationship Id="rId60" Type="http://schemas.openxmlformats.org/officeDocument/2006/relationships/image" Target="../media/image252.png"/><Relationship Id="rId65" Type="http://schemas.openxmlformats.org/officeDocument/2006/relationships/customXml" Target="../ink/ink170.xml"/><Relationship Id="rId73" Type="http://schemas.openxmlformats.org/officeDocument/2006/relationships/customXml" Target="../ink/ink174.xml"/><Relationship Id="rId78" Type="http://schemas.openxmlformats.org/officeDocument/2006/relationships/image" Target="../media/image261.png"/><Relationship Id="rId81" Type="http://schemas.openxmlformats.org/officeDocument/2006/relationships/customXml" Target="../ink/ink178.xml"/><Relationship Id="rId86" Type="http://schemas.openxmlformats.org/officeDocument/2006/relationships/image" Target="../media/image265.png"/><Relationship Id="rId4" Type="http://schemas.openxmlformats.org/officeDocument/2006/relationships/image" Target="../media/image2240.png"/><Relationship Id="rId9" Type="http://schemas.openxmlformats.org/officeDocument/2006/relationships/customXml" Target="../ink/ink142.xml"/><Relationship Id="rId13" Type="http://schemas.openxmlformats.org/officeDocument/2006/relationships/customXml" Target="../ink/ink144.xml"/><Relationship Id="rId18" Type="http://schemas.openxmlformats.org/officeDocument/2006/relationships/image" Target="../media/image231.png"/><Relationship Id="rId39" Type="http://schemas.openxmlformats.org/officeDocument/2006/relationships/customXml" Target="../ink/ink157.xml"/><Relationship Id="rId34" Type="http://schemas.openxmlformats.org/officeDocument/2006/relationships/image" Target="../media/image239.png"/><Relationship Id="rId50" Type="http://schemas.openxmlformats.org/officeDocument/2006/relationships/image" Target="../media/image247.png"/><Relationship Id="rId55" Type="http://schemas.openxmlformats.org/officeDocument/2006/relationships/customXml" Target="../ink/ink165.xml"/><Relationship Id="rId76" Type="http://schemas.openxmlformats.org/officeDocument/2006/relationships/image" Target="../media/image2600.png"/><Relationship Id="rId7" Type="http://schemas.openxmlformats.org/officeDocument/2006/relationships/customXml" Target="../ink/ink141.xml"/><Relationship Id="rId71" Type="http://schemas.openxmlformats.org/officeDocument/2006/relationships/customXml" Target="../ink/ink173.xml"/><Relationship Id="rId92" Type="http://schemas.openxmlformats.org/officeDocument/2006/relationships/image" Target="../media/image268.png"/><Relationship Id="rId2" Type="http://schemas.openxmlformats.org/officeDocument/2006/relationships/notesSlide" Target="../notesSlides/notesSlide12.xml"/><Relationship Id="rId29" Type="http://schemas.openxmlformats.org/officeDocument/2006/relationships/customXml" Target="../ink/ink152.xml"/><Relationship Id="rId24" Type="http://schemas.openxmlformats.org/officeDocument/2006/relationships/image" Target="../media/image234.png"/><Relationship Id="rId40" Type="http://schemas.openxmlformats.org/officeDocument/2006/relationships/image" Target="../media/image242.png"/><Relationship Id="rId45" Type="http://schemas.openxmlformats.org/officeDocument/2006/relationships/customXml" Target="../ink/ink160.xml"/><Relationship Id="rId66" Type="http://schemas.openxmlformats.org/officeDocument/2006/relationships/image" Target="../media/image255.png"/><Relationship Id="rId87" Type="http://schemas.openxmlformats.org/officeDocument/2006/relationships/customXml" Target="../ink/ink181.xml"/><Relationship Id="rId61" Type="http://schemas.openxmlformats.org/officeDocument/2006/relationships/customXml" Target="../ink/ink168.xml"/><Relationship Id="rId82" Type="http://schemas.openxmlformats.org/officeDocument/2006/relationships/image" Target="../media/image263.png"/><Relationship Id="rId19" Type="http://schemas.openxmlformats.org/officeDocument/2006/relationships/customXml" Target="../ink/ink147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5.png"/><Relationship Id="rId21" Type="http://schemas.openxmlformats.org/officeDocument/2006/relationships/customXml" Target="../ink/ink193.xml"/><Relationship Id="rId42" Type="http://schemas.openxmlformats.org/officeDocument/2006/relationships/image" Target="../media/image243.png"/><Relationship Id="rId47" Type="http://schemas.openxmlformats.org/officeDocument/2006/relationships/customXml" Target="../ink/ink206.xml"/><Relationship Id="rId63" Type="http://schemas.openxmlformats.org/officeDocument/2006/relationships/customXml" Target="../ink/ink214.xml"/><Relationship Id="rId68" Type="http://schemas.openxmlformats.org/officeDocument/2006/relationships/image" Target="../media/image256.png"/><Relationship Id="rId84" Type="http://schemas.openxmlformats.org/officeDocument/2006/relationships/image" Target="../media/image264.png"/><Relationship Id="rId89" Type="http://schemas.openxmlformats.org/officeDocument/2006/relationships/customXml" Target="../ink/ink227.xml"/><Relationship Id="rId16" Type="http://schemas.openxmlformats.org/officeDocument/2006/relationships/image" Target="../media/image2300.png"/><Relationship Id="rId11" Type="http://schemas.openxmlformats.org/officeDocument/2006/relationships/customXml" Target="../ink/ink188.xml"/><Relationship Id="rId32" Type="http://schemas.openxmlformats.org/officeDocument/2006/relationships/image" Target="../media/image238.png"/><Relationship Id="rId37" Type="http://schemas.openxmlformats.org/officeDocument/2006/relationships/customXml" Target="../ink/ink201.xml"/><Relationship Id="rId53" Type="http://schemas.openxmlformats.org/officeDocument/2006/relationships/customXml" Target="../ink/ink209.xml"/><Relationship Id="rId58" Type="http://schemas.openxmlformats.org/officeDocument/2006/relationships/image" Target="../media/image251.png"/><Relationship Id="rId74" Type="http://schemas.openxmlformats.org/officeDocument/2006/relationships/image" Target="../media/image259.png"/><Relationship Id="rId79" Type="http://schemas.openxmlformats.org/officeDocument/2006/relationships/customXml" Target="../ink/ink222.xml"/><Relationship Id="rId102" Type="http://schemas.openxmlformats.org/officeDocument/2006/relationships/image" Target="../media/image273.png"/><Relationship Id="rId5" Type="http://schemas.openxmlformats.org/officeDocument/2006/relationships/customXml" Target="../ink/ink185.xml"/><Relationship Id="rId90" Type="http://schemas.openxmlformats.org/officeDocument/2006/relationships/image" Target="../media/image267.png"/><Relationship Id="rId95" Type="http://schemas.openxmlformats.org/officeDocument/2006/relationships/customXml" Target="../ink/ink230.xml"/><Relationship Id="rId22" Type="http://schemas.openxmlformats.org/officeDocument/2006/relationships/image" Target="../media/image233.png"/><Relationship Id="rId27" Type="http://schemas.openxmlformats.org/officeDocument/2006/relationships/customXml" Target="../ink/ink196.xml"/><Relationship Id="rId43" Type="http://schemas.openxmlformats.org/officeDocument/2006/relationships/customXml" Target="../ink/ink204.xml"/><Relationship Id="rId48" Type="http://schemas.openxmlformats.org/officeDocument/2006/relationships/image" Target="../media/image246.png"/><Relationship Id="rId64" Type="http://schemas.openxmlformats.org/officeDocument/2006/relationships/image" Target="../media/image254.png"/><Relationship Id="rId69" Type="http://schemas.openxmlformats.org/officeDocument/2006/relationships/customXml" Target="../ink/ink217.xml"/><Relationship Id="rId80" Type="http://schemas.openxmlformats.org/officeDocument/2006/relationships/image" Target="../media/image262.png"/><Relationship Id="rId85" Type="http://schemas.openxmlformats.org/officeDocument/2006/relationships/customXml" Target="../ink/ink225.xml"/><Relationship Id="rId12" Type="http://schemas.openxmlformats.org/officeDocument/2006/relationships/image" Target="../media/image228.png"/><Relationship Id="rId17" Type="http://schemas.openxmlformats.org/officeDocument/2006/relationships/customXml" Target="../ink/ink191.xml"/><Relationship Id="rId33" Type="http://schemas.openxmlformats.org/officeDocument/2006/relationships/customXml" Target="../ink/ink199.xml"/><Relationship Id="rId38" Type="http://schemas.openxmlformats.org/officeDocument/2006/relationships/image" Target="../media/image241.png"/><Relationship Id="rId59" Type="http://schemas.openxmlformats.org/officeDocument/2006/relationships/customXml" Target="../ink/ink212.xml"/><Relationship Id="rId103" Type="http://schemas.openxmlformats.org/officeDocument/2006/relationships/customXml" Target="../ink/ink234.xml"/><Relationship Id="rId20" Type="http://schemas.openxmlformats.org/officeDocument/2006/relationships/image" Target="../media/image232.png"/><Relationship Id="rId41" Type="http://schemas.openxmlformats.org/officeDocument/2006/relationships/customXml" Target="../ink/ink203.xml"/><Relationship Id="rId54" Type="http://schemas.openxmlformats.org/officeDocument/2006/relationships/image" Target="../media/image249.png"/><Relationship Id="rId62" Type="http://schemas.openxmlformats.org/officeDocument/2006/relationships/image" Target="../media/image253.png"/><Relationship Id="rId70" Type="http://schemas.openxmlformats.org/officeDocument/2006/relationships/image" Target="../media/image257.png"/><Relationship Id="rId75" Type="http://schemas.openxmlformats.org/officeDocument/2006/relationships/customXml" Target="../ink/ink220.xml"/><Relationship Id="rId83" Type="http://schemas.openxmlformats.org/officeDocument/2006/relationships/customXml" Target="../ink/ink224.xml"/><Relationship Id="rId88" Type="http://schemas.openxmlformats.org/officeDocument/2006/relationships/image" Target="../media/image266.png"/><Relationship Id="rId91" Type="http://schemas.openxmlformats.org/officeDocument/2006/relationships/customXml" Target="../ink/ink228.xml"/><Relationship Id="rId96" Type="http://schemas.openxmlformats.org/officeDocument/2006/relationships/image" Target="../media/image27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5.png"/><Relationship Id="rId15" Type="http://schemas.openxmlformats.org/officeDocument/2006/relationships/customXml" Target="../ink/ink190.xml"/><Relationship Id="rId23" Type="http://schemas.openxmlformats.org/officeDocument/2006/relationships/customXml" Target="../ink/ink194.xml"/><Relationship Id="rId28" Type="http://schemas.openxmlformats.org/officeDocument/2006/relationships/image" Target="../media/image236.png"/><Relationship Id="rId36" Type="http://schemas.openxmlformats.org/officeDocument/2006/relationships/image" Target="../media/image2400.png"/><Relationship Id="rId49" Type="http://schemas.openxmlformats.org/officeDocument/2006/relationships/customXml" Target="../ink/ink207.xml"/><Relationship Id="rId57" Type="http://schemas.openxmlformats.org/officeDocument/2006/relationships/customXml" Target="../ink/ink211.xml"/><Relationship Id="rId106" Type="http://schemas.openxmlformats.org/officeDocument/2006/relationships/image" Target="../media/image275.png"/><Relationship Id="rId10" Type="http://schemas.openxmlformats.org/officeDocument/2006/relationships/image" Target="../media/image227.png"/><Relationship Id="rId31" Type="http://schemas.openxmlformats.org/officeDocument/2006/relationships/customXml" Target="../ink/ink198.xml"/><Relationship Id="rId44" Type="http://schemas.openxmlformats.org/officeDocument/2006/relationships/image" Target="../media/image244.png"/><Relationship Id="rId52" Type="http://schemas.openxmlformats.org/officeDocument/2006/relationships/image" Target="../media/image248.png"/><Relationship Id="rId60" Type="http://schemas.openxmlformats.org/officeDocument/2006/relationships/image" Target="../media/image252.png"/><Relationship Id="rId65" Type="http://schemas.openxmlformats.org/officeDocument/2006/relationships/customXml" Target="../ink/ink215.xml"/><Relationship Id="rId73" Type="http://schemas.openxmlformats.org/officeDocument/2006/relationships/customXml" Target="../ink/ink219.xml"/><Relationship Id="rId78" Type="http://schemas.openxmlformats.org/officeDocument/2006/relationships/image" Target="../media/image261.png"/><Relationship Id="rId81" Type="http://schemas.openxmlformats.org/officeDocument/2006/relationships/customXml" Target="../ink/ink223.xml"/><Relationship Id="rId86" Type="http://schemas.openxmlformats.org/officeDocument/2006/relationships/image" Target="../media/image265.png"/><Relationship Id="rId94" Type="http://schemas.openxmlformats.org/officeDocument/2006/relationships/image" Target="../media/image269.png"/><Relationship Id="rId99" Type="http://schemas.openxmlformats.org/officeDocument/2006/relationships/customXml" Target="../ink/ink232.xml"/><Relationship Id="rId101" Type="http://schemas.openxmlformats.org/officeDocument/2006/relationships/customXml" Target="../ink/ink233.xml"/><Relationship Id="rId4" Type="http://schemas.openxmlformats.org/officeDocument/2006/relationships/image" Target="../media/image2240.png"/><Relationship Id="rId9" Type="http://schemas.openxmlformats.org/officeDocument/2006/relationships/customXml" Target="../ink/ink187.xml"/><Relationship Id="rId13" Type="http://schemas.openxmlformats.org/officeDocument/2006/relationships/customXml" Target="../ink/ink189.xml"/><Relationship Id="rId18" Type="http://schemas.openxmlformats.org/officeDocument/2006/relationships/image" Target="../media/image231.png"/><Relationship Id="rId39" Type="http://schemas.openxmlformats.org/officeDocument/2006/relationships/customXml" Target="../ink/ink202.xml"/><Relationship Id="rId34" Type="http://schemas.openxmlformats.org/officeDocument/2006/relationships/image" Target="../media/image239.png"/><Relationship Id="rId50" Type="http://schemas.openxmlformats.org/officeDocument/2006/relationships/image" Target="../media/image247.png"/><Relationship Id="rId55" Type="http://schemas.openxmlformats.org/officeDocument/2006/relationships/customXml" Target="../ink/ink210.xml"/><Relationship Id="rId76" Type="http://schemas.openxmlformats.org/officeDocument/2006/relationships/image" Target="../media/image2600.png"/><Relationship Id="rId97" Type="http://schemas.openxmlformats.org/officeDocument/2006/relationships/customXml" Target="../ink/ink231.xml"/><Relationship Id="rId104" Type="http://schemas.openxmlformats.org/officeDocument/2006/relationships/image" Target="../media/image274.png"/><Relationship Id="rId7" Type="http://schemas.openxmlformats.org/officeDocument/2006/relationships/customXml" Target="../ink/ink186.xml"/><Relationship Id="rId71" Type="http://schemas.openxmlformats.org/officeDocument/2006/relationships/customXml" Target="../ink/ink218.xml"/><Relationship Id="rId92" Type="http://schemas.openxmlformats.org/officeDocument/2006/relationships/image" Target="../media/image268.png"/><Relationship Id="rId2" Type="http://schemas.openxmlformats.org/officeDocument/2006/relationships/notesSlide" Target="../notesSlides/notesSlide13.xml"/><Relationship Id="rId29" Type="http://schemas.openxmlformats.org/officeDocument/2006/relationships/customXml" Target="../ink/ink197.xml"/><Relationship Id="rId24" Type="http://schemas.openxmlformats.org/officeDocument/2006/relationships/image" Target="../media/image234.png"/><Relationship Id="rId40" Type="http://schemas.openxmlformats.org/officeDocument/2006/relationships/image" Target="../media/image242.png"/><Relationship Id="rId45" Type="http://schemas.openxmlformats.org/officeDocument/2006/relationships/customXml" Target="../ink/ink205.xml"/><Relationship Id="rId66" Type="http://schemas.openxmlformats.org/officeDocument/2006/relationships/image" Target="../media/image255.png"/><Relationship Id="rId87" Type="http://schemas.openxmlformats.org/officeDocument/2006/relationships/customXml" Target="../ink/ink226.xml"/><Relationship Id="rId61" Type="http://schemas.openxmlformats.org/officeDocument/2006/relationships/customXml" Target="../ink/ink213.xml"/><Relationship Id="rId82" Type="http://schemas.openxmlformats.org/officeDocument/2006/relationships/image" Target="../media/image263.png"/><Relationship Id="rId19" Type="http://schemas.openxmlformats.org/officeDocument/2006/relationships/customXml" Target="../ink/ink192.xml"/><Relationship Id="rId14" Type="http://schemas.openxmlformats.org/officeDocument/2006/relationships/image" Target="../media/image229.png"/><Relationship Id="rId30" Type="http://schemas.openxmlformats.org/officeDocument/2006/relationships/image" Target="../media/image237.png"/><Relationship Id="rId35" Type="http://schemas.openxmlformats.org/officeDocument/2006/relationships/customXml" Target="../ink/ink200.xml"/><Relationship Id="rId56" Type="http://schemas.openxmlformats.org/officeDocument/2006/relationships/image" Target="../media/image2500.png"/><Relationship Id="rId77" Type="http://schemas.openxmlformats.org/officeDocument/2006/relationships/customXml" Target="../ink/ink221.xml"/><Relationship Id="rId100" Type="http://schemas.openxmlformats.org/officeDocument/2006/relationships/image" Target="../media/image272.png"/><Relationship Id="rId105" Type="http://schemas.openxmlformats.org/officeDocument/2006/relationships/customXml" Target="../ink/ink235.xml"/><Relationship Id="rId8" Type="http://schemas.openxmlformats.org/officeDocument/2006/relationships/image" Target="../media/image226.png"/><Relationship Id="rId51" Type="http://schemas.openxmlformats.org/officeDocument/2006/relationships/customXml" Target="../ink/ink208.xml"/><Relationship Id="rId72" Type="http://schemas.openxmlformats.org/officeDocument/2006/relationships/image" Target="../media/image258.png"/><Relationship Id="rId93" Type="http://schemas.openxmlformats.org/officeDocument/2006/relationships/customXml" Target="../ink/ink229.xml"/><Relationship Id="rId98" Type="http://schemas.openxmlformats.org/officeDocument/2006/relationships/image" Target="../media/image271.png"/><Relationship Id="rId3" Type="http://schemas.openxmlformats.org/officeDocument/2006/relationships/customXml" Target="../ink/ink184.xml"/><Relationship Id="rId25" Type="http://schemas.openxmlformats.org/officeDocument/2006/relationships/customXml" Target="../ink/ink195.xml"/><Relationship Id="rId46" Type="http://schemas.openxmlformats.org/officeDocument/2006/relationships/image" Target="../media/image245.png"/><Relationship Id="rId67" Type="http://schemas.openxmlformats.org/officeDocument/2006/relationships/customXml" Target="../ink/ink216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5.png"/><Relationship Id="rId117" Type="http://schemas.openxmlformats.org/officeDocument/2006/relationships/customXml" Target="../ink/ink293.xml"/><Relationship Id="rId21" Type="http://schemas.openxmlformats.org/officeDocument/2006/relationships/customXml" Target="../ink/ink245.xml"/><Relationship Id="rId42" Type="http://schemas.openxmlformats.org/officeDocument/2006/relationships/image" Target="../media/image243.png"/><Relationship Id="rId47" Type="http://schemas.openxmlformats.org/officeDocument/2006/relationships/customXml" Target="../ink/ink258.xml"/><Relationship Id="rId63" Type="http://schemas.openxmlformats.org/officeDocument/2006/relationships/customXml" Target="../ink/ink266.xml"/><Relationship Id="rId68" Type="http://schemas.openxmlformats.org/officeDocument/2006/relationships/image" Target="../media/image256.png"/><Relationship Id="rId84" Type="http://schemas.openxmlformats.org/officeDocument/2006/relationships/image" Target="../media/image264.png"/><Relationship Id="rId89" Type="http://schemas.openxmlformats.org/officeDocument/2006/relationships/customXml" Target="../ink/ink279.xml"/><Relationship Id="rId112" Type="http://schemas.openxmlformats.org/officeDocument/2006/relationships/image" Target="../media/image278.png"/><Relationship Id="rId16" Type="http://schemas.openxmlformats.org/officeDocument/2006/relationships/image" Target="../media/image2300.png"/><Relationship Id="rId107" Type="http://schemas.openxmlformats.org/officeDocument/2006/relationships/customXml" Target="../ink/ink288.xml"/><Relationship Id="rId11" Type="http://schemas.openxmlformats.org/officeDocument/2006/relationships/customXml" Target="../ink/ink240.xml"/><Relationship Id="rId32" Type="http://schemas.openxmlformats.org/officeDocument/2006/relationships/image" Target="../media/image238.png"/><Relationship Id="rId37" Type="http://schemas.openxmlformats.org/officeDocument/2006/relationships/customXml" Target="../ink/ink253.xml"/><Relationship Id="rId53" Type="http://schemas.openxmlformats.org/officeDocument/2006/relationships/customXml" Target="../ink/ink261.xml"/><Relationship Id="rId58" Type="http://schemas.openxmlformats.org/officeDocument/2006/relationships/image" Target="../media/image251.png"/><Relationship Id="rId74" Type="http://schemas.openxmlformats.org/officeDocument/2006/relationships/image" Target="../media/image259.png"/><Relationship Id="rId79" Type="http://schemas.openxmlformats.org/officeDocument/2006/relationships/customXml" Target="../ink/ink274.xml"/><Relationship Id="rId102" Type="http://schemas.openxmlformats.org/officeDocument/2006/relationships/image" Target="../media/image273.png"/><Relationship Id="rId5" Type="http://schemas.openxmlformats.org/officeDocument/2006/relationships/customXml" Target="../ink/ink237.xml"/><Relationship Id="rId90" Type="http://schemas.openxmlformats.org/officeDocument/2006/relationships/image" Target="../media/image267.png"/><Relationship Id="rId95" Type="http://schemas.openxmlformats.org/officeDocument/2006/relationships/customXml" Target="../ink/ink282.xml"/><Relationship Id="rId22" Type="http://schemas.openxmlformats.org/officeDocument/2006/relationships/image" Target="../media/image233.png"/><Relationship Id="rId27" Type="http://schemas.openxmlformats.org/officeDocument/2006/relationships/customXml" Target="../ink/ink248.xml"/><Relationship Id="rId43" Type="http://schemas.openxmlformats.org/officeDocument/2006/relationships/customXml" Target="../ink/ink256.xml"/><Relationship Id="rId48" Type="http://schemas.openxmlformats.org/officeDocument/2006/relationships/image" Target="../media/image246.png"/><Relationship Id="rId64" Type="http://schemas.openxmlformats.org/officeDocument/2006/relationships/image" Target="../media/image254.png"/><Relationship Id="rId69" Type="http://schemas.openxmlformats.org/officeDocument/2006/relationships/customXml" Target="../ink/ink269.xml"/><Relationship Id="rId113" Type="http://schemas.openxmlformats.org/officeDocument/2006/relationships/customXml" Target="../ink/ink291.xml"/><Relationship Id="rId118" Type="http://schemas.openxmlformats.org/officeDocument/2006/relationships/image" Target="../media/image281.png"/><Relationship Id="rId80" Type="http://schemas.openxmlformats.org/officeDocument/2006/relationships/image" Target="../media/image262.png"/><Relationship Id="rId85" Type="http://schemas.openxmlformats.org/officeDocument/2006/relationships/customXml" Target="../ink/ink277.xml"/><Relationship Id="rId12" Type="http://schemas.openxmlformats.org/officeDocument/2006/relationships/image" Target="../media/image228.png"/><Relationship Id="rId17" Type="http://schemas.openxmlformats.org/officeDocument/2006/relationships/customXml" Target="../ink/ink243.xml"/><Relationship Id="rId33" Type="http://schemas.openxmlformats.org/officeDocument/2006/relationships/customXml" Target="../ink/ink251.xml"/><Relationship Id="rId38" Type="http://schemas.openxmlformats.org/officeDocument/2006/relationships/image" Target="../media/image241.png"/><Relationship Id="rId59" Type="http://schemas.openxmlformats.org/officeDocument/2006/relationships/customXml" Target="../ink/ink264.xml"/><Relationship Id="rId103" Type="http://schemas.openxmlformats.org/officeDocument/2006/relationships/customXml" Target="../ink/ink286.xml"/><Relationship Id="rId108" Type="http://schemas.openxmlformats.org/officeDocument/2006/relationships/image" Target="../media/image276.png"/><Relationship Id="rId54" Type="http://schemas.openxmlformats.org/officeDocument/2006/relationships/image" Target="../media/image249.png"/><Relationship Id="rId70" Type="http://schemas.openxmlformats.org/officeDocument/2006/relationships/image" Target="../media/image257.png"/><Relationship Id="rId75" Type="http://schemas.openxmlformats.org/officeDocument/2006/relationships/customXml" Target="../ink/ink272.xml"/><Relationship Id="rId91" Type="http://schemas.openxmlformats.org/officeDocument/2006/relationships/customXml" Target="../ink/ink280.xml"/><Relationship Id="rId96" Type="http://schemas.openxmlformats.org/officeDocument/2006/relationships/image" Target="../media/image27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5.png"/><Relationship Id="rId23" Type="http://schemas.openxmlformats.org/officeDocument/2006/relationships/customXml" Target="../ink/ink246.xml"/><Relationship Id="rId28" Type="http://schemas.openxmlformats.org/officeDocument/2006/relationships/image" Target="../media/image236.png"/><Relationship Id="rId49" Type="http://schemas.openxmlformats.org/officeDocument/2006/relationships/customXml" Target="../ink/ink259.xml"/><Relationship Id="rId114" Type="http://schemas.openxmlformats.org/officeDocument/2006/relationships/image" Target="../media/image279.png"/><Relationship Id="rId119" Type="http://schemas.openxmlformats.org/officeDocument/2006/relationships/customXml" Target="../ink/ink294.xml"/><Relationship Id="rId44" Type="http://schemas.openxmlformats.org/officeDocument/2006/relationships/image" Target="../media/image244.png"/><Relationship Id="rId60" Type="http://schemas.openxmlformats.org/officeDocument/2006/relationships/image" Target="../media/image252.png"/><Relationship Id="rId65" Type="http://schemas.openxmlformats.org/officeDocument/2006/relationships/customXml" Target="../ink/ink267.xml"/><Relationship Id="rId81" Type="http://schemas.openxmlformats.org/officeDocument/2006/relationships/customXml" Target="../ink/ink275.xml"/><Relationship Id="rId86" Type="http://schemas.openxmlformats.org/officeDocument/2006/relationships/image" Target="../media/image265.png"/><Relationship Id="rId4" Type="http://schemas.openxmlformats.org/officeDocument/2006/relationships/image" Target="../media/image2240.png"/><Relationship Id="rId9" Type="http://schemas.openxmlformats.org/officeDocument/2006/relationships/customXml" Target="../ink/ink239.xml"/><Relationship Id="rId13" Type="http://schemas.openxmlformats.org/officeDocument/2006/relationships/customXml" Target="../ink/ink241.xml"/><Relationship Id="rId18" Type="http://schemas.openxmlformats.org/officeDocument/2006/relationships/image" Target="../media/image231.png"/><Relationship Id="rId39" Type="http://schemas.openxmlformats.org/officeDocument/2006/relationships/customXml" Target="../ink/ink254.xml"/><Relationship Id="rId109" Type="http://schemas.openxmlformats.org/officeDocument/2006/relationships/customXml" Target="../ink/ink289.xml"/><Relationship Id="rId34" Type="http://schemas.openxmlformats.org/officeDocument/2006/relationships/image" Target="../media/image239.png"/><Relationship Id="rId50" Type="http://schemas.openxmlformats.org/officeDocument/2006/relationships/image" Target="../media/image247.png"/><Relationship Id="rId55" Type="http://schemas.openxmlformats.org/officeDocument/2006/relationships/customXml" Target="../ink/ink262.xml"/><Relationship Id="rId76" Type="http://schemas.openxmlformats.org/officeDocument/2006/relationships/image" Target="../media/image2600.png"/><Relationship Id="rId97" Type="http://schemas.openxmlformats.org/officeDocument/2006/relationships/customXml" Target="../ink/ink283.xml"/><Relationship Id="rId104" Type="http://schemas.openxmlformats.org/officeDocument/2006/relationships/image" Target="../media/image274.png"/><Relationship Id="rId120" Type="http://schemas.openxmlformats.org/officeDocument/2006/relationships/image" Target="../media/image282.png"/><Relationship Id="rId7" Type="http://schemas.openxmlformats.org/officeDocument/2006/relationships/customXml" Target="../ink/ink238.xml"/><Relationship Id="rId71" Type="http://schemas.openxmlformats.org/officeDocument/2006/relationships/customXml" Target="../ink/ink270.xml"/><Relationship Id="rId92" Type="http://schemas.openxmlformats.org/officeDocument/2006/relationships/image" Target="../media/image268.png"/><Relationship Id="rId2" Type="http://schemas.openxmlformats.org/officeDocument/2006/relationships/notesSlide" Target="../notesSlides/notesSlide14.xml"/><Relationship Id="rId29" Type="http://schemas.openxmlformats.org/officeDocument/2006/relationships/customXml" Target="../ink/ink249.xml"/><Relationship Id="rId24" Type="http://schemas.openxmlformats.org/officeDocument/2006/relationships/image" Target="../media/image234.png"/><Relationship Id="rId40" Type="http://schemas.openxmlformats.org/officeDocument/2006/relationships/image" Target="../media/image242.png"/><Relationship Id="rId45" Type="http://schemas.openxmlformats.org/officeDocument/2006/relationships/customXml" Target="../ink/ink257.xml"/><Relationship Id="rId66" Type="http://schemas.openxmlformats.org/officeDocument/2006/relationships/image" Target="../media/image255.png"/><Relationship Id="rId87" Type="http://schemas.openxmlformats.org/officeDocument/2006/relationships/customXml" Target="../ink/ink278.xml"/><Relationship Id="rId110" Type="http://schemas.openxmlformats.org/officeDocument/2006/relationships/image" Target="../media/image277.png"/><Relationship Id="rId115" Type="http://schemas.openxmlformats.org/officeDocument/2006/relationships/customXml" Target="../ink/ink292.xml"/><Relationship Id="rId61" Type="http://schemas.openxmlformats.org/officeDocument/2006/relationships/customXml" Target="../ink/ink265.xml"/><Relationship Id="rId82" Type="http://schemas.openxmlformats.org/officeDocument/2006/relationships/image" Target="../media/image263.png"/><Relationship Id="rId19" Type="http://schemas.openxmlformats.org/officeDocument/2006/relationships/customXml" Target="../ink/ink244.xml"/><Relationship Id="rId14" Type="http://schemas.openxmlformats.org/officeDocument/2006/relationships/image" Target="../media/image229.png"/><Relationship Id="rId30" Type="http://schemas.openxmlformats.org/officeDocument/2006/relationships/image" Target="../media/image237.png"/><Relationship Id="rId35" Type="http://schemas.openxmlformats.org/officeDocument/2006/relationships/customXml" Target="../ink/ink252.xml"/><Relationship Id="rId56" Type="http://schemas.openxmlformats.org/officeDocument/2006/relationships/image" Target="../media/image2500.png"/><Relationship Id="rId77" Type="http://schemas.openxmlformats.org/officeDocument/2006/relationships/customXml" Target="../ink/ink273.xml"/><Relationship Id="rId100" Type="http://schemas.openxmlformats.org/officeDocument/2006/relationships/image" Target="../media/image272.png"/><Relationship Id="rId105" Type="http://schemas.openxmlformats.org/officeDocument/2006/relationships/customXml" Target="../ink/ink287.xml"/><Relationship Id="rId8" Type="http://schemas.openxmlformats.org/officeDocument/2006/relationships/image" Target="../media/image226.png"/><Relationship Id="rId51" Type="http://schemas.openxmlformats.org/officeDocument/2006/relationships/customXml" Target="../ink/ink260.xml"/><Relationship Id="rId72" Type="http://schemas.openxmlformats.org/officeDocument/2006/relationships/image" Target="../media/image258.png"/><Relationship Id="rId93" Type="http://schemas.openxmlformats.org/officeDocument/2006/relationships/customXml" Target="../ink/ink281.xml"/><Relationship Id="rId98" Type="http://schemas.openxmlformats.org/officeDocument/2006/relationships/image" Target="../media/image271.png"/><Relationship Id="rId121" Type="http://schemas.openxmlformats.org/officeDocument/2006/relationships/customXml" Target="../ink/ink295.xml"/><Relationship Id="rId3" Type="http://schemas.openxmlformats.org/officeDocument/2006/relationships/customXml" Target="../ink/ink236.xml"/><Relationship Id="rId25" Type="http://schemas.openxmlformats.org/officeDocument/2006/relationships/customXml" Target="../ink/ink247.xml"/><Relationship Id="rId46" Type="http://schemas.openxmlformats.org/officeDocument/2006/relationships/image" Target="../media/image245.png"/><Relationship Id="rId67" Type="http://schemas.openxmlformats.org/officeDocument/2006/relationships/customXml" Target="../ink/ink268.xml"/><Relationship Id="rId116" Type="http://schemas.openxmlformats.org/officeDocument/2006/relationships/image" Target="../media/image2800.png"/><Relationship Id="rId20" Type="http://schemas.openxmlformats.org/officeDocument/2006/relationships/image" Target="../media/image232.png"/><Relationship Id="rId41" Type="http://schemas.openxmlformats.org/officeDocument/2006/relationships/customXml" Target="../ink/ink255.xml"/><Relationship Id="rId62" Type="http://schemas.openxmlformats.org/officeDocument/2006/relationships/image" Target="../media/image253.png"/><Relationship Id="rId83" Type="http://schemas.openxmlformats.org/officeDocument/2006/relationships/customXml" Target="../ink/ink276.xml"/><Relationship Id="rId88" Type="http://schemas.openxmlformats.org/officeDocument/2006/relationships/image" Target="../media/image266.png"/><Relationship Id="rId111" Type="http://schemas.openxmlformats.org/officeDocument/2006/relationships/customXml" Target="../ink/ink290.xml"/><Relationship Id="rId15" Type="http://schemas.openxmlformats.org/officeDocument/2006/relationships/customXml" Target="../ink/ink242.xml"/><Relationship Id="rId36" Type="http://schemas.openxmlformats.org/officeDocument/2006/relationships/image" Target="../media/image2400.png"/><Relationship Id="rId57" Type="http://schemas.openxmlformats.org/officeDocument/2006/relationships/customXml" Target="../ink/ink263.xml"/><Relationship Id="rId106" Type="http://schemas.openxmlformats.org/officeDocument/2006/relationships/image" Target="../media/image275.png"/><Relationship Id="rId10" Type="http://schemas.openxmlformats.org/officeDocument/2006/relationships/image" Target="../media/image227.png"/><Relationship Id="rId31" Type="http://schemas.openxmlformats.org/officeDocument/2006/relationships/customXml" Target="../ink/ink250.xml"/><Relationship Id="rId52" Type="http://schemas.openxmlformats.org/officeDocument/2006/relationships/image" Target="../media/image248.png"/><Relationship Id="rId73" Type="http://schemas.openxmlformats.org/officeDocument/2006/relationships/customXml" Target="../ink/ink271.xml"/><Relationship Id="rId78" Type="http://schemas.openxmlformats.org/officeDocument/2006/relationships/image" Target="../media/image261.png"/><Relationship Id="rId94" Type="http://schemas.openxmlformats.org/officeDocument/2006/relationships/image" Target="../media/image269.png"/><Relationship Id="rId99" Type="http://schemas.openxmlformats.org/officeDocument/2006/relationships/customXml" Target="../ink/ink284.xml"/><Relationship Id="rId101" Type="http://schemas.openxmlformats.org/officeDocument/2006/relationships/customXml" Target="../ink/ink285.xml"/><Relationship Id="rId122" Type="http://schemas.openxmlformats.org/officeDocument/2006/relationships/image" Target="../media/image283.png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53.xml"/><Relationship Id="rId21" Type="http://schemas.openxmlformats.org/officeDocument/2006/relationships/customXml" Target="../ink/ink305.xml"/><Relationship Id="rId42" Type="http://schemas.openxmlformats.org/officeDocument/2006/relationships/image" Target="../media/image243.png"/><Relationship Id="rId63" Type="http://schemas.openxmlformats.org/officeDocument/2006/relationships/customXml" Target="../ink/ink326.xml"/><Relationship Id="rId84" Type="http://schemas.openxmlformats.org/officeDocument/2006/relationships/image" Target="../media/image264.png"/><Relationship Id="rId138" Type="http://schemas.openxmlformats.org/officeDocument/2006/relationships/image" Target="../media/image291.png"/><Relationship Id="rId16" Type="http://schemas.openxmlformats.org/officeDocument/2006/relationships/image" Target="../media/image2300.png"/><Relationship Id="rId107" Type="http://schemas.openxmlformats.org/officeDocument/2006/relationships/customXml" Target="../ink/ink348.xml"/><Relationship Id="rId11" Type="http://schemas.openxmlformats.org/officeDocument/2006/relationships/customXml" Target="../ink/ink300.xml"/><Relationship Id="rId32" Type="http://schemas.openxmlformats.org/officeDocument/2006/relationships/image" Target="../media/image238.png"/><Relationship Id="rId37" Type="http://schemas.openxmlformats.org/officeDocument/2006/relationships/customXml" Target="../ink/ink313.xml"/><Relationship Id="rId53" Type="http://schemas.openxmlformats.org/officeDocument/2006/relationships/customXml" Target="../ink/ink321.xml"/><Relationship Id="rId58" Type="http://schemas.openxmlformats.org/officeDocument/2006/relationships/image" Target="../media/image251.png"/><Relationship Id="rId74" Type="http://schemas.openxmlformats.org/officeDocument/2006/relationships/image" Target="../media/image259.png"/><Relationship Id="rId79" Type="http://schemas.openxmlformats.org/officeDocument/2006/relationships/customXml" Target="../ink/ink334.xml"/><Relationship Id="rId102" Type="http://schemas.openxmlformats.org/officeDocument/2006/relationships/image" Target="../media/image273.png"/><Relationship Id="rId123" Type="http://schemas.openxmlformats.org/officeDocument/2006/relationships/customXml" Target="../ink/ink356.xml"/><Relationship Id="rId128" Type="http://schemas.openxmlformats.org/officeDocument/2006/relationships/image" Target="../media/image286.png"/><Relationship Id="rId5" Type="http://schemas.openxmlformats.org/officeDocument/2006/relationships/customXml" Target="../ink/ink297.xml"/><Relationship Id="rId90" Type="http://schemas.openxmlformats.org/officeDocument/2006/relationships/image" Target="../media/image267.png"/><Relationship Id="rId95" Type="http://schemas.openxmlformats.org/officeDocument/2006/relationships/customXml" Target="../ink/ink342.xml"/><Relationship Id="rId22" Type="http://schemas.openxmlformats.org/officeDocument/2006/relationships/image" Target="../media/image233.png"/><Relationship Id="rId27" Type="http://schemas.openxmlformats.org/officeDocument/2006/relationships/customXml" Target="../ink/ink308.xml"/><Relationship Id="rId43" Type="http://schemas.openxmlformats.org/officeDocument/2006/relationships/customXml" Target="../ink/ink316.xml"/><Relationship Id="rId48" Type="http://schemas.openxmlformats.org/officeDocument/2006/relationships/image" Target="../media/image246.png"/><Relationship Id="rId64" Type="http://schemas.openxmlformats.org/officeDocument/2006/relationships/image" Target="../media/image254.png"/><Relationship Id="rId69" Type="http://schemas.openxmlformats.org/officeDocument/2006/relationships/customXml" Target="../ink/ink329.xml"/><Relationship Id="rId113" Type="http://schemas.openxmlformats.org/officeDocument/2006/relationships/customXml" Target="../ink/ink351.xml"/><Relationship Id="rId118" Type="http://schemas.openxmlformats.org/officeDocument/2006/relationships/image" Target="../media/image281.png"/><Relationship Id="rId134" Type="http://schemas.openxmlformats.org/officeDocument/2006/relationships/image" Target="../media/image289.png"/><Relationship Id="rId80" Type="http://schemas.openxmlformats.org/officeDocument/2006/relationships/image" Target="../media/image262.png"/><Relationship Id="rId85" Type="http://schemas.openxmlformats.org/officeDocument/2006/relationships/customXml" Target="../ink/ink337.xml"/><Relationship Id="rId12" Type="http://schemas.openxmlformats.org/officeDocument/2006/relationships/image" Target="../media/image228.png"/><Relationship Id="rId17" Type="http://schemas.openxmlformats.org/officeDocument/2006/relationships/customXml" Target="../ink/ink303.xml"/><Relationship Id="rId33" Type="http://schemas.openxmlformats.org/officeDocument/2006/relationships/customXml" Target="../ink/ink311.xml"/><Relationship Id="rId38" Type="http://schemas.openxmlformats.org/officeDocument/2006/relationships/image" Target="../media/image241.png"/><Relationship Id="rId59" Type="http://schemas.openxmlformats.org/officeDocument/2006/relationships/customXml" Target="../ink/ink324.xml"/><Relationship Id="rId103" Type="http://schemas.openxmlformats.org/officeDocument/2006/relationships/customXml" Target="../ink/ink346.xml"/><Relationship Id="rId108" Type="http://schemas.openxmlformats.org/officeDocument/2006/relationships/image" Target="../media/image276.png"/><Relationship Id="rId124" Type="http://schemas.openxmlformats.org/officeDocument/2006/relationships/image" Target="../media/image284.png"/><Relationship Id="rId129" Type="http://schemas.openxmlformats.org/officeDocument/2006/relationships/customXml" Target="../ink/ink359.xml"/><Relationship Id="rId54" Type="http://schemas.openxmlformats.org/officeDocument/2006/relationships/image" Target="../media/image249.png"/><Relationship Id="rId70" Type="http://schemas.openxmlformats.org/officeDocument/2006/relationships/image" Target="../media/image257.png"/><Relationship Id="rId75" Type="http://schemas.openxmlformats.org/officeDocument/2006/relationships/customXml" Target="../ink/ink332.xml"/><Relationship Id="rId91" Type="http://schemas.openxmlformats.org/officeDocument/2006/relationships/customXml" Target="../ink/ink340.xml"/><Relationship Id="rId96" Type="http://schemas.openxmlformats.org/officeDocument/2006/relationships/image" Target="../media/image27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5.png"/><Relationship Id="rId23" Type="http://schemas.openxmlformats.org/officeDocument/2006/relationships/customXml" Target="../ink/ink306.xml"/><Relationship Id="rId28" Type="http://schemas.openxmlformats.org/officeDocument/2006/relationships/image" Target="../media/image236.png"/><Relationship Id="rId49" Type="http://schemas.openxmlformats.org/officeDocument/2006/relationships/customXml" Target="../ink/ink319.xml"/><Relationship Id="rId114" Type="http://schemas.openxmlformats.org/officeDocument/2006/relationships/image" Target="../media/image279.png"/><Relationship Id="rId119" Type="http://schemas.openxmlformats.org/officeDocument/2006/relationships/customXml" Target="../ink/ink354.xml"/><Relationship Id="rId44" Type="http://schemas.openxmlformats.org/officeDocument/2006/relationships/image" Target="../media/image244.png"/><Relationship Id="rId60" Type="http://schemas.openxmlformats.org/officeDocument/2006/relationships/image" Target="../media/image252.png"/><Relationship Id="rId65" Type="http://schemas.openxmlformats.org/officeDocument/2006/relationships/customXml" Target="../ink/ink327.xml"/><Relationship Id="rId81" Type="http://schemas.openxmlformats.org/officeDocument/2006/relationships/customXml" Target="../ink/ink335.xml"/><Relationship Id="rId86" Type="http://schemas.openxmlformats.org/officeDocument/2006/relationships/image" Target="../media/image265.png"/><Relationship Id="rId130" Type="http://schemas.openxmlformats.org/officeDocument/2006/relationships/image" Target="../media/image287.png"/><Relationship Id="rId135" Type="http://schemas.openxmlformats.org/officeDocument/2006/relationships/customXml" Target="../ink/ink362.xml"/><Relationship Id="rId13" Type="http://schemas.openxmlformats.org/officeDocument/2006/relationships/customXml" Target="../ink/ink301.xml"/><Relationship Id="rId18" Type="http://schemas.openxmlformats.org/officeDocument/2006/relationships/image" Target="../media/image231.png"/><Relationship Id="rId39" Type="http://schemas.openxmlformats.org/officeDocument/2006/relationships/customXml" Target="../ink/ink314.xml"/><Relationship Id="rId109" Type="http://schemas.openxmlformats.org/officeDocument/2006/relationships/customXml" Target="../ink/ink349.xml"/><Relationship Id="rId34" Type="http://schemas.openxmlformats.org/officeDocument/2006/relationships/image" Target="../media/image239.png"/><Relationship Id="rId50" Type="http://schemas.openxmlformats.org/officeDocument/2006/relationships/image" Target="../media/image247.png"/><Relationship Id="rId55" Type="http://schemas.openxmlformats.org/officeDocument/2006/relationships/customXml" Target="../ink/ink322.xml"/><Relationship Id="rId76" Type="http://schemas.openxmlformats.org/officeDocument/2006/relationships/image" Target="../media/image2600.png"/><Relationship Id="rId97" Type="http://schemas.openxmlformats.org/officeDocument/2006/relationships/customXml" Target="../ink/ink343.xml"/><Relationship Id="rId104" Type="http://schemas.openxmlformats.org/officeDocument/2006/relationships/image" Target="../media/image274.png"/><Relationship Id="rId120" Type="http://schemas.openxmlformats.org/officeDocument/2006/relationships/image" Target="../media/image282.png"/><Relationship Id="rId125" Type="http://schemas.openxmlformats.org/officeDocument/2006/relationships/customXml" Target="../ink/ink357.xml"/><Relationship Id="rId7" Type="http://schemas.openxmlformats.org/officeDocument/2006/relationships/customXml" Target="../ink/ink298.xml"/><Relationship Id="rId71" Type="http://schemas.openxmlformats.org/officeDocument/2006/relationships/customXml" Target="../ink/ink330.xml"/><Relationship Id="rId92" Type="http://schemas.openxmlformats.org/officeDocument/2006/relationships/image" Target="../media/image268.png"/><Relationship Id="rId2" Type="http://schemas.openxmlformats.org/officeDocument/2006/relationships/notesSlide" Target="../notesSlides/notesSlide15.xml"/><Relationship Id="rId29" Type="http://schemas.openxmlformats.org/officeDocument/2006/relationships/customXml" Target="../ink/ink309.xml"/><Relationship Id="rId24" Type="http://schemas.openxmlformats.org/officeDocument/2006/relationships/image" Target="../media/image234.png"/><Relationship Id="rId40" Type="http://schemas.openxmlformats.org/officeDocument/2006/relationships/image" Target="../media/image242.png"/><Relationship Id="rId45" Type="http://schemas.openxmlformats.org/officeDocument/2006/relationships/customXml" Target="../ink/ink317.xml"/><Relationship Id="rId66" Type="http://schemas.openxmlformats.org/officeDocument/2006/relationships/image" Target="../media/image255.png"/><Relationship Id="rId87" Type="http://schemas.openxmlformats.org/officeDocument/2006/relationships/customXml" Target="../ink/ink338.xml"/><Relationship Id="rId110" Type="http://schemas.openxmlformats.org/officeDocument/2006/relationships/image" Target="../media/image277.png"/><Relationship Id="rId115" Type="http://schemas.openxmlformats.org/officeDocument/2006/relationships/customXml" Target="../ink/ink352.xml"/><Relationship Id="rId131" Type="http://schemas.openxmlformats.org/officeDocument/2006/relationships/customXml" Target="../ink/ink360.xml"/><Relationship Id="rId136" Type="http://schemas.openxmlformats.org/officeDocument/2006/relationships/image" Target="../media/image2900.png"/><Relationship Id="rId61" Type="http://schemas.openxmlformats.org/officeDocument/2006/relationships/customXml" Target="../ink/ink325.xml"/><Relationship Id="rId82" Type="http://schemas.openxmlformats.org/officeDocument/2006/relationships/image" Target="../media/image263.png"/><Relationship Id="rId19" Type="http://schemas.openxmlformats.org/officeDocument/2006/relationships/customXml" Target="../ink/ink304.xml"/><Relationship Id="rId14" Type="http://schemas.openxmlformats.org/officeDocument/2006/relationships/image" Target="../media/image229.png"/><Relationship Id="rId30" Type="http://schemas.openxmlformats.org/officeDocument/2006/relationships/image" Target="../media/image237.png"/><Relationship Id="rId35" Type="http://schemas.openxmlformats.org/officeDocument/2006/relationships/customXml" Target="../ink/ink312.xml"/><Relationship Id="rId56" Type="http://schemas.openxmlformats.org/officeDocument/2006/relationships/image" Target="../media/image2500.png"/><Relationship Id="rId77" Type="http://schemas.openxmlformats.org/officeDocument/2006/relationships/customXml" Target="../ink/ink333.xml"/><Relationship Id="rId100" Type="http://schemas.openxmlformats.org/officeDocument/2006/relationships/image" Target="../media/image272.png"/><Relationship Id="rId105" Type="http://schemas.openxmlformats.org/officeDocument/2006/relationships/customXml" Target="../ink/ink347.xml"/><Relationship Id="rId126" Type="http://schemas.openxmlformats.org/officeDocument/2006/relationships/image" Target="../media/image285.png"/><Relationship Id="rId8" Type="http://schemas.openxmlformats.org/officeDocument/2006/relationships/image" Target="../media/image226.png"/><Relationship Id="rId51" Type="http://schemas.openxmlformats.org/officeDocument/2006/relationships/customXml" Target="../ink/ink320.xml"/><Relationship Id="rId72" Type="http://schemas.openxmlformats.org/officeDocument/2006/relationships/image" Target="../media/image258.png"/><Relationship Id="rId93" Type="http://schemas.openxmlformats.org/officeDocument/2006/relationships/customXml" Target="../ink/ink341.xml"/><Relationship Id="rId98" Type="http://schemas.openxmlformats.org/officeDocument/2006/relationships/image" Target="../media/image271.png"/><Relationship Id="rId121" Type="http://schemas.openxmlformats.org/officeDocument/2006/relationships/customXml" Target="../ink/ink355.xml"/><Relationship Id="rId3" Type="http://schemas.openxmlformats.org/officeDocument/2006/relationships/customXml" Target="../ink/ink296.xml"/><Relationship Id="rId25" Type="http://schemas.openxmlformats.org/officeDocument/2006/relationships/customXml" Target="../ink/ink307.xml"/><Relationship Id="rId46" Type="http://schemas.openxmlformats.org/officeDocument/2006/relationships/image" Target="../media/image245.png"/><Relationship Id="rId67" Type="http://schemas.openxmlformats.org/officeDocument/2006/relationships/customXml" Target="../ink/ink328.xml"/><Relationship Id="rId116" Type="http://schemas.openxmlformats.org/officeDocument/2006/relationships/image" Target="../media/image2800.png"/><Relationship Id="rId137" Type="http://schemas.openxmlformats.org/officeDocument/2006/relationships/customXml" Target="../ink/ink363.xml"/><Relationship Id="rId20" Type="http://schemas.openxmlformats.org/officeDocument/2006/relationships/image" Target="../media/image232.png"/><Relationship Id="rId41" Type="http://schemas.openxmlformats.org/officeDocument/2006/relationships/customXml" Target="../ink/ink315.xml"/><Relationship Id="rId62" Type="http://schemas.openxmlformats.org/officeDocument/2006/relationships/image" Target="../media/image253.png"/><Relationship Id="rId83" Type="http://schemas.openxmlformats.org/officeDocument/2006/relationships/customXml" Target="../ink/ink336.xml"/><Relationship Id="rId88" Type="http://schemas.openxmlformats.org/officeDocument/2006/relationships/image" Target="../media/image266.png"/><Relationship Id="rId111" Type="http://schemas.openxmlformats.org/officeDocument/2006/relationships/customXml" Target="../ink/ink350.xml"/><Relationship Id="rId132" Type="http://schemas.openxmlformats.org/officeDocument/2006/relationships/image" Target="../media/image288.png"/><Relationship Id="rId15" Type="http://schemas.openxmlformats.org/officeDocument/2006/relationships/customXml" Target="../ink/ink302.xml"/><Relationship Id="rId36" Type="http://schemas.openxmlformats.org/officeDocument/2006/relationships/image" Target="../media/image2400.png"/><Relationship Id="rId57" Type="http://schemas.openxmlformats.org/officeDocument/2006/relationships/customXml" Target="../ink/ink323.xml"/><Relationship Id="rId106" Type="http://schemas.openxmlformats.org/officeDocument/2006/relationships/image" Target="../media/image275.png"/><Relationship Id="rId127" Type="http://schemas.openxmlformats.org/officeDocument/2006/relationships/customXml" Target="../ink/ink358.xml"/><Relationship Id="rId10" Type="http://schemas.openxmlformats.org/officeDocument/2006/relationships/image" Target="../media/image227.png"/><Relationship Id="rId31" Type="http://schemas.openxmlformats.org/officeDocument/2006/relationships/customXml" Target="../ink/ink310.xml"/><Relationship Id="rId52" Type="http://schemas.openxmlformats.org/officeDocument/2006/relationships/image" Target="../media/image248.png"/><Relationship Id="rId73" Type="http://schemas.openxmlformats.org/officeDocument/2006/relationships/customXml" Target="../ink/ink331.xml"/><Relationship Id="rId78" Type="http://schemas.openxmlformats.org/officeDocument/2006/relationships/image" Target="../media/image261.png"/><Relationship Id="rId94" Type="http://schemas.openxmlformats.org/officeDocument/2006/relationships/image" Target="../media/image269.png"/><Relationship Id="rId99" Type="http://schemas.openxmlformats.org/officeDocument/2006/relationships/customXml" Target="../ink/ink344.xml"/><Relationship Id="rId101" Type="http://schemas.openxmlformats.org/officeDocument/2006/relationships/customXml" Target="../ink/ink345.xml"/><Relationship Id="rId122" Type="http://schemas.openxmlformats.org/officeDocument/2006/relationships/image" Target="../media/image283.png"/><Relationship Id="rId4" Type="http://schemas.openxmlformats.org/officeDocument/2006/relationships/image" Target="../media/image2240.png"/><Relationship Id="rId9" Type="http://schemas.openxmlformats.org/officeDocument/2006/relationships/customXml" Target="../ink/ink299.xml"/><Relationship Id="rId26" Type="http://schemas.openxmlformats.org/officeDocument/2006/relationships/image" Target="../media/image235.png"/><Relationship Id="rId47" Type="http://schemas.openxmlformats.org/officeDocument/2006/relationships/customXml" Target="../ink/ink318.xml"/><Relationship Id="rId68" Type="http://schemas.openxmlformats.org/officeDocument/2006/relationships/image" Target="../media/image256.png"/><Relationship Id="rId89" Type="http://schemas.openxmlformats.org/officeDocument/2006/relationships/customXml" Target="../ink/ink339.xml"/><Relationship Id="rId112" Type="http://schemas.openxmlformats.org/officeDocument/2006/relationships/image" Target="../media/image278.png"/><Relationship Id="rId133" Type="http://schemas.openxmlformats.org/officeDocument/2006/relationships/customXml" Target="../ink/ink361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21.xml"/><Relationship Id="rId21" Type="http://schemas.openxmlformats.org/officeDocument/2006/relationships/customXml" Target="../ink/ink373.xml"/><Relationship Id="rId42" Type="http://schemas.openxmlformats.org/officeDocument/2006/relationships/image" Target="../media/image243.png"/><Relationship Id="rId63" Type="http://schemas.openxmlformats.org/officeDocument/2006/relationships/customXml" Target="../ink/ink394.xml"/><Relationship Id="rId84" Type="http://schemas.openxmlformats.org/officeDocument/2006/relationships/image" Target="../media/image264.png"/><Relationship Id="rId138" Type="http://schemas.openxmlformats.org/officeDocument/2006/relationships/image" Target="../media/image291.png"/><Relationship Id="rId107" Type="http://schemas.openxmlformats.org/officeDocument/2006/relationships/customXml" Target="../ink/ink416.xml"/><Relationship Id="rId11" Type="http://schemas.openxmlformats.org/officeDocument/2006/relationships/customXml" Target="../ink/ink368.xml"/><Relationship Id="rId32" Type="http://schemas.openxmlformats.org/officeDocument/2006/relationships/image" Target="../media/image238.png"/><Relationship Id="rId53" Type="http://schemas.openxmlformats.org/officeDocument/2006/relationships/customXml" Target="../ink/ink389.xml"/><Relationship Id="rId74" Type="http://schemas.openxmlformats.org/officeDocument/2006/relationships/image" Target="../media/image259.png"/><Relationship Id="rId128" Type="http://schemas.openxmlformats.org/officeDocument/2006/relationships/image" Target="../media/image286.png"/><Relationship Id="rId149" Type="http://schemas.openxmlformats.org/officeDocument/2006/relationships/customXml" Target="../ink/ink437.xml"/><Relationship Id="rId5" Type="http://schemas.openxmlformats.org/officeDocument/2006/relationships/customXml" Target="../ink/ink365.xml"/><Relationship Id="rId95" Type="http://schemas.openxmlformats.org/officeDocument/2006/relationships/customXml" Target="../ink/ink410.xml"/><Relationship Id="rId22" Type="http://schemas.openxmlformats.org/officeDocument/2006/relationships/image" Target="../media/image233.png"/><Relationship Id="rId27" Type="http://schemas.openxmlformats.org/officeDocument/2006/relationships/customXml" Target="../ink/ink376.xml"/><Relationship Id="rId43" Type="http://schemas.openxmlformats.org/officeDocument/2006/relationships/customXml" Target="../ink/ink384.xml"/><Relationship Id="rId48" Type="http://schemas.openxmlformats.org/officeDocument/2006/relationships/image" Target="../media/image246.png"/><Relationship Id="rId64" Type="http://schemas.openxmlformats.org/officeDocument/2006/relationships/image" Target="../media/image254.png"/><Relationship Id="rId69" Type="http://schemas.openxmlformats.org/officeDocument/2006/relationships/customXml" Target="../ink/ink397.xml"/><Relationship Id="rId113" Type="http://schemas.openxmlformats.org/officeDocument/2006/relationships/customXml" Target="../ink/ink419.xml"/><Relationship Id="rId118" Type="http://schemas.openxmlformats.org/officeDocument/2006/relationships/image" Target="../media/image281.png"/><Relationship Id="rId134" Type="http://schemas.openxmlformats.org/officeDocument/2006/relationships/image" Target="../media/image289.png"/><Relationship Id="rId139" Type="http://schemas.openxmlformats.org/officeDocument/2006/relationships/customXml" Target="../ink/ink432.xml"/><Relationship Id="rId80" Type="http://schemas.openxmlformats.org/officeDocument/2006/relationships/image" Target="../media/image262.png"/><Relationship Id="rId85" Type="http://schemas.openxmlformats.org/officeDocument/2006/relationships/customXml" Target="../ink/ink405.xml"/><Relationship Id="rId150" Type="http://schemas.openxmlformats.org/officeDocument/2006/relationships/image" Target="../media/image297.png"/><Relationship Id="rId12" Type="http://schemas.openxmlformats.org/officeDocument/2006/relationships/image" Target="../media/image228.png"/><Relationship Id="rId17" Type="http://schemas.openxmlformats.org/officeDocument/2006/relationships/customXml" Target="../ink/ink371.xml"/><Relationship Id="rId33" Type="http://schemas.openxmlformats.org/officeDocument/2006/relationships/customXml" Target="../ink/ink379.xml"/><Relationship Id="rId38" Type="http://schemas.openxmlformats.org/officeDocument/2006/relationships/image" Target="../media/image241.png"/><Relationship Id="rId59" Type="http://schemas.openxmlformats.org/officeDocument/2006/relationships/customXml" Target="../ink/ink392.xml"/><Relationship Id="rId103" Type="http://schemas.openxmlformats.org/officeDocument/2006/relationships/customXml" Target="../ink/ink414.xml"/><Relationship Id="rId108" Type="http://schemas.openxmlformats.org/officeDocument/2006/relationships/image" Target="../media/image276.png"/><Relationship Id="rId124" Type="http://schemas.openxmlformats.org/officeDocument/2006/relationships/image" Target="../media/image284.png"/><Relationship Id="rId129" Type="http://schemas.openxmlformats.org/officeDocument/2006/relationships/customXml" Target="../ink/ink427.xml"/><Relationship Id="rId54" Type="http://schemas.openxmlformats.org/officeDocument/2006/relationships/image" Target="../media/image249.png"/><Relationship Id="rId70" Type="http://schemas.openxmlformats.org/officeDocument/2006/relationships/image" Target="../media/image257.png"/><Relationship Id="rId75" Type="http://schemas.openxmlformats.org/officeDocument/2006/relationships/customXml" Target="../ink/ink400.xml"/><Relationship Id="rId91" Type="http://schemas.openxmlformats.org/officeDocument/2006/relationships/customXml" Target="../ink/ink408.xml"/><Relationship Id="rId96" Type="http://schemas.openxmlformats.org/officeDocument/2006/relationships/image" Target="../media/image2700.png"/><Relationship Id="rId140" Type="http://schemas.openxmlformats.org/officeDocument/2006/relationships/image" Target="../media/image292.png"/><Relationship Id="rId145" Type="http://schemas.openxmlformats.org/officeDocument/2006/relationships/customXml" Target="../ink/ink43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5.png"/><Relationship Id="rId23" Type="http://schemas.openxmlformats.org/officeDocument/2006/relationships/customXml" Target="../ink/ink374.xml"/><Relationship Id="rId28" Type="http://schemas.openxmlformats.org/officeDocument/2006/relationships/image" Target="../media/image236.png"/><Relationship Id="rId49" Type="http://schemas.openxmlformats.org/officeDocument/2006/relationships/customXml" Target="../ink/ink387.xml"/><Relationship Id="rId114" Type="http://schemas.openxmlformats.org/officeDocument/2006/relationships/image" Target="../media/image279.png"/><Relationship Id="rId119" Type="http://schemas.openxmlformats.org/officeDocument/2006/relationships/customXml" Target="../ink/ink422.xml"/><Relationship Id="rId44" Type="http://schemas.openxmlformats.org/officeDocument/2006/relationships/image" Target="../media/image244.png"/><Relationship Id="rId60" Type="http://schemas.openxmlformats.org/officeDocument/2006/relationships/image" Target="../media/image252.png"/><Relationship Id="rId65" Type="http://schemas.openxmlformats.org/officeDocument/2006/relationships/customXml" Target="../ink/ink395.xml"/><Relationship Id="rId81" Type="http://schemas.openxmlformats.org/officeDocument/2006/relationships/customXml" Target="../ink/ink403.xml"/><Relationship Id="rId86" Type="http://schemas.openxmlformats.org/officeDocument/2006/relationships/image" Target="../media/image265.png"/><Relationship Id="rId130" Type="http://schemas.openxmlformats.org/officeDocument/2006/relationships/image" Target="../media/image287.png"/><Relationship Id="rId135" Type="http://schemas.openxmlformats.org/officeDocument/2006/relationships/customXml" Target="../ink/ink430.xml"/><Relationship Id="rId151" Type="http://schemas.openxmlformats.org/officeDocument/2006/relationships/customXml" Target="../ink/ink438.xml"/><Relationship Id="rId13" Type="http://schemas.openxmlformats.org/officeDocument/2006/relationships/customXml" Target="../ink/ink369.xml"/><Relationship Id="rId18" Type="http://schemas.openxmlformats.org/officeDocument/2006/relationships/image" Target="../media/image231.png"/><Relationship Id="rId39" Type="http://schemas.openxmlformats.org/officeDocument/2006/relationships/customXml" Target="../ink/ink382.xml"/><Relationship Id="rId109" Type="http://schemas.openxmlformats.org/officeDocument/2006/relationships/customXml" Target="../ink/ink417.xml"/><Relationship Id="rId34" Type="http://schemas.openxmlformats.org/officeDocument/2006/relationships/image" Target="../media/image239.png"/><Relationship Id="rId50" Type="http://schemas.openxmlformats.org/officeDocument/2006/relationships/image" Target="../media/image247.png"/><Relationship Id="rId55" Type="http://schemas.openxmlformats.org/officeDocument/2006/relationships/customXml" Target="../ink/ink390.xml"/><Relationship Id="rId76" Type="http://schemas.openxmlformats.org/officeDocument/2006/relationships/image" Target="../media/image2600.png"/><Relationship Id="rId97" Type="http://schemas.openxmlformats.org/officeDocument/2006/relationships/customXml" Target="../ink/ink411.xml"/><Relationship Id="rId104" Type="http://schemas.openxmlformats.org/officeDocument/2006/relationships/image" Target="../media/image274.png"/><Relationship Id="rId120" Type="http://schemas.openxmlformats.org/officeDocument/2006/relationships/image" Target="../media/image282.png"/><Relationship Id="rId125" Type="http://schemas.openxmlformats.org/officeDocument/2006/relationships/customXml" Target="../ink/ink425.xml"/><Relationship Id="rId141" Type="http://schemas.openxmlformats.org/officeDocument/2006/relationships/customXml" Target="../ink/ink433.xml"/><Relationship Id="rId146" Type="http://schemas.openxmlformats.org/officeDocument/2006/relationships/image" Target="../media/image295.png"/><Relationship Id="rId7" Type="http://schemas.openxmlformats.org/officeDocument/2006/relationships/customXml" Target="../ink/ink366.xml"/><Relationship Id="rId71" Type="http://schemas.openxmlformats.org/officeDocument/2006/relationships/customXml" Target="../ink/ink398.xml"/><Relationship Id="rId92" Type="http://schemas.openxmlformats.org/officeDocument/2006/relationships/image" Target="../media/image268.png"/><Relationship Id="rId2" Type="http://schemas.openxmlformats.org/officeDocument/2006/relationships/notesSlide" Target="../notesSlides/notesSlide16.xml"/><Relationship Id="rId29" Type="http://schemas.openxmlformats.org/officeDocument/2006/relationships/customXml" Target="../ink/ink377.xml"/><Relationship Id="rId24" Type="http://schemas.openxmlformats.org/officeDocument/2006/relationships/image" Target="../media/image234.png"/><Relationship Id="rId40" Type="http://schemas.openxmlformats.org/officeDocument/2006/relationships/image" Target="../media/image242.png"/><Relationship Id="rId45" Type="http://schemas.openxmlformats.org/officeDocument/2006/relationships/customXml" Target="../ink/ink385.xml"/><Relationship Id="rId66" Type="http://schemas.openxmlformats.org/officeDocument/2006/relationships/image" Target="../media/image255.png"/><Relationship Id="rId87" Type="http://schemas.openxmlformats.org/officeDocument/2006/relationships/customXml" Target="../ink/ink406.xml"/><Relationship Id="rId110" Type="http://schemas.openxmlformats.org/officeDocument/2006/relationships/image" Target="../media/image277.png"/><Relationship Id="rId115" Type="http://schemas.openxmlformats.org/officeDocument/2006/relationships/customXml" Target="../ink/ink420.xml"/><Relationship Id="rId131" Type="http://schemas.openxmlformats.org/officeDocument/2006/relationships/customXml" Target="../ink/ink428.xml"/><Relationship Id="rId136" Type="http://schemas.openxmlformats.org/officeDocument/2006/relationships/image" Target="../media/image2900.png"/><Relationship Id="rId61" Type="http://schemas.openxmlformats.org/officeDocument/2006/relationships/customXml" Target="../ink/ink393.xml"/><Relationship Id="rId82" Type="http://schemas.openxmlformats.org/officeDocument/2006/relationships/image" Target="../media/image263.png"/><Relationship Id="rId152" Type="http://schemas.openxmlformats.org/officeDocument/2006/relationships/image" Target="../media/image298.png"/><Relationship Id="rId19" Type="http://schemas.openxmlformats.org/officeDocument/2006/relationships/customXml" Target="../ink/ink372.xml"/><Relationship Id="rId14" Type="http://schemas.openxmlformats.org/officeDocument/2006/relationships/image" Target="../media/image229.png"/><Relationship Id="rId30" Type="http://schemas.openxmlformats.org/officeDocument/2006/relationships/image" Target="../media/image237.png"/><Relationship Id="rId35" Type="http://schemas.openxmlformats.org/officeDocument/2006/relationships/customXml" Target="../ink/ink380.xml"/><Relationship Id="rId56" Type="http://schemas.openxmlformats.org/officeDocument/2006/relationships/image" Target="../media/image2500.png"/><Relationship Id="rId77" Type="http://schemas.openxmlformats.org/officeDocument/2006/relationships/customXml" Target="../ink/ink401.xml"/><Relationship Id="rId100" Type="http://schemas.openxmlformats.org/officeDocument/2006/relationships/image" Target="../media/image272.png"/><Relationship Id="rId105" Type="http://schemas.openxmlformats.org/officeDocument/2006/relationships/customXml" Target="../ink/ink415.xml"/><Relationship Id="rId126" Type="http://schemas.openxmlformats.org/officeDocument/2006/relationships/image" Target="../media/image285.png"/><Relationship Id="rId147" Type="http://schemas.openxmlformats.org/officeDocument/2006/relationships/customXml" Target="../ink/ink436.xml"/><Relationship Id="rId8" Type="http://schemas.openxmlformats.org/officeDocument/2006/relationships/image" Target="../media/image226.png"/><Relationship Id="rId51" Type="http://schemas.openxmlformats.org/officeDocument/2006/relationships/customXml" Target="../ink/ink388.xml"/><Relationship Id="rId72" Type="http://schemas.openxmlformats.org/officeDocument/2006/relationships/image" Target="../media/image258.png"/><Relationship Id="rId93" Type="http://schemas.openxmlformats.org/officeDocument/2006/relationships/customXml" Target="../ink/ink409.xml"/><Relationship Id="rId98" Type="http://schemas.openxmlformats.org/officeDocument/2006/relationships/image" Target="../media/image271.png"/><Relationship Id="rId121" Type="http://schemas.openxmlformats.org/officeDocument/2006/relationships/customXml" Target="../ink/ink423.xml"/><Relationship Id="rId142" Type="http://schemas.openxmlformats.org/officeDocument/2006/relationships/image" Target="../media/image293.png"/><Relationship Id="rId3" Type="http://schemas.openxmlformats.org/officeDocument/2006/relationships/customXml" Target="../ink/ink364.xml"/><Relationship Id="rId25" Type="http://schemas.openxmlformats.org/officeDocument/2006/relationships/customXml" Target="../ink/ink375.xml"/><Relationship Id="rId46" Type="http://schemas.openxmlformats.org/officeDocument/2006/relationships/image" Target="../media/image245.png"/><Relationship Id="rId67" Type="http://schemas.openxmlformats.org/officeDocument/2006/relationships/customXml" Target="../ink/ink396.xml"/><Relationship Id="rId116" Type="http://schemas.openxmlformats.org/officeDocument/2006/relationships/image" Target="../media/image2800.png"/><Relationship Id="rId137" Type="http://schemas.openxmlformats.org/officeDocument/2006/relationships/customXml" Target="../ink/ink431.xml"/><Relationship Id="rId20" Type="http://schemas.openxmlformats.org/officeDocument/2006/relationships/image" Target="../media/image232.png"/><Relationship Id="rId41" Type="http://schemas.openxmlformats.org/officeDocument/2006/relationships/customXml" Target="../ink/ink383.xml"/><Relationship Id="rId62" Type="http://schemas.openxmlformats.org/officeDocument/2006/relationships/image" Target="../media/image253.png"/><Relationship Id="rId83" Type="http://schemas.openxmlformats.org/officeDocument/2006/relationships/customXml" Target="../ink/ink404.xml"/><Relationship Id="rId88" Type="http://schemas.openxmlformats.org/officeDocument/2006/relationships/image" Target="../media/image266.png"/><Relationship Id="rId111" Type="http://schemas.openxmlformats.org/officeDocument/2006/relationships/customXml" Target="../ink/ink418.xml"/><Relationship Id="rId132" Type="http://schemas.openxmlformats.org/officeDocument/2006/relationships/image" Target="../media/image288.png"/><Relationship Id="rId153" Type="http://schemas.openxmlformats.org/officeDocument/2006/relationships/customXml" Target="../ink/ink439.xml"/><Relationship Id="rId15" Type="http://schemas.openxmlformats.org/officeDocument/2006/relationships/customXml" Target="../ink/ink370.xml"/><Relationship Id="rId36" Type="http://schemas.openxmlformats.org/officeDocument/2006/relationships/image" Target="../media/image2400.png"/><Relationship Id="rId57" Type="http://schemas.openxmlformats.org/officeDocument/2006/relationships/customXml" Target="../ink/ink391.xml"/><Relationship Id="rId106" Type="http://schemas.openxmlformats.org/officeDocument/2006/relationships/image" Target="../media/image275.png"/><Relationship Id="rId127" Type="http://schemas.openxmlformats.org/officeDocument/2006/relationships/customXml" Target="../ink/ink426.xml"/><Relationship Id="rId10" Type="http://schemas.openxmlformats.org/officeDocument/2006/relationships/image" Target="../media/image227.png"/><Relationship Id="rId31" Type="http://schemas.openxmlformats.org/officeDocument/2006/relationships/customXml" Target="../ink/ink378.xml"/><Relationship Id="rId52" Type="http://schemas.openxmlformats.org/officeDocument/2006/relationships/image" Target="../media/image248.png"/><Relationship Id="rId73" Type="http://schemas.openxmlformats.org/officeDocument/2006/relationships/customXml" Target="../ink/ink399.xml"/><Relationship Id="rId78" Type="http://schemas.openxmlformats.org/officeDocument/2006/relationships/image" Target="../media/image261.png"/><Relationship Id="rId94" Type="http://schemas.openxmlformats.org/officeDocument/2006/relationships/image" Target="../media/image269.png"/><Relationship Id="rId99" Type="http://schemas.openxmlformats.org/officeDocument/2006/relationships/customXml" Target="../ink/ink412.xml"/><Relationship Id="rId101" Type="http://schemas.openxmlformats.org/officeDocument/2006/relationships/customXml" Target="../ink/ink413.xml"/><Relationship Id="rId122" Type="http://schemas.openxmlformats.org/officeDocument/2006/relationships/image" Target="../media/image283.png"/><Relationship Id="rId143" Type="http://schemas.openxmlformats.org/officeDocument/2006/relationships/customXml" Target="../ink/ink434.xml"/><Relationship Id="rId148" Type="http://schemas.openxmlformats.org/officeDocument/2006/relationships/image" Target="../media/image296.png"/><Relationship Id="rId4" Type="http://schemas.openxmlformats.org/officeDocument/2006/relationships/image" Target="../media/image2240.png"/><Relationship Id="rId9" Type="http://schemas.openxmlformats.org/officeDocument/2006/relationships/customXml" Target="../ink/ink367.xml"/><Relationship Id="rId26" Type="http://schemas.openxmlformats.org/officeDocument/2006/relationships/image" Target="../media/image235.png"/><Relationship Id="rId47" Type="http://schemas.openxmlformats.org/officeDocument/2006/relationships/customXml" Target="../ink/ink386.xml"/><Relationship Id="rId68" Type="http://schemas.openxmlformats.org/officeDocument/2006/relationships/image" Target="../media/image256.png"/><Relationship Id="rId89" Type="http://schemas.openxmlformats.org/officeDocument/2006/relationships/customXml" Target="../ink/ink407.xml"/><Relationship Id="rId112" Type="http://schemas.openxmlformats.org/officeDocument/2006/relationships/image" Target="../media/image278.png"/><Relationship Id="rId133" Type="http://schemas.openxmlformats.org/officeDocument/2006/relationships/customXml" Target="../ink/ink429.xml"/><Relationship Id="rId154" Type="http://schemas.openxmlformats.org/officeDocument/2006/relationships/image" Target="../media/image299.png"/><Relationship Id="rId16" Type="http://schemas.openxmlformats.org/officeDocument/2006/relationships/image" Target="../media/image2300.png"/><Relationship Id="rId37" Type="http://schemas.openxmlformats.org/officeDocument/2006/relationships/customXml" Target="../ink/ink381.xml"/><Relationship Id="rId58" Type="http://schemas.openxmlformats.org/officeDocument/2006/relationships/image" Target="../media/image251.png"/><Relationship Id="rId79" Type="http://schemas.openxmlformats.org/officeDocument/2006/relationships/customXml" Target="../ink/ink402.xml"/><Relationship Id="rId102" Type="http://schemas.openxmlformats.org/officeDocument/2006/relationships/image" Target="../media/image273.png"/><Relationship Id="rId123" Type="http://schemas.openxmlformats.org/officeDocument/2006/relationships/customXml" Target="../ink/ink424.xml"/><Relationship Id="rId144" Type="http://schemas.openxmlformats.org/officeDocument/2006/relationships/image" Target="../media/image294.png"/><Relationship Id="rId90" Type="http://schemas.openxmlformats.org/officeDocument/2006/relationships/image" Target="../media/image26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97.xml"/><Relationship Id="rId21" Type="http://schemas.openxmlformats.org/officeDocument/2006/relationships/customXml" Target="../ink/ink449.xml"/><Relationship Id="rId42" Type="http://schemas.openxmlformats.org/officeDocument/2006/relationships/image" Target="../media/image243.png"/><Relationship Id="rId63" Type="http://schemas.openxmlformats.org/officeDocument/2006/relationships/customXml" Target="../ink/ink470.xml"/><Relationship Id="rId84" Type="http://schemas.openxmlformats.org/officeDocument/2006/relationships/image" Target="../media/image264.png"/><Relationship Id="rId138" Type="http://schemas.openxmlformats.org/officeDocument/2006/relationships/image" Target="../media/image291.png"/><Relationship Id="rId159" Type="http://schemas.openxmlformats.org/officeDocument/2006/relationships/customXml" Target="../ink/ink518.xml"/><Relationship Id="rId107" Type="http://schemas.openxmlformats.org/officeDocument/2006/relationships/customXml" Target="../ink/ink492.xml"/><Relationship Id="rId11" Type="http://schemas.openxmlformats.org/officeDocument/2006/relationships/customXml" Target="../ink/ink444.xml"/><Relationship Id="rId32" Type="http://schemas.openxmlformats.org/officeDocument/2006/relationships/image" Target="../media/image238.png"/><Relationship Id="rId53" Type="http://schemas.openxmlformats.org/officeDocument/2006/relationships/customXml" Target="../ink/ink465.xml"/><Relationship Id="rId74" Type="http://schemas.openxmlformats.org/officeDocument/2006/relationships/image" Target="../media/image259.png"/><Relationship Id="rId128" Type="http://schemas.openxmlformats.org/officeDocument/2006/relationships/image" Target="../media/image286.png"/><Relationship Id="rId149" Type="http://schemas.openxmlformats.org/officeDocument/2006/relationships/customXml" Target="../ink/ink513.xml"/><Relationship Id="rId5" Type="http://schemas.openxmlformats.org/officeDocument/2006/relationships/customXml" Target="../ink/ink441.xml"/><Relationship Id="rId95" Type="http://schemas.openxmlformats.org/officeDocument/2006/relationships/customXml" Target="../ink/ink486.xml"/><Relationship Id="rId160" Type="http://schemas.openxmlformats.org/officeDocument/2006/relationships/image" Target="../media/image302.png"/><Relationship Id="rId22" Type="http://schemas.openxmlformats.org/officeDocument/2006/relationships/image" Target="../media/image233.png"/><Relationship Id="rId43" Type="http://schemas.openxmlformats.org/officeDocument/2006/relationships/customXml" Target="../ink/ink460.xml"/><Relationship Id="rId64" Type="http://schemas.openxmlformats.org/officeDocument/2006/relationships/image" Target="../media/image254.png"/><Relationship Id="rId118" Type="http://schemas.openxmlformats.org/officeDocument/2006/relationships/image" Target="../media/image281.png"/><Relationship Id="rId139" Type="http://schemas.openxmlformats.org/officeDocument/2006/relationships/customXml" Target="../ink/ink508.xml"/><Relationship Id="rId85" Type="http://schemas.openxmlformats.org/officeDocument/2006/relationships/customXml" Target="../ink/ink481.xml"/><Relationship Id="rId150" Type="http://schemas.openxmlformats.org/officeDocument/2006/relationships/image" Target="../media/image297.png"/><Relationship Id="rId12" Type="http://schemas.openxmlformats.org/officeDocument/2006/relationships/image" Target="../media/image228.png"/><Relationship Id="rId17" Type="http://schemas.openxmlformats.org/officeDocument/2006/relationships/customXml" Target="../ink/ink447.xml"/><Relationship Id="rId33" Type="http://schemas.openxmlformats.org/officeDocument/2006/relationships/customXml" Target="../ink/ink455.xml"/><Relationship Id="rId38" Type="http://schemas.openxmlformats.org/officeDocument/2006/relationships/image" Target="../media/image241.png"/><Relationship Id="rId59" Type="http://schemas.openxmlformats.org/officeDocument/2006/relationships/customXml" Target="../ink/ink468.xml"/><Relationship Id="rId103" Type="http://schemas.openxmlformats.org/officeDocument/2006/relationships/customXml" Target="../ink/ink490.xml"/><Relationship Id="rId108" Type="http://schemas.openxmlformats.org/officeDocument/2006/relationships/image" Target="../media/image276.png"/><Relationship Id="rId124" Type="http://schemas.openxmlformats.org/officeDocument/2006/relationships/image" Target="../media/image284.png"/><Relationship Id="rId129" Type="http://schemas.openxmlformats.org/officeDocument/2006/relationships/customXml" Target="../ink/ink503.xml"/><Relationship Id="rId54" Type="http://schemas.openxmlformats.org/officeDocument/2006/relationships/image" Target="../media/image249.png"/><Relationship Id="rId70" Type="http://schemas.openxmlformats.org/officeDocument/2006/relationships/image" Target="../media/image257.png"/><Relationship Id="rId75" Type="http://schemas.openxmlformats.org/officeDocument/2006/relationships/customXml" Target="../ink/ink476.xml"/><Relationship Id="rId91" Type="http://schemas.openxmlformats.org/officeDocument/2006/relationships/customXml" Target="../ink/ink484.xml"/><Relationship Id="rId96" Type="http://schemas.openxmlformats.org/officeDocument/2006/relationships/image" Target="../media/image2700.png"/><Relationship Id="rId140" Type="http://schemas.openxmlformats.org/officeDocument/2006/relationships/image" Target="../media/image292.png"/><Relationship Id="rId145" Type="http://schemas.openxmlformats.org/officeDocument/2006/relationships/customXml" Target="../ink/ink511.xml"/><Relationship Id="rId161" Type="http://schemas.openxmlformats.org/officeDocument/2006/relationships/customXml" Target="../ink/ink519.xml"/><Relationship Id="rId166" Type="http://schemas.openxmlformats.org/officeDocument/2006/relationships/image" Target="../media/image30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5.png"/><Relationship Id="rId23" Type="http://schemas.openxmlformats.org/officeDocument/2006/relationships/customXml" Target="../ink/ink450.xml"/><Relationship Id="rId28" Type="http://schemas.openxmlformats.org/officeDocument/2006/relationships/image" Target="../media/image236.png"/><Relationship Id="rId49" Type="http://schemas.openxmlformats.org/officeDocument/2006/relationships/customXml" Target="../ink/ink463.xml"/><Relationship Id="rId114" Type="http://schemas.openxmlformats.org/officeDocument/2006/relationships/image" Target="../media/image279.png"/><Relationship Id="rId119" Type="http://schemas.openxmlformats.org/officeDocument/2006/relationships/customXml" Target="../ink/ink498.xml"/><Relationship Id="rId44" Type="http://schemas.openxmlformats.org/officeDocument/2006/relationships/image" Target="../media/image244.png"/><Relationship Id="rId60" Type="http://schemas.openxmlformats.org/officeDocument/2006/relationships/image" Target="../media/image252.png"/><Relationship Id="rId65" Type="http://schemas.openxmlformats.org/officeDocument/2006/relationships/customXml" Target="../ink/ink471.xml"/><Relationship Id="rId81" Type="http://schemas.openxmlformats.org/officeDocument/2006/relationships/customXml" Target="../ink/ink479.xml"/><Relationship Id="rId86" Type="http://schemas.openxmlformats.org/officeDocument/2006/relationships/image" Target="../media/image265.png"/><Relationship Id="rId130" Type="http://schemas.openxmlformats.org/officeDocument/2006/relationships/image" Target="../media/image287.png"/><Relationship Id="rId135" Type="http://schemas.openxmlformats.org/officeDocument/2006/relationships/customXml" Target="../ink/ink506.xml"/><Relationship Id="rId151" Type="http://schemas.openxmlformats.org/officeDocument/2006/relationships/customXml" Target="../ink/ink514.xml"/><Relationship Id="rId156" Type="http://schemas.openxmlformats.org/officeDocument/2006/relationships/image" Target="../media/image3000.png"/><Relationship Id="rId13" Type="http://schemas.openxmlformats.org/officeDocument/2006/relationships/customXml" Target="../ink/ink445.xml"/><Relationship Id="rId18" Type="http://schemas.openxmlformats.org/officeDocument/2006/relationships/image" Target="../media/image231.png"/><Relationship Id="rId39" Type="http://schemas.openxmlformats.org/officeDocument/2006/relationships/customXml" Target="../ink/ink458.xml"/><Relationship Id="rId109" Type="http://schemas.openxmlformats.org/officeDocument/2006/relationships/customXml" Target="../ink/ink493.xml"/><Relationship Id="rId34" Type="http://schemas.openxmlformats.org/officeDocument/2006/relationships/image" Target="../media/image239.png"/><Relationship Id="rId50" Type="http://schemas.openxmlformats.org/officeDocument/2006/relationships/image" Target="../media/image247.png"/><Relationship Id="rId55" Type="http://schemas.openxmlformats.org/officeDocument/2006/relationships/customXml" Target="../ink/ink466.xml"/><Relationship Id="rId76" Type="http://schemas.openxmlformats.org/officeDocument/2006/relationships/image" Target="../media/image2600.png"/><Relationship Id="rId97" Type="http://schemas.openxmlformats.org/officeDocument/2006/relationships/customXml" Target="../ink/ink487.xml"/><Relationship Id="rId104" Type="http://schemas.openxmlformats.org/officeDocument/2006/relationships/image" Target="../media/image274.png"/><Relationship Id="rId120" Type="http://schemas.openxmlformats.org/officeDocument/2006/relationships/image" Target="../media/image282.png"/><Relationship Id="rId125" Type="http://schemas.openxmlformats.org/officeDocument/2006/relationships/customXml" Target="../ink/ink501.xml"/><Relationship Id="rId141" Type="http://schemas.openxmlformats.org/officeDocument/2006/relationships/customXml" Target="../ink/ink509.xml"/><Relationship Id="rId146" Type="http://schemas.openxmlformats.org/officeDocument/2006/relationships/image" Target="../media/image295.png"/><Relationship Id="rId167" Type="http://schemas.openxmlformats.org/officeDocument/2006/relationships/customXml" Target="../ink/ink522.xml"/><Relationship Id="rId7" Type="http://schemas.openxmlformats.org/officeDocument/2006/relationships/customXml" Target="../ink/ink442.xml"/><Relationship Id="rId71" Type="http://schemas.openxmlformats.org/officeDocument/2006/relationships/customXml" Target="../ink/ink474.xml"/><Relationship Id="rId92" Type="http://schemas.openxmlformats.org/officeDocument/2006/relationships/image" Target="../media/image268.png"/><Relationship Id="rId162" Type="http://schemas.openxmlformats.org/officeDocument/2006/relationships/image" Target="../media/image303.png"/><Relationship Id="rId2" Type="http://schemas.openxmlformats.org/officeDocument/2006/relationships/notesSlide" Target="../notesSlides/notesSlide17.xml"/><Relationship Id="rId29" Type="http://schemas.openxmlformats.org/officeDocument/2006/relationships/customXml" Target="../ink/ink453.xml"/><Relationship Id="rId24" Type="http://schemas.openxmlformats.org/officeDocument/2006/relationships/image" Target="../media/image234.png"/><Relationship Id="rId40" Type="http://schemas.openxmlformats.org/officeDocument/2006/relationships/image" Target="../media/image242.png"/><Relationship Id="rId45" Type="http://schemas.openxmlformats.org/officeDocument/2006/relationships/customXml" Target="../ink/ink461.xml"/><Relationship Id="rId66" Type="http://schemas.openxmlformats.org/officeDocument/2006/relationships/image" Target="../media/image255.png"/><Relationship Id="rId87" Type="http://schemas.openxmlformats.org/officeDocument/2006/relationships/customXml" Target="../ink/ink482.xml"/><Relationship Id="rId110" Type="http://schemas.openxmlformats.org/officeDocument/2006/relationships/image" Target="../media/image277.png"/><Relationship Id="rId115" Type="http://schemas.openxmlformats.org/officeDocument/2006/relationships/customXml" Target="../ink/ink496.xml"/><Relationship Id="rId131" Type="http://schemas.openxmlformats.org/officeDocument/2006/relationships/customXml" Target="../ink/ink504.xml"/><Relationship Id="rId136" Type="http://schemas.openxmlformats.org/officeDocument/2006/relationships/image" Target="../media/image2900.png"/><Relationship Id="rId157" Type="http://schemas.openxmlformats.org/officeDocument/2006/relationships/customXml" Target="../ink/ink517.xml"/><Relationship Id="rId61" Type="http://schemas.openxmlformats.org/officeDocument/2006/relationships/customXml" Target="../ink/ink469.xml"/><Relationship Id="rId82" Type="http://schemas.openxmlformats.org/officeDocument/2006/relationships/image" Target="../media/image263.png"/><Relationship Id="rId152" Type="http://schemas.openxmlformats.org/officeDocument/2006/relationships/image" Target="../media/image298.png"/><Relationship Id="rId19" Type="http://schemas.openxmlformats.org/officeDocument/2006/relationships/customXml" Target="../ink/ink448.xml"/><Relationship Id="rId14" Type="http://schemas.openxmlformats.org/officeDocument/2006/relationships/image" Target="../media/image229.png"/><Relationship Id="rId30" Type="http://schemas.openxmlformats.org/officeDocument/2006/relationships/image" Target="../media/image237.png"/><Relationship Id="rId35" Type="http://schemas.openxmlformats.org/officeDocument/2006/relationships/customXml" Target="../ink/ink456.xml"/><Relationship Id="rId56" Type="http://schemas.openxmlformats.org/officeDocument/2006/relationships/image" Target="../media/image2500.png"/><Relationship Id="rId77" Type="http://schemas.openxmlformats.org/officeDocument/2006/relationships/customXml" Target="../ink/ink477.xml"/><Relationship Id="rId100" Type="http://schemas.openxmlformats.org/officeDocument/2006/relationships/image" Target="../media/image272.png"/><Relationship Id="rId105" Type="http://schemas.openxmlformats.org/officeDocument/2006/relationships/customXml" Target="../ink/ink491.xml"/><Relationship Id="rId126" Type="http://schemas.openxmlformats.org/officeDocument/2006/relationships/image" Target="../media/image285.png"/><Relationship Id="rId147" Type="http://schemas.openxmlformats.org/officeDocument/2006/relationships/customXml" Target="../ink/ink512.xml"/><Relationship Id="rId168" Type="http://schemas.openxmlformats.org/officeDocument/2006/relationships/image" Target="../media/image306.png"/><Relationship Id="rId8" Type="http://schemas.openxmlformats.org/officeDocument/2006/relationships/image" Target="../media/image226.png"/><Relationship Id="rId51" Type="http://schemas.openxmlformats.org/officeDocument/2006/relationships/customXml" Target="../ink/ink464.xml"/><Relationship Id="rId72" Type="http://schemas.openxmlformats.org/officeDocument/2006/relationships/image" Target="../media/image258.png"/><Relationship Id="rId93" Type="http://schemas.openxmlformats.org/officeDocument/2006/relationships/customXml" Target="../ink/ink485.xml"/><Relationship Id="rId98" Type="http://schemas.openxmlformats.org/officeDocument/2006/relationships/image" Target="../media/image271.png"/><Relationship Id="rId121" Type="http://schemas.openxmlformats.org/officeDocument/2006/relationships/customXml" Target="../ink/ink499.xml"/><Relationship Id="rId142" Type="http://schemas.openxmlformats.org/officeDocument/2006/relationships/image" Target="../media/image293.png"/><Relationship Id="rId163" Type="http://schemas.openxmlformats.org/officeDocument/2006/relationships/customXml" Target="../ink/ink520.xml"/><Relationship Id="rId3" Type="http://schemas.openxmlformats.org/officeDocument/2006/relationships/customXml" Target="../ink/ink440.xml"/><Relationship Id="rId25" Type="http://schemas.openxmlformats.org/officeDocument/2006/relationships/customXml" Target="../ink/ink451.xml"/><Relationship Id="rId46" Type="http://schemas.openxmlformats.org/officeDocument/2006/relationships/image" Target="../media/image245.png"/><Relationship Id="rId67" Type="http://schemas.openxmlformats.org/officeDocument/2006/relationships/customXml" Target="../ink/ink472.xml"/><Relationship Id="rId116" Type="http://schemas.openxmlformats.org/officeDocument/2006/relationships/image" Target="../media/image2800.png"/><Relationship Id="rId137" Type="http://schemas.openxmlformats.org/officeDocument/2006/relationships/customXml" Target="../ink/ink507.xml"/><Relationship Id="rId158" Type="http://schemas.openxmlformats.org/officeDocument/2006/relationships/image" Target="../media/image301.png"/><Relationship Id="rId20" Type="http://schemas.openxmlformats.org/officeDocument/2006/relationships/image" Target="../media/image232.png"/><Relationship Id="rId41" Type="http://schemas.openxmlformats.org/officeDocument/2006/relationships/customXml" Target="../ink/ink459.xml"/><Relationship Id="rId62" Type="http://schemas.openxmlformats.org/officeDocument/2006/relationships/image" Target="../media/image253.png"/><Relationship Id="rId83" Type="http://schemas.openxmlformats.org/officeDocument/2006/relationships/customXml" Target="../ink/ink480.xml"/><Relationship Id="rId88" Type="http://schemas.openxmlformats.org/officeDocument/2006/relationships/image" Target="../media/image266.png"/><Relationship Id="rId111" Type="http://schemas.openxmlformats.org/officeDocument/2006/relationships/customXml" Target="../ink/ink494.xml"/><Relationship Id="rId132" Type="http://schemas.openxmlformats.org/officeDocument/2006/relationships/image" Target="../media/image288.png"/><Relationship Id="rId153" Type="http://schemas.openxmlformats.org/officeDocument/2006/relationships/customXml" Target="../ink/ink515.xml"/><Relationship Id="rId15" Type="http://schemas.openxmlformats.org/officeDocument/2006/relationships/customXml" Target="../ink/ink446.xml"/><Relationship Id="rId36" Type="http://schemas.openxmlformats.org/officeDocument/2006/relationships/image" Target="../media/image2400.png"/><Relationship Id="rId57" Type="http://schemas.openxmlformats.org/officeDocument/2006/relationships/customXml" Target="../ink/ink467.xml"/><Relationship Id="rId106" Type="http://schemas.openxmlformats.org/officeDocument/2006/relationships/image" Target="../media/image275.png"/><Relationship Id="rId127" Type="http://schemas.openxmlformats.org/officeDocument/2006/relationships/customXml" Target="../ink/ink502.xml"/><Relationship Id="rId10" Type="http://schemas.openxmlformats.org/officeDocument/2006/relationships/image" Target="../media/image227.png"/><Relationship Id="rId31" Type="http://schemas.openxmlformats.org/officeDocument/2006/relationships/customXml" Target="../ink/ink454.xml"/><Relationship Id="rId52" Type="http://schemas.openxmlformats.org/officeDocument/2006/relationships/image" Target="../media/image248.png"/><Relationship Id="rId73" Type="http://schemas.openxmlformats.org/officeDocument/2006/relationships/customXml" Target="../ink/ink475.xml"/><Relationship Id="rId78" Type="http://schemas.openxmlformats.org/officeDocument/2006/relationships/image" Target="../media/image261.png"/><Relationship Id="rId94" Type="http://schemas.openxmlformats.org/officeDocument/2006/relationships/image" Target="../media/image269.png"/><Relationship Id="rId99" Type="http://schemas.openxmlformats.org/officeDocument/2006/relationships/customXml" Target="../ink/ink488.xml"/><Relationship Id="rId101" Type="http://schemas.openxmlformats.org/officeDocument/2006/relationships/customXml" Target="../ink/ink489.xml"/><Relationship Id="rId122" Type="http://schemas.openxmlformats.org/officeDocument/2006/relationships/image" Target="../media/image283.png"/><Relationship Id="rId143" Type="http://schemas.openxmlformats.org/officeDocument/2006/relationships/customXml" Target="../ink/ink510.xml"/><Relationship Id="rId148" Type="http://schemas.openxmlformats.org/officeDocument/2006/relationships/image" Target="../media/image296.png"/><Relationship Id="rId164" Type="http://schemas.openxmlformats.org/officeDocument/2006/relationships/image" Target="../media/image304.png"/><Relationship Id="rId4" Type="http://schemas.openxmlformats.org/officeDocument/2006/relationships/image" Target="../media/image2240.png"/><Relationship Id="rId9" Type="http://schemas.openxmlformats.org/officeDocument/2006/relationships/customXml" Target="../ink/ink443.xml"/><Relationship Id="rId26" Type="http://schemas.openxmlformats.org/officeDocument/2006/relationships/image" Target="../media/image235.png"/><Relationship Id="rId47" Type="http://schemas.openxmlformats.org/officeDocument/2006/relationships/customXml" Target="../ink/ink462.xml"/><Relationship Id="rId68" Type="http://schemas.openxmlformats.org/officeDocument/2006/relationships/image" Target="../media/image256.png"/><Relationship Id="rId89" Type="http://schemas.openxmlformats.org/officeDocument/2006/relationships/customXml" Target="../ink/ink483.xml"/><Relationship Id="rId112" Type="http://schemas.openxmlformats.org/officeDocument/2006/relationships/image" Target="../media/image278.png"/><Relationship Id="rId133" Type="http://schemas.openxmlformats.org/officeDocument/2006/relationships/customXml" Target="../ink/ink505.xml"/><Relationship Id="rId154" Type="http://schemas.openxmlformats.org/officeDocument/2006/relationships/image" Target="../media/image299.png"/><Relationship Id="rId16" Type="http://schemas.openxmlformats.org/officeDocument/2006/relationships/image" Target="../media/image2300.png"/><Relationship Id="rId37" Type="http://schemas.openxmlformats.org/officeDocument/2006/relationships/customXml" Target="../ink/ink457.xml"/><Relationship Id="rId58" Type="http://schemas.openxmlformats.org/officeDocument/2006/relationships/image" Target="../media/image251.png"/><Relationship Id="rId79" Type="http://schemas.openxmlformats.org/officeDocument/2006/relationships/customXml" Target="../ink/ink478.xml"/><Relationship Id="rId102" Type="http://schemas.openxmlformats.org/officeDocument/2006/relationships/image" Target="../media/image273.png"/><Relationship Id="rId123" Type="http://schemas.openxmlformats.org/officeDocument/2006/relationships/customXml" Target="../ink/ink500.xml"/><Relationship Id="rId144" Type="http://schemas.openxmlformats.org/officeDocument/2006/relationships/image" Target="../media/image294.png"/><Relationship Id="rId90" Type="http://schemas.openxmlformats.org/officeDocument/2006/relationships/image" Target="../media/image267.png"/><Relationship Id="rId165" Type="http://schemas.openxmlformats.org/officeDocument/2006/relationships/customXml" Target="../ink/ink521.xml"/><Relationship Id="rId27" Type="http://schemas.openxmlformats.org/officeDocument/2006/relationships/customXml" Target="../ink/ink452.xml"/><Relationship Id="rId48" Type="http://schemas.openxmlformats.org/officeDocument/2006/relationships/image" Target="../media/image246.png"/><Relationship Id="rId69" Type="http://schemas.openxmlformats.org/officeDocument/2006/relationships/customXml" Target="../ink/ink473.xml"/><Relationship Id="rId113" Type="http://schemas.openxmlformats.org/officeDocument/2006/relationships/customXml" Target="../ink/ink495.xml"/><Relationship Id="rId134" Type="http://schemas.openxmlformats.org/officeDocument/2006/relationships/image" Target="../media/image289.png"/><Relationship Id="rId80" Type="http://schemas.openxmlformats.org/officeDocument/2006/relationships/image" Target="../media/image262.png"/><Relationship Id="rId155" Type="http://schemas.openxmlformats.org/officeDocument/2006/relationships/customXml" Target="../ink/ink516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0.xml"/><Relationship Id="rId21" Type="http://schemas.openxmlformats.org/officeDocument/2006/relationships/customXml" Target="../ink/ink532.xml"/><Relationship Id="rId42" Type="http://schemas.openxmlformats.org/officeDocument/2006/relationships/image" Target="../media/image243.png"/><Relationship Id="rId63" Type="http://schemas.openxmlformats.org/officeDocument/2006/relationships/customXml" Target="../ink/ink553.xml"/><Relationship Id="rId84" Type="http://schemas.openxmlformats.org/officeDocument/2006/relationships/image" Target="../media/image264.png"/><Relationship Id="rId138" Type="http://schemas.openxmlformats.org/officeDocument/2006/relationships/image" Target="../media/image291.png"/><Relationship Id="rId159" Type="http://schemas.openxmlformats.org/officeDocument/2006/relationships/customXml" Target="../ink/ink601.xml"/><Relationship Id="rId170" Type="http://schemas.openxmlformats.org/officeDocument/2006/relationships/image" Target="../media/image307.png"/><Relationship Id="rId107" Type="http://schemas.openxmlformats.org/officeDocument/2006/relationships/customXml" Target="../ink/ink575.xml"/><Relationship Id="rId11" Type="http://schemas.openxmlformats.org/officeDocument/2006/relationships/customXml" Target="../ink/ink527.xml"/><Relationship Id="rId32" Type="http://schemas.openxmlformats.org/officeDocument/2006/relationships/image" Target="../media/image238.png"/><Relationship Id="rId53" Type="http://schemas.openxmlformats.org/officeDocument/2006/relationships/customXml" Target="../ink/ink548.xml"/><Relationship Id="rId74" Type="http://schemas.openxmlformats.org/officeDocument/2006/relationships/image" Target="../media/image259.png"/><Relationship Id="rId128" Type="http://schemas.openxmlformats.org/officeDocument/2006/relationships/image" Target="../media/image286.png"/><Relationship Id="rId149" Type="http://schemas.openxmlformats.org/officeDocument/2006/relationships/customXml" Target="../ink/ink596.xml"/><Relationship Id="rId5" Type="http://schemas.openxmlformats.org/officeDocument/2006/relationships/customXml" Target="../ink/ink524.xml"/><Relationship Id="rId95" Type="http://schemas.openxmlformats.org/officeDocument/2006/relationships/customXml" Target="../ink/ink569.xml"/><Relationship Id="rId160" Type="http://schemas.openxmlformats.org/officeDocument/2006/relationships/image" Target="../media/image302.png"/><Relationship Id="rId181" Type="http://schemas.openxmlformats.org/officeDocument/2006/relationships/customXml" Target="../ink/ink612.xml"/><Relationship Id="rId22" Type="http://schemas.openxmlformats.org/officeDocument/2006/relationships/image" Target="../media/image233.png"/><Relationship Id="rId43" Type="http://schemas.openxmlformats.org/officeDocument/2006/relationships/customXml" Target="../ink/ink543.xml"/><Relationship Id="rId64" Type="http://schemas.openxmlformats.org/officeDocument/2006/relationships/image" Target="../media/image254.png"/><Relationship Id="rId118" Type="http://schemas.openxmlformats.org/officeDocument/2006/relationships/image" Target="../media/image281.png"/><Relationship Id="rId139" Type="http://schemas.openxmlformats.org/officeDocument/2006/relationships/customXml" Target="../ink/ink591.xml"/><Relationship Id="rId85" Type="http://schemas.openxmlformats.org/officeDocument/2006/relationships/customXml" Target="../ink/ink564.xml"/><Relationship Id="rId150" Type="http://schemas.openxmlformats.org/officeDocument/2006/relationships/image" Target="../media/image297.png"/><Relationship Id="rId171" Type="http://schemas.openxmlformats.org/officeDocument/2006/relationships/customXml" Target="../ink/ink607.xml"/><Relationship Id="rId12" Type="http://schemas.openxmlformats.org/officeDocument/2006/relationships/image" Target="../media/image228.png"/><Relationship Id="rId33" Type="http://schemas.openxmlformats.org/officeDocument/2006/relationships/customXml" Target="../ink/ink538.xml"/><Relationship Id="rId108" Type="http://schemas.openxmlformats.org/officeDocument/2006/relationships/image" Target="../media/image276.png"/><Relationship Id="rId129" Type="http://schemas.openxmlformats.org/officeDocument/2006/relationships/customXml" Target="../ink/ink586.xml"/><Relationship Id="rId54" Type="http://schemas.openxmlformats.org/officeDocument/2006/relationships/image" Target="../media/image249.png"/><Relationship Id="rId75" Type="http://schemas.openxmlformats.org/officeDocument/2006/relationships/customXml" Target="../ink/ink559.xml"/><Relationship Id="rId96" Type="http://schemas.openxmlformats.org/officeDocument/2006/relationships/image" Target="../media/image2700.png"/><Relationship Id="rId140" Type="http://schemas.openxmlformats.org/officeDocument/2006/relationships/image" Target="../media/image292.png"/><Relationship Id="rId161" Type="http://schemas.openxmlformats.org/officeDocument/2006/relationships/customXml" Target="../ink/ink602.xml"/><Relationship Id="rId182" Type="http://schemas.openxmlformats.org/officeDocument/2006/relationships/image" Target="../media/image313.png"/><Relationship Id="rId6" Type="http://schemas.openxmlformats.org/officeDocument/2006/relationships/image" Target="../media/image225.png"/><Relationship Id="rId23" Type="http://schemas.openxmlformats.org/officeDocument/2006/relationships/customXml" Target="../ink/ink533.xml"/><Relationship Id="rId119" Type="http://schemas.openxmlformats.org/officeDocument/2006/relationships/customXml" Target="../ink/ink581.xml"/><Relationship Id="rId44" Type="http://schemas.openxmlformats.org/officeDocument/2006/relationships/image" Target="../media/image244.png"/><Relationship Id="rId60" Type="http://schemas.openxmlformats.org/officeDocument/2006/relationships/image" Target="../media/image252.png"/><Relationship Id="rId65" Type="http://schemas.openxmlformats.org/officeDocument/2006/relationships/customXml" Target="../ink/ink554.xml"/><Relationship Id="rId81" Type="http://schemas.openxmlformats.org/officeDocument/2006/relationships/customXml" Target="../ink/ink562.xml"/><Relationship Id="rId86" Type="http://schemas.openxmlformats.org/officeDocument/2006/relationships/image" Target="../media/image265.png"/><Relationship Id="rId130" Type="http://schemas.openxmlformats.org/officeDocument/2006/relationships/image" Target="../media/image287.png"/><Relationship Id="rId135" Type="http://schemas.openxmlformats.org/officeDocument/2006/relationships/customXml" Target="../ink/ink589.xml"/><Relationship Id="rId151" Type="http://schemas.openxmlformats.org/officeDocument/2006/relationships/customXml" Target="../ink/ink597.xml"/><Relationship Id="rId156" Type="http://schemas.openxmlformats.org/officeDocument/2006/relationships/image" Target="../media/image3000.png"/><Relationship Id="rId177" Type="http://schemas.openxmlformats.org/officeDocument/2006/relationships/customXml" Target="../ink/ink610.xml"/><Relationship Id="rId172" Type="http://schemas.openxmlformats.org/officeDocument/2006/relationships/image" Target="../media/image308.png"/><Relationship Id="rId13" Type="http://schemas.openxmlformats.org/officeDocument/2006/relationships/customXml" Target="../ink/ink528.xml"/><Relationship Id="rId18" Type="http://schemas.openxmlformats.org/officeDocument/2006/relationships/image" Target="../media/image231.png"/><Relationship Id="rId39" Type="http://schemas.openxmlformats.org/officeDocument/2006/relationships/customXml" Target="../ink/ink541.xml"/><Relationship Id="rId109" Type="http://schemas.openxmlformats.org/officeDocument/2006/relationships/customXml" Target="../ink/ink576.xml"/><Relationship Id="rId34" Type="http://schemas.openxmlformats.org/officeDocument/2006/relationships/image" Target="../media/image239.png"/><Relationship Id="rId50" Type="http://schemas.openxmlformats.org/officeDocument/2006/relationships/image" Target="../media/image247.png"/><Relationship Id="rId55" Type="http://schemas.openxmlformats.org/officeDocument/2006/relationships/customXml" Target="../ink/ink549.xml"/><Relationship Id="rId76" Type="http://schemas.openxmlformats.org/officeDocument/2006/relationships/image" Target="../media/image2600.png"/><Relationship Id="rId97" Type="http://schemas.openxmlformats.org/officeDocument/2006/relationships/customXml" Target="../ink/ink570.xml"/><Relationship Id="rId104" Type="http://schemas.openxmlformats.org/officeDocument/2006/relationships/image" Target="../media/image274.png"/><Relationship Id="rId120" Type="http://schemas.openxmlformats.org/officeDocument/2006/relationships/image" Target="../media/image282.png"/><Relationship Id="rId125" Type="http://schemas.openxmlformats.org/officeDocument/2006/relationships/customXml" Target="../ink/ink584.xml"/><Relationship Id="rId141" Type="http://schemas.openxmlformats.org/officeDocument/2006/relationships/customXml" Target="../ink/ink592.xml"/><Relationship Id="rId146" Type="http://schemas.openxmlformats.org/officeDocument/2006/relationships/image" Target="../media/image295.png"/><Relationship Id="rId167" Type="http://schemas.openxmlformats.org/officeDocument/2006/relationships/customXml" Target="../ink/ink605.xml"/><Relationship Id="rId7" Type="http://schemas.openxmlformats.org/officeDocument/2006/relationships/customXml" Target="../ink/ink525.xml"/><Relationship Id="rId71" Type="http://schemas.openxmlformats.org/officeDocument/2006/relationships/customXml" Target="../ink/ink557.xml"/><Relationship Id="rId92" Type="http://schemas.openxmlformats.org/officeDocument/2006/relationships/image" Target="../media/image268.png"/><Relationship Id="rId162" Type="http://schemas.openxmlformats.org/officeDocument/2006/relationships/image" Target="../media/image303.png"/><Relationship Id="rId183" Type="http://schemas.openxmlformats.org/officeDocument/2006/relationships/customXml" Target="../ink/ink613.xml"/><Relationship Id="rId2" Type="http://schemas.openxmlformats.org/officeDocument/2006/relationships/notesSlide" Target="../notesSlides/notesSlide18.xml"/><Relationship Id="rId29" Type="http://schemas.openxmlformats.org/officeDocument/2006/relationships/customXml" Target="../ink/ink536.xml"/><Relationship Id="rId24" Type="http://schemas.openxmlformats.org/officeDocument/2006/relationships/image" Target="../media/image234.png"/><Relationship Id="rId40" Type="http://schemas.openxmlformats.org/officeDocument/2006/relationships/image" Target="../media/image242.png"/><Relationship Id="rId45" Type="http://schemas.openxmlformats.org/officeDocument/2006/relationships/customXml" Target="../ink/ink544.xml"/><Relationship Id="rId66" Type="http://schemas.openxmlformats.org/officeDocument/2006/relationships/image" Target="../media/image255.png"/><Relationship Id="rId87" Type="http://schemas.openxmlformats.org/officeDocument/2006/relationships/customXml" Target="../ink/ink565.xml"/><Relationship Id="rId110" Type="http://schemas.openxmlformats.org/officeDocument/2006/relationships/image" Target="../media/image277.png"/><Relationship Id="rId115" Type="http://schemas.openxmlformats.org/officeDocument/2006/relationships/customXml" Target="../ink/ink579.xml"/><Relationship Id="rId131" Type="http://schemas.openxmlformats.org/officeDocument/2006/relationships/customXml" Target="../ink/ink587.xml"/><Relationship Id="rId136" Type="http://schemas.openxmlformats.org/officeDocument/2006/relationships/image" Target="../media/image2900.png"/><Relationship Id="rId157" Type="http://schemas.openxmlformats.org/officeDocument/2006/relationships/customXml" Target="../ink/ink600.xml"/><Relationship Id="rId178" Type="http://schemas.openxmlformats.org/officeDocument/2006/relationships/image" Target="../media/image3110.png"/><Relationship Id="rId61" Type="http://schemas.openxmlformats.org/officeDocument/2006/relationships/customXml" Target="../ink/ink552.xml"/><Relationship Id="rId82" Type="http://schemas.openxmlformats.org/officeDocument/2006/relationships/image" Target="../media/image263.png"/><Relationship Id="rId152" Type="http://schemas.openxmlformats.org/officeDocument/2006/relationships/image" Target="../media/image298.png"/><Relationship Id="rId173" Type="http://schemas.openxmlformats.org/officeDocument/2006/relationships/customXml" Target="../ink/ink608.xml"/><Relationship Id="rId19" Type="http://schemas.openxmlformats.org/officeDocument/2006/relationships/customXml" Target="../ink/ink531.xml"/><Relationship Id="rId14" Type="http://schemas.openxmlformats.org/officeDocument/2006/relationships/image" Target="../media/image229.png"/><Relationship Id="rId30" Type="http://schemas.openxmlformats.org/officeDocument/2006/relationships/image" Target="../media/image237.png"/><Relationship Id="rId35" Type="http://schemas.openxmlformats.org/officeDocument/2006/relationships/customXml" Target="../ink/ink539.xml"/><Relationship Id="rId56" Type="http://schemas.openxmlformats.org/officeDocument/2006/relationships/image" Target="../media/image2500.png"/><Relationship Id="rId77" Type="http://schemas.openxmlformats.org/officeDocument/2006/relationships/customXml" Target="../ink/ink560.xml"/><Relationship Id="rId100" Type="http://schemas.openxmlformats.org/officeDocument/2006/relationships/image" Target="../media/image272.png"/><Relationship Id="rId105" Type="http://schemas.openxmlformats.org/officeDocument/2006/relationships/customXml" Target="../ink/ink574.xml"/><Relationship Id="rId126" Type="http://schemas.openxmlformats.org/officeDocument/2006/relationships/image" Target="../media/image285.png"/><Relationship Id="rId147" Type="http://schemas.openxmlformats.org/officeDocument/2006/relationships/customXml" Target="../ink/ink595.xml"/><Relationship Id="rId168" Type="http://schemas.openxmlformats.org/officeDocument/2006/relationships/image" Target="../media/image306.png"/><Relationship Id="rId8" Type="http://schemas.openxmlformats.org/officeDocument/2006/relationships/image" Target="../media/image226.png"/><Relationship Id="rId51" Type="http://schemas.openxmlformats.org/officeDocument/2006/relationships/customXml" Target="../ink/ink547.xml"/><Relationship Id="rId72" Type="http://schemas.openxmlformats.org/officeDocument/2006/relationships/image" Target="../media/image258.png"/><Relationship Id="rId93" Type="http://schemas.openxmlformats.org/officeDocument/2006/relationships/customXml" Target="../ink/ink568.xml"/><Relationship Id="rId98" Type="http://schemas.openxmlformats.org/officeDocument/2006/relationships/image" Target="../media/image271.png"/><Relationship Id="rId121" Type="http://schemas.openxmlformats.org/officeDocument/2006/relationships/customXml" Target="../ink/ink582.xml"/><Relationship Id="rId142" Type="http://schemas.openxmlformats.org/officeDocument/2006/relationships/image" Target="../media/image293.png"/><Relationship Id="rId163" Type="http://schemas.openxmlformats.org/officeDocument/2006/relationships/customXml" Target="../ink/ink603.xml"/><Relationship Id="rId184" Type="http://schemas.openxmlformats.org/officeDocument/2006/relationships/image" Target="../media/image314.png"/><Relationship Id="rId3" Type="http://schemas.openxmlformats.org/officeDocument/2006/relationships/customXml" Target="../ink/ink523.xml"/><Relationship Id="rId25" Type="http://schemas.openxmlformats.org/officeDocument/2006/relationships/customXml" Target="../ink/ink534.xml"/><Relationship Id="rId46" Type="http://schemas.openxmlformats.org/officeDocument/2006/relationships/image" Target="../media/image245.png"/><Relationship Id="rId67" Type="http://schemas.openxmlformats.org/officeDocument/2006/relationships/customXml" Target="../ink/ink555.xml"/><Relationship Id="rId116" Type="http://schemas.openxmlformats.org/officeDocument/2006/relationships/image" Target="../media/image2800.png"/><Relationship Id="rId137" Type="http://schemas.openxmlformats.org/officeDocument/2006/relationships/customXml" Target="../ink/ink590.xml"/><Relationship Id="rId158" Type="http://schemas.openxmlformats.org/officeDocument/2006/relationships/image" Target="../media/image301.png"/><Relationship Id="rId20" Type="http://schemas.openxmlformats.org/officeDocument/2006/relationships/image" Target="../media/image232.png"/><Relationship Id="rId41" Type="http://schemas.openxmlformats.org/officeDocument/2006/relationships/customXml" Target="../ink/ink542.xml"/><Relationship Id="rId62" Type="http://schemas.openxmlformats.org/officeDocument/2006/relationships/image" Target="../media/image253.png"/><Relationship Id="rId83" Type="http://schemas.openxmlformats.org/officeDocument/2006/relationships/customXml" Target="../ink/ink563.xml"/><Relationship Id="rId88" Type="http://schemas.openxmlformats.org/officeDocument/2006/relationships/image" Target="../media/image266.png"/><Relationship Id="rId111" Type="http://schemas.openxmlformats.org/officeDocument/2006/relationships/customXml" Target="../ink/ink577.xml"/><Relationship Id="rId132" Type="http://schemas.openxmlformats.org/officeDocument/2006/relationships/image" Target="../media/image288.png"/><Relationship Id="rId153" Type="http://schemas.openxmlformats.org/officeDocument/2006/relationships/customXml" Target="../ink/ink598.xml"/><Relationship Id="rId174" Type="http://schemas.openxmlformats.org/officeDocument/2006/relationships/image" Target="../media/image309.png"/><Relationship Id="rId179" Type="http://schemas.openxmlformats.org/officeDocument/2006/relationships/customXml" Target="../ink/ink611.xml"/><Relationship Id="rId15" Type="http://schemas.openxmlformats.org/officeDocument/2006/relationships/customXml" Target="../ink/ink529.xml"/><Relationship Id="rId36" Type="http://schemas.openxmlformats.org/officeDocument/2006/relationships/image" Target="../media/image2400.png"/><Relationship Id="rId57" Type="http://schemas.openxmlformats.org/officeDocument/2006/relationships/customXml" Target="../ink/ink550.xml"/><Relationship Id="rId106" Type="http://schemas.openxmlformats.org/officeDocument/2006/relationships/image" Target="../media/image275.png"/><Relationship Id="rId127" Type="http://schemas.openxmlformats.org/officeDocument/2006/relationships/customXml" Target="../ink/ink585.xml"/><Relationship Id="rId10" Type="http://schemas.openxmlformats.org/officeDocument/2006/relationships/image" Target="../media/image227.png"/><Relationship Id="rId31" Type="http://schemas.openxmlformats.org/officeDocument/2006/relationships/customXml" Target="../ink/ink537.xml"/><Relationship Id="rId52" Type="http://schemas.openxmlformats.org/officeDocument/2006/relationships/image" Target="../media/image248.png"/><Relationship Id="rId73" Type="http://schemas.openxmlformats.org/officeDocument/2006/relationships/customXml" Target="../ink/ink558.xml"/><Relationship Id="rId78" Type="http://schemas.openxmlformats.org/officeDocument/2006/relationships/image" Target="../media/image261.png"/><Relationship Id="rId94" Type="http://schemas.openxmlformats.org/officeDocument/2006/relationships/image" Target="../media/image269.png"/><Relationship Id="rId99" Type="http://schemas.openxmlformats.org/officeDocument/2006/relationships/customXml" Target="../ink/ink571.xml"/><Relationship Id="rId101" Type="http://schemas.openxmlformats.org/officeDocument/2006/relationships/customXml" Target="../ink/ink572.xml"/><Relationship Id="rId122" Type="http://schemas.openxmlformats.org/officeDocument/2006/relationships/image" Target="../media/image283.png"/><Relationship Id="rId143" Type="http://schemas.openxmlformats.org/officeDocument/2006/relationships/customXml" Target="../ink/ink593.xml"/><Relationship Id="rId148" Type="http://schemas.openxmlformats.org/officeDocument/2006/relationships/image" Target="../media/image296.png"/><Relationship Id="rId164" Type="http://schemas.openxmlformats.org/officeDocument/2006/relationships/image" Target="../media/image304.png"/><Relationship Id="rId169" Type="http://schemas.openxmlformats.org/officeDocument/2006/relationships/customXml" Target="../ink/ink606.xml"/><Relationship Id="rId4" Type="http://schemas.openxmlformats.org/officeDocument/2006/relationships/image" Target="../media/image2240.png"/><Relationship Id="rId9" Type="http://schemas.openxmlformats.org/officeDocument/2006/relationships/customXml" Target="../ink/ink526.xml"/><Relationship Id="rId180" Type="http://schemas.openxmlformats.org/officeDocument/2006/relationships/image" Target="../media/image312.png"/><Relationship Id="rId26" Type="http://schemas.openxmlformats.org/officeDocument/2006/relationships/image" Target="../media/image235.png"/><Relationship Id="rId47" Type="http://schemas.openxmlformats.org/officeDocument/2006/relationships/customXml" Target="../ink/ink545.xml"/><Relationship Id="rId68" Type="http://schemas.openxmlformats.org/officeDocument/2006/relationships/image" Target="../media/image256.png"/><Relationship Id="rId89" Type="http://schemas.openxmlformats.org/officeDocument/2006/relationships/customXml" Target="../ink/ink566.xml"/><Relationship Id="rId112" Type="http://schemas.openxmlformats.org/officeDocument/2006/relationships/image" Target="../media/image278.png"/><Relationship Id="rId133" Type="http://schemas.openxmlformats.org/officeDocument/2006/relationships/customXml" Target="../ink/ink588.xml"/><Relationship Id="rId154" Type="http://schemas.openxmlformats.org/officeDocument/2006/relationships/image" Target="../media/image299.png"/><Relationship Id="rId175" Type="http://schemas.openxmlformats.org/officeDocument/2006/relationships/customXml" Target="../ink/ink609.xml"/><Relationship Id="rId16" Type="http://schemas.openxmlformats.org/officeDocument/2006/relationships/image" Target="../media/image2300.png"/><Relationship Id="rId37" Type="http://schemas.openxmlformats.org/officeDocument/2006/relationships/customXml" Target="../ink/ink540.xml"/><Relationship Id="rId58" Type="http://schemas.openxmlformats.org/officeDocument/2006/relationships/image" Target="../media/image251.png"/><Relationship Id="rId79" Type="http://schemas.openxmlformats.org/officeDocument/2006/relationships/customXml" Target="../ink/ink561.xml"/><Relationship Id="rId102" Type="http://schemas.openxmlformats.org/officeDocument/2006/relationships/image" Target="../media/image273.png"/><Relationship Id="rId123" Type="http://schemas.openxmlformats.org/officeDocument/2006/relationships/customXml" Target="../ink/ink583.xml"/><Relationship Id="rId144" Type="http://schemas.openxmlformats.org/officeDocument/2006/relationships/image" Target="../media/image294.png"/><Relationship Id="rId90" Type="http://schemas.openxmlformats.org/officeDocument/2006/relationships/image" Target="../media/image267.png"/><Relationship Id="rId165" Type="http://schemas.openxmlformats.org/officeDocument/2006/relationships/customXml" Target="../ink/ink604.xml"/><Relationship Id="rId27" Type="http://schemas.openxmlformats.org/officeDocument/2006/relationships/customXml" Target="../ink/ink535.xml"/><Relationship Id="rId48" Type="http://schemas.openxmlformats.org/officeDocument/2006/relationships/image" Target="../media/image246.png"/><Relationship Id="rId69" Type="http://schemas.openxmlformats.org/officeDocument/2006/relationships/customXml" Target="../ink/ink556.xml"/><Relationship Id="rId113" Type="http://schemas.openxmlformats.org/officeDocument/2006/relationships/customXml" Target="../ink/ink578.xml"/><Relationship Id="rId134" Type="http://schemas.openxmlformats.org/officeDocument/2006/relationships/image" Target="../media/image289.png"/><Relationship Id="rId80" Type="http://schemas.openxmlformats.org/officeDocument/2006/relationships/image" Target="../media/image262.png"/><Relationship Id="rId155" Type="http://schemas.openxmlformats.org/officeDocument/2006/relationships/customXml" Target="../ink/ink599.xml"/><Relationship Id="rId176" Type="http://schemas.openxmlformats.org/officeDocument/2006/relationships/image" Target="../media/image3100.png"/><Relationship Id="rId17" Type="http://schemas.openxmlformats.org/officeDocument/2006/relationships/customXml" Target="../ink/ink530.xml"/><Relationship Id="rId38" Type="http://schemas.openxmlformats.org/officeDocument/2006/relationships/image" Target="../media/image241.png"/><Relationship Id="rId59" Type="http://schemas.openxmlformats.org/officeDocument/2006/relationships/customXml" Target="../ink/ink551.xml"/><Relationship Id="rId103" Type="http://schemas.openxmlformats.org/officeDocument/2006/relationships/customXml" Target="../ink/ink573.xml"/><Relationship Id="rId124" Type="http://schemas.openxmlformats.org/officeDocument/2006/relationships/image" Target="../media/image284.png"/><Relationship Id="rId70" Type="http://schemas.openxmlformats.org/officeDocument/2006/relationships/image" Target="../media/image257.png"/><Relationship Id="rId91" Type="http://schemas.openxmlformats.org/officeDocument/2006/relationships/customXml" Target="../ink/ink567.xml"/><Relationship Id="rId145" Type="http://schemas.openxmlformats.org/officeDocument/2006/relationships/customXml" Target="../ink/ink594.xml"/><Relationship Id="rId166" Type="http://schemas.openxmlformats.org/officeDocument/2006/relationships/image" Target="../media/image305.png"/><Relationship Id="rId1" Type="http://schemas.openxmlformats.org/officeDocument/2006/relationships/slideLayout" Target="../slideLayouts/slideLayout4.xml"/><Relationship Id="rId28" Type="http://schemas.openxmlformats.org/officeDocument/2006/relationships/image" Target="../media/image236.png"/><Relationship Id="rId49" Type="http://schemas.openxmlformats.org/officeDocument/2006/relationships/customXml" Target="../ink/ink546.xml"/><Relationship Id="rId114" Type="http://schemas.openxmlformats.org/officeDocument/2006/relationships/image" Target="../media/image27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2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3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227.png"/><Relationship Id="rId4" Type="http://schemas.openxmlformats.org/officeDocument/2006/relationships/image" Target="../media/image2240.png"/><Relationship Id="rId9" Type="http://schemas.openxmlformats.org/officeDocument/2006/relationships/customXml" Target="../ink/ink4.xml"/><Relationship Id="rId14" Type="http://schemas.openxmlformats.org/officeDocument/2006/relationships/image" Target="../media/image2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2023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E25E3A3-B3CB-AE45-249F-F82994A90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64453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464515"/>
            <a:ext cx="2151360" cy="855360"/>
            <a:chOff x="135806" y="5464515"/>
            <a:chExt cx="2151360" cy="85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26360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464515"/>
            <a:ext cx="2966040" cy="870840"/>
            <a:chOff x="135806" y="5464515"/>
            <a:chExt cx="2966040" cy="87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35695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433195"/>
            <a:ext cx="3911040" cy="918000"/>
            <a:chOff x="135806" y="5433195"/>
            <a:chExt cx="3911040" cy="91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82214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433195"/>
            <a:ext cx="4905000" cy="918000"/>
            <a:chOff x="135806" y="5433195"/>
            <a:chExt cx="4905000" cy="91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14:cNvPr>
                <p14:cNvContentPartPr/>
                <p14:nvPr/>
              </p14:nvContentPartPr>
              <p14:xfrm>
                <a:off x="4120646" y="5834595"/>
                <a:ext cx="51480" cy="49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646" y="5825595"/>
                  <a:ext cx="691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14:cNvPr>
                <p14:cNvContentPartPr/>
                <p14:nvPr/>
              </p14:nvContentPartPr>
              <p14:xfrm>
                <a:off x="4050806" y="5835675"/>
                <a:ext cx="871200" cy="50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1806" y="5826675"/>
                  <a:ext cx="8888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14:cNvPr>
                <p14:cNvContentPartPr/>
                <p14:nvPr/>
              </p14:nvContentPartPr>
              <p14:xfrm>
                <a:off x="4414046" y="5955195"/>
                <a:ext cx="16200" cy="20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05046" y="5946195"/>
                  <a:ext cx="33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14:cNvPr>
                <p14:cNvContentPartPr/>
                <p14:nvPr/>
              </p14:nvContentPartPr>
              <p14:xfrm>
                <a:off x="4392806" y="5888235"/>
                <a:ext cx="132480" cy="134640"/>
              </p14:xfrm>
            </p:contentPart>
          </mc:Choice>
          <mc:Fallback xmlns="">
            <p:pic>
              <p:nvPicPr>
                <p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83806" y="5879235"/>
                  <a:ext cx="150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14:cNvPr>
                <p14:cNvContentPartPr/>
                <p14:nvPr/>
              </p14:nvContentPartPr>
              <p14:xfrm>
                <a:off x="4544726" y="6017835"/>
                <a:ext cx="134640" cy="96480"/>
              </p14:xfrm>
            </p:contentPart>
          </mc:Choice>
          <mc:Fallback xmlns="">
            <p:pic>
              <p:nvPicPr>
                <p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35726" y="6008868"/>
                  <a:ext cx="152280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14:cNvPr>
                <p14:cNvContentPartPr/>
                <p14:nvPr/>
              </p14:nvContentPartPr>
              <p14:xfrm>
                <a:off x="4760006" y="5555955"/>
                <a:ext cx="167760" cy="309960"/>
              </p14:xfrm>
            </p:contentPart>
          </mc:Choice>
          <mc:Fallback xmlns="">
            <p:pic>
              <p:nvPicPr>
                <p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51006" y="5546955"/>
                  <a:ext cx="185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14:cNvPr>
                <p14:cNvContentPartPr/>
                <p14:nvPr/>
              </p14:nvContentPartPr>
              <p14:xfrm>
                <a:off x="4712126" y="5686995"/>
                <a:ext cx="328680" cy="33120"/>
              </p14:xfrm>
            </p:contentPart>
          </mc:Choice>
          <mc:Fallback xmlns="">
            <p:pic>
              <p:nvPicPr>
                <p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03126" y="5677995"/>
                  <a:ext cx="346320" cy="50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77987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433195"/>
            <a:ext cx="5484960" cy="1014840"/>
            <a:chOff x="135806" y="5433195"/>
            <a:chExt cx="5484960" cy="101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14:cNvPr>
                <p14:cNvContentPartPr/>
                <p14:nvPr/>
              </p14:nvContentPartPr>
              <p14:xfrm>
                <a:off x="4120646" y="5834595"/>
                <a:ext cx="51480" cy="49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646" y="5825595"/>
                  <a:ext cx="691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14:cNvPr>
                <p14:cNvContentPartPr/>
                <p14:nvPr/>
              </p14:nvContentPartPr>
              <p14:xfrm>
                <a:off x="4050806" y="5835675"/>
                <a:ext cx="871200" cy="50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1806" y="5826675"/>
                  <a:ext cx="8888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14:cNvPr>
                <p14:cNvContentPartPr/>
                <p14:nvPr/>
              </p14:nvContentPartPr>
              <p14:xfrm>
                <a:off x="4414046" y="5955195"/>
                <a:ext cx="16200" cy="20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05046" y="5946195"/>
                  <a:ext cx="33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14:cNvPr>
                <p14:cNvContentPartPr/>
                <p14:nvPr/>
              </p14:nvContentPartPr>
              <p14:xfrm>
                <a:off x="4392806" y="5888235"/>
                <a:ext cx="132480" cy="134640"/>
              </p14:xfrm>
            </p:contentPart>
          </mc:Choice>
          <mc:Fallback xmlns="">
            <p:pic>
              <p:nvPicPr>
                <p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83806" y="5879235"/>
                  <a:ext cx="150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14:cNvPr>
                <p14:cNvContentPartPr/>
                <p14:nvPr/>
              </p14:nvContentPartPr>
              <p14:xfrm>
                <a:off x="4544726" y="6017835"/>
                <a:ext cx="134640" cy="96480"/>
              </p14:xfrm>
            </p:contentPart>
          </mc:Choice>
          <mc:Fallback xmlns="">
            <p:pic>
              <p:nvPicPr>
                <p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35726" y="6008868"/>
                  <a:ext cx="152280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14:cNvPr>
                <p14:cNvContentPartPr/>
                <p14:nvPr/>
              </p14:nvContentPartPr>
              <p14:xfrm>
                <a:off x="4760006" y="5555955"/>
                <a:ext cx="167760" cy="309960"/>
              </p14:xfrm>
            </p:contentPart>
          </mc:Choice>
          <mc:Fallback xmlns="">
            <p:pic>
              <p:nvPicPr>
                <p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51006" y="5546955"/>
                  <a:ext cx="185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14:cNvPr>
                <p14:cNvContentPartPr/>
                <p14:nvPr/>
              </p14:nvContentPartPr>
              <p14:xfrm>
                <a:off x="4712126" y="5686995"/>
                <a:ext cx="328680" cy="33120"/>
              </p14:xfrm>
            </p:contentPart>
          </mc:Choice>
          <mc:Fallback xmlns="">
            <p:pic>
              <p:nvPicPr>
                <p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03126" y="5677995"/>
                  <a:ext cx="346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14:cNvPr>
                <p14:cNvContentPartPr/>
                <p14:nvPr/>
              </p14:nvContentPartPr>
              <p14:xfrm>
                <a:off x="5120006" y="5901195"/>
                <a:ext cx="347040" cy="519120"/>
              </p14:xfrm>
            </p:contentPart>
          </mc:Choice>
          <mc:Fallback xmlns="">
            <p:pic>
              <p:nvPicPr>
                <p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11006" y="5892195"/>
                  <a:ext cx="3646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14:cNvPr>
                <p14:cNvContentPartPr/>
                <p14:nvPr/>
              </p14:nvContentPartPr>
              <p14:xfrm>
                <a:off x="5073566" y="5851515"/>
                <a:ext cx="547200" cy="596520"/>
              </p14:xfrm>
            </p:contentPart>
          </mc:Choice>
          <mc:Fallback xmlns="">
            <p:pic>
              <p:nvPicPr>
                <p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64566" y="5842515"/>
                  <a:ext cx="56484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14:cNvPr>
                <p14:cNvContentPartPr/>
                <p14:nvPr/>
              </p14:nvContentPartPr>
              <p14:xfrm>
                <a:off x="5283446" y="6082995"/>
                <a:ext cx="45720" cy="226800"/>
              </p14:xfrm>
            </p:contentPart>
          </mc:Choice>
          <mc:Fallback xmlns="">
            <p:pic>
              <p:nvPicPr>
                <p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74446" y="6073981"/>
                  <a:ext cx="63360" cy="244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14:cNvPr>
                <p14:cNvContentPartPr/>
                <p14:nvPr/>
              </p14:nvContentPartPr>
              <p14:xfrm>
                <a:off x="5271926" y="6031155"/>
                <a:ext cx="175680" cy="157680"/>
              </p14:xfrm>
            </p:contentPart>
          </mc:Choice>
          <mc:Fallback xmlns="">
            <p:pic>
              <p:nvPicPr>
                <p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62926" y="6022155"/>
                  <a:ext cx="193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14:cNvPr>
                <p14:cNvContentPartPr/>
                <p14:nvPr/>
              </p14:nvContentPartPr>
              <p14:xfrm>
                <a:off x="5350046" y="6202515"/>
                <a:ext cx="73800" cy="195840"/>
              </p14:xfrm>
            </p:contentPart>
          </mc:Choice>
          <mc:Fallback xmlns="">
            <p:pic>
              <p:nvPicPr>
                <p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41046" y="6193515"/>
                  <a:ext cx="91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14:cNvPr>
                <p14:cNvContentPartPr/>
                <p14:nvPr/>
              </p14:nvContentPartPr>
              <p14:xfrm>
                <a:off x="5419886" y="5497275"/>
                <a:ext cx="173520" cy="307080"/>
              </p14:xfrm>
            </p:contentPart>
          </mc:Choice>
          <mc:Fallback xmlns="">
            <p:pic>
              <p:nvPicPr>
                <p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10905" y="5488275"/>
                  <a:ext cx="191123" cy="324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99572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433195"/>
            <a:ext cx="6227280" cy="1014840"/>
            <a:chOff x="135806" y="5433195"/>
            <a:chExt cx="6227280" cy="101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14:cNvPr>
                <p14:cNvContentPartPr/>
                <p14:nvPr/>
              </p14:nvContentPartPr>
              <p14:xfrm>
                <a:off x="4120646" y="5834595"/>
                <a:ext cx="51480" cy="49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646" y="5825595"/>
                  <a:ext cx="691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14:cNvPr>
                <p14:cNvContentPartPr/>
                <p14:nvPr/>
              </p14:nvContentPartPr>
              <p14:xfrm>
                <a:off x="4050806" y="5835675"/>
                <a:ext cx="871200" cy="50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1806" y="5826675"/>
                  <a:ext cx="8888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14:cNvPr>
                <p14:cNvContentPartPr/>
                <p14:nvPr/>
              </p14:nvContentPartPr>
              <p14:xfrm>
                <a:off x="4414046" y="5955195"/>
                <a:ext cx="16200" cy="20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05046" y="5946195"/>
                  <a:ext cx="33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14:cNvPr>
                <p14:cNvContentPartPr/>
                <p14:nvPr/>
              </p14:nvContentPartPr>
              <p14:xfrm>
                <a:off x="4392806" y="5888235"/>
                <a:ext cx="132480" cy="134640"/>
              </p14:xfrm>
            </p:contentPart>
          </mc:Choice>
          <mc:Fallback xmlns="">
            <p:pic>
              <p:nvPicPr>
                <p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83806" y="5879235"/>
                  <a:ext cx="150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14:cNvPr>
                <p14:cNvContentPartPr/>
                <p14:nvPr/>
              </p14:nvContentPartPr>
              <p14:xfrm>
                <a:off x="4544726" y="6017835"/>
                <a:ext cx="134640" cy="96480"/>
              </p14:xfrm>
            </p:contentPart>
          </mc:Choice>
          <mc:Fallback xmlns="">
            <p:pic>
              <p:nvPicPr>
                <p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35726" y="6008868"/>
                  <a:ext cx="152280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14:cNvPr>
                <p14:cNvContentPartPr/>
                <p14:nvPr/>
              </p14:nvContentPartPr>
              <p14:xfrm>
                <a:off x="4760006" y="5555955"/>
                <a:ext cx="167760" cy="309960"/>
              </p14:xfrm>
            </p:contentPart>
          </mc:Choice>
          <mc:Fallback xmlns="">
            <p:pic>
              <p:nvPicPr>
                <p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51006" y="5546955"/>
                  <a:ext cx="185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14:cNvPr>
                <p14:cNvContentPartPr/>
                <p14:nvPr/>
              </p14:nvContentPartPr>
              <p14:xfrm>
                <a:off x="4712126" y="5686995"/>
                <a:ext cx="328680" cy="33120"/>
              </p14:xfrm>
            </p:contentPart>
          </mc:Choice>
          <mc:Fallback xmlns="">
            <p:pic>
              <p:nvPicPr>
                <p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03126" y="5677995"/>
                  <a:ext cx="346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14:cNvPr>
                <p14:cNvContentPartPr/>
                <p14:nvPr/>
              </p14:nvContentPartPr>
              <p14:xfrm>
                <a:off x="5120006" y="5901195"/>
                <a:ext cx="347040" cy="519120"/>
              </p14:xfrm>
            </p:contentPart>
          </mc:Choice>
          <mc:Fallback xmlns="">
            <p:pic>
              <p:nvPicPr>
                <p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11006" y="5892195"/>
                  <a:ext cx="3646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14:cNvPr>
                <p14:cNvContentPartPr/>
                <p14:nvPr/>
              </p14:nvContentPartPr>
              <p14:xfrm>
                <a:off x="5073566" y="5851515"/>
                <a:ext cx="547200" cy="596520"/>
              </p14:xfrm>
            </p:contentPart>
          </mc:Choice>
          <mc:Fallback xmlns="">
            <p:pic>
              <p:nvPicPr>
                <p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64566" y="5842515"/>
                  <a:ext cx="56484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14:cNvPr>
                <p14:cNvContentPartPr/>
                <p14:nvPr/>
              </p14:nvContentPartPr>
              <p14:xfrm>
                <a:off x="5283446" y="6082995"/>
                <a:ext cx="45720" cy="226800"/>
              </p14:xfrm>
            </p:contentPart>
          </mc:Choice>
          <mc:Fallback xmlns="">
            <p:pic>
              <p:nvPicPr>
                <p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74446" y="6073981"/>
                  <a:ext cx="63360" cy="244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14:cNvPr>
                <p14:cNvContentPartPr/>
                <p14:nvPr/>
              </p14:nvContentPartPr>
              <p14:xfrm>
                <a:off x="5271926" y="6031155"/>
                <a:ext cx="175680" cy="157680"/>
              </p14:xfrm>
            </p:contentPart>
          </mc:Choice>
          <mc:Fallback xmlns="">
            <p:pic>
              <p:nvPicPr>
                <p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62926" y="6022155"/>
                  <a:ext cx="193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14:cNvPr>
                <p14:cNvContentPartPr/>
                <p14:nvPr/>
              </p14:nvContentPartPr>
              <p14:xfrm>
                <a:off x="5350046" y="6202515"/>
                <a:ext cx="73800" cy="195840"/>
              </p14:xfrm>
            </p:contentPart>
          </mc:Choice>
          <mc:Fallback xmlns="">
            <p:pic>
              <p:nvPicPr>
                <p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41046" y="6193515"/>
                  <a:ext cx="91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14:cNvPr>
                <p14:cNvContentPartPr/>
                <p14:nvPr/>
              </p14:nvContentPartPr>
              <p14:xfrm>
                <a:off x="5419886" y="5497275"/>
                <a:ext cx="173520" cy="307080"/>
              </p14:xfrm>
            </p:contentPart>
          </mc:Choice>
          <mc:Fallback xmlns="">
            <p:pic>
              <p:nvPicPr>
                <p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10905" y="5488275"/>
                  <a:ext cx="191123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14:cNvPr>
                <p14:cNvContentPartPr/>
                <p14:nvPr/>
              </p14:nvContentPartPr>
              <p14:xfrm>
                <a:off x="5841806" y="5846115"/>
                <a:ext cx="432360" cy="547920"/>
              </p14:xfrm>
            </p:contentPart>
          </mc:Choice>
          <mc:Fallback xmlns="">
            <p:pic>
              <p:nvPicPr>
                <p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32806" y="5837115"/>
                  <a:ext cx="4500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14:cNvPr>
                <p14:cNvContentPartPr/>
                <p14:nvPr/>
              </p14:nvContentPartPr>
              <p14:xfrm>
                <a:off x="5759726" y="5857995"/>
                <a:ext cx="603360" cy="571320"/>
              </p14:xfrm>
            </p:contentPart>
          </mc:Choice>
          <mc:Fallback xmlns="">
            <p:pic>
              <p:nvPicPr>
                <p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750721" y="5848995"/>
                  <a:ext cx="621011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14:cNvPr>
                <p14:cNvContentPartPr/>
                <p14:nvPr/>
              </p14:nvContentPartPr>
              <p14:xfrm>
                <a:off x="6007046" y="6044835"/>
                <a:ext cx="9000" cy="259920"/>
              </p14:xfrm>
            </p:contentPart>
          </mc:Choice>
          <mc:Fallback xmlns="">
            <p:pic>
              <p:nvPicPr>
                <p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98046" y="6035835"/>
                  <a:ext cx="26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14:cNvPr>
                <p14:cNvContentPartPr/>
                <p14:nvPr/>
              </p14:nvContentPartPr>
              <p14:xfrm>
                <a:off x="5964566" y="5976795"/>
                <a:ext cx="203040" cy="157680"/>
              </p14:xfrm>
            </p:contentPart>
          </mc:Choice>
          <mc:Fallback xmlns="">
            <p:pic>
              <p:nvPicPr>
                <p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55582" y="5967795"/>
                  <a:ext cx="220649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14:cNvPr>
                <p14:cNvContentPartPr/>
                <p14:nvPr/>
              </p14:nvContentPartPr>
              <p14:xfrm>
                <a:off x="6075086" y="6167955"/>
                <a:ext cx="141840" cy="197280"/>
              </p14:xfrm>
            </p:contentPart>
          </mc:Choice>
          <mc:Fallback xmlns="">
            <p:pic>
              <p:nvPicPr>
                <p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66086" y="615895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14:cNvPr>
                <p14:cNvContentPartPr/>
                <p14:nvPr/>
              </p14:nvContentPartPr>
              <p14:xfrm>
                <a:off x="6164366" y="5498715"/>
                <a:ext cx="132480" cy="273600"/>
              </p14:xfrm>
            </p:contentPart>
          </mc:Choice>
          <mc:Fallback xmlns="">
            <p:pic>
              <p:nvPicPr>
                <p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155390" y="5489703"/>
                  <a:ext cx="150072" cy="29126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49654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433195"/>
            <a:ext cx="7116840" cy="1014840"/>
            <a:chOff x="135806" y="5433195"/>
            <a:chExt cx="7116840" cy="101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14:cNvPr>
                <p14:cNvContentPartPr/>
                <p14:nvPr/>
              </p14:nvContentPartPr>
              <p14:xfrm>
                <a:off x="4120646" y="5834595"/>
                <a:ext cx="51480" cy="49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646" y="5825595"/>
                  <a:ext cx="691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14:cNvPr>
                <p14:cNvContentPartPr/>
                <p14:nvPr/>
              </p14:nvContentPartPr>
              <p14:xfrm>
                <a:off x="4050806" y="5835675"/>
                <a:ext cx="871200" cy="50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1806" y="5826675"/>
                  <a:ext cx="8888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14:cNvPr>
                <p14:cNvContentPartPr/>
                <p14:nvPr/>
              </p14:nvContentPartPr>
              <p14:xfrm>
                <a:off x="4414046" y="5955195"/>
                <a:ext cx="16200" cy="20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05046" y="5946195"/>
                  <a:ext cx="33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14:cNvPr>
                <p14:cNvContentPartPr/>
                <p14:nvPr/>
              </p14:nvContentPartPr>
              <p14:xfrm>
                <a:off x="4392806" y="5888235"/>
                <a:ext cx="132480" cy="134640"/>
              </p14:xfrm>
            </p:contentPart>
          </mc:Choice>
          <mc:Fallback xmlns="">
            <p:pic>
              <p:nvPicPr>
                <p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83806" y="5879235"/>
                  <a:ext cx="150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14:cNvPr>
                <p14:cNvContentPartPr/>
                <p14:nvPr/>
              </p14:nvContentPartPr>
              <p14:xfrm>
                <a:off x="4544726" y="6017835"/>
                <a:ext cx="134640" cy="96480"/>
              </p14:xfrm>
            </p:contentPart>
          </mc:Choice>
          <mc:Fallback xmlns="">
            <p:pic>
              <p:nvPicPr>
                <p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35726" y="6008868"/>
                  <a:ext cx="152280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14:cNvPr>
                <p14:cNvContentPartPr/>
                <p14:nvPr/>
              </p14:nvContentPartPr>
              <p14:xfrm>
                <a:off x="4760006" y="5555955"/>
                <a:ext cx="167760" cy="309960"/>
              </p14:xfrm>
            </p:contentPart>
          </mc:Choice>
          <mc:Fallback xmlns="">
            <p:pic>
              <p:nvPicPr>
                <p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51006" y="5546955"/>
                  <a:ext cx="185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14:cNvPr>
                <p14:cNvContentPartPr/>
                <p14:nvPr/>
              </p14:nvContentPartPr>
              <p14:xfrm>
                <a:off x="4712126" y="5686995"/>
                <a:ext cx="328680" cy="33120"/>
              </p14:xfrm>
            </p:contentPart>
          </mc:Choice>
          <mc:Fallback xmlns="">
            <p:pic>
              <p:nvPicPr>
                <p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03126" y="5677995"/>
                  <a:ext cx="346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14:cNvPr>
                <p14:cNvContentPartPr/>
                <p14:nvPr/>
              </p14:nvContentPartPr>
              <p14:xfrm>
                <a:off x="5120006" y="5901195"/>
                <a:ext cx="347040" cy="519120"/>
              </p14:xfrm>
            </p:contentPart>
          </mc:Choice>
          <mc:Fallback xmlns="">
            <p:pic>
              <p:nvPicPr>
                <p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11006" y="5892195"/>
                  <a:ext cx="3646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14:cNvPr>
                <p14:cNvContentPartPr/>
                <p14:nvPr/>
              </p14:nvContentPartPr>
              <p14:xfrm>
                <a:off x="5073566" y="5851515"/>
                <a:ext cx="547200" cy="596520"/>
              </p14:xfrm>
            </p:contentPart>
          </mc:Choice>
          <mc:Fallback xmlns="">
            <p:pic>
              <p:nvPicPr>
                <p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64566" y="5842515"/>
                  <a:ext cx="56484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14:cNvPr>
                <p14:cNvContentPartPr/>
                <p14:nvPr/>
              </p14:nvContentPartPr>
              <p14:xfrm>
                <a:off x="5283446" y="6082995"/>
                <a:ext cx="45720" cy="226800"/>
              </p14:xfrm>
            </p:contentPart>
          </mc:Choice>
          <mc:Fallback xmlns="">
            <p:pic>
              <p:nvPicPr>
                <p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74446" y="6073981"/>
                  <a:ext cx="63360" cy="244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14:cNvPr>
                <p14:cNvContentPartPr/>
                <p14:nvPr/>
              </p14:nvContentPartPr>
              <p14:xfrm>
                <a:off x="5271926" y="6031155"/>
                <a:ext cx="175680" cy="157680"/>
              </p14:xfrm>
            </p:contentPart>
          </mc:Choice>
          <mc:Fallback xmlns="">
            <p:pic>
              <p:nvPicPr>
                <p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62926" y="6022155"/>
                  <a:ext cx="193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14:cNvPr>
                <p14:cNvContentPartPr/>
                <p14:nvPr/>
              </p14:nvContentPartPr>
              <p14:xfrm>
                <a:off x="5350046" y="6202515"/>
                <a:ext cx="73800" cy="195840"/>
              </p14:xfrm>
            </p:contentPart>
          </mc:Choice>
          <mc:Fallback xmlns="">
            <p:pic>
              <p:nvPicPr>
                <p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41046" y="6193515"/>
                  <a:ext cx="91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14:cNvPr>
                <p14:cNvContentPartPr/>
                <p14:nvPr/>
              </p14:nvContentPartPr>
              <p14:xfrm>
                <a:off x="5419886" y="5497275"/>
                <a:ext cx="173520" cy="307080"/>
              </p14:xfrm>
            </p:contentPart>
          </mc:Choice>
          <mc:Fallback xmlns="">
            <p:pic>
              <p:nvPicPr>
                <p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10905" y="5488275"/>
                  <a:ext cx="191123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14:cNvPr>
                <p14:cNvContentPartPr/>
                <p14:nvPr/>
              </p14:nvContentPartPr>
              <p14:xfrm>
                <a:off x="5841806" y="5846115"/>
                <a:ext cx="432360" cy="547920"/>
              </p14:xfrm>
            </p:contentPart>
          </mc:Choice>
          <mc:Fallback xmlns="">
            <p:pic>
              <p:nvPicPr>
                <p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32806" y="5837115"/>
                  <a:ext cx="4500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14:cNvPr>
                <p14:cNvContentPartPr/>
                <p14:nvPr/>
              </p14:nvContentPartPr>
              <p14:xfrm>
                <a:off x="5759726" y="5857995"/>
                <a:ext cx="603360" cy="571320"/>
              </p14:xfrm>
            </p:contentPart>
          </mc:Choice>
          <mc:Fallback xmlns="">
            <p:pic>
              <p:nvPicPr>
                <p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750721" y="5848995"/>
                  <a:ext cx="621011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14:cNvPr>
                <p14:cNvContentPartPr/>
                <p14:nvPr/>
              </p14:nvContentPartPr>
              <p14:xfrm>
                <a:off x="6007046" y="6044835"/>
                <a:ext cx="9000" cy="259920"/>
              </p14:xfrm>
            </p:contentPart>
          </mc:Choice>
          <mc:Fallback xmlns="">
            <p:pic>
              <p:nvPicPr>
                <p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98046" y="6035835"/>
                  <a:ext cx="26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14:cNvPr>
                <p14:cNvContentPartPr/>
                <p14:nvPr/>
              </p14:nvContentPartPr>
              <p14:xfrm>
                <a:off x="5964566" y="5976795"/>
                <a:ext cx="203040" cy="157680"/>
              </p14:xfrm>
            </p:contentPart>
          </mc:Choice>
          <mc:Fallback xmlns="">
            <p:pic>
              <p:nvPicPr>
                <p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55582" y="5967795"/>
                  <a:ext cx="220649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14:cNvPr>
                <p14:cNvContentPartPr/>
                <p14:nvPr/>
              </p14:nvContentPartPr>
              <p14:xfrm>
                <a:off x="6075086" y="6167955"/>
                <a:ext cx="141840" cy="197280"/>
              </p14:xfrm>
            </p:contentPart>
          </mc:Choice>
          <mc:Fallback xmlns="">
            <p:pic>
              <p:nvPicPr>
                <p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66086" y="615895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14:cNvPr>
                <p14:cNvContentPartPr/>
                <p14:nvPr/>
              </p14:nvContentPartPr>
              <p14:xfrm>
                <a:off x="6164366" y="5498715"/>
                <a:ext cx="132480" cy="273600"/>
              </p14:xfrm>
            </p:contentPart>
          </mc:Choice>
          <mc:Fallback xmlns="">
            <p:pic>
              <p:nvPicPr>
                <p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155390" y="5489703"/>
                  <a:ext cx="150072" cy="2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14:cNvPr>
                <p14:cNvContentPartPr/>
                <p14:nvPr/>
              </p14:nvContentPartPr>
              <p14:xfrm>
                <a:off x="6446966" y="5861595"/>
                <a:ext cx="28800" cy="563760"/>
              </p14:xfrm>
            </p:contentPart>
          </mc:Choice>
          <mc:Fallback xmlns="">
            <p:pic>
              <p:nvPicPr>
                <p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37966" y="5852595"/>
                  <a:ext cx="4644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14:cNvPr>
                <p14:cNvContentPartPr/>
                <p14:nvPr/>
              </p14:nvContentPartPr>
              <p14:xfrm>
                <a:off x="6411686" y="5776995"/>
                <a:ext cx="840960" cy="659520"/>
              </p14:xfrm>
            </p:contentPart>
          </mc:Choice>
          <mc:Fallback xmlns="">
            <p:pic>
              <p:nvPicPr>
                <p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402686" y="5767995"/>
                  <a:ext cx="8586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14:cNvPr>
                <p14:cNvContentPartPr/>
                <p14:nvPr/>
              </p14:nvContentPartPr>
              <p14:xfrm>
                <a:off x="6671606" y="6037635"/>
                <a:ext cx="21960" cy="215640"/>
              </p14:xfrm>
            </p:contentPart>
          </mc:Choice>
          <mc:Fallback xmlns="">
            <p:pic>
              <p:nvPicPr>
                <p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62751" y="6028635"/>
                  <a:ext cx="39315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14:cNvPr>
                <p14:cNvContentPartPr/>
                <p14:nvPr/>
              </p14:nvContentPartPr>
              <p14:xfrm>
                <a:off x="6685286" y="5939355"/>
                <a:ext cx="199440" cy="161280"/>
              </p14:xfrm>
            </p:contentPart>
          </mc:Choice>
          <mc:Fallback xmlns="">
            <p:pic>
              <p:nvPicPr>
                <p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76286" y="5930355"/>
                  <a:ext cx="217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14:cNvPr>
                <p14:cNvContentPartPr/>
                <p14:nvPr/>
              </p14:nvContentPartPr>
              <p14:xfrm>
                <a:off x="6811646" y="6157155"/>
                <a:ext cx="159480" cy="149400"/>
              </p14:xfrm>
            </p:contentPart>
          </mc:Choice>
          <mc:Fallback xmlns="">
            <p:pic>
              <p:nvPicPr>
                <p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02626" y="6148177"/>
                  <a:ext cx="177160" cy="166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14:cNvPr>
                <p14:cNvContentPartPr/>
                <p14:nvPr/>
              </p14:nvContentPartPr>
              <p14:xfrm>
                <a:off x="7012166" y="5481435"/>
                <a:ext cx="66600" cy="247680"/>
              </p14:xfrm>
            </p:contentPart>
          </mc:Choice>
          <mc:Fallback xmlns="">
            <p:pic>
              <p:nvPicPr>
                <p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003117" y="5472435"/>
                  <a:ext cx="84336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14:cNvPr>
                <p14:cNvContentPartPr/>
                <p14:nvPr/>
              </p14:nvContentPartPr>
              <p14:xfrm>
                <a:off x="7119446" y="5482875"/>
                <a:ext cx="27000" cy="235440"/>
              </p14:xfrm>
            </p:contentPart>
          </mc:Choice>
          <mc:Fallback xmlns="">
            <p:pic>
              <p:nvPicPr>
                <p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10564" y="5473875"/>
                  <a:ext cx="44408" cy="253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94120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433195"/>
            <a:ext cx="8033040" cy="1033920"/>
            <a:chOff x="135806" y="5433195"/>
            <a:chExt cx="8033040" cy="103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14:cNvPr>
                <p14:cNvContentPartPr/>
                <p14:nvPr/>
              </p14:nvContentPartPr>
              <p14:xfrm>
                <a:off x="4120646" y="5834595"/>
                <a:ext cx="51480" cy="49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646" y="5825595"/>
                  <a:ext cx="691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14:cNvPr>
                <p14:cNvContentPartPr/>
                <p14:nvPr/>
              </p14:nvContentPartPr>
              <p14:xfrm>
                <a:off x="4050806" y="5835675"/>
                <a:ext cx="871200" cy="50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1806" y="5826675"/>
                  <a:ext cx="8888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14:cNvPr>
                <p14:cNvContentPartPr/>
                <p14:nvPr/>
              </p14:nvContentPartPr>
              <p14:xfrm>
                <a:off x="4414046" y="5955195"/>
                <a:ext cx="16200" cy="20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05046" y="5946195"/>
                  <a:ext cx="33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14:cNvPr>
                <p14:cNvContentPartPr/>
                <p14:nvPr/>
              </p14:nvContentPartPr>
              <p14:xfrm>
                <a:off x="4392806" y="5888235"/>
                <a:ext cx="132480" cy="134640"/>
              </p14:xfrm>
            </p:contentPart>
          </mc:Choice>
          <mc:Fallback xmlns="">
            <p:pic>
              <p:nvPicPr>
                <p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83806" y="5879235"/>
                  <a:ext cx="150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14:cNvPr>
                <p14:cNvContentPartPr/>
                <p14:nvPr/>
              </p14:nvContentPartPr>
              <p14:xfrm>
                <a:off x="4544726" y="6017835"/>
                <a:ext cx="134640" cy="96480"/>
              </p14:xfrm>
            </p:contentPart>
          </mc:Choice>
          <mc:Fallback xmlns="">
            <p:pic>
              <p:nvPicPr>
                <p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35726" y="6008868"/>
                  <a:ext cx="152280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14:cNvPr>
                <p14:cNvContentPartPr/>
                <p14:nvPr/>
              </p14:nvContentPartPr>
              <p14:xfrm>
                <a:off x="4760006" y="5555955"/>
                <a:ext cx="167760" cy="309960"/>
              </p14:xfrm>
            </p:contentPart>
          </mc:Choice>
          <mc:Fallback xmlns="">
            <p:pic>
              <p:nvPicPr>
                <p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51006" y="5546955"/>
                  <a:ext cx="185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14:cNvPr>
                <p14:cNvContentPartPr/>
                <p14:nvPr/>
              </p14:nvContentPartPr>
              <p14:xfrm>
                <a:off x="4712126" y="5686995"/>
                <a:ext cx="328680" cy="33120"/>
              </p14:xfrm>
            </p:contentPart>
          </mc:Choice>
          <mc:Fallback xmlns="">
            <p:pic>
              <p:nvPicPr>
                <p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03126" y="5677995"/>
                  <a:ext cx="346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14:cNvPr>
                <p14:cNvContentPartPr/>
                <p14:nvPr/>
              </p14:nvContentPartPr>
              <p14:xfrm>
                <a:off x="5120006" y="5901195"/>
                <a:ext cx="347040" cy="519120"/>
              </p14:xfrm>
            </p:contentPart>
          </mc:Choice>
          <mc:Fallback xmlns="">
            <p:pic>
              <p:nvPicPr>
                <p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11006" y="5892195"/>
                  <a:ext cx="3646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14:cNvPr>
                <p14:cNvContentPartPr/>
                <p14:nvPr/>
              </p14:nvContentPartPr>
              <p14:xfrm>
                <a:off x="5073566" y="5851515"/>
                <a:ext cx="547200" cy="596520"/>
              </p14:xfrm>
            </p:contentPart>
          </mc:Choice>
          <mc:Fallback xmlns="">
            <p:pic>
              <p:nvPicPr>
                <p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64566" y="5842515"/>
                  <a:ext cx="56484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14:cNvPr>
                <p14:cNvContentPartPr/>
                <p14:nvPr/>
              </p14:nvContentPartPr>
              <p14:xfrm>
                <a:off x="5283446" y="6082995"/>
                <a:ext cx="45720" cy="226800"/>
              </p14:xfrm>
            </p:contentPart>
          </mc:Choice>
          <mc:Fallback xmlns="">
            <p:pic>
              <p:nvPicPr>
                <p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74446" y="6073981"/>
                  <a:ext cx="63360" cy="244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14:cNvPr>
                <p14:cNvContentPartPr/>
                <p14:nvPr/>
              </p14:nvContentPartPr>
              <p14:xfrm>
                <a:off x="5271926" y="6031155"/>
                <a:ext cx="175680" cy="157680"/>
              </p14:xfrm>
            </p:contentPart>
          </mc:Choice>
          <mc:Fallback xmlns="">
            <p:pic>
              <p:nvPicPr>
                <p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62926" y="6022155"/>
                  <a:ext cx="193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14:cNvPr>
                <p14:cNvContentPartPr/>
                <p14:nvPr/>
              </p14:nvContentPartPr>
              <p14:xfrm>
                <a:off x="5350046" y="6202515"/>
                <a:ext cx="73800" cy="195840"/>
              </p14:xfrm>
            </p:contentPart>
          </mc:Choice>
          <mc:Fallback xmlns="">
            <p:pic>
              <p:nvPicPr>
                <p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41046" y="6193515"/>
                  <a:ext cx="91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14:cNvPr>
                <p14:cNvContentPartPr/>
                <p14:nvPr/>
              </p14:nvContentPartPr>
              <p14:xfrm>
                <a:off x="5419886" y="5497275"/>
                <a:ext cx="173520" cy="307080"/>
              </p14:xfrm>
            </p:contentPart>
          </mc:Choice>
          <mc:Fallback xmlns="">
            <p:pic>
              <p:nvPicPr>
                <p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10905" y="5488275"/>
                  <a:ext cx="191123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14:cNvPr>
                <p14:cNvContentPartPr/>
                <p14:nvPr/>
              </p14:nvContentPartPr>
              <p14:xfrm>
                <a:off x="5841806" y="5846115"/>
                <a:ext cx="432360" cy="547920"/>
              </p14:xfrm>
            </p:contentPart>
          </mc:Choice>
          <mc:Fallback xmlns="">
            <p:pic>
              <p:nvPicPr>
                <p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32806" y="5837115"/>
                  <a:ext cx="4500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14:cNvPr>
                <p14:cNvContentPartPr/>
                <p14:nvPr/>
              </p14:nvContentPartPr>
              <p14:xfrm>
                <a:off x="5759726" y="5857995"/>
                <a:ext cx="603360" cy="571320"/>
              </p14:xfrm>
            </p:contentPart>
          </mc:Choice>
          <mc:Fallback xmlns="">
            <p:pic>
              <p:nvPicPr>
                <p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750721" y="5848995"/>
                  <a:ext cx="621011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14:cNvPr>
                <p14:cNvContentPartPr/>
                <p14:nvPr/>
              </p14:nvContentPartPr>
              <p14:xfrm>
                <a:off x="6007046" y="6044835"/>
                <a:ext cx="9000" cy="259920"/>
              </p14:xfrm>
            </p:contentPart>
          </mc:Choice>
          <mc:Fallback xmlns="">
            <p:pic>
              <p:nvPicPr>
                <p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98046" y="6035835"/>
                  <a:ext cx="26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14:cNvPr>
                <p14:cNvContentPartPr/>
                <p14:nvPr/>
              </p14:nvContentPartPr>
              <p14:xfrm>
                <a:off x="5964566" y="5976795"/>
                <a:ext cx="203040" cy="157680"/>
              </p14:xfrm>
            </p:contentPart>
          </mc:Choice>
          <mc:Fallback xmlns="">
            <p:pic>
              <p:nvPicPr>
                <p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55582" y="5967795"/>
                  <a:ext cx="220649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14:cNvPr>
                <p14:cNvContentPartPr/>
                <p14:nvPr/>
              </p14:nvContentPartPr>
              <p14:xfrm>
                <a:off x="6075086" y="6167955"/>
                <a:ext cx="141840" cy="197280"/>
              </p14:xfrm>
            </p:contentPart>
          </mc:Choice>
          <mc:Fallback xmlns="">
            <p:pic>
              <p:nvPicPr>
                <p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66086" y="615895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14:cNvPr>
                <p14:cNvContentPartPr/>
                <p14:nvPr/>
              </p14:nvContentPartPr>
              <p14:xfrm>
                <a:off x="6164366" y="5498715"/>
                <a:ext cx="132480" cy="273600"/>
              </p14:xfrm>
            </p:contentPart>
          </mc:Choice>
          <mc:Fallback xmlns="">
            <p:pic>
              <p:nvPicPr>
                <p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155390" y="5489703"/>
                  <a:ext cx="150072" cy="2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14:cNvPr>
                <p14:cNvContentPartPr/>
                <p14:nvPr/>
              </p14:nvContentPartPr>
              <p14:xfrm>
                <a:off x="6446966" y="5861595"/>
                <a:ext cx="28800" cy="563760"/>
              </p14:xfrm>
            </p:contentPart>
          </mc:Choice>
          <mc:Fallback xmlns="">
            <p:pic>
              <p:nvPicPr>
                <p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37966" y="5852595"/>
                  <a:ext cx="4644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14:cNvPr>
                <p14:cNvContentPartPr/>
                <p14:nvPr/>
              </p14:nvContentPartPr>
              <p14:xfrm>
                <a:off x="6411686" y="5776995"/>
                <a:ext cx="840960" cy="659520"/>
              </p14:xfrm>
            </p:contentPart>
          </mc:Choice>
          <mc:Fallback xmlns="">
            <p:pic>
              <p:nvPicPr>
                <p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402686" y="5767995"/>
                  <a:ext cx="8586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14:cNvPr>
                <p14:cNvContentPartPr/>
                <p14:nvPr/>
              </p14:nvContentPartPr>
              <p14:xfrm>
                <a:off x="6671606" y="6037635"/>
                <a:ext cx="21960" cy="215640"/>
              </p14:xfrm>
            </p:contentPart>
          </mc:Choice>
          <mc:Fallback xmlns="">
            <p:pic>
              <p:nvPicPr>
                <p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62751" y="6028635"/>
                  <a:ext cx="39315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14:cNvPr>
                <p14:cNvContentPartPr/>
                <p14:nvPr/>
              </p14:nvContentPartPr>
              <p14:xfrm>
                <a:off x="6685286" y="5939355"/>
                <a:ext cx="199440" cy="161280"/>
              </p14:xfrm>
            </p:contentPart>
          </mc:Choice>
          <mc:Fallback xmlns="">
            <p:pic>
              <p:nvPicPr>
                <p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76286" y="5930355"/>
                  <a:ext cx="217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14:cNvPr>
                <p14:cNvContentPartPr/>
                <p14:nvPr/>
              </p14:nvContentPartPr>
              <p14:xfrm>
                <a:off x="6811646" y="6157155"/>
                <a:ext cx="159480" cy="149400"/>
              </p14:xfrm>
            </p:contentPart>
          </mc:Choice>
          <mc:Fallback xmlns="">
            <p:pic>
              <p:nvPicPr>
                <p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02626" y="6148177"/>
                  <a:ext cx="177160" cy="166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14:cNvPr>
                <p14:cNvContentPartPr/>
                <p14:nvPr/>
              </p14:nvContentPartPr>
              <p14:xfrm>
                <a:off x="7012166" y="5481435"/>
                <a:ext cx="66600" cy="247680"/>
              </p14:xfrm>
            </p:contentPart>
          </mc:Choice>
          <mc:Fallback xmlns="">
            <p:pic>
              <p:nvPicPr>
                <p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003117" y="5472435"/>
                  <a:ext cx="84336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14:cNvPr>
                <p14:cNvContentPartPr/>
                <p14:nvPr/>
              </p14:nvContentPartPr>
              <p14:xfrm>
                <a:off x="7119446" y="5482875"/>
                <a:ext cx="27000" cy="235440"/>
              </p14:xfrm>
            </p:contentPart>
          </mc:Choice>
          <mc:Fallback xmlns="">
            <p:pic>
              <p:nvPicPr>
                <p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10564" y="5473875"/>
                  <a:ext cx="44408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14:cNvPr>
                <p14:cNvContentPartPr/>
                <p14:nvPr/>
              </p14:nvContentPartPr>
              <p14:xfrm>
                <a:off x="7358486" y="5828115"/>
                <a:ext cx="74520" cy="485280"/>
              </p14:xfrm>
            </p:contentPart>
          </mc:Choice>
          <mc:Fallback xmlns="">
            <p:pic>
              <p:nvPicPr>
                <p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49486" y="5819115"/>
                  <a:ext cx="9216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14:cNvPr>
                <p14:cNvContentPartPr/>
                <p14:nvPr/>
              </p14:nvContentPartPr>
              <p14:xfrm>
                <a:off x="7301966" y="5799315"/>
                <a:ext cx="866880" cy="667800"/>
              </p14:xfrm>
            </p:contentPart>
          </mc:Choice>
          <mc:Fallback xmlns="">
            <p:pic>
              <p:nvPicPr>
                <p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292970" y="5790315"/>
                  <a:ext cx="884513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14:cNvPr>
                <p14:cNvContentPartPr/>
                <p14:nvPr/>
              </p14:nvContentPartPr>
              <p14:xfrm>
                <a:off x="7529846" y="6039795"/>
                <a:ext cx="16200" cy="214560"/>
              </p14:xfrm>
            </p:contentPart>
          </mc:Choice>
          <mc:Fallback xmlns="">
            <p:pic>
              <p:nvPicPr>
                <p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520846" y="6030795"/>
                  <a:ext cx="33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14:cNvPr>
                <p14:cNvContentPartPr/>
                <p14:nvPr/>
              </p14:nvContentPartPr>
              <p14:xfrm>
                <a:off x="7496726" y="5964195"/>
                <a:ext cx="165960" cy="136440"/>
              </p14:xfrm>
            </p:contentPart>
          </mc:Choice>
          <mc:Fallback xmlns="">
            <p:pic>
              <p:nvPicPr>
                <p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487726" y="5955219"/>
                  <a:ext cx="183600" cy="1540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14:cNvPr>
                <p14:cNvContentPartPr/>
                <p14:nvPr/>
              </p14:nvContentPartPr>
              <p14:xfrm>
                <a:off x="7656926" y="6110355"/>
                <a:ext cx="104400" cy="144000"/>
              </p14:xfrm>
            </p:contentPart>
          </mc:Choice>
          <mc:Fallback xmlns="">
            <p:pic>
              <p:nvPicPr>
                <p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47926" y="6101355"/>
                  <a:ext cx="122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14:cNvPr>
                <p14:cNvContentPartPr/>
                <p14:nvPr/>
              </p14:nvContentPartPr>
              <p14:xfrm>
                <a:off x="7701206" y="6142035"/>
                <a:ext cx="68400" cy="240120"/>
              </p14:xfrm>
            </p:contentPart>
          </mc:Choice>
          <mc:Fallback xmlns="">
            <p:pic>
              <p:nvPicPr>
                <p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692206" y="6133035"/>
                  <a:ext cx="86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14:cNvPr>
                <p14:cNvContentPartPr/>
                <p14:nvPr/>
              </p14:nvContentPartPr>
              <p14:xfrm>
                <a:off x="7881926" y="5502315"/>
                <a:ext cx="29160" cy="235440"/>
              </p14:xfrm>
            </p:contentPart>
          </mc:Choice>
          <mc:Fallback xmlns="">
            <p:pic>
              <p:nvPicPr>
                <p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872926" y="5493315"/>
                  <a:ext cx="468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14:cNvPr>
                <p14:cNvContentPartPr/>
                <p14:nvPr/>
              </p14:nvContentPartPr>
              <p14:xfrm>
                <a:off x="7926206" y="5521755"/>
                <a:ext cx="165960" cy="205560"/>
              </p14:xfrm>
            </p:contentPart>
          </mc:Choice>
          <mc:Fallback xmlns="">
            <p:pic>
              <p:nvPicPr>
                <p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917206" y="5512755"/>
                  <a:ext cx="183600" cy="22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83612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289915"/>
            <a:ext cx="8768880" cy="1304640"/>
            <a:chOff x="135806" y="5289915"/>
            <a:chExt cx="8768880" cy="130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14:cNvPr>
                <p14:cNvContentPartPr/>
                <p14:nvPr/>
              </p14:nvContentPartPr>
              <p14:xfrm>
                <a:off x="4120646" y="5834595"/>
                <a:ext cx="51480" cy="49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646" y="5825595"/>
                  <a:ext cx="691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14:cNvPr>
                <p14:cNvContentPartPr/>
                <p14:nvPr/>
              </p14:nvContentPartPr>
              <p14:xfrm>
                <a:off x="4050806" y="5835675"/>
                <a:ext cx="871200" cy="50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1806" y="5826675"/>
                  <a:ext cx="8888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14:cNvPr>
                <p14:cNvContentPartPr/>
                <p14:nvPr/>
              </p14:nvContentPartPr>
              <p14:xfrm>
                <a:off x="4414046" y="5955195"/>
                <a:ext cx="16200" cy="20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05046" y="5946195"/>
                  <a:ext cx="33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14:cNvPr>
                <p14:cNvContentPartPr/>
                <p14:nvPr/>
              </p14:nvContentPartPr>
              <p14:xfrm>
                <a:off x="4392806" y="5888235"/>
                <a:ext cx="132480" cy="134640"/>
              </p14:xfrm>
            </p:contentPart>
          </mc:Choice>
          <mc:Fallback xmlns="">
            <p:pic>
              <p:nvPicPr>
                <p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83806" y="5879235"/>
                  <a:ext cx="150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14:cNvPr>
                <p14:cNvContentPartPr/>
                <p14:nvPr/>
              </p14:nvContentPartPr>
              <p14:xfrm>
                <a:off x="4544726" y="6017835"/>
                <a:ext cx="134640" cy="96480"/>
              </p14:xfrm>
            </p:contentPart>
          </mc:Choice>
          <mc:Fallback xmlns="">
            <p:pic>
              <p:nvPicPr>
                <p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35726" y="6008868"/>
                  <a:ext cx="152280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14:cNvPr>
                <p14:cNvContentPartPr/>
                <p14:nvPr/>
              </p14:nvContentPartPr>
              <p14:xfrm>
                <a:off x="4760006" y="5555955"/>
                <a:ext cx="167760" cy="309960"/>
              </p14:xfrm>
            </p:contentPart>
          </mc:Choice>
          <mc:Fallback xmlns="">
            <p:pic>
              <p:nvPicPr>
                <p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51006" y="5546955"/>
                  <a:ext cx="185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14:cNvPr>
                <p14:cNvContentPartPr/>
                <p14:nvPr/>
              </p14:nvContentPartPr>
              <p14:xfrm>
                <a:off x="4712126" y="5686995"/>
                <a:ext cx="328680" cy="33120"/>
              </p14:xfrm>
            </p:contentPart>
          </mc:Choice>
          <mc:Fallback xmlns="">
            <p:pic>
              <p:nvPicPr>
                <p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03126" y="5677995"/>
                  <a:ext cx="346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14:cNvPr>
                <p14:cNvContentPartPr/>
                <p14:nvPr/>
              </p14:nvContentPartPr>
              <p14:xfrm>
                <a:off x="5120006" y="5901195"/>
                <a:ext cx="347040" cy="519120"/>
              </p14:xfrm>
            </p:contentPart>
          </mc:Choice>
          <mc:Fallback xmlns="">
            <p:pic>
              <p:nvPicPr>
                <p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11006" y="5892195"/>
                  <a:ext cx="3646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14:cNvPr>
                <p14:cNvContentPartPr/>
                <p14:nvPr/>
              </p14:nvContentPartPr>
              <p14:xfrm>
                <a:off x="5073566" y="5851515"/>
                <a:ext cx="547200" cy="596520"/>
              </p14:xfrm>
            </p:contentPart>
          </mc:Choice>
          <mc:Fallback xmlns="">
            <p:pic>
              <p:nvPicPr>
                <p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64566" y="5842515"/>
                  <a:ext cx="56484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14:cNvPr>
                <p14:cNvContentPartPr/>
                <p14:nvPr/>
              </p14:nvContentPartPr>
              <p14:xfrm>
                <a:off x="5283446" y="6082995"/>
                <a:ext cx="45720" cy="226800"/>
              </p14:xfrm>
            </p:contentPart>
          </mc:Choice>
          <mc:Fallback xmlns="">
            <p:pic>
              <p:nvPicPr>
                <p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74446" y="6073981"/>
                  <a:ext cx="63360" cy="244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14:cNvPr>
                <p14:cNvContentPartPr/>
                <p14:nvPr/>
              </p14:nvContentPartPr>
              <p14:xfrm>
                <a:off x="5271926" y="6031155"/>
                <a:ext cx="175680" cy="157680"/>
              </p14:xfrm>
            </p:contentPart>
          </mc:Choice>
          <mc:Fallback xmlns="">
            <p:pic>
              <p:nvPicPr>
                <p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62926" y="6022155"/>
                  <a:ext cx="193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14:cNvPr>
                <p14:cNvContentPartPr/>
                <p14:nvPr/>
              </p14:nvContentPartPr>
              <p14:xfrm>
                <a:off x="5350046" y="6202515"/>
                <a:ext cx="73800" cy="195840"/>
              </p14:xfrm>
            </p:contentPart>
          </mc:Choice>
          <mc:Fallback xmlns="">
            <p:pic>
              <p:nvPicPr>
                <p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41046" y="6193515"/>
                  <a:ext cx="91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14:cNvPr>
                <p14:cNvContentPartPr/>
                <p14:nvPr/>
              </p14:nvContentPartPr>
              <p14:xfrm>
                <a:off x="5419886" y="5497275"/>
                <a:ext cx="173520" cy="307080"/>
              </p14:xfrm>
            </p:contentPart>
          </mc:Choice>
          <mc:Fallback xmlns="">
            <p:pic>
              <p:nvPicPr>
                <p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10905" y="5488275"/>
                  <a:ext cx="191123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14:cNvPr>
                <p14:cNvContentPartPr/>
                <p14:nvPr/>
              </p14:nvContentPartPr>
              <p14:xfrm>
                <a:off x="5841806" y="5846115"/>
                <a:ext cx="432360" cy="547920"/>
              </p14:xfrm>
            </p:contentPart>
          </mc:Choice>
          <mc:Fallback xmlns="">
            <p:pic>
              <p:nvPicPr>
                <p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32806" y="5837115"/>
                  <a:ext cx="4500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14:cNvPr>
                <p14:cNvContentPartPr/>
                <p14:nvPr/>
              </p14:nvContentPartPr>
              <p14:xfrm>
                <a:off x="5759726" y="5857995"/>
                <a:ext cx="603360" cy="571320"/>
              </p14:xfrm>
            </p:contentPart>
          </mc:Choice>
          <mc:Fallback xmlns="">
            <p:pic>
              <p:nvPicPr>
                <p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750721" y="5848995"/>
                  <a:ext cx="621011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14:cNvPr>
                <p14:cNvContentPartPr/>
                <p14:nvPr/>
              </p14:nvContentPartPr>
              <p14:xfrm>
                <a:off x="6007046" y="6044835"/>
                <a:ext cx="9000" cy="259920"/>
              </p14:xfrm>
            </p:contentPart>
          </mc:Choice>
          <mc:Fallback xmlns="">
            <p:pic>
              <p:nvPicPr>
                <p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98046" y="6035835"/>
                  <a:ext cx="26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14:cNvPr>
                <p14:cNvContentPartPr/>
                <p14:nvPr/>
              </p14:nvContentPartPr>
              <p14:xfrm>
                <a:off x="5964566" y="5976795"/>
                <a:ext cx="203040" cy="157680"/>
              </p14:xfrm>
            </p:contentPart>
          </mc:Choice>
          <mc:Fallback xmlns="">
            <p:pic>
              <p:nvPicPr>
                <p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55582" y="5967795"/>
                  <a:ext cx="220649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14:cNvPr>
                <p14:cNvContentPartPr/>
                <p14:nvPr/>
              </p14:nvContentPartPr>
              <p14:xfrm>
                <a:off x="6075086" y="6167955"/>
                <a:ext cx="141840" cy="197280"/>
              </p14:xfrm>
            </p:contentPart>
          </mc:Choice>
          <mc:Fallback xmlns="">
            <p:pic>
              <p:nvPicPr>
                <p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66086" y="615895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14:cNvPr>
                <p14:cNvContentPartPr/>
                <p14:nvPr/>
              </p14:nvContentPartPr>
              <p14:xfrm>
                <a:off x="6164366" y="5498715"/>
                <a:ext cx="132480" cy="273600"/>
              </p14:xfrm>
            </p:contentPart>
          </mc:Choice>
          <mc:Fallback xmlns="">
            <p:pic>
              <p:nvPicPr>
                <p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155390" y="5489703"/>
                  <a:ext cx="150072" cy="2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14:cNvPr>
                <p14:cNvContentPartPr/>
                <p14:nvPr/>
              </p14:nvContentPartPr>
              <p14:xfrm>
                <a:off x="6446966" y="5861595"/>
                <a:ext cx="28800" cy="563760"/>
              </p14:xfrm>
            </p:contentPart>
          </mc:Choice>
          <mc:Fallback xmlns="">
            <p:pic>
              <p:nvPicPr>
                <p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37966" y="5852595"/>
                  <a:ext cx="4644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14:cNvPr>
                <p14:cNvContentPartPr/>
                <p14:nvPr/>
              </p14:nvContentPartPr>
              <p14:xfrm>
                <a:off x="6411686" y="5776995"/>
                <a:ext cx="840960" cy="659520"/>
              </p14:xfrm>
            </p:contentPart>
          </mc:Choice>
          <mc:Fallback xmlns="">
            <p:pic>
              <p:nvPicPr>
                <p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402686" y="5767995"/>
                  <a:ext cx="8586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14:cNvPr>
                <p14:cNvContentPartPr/>
                <p14:nvPr/>
              </p14:nvContentPartPr>
              <p14:xfrm>
                <a:off x="6671606" y="6037635"/>
                <a:ext cx="21960" cy="215640"/>
              </p14:xfrm>
            </p:contentPart>
          </mc:Choice>
          <mc:Fallback xmlns="">
            <p:pic>
              <p:nvPicPr>
                <p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62751" y="6028635"/>
                  <a:ext cx="39315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14:cNvPr>
                <p14:cNvContentPartPr/>
                <p14:nvPr/>
              </p14:nvContentPartPr>
              <p14:xfrm>
                <a:off x="6685286" y="5939355"/>
                <a:ext cx="199440" cy="161280"/>
              </p14:xfrm>
            </p:contentPart>
          </mc:Choice>
          <mc:Fallback xmlns="">
            <p:pic>
              <p:nvPicPr>
                <p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76286" y="5930355"/>
                  <a:ext cx="217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14:cNvPr>
                <p14:cNvContentPartPr/>
                <p14:nvPr/>
              </p14:nvContentPartPr>
              <p14:xfrm>
                <a:off x="6811646" y="6157155"/>
                <a:ext cx="159480" cy="149400"/>
              </p14:xfrm>
            </p:contentPart>
          </mc:Choice>
          <mc:Fallback xmlns="">
            <p:pic>
              <p:nvPicPr>
                <p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02626" y="6148177"/>
                  <a:ext cx="177160" cy="166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14:cNvPr>
                <p14:cNvContentPartPr/>
                <p14:nvPr/>
              </p14:nvContentPartPr>
              <p14:xfrm>
                <a:off x="7012166" y="5481435"/>
                <a:ext cx="66600" cy="247680"/>
              </p14:xfrm>
            </p:contentPart>
          </mc:Choice>
          <mc:Fallback xmlns="">
            <p:pic>
              <p:nvPicPr>
                <p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003117" y="5472435"/>
                  <a:ext cx="84336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14:cNvPr>
                <p14:cNvContentPartPr/>
                <p14:nvPr/>
              </p14:nvContentPartPr>
              <p14:xfrm>
                <a:off x="7119446" y="5482875"/>
                <a:ext cx="27000" cy="235440"/>
              </p14:xfrm>
            </p:contentPart>
          </mc:Choice>
          <mc:Fallback xmlns="">
            <p:pic>
              <p:nvPicPr>
                <p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10564" y="5473875"/>
                  <a:ext cx="44408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14:cNvPr>
                <p14:cNvContentPartPr/>
                <p14:nvPr/>
              </p14:nvContentPartPr>
              <p14:xfrm>
                <a:off x="7358486" y="5828115"/>
                <a:ext cx="74520" cy="485280"/>
              </p14:xfrm>
            </p:contentPart>
          </mc:Choice>
          <mc:Fallback xmlns="">
            <p:pic>
              <p:nvPicPr>
                <p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49486" y="5819115"/>
                  <a:ext cx="9216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14:cNvPr>
                <p14:cNvContentPartPr/>
                <p14:nvPr/>
              </p14:nvContentPartPr>
              <p14:xfrm>
                <a:off x="7301966" y="5799315"/>
                <a:ext cx="866880" cy="667800"/>
              </p14:xfrm>
            </p:contentPart>
          </mc:Choice>
          <mc:Fallback xmlns="">
            <p:pic>
              <p:nvPicPr>
                <p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292970" y="5790315"/>
                  <a:ext cx="884513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14:cNvPr>
                <p14:cNvContentPartPr/>
                <p14:nvPr/>
              </p14:nvContentPartPr>
              <p14:xfrm>
                <a:off x="7529846" y="6039795"/>
                <a:ext cx="16200" cy="214560"/>
              </p14:xfrm>
            </p:contentPart>
          </mc:Choice>
          <mc:Fallback xmlns="">
            <p:pic>
              <p:nvPicPr>
                <p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520846" y="6030795"/>
                  <a:ext cx="33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14:cNvPr>
                <p14:cNvContentPartPr/>
                <p14:nvPr/>
              </p14:nvContentPartPr>
              <p14:xfrm>
                <a:off x="7496726" y="5964195"/>
                <a:ext cx="165960" cy="136440"/>
              </p14:xfrm>
            </p:contentPart>
          </mc:Choice>
          <mc:Fallback xmlns="">
            <p:pic>
              <p:nvPicPr>
                <p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487726" y="5955219"/>
                  <a:ext cx="183600" cy="1540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14:cNvPr>
                <p14:cNvContentPartPr/>
                <p14:nvPr/>
              </p14:nvContentPartPr>
              <p14:xfrm>
                <a:off x="7656926" y="6110355"/>
                <a:ext cx="104400" cy="144000"/>
              </p14:xfrm>
            </p:contentPart>
          </mc:Choice>
          <mc:Fallback xmlns="">
            <p:pic>
              <p:nvPicPr>
                <p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47926" y="6101355"/>
                  <a:ext cx="122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14:cNvPr>
                <p14:cNvContentPartPr/>
                <p14:nvPr/>
              </p14:nvContentPartPr>
              <p14:xfrm>
                <a:off x="7701206" y="6142035"/>
                <a:ext cx="68400" cy="240120"/>
              </p14:xfrm>
            </p:contentPart>
          </mc:Choice>
          <mc:Fallback xmlns="">
            <p:pic>
              <p:nvPicPr>
                <p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692206" y="6133035"/>
                  <a:ext cx="86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14:cNvPr>
                <p14:cNvContentPartPr/>
                <p14:nvPr/>
              </p14:nvContentPartPr>
              <p14:xfrm>
                <a:off x="7881926" y="5502315"/>
                <a:ext cx="29160" cy="235440"/>
              </p14:xfrm>
            </p:contentPart>
          </mc:Choice>
          <mc:Fallback xmlns="">
            <p:pic>
              <p:nvPicPr>
                <p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872926" y="5493315"/>
                  <a:ext cx="468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14:cNvPr>
                <p14:cNvContentPartPr/>
                <p14:nvPr/>
              </p14:nvContentPartPr>
              <p14:xfrm>
                <a:off x="7926206" y="5521755"/>
                <a:ext cx="165960" cy="205560"/>
              </p14:xfrm>
            </p:contentPart>
          </mc:Choice>
          <mc:Fallback xmlns="">
            <p:pic>
              <p:nvPicPr>
                <p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917206" y="5512755"/>
                  <a:ext cx="1836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0762" name="Ink 30761">
                  <a:extLst>
                    <a:ext uri="{FF2B5EF4-FFF2-40B4-BE49-F238E27FC236}">
                      <a16:creationId xmlns:a16="http://schemas.microsoft.com/office/drawing/2014/main" id="{3837AE9B-D986-4397-88A6-C5B85E8BD4F9}"/>
                    </a:ext>
                  </a:extLst>
                </p14:cNvPr>
                <p14:cNvContentPartPr/>
                <p14:nvPr/>
              </p14:nvContentPartPr>
              <p14:xfrm>
                <a:off x="8286566" y="5825955"/>
                <a:ext cx="33840" cy="713160"/>
              </p14:xfrm>
            </p:contentPart>
          </mc:Choice>
          <mc:Fallback xmlns="">
            <p:pic>
              <p:nvPicPr>
                <p:cNvPr id="30762" name="Ink 30761">
                  <a:extLst>
                    <a:ext uri="{FF2B5EF4-FFF2-40B4-BE49-F238E27FC236}">
                      <a16:creationId xmlns:a16="http://schemas.microsoft.com/office/drawing/2014/main" id="{3837AE9B-D986-4397-88A6-C5B85E8BD4F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277469" y="5816955"/>
                  <a:ext cx="5167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0763" name="Ink 30762">
                  <a:extLst>
                    <a:ext uri="{FF2B5EF4-FFF2-40B4-BE49-F238E27FC236}">
                      <a16:creationId xmlns:a16="http://schemas.microsoft.com/office/drawing/2014/main" id="{76FF741B-A6D3-46A1-87F9-969B107FEDFE}"/>
                    </a:ext>
                  </a:extLst>
                </p14:cNvPr>
                <p14:cNvContentPartPr/>
                <p14:nvPr/>
              </p14:nvContentPartPr>
              <p14:xfrm>
                <a:off x="8311406" y="5784555"/>
                <a:ext cx="581040" cy="810000"/>
              </p14:xfrm>
            </p:contentPart>
          </mc:Choice>
          <mc:Fallback xmlns="">
            <p:pic>
              <p:nvPicPr>
                <p:cNvPr id="30763" name="Ink 30762">
                  <a:extLst>
                    <a:ext uri="{FF2B5EF4-FFF2-40B4-BE49-F238E27FC236}">
                      <a16:creationId xmlns:a16="http://schemas.microsoft.com/office/drawing/2014/main" id="{76FF741B-A6D3-46A1-87F9-969B107FEDF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302406" y="5775551"/>
                  <a:ext cx="598680" cy="8276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0764" name="Ink 30763">
                  <a:extLst>
                    <a:ext uri="{FF2B5EF4-FFF2-40B4-BE49-F238E27FC236}">
                      <a16:creationId xmlns:a16="http://schemas.microsoft.com/office/drawing/2014/main" id="{6B4F0462-4A1D-4145-853E-138EBEDA1ABC}"/>
                    </a:ext>
                  </a:extLst>
                </p14:cNvPr>
                <p14:cNvContentPartPr/>
                <p14:nvPr/>
              </p14:nvContentPartPr>
              <p14:xfrm>
                <a:off x="8422286" y="6057075"/>
                <a:ext cx="45000" cy="218160"/>
              </p14:xfrm>
            </p:contentPart>
          </mc:Choice>
          <mc:Fallback xmlns="">
            <p:pic>
              <p:nvPicPr>
                <p:cNvPr id="30764" name="Ink 30763">
                  <a:extLst>
                    <a:ext uri="{FF2B5EF4-FFF2-40B4-BE49-F238E27FC236}">
                      <a16:creationId xmlns:a16="http://schemas.microsoft.com/office/drawing/2014/main" id="{6B4F0462-4A1D-4145-853E-138EBEDA1AB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413286" y="6048075"/>
                  <a:ext cx="626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0765" name="Ink 30764">
                  <a:extLst>
                    <a:ext uri="{FF2B5EF4-FFF2-40B4-BE49-F238E27FC236}">
                      <a16:creationId xmlns:a16="http://schemas.microsoft.com/office/drawing/2014/main" id="{AA2D9F48-7667-4A23-AA72-11C6A4A815EB}"/>
                    </a:ext>
                  </a:extLst>
                </p14:cNvPr>
                <p14:cNvContentPartPr/>
                <p14:nvPr/>
              </p14:nvContentPartPr>
              <p14:xfrm>
                <a:off x="8422286" y="5982555"/>
                <a:ext cx="181440" cy="163440"/>
              </p14:xfrm>
            </p:contentPart>
          </mc:Choice>
          <mc:Fallback xmlns="">
            <p:pic>
              <p:nvPicPr>
                <p:cNvPr id="30765" name="Ink 30764">
                  <a:extLst>
                    <a:ext uri="{FF2B5EF4-FFF2-40B4-BE49-F238E27FC236}">
                      <a16:creationId xmlns:a16="http://schemas.microsoft.com/office/drawing/2014/main" id="{AA2D9F48-7667-4A23-AA72-11C6A4A815E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413304" y="5973555"/>
                  <a:ext cx="199045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0766" name="Ink 30765">
                  <a:extLst>
                    <a:ext uri="{FF2B5EF4-FFF2-40B4-BE49-F238E27FC236}">
                      <a16:creationId xmlns:a16="http://schemas.microsoft.com/office/drawing/2014/main" id="{94F34090-F9F0-49F4-9C24-005C5636E0A8}"/>
                    </a:ext>
                  </a:extLst>
                </p14:cNvPr>
                <p14:cNvContentPartPr/>
                <p14:nvPr/>
              </p14:nvContentPartPr>
              <p14:xfrm>
                <a:off x="8505446" y="6185235"/>
                <a:ext cx="140040" cy="204120"/>
              </p14:xfrm>
            </p:contentPart>
          </mc:Choice>
          <mc:Fallback xmlns="">
            <p:pic>
              <p:nvPicPr>
                <p:cNvPr id="30766" name="Ink 30765">
                  <a:extLst>
                    <a:ext uri="{FF2B5EF4-FFF2-40B4-BE49-F238E27FC236}">
                      <a16:creationId xmlns:a16="http://schemas.microsoft.com/office/drawing/2014/main" id="{94F34090-F9F0-49F4-9C24-005C5636E0A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496423" y="6176235"/>
                  <a:ext cx="157725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30768" name="Ink 30767">
                  <a:extLst>
                    <a:ext uri="{FF2B5EF4-FFF2-40B4-BE49-F238E27FC236}">
                      <a16:creationId xmlns:a16="http://schemas.microsoft.com/office/drawing/2014/main" id="{9B2160CE-D88B-4BFB-A048-C839EBC4439C}"/>
                    </a:ext>
                  </a:extLst>
                </p14:cNvPr>
                <p14:cNvContentPartPr/>
                <p14:nvPr/>
              </p14:nvContentPartPr>
              <p14:xfrm>
                <a:off x="8623886" y="5406915"/>
                <a:ext cx="8280" cy="239040"/>
              </p14:xfrm>
            </p:contentPart>
          </mc:Choice>
          <mc:Fallback xmlns="">
            <p:pic>
              <p:nvPicPr>
                <p:cNvPr id="30768" name="Ink 30767">
                  <a:extLst>
                    <a:ext uri="{FF2B5EF4-FFF2-40B4-BE49-F238E27FC236}">
                      <a16:creationId xmlns:a16="http://schemas.microsoft.com/office/drawing/2014/main" id="{9B2160CE-D88B-4BFB-A048-C839EBC4439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614886" y="5397915"/>
                  <a:ext cx="259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30769" name="Ink 30768">
                  <a:extLst>
                    <a:ext uri="{FF2B5EF4-FFF2-40B4-BE49-F238E27FC236}">
                      <a16:creationId xmlns:a16="http://schemas.microsoft.com/office/drawing/2014/main" id="{43E468E6-310A-4609-BEFF-5877313AD2CF}"/>
                    </a:ext>
                  </a:extLst>
                </p14:cNvPr>
                <p14:cNvContentPartPr/>
                <p14:nvPr/>
              </p14:nvContentPartPr>
              <p14:xfrm>
                <a:off x="8758886" y="5289915"/>
                <a:ext cx="95760" cy="285480"/>
              </p14:xfrm>
            </p:contentPart>
          </mc:Choice>
          <mc:Fallback xmlns="">
            <p:pic>
              <p:nvPicPr>
                <p:cNvPr id="30769" name="Ink 30768">
                  <a:extLst>
                    <a:ext uri="{FF2B5EF4-FFF2-40B4-BE49-F238E27FC236}">
                      <a16:creationId xmlns:a16="http://schemas.microsoft.com/office/drawing/2014/main" id="{43E468E6-310A-4609-BEFF-5877313AD2C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749886" y="5280915"/>
                  <a:ext cx="1134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0770" name="Ink 30769">
                  <a:extLst>
                    <a:ext uri="{FF2B5EF4-FFF2-40B4-BE49-F238E27FC236}">
                      <a16:creationId xmlns:a16="http://schemas.microsoft.com/office/drawing/2014/main" id="{CAB59520-E67E-4B85-8E9F-FFD255DC992C}"/>
                    </a:ext>
                  </a:extLst>
                </p14:cNvPr>
                <p14:cNvContentPartPr/>
                <p14:nvPr/>
              </p14:nvContentPartPr>
              <p14:xfrm>
                <a:off x="8840246" y="5412675"/>
                <a:ext cx="64440" cy="300600"/>
              </p14:xfrm>
            </p:contentPart>
          </mc:Choice>
          <mc:Fallback xmlns="">
            <p:pic>
              <p:nvPicPr>
                <p:cNvPr id="30770" name="Ink 30769">
                  <a:extLst>
                    <a:ext uri="{FF2B5EF4-FFF2-40B4-BE49-F238E27FC236}">
                      <a16:creationId xmlns:a16="http://schemas.microsoft.com/office/drawing/2014/main" id="{CAB59520-E67E-4B85-8E9F-FFD255DC992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831246" y="5403686"/>
                  <a:ext cx="82080" cy="318219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2894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289915"/>
            <a:ext cx="8768880" cy="1969200"/>
            <a:chOff x="135806" y="5289915"/>
            <a:chExt cx="8768880" cy="19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14:cNvPr>
                <p14:cNvContentPartPr/>
                <p14:nvPr/>
              </p14:nvContentPartPr>
              <p14:xfrm>
                <a:off x="4120646" y="5834595"/>
                <a:ext cx="51480" cy="49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646" y="5825595"/>
                  <a:ext cx="691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14:cNvPr>
                <p14:cNvContentPartPr/>
                <p14:nvPr/>
              </p14:nvContentPartPr>
              <p14:xfrm>
                <a:off x="4050806" y="5835675"/>
                <a:ext cx="871200" cy="50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1806" y="5826675"/>
                  <a:ext cx="8888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14:cNvPr>
                <p14:cNvContentPartPr/>
                <p14:nvPr/>
              </p14:nvContentPartPr>
              <p14:xfrm>
                <a:off x="4414046" y="5955195"/>
                <a:ext cx="16200" cy="20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05046" y="5946195"/>
                  <a:ext cx="33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14:cNvPr>
                <p14:cNvContentPartPr/>
                <p14:nvPr/>
              </p14:nvContentPartPr>
              <p14:xfrm>
                <a:off x="4392806" y="5888235"/>
                <a:ext cx="132480" cy="134640"/>
              </p14:xfrm>
            </p:contentPart>
          </mc:Choice>
          <mc:Fallback xmlns="">
            <p:pic>
              <p:nvPicPr>
                <p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83806" y="5879235"/>
                  <a:ext cx="150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14:cNvPr>
                <p14:cNvContentPartPr/>
                <p14:nvPr/>
              </p14:nvContentPartPr>
              <p14:xfrm>
                <a:off x="4544726" y="6017835"/>
                <a:ext cx="134640" cy="96480"/>
              </p14:xfrm>
            </p:contentPart>
          </mc:Choice>
          <mc:Fallback xmlns="">
            <p:pic>
              <p:nvPicPr>
                <p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35726" y="6008868"/>
                  <a:ext cx="152280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14:cNvPr>
                <p14:cNvContentPartPr/>
                <p14:nvPr/>
              </p14:nvContentPartPr>
              <p14:xfrm>
                <a:off x="4760006" y="5555955"/>
                <a:ext cx="167760" cy="309960"/>
              </p14:xfrm>
            </p:contentPart>
          </mc:Choice>
          <mc:Fallback xmlns="">
            <p:pic>
              <p:nvPicPr>
                <p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51006" y="5546955"/>
                  <a:ext cx="185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14:cNvPr>
                <p14:cNvContentPartPr/>
                <p14:nvPr/>
              </p14:nvContentPartPr>
              <p14:xfrm>
                <a:off x="4712126" y="5686995"/>
                <a:ext cx="328680" cy="33120"/>
              </p14:xfrm>
            </p:contentPart>
          </mc:Choice>
          <mc:Fallback xmlns="">
            <p:pic>
              <p:nvPicPr>
                <p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03126" y="5677995"/>
                  <a:ext cx="346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14:cNvPr>
                <p14:cNvContentPartPr/>
                <p14:nvPr/>
              </p14:nvContentPartPr>
              <p14:xfrm>
                <a:off x="5120006" y="5901195"/>
                <a:ext cx="347040" cy="519120"/>
              </p14:xfrm>
            </p:contentPart>
          </mc:Choice>
          <mc:Fallback xmlns="">
            <p:pic>
              <p:nvPicPr>
                <p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11006" y="5892195"/>
                  <a:ext cx="3646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14:cNvPr>
                <p14:cNvContentPartPr/>
                <p14:nvPr/>
              </p14:nvContentPartPr>
              <p14:xfrm>
                <a:off x="5073566" y="5851515"/>
                <a:ext cx="547200" cy="596520"/>
              </p14:xfrm>
            </p:contentPart>
          </mc:Choice>
          <mc:Fallback xmlns="">
            <p:pic>
              <p:nvPicPr>
                <p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64566" y="5842515"/>
                  <a:ext cx="56484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14:cNvPr>
                <p14:cNvContentPartPr/>
                <p14:nvPr/>
              </p14:nvContentPartPr>
              <p14:xfrm>
                <a:off x="5283446" y="6082995"/>
                <a:ext cx="45720" cy="226800"/>
              </p14:xfrm>
            </p:contentPart>
          </mc:Choice>
          <mc:Fallback xmlns="">
            <p:pic>
              <p:nvPicPr>
                <p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74446" y="6073981"/>
                  <a:ext cx="63360" cy="244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14:cNvPr>
                <p14:cNvContentPartPr/>
                <p14:nvPr/>
              </p14:nvContentPartPr>
              <p14:xfrm>
                <a:off x="5271926" y="6031155"/>
                <a:ext cx="175680" cy="157680"/>
              </p14:xfrm>
            </p:contentPart>
          </mc:Choice>
          <mc:Fallback xmlns="">
            <p:pic>
              <p:nvPicPr>
                <p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62926" y="6022155"/>
                  <a:ext cx="193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14:cNvPr>
                <p14:cNvContentPartPr/>
                <p14:nvPr/>
              </p14:nvContentPartPr>
              <p14:xfrm>
                <a:off x="5350046" y="6202515"/>
                <a:ext cx="73800" cy="195840"/>
              </p14:xfrm>
            </p:contentPart>
          </mc:Choice>
          <mc:Fallback xmlns="">
            <p:pic>
              <p:nvPicPr>
                <p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41046" y="6193515"/>
                  <a:ext cx="91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14:cNvPr>
                <p14:cNvContentPartPr/>
                <p14:nvPr/>
              </p14:nvContentPartPr>
              <p14:xfrm>
                <a:off x="5419886" y="5497275"/>
                <a:ext cx="173520" cy="307080"/>
              </p14:xfrm>
            </p:contentPart>
          </mc:Choice>
          <mc:Fallback xmlns="">
            <p:pic>
              <p:nvPicPr>
                <p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10905" y="5488275"/>
                  <a:ext cx="191123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14:cNvPr>
                <p14:cNvContentPartPr/>
                <p14:nvPr/>
              </p14:nvContentPartPr>
              <p14:xfrm>
                <a:off x="5841806" y="5846115"/>
                <a:ext cx="432360" cy="547920"/>
              </p14:xfrm>
            </p:contentPart>
          </mc:Choice>
          <mc:Fallback xmlns="">
            <p:pic>
              <p:nvPicPr>
                <p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32806" y="5837115"/>
                  <a:ext cx="4500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14:cNvPr>
                <p14:cNvContentPartPr/>
                <p14:nvPr/>
              </p14:nvContentPartPr>
              <p14:xfrm>
                <a:off x="5759726" y="5857995"/>
                <a:ext cx="603360" cy="571320"/>
              </p14:xfrm>
            </p:contentPart>
          </mc:Choice>
          <mc:Fallback xmlns="">
            <p:pic>
              <p:nvPicPr>
                <p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750721" y="5848995"/>
                  <a:ext cx="621011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14:cNvPr>
                <p14:cNvContentPartPr/>
                <p14:nvPr/>
              </p14:nvContentPartPr>
              <p14:xfrm>
                <a:off x="6007046" y="6044835"/>
                <a:ext cx="9000" cy="259920"/>
              </p14:xfrm>
            </p:contentPart>
          </mc:Choice>
          <mc:Fallback xmlns="">
            <p:pic>
              <p:nvPicPr>
                <p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98046" y="6035835"/>
                  <a:ext cx="26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14:cNvPr>
                <p14:cNvContentPartPr/>
                <p14:nvPr/>
              </p14:nvContentPartPr>
              <p14:xfrm>
                <a:off x="5964566" y="5976795"/>
                <a:ext cx="203040" cy="157680"/>
              </p14:xfrm>
            </p:contentPart>
          </mc:Choice>
          <mc:Fallback xmlns="">
            <p:pic>
              <p:nvPicPr>
                <p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55582" y="5967795"/>
                  <a:ext cx="220649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14:cNvPr>
                <p14:cNvContentPartPr/>
                <p14:nvPr/>
              </p14:nvContentPartPr>
              <p14:xfrm>
                <a:off x="6075086" y="6167955"/>
                <a:ext cx="141840" cy="197280"/>
              </p14:xfrm>
            </p:contentPart>
          </mc:Choice>
          <mc:Fallback xmlns="">
            <p:pic>
              <p:nvPicPr>
                <p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66086" y="615895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14:cNvPr>
                <p14:cNvContentPartPr/>
                <p14:nvPr/>
              </p14:nvContentPartPr>
              <p14:xfrm>
                <a:off x="6164366" y="5498715"/>
                <a:ext cx="132480" cy="273600"/>
              </p14:xfrm>
            </p:contentPart>
          </mc:Choice>
          <mc:Fallback xmlns="">
            <p:pic>
              <p:nvPicPr>
                <p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155390" y="5489703"/>
                  <a:ext cx="150072" cy="2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14:cNvPr>
                <p14:cNvContentPartPr/>
                <p14:nvPr/>
              </p14:nvContentPartPr>
              <p14:xfrm>
                <a:off x="6446966" y="5861595"/>
                <a:ext cx="28800" cy="563760"/>
              </p14:xfrm>
            </p:contentPart>
          </mc:Choice>
          <mc:Fallback xmlns="">
            <p:pic>
              <p:nvPicPr>
                <p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37966" y="5852595"/>
                  <a:ext cx="4644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14:cNvPr>
                <p14:cNvContentPartPr/>
                <p14:nvPr/>
              </p14:nvContentPartPr>
              <p14:xfrm>
                <a:off x="6411686" y="5776995"/>
                <a:ext cx="840960" cy="659520"/>
              </p14:xfrm>
            </p:contentPart>
          </mc:Choice>
          <mc:Fallback xmlns="">
            <p:pic>
              <p:nvPicPr>
                <p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402686" y="5767995"/>
                  <a:ext cx="8586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14:cNvPr>
                <p14:cNvContentPartPr/>
                <p14:nvPr/>
              </p14:nvContentPartPr>
              <p14:xfrm>
                <a:off x="6671606" y="6037635"/>
                <a:ext cx="21960" cy="215640"/>
              </p14:xfrm>
            </p:contentPart>
          </mc:Choice>
          <mc:Fallback xmlns="">
            <p:pic>
              <p:nvPicPr>
                <p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62751" y="6028635"/>
                  <a:ext cx="39315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14:cNvPr>
                <p14:cNvContentPartPr/>
                <p14:nvPr/>
              </p14:nvContentPartPr>
              <p14:xfrm>
                <a:off x="6685286" y="5939355"/>
                <a:ext cx="199440" cy="161280"/>
              </p14:xfrm>
            </p:contentPart>
          </mc:Choice>
          <mc:Fallback xmlns="">
            <p:pic>
              <p:nvPicPr>
                <p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76286" y="5930355"/>
                  <a:ext cx="217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14:cNvPr>
                <p14:cNvContentPartPr/>
                <p14:nvPr/>
              </p14:nvContentPartPr>
              <p14:xfrm>
                <a:off x="6811646" y="6157155"/>
                <a:ext cx="159480" cy="149400"/>
              </p14:xfrm>
            </p:contentPart>
          </mc:Choice>
          <mc:Fallback xmlns="">
            <p:pic>
              <p:nvPicPr>
                <p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02626" y="6148177"/>
                  <a:ext cx="177160" cy="166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14:cNvPr>
                <p14:cNvContentPartPr/>
                <p14:nvPr/>
              </p14:nvContentPartPr>
              <p14:xfrm>
                <a:off x="7012166" y="5481435"/>
                <a:ext cx="66600" cy="247680"/>
              </p14:xfrm>
            </p:contentPart>
          </mc:Choice>
          <mc:Fallback xmlns="">
            <p:pic>
              <p:nvPicPr>
                <p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003117" y="5472435"/>
                  <a:ext cx="84336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14:cNvPr>
                <p14:cNvContentPartPr/>
                <p14:nvPr/>
              </p14:nvContentPartPr>
              <p14:xfrm>
                <a:off x="7119446" y="5482875"/>
                <a:ext cx="27000" cy="235440"/>
              </p14:xfrm>
            </p:contentPart>
          </mc:Choice>
          <mc:Fallback xmlns="">
            <p:pic>
              <p:nvPicPr>
                <p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10564" y="5473875"/>
                  <a:ext cx="44408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14:cNvPr>
                <p14:cNvContentPartPr/>
                <p14:nvPr/>
              </p14:nvContentPartPr>
              <p14:xfrm>
                <a:off x="7358486" y="5828115"/>
                <a:ext cx="74520" cy="485280"/>
              </p14:xfrm>
            </p:contentPart>
          </mc:Choice>
          <mc:Fallback xmlns="">
            <p:pic>
              <p:nvPicPr>
                <p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49486" y="5819115"/>
                  <a:ext cx="9216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14:cNvPr>
                <p14:cNvContentPartPr/>
                <p14:nvPr/>
              </p14:nvContentPartPr>
              <p14:xfrm>
                <a:off x="7301966" y="5799315"/>
                <a:ext cx="866880" cy="667800"/>
              </p14:xfrm>
            </p:contentPart>
          </mc:Choice>
          <mc:Fallback xmlns="">
            <p:pic>
              <p:nvPicPr>
                <p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292970" y="5790315"/>
                  <a:ext cx="884513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14:cNvPr>
                <p14:cNvContentPartPr/>
                <p14:nvPr/>
              </p14:nvContentPartPr>
              <p14:xfrm>
                <a:off x="7529846" y="6039795"/>
                <a:ext cx="16200" cy="214560"/>
              </p14:xfrm>
            </p:contentPart>
          </mc:Choice>
          <mc:Fallback xmlns="">
            <p:pic>
              <p:nvPicPr>
                <p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520846" y="6030795"/>
                  <a:ext cx="33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14:cNvPr>
                <p14:cNvContentPartPr/>
                <p14:nvPr/>
              </p14:nvContentPartPr>
              <p14:xfrm>
                <a:off x="7496726" y="5964195"/>
                <a:ext cx="165960" cy="136440"/>
              </p14:xfrm>
            </p:contentPart>
          </mc:Choice>
          <mc:Fallback xmlns="">
            <p:pic>
              <p:nvPicPr>
                <p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487726" y="5955219"/>
                  <a:ext cx="183600" cy="1540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14:cNvPr>
                <p14:cNvContentPartPr/>
                <p14:nvPr/>
              </p14:nvContentPartPr>
              <p14:xfrm>
                <a:off x="7656926" y="6110355"/>
                <a:ext cx="104400" cy="144000"/>
              </p14:xfrm>
            </p:contentPart>
          </mc:Choice>
          <mc:Fallback xmlns="">
            <p:pic>
              <p:nvPicPr>
                <p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47926" y="6101355"/>
                  <a:ext cx="122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14:cNvPr>
                <p14:cNvContentPartPr/>
                <p14:nvPr/>
              </p14:nvContentPartPr>
              <p14:xfrm>
                <a:off x="7701206" y="6142035"/>
                <a:ext cx="68400" cy="240120"/>
              </p14:xfrm>
            </p:contentPart>
          </mc:Choice>
          <mc:Fallback xmlns="">
            <p:pic>
              <p:nvPicPr>
                <p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692206" y="6133035"/>
                  <a:ext cx="86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14:cNvPr>
                <p14:cNvContentPartPr/>
                <p14:nvPr/>
              </p14:nvContentPartPr>
              <p14:xfrm>
                <a:off x="7881926" y="5502315"/>
                <a:ext cx="29160" cy="235440"/>
              </p14:xfrm>
            </p:contentPart>
          </mc:Choice>
          <mc:Fallback xmlns="">
            <p:pic>
              <p:nvPicPr>
                <p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872926" y="5493315"/>
                  <a:ext cx="468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14:cNvPr>
                <p14:cNvContentPartPr/>
                <p14:nvPr/>
              </p14:nvContentPartPr>
              <p14:xfrm>
                <a:off x="7926206" y="5521755"/>
                <a:ext cx="165960" cy="205560"/>
              </p14:xfrm>
            </p:contentPart>
          </mc:Choice>
          <mc:Fallback xmlns="">
            <p:pic>
              <p:nvPicPr>
                <p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917206" y="5512755"/>
                  <a:ext cx="1836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0762" name="Ink 30761">
                  <a:extLst>
                    <a:ext uri="{FF2B5EF4-FFF2-40B4-BE49-F238E27FC236}">
                      <a16:creationId xmlns:a16="http://schemas.microsoft.com/office/drawing/2014/main" id="{3837AE9B-D986-4397-88A6-C5B85E8BD4F9}"/>
                    </a:ext>
                  </a:extLst>
                </p14:cNvPr>
                <p14:cNvContentPartPr/>
                <p14:nvPr/>
              </p14:nvContentPartPr>
              <p14:xfrm>
                <a:off x="8286566" y="5825955"/>
                <a:ext cx="33840" cy="713160"/>
              </p14:xfrm>
            </p:contentPart>
          </mc:Choice>
          <mc:Fallback xmlns="">
            <p:pic>
              <p:nvPicPr>
                <p:cNvPr id="30762" name="Ink 30761">
                  <a:extLst>
                    <a:ext uri="{FF2B5EF4-FFF2-40B4-BE49-F238E27FC236}">
                      <a16:creationId xmlns:a16="http://schemas.microsoft.com/office/drawing/2014/main" id="{3837AE9B-D986-4397-88A6-C5B85E8BD4F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277469" y="5816955"/>
                  <a:ext cx="5167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0763" name="Ink 30762">
                  <a:extLst>
                    <a:ext uri="{FF2B5EF4-FFF2-40B4-BE49-F238E27FC236}">
                      <a16:creationId xmlns:a16="http://schemas.microsoft.com/office/drawing/2014/main" id="{76FF741B-A6D3-46A1-87F9-969B107FEDFE}"/>
                    </a:ext>
                  </a:extLst>
                </p14:cNvPr>
                <p14:cNvContentPartPr/>
                <p14:nvPr/>
              </p14:nvContentPartPr>
              <p14:xfrm>
                <a:off x="8311406" y="5784555"/>
                <a:ext cx="581040" cy="810000"/>
              </p14:xfrm>
            </p:contentPart>
          </mc:Choice>
          <mc:Fallback xmlns="">
            <p:pic>
              <p:nvPicPr>
                <p:cNvPr id="30763" name="Ink 30762">
                  <a:extLst>
                    <a:ext uri="{FF2B5EF4-FFF2-40B4-BE49-F238E27FC236}">
                      <a16:creationId xmlns:a16="http://schemas.microsoft.com/office/drawing/2014/main" id="{76FF741B-A6D3-46A1-87F9-969B107FEDF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302406" y="5775551"/>
                  <a:ext cx="598680" cy="8276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0764" name="Ink 30763">
                  <a:extLst>
                    <a:ext uri="{FF2B5EF4-FFF2-40B4-BE49-F238E27FC236}">
                      <a16:creationId xmlns:a16="http://schemas.microsoft.com/office/drawing/2014/main" id="{6B4F0462-4A1D-4145-853E-138EBEDA1ABC}"/>
                    </a:ext>
                  </a:extLst>
                </p14:cNvPr>
                <p14:cNvContentPartPr/>
                <p14:nvPr/>
              </p14:nvContentPartPr>
              <p14:xfrm>
                <a:off x="8422286" y="6057075"/>
                <a:ext cx="45000" cy="218160"/>
              </p14:xfrm>
            </p:contentPart>
          </mc:Choice>
          <mc:Fallback xmlns="">
            <p:pic>
              <p:nvPicPr>
                <p:cNvPr id="30764" name="Ink 30763">
                  <a:extLst>
                    <a:ext uri="{FF2B5EF4-FFF2-40B4-BE49-F238E27FC236}">
                      <a16:creationId xmlns:a16="http://schemas.microsoft.com/office/drawing/2014/main" id="{6B4F0462-4A1D-4145-853E-138EBEDA1AB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413286" y="6048075"/>
                  <a:ext cx="626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0765" name="Ink 30764">
                  <a:extLst>
                    <a:ext uri="{FF2B5EF4-FFF2-40B4-BE49-F238E27FC236}">
                      <a16:creationId xmlns:a16="http://schemas.microsoft.com/office/drawing/2014/main" id="{AA2D9F48-7667-4A23-AA72-11C6A4A815EB}"/>
                    </a:ext>
                  </a:extLst>
                </p14:cNvPr>
                <p14:cNvContentPartPr/>
                <p14:nvPr/>
              </p14:nvContentPartPr>
              <p14:xfrm>
                <a:off x="8422286" y="5982555"/>
                <a:ext cx="181440" cy="163440"/>
              </p14:xfrm>
            </p:contentPart>
          </mc:Choice>
          <mc:Fallback xmlns="">
            <p:pic>
              <p:nvPicPr>
                <p:cNvPr id="30765" name="Ink 30764">
                  <a:extLst>
                    <a:ext uri="{FF2B5EF4-FFF2-40B4-BE49-F238E27FC236}">
                      <a16:creationId xmlns:a16="http://schemas.microsoft.com/office/drawing/2014/main" id="{AA2D9F48-7667-4A23-AA72-11C6A4A815E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413304" y="5973555"/>
                  <a:ext cx="199045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0766" name="Ink 30765">
                  <a:extLst>
                    <a:ext uri="{FF2B5EF4-FFF2-40B4-BE49-F238E27FC236}">
                      <a16:creationId xmlns:a16="http://schemas.microsoft.com/office/drawing/2014/main" id="{94F34090-F9F0-49F4-9C24-005C5636E0A8}"/>
                    </a:ext>
                  </a:extLst>
                </p14:cNvPr>
                <p14:cNvContentPartPr/>
                <p14:nvPr/>
              </p14:nvContentPartPr>
              <p14:xfrm>
                <a:off x="8505446" y="6185235"/>
                <a:ext cx="140040" cy="204120"/>
              </p14:xfrm>
            </p:contentPart>
          </mc:Choice>
          <mc:Fallback xmlns="">
            <p:pic>
              <p:nvPicPr>
                <p:cNvPr id="30766" name="Ink 30765">
                  <a:extLst>
                    <a:ext uri="{FF2B5EF4-FFF2-40B4-BE49-F238E27FC236}">
                      <a16:creationId xmlns:a16="http://schemas.microsoft.com/office/drawing/2014/main" id="{94F34090-F9F0-49F4-9C24-005C5636E0A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496423" y="6176235"/>
                  <a:ext cx="157725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30768" name="Ink 30767">
                  <a:extLst>
                    <a:ext uri="{FF2B5EF4-FFF2-40B4-BE49-F238E27FC236}">
                      <a16:creationId xmlns:a16="http://schemas.microsoft.com/office/drawing/2014/main" id="{9B2160CE-D88B-4BFB-A048-C839EBC4439C}"/>
                    </a:ext>
                  </a:extLst>
                </p14:cNvPr>
                <p14:cNvContentPartPr/>
                <p14:nvPr/>
              </p14:nvContentPartPr>
              <p14:xfrm>
                <a:off x="8623886" y="5406915"/>
                <a:ext cx="8280" cy="239040"/>
              </p14:xfrm>
            </p:contentPart>
          </mc:Choice>
          <mc:Fallback xmlns="">
            <p:pic>
              <p:nvPicPr>
                <p:cNvPr id="30768" name="Ink 30767">
                  <a:extLst>
                    <a:ext uri="{FF2B5EF4-FFF2-40B4-BE49-F238E27FC236}">
                      <a16:creationId xmlns:a16="http://schemas.microsoft.com/office/drawing/2014/main" id="{9B2160CE-D88B-4BFB-A048-C839EBC4439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614886" y="5397915"/>
                  <a:ext cx="259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30769" name="Ink 30768">
                  <a:extLst>
                    <a:ext uri="{FF2B5EF4-FFF2-40B4-BE49-F238E27FC236}">
                      <a16:creationId xmlns:a16="http://schemas.microsoft.com/office/drawing/2014/main" id="{43E468E6-310A-4609-BEFF-5877313AD2CF}"/>
                    </a:ext>
                  </a:extLst>
                </p14:cNvPr>
                <p14:cNvContentPartPr/>
                <p14:nvPr/>
              </p14:nvContentPartPr>
              <p14:xfrm>
                <a:off x="8758886" y="5289915"/>
                <a:ext cx="95760" cy="285480"/>
              </p14:xfrm>
            </p:contentPart>
          </mc:Choice>
          <mc:Fallback xmlns="">
            <p:pic>
              <p:nvPicPr>
                <p:cNvPr id="30769" name="Ink 30768">
                  <a:extLst>
                    <a:ext uri="{FF2B5EF4-FFF2-40B4-BE49-F238E27FC236}">
                      <a16:creationId xmlns:a16="http://schemas.microsoft.com/office/drawing/2014/main" id="{43E468E6-310A-4609-BEFF-5877313AD2C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749886" y="5280915"/>
                  <a:ext cx="1134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0770" name="Ink 30769">
                  <a:extLst>
                    <a:ext uri="{FF2B5EF4-FFF2-40B4-BE49-F238E27FC236}">
                      <a16:creationId xmlns:a16="http://schemas.microsoft.com/office/drawing/2014/main" id="{CAB59520-E67E-4B85-8E9F-FFD255DC992C}"/>
                    </a:ext>
                  </a:extLst>
                </p14:cNvPr>
                <p14:cNvContentPartPr/>
                <p14:nvPr/>
              </p14:nvContentPartPr>
              <p14:xfrm>
                <a:off x="8840246" y="5412675"/>
                <a:ext cx="64440" cy="300600"/>
              </p14:xfrm>
            </p:contentPart>
          </mc:Choice>
          <mc:Fallback xmlns="">
            <p:pic>
              <p:nvPicPr>
                <p:cNvPr id="30770" name="Ink 30769">
                  <a:extLst>
                    <a:ext uri="{FF2B5EF4-FFF2-40B4-BE49-F238E27FC236}">
                      <a16:creationId xmlns:a16="http://schemas.microsoft.com/office/drawing/2014/main" id="{CAB59520-E67E-4B85-8E9F-FFD255DC992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831246" y="5403686"/>
                  <a:ext cx="82080" cy="318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0772" name="Ink 30771">
                  <a:extLst>
                    <a:ext uri="{FF2B5EF4-FFF2-40B4-BE49-F238E27FC236}">
                      <a16:creationId xmlns:a16="http://schemas.microsoft.com/office/drawing/2014/main" id="{B3BA2E8C-A923-4157-A7BD-276EE4634CA9}"/>
                    </a:ext>
                  </a:extLst>
                </p14:cNvPr>
                <p14:cNvContentPartPr/>
                <p14:nvPr/>
              </p14:nvContentPartPr>
              <p14:xfrm>
                <a:off x="295286" y="6696795"/>
                <a:ext cx="66960" cy="527040"/>
              </p14:xfrm>
            </p:contentPart>
          </mc:Choice>
          <mc:Fallback xmlns="">
            <p:pic>
              <p:nvPicPr>
                <p:cNvPr id="30772" name="Ink 30771">
                  <a:extLst>
                    <a:ext uri="{FF2B5EF4-FFF2-40B4-BE49-F238E27FC236}">
                      <a16:creationId xmlns:a16="http://schemas.microsoft.com/office/drawing/2014/main" id="{B3BA2E8C-A923-4157-A7BD-276EE4634CA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86286" y="6687801"/>
                  <a:ext cx="84600" cy="5446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0773" name="Ink 30772">
                  <a:extLst>
                    <a:ext uri="{FF2B5EF4-FFF2-40B4-BE49-F238E27FC236}">
                      <a16:creationId xmlns:a16="http://schemas.microsoft.com/office/drawing/2014/main" id="{DBA600FD-5003-4390-A9D6-301A2C54D76B}"/>
                    </a:ext>
                  </a:extLst>
                </p14:cNvPr>
                <p14:cNvContentPartPr/>
                <p14:nvPr/>
              </p14:nvContentPartPr>
              <p14:xfrm>
                <a:off x="233726" y="6642435"/>
                <a:ext cx="1326600" cy="616680"/>
              </p14:xfrm>
            </p:contentPart>
          </mc:Choice>
          <mc:Fallback xmlns="">
            <p:pic>
              <p:nvPicPr>
                <p:cNvPr id="30773" name="Ink 30772">
                  <a:extLst>
                    <a:ext uri="{FF2B5EF4-FFF2-40B4-BE49-F238E27FC236}">
                      <a16:creationId xmlns:a16="http://schemas.microsoft.com/office/drawing/2014/main" id="{DBA600FD-5003-4390-A9D6-301A2C54D76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24726" y="6633430"/>
                  <a:ext cx="1344240" cy="634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0774" name="Ink 30773">
                  <a:extLst>
                    <a:ext uri="{FF2B5EF4-FFF2-40B4-BE49-F238E27FC236}">
                      <a16:creationId xmlns:a16="http://schemas.microsoft.com/office/drawing/2014/main" id="{4FA26250-F448-4773-AC71-0274A866FA1C}"/>
                    </a:ext>
                  </a:extLst>
                </p14:cNvPr>
                <p14:cNvContentPartPr/>
                <p14:nvPr/>
              </p14:nvContentPartPr>
              <p14:xfrm>
                <a:off x="600926" y="6866355"/>
                <a:ext cx="41400" cy="299160"/>
              </p14:xfrm>
            </p:contentPart>
          </mc:Choice>
          <mc:Fallback xmlns="">
            <p:pic>
              <p:nvPicPr>
                <p:cNvPr id="30774" name="Ink 30773">
                  <a:extLst>
                    <a:ext uri="{FF2B5EF4-FFF2-40B4-BE49-F238E27FC236}">
                      <a16:creationId xmlns:a16="http://schemas.microsoft.com/office/drawing/2014/main" id="{4FA26250-F448-4773-AC71-0274A866FA1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91926" y="6857366"/>
                  <a:ext cx="59040" cy="3167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30775" name="Ink 30774">
                  <a:extLst>
                    <a:ext uri="{FF2B5EF4-FFF2-40B4-BE49-F238E27FC236}">
                      <a16:creationId xmlns:a16="http://schemas.microsoft.com/office/drawing/2014/main" id="{10C7B246-1CC3-4EA6-9276-7F3007ADD5FC}"/>
                    </a:ext>
                  </a:extLst>
                </p14:cNvPr>
                <p14:cNvContentPartPr/>
                <p14:nvPr/>
              </p14:nvContentPartPr>
              <p14:xfrm>
                <a:off x="618926" y="6829635"/>
                <a:ext cx="138240" cy="133200"/>
              </p14:xfrm>
            </p:contentPart>
          </mc:Choice>
          <mc:Fallback xmlns="">
            <p:pic>
              <p:nvPicPr>
                <p:cNvPr id="30775" name="Ink 30774">
                  <a:extLst>
                    <a:ext uri="{FF2B5EF4-FFF2-40B4-BE49-F238E27FC236}">
                      <a16:creationId xmlns:a16="http://schemas.microsoft.com/office/drawing/2014/main" id="{10C7B246-1CC3-4EA6-9276-7F3007ADD5F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09949" y="6820635"/>
                  <a:ext cx="155834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30776" name="Ink 30775">
                  <a:extLst>
                    <a:ext uri="{FF2B5EF4-FFF2-40B4-BE49-F238E27FC236}">
                      <a16:creationId xmlns:a16="http://schemas.microsoft.com/office/drawing/2014/main" id="{780B7075-5CBB-4511-9274-AC85D258771E}"/>
                    </a:ext>
                  </a:extLst>
                </p14:cNvPr>
                <p14:cNvContentPartPr/>
                <p14:nvPr/>
              </p14:nvContentPartPr>
              <p14:xfrm>
                <a:off x="785606" y="6949155"/>
                <a:ext cx="90360" cy="167040"/>
              </p14:xfrm>
            </p:contentPart>
          </mc:Choice>
          <mc:Fallback xmlns="">
            <p:pic>
              <p:nvPicPr>
                <p:cNvPr id="30776" name="Ink 30775">
                  <a:extLst>
                    <a:ext uri="{FF2B5EF4-FFF2-40B4-BE49-F238E27FC236}">
                      <a16:creationId xmlns:a16="http://schemas.microsoft.com/office/drawing/2014/main" id="{780B7075-5CBB-4511-9274-AC85D258771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76606" y="6940155"/>
                  <a:ext cx="1080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30778" name="Ink 30777">
                  <a:extLst>
                    <a:ext uri="{FF2B5EF4-FFF2-40B4-BE49-F238E27FC236}">
                      <a16:creationId xmlns:a16="http://schemas.microsoft.com/office/drawing/2014/main" id="{E11A5F19-4A77-4EE6-A580-CB258360D3B9}"/>
                    </a:ext>
                  </a:extLst>
                </p14:cNvPr>
                <p14:cNvContentPartPr/>
                <p14:nvPr/>
              </p14:nvContentPartPr>
              <p14:xfrm>
                <a:off x="1295006" y="6419955"/>
                <a:ext cx="80280" cy="259920"/>
              </p14:xfrm>
            </p:contentPart>
          </mc:Choice>
          <mc:Fallback xmlns="">
            <p:pic>
              <p:nvPicPr>
                <p:cNvPr id="30778" name="Ink 30777">
                  <a:extLst>
                    <a:ext uri="{FF2B5EF4-FFF2-40B4-BE49-F238E27FC236}">
                      <a16:creationId xmlns:a16="http://schemas.microsoft.com/office/drawing/2014/main" id="{E11A5F19-4A77-4EE6-A580-CB258360D3B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285965" y="6410943"/>
                  <a:ext cx="97999" cy="2775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30779" name="Ink 30778">
                  <a:extLst>
                    <a:ext uri="{FF2B5EF4-FFF2-40B4-BE49-F238E27FC236}">
                      <a16:creationId xmlns:a16="http://schemas.microsoft.com/office/drawing/2014/main" id="{C76667C2-DF87-4784-B58A-94777BB66A95}"/>
                    </a:ext>
                  </a:extLst>
                </p14:cNvPr>
                <p14:cNvContentPartPr/>
                <p14:nvPr/>
              </p14:nvContentPartPr>
              <p14:xfrm>
                <a:off x="1413446" y="6437235"/>
                <a:ext cx="138240" cy="237600"/>
              </p14:xfrm>
            </p:contentPart>
          </mc:Choice>
          <mc:Fallback xmlns="">
            <p:pic>
              <p:nvPicPr>
                <p:cNvPr id="30779" name="Ink 30778">
                  <a:extLst>
                    <a:ext uri="{FF2B5EF4-FFF2-40B4-BE49-F238E27FC236}">
                      <a16:creationId xmlns:a16="http://schemas.microsoft.com/office/drawing/2014/main" id="{C76667C2-DF87-4784-B58A-94777BB66A9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404446" y="6428235"/>
                  <a:ext cx="1558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30780" name="Ink 30779">
                  <a:extLst>
                    <a:ext uri="{FF2B5EF4-FFF2-40B4-BE49-F238E27FC236}">
                      <a16:creationId xmlns:a16="http://schemas.microsoft.com/office/drawing/2014/main" id="{370E1490-0368-498F-AFA5-78F03C044F96}"/>
                    </a:ext>
                  </a:extLst>
                </p14:cNvPr>
                <p14:cNvContentPartPr/>
                <p14:nvPr/>
              </p14:nvContentPartPr>
              <p14:xfrm>
                <a:off x="1401206" y="6538035"/>
                <a:ext cx="254160" cy="19080"/>
              </p14:xfrm>
            </p:contentPart>
          </mc:Choice>
          <mc:Fallback xmlns="">
            <p:pic>
              <p:nvPicPr>
                <p:cNvPr id="30780" name="Ink 30779">
                  <a:extLst>
                    <a:ext uri="{FF2B5EF4-FFF2-40B4-BE49-F238E27FC236}">
                      <a16:creationId xmlns:a16="http://schemas.microsoft.com/office/drawing/2014/main" id="{370E1490-0368-498F-AFA5-78F03C044F9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392219" y="6529035"/>
                  <a:ext cx="271775" cy="36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8340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</a:t>
            </a:r>
          </a:p>
          <a:p>
            <a:pPr lvl="1"/>
            <a:r>
              <a:rPr lang="en-US" dirty="0"/>
              <a:t>Homework 8 is due </a:t>
            </a:r>
            <a:r>
              <a:rPr lang="en-US" b="1" dirty="0"/>
              <a:t>this Friday</a:t>
            </a:r>
          </a:p>
          <a:p>
            <a:pPr lvl="1"/>
            <a:r>
              <a:rPr lang="en-US" dirty="0"/>
              <a:t>Quiz 1 and Lab 2 due on Tuesday 2/28 at 11:59 pm</a:t>
            </a:r>
          </a:p>
          <a:p>
            <a:pPr lvl="1"/>
            <a:r>
              <a:rPr lang="en-US" dirty="0"/>
              <a:t>Project 2 is due Friday 3/17</a:t>
            </a:r>
            <a:r>
              <a:rPr lang="en-US" b="1" dirty="0"/>
              <a:t> </a:t>
            </a:r>
            <a:r>
              <a:rPr lang="en-US" dirty="0"/>
              <a:t>at 11:59 pm</a:t>
            </a:r>
          </a:p>
          <a:p>
            <a:r>
              <a:rPr lang="en-US" dirty="0"/>
              <a:t>Talk by candidate faculty</a:t>
            </a:r>
          </a:p>
          <a:p>
            <a:pPr lvl="1"/>
            <a:r>
              <a:rPr lang="en-US" dirty="0"/>
              <a:t>This Wednesday 3/15 @ 10 am at 5317 </a:t>
            </a:r>
            <a:r>
              <a:rPr lang="en-US" dirty="0" err="1"/>
              <a:t>Sennott</a:t>
            </a:r>
            <a:r>
              <a:rPr lang="en-US" dirty="0"/>
              <a:t> Square</a:t>
            </a:r>
          </a:p>
          <a:p>
            <a:pPr lvl="1"/>
            <a:r>
              <a:rPr lang="en-US" dirty="0"/>
              <a:t>Donuts will be served!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289915"/>
            <a:ext cx="8768880" cy="1978920"/>
            <a:chOff x="135806" y="5289915"/>
            <a:chExt cx="8768880" cy="19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14:cNvPr>
                <p14:cNvContentPartPr/>
                <p14:nvPr/>
              </p14:nvContentPartPr>
              <p14:xfrm>
                <a:off x="4120646" y="5834595"/>
                <a:ext cx="51480" cy="49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646" y="5825595"/>
                  <a:ext cx="691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14:cNvPr>
                <p14:cNvContentPartPr/>
                <p14:nvPr/>
              </p14:nvContentPartPr>
              <p14:xfrm>
                <a:off x="4050806" y="5835675"/>
                <a:ext cx="871200" cy="50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1806" y="5826675"/>
                  <a:ext cx="8888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14:cNvPr>
                <p14:cNvContentPartPr/>
                <p14:nvPr/>
              </p14:nvContentPartPr>
              <p14:xfrm>
                <a:off x="4414046" y="5955195"/>
                <a:ext cx="16200" cy="20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05046" y="5946195"/>
                  <a:ext cx="33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14:cNvPr>
                <p14:cNvContentPartPr/>
                <p14:nvPr/>
              </p14:nvContentPartPr>
              <p14:xfrm>
                <a:off x="4392806" y="5888235"/>
                <a:ext cx="132480" cy="134640"/>
              </p14:xfrm>
            </p:contentPart>
          </mc:Choice>
          <mc:Fallback xmlns="">
            <p:pic>
              <p:nvPicPr>
                <p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83806" y="5879235"/>
                  <a:ext cx="150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14:cNvPr>
                <p14:cNvContentPartPr/>
                <p14:nvPr/>
              </p14:nvContentPartPr>
              <p14:xfrm>
                <a:off x="4544726" y="6017835"/>
                <a:ext cx="134640" cy="96480"/>
              </p14:xfrm>
            </p:contentPart>
          </mc:Choice>
          <mc:Fallback xmlns="">
            <p:pic>
              <p:nvPicPr>
                <p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35726" y="6008868"/>
                  <a:ext cx="152280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14:cNvPr>
                <p14:cNvContentPartPr/>
                <p14:nvPr/>
              </p14:nvContentPartPr>
              <p14:xfrm>
                <a:off x="4760006" y="5555955"/>
                <a:ext cx="167760" cy="309960"/>
              </p14:xfrm>
            </p:contentPart>
          </mc:Choice>
          <mc:Fallback xmlns="">
            <p:pic>
              <p:nvPicPr>
                <p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51006" y="5546955"/>
                  <a:ext cx="185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14:cNvPr>
                <p14:cNvContentPartPr/>
                <p14:nvPr/>
              </p14:nvContentPartPr>
              <p14:xfrm>
                <a:off x="4712126" y="5686995"/>
                <a:ext cx="328680" cy="33120"/>
              </p14:xfrm>
            </p:contentPart>
          </mc:Choice>
          <mc:Fallback xmlns="">
            <p:pic>
              <p:nvPicPr>
                <p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03126" y="5677995"/>
                  <a:ext cx="346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14:cNvPr>
                <p14:cNvContentPartPr/>
                <p14:nvPr/>
              </p14:nvContentPartPr>
              <p14:xfrm>
                <a:off x="5120006" y="5901195"/>
                <a:ext cx="347040" cy="519120"/>
              </p14:xfrm>
            </p:contentPart>
          </mc:Choice>
          <mc:Fallback xmlns="">
            <p:pic>
              <p:nvPicPr>
                <p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11006" y="5892195"/>
                  <a:ext cx="3646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14:cNvPr>
                <p14:cNvContentPartPr/>
                <p14:nvPr/>
              </p14:nvContentPartPr>
              <p14:xfrm>
                <a:off x="5073566" y="5851515"/>
                <a:ext cx="547200" cy="596520"/>
              </p14:xfrm>
            </p:contentPart>
          </mc:Choice>
          <mc:Fallback xmlns="">
            <p:pic>
              <p:nvPicPr>
                <p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64566" y="5842515"/>
                  <a:ext cx="56484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14:cNvPr>
                <p14:cNvContentPartPr/>
                <p14:nvPr/>
              </p14:nvContentPartPr>
              <p14:xfrm>
                <a:off x="5283446" y="6082995"/>
                <a:ext cx="45720" cy="226800"/>
              </p14:xfrm>
            </p:contentPart>
          </mc:Choice>
          <mc:Fallback xmlns="">
            <p:pic>
              <p:nvPicPr>
                <p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74446" y="6073981"/>
                  <a:ext cx="63360" cy="244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14:cNvPr>
                <p14:cNvContentPartPr/>
                <p14:nvPr/>
              </p14:nvContentPartPr>
              <p14:xfrm>
                <a:off x="5271926" y="6031155"/>
                <a:ext cx="175680" cy="157680"/>
              </p14:xfrm>
            </p:contentPart>
          </mc:Choice>
          <mc:Fallback xmlns="">
            <p:pic>
              <p:nvPicPr>
                <p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62926" y="6022155"/>
                  <a:ext cx="193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14:cNvPr>
                <p14:cNvContentPartPr/>
                <p14:nvPr/>
              </p14:nvContentPartPr>
              <p14:xfrm>
                <a:off x="5350046" y="6202515"/>
                <a:ext cx="73800" cy="195840"/>
              </p14:xfrm>
            </p:contentPart>
          </mc:Choice>
          <mc:Fallback xmlns="">
            <p:pic>
              <p:nvPicPr>
                <p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41046" y="6193515"/>
                  <a:ext cx="91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14:cNvPr>
                <p14:cNvContentPartPr/>
                <p14:nvPr/>
              </p14:nvContentPartPr>
              <p14:xfrm>
                <a:off x="5419886" y="5497275"/>
                <a:ext cx="173520" cy="307080"/>
              </p14:xfrm>
            </p:contentPart>
          </mc:Choice>
          <mc:Fallback xmlns="">
            <p:pic>
              <p:nvPicPr>
                <p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10905" y="5488275"/>
                  <a:ext cx="191123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14:cNvPr>
                <p14:cNvContentPartPr/>
                <p14:nvPr/>
              </p14:nvContentPartPr>
              <p14:xfrm>
                <a:off x="5841806" y="5846115"/>
                <a:ext cx="432360" cy="547920"/>
              </p14:xfrm>
            </p:contentPart>
          </mc:Choice>
          <mc:Fallback xmlns="">
            <p:pic>
              <p:nvPicPr>
                <p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32806" y="5837115"/>
                  <a:ext cx="4500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14:cNvPr>
                <p14:cNvContentPartPr/>
                <p14:nvPr/>
              </p14:nvContentPartPr>
              <p14:xfrm>
                <a:off x="5759726" y="5857995"/>
                <a:ext cx="603360" cy="571320"/>
              </p14:xfrm>
            </p:contentPart>
          </mc:Choice>
          <mc:Fallback xmlns="">
            <p:pic>
              <p:nvPicPr>
                <p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750721" y="5848995"/>
                  <a:ext cx="621011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14:cNvPr>
                <p14:cNvContentPartPr/>
                <p14:nvPr/>
              </p14:nvContentPartPr>
              <p14:xfrm>
                <a:off x="6007046" y="6044835"/>
                <a:ext cx="9000" cy="259920"/>
              </p14:xfrm>
            </p:contentPart>
          </mc:Choice>
          <mc:Fallback xmlns="">
            <p:pic>
              <p:nvPicPr>
                <p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98046" y="6035835"/>
                  <a:ext cx="26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14:cNvPr>
                <p14:cNvContentPartPr/>
                <p14:nvPr/>
              </p14:nvContentPartPr>
              <p14:xfrm>
                <a:off x="5964566" y="5976795"/>
                <a:ext cx="203040" cy="157680"/>
              </p14:xfrm>
            </p:contentPart>
          </mc:Choice>
          <mc:Fallback xmlns="">
            <p:pic>
              <p:nvPicPr>
                <p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55582" y="5967795"/>
                  <a:ext cx="220649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14:cNvPr>
                <p14:cNvContentPartPr/>
                <p14:nvPr/>
              </p14:nvContentPartPr>
              <p14:xfrm>
                <a:off x="6075086" y="6167955"/>
                <a:ext cx="141840" cy="197280"/>
              </p14:xfrm>
            </p:contentPart>
          </mc:Choice>
          <mc:Fallback xmlns="">
            <p:pic>
              <p:nvPicPr>
                <p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66086" y="615895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14:cNvPr>
                <p14:cNvContentPartPr/>
                <p14:nvPr/>
              </p14:nvContentPartPr>
              <p14:xfrm>
                <a:off x="6164366" y="5498715"/>
                <a:ext cx="132480" cy="273600"/>
              </p14:xfrm>
            </p:contentPart>
          </mc:Choice>
          <mc:Fallback xmlns="">
            <p:pic>
              <p:nvPicPr>
                <p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155390" y="5489703"/>
                  <a:ext cx="150072" cy="2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14:cNvPr>
                <p14:cNvContentPartPr/>
                <p14:nvPr/>
              </p14:nvContentPartPr>
              <p14:xfrm>
                <a:off x="6446966" y="5861595"/>
                <a:ext cx="28800" cy="563760"/>
              </p14:xfrm>
            </p:contentPart>
          </mc:Choice>
          <mc:Fallback xmlns="">
            <p:pic>
              <p:nvPicPr>
                <p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37966" y="5852595"/>
                  <a:ext cx="4644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14:cNvPr>
                <p14:cNvContentPartPr/>
                <p14:nvPr/>
              </p14:nvContentPartPr>
              <p14:xfrm>
                <a:off x="6411686" y="5776995"/>
                <a:ext cx="840960" cy="659520"/>
              </p14:xfrm>
            </p:contentPart>
          </mc:Choice>
          <mc:Fallback xmlns="">
            <p:pic>
              <p:nvPicPr>
                <p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402686" y="5767995"/>
                  <a:ext cx="8586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14:cNvPr>
                <p14:cNvContentPartPr/>
                <p14:nvPr/>
              </p14:nvContentPartPr>
              <p14:xfrm>
                <a:off x="6671606" y="6037635"/>
                <a:ext cx="21960" cy="215640"/>
              </p14:xfrm>
            </p:contentPart>
          </mc:Choice>
          <mc:Fallback xmlns="">
            <p:pic>
              <p:nvPicPr>
                <p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62751" y="6028635"/>
                  <a:ext cx="39315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14:cNvPr>
                <p14:cNvContentPartPr/>
                <p14:nvPr/>
              </p14:nvContentPartPr>
              <p14:xfrm>
                <a:off x="6685286" y="5939355"/>
                <a:ext cx="199440" cy="161280"/>
              </p14:xfrm>
            </p:contentPart>
          </mc:Choice>
          <mc:Fallback xmlns="">
            <p:pic>
              <p:nvPicPr>
                <p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76286" y="5930355"/>
                  <a:ext cx="217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14:cNvPr>
                <p14:cNvContentPartPr/>
                <p14:nvPr/>
              </p14:nvContentPartPr>
              <p14:xfrm>
                <a:off x="6811646" y="6157155"/>
                <a:ext cx="159480" cy="149400"/>
              </p14:xfrm>
            </p:contentPart>
          </mc:Choice>
          <mc:Fallback xmlns="">
            <p:pic>
              <p:nvPicPr>
                <p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02626" y="6148177"/>
                  <a:ext cx="177160" cy="166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14:cNvPr>
                <p14:cNvContentPartPr/>
                <p14:nvPr/>
              </p14:nvContentPartPr>
              <p14:xfrm>
                <a:off x="7012166" y="5481435"/>
                <a:ext cx="66600" cy="247680"/>
              </p14:xfrm>
            </p:contentPart>
          </mc:Choice>
          <mc:Fallback xmlns="">
            <p:pic>
              <p:nvPicPr>
                <p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003117" y="5472435"/>
                  <a:ext cx="84336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14:cNvPr>
                <p14:cNvContentPartPr/>
                <p14:nvPr/>
              </p14:nvContentPartPr>
              <p14:xfrm>
                <a:off x="7119446" y="5482875"/>
                <a:ext cx="27000" cy="235440"/>
              </p14:xfrm>
            </p:contentPart>
          </mc:Choice>
          <mc:Fallback xmlns="">
            <p:pic>
              <p:nvPicPr>
                <p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10564" y="5473875"/>
                  <a:ext cx="44408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14:cNvPr>
                <p14:cNvContentPartPr/>
                <p14:nvPr/>
              </p14:nvContentPartPr>
              <p14:xfrm>
                <a:off x="7358486" y="5828115"/>
                <a:ext cx="74520" cy="485280"/>
              </p14:xfrm>
            </p:contentPart>
          </mc:Choice>
          <mc:Fallback xmlns="">
            <p:pic>
              <p:nvPicPr>
                <p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49486" y="5819115"/>
                  <a:ext cx="9216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14:cNvPr>
                <p14:cNvContentPartPr/>
                <p14:nvPr/>
              </p14:nvContentPartPr>
              <p14:xfrm>
                <a:off x="7301966" y="5799315"/>
                <a:ext cx="866880" cy="667800"/>
              </p14:xfrm>
            </p:contentPart>
          </mc:Choice>
          <mc:Fallback xmlns="">
            <p:pic>
              <p:nvPicPr>
                <p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292970" y="5790315"/>
                  <a:ext cx="884513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14:cNvPr>
                <p14:cNvContentPartPr/>
                <p14:nvPr/>
              </p14:nvContentPartPr>
              <p14:xfrm>
                <a:off x="7529846" y="6039795"/>
                <a:ext cx="16200" cy="214560"/>
              </p14:xfrm>
            </p:contentPart>
          </mc:Choice>
          <mc:Fallback xmlns="">
            <p:pic>
              <p:nvPicPr>
                <p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520846" y="6030795"/>
                  <a:ext cx="33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14:cNvPr>
                <p14:cNvContentPartPr/>
                <p14:nvPr/>
              </p14:nvContentPartPr>
              <p14:xfrm>
                <a:off x="7496726" y="5964195"/>
                <a:ext cx="165960" cy="136440"/>
              </p14:xfrm>
            </p:contentPart>
          </mc:Choice>
          <mc:Fallback xmlns="">
            <p:pic>
              <p:nvPicPr>
                <p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487726" y="5955219"/>
                  <a:ext cx="183600" cy="1540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14:cNvPr>
                <p14:cNvContentPartPr/>
                <p14:nvPr/>
              </p14:nvContentPartPr>
              <p14:xfrm>
                <a:off x="7656926" y="6110355"/>
                <a:ext cx="104400" cy="144000"/>
              </p14:xfrm>
            </p:contentPart>
          </mc:Choice>
          <mc:Fallback xmlns="">
            <p:pic>
              <p:nvPicPr>
                <p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47926" y="6101355"/>
                  <a:ext cx="122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14:cNvPr>
                <p14:cNvContentPartPr/>
                <p14:nvPr/>
              </p14:nvContentPartPr>
              <p14:xfrm>
                <a:off x="7701206" y="6142035"/>
                <a:ext cx="68400" cy="240120"/>
              </p14:xfrm>
            </p:contentPart>
          </mc:Choice>
          <mc:Fallback xmlns="">
            <p:pic>
              <p:nvPicPr>
                <p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692206" y="6133035"/>
                  <a:ext cx="86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14:cNvPr>
                <p14:cNvContentPartPr/>
                <p14:nvPr/>
              </p14:nvContentPartPr>
              <p14:xfrm>
                <a:off x="7881926" y="5502315"/>
                <a:ext cx="29160" cy="235440"/>
              </p14:xfrm>
            </p:contentPart>
          </mc:Choice>
          <mc:Fallback xmlns="">
            <p:pic>
              <p:nvPicPr>
                <p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872926" y="5493315"/>
                  <a:ext cx="468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14:cNvPr>
                <p14:cNvContentPartPr/>
                <p14:nvPr/>
              </p14:nvContentPartPr>
              <p14:xfrm>
                <a:off x="7926206" y="5521755"/>
                <a:ext cx="165960" cy="205560"/>
              </p14:xfrm>
            </p:contentPart>
          </mc:Choice>
          <mc:Fallback xmlns="">
            <p:pic>
              <p:nvPicPr>
                <p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917206" y="5512755"/>
                  <a:ext cx="1836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0762" name="Ink 30761">
                  <a:extLst>
                    <a:ext uri="{FF2B5EF4-FFF2-40B4-BE49-F238E27FC236}">
                      <a16:creationId xmlns:a16="http://schemas.microsoft.com/office/drawing/2014/main" id="{3837AE9B-D986-4397-88A6-C5B85E8BD4F9}"/>
                    </a:ext>
                  </a:extLst>
                </p14:cNvPr>
                <p14:cNvContentPartPr/>
                <p14:nvPr/>
              </p14:nvContentPartPr>
              <p14:xfrm>
                <a:off x="8286566" y="5825955"/>
                <a:ext cx="33840" cy="713160"/>
              </p14:xfrm>
            </p:contentPart>
          </mc:Choice>
          <mc:Fallback xmlns="">
            <p:pic>
              <p:nvPicPr>
                <p:cNvPr id="30762" name="Ink 30761">
                  <a:extLst>
                    <a:ext uri="{FF2B5EF4-FFF2-40B4-BE49-F238E27FC236}">
                      <a16:creationId xmlns:a16="http://schemas.microsoft.com/office/drawing/2014/main" id="{3837AE9B-D986-4397-88A6-C5B85E8BD4F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277469" y="5816955"/>
                  <a:ext cx="5167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0763" name="Ink 30762">
                  <a:extLst>
                    <a:ext uri="{FF2B5EF4-FFF2-40B4-BE49-F238E27FC236}">
                      <a16:creationId xmlns:a16="http://schemas.microsoft.com/office/drawing/2014/main" id="{76FF741B-A6D3-46A1-87F9-969B107FEDFE}"/>
                    </a:ext>
                  </a:extLst>
                </p14:cNvPr>
                <p14:cNvContentPartPr/>
                <p14:nvPr/>
              </p14:nvContentPartPr>
              <p14:xfrm>
                <a:off x="8311406" y="5784555"/>
                <a:ext cx="581040" cy="810000"/>
              </p14:xfrm>
            </p:contentPart>
          </mc:Choice>
          <mc:Fallback xmlns="">
            <p:pic>
              <p:nvPicPr>
                <p:cNvPr id="30763" name="Ink 30762">
                  <a:extLst>
                    <a:ext uri="{FF2B5EF4-FFF2-40B4-BE49-F238E27FC236}">
                      <a16:creationId xmlns:a16="http://schemas.microsoft.com/office/drawing/2014/main" id="{76FF741B-A6D3-46A1-87F9-969B107FEDF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302406" y="5775551"/>
                  <a:ext cx="598680" cy="8276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0764" name="Ink 30763">
                  <a:extLst>
                    <a:ext uri="{FF2B5EF4-FFF2-40B4-BE49-F238E27FC236}">
                      <a16:creationId xmlns:a16="http://schemas.microsoft.com/office/drawing/2014/main" id="{6B4F0462-4A1D-4145-853E-138EBEDA1ABC}"/>
                    </a:ext>
                  </a:extLst>
                </p14:cNvPr>
                <p14:cNvContentPartPr/>
                <p14:nvPr/>
              </p14:nvContentPartPr>
              <p14:xfrm>
                <a:off x="8422286" y="6057075"/>
                <a:ext cx="45000" cy="218160"/>
              </p14:xfrm>
            </p:contentPart>
          </mc:Choice>
          <mc:Fallback xmlns="">
            <p:pic>
              <p:nvPicPr>
                <p:cNvPr id="30764" name="Ink 30763">
                  <a:extLst>
                    <a:ext uri="{FF2B5EF4-FFF2-40B4-BE49-F238E27FC236}">
                      <a16:creationId xmlns:a16="http://schemas.microsoft.com/office/drawing/2014/main" id="{6B4F0462-4A1D-4145-853E-138EBEDA1AB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413286" y="6048075"/>
                  <a:ext cx="626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0765" name="Ink 30764">
                  <a:extLst>
                    <a:ext uri="{FF2B5EF4-FFF2-40B4-BE49-F238E27FC236}">
                      <a16:creationId xmlns:a16="http://schemas.microsoft.com/office/drawing/2014/main" id="{AA2D9F48-7667-4A23-AA72-11C6A4A815EB}"/>
                    </a:ext>
                  </a:extLst>
                </p14:cNvPr>
                <p14:cNvContentPartPr/>
                <p14:nvPr/>
              </p14:nvContentPartPr>
              <p14:xfrm>
                <a:off x="8422286" y="5982555"/>
                <a:ext cx="181440" cy="163440"/>
              </p14:xfrm>
            </p:contentPart>
          </mc:Choice>
          <mc:Fallback xmlns="">
            <p:pic>
              <p:nvPicPr>
                <p:cNvPr id="30765" name="Ink 30764">
                  <a:extLst>
                    <a:ext uri="{FF2B5EF4-FFF2-40B4-BE49-F238E27FC236}">
                      <a16:creationId xmlns:a16="http://schemas.microsoft.com/office/drawing/2014/main" id="{AA2D9F48-7667-4A23-AA72-11C6A4A815E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413304" y="5973555"/>
                  <a:ext cx="199045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0766" name="Ink 30765">
                  <a:extLst>
                    <a:ext uri="{FF2B5EF4-FFF2-40B4-BE49-F238E27FC236}">
                      <a16:creationId xmlns:a16="http://schemas.microsoft.com/office/drawing/2014/main" id="{94F34090-F9F0-49F4-9C24-005C5636E0A8}"/>
                    </a:ext>
                  </a:extLst>
                </p14:cNvPr>
                <p14:cNvContentPartPr/>
                <p14:nvPr/>
              </p14:nvContentPartPr>
              <p14:xfrm>
                <a:off x="8505446" y="6185235"/>
                <a:ext cx="140040" cy="204120"/>
              </p14:xfrm>
            </p:contentPart>
          </mc:Choice>
          <mc:Fallback xmlns="">
            <p:pic>
              <p:nvPicPr>
                <p:cNvPr id="30766" name="Ink 30765">
                  <a:extLst>
                    <a:ext uri="{FF2B5EF4-FFF2-40B4-BE49-F238E27FC236}">
                      <a16:creationId xmlns:a16="http://schemas.microsoft.com/office/drawing/2014/main" id="{94F34090-F9F0-49F4-9C24-005C5636E0A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496423" y="6176235"/>
                  <a:ext cx="157725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30768" name="Ink 30767">
                  <a:extLst>
                    <a:ext uri="{FF2B5EF4-FFF2-40B4-BE49-F238E27FC236}">
                      <a16:creationId xmlns:a16="http://schemas.microsoft.com/office/drawing/2014/main" id="{9B2160CE-D88B-4BFB-A048-C839EBC4439C}"/>
                    </a:ext>
                  </a:extLst>
                </p14:cNvPr>
                <p14:cNvContentPartPr/>
                <p14:nvPr/>
              </p14:nvContentPartPr>
              <p14:xfrm>
                <a:off x="8623886" y="5406915"/>
                <a:ext cx="8280" cy="239040"/>
              </p14:xfrm>
            </p:contentPart>
          </mc:Choice>
          <mc:Fallback xmlns="">
            <p:pic>
              <p:nvPicPr>
                <p:cNvPr id="30768" name="Ink 30767">
                  <a:extLst>
                    <a:ext uri="{FF2B5EF4-FFF2-40B4-BE49-F238E27FC236}">
                      <a16:creationId xmlns:a16="http://schemas.microsoft.com/office/drawing/2014/main" id="{9B2160CE-D88B-4BFB-A048-C839EBC4439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614886" y="5397915"/>
                  <a:ext cx="259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30769" name="Ink 30768">
                  <a:extLst>
                    <a:ext uri="{FF2B5EF4-FFF2-40B4-BE49-F238E27FC236}">
                      <a16:creationId xmlns:a16="http://schemas.microsoft.com/office/drawing/2014/main" id="{43E468E6-310A-4609-BEFF-5877313AD2CF}"/>
                    </a:ext>
                  </a:extLst>
                </p14:cNvPr>
                <p14:cNvContentPartPr/>
                <p14:nvPr/>
              </p14:nvContentPartPr>
              <p14:xfrm>
                <a:off x="8758886" y="5289915"/>
                <a:ext cx="95760" cy="285480"/>
              </p14:xfrm>
            </p:contentPart>
          </mc:Choice>
          <mc:Fallback xmlns="">
            <p:pic>
              <p:nvPicPr>
                <p:cNvPr id="30769" name="Ink 30768">
                  <a:extLst>
                    <a:ext uri="{FF2B5EF4-FFF2-40B4-BE49-F238E27FC236}">
                      <a16:creationId xmlns:a16="http://schemas.microsoft.com/office/drawing/2014/main" id="{43E468E6-310A-4609-BEFF-5877313AD2C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749886" y="5280915"/>
                  <a:ext cx="1134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0770" name="Ink 30769">
                  <a:extLst>
                    <a:ext uri="{FF2B5EF4-FFF2-40B4-BE49-F238E27FC236}">
                      <a16:creationId xmlns:a16="http://schemas.microsoft.com/office/drawing/2014/main" id="{CAB59520-E67E-4B85-8E9F-FFD255DC992C}"/>
                    </a:ext>
                  </a:extLst>
                </p14:cNvPr>
                <p14:cNvContentPartPr/>
                <p14:nvPr/>
              </p14:nvContentPartPr>
              <p14:xfrm>
                <a:off x="8840246" y="5412675"/>
                <a:ext cx="64440" cy="300600"/>
              </p14:xfrm>
            </p:contentPart>
          </mc:Choice>
          <mc:Fallback xmlns="">
            <p:pic>
              <p:nvPicPr>
                <p:cNvPr id="30770" name="Ink 30769">
                  <a:extLst>
                    <a:ext uri="{FF2B5EF4-FFF2-40B4-BE49-F238E27FC236}">
                      <a16:creationId xmlns:a16="http://schemas.microsoft.com/office/drawing/2014/main" id="{CAB59520-E67E-4B85-8E9F-FFD255DC992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831246" y="5403686"/>
                  <a:ext cx="82080" cy="318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0772" name="Ink 30771">
                  <a:extLst>
                    <a:ext uri="{FF2B5EF4-FFF2-40B4-BE49-F238E27FC236}">
                      <a16:creationId xmlns:a16="http://schemas.microsoft.com/office/drawing/2014/main" id="{B3BA2E8C-A923-4157-A7BD-276EE4634CA9}"/>
                    </a:ext>
                  </a:extLst>
                </p14:cNvPr>
                <p14:cNvContentPartPr/>
                <p14:nvPr/>
              </p14:nvContentPartPr>
              <p14:xfrm>
                <a:off x="295286" y="6696795"/>
                <a:ext cx="66960" cy="527040"/>
              </p14:xfrm>
            </p:contentPart>
          </mc:Choice>
          <mc:Fallback xmlns="">
            <p:pic>
              <p:nvPicPr>
                <p:cNvPr id="30772" name="Ink 30771">
                  <a:extLst>
                    <a:ext uri="{FF2B5EF4-FFF2-40B4-BE49-F238E27FC236}">
                      <a16:creationId xmlns:a16="http://schemas.microsoft.com/office/drawing/2014/main" id="{B3BA2E8C-A923-4157-A7BD-276EE4634CA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86286" y="6687801"/>
                  <a:ext cx="84600" cy="5446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0773" name="Ink 30772">
                  <a:extLst>
                    <a:ext uri="{FF2B5EF4-FFF2-40B4-BE49-F238E27FC236}">
                      <a16:creationId xmlns:a16="http://schemas.microsoft.com/office/drawing/2014/main" id="{DBA600FD-5003-4390-A9D6-301A2C54D76B}"/>
                    </a:ext>
                  </a:extLst>
                </p14:cNvPr>
                <p14:cNvContentPartPr/>
                <p14:nvPr/>
              </p14:nvContentPartPr>
              <p14:xfrm>
                <a:off x="233726" y="6642435"/>
                <a:ext cx="1326600" cy="616680"/>
              </p14:xfrm>
            </p:contentPart>
          </mc:Choice>
          <mc:Fallback xmlns="">
            <p:pic>
              <p:nvPicPr>
                <p:cNvPr id="30773" name="Ink 30772">
                  <a:extLst>
                    <a:ext uri="{FF2B5EF4-FFF2-40B4-BE49-F238E27FC236}">
                      <a16:creationId xmlns:a16="http://schemas.microsoft.com/office/drawing/2014/main" id="{DBA600FD-5003-4390-A9D6-301A2C54D76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24726" y="6633430"/>
                  <a:ext cx="1344240" cy="634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0774" name="Ink 30773">
                  <a:extLst>
                    <a:ext uri="{FF2B5EF4-FFF2-40B4-BE49-F238E27FC236}">
                      <a16:creationId xmlns:a16="http://schemas.microsoft.com/office/drawing/2014/main" id="{4FA26250-F448-4773-AC71-0274A866FA1C}"/>
                    </a:ext>
                  </a:extLst>
                </p14:cNvPr>
                <p14:cNvContentPartPr/>
                <p14:nvPr/>
              </p14:nvContentPartPr>
              <p14:xfrm>
                <a:off x="600926" y="6866355"/>
                <a:ext cx="41400" cy="299160"/>
              </p14:xfrm>
            </p:contentPart>
          </mc:Choice>
          <mc:Fallback xmlns="">
            <p:pic>
              <p:nvPicPr>
                <p:cNvPr id="30774" name="Ink 30773">
                  <a:extLst>
                    <a:ext uri="{FF2B5EF4-FFF2-40B4-BE49-F238E27FC236}">
                      <a16:creationId xmlns:a16="http://schemas.microsoft.com/office/drawing/2014/main" id="{4FA26250-F448-4773-AC71-0274A866FA1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91926" y="6857366"/>
                  <a:ext cx="59040" cy="3167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30775" name="Ink 30774">
                  <a:extLst>
                    <a:ext uri="{FF2B5EF4-FFF2-40B4-BE49-F238E27FC236}">
                      <a16:creationId xmlns:a16="http://schemas.microsoft.com/office/drawing/2014/main" id="{10C7B246-1CC3-4EA6-9276-7F3007ADD5FC}"/>
                    </a:ext>
                  </a:extLst>
                </p14:cNvPr>
                <p14:cNvContentPartPr/>
                <p14:nvPr/>
              </p14:nvContentPartPr>
              <p14:xfrm>
                <a:off x="618926" y="6829635"/>
                <a:ext cx="138240" cy="133200"/>
              </p14:xfrm>
            </p:contentPart>
          </mc:Choice>
          <mc:Fallback xmlns="">
            <p:pic>
              <p:nvPicPr>
                <p:cNvPr id="30775" name="Ink 30774">
                  <a:extLst>
                    <a:ext uri="{FF2B5EF4-FFF2-40B4-BE49-F238E27FC236}">
                      <a16:creationId xmlns:a16="http://schemas.microsoft.com/office/drawing/2014/main" id="{10C7B246-1CC3-4EA6-9276-7F3007ADD5F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09949" y="6820635"/>
                  <a:ext cx="155834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30776" name="Ink 30775">
                  <a:extLst>
                    <a:ext uri="{FF2B5EF4-FFF2-40B4-BE49-F238E27FC236}">
                      <a16:creationId xmlns:a16="http://schemas.microsoft.com/office/drawing/2014/main" id="{780B7075-5CBB-4511-9274-AC85D258771E}"/>
                    </a:ext>
                  </a:extLst>
                </p14:cNvPr>
                <p14:cNvContentPartPr/>
                <p14:nvPr/>
              </p14:nvContentPartPr>
              <p14:xfrm>
                <a:off x="785606" y="6949155"/>
                <a:ext cx="90360" cy="167040"/>
              </p14:xfrm>
            </p:contentPart>
          </mc:Choice>
          <mc:Fallback xmlns="">
            <p:pic>
              <p:nvPicPr>
                <p:cNvPr id="30776" name="Ink 30775">
                  <a:extLst>
                    <a:ext uri="{FF2B5EF4-FFF2-40B4-BE49-F238E27FC236}">
                      <a16:creationId xmlns:a16="http://schemas.microsoft.com/office/drawing/2014/main" id="{780B7075-5CBB-4511-9274-AC85D258771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76606" y="6940155"/>
                  <a:ext cx="1080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30778" name="Ink 30777">
                  <a:extLst>
                    <a:ext uri="{FF2B5EF4-FFF2-40B4-BE49-F238E27FC236}">
                      <a16:creationId xmlns:a16="http://schemas.microsoft.com/office/drawing/2014/main" id="{E11A5F19-4A77-4EE6-A580-CB258360D3B9}"/>
                    </a:ext>
                  </a:extLst>
                </p14:cNvPr>
                <p14:cNvContentPartPr/>
                <p14:nvPr/>
              </p14:nvContentPartPr>
              <p14:xfrm>
                <a:off x="1295006" y="6419955"/>
                <a:ext cx="80280" cy="259920"/>
              </p14:xfrm>
            </p:contentPart>
          </mc:Choice>
          <mc:Fallback xmlns="">
            <p:pic>
              <p:nvPicPr>
                <p:cNvPr id="30778" name="Ink 30777">
                  <a:extLst>
                    <a:ext uri="{FF2B5EF4-FFF2-40B4-BE49-F238E27FC236}">
                      <a16:creationId xmlns:a16="http://schemas.microsoft.com/office/drawing/2014/main" id="{E11A5F19-4A77-4EE6-A580-CB258360D3B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285965" y="6410943"/>
                  <a:ext cx="97999" cy="2775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30779" name="Ink 30778">
                  <a:extLst>
                    <a:ext uri="{FF2B5EF4-FFF2-40B4-BE49-F238E27FC236}">
                      <a16:creationId xmlns:a16="http://schemas.microsoft.com/office/drawing/2014/main" id="{C76667C2-DF87-4784-B58A-94777BB66A95}"/>
                    </a:ext>
                  </a:extLst>
                </p14:cNvPr>
                <p14:cNvContentPartPr/>
                <p14:nvPr/>
              </p14:nvContentPartPr>
              <p14:xfrm>
                <a:off x="1413446" y="6437235"/>
                <a:ext cx="138240" cy="237600"/>
              </p14:xfrm>
            </p:contentPart>
          </mc:Choice>
          <mc:Fallback xmlns="">
            <p:pic>
              <p:nvPicPr>
                <p:cNvPr id="30779" name="Ink 30778">
                  <a:extLst>
                    <a:ext uri="{FF2B5EF4-FFF2-40B4-BE49-F238E27FC236}">
                      <a16:creationId xmlns:a16="http://schemas.microsoft.com/office/drawing/2014/main" id="{C76667C2-DF87-4784-B58A-94777BB66A9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404446" y="6428235"/>
                  <a:ext cx="1558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30780" name="Ink 30779">
                  <a:extLst>
                    <a:ext uri="{FF2B5EF4-FFF2-40B4-BE49-F238E27FC236}">
                      <a16:creationId xmlns:a16="http://schemas.microsoft.com/office/drawing/2014/main" id="{370E1490-0368-498F-AFA5-78F03C044F96}"/>
                    </a:ext>
                  </a:extLst>
                </p14:cNvPr>
                <p14:cNvContentPartPr/>
                <p14:nvPr/>
              </p14:nvContentPartPr>
              <p14:xfrm>
                <a:off x="1401206" y="6538035"/>
                <a:ext cx="254160" cy="19080"/>
              </p14:xfrm>
            </p:contentPart>
          </mc:Choice>
          <mc:Fallback xmlns="">
            <p:pic>
              <p:nvPicPr>
                <p:cNvPr id="30780" name="Ink 30779">
                  <a:extLst>
                    <a:ext uri="{FF2B5EF4-FFF2-40B4-BE49-F238E27FC236}">
                      <a16:creationId xmlns:a16="http://schemas.microsoft.com/office/drawing/2014/main" id="{370E1490-0368-498F-AFA5-78F03C044F9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392219" y="6529035"/>
                  <a:ext cx="271775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30782" name="Ink 30781">
                  <a:extLst>
                    <a:ext uri="{FF2B5EF4-FFF2-40B4-BE49-F238E27FC236}">
                      <a16:creationId xmlns:a16="http://schemas.microsoft.com/office/drawing/2014/main" id="{85A82A86-04DA-4126-A78F-B5AC35D91DBF}"/>
                    </a:ext>
                  </a:extLst>
                </p14:cNvPr>
                <p14:cNvContentPartPr/>
                <p14:nvPr/>
              </p14:nvContentPartPr>
              <p14:xfrm>
                <a:off x="1631246" y="6719115"/>
                <a:ext cx="111600" cy="536400"/>
              </p14:xfrm>
            </p:contentPart>
          </mc:Choice>
          <mc:Fallback xmlns="">
            <p:pic>
              <p:nvPicPr>
                <p:cNvPr id="30782" name="Ink 30781">
                  <a:extLst>
                    <a:ext uri="{FF2B5EF4-FFF2-40B4-BE49-F238E27FC236}">
                      <a16:creationId xmlns:a16="http://schemas.microsoft.com/office/drawing/2014/main" id="{85A82A86-04DA-4126-A78F-B5AC35D91DB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22246" y="6710115"/>
                  <a:ext cx="12924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30783" name="Ink 30782">
                  <a:extLst>
                    <a:ext uri="{FF2B5EF4-FFF2-40B4-BE49-F238E27FC236}">
                      <a16:creationId xmlns:a16="http://schemas.microsoft.com/office/drawing/2014/main" id="{E8E91C57-E534-44B3-ABFF-135A295272F6}"/>
                    </a:ext>
                  </a:extLst>
                </p14:cNvPr>
                <p14:cNvContentPartPr/>
                <p14:nvPr/>
              </p14:nvContentPartPr>
              <p14:xfrm>
                <a:off x="1682366" y="6668715"/>
                <a:ext cx="742680" cy="600120"/>
              </p14:xfrm>
            </p:contentPart>
          </mc:Choice>
          <mc:Fallback xmlns="">
            <p:pic>
              <p:nvPicPr>
                <p:cNvPr id="30783" name="Ink 30782">
                  <a:extLst>
                    <a:ext uri="{FF2B5EF4-FFF2-40B4-BE49-F238E27FC236}">
                      <a16:creationId xmlns:a16="http://schemas.microsoft.com/office/drawing/2014/main" id="{E8E91C57-E534-44B3-ABFF-135A295272F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673362" y="6659715"/>
                  <a:ext cx="760329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30784" name="Ink 30783">
                  <a:extLst>
                    <a:ext uri="{FF2B5EF4-FFF2-40B4-BE49-F238E27FC236}">
                      <a16:creationId xmlns:a16="http://schemas.microsoft.com/office/drawing/2014/main" id="{9057AF6B-C980-44AE-B3EA-7DB57BC8D09B}"/>
                    </a:ext>
                  </a:extLst>
                </p14:cNvPr>
                <p14:cNvContentPartPr/>
                <p14:nvPr/>
              </p14:nvContentPartPr>
              <p14:xfrm>
                <a:off x="1847606" y="6893715"/>
                <a:ext cx="47160" cy="220320"/>
              </p14:xfrm>
            </p:contentPart>
          </mc:Choice>
          <mc:Fallback xmlns="">
            <p:pic>
              <p:nvPicPr>
                <p:cNvPr id="30784" name="Ink 30783">
                  <a:extLst>
                    <a:ext uri="{FF2B5EF4-FFF2-40B4-BE49-F238E27FC236}">
                      <a16:creationId xmlns:a16="http://schemas.microsoft.com/office/drawing/2014/main" id="{9057AF6B-C980-44AE-B3EA-7DB57BC8D09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838537" y="6884715"/>
                  <a:ext cx="64936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30785" name="Ink 30784">
                  <a:extLst>
                    <a:ext uri="{FF2B5EF4-FFF2-40B4-BE49-F238E27FC236}">
                      <a16:creationId xmlns:a16="http://schemas.microsoft.com/office/drawing/2014/main" id="{D76DED22-27B2-404D-B00D-A4865D4084C9}"/>
                    </a:ext>
                  </a:extLst>
                </p14:cNvPr>
                <p14:cNvContentPartPr/>
                <p14:nvPr/>
              </p14:nvContentPartPr>
              <p14:xfrm>
                <a:off x="1795046" y="6812355"/>
                <a:ext cx="178200" cy="192240"/>
              </p14:xfrm>
            </p:contentPart>
          </mc:Choice>
          <mc:Fallback xmlns="">
            <p:pic>
              <p:nvPicPr>
                <p:cNvPr id="30785" name="Ink 30784">
                  <a:extLst>
                    <a:ext uri="{FF2B5EF4-FFF2-40B4-BE49-F238E27FC236}">
                      <a16:creationId xmlns:a16="http://schemas.microsoft.com/office/drawing/2014/main" id="{D76DED22-27B2-404D-B00D-A4865D4084C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786028" y="6803355"/>
                  <a:ext cx="195876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30786" name="Ink 30785">
                  <a:extLst>
                    <a:ext uri="{FF2B5EF4-FFF2-40B4-BE49-F238E27FC236}">
                      <a16:creationId xmlns:a16="http://schemas.microsoft.com/office/drawing/2014/main" id="{59CDF155-7FA6-4EDC-99C0-4BA56947AA48}"/>
                    </a:ext>
                  </a:extLst>
                </p14:cNvPr>
                <p14:cNvContentPartPr/>
                <p14:nvPr/>
              </p14:nvContentPartPr>
              <p14:xfrm>
                <a:off x="1962086" y="6991995"/>
                <a:ext cx="130320" cy="195840"/>
              </p14:xfrm>
            </p:contentPart>
          </mc:Choice>
          <mc:Fallback xmlns="">
            <p:pic>
              <p:nvPicPr>
                <p:cNvPr id="30786" name="Ink 30785">
                  <a:extLst>
                    <a:ext uri="{FF2B5EF4-FFF2-40B4-BE49-F238E27FC236}">
                      <a16:creationId xmlns:a16="http://schemas.microsoft.com/office/drawing/2014/main" id="{59CDF155-7FA6-4EDC-99C0-4BA56947AA4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953086" y="6982995"/>
                  <a:ext cx="1479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30787" name="Ink 30786">
                  <a:extLst>
                    <a:ext uri="{FF2B5EF4-FFF2-40B4-BE49-F238E27FC236}">
                      <a16:creationId xmlns:a16="http://schemas.microsoft.com/office/drawing/2014/main" id="{1E5DE9C1-5D2F-4D2F-99E6-B479B181F55E}"/>
                    </a:ext>
                  </a:extLst>
                </p14:cNvPr>
                <p14:cNvContentPartPr/>
                <p14:nvPr/>
              </p14:nvContentPartPr>
              <p14:xfrm>
                <a:off x="2170166" y="6407715"/>
                <a:ext cx="37080" cy="208080"/>
              </p14:xfrm>
            </p:contentPart>
          </mc:Choice>
          <mc:Fallback xmlns="">
            <p:pic>
              <p:nvPicPr>
                <p:cNvPr id="30787" name="Ink 30786">
                  <a:extLst>
                    <a:ext uri="{FF2B5EF4-FFF2-40B4-BE49-F238E27FC236}">
                      <a16:creationId xmlns:a16="http://schemas.microsoft.com/office/drawing/2014/main" id="{1E5DE9C1-5D2F-4D2F-99E6-B479B181F55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161166" y="6398715"/>
                  <a:ext cx="547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30788" name="Ink 30787">
                  <a:extLst>
                    <a:ext uri="{FF2B5EF4-FFF2-40B4-BE49-F238E27FC236}">
                      <a16:creationId xmlns:a16="http://schemas.microsoft.com/office/drawing/2014/main" id="{5554E53D-7CB6-4F40-92D4-71CE0F7018DB}"/>
                    </a:ext>
                  </a:extLst>
                </p14:cNvPr>
                <p14:cNvContentPartPr/>
                <p14:nvPr/>
              </p14:nvContentPartPr>
              <p14:xfrm>
                <a:off x="2272406" y="6364875"/>
                <a:ext cx="167400" cy="310680"/>
              </p14:xfrm>
            </p:contentPart>
          </mc:Choice>
          <mc:Fallback xmlns="">
            <p:pic>
              <p:nvPicPr>
                <p:cNvPr id="30788" name="Ink 30787">
                  <a:extLst>
                    <a:ext uri="{FF2B5EF4-FFF2-40B4-BE49-F238E27FC236}">
                      <a16:creationId xmlns:a16="http://schemas.microsoft.com/office/drawing/2014/main" id="{5554E53D-7CB6-4F40-92D4-71CE0F7018D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263406" y="6355875"/>
                  <a:ext cx="185040" cy="328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17715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289915"/>
            <a:ext cx="8768880" cy="1991880"/>
            <a:chOff x="135806" y="5289915"/>
            <a:chExt cx="8768880" cy="199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14:cNvPr>
                <p14:cNvContentPartPr/>
                <p14:nvPr/>
              </p14:nvContentPartPr>
              <p14:xfrm>
                <a:off x="4120646" y="5834595"/>
                <a:ext cx="51480" cy="49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646" y="5825595"/>
                  <a:ext cx="691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14:cNvPr>
                <p14:cNvContentPartPr/>
                <p14:nvPr/>
              </p14:nvContentPartPr>
              <p14:xfrm>
                <a:off x="4050806" y="5835675"/>
                <a:ext cx="871200" cy="50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1806" y="5826675"/>
                  <a:ext cx="8888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14:cNvPr>
                <p14:cNvContentPartPr/>
                <p14:nvPr/>
              </p14:nvContentPartPr>
              <p14:xfrm>
                <a:off x="4414046" y="5955195"/>
                <a:ext cx="16200" cy="20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05046" y="5946195"/>
                  <a:ext cx="33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14:cNvPr>
                <p14:cNvContentPartPr/>
                <p14:nvPr/>
              </p14:nvContentPartPr>
              <p14:xfrm>
                <a:off x="4392806" y="5888235"/>
                <a:ext cx="132480" cy="134640"/>
              </p14:xfrm>
            </p:contentPart>
          </mc:Choice>
          <mc:Fallback xmlns="">
            <p:pic>
              <p:nvPicPr>
                <p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83806" y="5879235"/>
                  <a:ext cx="150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14:cNvPr>
                <p14:cNvContentPartPr/>
                <p14:nvPr/>
              </p14:nvContentPartPr>
              <p14:xfrm>
                <a:off x="4544726" y="6017835"/>
                <a:ext cx="134640" cy="96480"/>
              </p14:xfrm>
            </p:contentPart>
          </mc:Choice>
          <mc:Fallback xmlns="">
            <p:pic>
              <p:nvPicPr>
                <p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35726" y="6008868"/>
                  <a:ext cx="152280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14:cNvPr>
                <p14:cNvContentPartPr/>
                <p14:nvPr/>
              </p14:nvContentPartPr>
              <p14:xfrm>
                <a:off x="4760006" y="5555955"/>
                <a:ext cx="167760" cy="309960"/>
              </p14:xfrm>
            </p:contentPart>
          </mc:Choice>
          <mc:Fallback xmlns="">
            <p:pic>
              <p:nvPicPr>
                <p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51006" y="5546955"/>
                  <a:ext cx="185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14:cNvPr>
                <p14:cNvContentPartPr/>
                <p14:nvPr/>
              </p14:nvContentPartPr>
              <p14:xfrm>
                <a:off x="4712126" y="5686995"/>
                <a:ext cx="328680" cy="33120"/>
              </p14:xfrm>
            </p:contentPart>
          </mc:Choice>
          <mc:Fallback xmlns="">
            <p:pic>
              <p:nvPicPr>
                <p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03126" y="5677995"/>
                  <a:ext cx="346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14:cNvPr>
                <p14:cNvContentPartPr/>
                <p14:nvPr/>
              </p14:nvContentPartPr>
              <p14:xfrm>
                <a:off x="5120006" y="5901195"/>
                <a:ext cx="347040" cy="519120"/>
              </p14:xfrm>
            </p:contentPart>
          </mc:Choice>
          <mc:Fallback xmlns="">
            <p:pic>
              <p:nvPicPr>
                <p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11006" y="5892195"/>
                  <a:ext cx="3646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14:cNvPr>
                <p14:cNvContentPartPr/>
                <p14:nvPr/>
              </p14:nvContentPartPr>
              <p14:xfrm>
                <a:off x="5073566" y="5851515"/>
                <a:ext cx="547200" cy="596520"/>
              </p14:xfrm>
            </p:contentPart>
          </mc:Choice>
          <mc:Fallback xmlns="">
            <p:pic>
              <p:nvPicPr>
                <p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64566" y="5842515"/>
                  <a:ext cx="56484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14:cNvPr>
                <p14:cNvContentPartPr/>
                <p14:nvPr/>
              </p14:nvContentPartPr>
              <p14:xfrm>
                <a:off x="5283446" y="6082995"/>
                <a:ext cx="45720" cy="226800"/>
              </p14:xfrm>
            </p:contentPart>
          </mc:Choice>
          <mc:Fallback xmlns="">
            <p:pic>
              <p:nvPicPr>
                <p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74446" y="6073981"/>
                  <a:ext cx="63360" cy="244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14:cNvPr>
                <p14:cNvContentPartPr/>
                <p14:nvPr/>
              </p14:nvContentPartPr>
              <p14:xfrm>
                <a:off x="5271926" y="6031155"/>
                <a:ext cx="175680" cy="157680"/>
              </p14:xfrm>
            </p:contentPart>
          </mc:Choice>
          <mc:Fallback xmlns="">
            <p:pic>
              <p:nvPicPr>
                <p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62926" y="6022155"/>
                  <a:ext cx="193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14:cNvPr>
                <p14:cNvContentPartPr/>
                <p14:nvPr/>
              </p14:nvContentPartPr>
              <p14:xfrm>
                <a:off x="5350046" y="6202515"/>
                <a:ext cx="73800" cy="195840"/>
              </p14:xfrm>
            </p:contentPart>
          </mc:Choice>
          <mc:Fallback xmlns="">
            <p:pic>
              <p:nvPicPr>
                <p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41046" y="6193515"/>
                  <a:ext cx="91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14:cNvPr>
                <p14:cNvContentPartPr/>
                <p14:nvPr/>
              </p14:nvContentPartPr>
              <p14:xfrm>
                <a:off x="5419886" y="5497275"/>
                <a:ext cx="173520" cy="307080"/>
              </p14:xfrm>
            </p:contentPart>
          </mc:Choice>
          <mc:Fallback xmlns="">
            <p:pic>
              <p:nvPicPr>
                <p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10905" y="5488275"/>
                  <a:ext cx="191123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14:cNvPr>
                <p14:cNvContentPartPr/>
                <p14:nvPr/>
              </p14:nvContentPartPr>
              <p14:xfrm>
                <a:off x="5841806" y="5846115"/>
                <a:ext cx="432360" cy="547920"/>
              </p14:xfrm>
            </p:contentPart>
          </mc:Choice>
          <mc:Fallback xmlns="">
            <p:pic>
              <p:nvPicPr>
                <p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32806" y="5837115"/>
                  <a:ext cx="4500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14:cNvPr>
                <p14:cNvContentPartPr/>
                <p14:nvPr/>
              </p14:nvContentPartPr>
              <p14:xfrm>
                <a:off x="5759726" y="5857995"/>
                <a:ext cx="603360" cy="571320"/>
              </p14:xfrm>
            </p:contentPart>
          </mc:Choice>
          <mc:Fallback xmlns="">
            <p:pic>
              <p:nvPicPr>
                <p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750721" y="5848995"/>
                  <a:ext cx="621011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14:cNvPr>
                <p14:cNvContentPartPr/>
                <p14:nvPr/>
              </p14:nvContentPartPr>
              <p14:xfrm>
                <a:off x="6007046" y="6044835"/>
                <a:ext cx="9000" cy="259920"/>
              </p14:xfrm>
            </p:contentPart>
          </mc:Choice>
          <mc:Fallback xmlns="">
            <p:pic>
              <p:nvPicPr>
                <p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98046" y="6035835"/>
                  <a:ext cx="26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14:cNvPr>
                <p14:cNvContentPartPr/>
                <p14:nvPr/>
              </p14:nvContentPartPr>
              <p14:xfrm>
                <a:off x="5964566" y="5976795"/>
                <a:ext cx="203040" cy="157680"/>
              </p14:xfrm>
            </p:contentPart>
          </mc:Choice>
          <mc:Fallback xmlns="">
            <p:pic>
              <p:nvPicPr>
                <p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55582" y="5967795"/>
                  <a:ext cx="220649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14:cNvPr>
                <p14:cNvContentPartPr/>
                <p14:nvPr/>
              </p14:nvContentPartPr>
              <p14:xfrm>
                <a:off x="6075086" y="6167955"/>
                <a:ext cx="141840" cy="197280"/>
              </p14:xfrm>
            </p:contentPart>
          </mc:Choice>
          <mc:Fallback xmlns="">
            <p:pic>
              <p:nvPicPr>
                <p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66086" y="615895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14:cNvPr>
                <p14:cNvContentPartPr/>
                <p14:nvPr/>
              </p14:nvContentPartPr>
              <p14:xfrm>
                <a:off x="6164366" y="5498715"/>
                <a:ext cx="132480" cy="273600"/>
              </p14:xfrm>
            </p:contentPart>
          </mc:Choice>
          <mc:Fallback xmlns="">
            <p:pic>
              <p:nvPicPr>
                <p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155390" y="5489703"/>
                  <a:ext cx="150072" cy="2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14:cNvPr>
                <p14:cNvContentPartPr/>
                <p14:nvPr/>
              </p14:nvContentPartPr>
              <p14:xfrm>
                <a:off x="6446966" y="5861595"/>
                <a:ext cx="28800" cy="563760"/>
              </p14:xfrm>
            </p:contentPart>
          </mc:Choice>
          <mc:Fallback xmlns="">
            <p:pic>
              <p:nvPicPr>
                <p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37966" y="5852595"/>
                  <a:ext cx="4644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14:cNvPr>
                <p14:cNvContentPartPr/>
                <p14:nvPr/>
              </p14:nvContentPartPr>
              <p14:xfrm>
                <a:off x="6411686" y="5776995"/>
                <a:ext cx="840960" cy="659520"/>
              </p14:xfrm>
            </p:contentPart>
          </mc:Choice>
          <mc:Fallback xmlns="">
            <p:pic>
              <p:nvPicPr>
                <p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402686" y="5767995"/>
                  <a:ext cx="8586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14:cNvPr>
                <p14:cNvContentPartPr/>
                <p14:nvPr/>
              </p14:nvContentPartPr>
              <p14:xfrm>
                <a:off x="6671606" y="6037635"/>
                <a:ext cx="21960" cy="215640"/>
              </p14:xfrm>
            </p:contentPart>
          </mc:Choice>
          <mc:Fallback xmlns="">
            <p:pic>
              <p:nvPicPr>
                <p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62751" y="6028635"/>
                  <a:ext cx="39315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14:cNvPr>
                <p14:cNvContentPartPr/>
                <p14:nvPr/>
              </p14:nvContentPartPr>
              <p14:xfrm>
                <a:off x="6685286" y="5939355"/>
                <a:ext cx="199440" cy="161280"/>
              </p14:xfrm>
            </p:contentPart>
          </mc:Choice>
          <mc:Fallback xmlns="">
            <p:pic>
              <p:nvPicPr>
                <p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76286" y="5930355"/>
                  <a:ext cx="217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14:cNvPr>
                <p14:cNvContentPartPr/>
                <p14:nvPr/>
              </p14:nvContentPartPr>
              <p14:xfrm>
                <a:off x="6811646" y="6157155"/>
                <a:ext cx="159480" cy="149400"/>
              </p14:xfrm>
            </p:contentPart>
          </mc:Choice>
          <mc:Fallback xmlns="">
            <p:pic>
              <p:nvPicPr>
                <p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02626" y="6148177"/>
                  <a:ext cx="177160" cy="166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14:cNvPr>
                <p14:cNvContentPartPr/>
                <p14:nvPr/>
              </p14:nvContentPartPr>
              <p14:xfrm>
                <a:off x="7012166" y="5481435"/>
                <a:ext cx="66600" cy="247680"/>
              </p14:xfrm>
            </p:contentPart>
          </mc:Choice>
          <mc:Fallback xmlns="">
            <p:pic>
              <p:nvPicPr>
                <p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003117" y="5472435"/>
                  <a:ext cx="84336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14:cNvPr>
                <p14:cNvContentPartPr/>
                <p14:nvPr/>
              </p14:nvContentPartPr>
              <p14:xfrm>
                <a:off x="7119446" y="5482875"/>
                <a:ext cx="27000" cy="235440"/>
              </p14:xfrm>
            </p:contentPart>
          </mc:Choice>
          <mc:Fallback xmlns="">
            <p:pic>
              <p:nvPicPr>
                <p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10564" y="5473875"/>
                  <a:ext cx="44408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14:cNvPr>
                <p14:cNvContentPartPr/>
                <p14:nvPr/>
              </p14:nvContentPartPr>
              <p14:xfrm>
                <a:off x="7358486" y="5828115"/>
                <a:ext cx="74520" cy="485280"/>
              </p14:xfrm>
            </p:contentPart>
          </mc:Choice>
          <mc:Fallback xmlns="">
            <p:pic>
              <p:nvPicPr>
                <p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49486" y="5819115"/>
                  <a:ext cx="9216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14:cNvPr>
                <p14:cNvContentPartPr/>
                <p14:nvPr/>
              </p14:nvContentPartPr>
              <p14:xfrm>
                <a:off x="7301966" y="5799315"/>
                <a:ext cx="866880" cy="667800"/>
              </p14:xfrm>
            </p:contentPart>
          </mc:Choice>
          <mc:Fallback xmlns="">
            <p:pic>
              <p:nvPicPr>
                <p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292970" y="5790315"/>
                  <a:ext cx="884513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14:cNvPr>
                <p14:cNvContentPartPr/>
                <p14:nvPr/>
              </p14:nvContentPartPr>
              <p14:xfrm>
                <a:off x="7529846" y="6039795"/>
                <a:ext cx="16200" cy="214560"/>
              </p14:xfrm>
            </p:contentPart>
          </mc:Choice>
          <mc:Fallback xmlns="">
            <p:pic>
              <p:nvPicPr>
                <p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520846" y="6030795"/>
                  <a:ext cx="33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14:cNvPr>
                <p14:cNvContentPartPr/>
                <p14:nvPr/>
              </p14:nvContentPartPr>
              <p14:xfrm>
                <a:off x="7496726" y="5964195"/>
                <a:ext cx="165960" cy="136440"/>
              </p14:xfrm>
            </p:contentPart>
          </mc:Choice>
          <mc:Fallback xmlns="">
            <p:pic>
              <p:nvPicPr>
                <p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487726" y="5955219"/>
                  <a:ext cx="183600" cy="1540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14:cNvPr>
                <p14:cNvContentPartPr/>
                <p14:nvPr/>
              </p14:nvContentPartPr>
              <p14:xfrm>
                <a:off x="7656926" y="6110355"/>
                <a:ext cx="104400" cy="144000"/>
              </p14:xfrm>
            </p:contentPart>
          </mc:Choice>
          <mc:Fallback xmlns="">
            <p:pic>
              <p:nvPicPr>
                <p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47926" y="6101355"/>
                  <a:ext cx="122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14:cNvPr>
                <p14:cNvContentPartPr/>
                <p14:nvPr/>
              </p14:nvContentPartPr>
              <p14:xfrm>
                <a:off x="7701206" y="6142035"/>
                <a:ext cx="68400" cy="240120"/>
              </p14:xfrm>
            </p:contentPart>
          </mc:Choice>
          <mc:Fallback xmlns="">
            <p:pic>
              <p:nvPicPr>
                <p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692206" y="6133035"/>
                  <a:ext cx="86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14:cNvPr>
                <p14:cNvContentPartPr/>
                <p14:nvPr/>
              </p14:nvContentPartPr>
              <p14:xfrm>
                <a:off x="7881926" y="5502315"/>
                <a:ext cx="29160" cy="235440"/>
              </p14:xfrm>
            </p:contentPart>
          </mc:Choice>
          <mc:Fallback xmlns="">
            <p:pic>
              <p:nvPicPr>
                <p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872926" y="5493315"/>
                  <a:ext cx="468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14:cNvPr>
                <p14:cNvContentPartPr/>
                <p14:nvPr/>
              </p14:nvContentPartPr>
              <p14:xfrm>
                <a:off x="7926206" y="5521755"/>
                <a:ext cx="165960" cy="205560"/>
              </p14:xfrm>
            </p:contentPart>
          </mc:Choice>
          <mc:Fallback xmlns="">
            <p:pic>
              <p:nvPicPr>
                <p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917206" y="5512755"/>
                  <a:ext cx="1836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0762" name="Ink 30761">
                  <a:extLst>
                    <a:ext uri="{FF2B5EF4-FFF2-40B4-BE49-F238E27FC236}">
                      <a16:creationId xmlns:a16="http://schemas.microsoft.com/office/drawing/2014/main" id="{3837AE9B-D986-4397-88A6-C5B85E8BD4F9}"/>
                    </a:ext>
                  </a:extLst>
                </p14:cNvPr>
                <p14:cNvContentPartPr/>
                <p14:nvPr/>
              </p14:nvContentPartPr>
              <p14:xfrm>
                <a:off x="8286566" y="5825955"/>
                <a:ext cx="33840" cy="713160"/>
              </p14:xfrm>
            </p:contentPart>
          </mc:Choice>
          <mc:Fallback xmlns="">
            <p:pic>
              <p:nvPicPr>
                <p:cNvPr id="30762" name="Ink 30761">
                  <a:extLst>
                    <a:ext uri="{FF2B5EF4-FFF2-40B4-BE49-F238E27FC236}">
                      <a16:creationId xmlns:a16="http://schemas.microsoft.com/office/drawing/2014/main" id="{3837AE9B-D986-4397-88A6-C5B85E8BD4F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277469" y="5816955"/>
                  <a:ext cx="5167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0763" name="Ink 30762">
                  <a:extLst>
                    <a:ext uri="{FF2B5EF4-FFF2-40B4-BE49-F238E27FC236}">
                      <a16:creationId xmlns:a16="http://schemas.microsoft.com/office/drawing/2014/main" id="{76FF741B-A6D3-46A1-87F9-969B107FEDFE}"/>
                    </a:ext>
                  </a:extLst>
                </p14:cNvPr>
                <p14:cNvContentPartPr/>
                <p14:nvPr/>
              </p14:nvContentPartPr>
              <p14:xfrm>
                <a:off x="8311406" y="5784555"/>
                <a:ext cx="581040" cy="810000"/>
              </p14:xfrm>
            </p:contentPart>
          </mc:Choice>
          <mc:Fallback xmlns="">
            <p:pic>
              <p:nvPicPr>
                <p:cNvPr id="30763" name="Ink 30762">
                  <a:extLst>
                    <a:ext uri="{FF2B5EF4-FFF2-40B4-BE49-F238E27FC236}">
                      <a16:creationId xmlns:a16="http://schemas.microsoft.com/office/drawing/2014/main" id="{76FF741B-A6D3-46A1-87F9-969B107FEDF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302406" y="5775551"/>
                  <a:ext cx="598680" cy="8276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0764" name="Ink 30763">
                  <a:extLst>
                    <a:ext uri="{FF2B5EF4-FFF2-40B4-BE49-F238E27FC236}">
                      <a16:creationId xmlns:a16="http://schemas.microsoft.com/office/drawing/2014/main" id="{6B4F0462-4A1D-4145-853E-138EBEDA1ABC}"/>
                    </a:ext>
                  </a:extLst>
                </p14:cNvPr>
                <p14:cNvContentPartPr/>
                <p14:nvPr/>
              </p14:nvContentPartPr>
              <p14:xfrm>
                <a:off x="8422286" y="6057075"/>
                <a:ext cx="45000" cy="218160"/>
              </p14:xfrm>
            </p:contentPart>
          </mc:Choice>
          <mc:Fallback xmlns="">
            <p:pic>
              <p:nvPicPr>
                <p:cNvPr id="30764" name="Ink 30763">
                  <a:extLst>
                    <a:ext uri="{FF2B5EF4-FFF2-40B4-BE49-F238E27FC236}">
                      <a16:creationId xmlns:a16="http://schemas.microsoft.com/office/drawing/2014/main" id="{6B4F0462-4A1D-4145-853E-138EBEDA1AB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413286" y="6048075"/>
                  <a:ext cx="626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0765" name="Ink 30764">
                  <a:extLst>
                    <a:ext uri="{FF2B5EF4-FFF2-40B4-BE49-F238E27FC236}">
                      <a16:creationId xmlns:a16="http://schemas.microsoft.com/office/drawing/2014/main" id="{AA2D9F48-7667-4A23-AA72-11C6A4A815EB}"/>
                    </a:ext>
                  </a:extLst>
                </p14:cNvPr>
                <p14:cNvContentPartPr/>
                <p14:nvPr/>
              </p14:nvContentPartPr>
              <p14:xfrm>
                <a:off x="8422286" y="5982555"/>
                <a:ext cx="181440" cy="163440"/>
              </p14:xfrm>
            </p:contentPart>
          </mc:Choice>
          <mc:Fallback xmlns="">
            <p:pic>
              <p:nvPicPr>
                <p:cNvPr id="30765" name="Ink 30764">
                  <a:extLst>
                    <a:ext uri="{FF2B5EF4-FFF2-40B4-BE49-F238E27FC236}">
                      <a16:creationId xmlns:a16="http://schemas.microsoft.com/office/drawing/2014/main" id="{AA2D9F48-7667-4A23-AA72-11C6A4A815E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413304" y="5973555"/>
                  <a:ext cx="199045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0766" name="Ink 30765">
                  <a:extLst>
                    <a:ext uri="{FF2B5EF4-FFF2-40B4-BE49-F238E27FC236}">
                      <a16:creationId xmlns:a16="http://schemas.microsoft.com/office/drawing/2014/main" id="{94F34090-F9F0-49F4-9C24-005C5636E0A8}"/>
                    </a:ext>
                  </a:extLst>
                </p14:cNvPr>
                <p14:cNvContentPartPr/>
                <p14:nvPr/>
              </p14:nvContentPartPr>
              <p14:xfrm>
                <a:off x="8505446" y="6185235"/>
                <a:ext cx="140040" cy="204120"/>
              </p14:xfrm>
            </p:contentPart>
          </mc:Choice>
          <mc:Fallback xmlns="">
            <p:pic>
              <p:nvPicPr>
                <p:cNvPr id="30766" name="Ink 30765">
                  <a:extLst>
                    <a:ext uri="{FF2B5EF4-FFF2-40B4-BE49-F238E27FC236}">
                      <a16:creationId xmlns:a16="http://schemas.microsoft.com/office/drawing/2014/main" id="{94F34090-F9F0-49F4-9C24-005C5636E0A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496423" y="6176235"/>
                  <a:ext cx="157725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30768" name="Ink 30767">
                  <a:extLst>
                    <a:ext uri="{FF2B5EF4-FFF2-40B4-BE49-F238E27FC236}">
                      <a16:creationId xmlns:a16="http://schemas.microsoft.com/office/drawing/2014/main" id="{9B2160CE-D88B-4BFB-A048-C839EBC4439C}"/>
                    </a:ext>
                  </a:extLst>
                </p14:cNvPr>
                <p14:cNvContentPartPr/>
                <p14:nvPr/>
              </p14:nvContentPartPr>
              <p14:xfrm>
                <a:off x="8623886" y="5406915"/>
                <a:ext cx="8280" cy="239040"/>
              </p14:xfrm>
            </p:contentPart>
          </mc:Choice>
          <mc:Fallback xmlns="">
            <p:pic>
              <p:nvPicPr>
                <p:cNvPr id="30768" name="Ink 30767">
                  <a:extLst>
                    <a:ext uri="{FF2B5EF4-FFF2-40B4-BE49-F238E27FC236}">
                      <a16:creationId xmlns:a16="http://schemas.microsoft.com/office/drawing/2014/main" id="{9B2160CE-D88B-4BFB-A048-C839EBC4439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614886" y="5397915"/>
                  <a:ext cx="259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30769" name="Ink 30768">
                  <a:extLst>
                    <a:ext uri="{FF2B5EF4-FFF2-40B4-BE49-F238E27FC236}">
                      <a16:creationId xmlns:a16="http://schemas.microsoft.com/office/drawing/2014/main" id="{43E468E6-310A-4609-BEFF-5877313AD2CF}"/>
                    </a:ext>
                  </a:extLst>
                </p14:cNvPr>
                <p14:cNvContentPartPr/>
                <p14:nvPr/>
              </p14:nvContentPartPr>
              <p14:xfrm>
                <a:off x="8758886" y="5289915"/>
                <a:ext cx="95760" cy="285480"/>
              </p14:xfrm>
            </p:contentPart>
          </mc:Choice>
          <mc:Fallback xmlns="">
            <p:pic>
              <p:nvPicPr>
                <p:cNvPr id="30769" name="Ink 30768">
                  <a:extLst>
                    <a:ext uri="{FF2B5EF4-FFF2-40B4-BE49-F238E27FC236}">
                      <a16:creationId xmlns:a16="http://schemas.microsoft.com/office/drawing/2014/main" id="{43E468E6-310A-4609-BEFF-5877313AD2C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749886" y="5280915"/>
                  <a:ext cx="1134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0770" name="Ink 30769">
                  <a:extLst>
                    <a:ext uri="{FF2B5EF4-FFF2-40B4-BE49-F238E27FC236}">
                      <a16:creationId xmlns:a16="http://schemas.microsoft.com/office/drawing/2014/main" id="{CAB59520-E67E-4B85-8E9F-FFD255DC992C}"/>
                    </a:ext>
                  </a:extLst>
                </p14:cNvPr>
                <p14:cNvContentPartPr/>
                <p14:nvPr/>
              </p14:nvContentPartPr>
              <p14:xfrm>
                <a:off x="8840246" y="5412675"/>
                <a:ext cx="64440" cy="300600"/>
              </p14:xfrm>
            </p:contentPart>
          </mc:Choice>
          <mc:Fallback xmlns="">
            <p:pic>
              <p:nvPicPr>
                <p:cNvPr id="30770" name="Ink 30769">
                  <a:extLst>
                    <a:ext uri="{FF2B5EF4-FFF2-40B4-BE49-F238E27FC236}">
                      <a16:creationId xmlns:a16="http://schemas.microsoft.com/office/drawing/2014/main" id="{CAB59520-E67E-4B85-8E9F-FFD255DC992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831246" y="5403686"/>
                  <a:ext cx="82080" cy="318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0772" name="Ink 30771">
                  <a:extLst>
                    <a:ext uri="{FF2B5EF4-FFF2-40B4-BE49-F238E27FC236}">
                      <a16:creationId xmlns:a16="http://schemas.microsoft.com/office/drawing/2014/main" id="{B3BA2E8C-A923-4157-A7BD-276EE4634CA9}"/>
                    </a:ext>
                  </a:extLst>
                </p14:cNvPr>
                <p14:cNvContentPartPr/>
                <p14:nvPr/>
              </p14:nvContentPartPr>
              <p14:xfrm>
                <a:off x="295286" y="6696795"/>
                <a:ext cx="66960" cy="527040"/>
              </p14:xfrm>
            </p:contentPart>
          </mc:Choice>
          <mc:Fallback xmlns="">
            <p:pic>
              <p:nvPicPr>
                <p:cNvPr id="30772" name="Ink 30771">
                  <a:extLst>
                    <a:ext uri="{FF2B5EF4-FFF2-40B4-BE49-F238E27FC236}">
                      <a16:creationId xmlns:a16="http://schemas.microsoft.com/office/drawing/2014/main" id="{B3BA2E8C-A923-4157-A7BD-276EE4634CA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86286" y="6687801"/>
                  <a:ext cx="84600" cy="5446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0773" name="Ink 30772">
                  <a:extLst>
                    <a:ext uri="{FF2B5EF4-FFF2-40B4-BE49-F238E27FC236}">
                      <a16:creationId xmlns:a16="http://schemas.microsoft.com/office/drawing/2014/main" id="{DBA600FD-5003-4390-A9D6-301A2C54D76B}"/>
                    </a:ext>
                  </a:extLst>
                </p14:cNvPr>
                <p14:cNvContentPartPr/>
                <p14:nvPr/>
              </p14:nvContentPartPr>
              <p14:xfrm>
                <a:off x="233726" y="6642435"/>
                <a:ext cx="1326600" cy="616680"/>
              </p14:xfrm>
            </p:contentPart>
          </mc:Choice>
          <mc:Fallback xmlns="">
            <p:pic>
              <p:nvPicPr>
                <p:cNvPr id="30773" name="Ink 30772">
                  <a:extLst>
                    <a:ext uri="{FF2B5EF4-FFF2-40B4-BE49-F238E27FC236}">
                      <a16:creationId xmlns:a16="http://schemas.microsoft.com/office/drawing/2014/main" id="{DBA600FD-5003-4390-A9D6-301A2C54D76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24726" y="6633430"/>
                  <a:ext cx="1344240" cy="634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0774" name="Ink 30773">
                  <a:extLst>
                    <a:ext uri="{FF2B5EF4-FFF2-40B4-BE49-F238E27FC236}">
                      <a16:creationId xmlns:a16="http://schemas.microsoft.com/office/drawing/2014/main" id="{4FA26250-F448-4773-AC71-0274A866FA1C}"/>
                    </a:ext>
                  </a:extLst>
                </p14:cNvPr>
                <p14:cNvContentPartPr/>
                <p14:nvPr/>
              </p14:nvContentPartPr>
              <p14:xfrm>
                <a:off x="600926" y="6866355"/>
                <a:ext cx="41400" cy="299160"/>
              </p14:xfrm>
            </p:contentPart>
          </mc:Choice>
          <mc:Fallback xmlns="">
            <p:pic>
              <p:nvPicPr>
                <p:cNvPr id="30774" name="Ink 30773">
                  <a:extLst>
                    <a:ext uri="{FF2B5EF4-FFF2-40B4-BE49-F238E27FC236}">
                      <a16:creationId xmlns:a16="http://schemas.microsoft.com/office/drawing/2014/main" id="{4FA26250-F448-4773-AC71-0274A866FA1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91926" y="6857366"/>
                  <a:ext cx="59040" cy="3167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30775" name="Ink 30774">
                  <a:extLst>
                    <a:ext uri="{FF2B5EF4-FFF2-40B4-BE49-F238E27FC236}">
                      <a16:creationId xmlns:a16="http://schemas.microsoft.com/office/drawing/2014/main" id="{10C7B246-1CC3-4EA6-9276-7F3007ADD5FC}"/>
                    </a:ext>
                  </a:extLst>
                </p14:cNvPr>
                <p14:cNvContentPartPr/>
                <p14:nvPr/>
              </p14:nvContentPartPr>
              <p14:xfrm>
                <a:off x="618926" y="6829635"/>
                <a:ext cx="138240" cy="133200"/>
              </p14:xfrm>
            </p:contentPart>
          </mc:Choice>
          <mc:Fallback xmlns="">
            <p:pic>
              <p:nvPicPr>
                <p:cNvPr id="30775" name="Ink 30774">
                  <a:extLst>
                    <a:ext uri="{FF2B5EF4-FFF2-40B4-BE49-F238E27FC236}">
                      <a16:creationId xmlns:a16="http://schemas.microsoft.com/office/drawing/2014/main" id="{10C7B246-1CC3-4EA6-9276-7F3007ADD5F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09949" y="6820635"/>
                  <a:ext cx="155834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30776" name="Ink 30775">
                  <a:extLst>
                    <a:ext uri="{FF2B5EF4-FFF2-40B4-BE49-F238E27FC236}">
                      <a16:creationId xmlns:a16="http://schemas.microsoft.com/office/drawing/2014/main" id="{780B7075-5CBB-4511-9274-AC85D258771E}"/>
                    </a:ext>
                  </a:extLst>
                </p14:cNvPr>
                <p14:cNvContentPartPr/>
                <p14:nvPr/>
              </p14:nvContentPartPr>
              <p14:xfrm>
                <a:off x="785606" y="6949155"/>
                <a:ext cx="90360" cy="167040"/>
              </p14:xfrm>
            </p:contentPart>
          </mc:Choice>
          <mc:Fallback xmlns="">
            <p:pic>
              <p:nvPicPr>
                <p:cNvPr id="30776" name="Ink 30775">
                  <a:extLst>
                    <a:ext uri="{FF2B5EF4-FFF2-40B4-BE49-F238E27FC236}">
                      <a16:creationId xmlns:a16="http://schemas.microsoft.com/office/drawing/2014/main" id="{780B7075-5CBB-4511-9274-AC85D258771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76606" y="6940155"/>
                  <a:ext cx="1080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30778" name="Ink 30777">
                  <a:extLst>
                    <a:ext uri="{FF2B5EF4-FFF2-40B4-BE49-F238E27FC236}">
                      <a16:creationId xmlns:a16="http://schemas.microsoft.com/office/drawing/2014/main" id="{E11A5F19-4A77-4EE6-A580-CB258360D3B9}"/>
                    </a:ext>
                  </a:extLst>
                </p14:cNvPr>
                <p14:cNvContentPartPr/>
                <p14:nvPr/>
              </p14:nvContentPartPr>
              <p14:xfrm>
                <a:off x="1295006" y="6419955"/>
                <a:ext cx="80280" cy="259920"/>
              </p14:xfrm>
            </p:contentPart>
          </mc:Choice>
          <mc:Fallback xmlns="">
            <p:pic>
              <p:nvPicPr>
                <p:cNvPr id="30778" name="Ink 30777">
                  <a:extLst>
                    <a:ext uri="{FF2B5EF4-FFF2-40B4-BE49-F238E27FC236}">
                      <a16:creationId xmlns:a16="http://schemas.microsoft.com/office/drawing/2014/main" id="{E11A5F19-4A77-4EE6-A580-CB258360D3B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285965" y="6410943"/>
                  <a:ext cx="97999" cy="2775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30779" name="Ink 30778">
                  <a:extLst>
                    <a:ext uri="{FF2B5EF4-FFF2-40B4-BE49-F238E27FC236}">
                      <a16:creationId xmlns:a16="http://schemas.microsoft.com/office/drawing/2014/main" id="{C76667C2-DF87-4784-B58A-94777BB66A95}"/>
                    </a:ext>
                  </a:extLst>
                </p14:cNvPr>
                <p14:cNvContentPartPr/>
                <p14:nvPr/>
              </p14:nvContentPartPr>
              <p14:xfrm>
                <a:off x="1413446" y="6437235"/>
                <a:ext cx="138240" cy="237600"/>
              </p14:xfrm>
            </p:contentPart>
          </mc:Choice>
          <mc:Fallback xmlns="">
            <p:pic>
              <p:nvPicPr>
                <p:cNvPr id="30779" name="Ink 30778">
                  <a:extLst>
                    <a:ext uri="{FF2B5EF4-FFF2-40B4-BE49-F238E27FC236}">
                      <a16:creationId xmlns:a16="http://schemas.microsoft.com/office/drawing/2014/main" id="{C76667C2-DF87-4784-B58A-94777BB66A9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404446" y="6428235"/>
                  <a:ext cx="1558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30780" name="Ink 30779">
                  <a:extLst>
                    <a:ext uri="{FF2B5EF4-FFF2-40B4-BE49-F238E27FC236}">
                      <a16:creationId xmlns:a16="http://schemas.microsoft.com/office/drawing/2014/main" id="{370E1490-0368-498F-AFA5-78F03C044F96}"/>
                    </a:ext>
                  </a:extLst>
                </p14:cNvPr>
                <p14:cNvContentPartPr/>
                <p14:nvPr/>
              </p14:nvContentPartPr>
              <p14:xfrm>
                <a:off x="1401206" y="6538035"/>
                <a:ext cx="254160" cy="19080"/>
              </p14:xfrm>
            </p:contentPart>
          </mc:Choice>
          <mc:Fallback xmlns="">
            <p:pic>
              <p:nvPicPr>
                <p:cNvPr id="30780" name="Ink 30779">
                  <a:extLst>
                    <a:ext uri="{FF2B5EF4-FFF2-40B4-BE49-F238E27FC236}">
                      <a16:creationId xmlns:a16="http://schemas.microsoft.com/office/drawing/2014/main" id="{370E1490-0368-498F-AFA5-78F03C044F9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392219" y="6529035"/>
                  <a:ext cx="271775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30782" name="Ink 30781">
                  <a:extLst>
                    <a:ext uri="{FF2B5EF4-FFF2-40B4-BE49-F238E27FC236}">
                      <a16:creationId xmlns:a16="http://schemas.microsoft.com/office/drawing/2014/main" id="{85A82A86-04DA-4126-A78F-B5AC35D91DBF}"/>
                    </a:ext>
                  </a:extLst>
                </p14:cNvPr>
                <p14:cNvContentPartPr/>
                <p14:nvPr/>
              </p14:nvContentPartPr>
              <p14:xfrm>
                <a:off x="1631246" y="6719115"/>
                <a:ext cx="111600" cy="536400"/>
              </p14:xfrm>
            </p:contentPart>
          </mc:Choice>
          <mc:Fallback xmlns="">
            <p:pic>
              <p:nvPicPr>
                <p:cNvPr id="30782" name="Ink 30781">
                  <a:extLst>
                    <a:ext uri="{FF2B5EF4-FFF2-40B4-BE49-F238E27FC236}">
                      <a16:creationId xmlns:a16="http://schemas.microsoft.com/office/drawing/2014/main" id="{85A82A86-04DA-4126-A78F-B5AC35D91DB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22246" y="6710115"/>
                  <a:ext cx="12924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30783" name="Ink 30782">
                  <a:extLst>
                    <a:ext uri="{FF2B5EF4-FFF2-40B4-BE49-F238E27FC236}">
                      <a16:creationId xmlns:a16="http://schemas.microsoft.com/office/drawing/2014/main" id="{E8E91C57-E534-44B3-ABFF-135A295272F6}"/>
                    </a:ext>
                  </a:extLst>
                </p14:cNvPr>
                <p14:cNvContentPartPr/>
                <p14:nvPr/>
              </p14:nvContentPartPr>
              <p14:xfrm>
                <a:off x="1682366" y="6668715"/>
                <a:ext cx="742680" cy="600120"/>
              </p14:xfrm>
            </p:contentPart>
          </mc:Choice>
          <mc:Fallback xmlns="">
            <p:pic>
              <p:nvPicPr>
                <p:cNvPr id="30783" name="Ink 30782">
                  <a:extLst>
                    <a:ext uri="{FF2B5EF4-FFF2-40B4-BE49-F238E27FC236}">
                      <a16:creationId xmlns:a16="http://schemas.microsoft.com/office/drawing/2014/main" id="{E8E91C57-E534-44B3-ABFF-135A295272F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673362" y="6659715"/>
                  <a:ext cx="760329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30784" name="Ink 30783">
                  <a:extLst>
                    <a:ext uri="{FF2B5EF4-FFF2-40B4-BE49-F238E27FC236}">
                      <a16:creationId xmlns:a16="http://schemas.microsoft.com/office/drawing/2014/main" id="{9057AF6B-C980-44AE-B3EA-7DB57BC8D09B}"/>
                    </a:ext>
                  </a:extLst>
                </p14:cNvPr>
                <p14:cNvContentPartPr/>
                <p14:nvPr/>
              </p14:nvContentPartPr>
              <p14:xfrm>
                <a:off x="1847606" y="6893715"/>
                <a:ext cx="47160" cy="220320"/>
              </p14:xfrm>
            </p:contentPart>
          </mc:Choice>
          <mc:Fallback xmlns="">
            <p:pic>
              <p:nvPicPr>
                <p:cNvPr id="30784" name="Ink 30783">
                  <a:extLst>
                    <a:ext uri="{FF2B5EF4-FFF2-40B4-BE49-F238E27FC236}">
                      <a16:creationId xmlns:a16="http://schemas.microsoft.com/office/drawing/2014/main" id="{9057AF6B-C980-44AE-B3EA-7DB57BC8D09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838537" y="6884715"/>
                  <a:ext cx="64936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30785" name="Ink 30784">
                  <a:extLst>
                    <a:ext uri="{FF2B5EF4-FFF2-40B4-BE49-F238E27FC236}">
                      <a16:creationId xmlns:a16="http://schemas.microsoft.com/office/drawing/2014/main" id="{D76DED22-27B2-404D-B00D-A4865D4084C9}"/>
                    </a:ext>
                  </a:extLst>
                </p14:cNvPr>
                <p14:cNvContentPartPr/>
                <p14:nvPr/>
              </p14:nvContentPartPr>
              <p14:xfrm>
                <a:off x="1795046" y="6812355"/>
                <a:ext cx="178200" cy="192240"/>
              </p14:xfrm>
            </p:contentPart>
          </mc:Choice>
          <mc:Fallback xmlns="">
            <p:pic>
              <p:nvPicPr>
                <p:cNvPr id="30785" name="Ink 30784">
                  <a:extLst>
                    <a:ext uri="{FF2B5EF4-FFF2-40B4-BE49-F238E27FC236}">
                      <a16:creationId xmlns:a16="http://schemas.microsoft.com/office/drawing/2014/main" id="{D76DED22-27B2-404D-B00D-A4865D4084C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786028" y="6803355"/>
                  <a:ext cx="195876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30786" name="Ink 30785">
                  <a:extLst>
                    <a:ext uri="{FF2B5EF4-FFF2-40B4-BE49-F238E27FC236}">
                      <a16:creationId xmlns:a16="http://schemas.microsoft.com/office/drawing/2014/main" id="{59CDF155-7FA6-4EDC-99C0-4BA56947AA48}"/>
                    </a:ext>
                  </a:extLst>
                </p14:cNvPr>
                <p14:cNvContentPartPr/>
                <p14:nvPr/>
              </p14:nvContentPartPr>
              <p14:xfrm>
                <a:off x="1962086" y="6991995"/>
                <a:ext cx="130320" cy="195840"/>
              </p14:xfrm>
            </p:contentPart>
          </mc:Choice>
          <mc:Fallback xmlns="">
            <p:pic>
              <p:nvPicPr>
                <p:cNvPr id="30786" name="Ink 30785">
                  <a:extLst>
                    <a:ext uri="{FF2B5EF4-FFF2-40B4-BE49-F238E27FC236}">
                      <a16:creationId xmlns:a16="http://schemas.microsoft.com/office/drawing/2014/main" id="{59CDF155-7FA6-4EDC-99C0-4BA56947AA4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953086" y="6982995"/>
                  <a:ext cx="1479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30787" name="Ink 30786">
                  <a:extLst>
                    <a:ext uri="{FF2B5EF4-FFF2-40B4-BE49-F238E27FC236}">
                      <a16:creationId xmlns:a16="http://schemas.microsoft.com/office/drawing/2014/main" id="{1E5DE9C1-5D2F-4D2F-99E6-B479B181F55E}"/>
                    </a:ext>
                  </a:extLst>
                </p14:cNvPr>
                <p14:cNvContentPartPr/>
                <p14:nvPr/>
              </p14:nvContentPartPr>
              <p14:xfrm>
                <a:off x="2170166" y="6407715"/>
                <a:ext cx="37080" cy="208080"/>
              </p14:xfrm>
            </p:contentPart>
          </mc:Choice>
          <mc:Fallback xmlns="">
            <p:pic>
              <p:nvPicPr>
                <p:cNvPr id="30787" name="Ink 30786">
                  <a:extLst>
                    <a:ext uri="{FF2B5EF4-FFF2-40B4-BE49-F238E27FC236}">
                      <a16:creationId xmlns:a16="http://schemas.microsoft.com/office/drawing/2014/main" id="{1E5DE9C1-5D2F-4D2F-99E6-B479B181F55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161166" y="6398715"/>
                  <a:ext cx="547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30788" name="Ink 30787">
                  <a:extLst>
                    <a:ext uri="{FF2B5EF4-FFF2-40B4-BE49-F238E27FC236}">
                      <a16:creationId xmlns:a16="http://schemas.microsoft.com/office/drawing/2014/main" id="{5554E53D-7CB6-4F40-92D4-71CE0F7018DB}"/>
                    </a:ext>
                  </a:extLst>
                </p14:cNvPr>
                <p14:cNvContentPartPr/>
                <p14:nvPr/>
              </p14:nvContentPartPr>
              <p14:xfrm>
                <a:off x="2272406" y="6364875"/>
                <a:ext cx="167400" cy="310680"/>
              </p14:xfrm>
            </p:contentPart>
          </mc:Choice>
          <mc:Fallback xmlns="">
            <p:pic>
              <p:nvPicPr>
                <p:cNvPr id="30788" name="Ink 30787">
                  <a:extLst>
                    <a:ext uri="{FF2B5EF4-FFF2-40B4-BE49-F238E27FC236}">
                      <a16:creationId xmlns:a16="http://schemas.microsoft.com/office/drawing/2014/main" id="{5554E53D-7CB6-4F40-92D4-71CE0F7018D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263406" y="6355875"/>
                  <a:ext cx="1850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30790" name="Ink 30789">
                  <a:extLst>
                    <a:ext uri="{FF2B5EF4-FFF2-40B4-BE49-F238E27FC236}">
                      <a16:creationId xmlns:a16="http://schemas.microsoft.com/office/drawing/2014/main" id="{9568DDFE-BB5E-4CDA-8F79-E5717350F73D}"/>
                    </a:ext>
                  </a:extLst>
                </p14:cNvPr>
                <p14:cNvContentPartPr/>
                <p14:nvPr/>
              </p14:nvContentPartPr>
              <p14:xfrm>
                <a:off x="2533766" y="6722715"/>
                <a:ext cx="66600" cy="460440"/>
              </p14:xfrm>
            </p:contentPart>
          </mc:Choice>
          <mc:Fallback xmlns="">
            <p:pic>
              <p:nvPicPr>
                <p:cNvPr id="30790" name="Ink 30789">
                  <a:extLst>
                    <a:ext uri="{FF2B5EF4-FFF2-40B4-BE49-F238E27FC236}">
                      <a16:creationId xmlns:a16="http://schemas.microsoft.com/office/drawing/2014/main" id="{9568DDFE-BB5E-4CDA-8F79-E5717350F73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524766" y="6713715"/>
                  <a:ext cx="8424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30791" name="Ink 30790">
                  <a:extLst>
                    <a:ext uri="{FF2B5EF4-FFF2-40B4-BE49-F238E27FC236}">
                      <a16:creationId xmlns:a16="http://schemas.microsoft.com/office/drawing/2014/main" id="{CE09BC03-F443-4D03-B7F8-23D83760F2F0}"/>
                    </a:ext>
                  </a:extLst>
                </p14:cNvPr>
                <p14:cNvContentPartPr/>
                <p14:nvPr/>
              </p14:nvContentPartPr>
              <p14:xfrm>
                <a:off x="2533766" y="6684915"/>
                <a:ext cx="869040" cy="596880"/>
              </p14:xfrm>
            </p:contentPart>
          </mc:Choice>
          <mc:Fallback xmlns="">
            <p:pic>
              <p:nvPicPr>
                <p:cNvPr id="30791" name="Ink 30790">
                  <a:extLst>
                    <a:ext uri="{FF2B5EF4-FFF2-40B4-BE49-F238E27FC236}">
                      <a16:creationId xmlns:a16="http://schemas.microsoft.com/office/drawing/2014/main" id="{CE09BC03-F443-4D03-B7F8-23D83760F2F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524766" y="6675915"/>
                  <a:ext cx="88668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30792" name="Ink 30791">
                  <a:extLst>
                    <a:ext uri="{FF2B5EF4-FFF2-40B4-BE49-F238E27FC236}">
                      <a16:creationId xmlns:a16="http://schemas.microsoft.com/office/drawing/2014/main" id="{C3091D14-0104-4CCF-BAE5-DD964CD9FCF4}"/>
                    </a:ext>
                  </a:extLst>
                </p14:cNvPr>
                <p14:cNvContentPartPr/>
                <p14:nvPr/>
              </p14:nvContentPartPr>
              <p14:xfrm>
                <a:off x="2768846" y="6893715"/>
                <a:ext cx="47880" cy="199440"/>
              </p14:xfrm>
            </p:contentPart>
          </mc:Choice>
          <mc:Fallback xmlns="">
            <p:pic>
              <p:nvPicPr>
                <p:cNvPr id="30792" name="Ink 30791">
                  <a:extLst>
                    <a:ext uri="{FF2B5EF4-FFF2-40B4-BE49-F238E27FC236}">
                      <a16:creationId xmlns:a16="http://schemas.microsoft.com/office/drawing/2014/main" id="{C3091D14-0104-4CCF-BAE5-DD964CD9FCF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759846" y="6884715"/>
                  <a:ext cx="655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30793" name="Ink 30792">
                  <a:extLst>
                    <a:ext uri="{FF2B5EF4-FFF2-40B4-BE49-F238E27FC236}">
                      <a16:creationId xmlns:a16="http://schemas.microsoft.com/office/drawing/2014/main" id="{6A44F0AF-1DD0-4310-AA5E-FD0ECFECC9D9}"/>
                    </a:ext>
                  </a:extLst>
                </p14:cNvPr>
                <p14:cNvContentPartPr/>
                <p14:nvPr/>
              </p14:nvContentPartPr>
              <p14:xfrm>
                <a:off x="2745806" y="6824955"/>
                <a:ext cx="150120" cy="141840"/>
              </p14:xfrm>
            </p:contentPart>
          </mc:Choice>
          <mc:Fallback xmlns="">
            <p:pic>
              <p:nvPicPr>
                <p:cNvPr id="30793" name="Ink 30792">
                  <a:extLst>
                    <a:ext uri="{FF2B5EF4-FFF2-40B4-BE49-F238E27FC236}">
                      <a16:creationId xmlns:a16="http://schemas.microsoft.com/office/drawing/2014/main" id="{6A44F0AF-1DD0-4310-AA5E-FD0ECFECC9D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736806" y="6815955"/>
                  <a:ext cx="1677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30794" name="Ink 30793">
                  <a:extLst>
                    <a:ext uri="{FF2B5EF4-FFF2-40B4-BE49-F238E27FC236}">
                      <a16:creationId xmlns:a16="http://schemas.microsoft.com/office/drawing/2014/main" id="{6C521AE9-81A6-483E-97B6-85821D416432}"/>
                    </a:ext>
                  </a:extLst>
                </p14:cNvPr>
                <p14:cNvContentPartPr/>
                <p14:nvPr/>
              </p14:nvContentPartPr>
              <p14:xfrm>
                <a:off x="2922926" y="6923235"/>
                <a:ext cx="99360" cy="122760"/>
              </p14:xfrm>
            </p:contentPart>
          </mc:Choice>
          <mc:Fallback xmlns="">
            <p:pic>
              <p:nvPicPr>
                <p:cNvPr id="30794" name="Ink 30793">
                  <a:extLst>
                    <a:ext uri="{FF2B5EF4-FFF2-40B4-BE49-F238E27FC236}">
                      <a16:creationId xmlns:a16="http://schemas.microsoft.com/office/drawing/2014/main" id="{6C521AE9-81A6-483E-97B6-85821D41643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913893" y="6914235"/>
                  <a:ext cx="117064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30795" name="Ink 30794">
                  <a:extLst>
                    <a:ext uri="{FF2B5EF4-FFF2-40B4-BE49-F238E27FC236}">
                      <a16:creationId xmlns:a16="http://schemas.microsoft.com/office/drawing/2014/main" id="{71A3F503-4CD7-4E5B-AAD2-FB997E4994D2}"/>
                    </a:ext>
                  </a:extLst>
                </p14:cNvPr>
                <p14:cNvContentPartPr/>
                <p14:nvPr/>
              </p14:nvContentPartPr>
              <p14:xfrm>
                <a:off x="2975126" y="6910995"/>
                <a:ext cx="84600" cy="213120"/>
              </p14:xfrm>
            </p:contentPart>
          </mc:Choice>
          <mc:Fallback xmlns="">
            <p:pic>
              <p:nvPicPr>
                <p:cNvPr id="30795" name="Ink 30794">
                  <a:extLst>
                    <a:ext uri="{FF2B5EF4-FFF2-40B4-BE49-F238E27FC236}">
                      <a16:creationId xmlns:a16="http://schemas.microsoft.com/office/drawing/2014/main" id="{71A3F503-4CD7-4E5B-AAD2-FB997E4994D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966088" y="6901995"/>
                  <a:ext cx="102315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30796" name="Ink 30795">
                  <a:extLst>
                    <a:ext uri="{FF2B5EF4-FFF2-40B4-BE49-F238E27FC236}">
                      <a16:creationId xmlns:a16="http://schemas.microsoft.com/office/drawing/2014/main" id="{E26C9E40-7029-47FD-9EC7-87598988503D}"/>
                    </a:ext>
                  </a:extLst>
                </p14:cNvPr>
                <p14:cNvContentPartPr/>
                <p14:nvPr/>
              </p14:nvContentPartPr>
              <p14:xfrm>
                <a:off x="3199406" y="6506715"/>
                <a:ext cx="180720" cy="191160"/>
              </p14:xfrm>
            </p:contentPart>
          </mc:Choice>
          <mc:Fallback xmlns="">
            <p:pic>
              <p:nvPicPr>
                <p:cNvPr id="30796" name="Ink 30795">
                  <a:extLst>
                    <a:ext uri="{FF2B5EF4-FFF2-40B4-BE49-F238E27FC236}">
                      <a16:creationId xmlns:a16="http://schemas.microsoft.com/office/drawing/2014/main" id="{E26C9E40-7029-47FD-9EC7-87598988503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190406" y="6497715"/>
                  <a:ext cx="1983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30797" name="Ink 30796">
                  <a:extLst>
                    <a:ext uri="{FF2B5EF4-FFF2-40B4-BE49-F238E27FC236}">
                      <a16:creationId xmlns:a16="http://schemas.microsoft.com/office/drawing/2014/main" id="{E6A5E7AC-5DD2-400B-9733-C7EAAC0873CE}"/>
                    </a:ext>
                  </a:extLst>
                </p14:cNvPr>
                <p14:cNvContentPartPr/>
                <p14:nvPr/>
              </p14:nvContentPartPr>
              <p14:xfrm>
                <a:off x="3338726" y="6476835"/>
                <a:ext cx="223920" cy="199440"/>
              </p14:xfrm>
            </p:contentPart>
          </mc:Choice>
          <mc:Fallback xmlns="">
            <p:pic>
              <p:nvPicPr>
                <p:cNvPr id="30797" name="Ink 30796">
                  <a:extLst>
                    <a:ext uri="{FF2B5EF4-FFF2-40B4-BE49-F238E27FC236}">
                      <a16:creationId xmlns:a16="http://schemas.microsoft.com/office/drawing/2014/main" id="{E6A5E7AC-5DD2-400B-9733-C7EAAC0873C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329712" y="6467835"/>
                  <a:ext cx="241588" cy="217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17188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1E8891A6-96C0-4E27-853C-F42C1FEB58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Algorithm Comparison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BF923C93-357F-4C7D-9396-96EB75958A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Which one is the best?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The answer depends on many factors: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the system workload (extremely variable)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hardware support for the dispatcher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relative importance of performance criteria (response time, CPU utilization, throughput...)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The evaluation method used (each has its limitations...)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7533F-915A-40CF-AD4D-FEF68ECE520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B4CCAD-745E-4E3C-9226-6DC017810F9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7398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70B7AFA9-D4FE-4173-A948-E13727E09C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Back to SJF: CPU Burst Estimation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2003D6DA-6FCF-4674-B357-0BC2E15667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70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Let T[</a:t>
            </a:r>
            <a:r>
              <a:rPr lang="en-GB" altLang="en-US" sz="2865" err="1"/>
              <a:t>i</a:t>
            </a:r>
            <a:r>
              <a:rPr lang="en-GB" altLang="en-US" sz="2865"/>
              <a:t>] be the execution time for the </a:t>
            </a:r>
            <a:r>
              <a:rPr lang="en-GB" altLang="en-US" sz="2865" err="1"/>
              <a:t>ith</a:t>
            </a:r>
            <a:r>
              <a:rPr lang="en-GB" altLang="en-US" sz="2865"/>
              <a:t> instance of this process: the actual duration of the </a:t>
            </a:r>
            <a:r>
              <a:rPr lang="en-GB" altLang="en-US" sz="2865" err="1"/>
              <a:t>ith</a:t>
            </a:r>
            <a:r>
              <a:rPr lang="en-GB" altLang="en-US" sz="2865"/>
              <a:t> CPU burst of this process</a:t>
            </a:r>
          </a:p>
          <a:p>
            <a:pPr>
              <a:spcBef>
                <a:spcPts val="70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Let S[</a:t>
            </a:r>
            <a:r>
              <a:rPr lang="en-GB" altLang="en-US" sz="2865" err="1"/>
              <a:t>i</a:t>
            </a:r>
            <a:r>
              <a:rPr lang="en-GB" altLang="en-US" sz="2865"/>
              <a:t>] be the predicted value for the </a:t>
            </a:r>
            <a:r>
              <a:rPr lang="en-GB" altLang="en-US" sz="2865" err="1"/>
              <a:t>ith</a:t>
            </a:r>
            <a:r>
              <a:rPr lang="en-GB" altLang="en-US" sz="2865"/>
              <a:t> CPU burst of this process. The simplest choice is: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S[n+1] =(1/n)(T[1]+…+T[n])=(1/n)</a:t>
            </a:r>
            <a:r>
              <a:rPr lang="en-GB" altLang="en-US" sz="2001"/>
              <a:t> </a:t>
            </a:r>
            <a:r>
              <a:rPr lang="en-GB" altLang="en-US" sz="3601" err="1"/>
              <a:t>Σ</a:t>
            </a:r>
            <a:r>
              <a:rPr lang="en-GB" altLang="en-US" sz="1984"/>
              <a:t>{</a:t>
            </a:r>
            <a:r>
              <a:rPr lang="en-GB" altLang="en-US" sz="1984" err="1"/>
              <a:t>i</a:t>
            </a:r>
            <a:r>
              <a:rPr lang="en-GB" altLang="en-US" sz="1984"/>
              <a:t>=1 to n}</a:t>
            </a:r>
            <a:r>
              <a:rPr lang="en-GB" altLang="en-US"/>
              <a:t> T[</a:t>
            </a:r>
            <a:r>
              <a:rPr lang="en-GB" altLang="en-US" err="1"/>
              <a:t>i</a:t>
            </a:r>
            <a:r>
              <a:rPr lang="en-GB" altLang="en-US"/>
              <a:t>]</a:t>
            </a:r>
          </a:p>
          <a:p>
            <a:pPr>
              <a:spcBef>
                <a:spcPts val="70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This can be more efficiently calculated as: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S[n+1] = (1/n) T[n] + ((n-1)/n) S[n]</a:t>
            </a:r>
          </a:p>
          <a:p>
            <a:pPr>
              <a:spcBef>
                <a:spcPts val="70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This estimate, however, results in equal weight for each instance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96084-E468-4336-8392-0971AB5A5C1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27E442-3CFA-4401-94FC-2170C9E73E8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7216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6874F-61FE-478E-9BDF-6D6C5973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Burst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7E292-DD16-4586-BB76-2932A8CE2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C8A71-15F2-41D8-ADB5-8C3DD4F5C26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D4B3E-BBFC-4355-8978-3B8EB5173B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C60A01-7848-4C56-BB2F-3C6D17BAC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6772"/>
            <a:ext cx="10080625" cy="348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90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98938A4B-FBBE-4B80-96D3-98D19EAD1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Estimating the required CPU burst</a:t>
            </a: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F897DF60-5272-4433-A64E-8A0B174932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70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Recent instances are more likely to better reflect future </a:t>
            </a:r>
            <a:r>
              <a:rPr lang="en-GB" altLang="en-US" sz="2865" err="1"/>
              <a:t>behavior</a:t>
            </a:r>
            <a:endParaRPr lang="en-GB" altLang="en-US" sz="2865"/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A common technique to factor the above observation into the estimate is to use </a:t>
            </a:r>
            <a:r>
              <a:rPr lang="en-GB" altLang="en-US" sz="2865">
                <a:solidFill>
                  <a:srgbClr val="FF9966"/>
                </a:solidFill>
              </a:rPr>
              <a:t>exponential averaging</a:t>
            </a:r>
            <a:r>
              <a:rPr lang="en-GB" altLang="en-US" b="0"/>
              <a:t> :</a:t>
            </a:r>
          </a:p>
          <a:p>
            <a:pPr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b="0"/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S[n+1] = </a:t>
            </a:r>
            <a:r>
              <a:rPr lang="el-GR" altLang="en-US"/>
              <a:t>α</a:t>
            </a:r>
            <a:r>
              <a:rPr lang="en-GB" altLang="en-US"/>
              <a:t> T[n] + (1-</a:t>
            </a:r>
            <a:r>
              <a:rPr lang="el-GR" altLang="en-US"/>
              <a:t> α</a:t>
            </a:r>
            <a:r>
              <a:rPr lang="en-GB" altLang="en-US"/>
              <a:t>) S[n]  ;    0 &lt; </a:t>
            </a:r>
            <a:r>
              <a:rPr lang="el-GR" altLang="en-US"/>
              <a:t>α </a:t>
            </a:r>
            <a:r>
              <a:rPr lang="en-GB" altLang="en-US"/>
              <a:t>&lt; 1</a:t>
            </a:r>
          </a:p>
          <a:p>
            <a:pPr lvl="1"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35DCD-6B4B-48ED-A662-E0C04B82AC1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463D6A-7083-4182-9A9C-D477EE5F3F7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6025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2B049970-E6B8-4764-A81D-48485CE156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CPU burst Estimate </a:t>
            </a:r>
            <a:r>
              <a:rPr lang="en-GB" altLang="en-US"/>
              <a:t>(</a:t>
            </a:r>
            <a:r>
              <a:rPr lang="en-GB" altLang="en-US" b="0"/>
              <a:t>Exponential Average)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FA1CAA89-73A8-442A-8657-96DF59B323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Recent instances have higher weights, whenever </a:t>
            </a:r>
            <a:r>
              <a:rPr lang="el-GR" altLang="en-US"/>
              <a:t>α</a:t>
            </a:r>
            <a:r>
              <a:rPr lang="en-GB" altLang="en-US" b="0"/>
              <a:t> &gt; 1/n</a:t>
            </a:r>
          </a:p>
          <a:p>
            <a:pPr>
              <a:spcBef>
                <a:spcPts val="70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Expanding the estimated  value shows that  the weights of past instances decrease exponentially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S[n+1] = </a:t>
            </a:r>
            <a:r>
              <a:rPr lang="el-GR" altLang="en-US" sz="2801"/>
              <a:t>α </a:t>
            </a:r>
            <a:r>
              <a:rPr lang="en-GB" altLang="en-US" sz="2644"/>
              <a:t>T[n] + (1-</a:t>
            </a:r>
            <a:r>
              <a:rPr lang="el-GR" altLang="en-US" sz="2801"/>
              <a:t> α</a:t>
            </a:r>
            <a:r>
              <a:rPr lang="en-GB" altLang="en-US" sz="2644"/>
              <a:t>)</a:t>
            </a:r>
            <a:r>
              <a:rPr lang="el-GR" altLang="en-US" sz="2801"/>
              <a:t> α </a:t>
            </a:r>
            <a:r>
              <a:rPr lang="en-GB" altLang="en-US" sz="2644"/>
              <a:t>T[n-1] + ... (1-</a:t>
            </a:r>
            <a:r>
              <a:rPr lang="el-GR" altLang="en-US" sz="2801"/>
              <a:t> α</a:t>
            </a:r>
            <a:r>
              <a:rPr lang="en-GB" altLang="en-US" sz="2644"/>
              <a:t>)^{</a:t>
            </a:r>
            <a:r>
              <a:rPr lang="en-GB" altLang="en-US" sz="2644" err="1"/>
              <a:t>i</a:t>
            </a:r>
            <a:r>
              <a:rPr lang="en-GB" altLang="en-US" sz="2644"/>
              <a:t>}</a:t>
            </a:r>
            <a:r>
              <a:rPr lang="el-GR" altLang="en-US" sz="2801"/>
              <a:t> α </a:t>
            </a:r>
            <a:r>
              <a:rPr lang="en-GB" altLang="en-US" sz="2644"/>
              <a:t>T[n-</a:t>
            </a:r>
            <a:r>
              <a:rPr lang="en-GB" altLang="en-US" sz="2644" err="1"/>
              <a:t>i</a:t>
            </a:r>
            <a:r>
              <a:rPr lang="en-GB" altLang="en-US" sz="2644"/>
              <a:t>] + </a:t>
            </a:r>
          </a:p>
          <a:p>
            <a:pPr lvl="1">
              <a:spcBef>
                <a:spcPts val="648"/>
              </a:spcBef>
              <a:buSzPct val="69000"/>
              <a:buFont typeface="Monotype Sorts" charset="2"/>
              <a:buChar char="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               ... + (1-</a:t>
            </a:r>
            <a:r>
              <a:rPr lang="el-GR" altLang="en-US" sz="2801"/>
              <a:t> α</a:t>
            </a:r>
            <a:r>
              <a:rPr lang="en-GB" altLang="en-US" sz="2644"/>
              <a:t>)^{n}S[1]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The predicted value of 1st instance, S[1], is usually set to 0 to give priority to new processes</a:t>
            </a:r>
          </a:p>
          <a:p>
            <a:pPr lvl="1">
              <a:spcBef>
                <a:spcPts val="648"/>
              </a:spcBef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sz="2644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F7889-61F0-4C28-8BFB-01E675AA116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FBBC9-4136-4E97-A6D6-B78F7012890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1356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B48F48C8-3631-4F5F-8724-374B534CD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Exponentially Decreasing Coefficients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2B22B3-1517-E346-9A8B-094A40D2F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E3CCF-4F96-45E6-B828-6AA5F067043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983252-D58B-4136-834E-912F539F00B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aphicFrame>
        <p:nvGraphicFramePr>
          <p:cNvPr id="35842" name="Object 2">
            <a:extLst>
              <a:ext uri="{FF2B5EF4-FFF2-40B4-BE49-F238E27FC236}">
                <a16:creationId xmlns:a16="http://schemas.microsoft.com/office/drawing/2014/main" id="{8D1701A4-A56B-439A-9B39-A560D76A33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2063" y="1512887"/>
          <a:ext cx="8145976" cy="5436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953640" imgH="6648480" progId="">
                  <p:embed/>
                </p:oleObj>
              </mc:Choice>
              <mc:Fallback>
                <p:oleObj r:id="rId3" imgW="9953640" imgH="6648480" progId="">
                  <p:embed/>
                  <p:pic>
                    <p:nvPicPr>
                      <p:cNvPr id="35842" name="Object 2">
                        <a:extLst>
                          <a:ext uri="{FF2B5EF4-FFF2-40B4-BE49-F238E27FC236}">
                            <a16:creationId xmlns:a16="http://schemas.microsoft.com/office/drawing/2014/main" id="{8D1701A4-A56B-439A-9B39-A560D76A33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1512887"/>
                        <a:ext cx="8145976" cy="54364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2131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7EA33581-0FBA-4513-BC21-59EBD3254C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Exponentially Decreasing Coefficients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D4B374AC-8E1B-4FB1-8CD1-E75C5A3889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S[1] = 0 to give high priority to new processes</a:t>
            </a:r>
          </a:p>
          <a:p>
            <a:pPr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Exponential averaging tracks changes in process behavior much faster than simple averaging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48580-254B-4562-B07A-13FA9D7EEB7E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DE6F0-5E08-467B-A6AE-AA04580902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aphicFrame>
        <p:nvGraphicFramePr>
          <p:cNvPr id="36867" name="Object 3">
            <a:extLst>
              <a:ext uri="{FF2B5EF4-FFF2-40B4-BE49-F238E27FC236}">
                <a16:creationId xmlns:a16="http://schemas.microsoft.com/office/drawing/2014/main" id="{6EBD17C3-7239-4686-9A19-775BA4E9A6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5906" y="2546059"/>
          <a:ext cx="6876065" cy="4470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400960" imgH="5467320" progId="">
                  <p:embed/>
                </p:oleObj>
              </mc:Choice>
              <mc:Fallback>
                <p:oleObj r:id="rId3" imgW="8400960" imgH="5467320" progId="">
                  <p:embed/>
                  <p:pic>
                    <p:nvPicPr>
                      <p:cNvPr id="36867" name="Object 3">
                        <a:extLst>
                          <a:ext uri="{FF2B5EF4-FFF2-40B4-BE49-F238E27FC236}">
                            <a16:creationId xmlns:a16="http://schemas.microsoft.com/office/drawing/2014/main" id="{6EBD17C3-7239-4686-9A19-775BA4E9A6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906" y="2546059"/>
                        <a:ext cx="6876065" cy="44709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9473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573D9-ACBD-49A3-915F-48963D5D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FCFS Problem in HW7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7DE86-D95B-4F77-A209-22C413E2D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FC8CA-4677-48FD-957C-6E3D4142BAB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885EF-F673-45CB-AA77-A2FAB649BB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5F997B-3832-4CDE-ADFA-D2D46D6C8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51" y="1005606"/>
            <a:ext cx="9340396" cy="622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6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implement Condition Variables and Locks using semaphores</a:t>
            </a:r>
          </a:p>
          <a:p>
            <a:r>
              <a:rPr lang="en-US" dirty="0"/>
              <a:t>CPU scheduling</a:t>
            </a:r>
          </a:p>
          <a:p>
            <a:pPr lvl="1"/>
            <a:r>
              <a:rPr lang="en-US" dirty="0"/>
              <a:t>SJF</a:t>
            </a:r>
          </a:p>
          <a:p>
            <a:pPr lvl="1"/>
            <a:r>
              <a:rPr lang="en-US" dirty="0"/>
              <a:t>Priority</a:t>
            </a:r>
          </a:p>
          <a:p>
            <a:pPr lvl="1"/>
            <a:r>
              <a:rPr lang="en-US" dirty="0"/>
              <a:t>RR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1D53-75D4-40D0-9DA5-D6FF005F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CPU Burst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CEA62-F9AA-4BA2-8BD8-08041756B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C5F5-EE11-4552-BF0C-31E601D2D93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B4EB1-8D7C-4620-9E71-3749924B16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ED43F7-5360-4A94-92F7-159D88D3F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87" y="920850"/>
            <a:ext cx="9234649" cy="615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7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8E633-12CA-4B29-AC8A-F318F3D1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4E42B-CC41-4886-BE72-9ABC27E7C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scheduling</a:t>
            </a:r>
          </a:p>
          <a:p>
            <a:pPr lvl="1"/>
            <a:r>
              <a:rPr lang="en-US" dirty="0"/>
              <a:t>Multi-Level Feedback Queues</a:t>
            </a:r>
          </a:p>
          <a:p>
            <a:pPr lvl="1"/>
            <a:r>
              <a:rPr lang="en-US" dirty="0"/>
              <a:t>CPU burst estimation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7C02B9-B296-4E2C-988D-E2DD4184EDD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C8FE7-2412-49FF-AAB7-06C2851D56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7345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A30CE637-C564-4C88-9CE7-7861A8F85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Multilevel Feedback Scheduling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3B4B0BBB-7C33-4C49-9B92-A42C3AB117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 err="1"/>
              <a:t>Preemptive</a:t>
            </a:r>
            <a:r>
              <a:rPr lang="en-GB" altLang="en-US" b="0"/>
              <a:t> scheduling with dynamic priorities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N ready to execute queues with decreasing priorities: </a:t>
            </a:r>
          </a:p>
          <a:p>
            <a:pPr lvl="1">
              <a:spcBef>
                <a:spcPts val="75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3085"/>
              <a:t>P(RQ</a:t>
            </a:r>
            <a:r>
              <a:rPr lang="en-GB" altLang="en-US" sz="3085" baseline="-25000"/>
              <a:t>0</a:t>
            </a:r>
            <a:r>
              <a:rPr lang="en-GB" altLang="en-US" sz="3085"/>
              <a:t>) &gt; P(RQ</a:t>
            </a:r>
            <a:r>
              <a:rPr lang="en-GB" altLang="en-US" sz="3085" baseline="-25000"/>
              <a:t>1</a:t>
            </a:r>
            <a:r>
              <a:rPr lang="en-GB" altLang="en-US" sz="3085"/>
              <a:t>) &gt; ... &gt; P(RQ</a:t>
            </a:r>
            <a:r>
              <a:rPr lang="en-GB" altLang="en-US" sz="3085" baseline="-25000"/>
              <a:t>N-1</a:t>
            </a:r>
            <a:r>
              <a:rPr lang="en-GB" altLang="en-US" sz="3085"/>
              <a:t>)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Dispatcher selects a process for execution from </a:t>
            </a:r>
            <a:r>
              <a:rPr lang="en-GB" altLang="en-US" b="0" err="1"/>
              <a:t>RQ</a:t>
            </a:r>
            <a:r>
              <a:rPr lang="en-GB" altLang="en-US" sz="3305" baseline="-25000" err="1"/>
              <a:t>i</a:t>
            </a:r>
            <a:r>
              <a:rPr lang="en-GB" altLang="en-US" b="0"/>
              <a:t> only if RQ</a:t>
            </a:r>
            <a:r>
              <a:rPr lang="en-GB" altLang="en-US" sz="3305" baseline="-25000"/>
              <a:t>i-1</a:t>
            </a:r>
            <a:r>
              <a:rPr lang="en-GB" altLang="en-US" b="0"/>
              <a:t> to RQ</a:t>
            </a:r>
            <a:r>
              <a:rPr lang="en-GB" altLang="en-US" sz="3305" baseline="-25000"/>
              <a:t>0</a:t>
            </a:r>
            <a:r>
              <a:rPr lang="en-GB" altLang="en-US" b="0"/>
              <a:t> are empty</a:t>
            </a:r>
          </a:p>
          <a:p>
            <a:pPr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b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DA0B9-6022-40BD-A698-C2A0004977E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0E642F-8AF9-447D-9779-038C807126F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66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01919240-6D5F-40C6-9DDB-8CA2B9C67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Multilevel Feedback Scheduling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33FEC19D-87C7-48B3-AA20-D08F664388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81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New process are placed in </a:t>
            </a:r>
            <a:r>
              <a:rPr lang="en-GB" altLang="en-US" sz="3305"/>
              <a:t>RQ</a:t>
            </a:r>
            <a:r>
              <a:rPr lang="en-GB" altLang="en-US" sz="3305" baseline="-25000"/>
              <a:t>0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After the first quantum, they are moved to </a:t>
            </a:r>
            <a:r>
              <a:rPr lang="en-GB" altLang="en-US" sz="3305"/>
              <a:t>RQ</a:t>
            </a:r>
            <a:r>
              <a:rPr lang="en-GB" altLang="en-US" sz="3305" baseline="-25000"/>
              <a:t>1</a:t>
            </a:r>
            <a:r>
              <a:rPr lang="en-GB" altLang="en-US" b="0"/>
              <a:t>, and to </a:t>
            </a:r>
            <a:r>
              <a:rPr lang="en-GB" altLang="en-US" sz="3305"/>
              <a:t>RQ</a:t>
            </a:r>
            <a:r>
              <a:rPr lang="en-GB" altLang="en-US" sz="3305" baseline="-25000"/>
              <a:t>2</a:t>
            </a:r>
            <a:r>
              <a:rPr lang="en-GB" altLang="en-US" b="0"/>
              <a:t> after the second quantum, … and to </a:t>
            </a:r>
            <a:r>
              <a:rPr lang="en-GB" altLang="en-US" sz="3305"/>
              <a:t>RQ</a:t>
            </a:r>
            <a:r>
              <a:rPr lang="en-GB" altLang="en-US" sz="3305" baseline="-25000"/>
              <a:t>N-1</a:t>
            </a:r>
            <a:r>
              <a:rPr lang="en-GB" altLang="en-US" b="0"/>
              <a:t> after the Nth quantum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I/O-bound processes remain in higher priority queues. 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3085"/>
              <a:t>CPU-bound jobs drift downward</a:t>
            </a:r>
            <a:r>
              <a:rPr lang="en-GB" altLang="en-US"/>
              <a:t>. </a:t>
            </a:r>
          </a:p>
          <a:p>
            <a:pPr lvl="1">
              <a:spcBef>
                <a:spcPts val="75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3085"/>
              <a:t>Hence, long jobs may starve</a:t>
            </a:r>
          </a:p>
          <a:p>
            <a:pPr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b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AC9D8-6AAC-45B4-B947-1418EC60416E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33559-11FA-4E73-827B-61052702ECF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664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28E17C06-9C26-4EA2-A8CB-9E266E08C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Multiple Feedback Queues 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B87D08D-EF4A-454B-A132-2A933B33FA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593"/>
              </a:spcBef>
              <a:buSzPct val="39000"/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Different RQs may have different quantum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852BE-9DBB-4B9F-96D6-41502235E65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784F0E-0CE3-4DF2-BF5E-AC961DED9AD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aphicFrame>
        <p:nvGraphicFramePr>
          <p:cNvPr id="29698" name="Object 2">
            <a:extLst>
              <a:ext uri="{FF2B5EF4-FFF2-40B4-BE49-F238E27FC236}">
                <a16:creationId xmlns:a16="http://schemas.microsoft.com/office/drawing/2014/main" id="{5096B804-6DD5-4EA7-8B5D-E7C04AA4F6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3947" y="1680810"/>
          <a:ext cx="7002006" cy="4985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562960" imgH="6095880" progId="">
                  <p:embed/>
                </p:oleObj>
              </mc:Choice>
              <mc:Fallback>
                <p:oleObj r:id="rId3" imgW="8562960" imgH="6095880" progId="">
                  <p:embed/>
                  <p:pic>
                    <p:nvPicPr>
                      <p:cNvPr id="29698" name="Object 2">
                        <a:extLst>
                          <a:ext uri="{FF2B5EF4-FFF2-40B4-BE49-F238E27FC236}">
                            <a16:creationId xmlns:a16="http://schemas.microsoft.com/office/drawing/2014/main" id="{5096B804-6DD5-4EA7-8B5D-E7C04AA4F6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3947" y="1680810"/>
                        <a:ext cx="7002006" cy="4985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6848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2993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464515"/>
            <a:ext cx="1183320" cy="855360"/>
            <a:chOff x="135806" y="5464515"/>
            <a:chExt cx="1183320" cy="85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68941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1408</TotalTime>
  <Words>2079</Words>
  <Application>Microsoft Macintosh PowerPoint</Application>
  <PresentationFormat>Custom</PresentationFormat>
  <Paragraphs>463</Paragraphs>
  <Slides>30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Helvetica</vt:lpstr>
      <vt:lpstr>Monotype Sorts</vt:lpstr>
      <vt:lpstr>Times New Roman</vt:lpstr>
      <vt:lpstr>Office Theme</vt:lpstr>
      <vt:lpstr>1_Office Theme</vt:lpstr>
      <vt:lpstr>Introduction to Operating Systems CS 1550</vt:lpstr>
      <vt:lpstr>Announcements</vt:lpstr>
      <vt:lpstr>Last Lecture …</vt:lpstr>
      <vt:lpstr>Today …</vt:lpstr>
      <vt:lpstr>Multilevel Feedback Scheduling</vt:lpstr>
      <vt:lpstr>Multilevel Feedback Scheduling</vt:lpstr>
      <vt:lpstr>Multiple Feedback Queues 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Algorithm Comparison</vt:lpstr>
      <vt:lpstr>Back to SJF: CPU Burst Estimation</vt:lpstr>
      <vt:lpstr>CPU Burst Estimation</vt:lpstr>
      <vt:lpstr>Estimating the required CPU burst</vt:lpstr>
      <vt:lpstr>CPU burst Estimate (Exponential Average)</vt:lpstr>
      <vt:lpstr>Exponentially Decreasing Coefficients</vt:lpstr>
      <vt:lpstr>Exponentially Decreasing Coefficients</vt:lpstr>
      <vt:lpstr>FCFS Problem in HW7</vt:lpstr>
      <vt:lpstr>CPU Burst Estimation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3</cp:revision>
  <dcterms:modified xsi:type="dcterms:W3CDTF">2023-03-21T15:01:04Z</dcterms:modified>
</cp:coreProperties>
</file>