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7" r:id="rId2"/>
    <p:sldMasterId id="2147483722" r:id="rId3"/>
  </p:sldMasterIdLst>
  <p:notesMasterIdLst>
    <p:notesMasterId r:id="rId21"/>
  </p:notesMasterIdLst>
  <p:sldIdLst>
    <p:sldId id="454" r:id="rId4"/>
    <p:sldId id="496" r:id="rId5"/>
    <p:sldId id="258" r:id="rId6"/>
    <p:sldId id="266" r:id="rId7"/>
    <p:sldId id="638" r:id="rId8"/>
    <p:sldId id="268" r:id="rId9"/>
    <p:sldId id="636" r:id="rId10"/>
    <p:sldId id="267" r:id="rId11"/>
    <p:sldId id="259" r:id="rId12"/>
    <p:sldId id="635" r:id="rId13"/>
    <p:sldId id="260" r:id="rId14"/>
    <p:sldId id="651" r:id="rId15"/>
    <p:sldId id="634" r:id="rId16"/>
    <p:sldId id="276" r:id="rId17"/>
    <p:sldId id="639" r:id="rId18"/>
    <p:sldId id="275" r:id="rId19"/>
    <p:sldId id="277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FCA64-2F62-4303-AD66-BD7641312FD5}" v="1" dt="2023-01-12T18:47:4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E400D231-F8E1-4E66-8582-94E85663FC05}"/>
    <pc:docChg chg="undo custSel addSld delSld modSld">
      <pc:chgData name="Khattab, Sherif" userId="c83b1e15-36f3-4f46-aceb-05aac24c545e" providerId="ADAL" clId="{E400D231-F8E1-4E66-8582-94E85663FC05}" dt="2021-11-01T16:34:44.855" v="210" actId="47"/>
      <pc:docMkLst>
        <pc:docMk/>
      </pc:docMkLst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741449065" sldId="25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530278779" sldId="25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2964626202" sldId="25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3936872045" sldId="260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2377821666" sldId="26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1762877546" sldId="26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1964584242" sldId="26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3420719142" sldId="26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731436851" sldId="27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65817636" sldId="282"/>
        </pc:sldMkLst>
      </pc:sldChg>
      <pc:sldChg chg="modSp 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4151404" sldId="29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E400D231-F8E1-4E66-8582-94E85663FC05}" dt="2021-10-27T14:38:52.773" v="208"/>
        <pc:sldMkLst>
          <pc:docMk/>
          <pc:sldMk cId="702367729" sldId="496"/>
        </pc:sldMkLst>
        <pc:spChg chg="mod">
          <ac:chgData name="Khattab, Sherif" userId="c83b1e15-36f3-4f46-aceb-05aac24c545e" providerId="ADAL" clId="{E400D231-F8E1-4E66-8582-94E85663FC05}" dt="2021-10-27T14:38:52.773" v="208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400D231-F8E1-4E66-8582-94E85663FC05}" dt="2021-10-27T14:32:37.413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E400D231-F8E1-4E66-8582-94E85663FC05}" dt="2021-10-27T14:33:27.517" v="7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400D231-F8E1-4E66-8582-94E85663FC05}" dt="2021-10-27T14:33:00.087" v="1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400D231-F8E1-4E66-8582-94E85663FC05}" dt="2021-10-27T14:33:27.517" v="7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52972563" sldId="549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7296558" sldId="55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46314330" sldId="55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029481760" sldId="552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119743574" sldId="553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9589969" sldId="55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2759976" sldId="55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236644830" sldId="623"/>
        </pc:sldMkLst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2879803682" sldId="62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E400D231-F8E1-4E66-8582-94E85663FC05}" dt="2021-11-01T16:34:44.855" v="210" actId="47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3783687356" sldId="637"/>
        </pc:sldMkLst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873924095" sldId="64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081377243" sldId="64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76366397" sldId="649"/>
        </pc:sldMkLst>
      </pc:sldChg>
      <pc:sldChg chg="modSp new mod">
        <pc:chgData name="Khattab, Sherif" userId="c83b1e15-36f3-4f46-aceb-05aac24c545e" providerId="ADAL" clId="{E400D231-F8E1-4E66-8582-94E85663FC05}" dt="2021-10-27T14:34:24.148" v="207" actId="20577"/>
        <pc:sldMkLst>
          <pc:docMk/>
          <pc:sldMk cId="3183848724" sldId="650"/>
        </pc:sldMkLst>
        <pc:spChg chg="mod">
          <ac:chgData name="Khattab, Sherif" userId="c83b1e15-36f3-4f46-aceb-05aac24c545e" providerId="ADAL" clId="{E400D231-F8E1-4E66-8582-94E85663FC05}" dt="2021-10-27T14:33:34.201" v="86" actId="5793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E400D231-F8E1-4E66-8582-94E85663FC05}" dt="2021-10-27T14:34:24.148" v="207" actId="20577"/>
          <ac:spMkLst>
            <pc:docMk/>
            <pc:sldMk cId="3183848724" sldId="650"/>
            <ac:spMk id="3" creationId="{762408EC-C691-48E8-A65C-B6D4078218A4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5BF1531-FD29-4871-B917-FAAC58280D22}"/>
    <pc:docChg chg="undo custSel addSld delSld modSld delMainMaster">
      <pc:chgData name="Khattab, Sherif" userId="c83b1e15-36f3-4f46-aceb-05aac24c545e" providerId="ADAL" clId="{B5BF1531-FD29-4871-B917-FAAC58280D22}" dt="2022-03-22T12:45:39.424" v="318" actId="20577"/>
      <pc:docMkLst>
        <pc:docMk/>
      </pc:docMkLst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420719142" sldId="269"/>
        </pc:sldMkLst>
      </pc:sldChg>
      <pc:sldChg chg="modSp add del mod modTransition">
        <pc:chgData name="Khattab, Sherif" userId="c83b1e15-36f3-4f46-aceb-05aac24c545e" providerId="ADAL" clId="{B5BF1531-FD29-4871-B917-FAAC58280D22}" dt="2022-03-17T17:02:32.433" v="212" actId="21"/>
        <pc:sldMkLst>
          <pc:docMk/>
          <pc:sldMk cId="404151404" sldId="296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04151404" sldId="296"/>
            <ac:spMk id="4" creationId="{DC995CA8-8DE2-CE4D-B6B0-B8623774ECDC}"/>
          </ac:spMkLst>
        </pc:spChg>
        <pc:spChg chg="mod">
          <ac:chgData name="Khattab, Sherif" userId="c83b1e15-36f3-4f46-aceb-05aac24c545e" providerId="ADAL" clId="{B5BF1531-FD29-4871-B917-FAAC58280D22}" dt="2022-03-17T17:02:32.433" v="212" actId="21"/>
          <ac:spMkLst>
            <pc:docMk/>
            <pc:sldMk cId="404151404" sldId="296"/>
            <ac:spMk id="59395" creationId="{23591D88-79F7-9541-85D0-6E1923327BB5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4196686006" sldId="297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B5BF1531-FD29-4871-B917-FAAC58280D22}" dt="2022-03-17T17:00:04.934" v="6"/>
        <pc:sldMkLst>
          <pc:docMk/>
          <pc:sldMk cId="2399762591" sldId="298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5BF1531-FD29-4871-B917-FAAC58280D22}" dt="2022-03-17T17:00:04.660" v="5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537317818" sldId="299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253961903" sldId="307"/>
        </pc:sldMkLst>
      </pc:sldChg>
      <pc:sldChg chg="modSp mod">
        <pc:chgData name="Khattab, Sherif" userId="c83b1e15-36f3-4f46-aceb-05aac24c545e" providerId="ADAL" clId="{B5BF1531-FD29-4871-B917-FAAC58280D22}" dt="2022-03-22T12:45:39.424" v="3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5BF1531-FD29-4871-B917-FAAC58280D22}" dt="2022-03-22T12:45:39.424" v="3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5BF1531-FD29-4871-B917-FAAC58280D22}" dt="2022-03-22T12:45:35.704" v="314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B5BF1531-FD29-4871-B917-FAAC58280D22}" dt="2022-03-17T17:00:44.071" v="7"/>
        <pc:sldMkLst>
          <pc:docMk/>
          <pc:sldMk cId="702367729" sldId="496"/>
        </pc:sldMkLst>
        <pc:spChg chg="mod">
          <ac:chgData name="Khattab, Sherif" userId="c83b1e15-36f3-4f46-aceb-05aac24c545e" providerId="ADAL" clId="{B5BF1531-FD29-4871-B917-FAAC58280D22}" dt="2022-03-17T17:00:44.071" v="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BF1531-FD29-4871-B917-FAAC58280D22}" dt="2022-03-17T17:01:53.512" v="1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5BF1531-FD29-4871-B917-FAAC58280D22}" dt="2022-03-17T17:01:53.512" v="1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315090836" sldId="5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879803682" sldId="62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114761885" sldId="63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89778907" sldId="63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763565484" sldId="635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80736919" sldId="63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198136971" sldId="643"/>
        </pc:sldMkLst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849965011" sldId="644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849965011" sldId="644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857333997" sldId="649"/>
        </pc:sldMkLst>
      </pc:sldChg>
      <pc:sldChg chg="modSp mod modAnim">
        <pc:chgData name="Khattab, Sherif" userId="c83b1e15-36f3-4f46-aceb-05aac24c545e" providerId="ADAL" clId="{B5BF1531-FD29-4871-B917-FAAC58280D22}" dt="2022-03-17T17:03:27.422" v="297"/>
        <pc:sldMkLst>
          <pc:docMk/>
          <pc:sldMk cId="3183848724" sldId="650"/>
        </pc:sldMkLst>
        <pc:spChg chg="mod">
          <ac:chgData name="Khattab, Sherif" userId="c83b1e15-36f3-4f46-aceb-05aac24c545e" providerId="ADAL" clId="{B5BF1531-FD29-4871-B917-FAAC58280D22}" dt="2022-03-17T17:02:26.123" v="211" actId="20577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B5BF1531-FD29-4871-B917-FAAC58280D22}" dt="2022-03-17T17:03:19.034" v="295" actId="20577"/>
          <ac:spMkLst>
            <pc:docMk/>
            <pc:sldMk cId="3183848724" sldId="650"/>
            <ac:spMk id="3" creationId="{762408EC-C691-48E8-A65C-B6D4078218A4}"/>
          </ac:spMkLst>
        </pc:spChg>
      </pc:sldChg>
      <pc:sldMasterChg chg="del delSldLayout">
        <pc:chgData name="Khattab, Sherif" userId="c83b1e15-36f3-4f46-aceb-05aac24c545e" providerId="ADAL" clId="{B5BF1531-FD29-4871-B917-FAAC58280D22}" dt="2022-02-24T13:43:19.824" v="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3DFCA64-2F62-4303-AD66-BD7641312FD5}"/>
    <pc:docChg chg="modSld">
      <pc:chgData name="Khattab, Sherif" userId="c83b1e15-36f3-4f46-aceb-05aac24c545e" providerId="ADAL" clId="{73DFCA64-2F62-4303-AD66-BD7641312FD5}" dt="2023-01-12T18:47:42.373" v="2"/>
      <pc:docMkLst>
        <pc:docMk/>
      </pc:docMkLst>
      <pc:sldChg chg="addSp modSp mod">
        <pc:chgData name="Khattab, Sherif" userId="c83b1e15-36f3-4f46-aceb-05aac24c545e" providerId="ADAL" clId="{73DFCA64-2F62-4303-AD66-BD7641312FD5}" dt="2023-01-12T18:47:42.373" v="2"/>
        <pc:sldMkLst>
          <pc:docMk/>
          <pc:sldMk cId="1330366002" sldId="454"/>
        </pc:sldMkLst>
        <pc:spChg chg="mod">
          <ac:chgData name="Khattab, Sherif" userId="c83b1e15-36f3-4f46-aceb-05aac24c545e" providerId="ADAL" clId="{73DFCA64-2F62-4303-AD66-BD7641312FD5}" dt="2023-01-12T18:47:41.718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3DFCA64-2F62-4303-AD66-BD7641312FD5}" dt="2023-01-12T18:47:42.373" v="2"/>
          <ac:picMkLst>
            <pc:docMk/>
            <pc:sldMk cId="1330366002" sldId="454"/>
            <ac:picMk id="5" creationId="{C29DAB04-6E74-3CE8-72F0-08838EC62214}"/>
          </ac:picMkLst>
        </pc:pic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035372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3803846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963449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112764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3555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866369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17077340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2404360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8648299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9963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027022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48364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079988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89486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692196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618429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620396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330281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1136278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9735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131636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3802181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499659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860892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962408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886908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5165167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63890119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040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745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67834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482258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637019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0043253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72226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687935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1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0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DAB04-6E74-3CE8-72F0-08838EC6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F0605B-EC1F-8447-979C-9225D0FF59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26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87980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Virtual memory (VM) especially helpful in </a:t>
            </a:r>
            <a:r>
              <a:rPr lang="en-US" altLang="en-US" dirty="0" err="1"/>
              <a:t>multiprogrammed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8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and Lab 2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D7FCC8E-6CD3-AB40-A1F2-9EB2BE4DBEB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CF768A-60B2-8D42-ACB1-AF601F0F07D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16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828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994B827-A38B-9248-8751-9C15452F5E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42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76478D4-682C-CF40-87B3-B8C06476A37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775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FA3E00-F04C-344F-B973-97C9C3D49F6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Device drivers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29646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1130</Words>
  <Application>Microsoft Macintosh PowerPoint</Application>
  <PresentationFormat>Custom</PresentationFormat>
  <Paragraphs>243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Helvetica</vt:lpstr>
      <vt:lpstr>Symbol</vt:lpstr>
      <vt:lpstr>Times</vt:lpstr>
      <vt:lpstr>Times New Roman</vt:lpstr>
      <vt:lpstr>Wingdings</vt:lpstr>
      <vt:lpstr>Office Theme</vt:lpstr>
      <vt:lpstr>class slides</vt:lpstr>
      <vt:lpstr>1_Office Theme</vt:lpstr>
      <vt:lpstr>Introduction to Operating Systems CS 1550</vt:lpstr>
      <vt:lpstr>Announcements</vt:lpstr>
      <vt:lpstr>In an ideal world…</vt:lpstr>
      <vt:lpstr>Memory hierarchy</vt:lpstr>
      <vt:lpstr>Problem of the Day</vt:lpstr>
      <vt:lpstr>How many programs is enough?</vt:lpstr>
      <vt:lpstr>Why do we need more processes?</vt:lpstr>
      <vt:lpstr>Modeling multiprogramming</vt:lpstr>
      <vt:lpstr>Basic memory management</vt:lpstr>
      <vt:lpstr>Memory Management for Embedded Systems</vt:lpstr>
      <vt:lpstr>Fixed partitions: multiple programs</vt:lpstr>
      <vt:lpstr>Problem of the Day</vt:lpstr>
      <vt:lpstr>Base and limit registers</vt:lpstr>
      <vt:lpstr>Virtual and physical addresses</vt:lpstr>
      <vt:lpstr>Address Translation</vt:lpstr>
      <vt:lpstr>Virtual memory</vt:lpstr>
      <vt:lpstr>Paging and page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2023-03-21T15:06:17Z</dcterms:modified>
</cp:coreProperties>
</file>