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Slides/notesSlide15.xml" ContentType="application/vnd.openxmlformats-officedocument.presentationml.notesSlide+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notesSlides/notesSlide16.xml" ContentType="application/vnd.openxmlformats-officedocument.presentationml.notesSlide+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notesSlides/notesSlide17.xml" ContentType="application/vnd.openxmlformats-officedocument.presentationml.notesSlide+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notesSlides/notesSlide18.xml" ContentType="application/vnd.openxmlformats-officedocument.presentationml.notesSlide+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notesSlides/notesSlide19.xml" ContentType="application/vnd.openxmlformats-officedocument.presentationml.notesSlide+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notesSlides/notesSlide20.xml" ContentType="application/vnd.openxmlformats-officedocument.presentationml.notesSlide+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notesSlides/notesSlide21.xml" ContentType="application/vnd.openxmlformats-officedocument.presentationml.notesSlide+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notesSlides/notesSlide22.xml" ContentType="application/vnd.openxmlformats-officedocument.presentationml.notesSlide+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notesSlides/notesSlide23.xml" ContentType="application/vnd.openxmlformats-officedocument.presentationml.notesSlide+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notesSlides/notesSlide24.xml" ContentType="application/vnd.openxmlformats-officedocument.presentationml.notesSlide+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notesSlides/notesSlide25.xml" ContentType="application/vnd.openxmlformats-officedocument.presentationml.notesSlide+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notesSlides/notesSlide26.xml" ContentType="application/vnd.openxmlformats-officedocument.presentationml.notesSlide+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notesSlides/notesSlide27.xml" ContentType="application/vnd.openxmlformats-officedocument.presentationml.notesSlide+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notesSlides/notesSlide28.xml" ContentType="application/vnd.openxmlformats-officedocument.presentationml.notesSlide+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notesSlides/notesSlide29.xml" ContentType="application/vnd.openxmlformats-officedocument.presentationml.notesSlide+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notesSlides/notesSlide30.xml" ContentType="application/vnd.openxmlformats-officedocument.presentationml.notesSlide+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notesSlides/notesSlide31.xml" ContentType="application/vnd.openxmlformats-officedocument.presentationml.notesSlide+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2" r:id="rId2"/>
  </p:sldMasterIdLst>
  <p:notesMasterIdLst>
    <p:notesMasterId r:id="rId48"/>
  </p:notesMasterIdLst>
  <p:sldIdLst>
    <p:sldId id="454" r:id="rId3"/>
    <p:sldId id="496" r:id="rId4"/>
    <p:sldId id="505" r:id="rId5"/>
    <p:sldId id="588" r:id="rId6"/>
    <p:sldId id="634" r:id="rId7"/>
    <p:sldId id="589" r:id="rId8"/>
    <p:sldId id="591" r:id="rId9"/>
    <p:sldId id="590" r:id="rId10"/>
    <p:sldId id="470" r:id="rId11"/>
    <p:sldId id="473" r:id="rId12"/>
    <p:sldId id="595" r:id="rId13"/>
    <p:sldId id="597" r:id="rId14"/>
    <p:sldId id="474" r:id="rId15"/>
    <p:sldId id="475" r:id="rId16"/>
    <p:sldId id="476" r:id="rId17"/>
    <p:sldId id="477" r:id="rId18"/>
    <p:sldId id="596" r:id="rId19"/>
    <p:sldId id="478" r:id="rId20"/>
    <p:sldId id="598" r:id="rId21"/>
    <p:sldId id="479" r:id="rId22"/>
    <p:sldId id="480" r:id="rId23"/>
    <p:sldId id="481" r:id="rId24"/>
    <p:sldId id="603" r:id="rId25"/>
    <p:sldId id="604" r:id="rId26"/>
    <p:sldId id="605" r:id="rId27"/>
    <p:sldId id="606" r:id="rId28"/>
    <p:sldId id="607" r:id="rId29"/>
    <p:sldId id="608" r:id="rId30"/>
    <p:sldId id="609" r:id="rId31"/>
    <p:sldId id="610" r:id="rId32"/>
    <p:sldId id="611" r:id="rId33"/>
    <p:sldId id="612" r:id="rId34"/>
    <p:sldId id="613" r:id="rId35"/>
    <p:sldId id="614" r:id="rId36"/>
    <p:sldId id="615" r:id="rId37"/>
    <p:sldId id="616" r:id="rId38"/>
    <p:sldId id="617" r:id="rId39"/>
    <p:sldId id="618" r:id="rId40"/>
    <p:sldId id="619" r:id="rId41"/>
    <p:sldId id="620" r:id="rId42"/>
    <p:sldId id="621" r:id="rId43"/>
    <p:sldId id="483" r:id="rId44"/>
    <p:sldId id="484" r:id="rId45"/>
    <p:sldId id="622" r:id="rId46"/>
    <p:sldId id="485" r:id="rId47"/>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211A2-2836-449E-A147-556758358A47}" v="1" dt="2023-01-12T18:46:40.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77" d="100"/>
          <a:sy n="77" d="100"/>
        </p:scale>
        <p:origin x="909" y="63"/>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1228441E-90B4-B54D-B976-7ECCAA23CF02}"/>
    <pc:docChg chg="modSld">
      <pc:chgData name="Khattab, Sherif" userId="c83b1e15-36f3-4f46-aceb-05aac24c545e" providerId="ADAL" clId="{1228441E-90B4-B54D-B976-7ECCAA23CF02}" dt="2021-09-01T06:17:29.508" v="0"/>
      <pc:docMkLst>
        <pc:docMk/>
      </pc:docMkLst>
      <pc:sldChg chg="modSp">
        <pc:chgData name="Khattab, Sherif" userId="c83b1e15-36f3-4f46-aceb-05aac24c545e" providerId="ADAL" clId="{1228441E-90B4-B54D-B976-7ECCAA23CF02}" dt="2021-09-01T06:17:29.508" v="0"/>
        <pc:sldMkLst>
          <pc:docMk/>
          <pc:sldMk cId="1330366002" sldId="454"/>
        </pc:sldMkLst>
        <pc:spChg chg="mod">
          <ac:chgData name="Khattab, Sherif" userId="c83b1e15-36f3-4f46-aceb-05aac24c545e" providerId="ADAL" clId="{1228441E-90B4-B54D-B976-7ECCAA23CF02}" dt="2021-09-01T06:17:29.508" v="0"/>
          <ac:spMkLst>
            <pc:docMk/>
            <pc:sldMk cId="1330366002" sldId="454"/>
            <ac:spMk id="3" creationId="{00000000-0000-0000-0000-000000000000}"/>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7374F18A-FB69-FC41-A853-C586E61CC8AB}"/>
    <pc:docChg chg="custSel addSld delSld modSld">
      <pc:chgData name="Khattab, Sherif" userId="c83b1e15-36f3-4f46-aceb-05aac24c545e" providerId="ADAL" clId="{7374F18A-FB69-FC41-A853-C586E61CC8AB}" dt="2021-03-02T05:31:51.720" v="404"/>
      <pc:docMkLst>
        <pc:docMk/>
      </pc:docMkLst>
      <pc:sldChg chg="del">
        <pc:chgData name="Khattab, Sherif" userId="c83b1e15-36f3-4f46-aceb-05aac24c545e" providerId="ADAL" clId="{7374F18A-FB69-FC41-A853-C586E61CC8AB}" dt="2021-03-02T05:20:47.899" v="13" actId="2696"/>
        <pc:sldMkLst>
          <pc:docMk/>
          <pc:sldMk cId="1920820884" sldId="273"/>
        </pc:sldMkLst>
      </pc:sldChg>
      <pc:sldChg chg="del">
        <pc:chgData name="Khattab, Sherif" userId="c83b1e15-36f3-4f46-aceb-05aac24c545e" providerId="ADAL" clId="{7374F18A-FB69-FC41-A853-C586E61CC8AB}" dt="2021-03-02T05:20:56.543" v="26" actId="2696"/>
        <pc:sldMkLst>
          <pc:docMk/>
          <pc:sldMk cId="2017417480" sldId="277"/>
        </pc:sldMkLst>
      </pc:sldChg>
      <pc:sldChg chg="del">
        <pc:chgData name="Khattab, Sherif" userId="c83b1e15-36f3-4f46-aceb-05aac24c545e" providerId="ADAL" clId="{7374F18A-FB69-FC41-A853-C586E61CC8AB}" dt="2021-03-02T05:20:44.903" v="0" actId="2696"/>
        <pc:sldMkLst>
          <pc:docMk/>
          <pc:sldMk cId="463012687" sldId="289"/>
        </pc:sldMkLst>
      </pc:sldChg>
      <pc:sldChg chg="del">
        <pc:chgData name="Khattab, Sherif" userId="c83b1e15-36f3-4f46-aceb-05aac24c545e" providerId="ADAL" clId="{7374F18A-FB69-FC41-A853-C586E61CC8AB}" dt="2021-03-02T05:22:37.603" v="188" actId="2696"/>
        <pc:sldMkLst>
          <pc:docMk/>
          <pc:sldMk cId="30550501" sldId="462"/>
        </pc:sldMkLst>
      </pc:sldChg>
      <pc:sldChg chg="del">
        <pc:chgData name="Khattab, Sherif" userId="c83b1e15-36f3-4f46-aceb-05aac24c545e" providerId="ADAL" clId="{7374F18A-FB69-FC41-A853-C586E61CC8AB}" dt="2021-03-02T05:20:52.072" v="22" actId="2696"/>
        <pc:sldMkLst>
          <pc:docMk/>
          <pc:sldMk cId="574001865" sldId="464"/>
        </pc:sldMkLst>
      </pc:sldChg>
      <pc:sldChg chg="del">
        <pc:chgData name="Khattab, Sherif" userId="c83b1e15-36f3-4f46-aceb-05aac24c545e" providerId="ADAL" clId="{7374F18A-FB69-FC41-A853-C586E61CC8AB}" dt="2021-03-02T05:20:54.439" v="23" actId="2696"/>
        <pc:sldMkLst>
          <pc:docMk/>
          <pc:sldMk cId="2156977365" sldId="465"/>
        </pc:sldMkLst>
      </pc:sldChg>
      <pc:sldChg chg="add">
        <pc:chgData name="Khattab, Sherif" userId="c83b1e15-36f3-4f46-aceb-05aac24c545e" providerId="ADAL" clId="{7374F18A-FB69-FC41-A853-C586E61CC8AB}" dt="2021-03-02T05:23:33.692" v="192"/>
        <pc:sldMkLst>
          <pc:docMk/>
          <pc:sldMk cId="4050025745" sldId="481"/>
        </pc:sldMkLst>
      </pc:sldChg>
      <pc:sldChg chg="add">
        <pc:chgData name="Khattab, Sherif" userId="c83b1e15-36f3-4f46-aceb-05aac24c545e" providerId="ADAL" clId="{7374F18A-FB69-FC41-A853-C586E61CC8AB}" dt="2021-03-02T05:23:33.692" v="192"/>
        <pc:sldMkLst>
          <pc:docMk/>
          <pc:sldMk cId="1642669177" sldId="482"/>
        </pc:sldMkLst>
      </pc:sldChg>
      <pc:sldChg chg="add">
        <pc:chgData name="Khattab, Sherif" userId="c83b1e15-36f3-4f46-aceb-05aac24c545e" providerId="ADAL" clId="{7374F18A-FB69-FC41-A853-C586E61CC8AB}" dt="2021-03-02T05:23:33.692" v="192"/>
        <pc:sldMkLst>
          <pc:docMk/>
          <pc:sldMk cId="3033252372" sldId="483"/>
        </pc:sldMkLst>
      </pc:sldChg>
      <pc:sldChg chg="add">
        <pc:chgData name="Khattab, Sherif" userId="c83b1e15-36f3-4f46-aceb-05aac24c545e" providerId="ADAL" clId="{7374F18A-FB69-FC41-A853-C586E61CC8AB}" dt="2021-03-02T05:23:33.692" v="192"/>
        <pc:sldMkLst>
          <pc:docMk/>
          <pc:sldMk cId="892110939" sldId="484"/>
        </pc:sldMkLst>
      </pc:sldChg>
      <pc:sldChg chg="add">
        <pc:chgData name="Khattab, Sherif" userId="c83b1e15-36f3-4f46-aceb-05aac24c545e" providerId="ADAL" clId="{7374F18A-FB69-FC41-A853-C586E61CC8AB}" dt="2021-03-02T05:23:33.692" v="192"/>
        <pc:sldMkLst>
          <pc:docMk/>
          <pc:sldMk cId="1412671351" sldId="485"/>
        </pc:sldMkLst>
      </pc:sldChg>
      <pc:sldChg chg="add">
        <pc:chgData name="Khattab, Sherif" userId="c83b1e15-36f3-4f46-aceb-05aac24c545e" providerId="ADAL" clId="{7374F18A-FB69-FC41-A853-C586E61CC8AB}" dt="2021-03-02T05:23:33.692" v="192"/>
        <pc:sldMkLst>
          <pc:docMk/>
          <pc:sldMk cId="236669778" sldId="486"/>
        </pc:sldMkLst>
      </pc:sldChg>
      <pc:sldChg chg="add">
        <pc:chgData name="Khattab, Sherif" userId="c83b1e15-36f3-4f46-aceb-05aac24c545e" providerId="ADAL" clId="{7374F18A-FB69-FC41-A853-C586E61CC8AB}" dt="2021-03-02T05:23:33.692" v="192"/>
        <pc:sldMkLst>
          <pc:docMk/>
          <pc:sldMk cId="2482587836" sldId="487"/>
        </pc:sldMkLst>
      </pc:sldChg>
      <pc:sldChg chg="add">
        <pc:chgData name="Khattab, Sherif" userId="c83b1e15-36f3-4f46-aceb-05aac24c545e" providerId="ADAL" clId="{7374F18A-FB69-FC41-A853-C586E61CC8AB}" dt="2021-03-02T05:23:33.692" v="192"/>
        <pc:sldMkLst>
          <pc:docMk/>
          <pc:sldMk cId="3936848013" sldId="488"/>
        </pc:sldMkLst>
      </pc:sldChg>
      <pc:sldChg chg="add">
        <pc:chgData name="Khattab, Sherif" userId="c83b1e15-36f3-4f46-aceb-05aac24c545e" providerId="ADAL" clId="{7374F18A-FB69-FC41-A853-C586E61CC8AB}" dt="2021-03-02T05:23:33.692" v="192"/>
        <pc:sldMkLst>
          <pc:docMk/>
          <pc:sldMk cId="4132993662" sldId="489"/>
        </pc:sldMkLst>
      </pc:sldChg>
      <pc:sldChg chg="add">
        <pc:chgData name="Khattab, Sherif" userId="c83b1e15-36f3-4f46-aceb-05aac24c545e" providerId="ADAL" clId="{7374F18A-FB69-FC41-A853-C586E61CC8AB}" dt="2021-03-02T05:23:33.692" v="192"/>
        <pc:sldMkLst>
          <pc:docMk/>
          <pc:sldMk cId="1537398195" sldId="490"/>
        </pc:sldMkLst>
      </pc:sldChg>
      <pc:sldChg chg="add">
        <pc:chgData name="Khattab, Sherif" userId="c83b1e15-36f3-4f46-aceb-05aac24c545e" providerId="ADAL" clId="{7374F18A-FB69-FC41-A853-C586E61CC8AB}" dt="2021-03-02T05:23:33.692" v="192"/>
        <pc:sldMkLst>
          <pc:docMk/>
          <pc:sldMk cId="1907216448" sldId="491"/>
        </pc:sldMkLst>
      </pc:sldChg>
      <pc:sldChg chg="add">
        <pc:chgData name="Khattab, Sherif" userId="c83b1e15-36f3-4f46-aceb-05aac24c545e" providerId="ADAL" clId="{7374F18A-FB69-FC41-A853-C586E61CC8AB}" dt="2021-03-02T05:23:33.692" v="192"/>
        <pc:sldMkLst>
          <pc:docMk/>
          <pc:sldMk cId="1636025134" sldId="492"/>
        </pc:sldMkLst>
      </pc:sldChg>
      <pc:sldChg chg="add">
        <pc:chgData name="Khattab, Sherif" userId="c83b1e15-36f3-4f46-aceb-05aac24c545e" providerId="ADAL" clId="{7374F18A-FB69-FC41-A853-C586E61CC8AB}" dt="2021-03-02T05:23:33.692" v="192"/>
        <pc:sldMkLst>
          <pc:docMk/>
          <pc:sldMk cId="3231356886" sldId="493"/>
        </pc:sldMkLst>
      </pc:sldChg>
      <pc:sldChg chg="add">
        <pc:chgData name="Khattab, Sherif" userId="c83b1e15-36f3-4f46-aceb-05aac24c545e" providerId="ADAL" clId="{7374F18A-FB69-FC41-A853-C586E61CC8AB}" dt="2021-03-02T05:23:33.692" v="192"/>
        <pc:sldMkLst>
          <pc:docMk/>
          <pc:sldMk cId="3872131497" sldId="494"/>
        </pc:sldMkLst>
      </pc:sldChg>
      <pc:sldChg chg="add">
        <pc:chgData name="Khattab, Sherif" userId="c83b1e15-36f3-4f46-aceb-05aac24c545e" providerId="ADAL" clId="{7374F18A-FB69-FC41-A853-C586E61CC8AB}" dt="2021-03-02T05:23:33.692" v="192"/>
        <pc:sldMkLst>
          <pc:docMk/>
          <pc:sldMk cId="1089473434" sldId="495"/>
        </pc:sldMkLst>
      </pc:sldChg>
      <pc:sldChg chg="modSp mod modAnim">
        <pc:chgData name="Khattab, Sherif" userId="c83b1e15-36f3-4f46-aceb-05aac24c545e" providerId="ADAL" clId="{7374F18A-FB69-FC41-A853-C586E61CC8AB}" dt="2021-03-02T05:22:23.732" v="184" actId="33524"/>
        <pc:sldMkLst>
          <pc:docMk/>
          <pc:sldMk cId="702367729" sldId="496"/>
        </pc:sldMkLst>
        <pc:spChg chg="mod">
          <ac:chgData name="Khattab, Sherif" userId="c83b1e15-36f3-4f46-aceb-05aac24c545e" providerId="ADAL" clId="{7374F18A-FB69-FC41-A853-C586E61CC8AB}" dt="2021-03-02T05:22:23.732" v="184" actId="33524"/>
          <ac:spMkLst>
            <pc:docMk/>
            <pc:sldMk cId="702367729" sldId="496"/>
            <ac:spMk id="3" creationId="{2466C52D-9A48-4683-BE7F-268D8DB7FAAD}"/>
          </ac:spMkLst>
        </pc:spChg>
      </pc:sldChg>
      <pc:sldChg chg="modSp mod modAnim">
        <pc:chgData name="Khattab, Sherif" userId="c83b1e15-36f3-4f46-aceb-05aac24c545e" providerId="ADAL" clId="{7374F18A-FB69-FC41-A853-C586E61CC8AB}" dt="2021-03-02T05:31:36.669" v="400"/>
        <pc:sldMkLst>
          <pc:docMk/>
          <pc:sldMk cId="4202616107" sldId="500"/>
        </pc:sldMkLst>
        <pc:spChg chg="mod">
          <ac:chgData name="Khattab, Sherif" userId="c83b1e15-36f3-4f46-aceb-05aac24c545e" providerId="ADAL" clId="{7374F18A-FB69-FC41-A853-C586E61CC8AB}" dt="2021-03-02T05:30:43.234" v="362" actId="20577"/>
          <ac:spMkLst>
            <pc:docMk/>
            <pc:sldMk cId="4202616107" sldId="500"/>
            <ac:spMk id="2" creationId="{6BF01C35-B7E9-AD43-99C8-95170559C8A0}"/>
          </ac:spMkLst>
        </pc:spChg>
        <pc:spChg chg="mod">
          <ac:chgData name="Khattab, Sherif" userId="c83b1e15-36f3-4f46-aceb-05aac24c545e" providerId="ADAL" clId="{7374F18A-FB69-FC41-A853-C586E61CC8AB}" dt="2021-03-02T05:31:07.383" v="391" actId="27636"/>
          <ac:spMkLst>
            <pc:docMk/>
            <pc:sldMk cId="4202616107" sldId="500"/>
            <ac:spMk id="3" creationId="{443F42C8-5750-0341-86AA-B64ED9D37EB6}"/>
          </ac:spMkLst>
        </pc:spChg>
      </pc:sldChg>
      <pc:sldChg chg="modSp mod">
        <pc:chgData name="Khattab, Sherif" userId="c83b1e15-36f3-4f46-aceb-05aac24c545e" providerId="ADAL" clId="{7374F18A-FB69-FC41-A853-C586E61CC8AB}" dt="2021-03-02T05:22:50.071" v="190" actId="21"/>
        <pc:sldMkLst>
          <pc:docMk/>
          <pc:sldMk cId="2116864396" sldId="505"/>
        </pc:sldMkLst>
        <pc:spChg chg="mod">
          <ac:chgData name="Khattab, Sherif" userId="c83b1e15-36f3-4f46-aceb-05aac24c545e" providerId="ADAL" clId="{7374F18A-FB69-FC41-A853-C586E61CC8AB}" dt="2021-03-02T05:22:50.071" v="190" actId="21"/>
          <ac:spMkLst>
            <pc:docMk/>
            <pc:sldMk cId="2116864396" sldId="505"/>
            <ac:spMk id="3" creationId="{9FDE3B14-90B9-4B5A-83C7-6E633E32EA28}"/>
          </ac:spMkLst>
        </pc:spChg>
      </pc:sldChg>
      <pc:sldChg chg="modSp mod">
        <pc:chgData name="Khattab, Sherif" userId="c83b1e15-36f3-4f46-aceb-05aac24c545e" providerId="ADAL" clId="{7374F18A-FB69-FC41-A853-C586E61CC8AB}" dt="2021-03-02T05:22:54.264" v="191" actId="20577"/>
        <pc:sldMkLst>
          <pc:docMk/>
          <pc:sldMk cId="3652489610" sldId="506"/>
        </pc:sldMkLst>
        <pc:spChg chg="mod">
          <ac:chgData name="Khattab, Sherif" userId="c83b1e15-36f3-4f46-aceb-05aac24c545e" providerId="ADAL" clId="{7374F18A-FB69-FC41-A853-C586E61CC8AB}" dt="2021-03-02T05:22:54.264" v="191" actId="20577"/>
          <ac:spMkLst>
            <pc:docMk/>
            <pc:sldMk cId="3652489610" sldId="506"/>
            <ac:spMk id="3" creationId="{9FDE3B14-90B9-4B5A-83C7-6E633E32EA28}"/>
          </ac:spMkLst>
        </pc:spChg>
      </pc:sldChg>
      <pc:sldChg chg="del">
        <pc:chgData name="Khattab, Sherif" userId="c83b1e15-36f3-4f46-aceb-05aac24c545e" providerId="ADAL" clId="{7374F18A-FB69-FC41-A853-C586E61CC8AB}" dt="2021-03-02T05:22:36.274" v="187" actId="2696"/>
        <pc:sldMkLst>
          <pc:docMk/>
          <pc:sldMk cId="2126070970" sldId="520"/>
        </pc:sldMkLst>
      </pc:sldChg>
      <pc:sldChg chg="del">
        <pc:chgData name="Khattab, Sherif" userId="c83b1e15-36f3-4f46-aceb-05aac24c545e" providerId="ADAL" clId="{7374F18A-FB69-FC41-A853-C586E61CC8AB}" dt="2021-03-02T05:22:36" v="186" actId="2696"/>
        <pc:sldMkLst>
          <pc:docMk/>
          <pc:sldMk cId="3688450523" sldId="521"/>
        </pc:sldMkLst>
      </pc:sldChg>
      <pc:sldChg chg="del">
        <pc:chgData name="Khattab, Sherif" userId="c83b1e15-36f3-4f46-aceb-05aac24c545e" providerId="ADAL" clId="{7374F18A-FB69-FC41-A853-C586E61CC8AB}" dt="2021-03-02T05:22:35.373" v="185" actId="2696"/>
        <pc:sldMkLst>
          <pc:docMk/>
          <pc:sldMk cId="2393077361" sldId="522"/>
        </pc:sldMkLst>
      </pc:sldChg>
      <pc:sldChg chg="del">
        <pc:chgData name="Khattab, Sherif" userId="c83b1e15-36f3-4f46-aceb-05aac24c545e" providerId="ADAL" clId="{7374F18A-FB69-FC41-A853-C586E61CC8AB}" dt="2021-03-02T05:20:45.821" v="2" actId="2696"/>
        <pc:sldMkLst>
          <pc:docMk/>
          <pc:sldMk cId="2987249071" sldId="523"/>
        </pc:sldMkLst>
      </pc:sldChg>
      <pc:sldChg chg="del">
        <pc:chgData name="Khattab, Sherif" userId="c83b1e15-36f3-4f46-aceb-05aac24c545e" providerId="ADAL" clId="{7374F18A-FB69-FC41-A853-C586E61CC8AB}" dt="2021-03-02T05:20:45.953" v="3" actId="2696"/>
        <pc:sldMkLst>
          <pc:docMk/>
          <pc:sldMk cId="1810255753" sldId="524"/>
        </pc:sldMkLst>
      </pc:sldChg>
      <pc:sldChg chg="del">
        <pc:chgData name="Khattab, Sherif" userId="c83b1e15-36f3-4f46-aceb-05aac24c545e" providerId="ADAL" clId="{7374F18A-FB69-FC41-A853-C586E61CC8AB}" dt="2021-03-02T05:20:46.369" v="4" actId="2696"/>
        <pc:sldMkLst>
          <pc:docMk/>
          <pc:sldMk cId="1613586742" sldId="525"/>
        </pc:sldMkLst>
      </pc:sldChg>
      <pc:sldChg chg="del">
        <pc:chgData name="Khattab, Sherif" userId="c83b1e15-36f3-4f46-aceb-05aac24c545e" providerId="ADAL" clId="{7374F18A-FB69-FC41-A853-C586E61CC8AB}" dt="2021-03-02T05:20:46.485" v="5" actId="2696"/>
        <pc:sldMkLst>
          <pc:docMk/>
          <pc:sldMk cId="1883276906" sldId="526"/>
        </pc:sldMkLst>
      </pc:sldChg>
      <pc:sldChg chg="del">
        <pc:chgData name="Khattab, Sherif" userId="c83b1e15-36f3-4f46-aceb-05aac24c545e" providerId="ADAL" clId="{7374F18A-FB69-FC41-A853-C586E61CC8AB}" dt="2021-03-02T05:20:45.410" v="1" actId="2696"/>
        <pc:sldMkLst>
          <pc:docMk/>
          <pc:sldMk cId="725852215" sldId="527"/>
        </pc:sldMkLst>
      </pc:sldChg>
      <pc:sldChg chg="del">
        <pc:chgData name="Khattab, Sherif" userId="c83b1e15-36f3-4f46-aceb-05aac24c545e" providerId="ADAL" clId="{7374F18A-FB69-FC41-A853-C586E61CC8AB}" dt="2021-03-02T05:20:46.596" v="6" actId="2696"/>
        <pc:sldMkLst>
          <pc:docMk/>
          <pc:sldMk cId="2733511410" sldId="528"/>
        </pc:sldMkLst>
      </pc:sldChg>
      <pc:sldChg chg="del">
        <pc:chgData name="Khattab, Sherif" userId="c83b1e15-36f3-4f46-aceb-05aac24c545e" providerId="ADAL" clId="{7374F18A-FB69-FC41-A853-C586E61CC8AB}" dt="2021-03-02T05:20:47.010" v="7" actId="2696"/>
        <pc:sldMkLst>
          <pc:docMk/>
          <pc:sldMk cId="2369676605" sldId="529"/>
        </pc:sldMkLst>
      </pc:sldChg>
      <pc:sldChg chg="del">
        <pc:chgData name="Khattab, Sherif" userId="c83b1e15-36f3-4f46-aceb-05aac24c545e" providerId="ADAL" clId="{7374F18A-FB69-FC41-A853-C586E61CC8AB}" dt="2021-03-02T05:20:47.135" v="8" actId="2696"/>
        <pc:sldMkLst>
          <pc:docMk/>
          <pc:sldMk cId="2849079961" sldId="530"/>
        </pc:sldMkLst>
      </pc:sldChg>
      <pc:sldChg chg="del">
        <pc:chgData name="Khattab, Sherif" userId="c83b1e15-36f3-4f46-aceb-05aac24c545e" providerId="ADAL" clId="{7374F18A-FB69-FC41-A853-C586E61CC8AB}" dt="2021-03-02T05:20:47.258" v="9" actId="2696"/>
        <pc:sldMkLst>
          <pc:docMk/>
          <pc:sldMk cId="198862008" sldId="531"/>
        </pc:sldMkLst>
      </pc:sldChg>
      <pc:sldChg chg="del">
        <pc:chgData name="Khattab, Sherif" userId="c83b1e15-36f3-4f46-aceb-05aac24c545e" providerId="ADAL" clId="{7374F18A-FB69-FC41-A853-C586E61CC8AB}" dt="2021-03-02T05:20:47.396" v="10" actId="2696"/>
        <pc:sldMkLst>
          <pc:docMk/>
          <pc:sldMk cId="3242586881" sldId="532"/>
        </pc:sldMkLst>
      </pc:sldChg>
      <pc:sldChg chg="del">
        <pc:chgData name="Khattab, Sherif" userId="c83b1e15-36f3-4f46-aceb-05aac24c545e" providerId="ADAL" clId="{7374F18A-FB69-FC41-A853-C586E61CC8AB}" dt="2021-03-02T05:20:47.807" v="11" actId="2696"/>
        <pc:sldMkLst>
          <pc:docMk/>
          <pc:sldMk cId="202149894" sldId="533"/>
        </pc:sldMkLst>
      </pc:sldChg>
      <pc:sldChg chg="del">
        <pc:chgData name="Khattab, Sherif" userId="c83b1e15-36f3-4f46-aceb-05aac24c545e" providerId="ADAL" clId="{7374F18A-FB69-FC41-A853-C586E61CC8AB}" dt="2021-03-02T05:20:47.871" v="12" actId="2696"/>
        <pc:sldMkLst>
          <pc:docMk/>
          <pc:sldMk cId="1862553252" sldId="534"/>
        </pc:sldMkLst>
      </pc:sldChg>
      <pc:sldChg chg="del">
        <pc:chgData name="Khattab, Sherif" userId="c83b1e15-36f3-4f46-aceb-05aac24c545e" providerId="ADAL" clId="{7374F18A-FB69-FC41-A853-C586E61CC8AB}" dt="2021-03-02T05:20:48.109" v="14" actId="2696"/>
        <pc:sldMkLst>
          <pc:docMk/>
          <pc:sldMk cId="2560037637" sldId="535"/>
        </pc:sldMkLst>
      </pc:sldChg>
      <pc:sldChg chg="del">
        <pc:chgData name="Khattab, Sherif" userId="c83b1e15-36f3-4f46-aceb-05aac24c545e" providerId="ADAL" clId="{7374F18A-FB69-FC41-A853-C586E61CC8AB}" dt="2021-03-02T05:20:49.009" v="15" actId="2696"/>
        <pc:sldMkLst>
          <pc:docMk/>
          <pc:sldMk cId="2261657990" sldId="536"/>
        </pc:sldMkLst>
      </pc:sldChg>
      <pc:sldChg chg="del">
        <pc:chgData name="Khattab, Sherif" userId="c83b1e15-36f3-4f46-aceb-05aac24c545e" providerId="ADAL" clId="{7374F18A-FB69-FC41-A853-C586E61CC8AB}" dt="2021-03-02T05:20:49.837" v="17" actId="2696"/>
        <pc:sldMkLst>
          <pc:docMk/>
          <pc:sldMk cId="3968698010" sldId="537"/>
        </pc:sldMkLst>
      </pc:sldChg>
      <pc:sldChg chg="del">
        <pc:chgData name="Khattab, Sherif" userId="c83b1e15-36f3-4f46-aceb-05aac24c545e" providerId="ADAL" clId="{7374F18A-FB69-FC41-A853-C586E61CC8AB}" dt="2021-03-02T05:20:49.474" v="16" actId="2696"/>
        <pc:sldMkLst>
          <pc:docMk/>
          <pc:sldMk cId="2645502707" sldId="538"/>
        </pc:sldMkLst>
      </pc:sldChg>
      <pc:sldChg chg="del">
        <pc:chgData name="Khattab, Sherif" userId="c83b1e15-36f3-4f46-aceb-05aac24c545e" providerId="ADAL" clId="{7374F18A-FB69-FC41-A853-C586E61CC8AB}" dt="2021-03-02T05:20:50.119" v="18" actId="2696"/>
        <pc:sldMkLst>
          <pc:docMk/>
          <pc:sldMk cId="2730445920" sldId="539"/>
        </pc:sldMkLst>
      </pc:sldChg>
      <pc:sldChg chg="del">
        <pc:chgData name="Khattab, Sherif" userId="c83b1e15-36f3-4f46-aceb-05aac24c545e" providerId="ADAL" clId="{7374F18A-FB69-FC41-A853-C586E61CC8AB}" dt="2021-03-02T05:20:50.436" v="19" actId="2696"/>
        <pc:sldMkLst>
          <pc:docMk/>
          <pc:sldMk cId="2782470152" sldId="540"/>
        </pc:sldMkLst>
      </pc:sldChg>
      <pc:sldChg chg="del">
        <pc:chgData name="Khattab, Sherif" userId="c83b1e15-36f3-4f46-aceb-05aac24c545e" providerId="ADAL" clId="{7374F18A-FB69-FC41-A853-C586E61CC8AB}" dt="2021-03-02T05:20:50.769" v="20" actId="2696"/>
        <pc:sldMkLst>
          <pc:docMk/>
          <pc:sldMk cId="2036122529" sldId="541"/>
        </pc:sldMkLst>
      </pc:sldChg>
      <pc:sldChg chg="del">
        <pc:chgData name="Khattab, Sherif" userId="c83b1e15-36f3-4f46-aceb-05aac24c545e" providerId="ADAL" clId="{7374F18A-FB69-FC41-A853-C586E61CC8AB}" dt="2021-03-02T05:20:51.263" v="21" actId="2696"/>
        <pc:sldMkLst>
          <pc:docMk/>
          <pc:sldMk cId="3103852141" sldId="542"/>
        </pc:sldMkLst>
      </pc:sldChg>
      <pc:sldChg chg="del">
        <pc:chgData name="Khattab, Sherif" userId="c83b1e15-36f3-4f46-aceb-05aac24c545e" providerId="ADAL" clId="{7374F18A-FB69-FC41-A853-C586E61CC8AB}" dt="2021-03-02T05:20:54.875" v="24" actId="2696"/>
        <pc:sldMkLst>
          <pc:docMk/>
          <pc:sldMk cId="3587680791" sldId="543"/>
        </pc:sldMkLst>
      </pc:sldChg>
      <pc:sldChg chg="del">
        <pc:chgData name="Khattab, Sherif" userId="c83b1e15-36f3-4f46-aceb-05aac24c545e" providerId="ADAL" clId="{7374F18A-FB69-FC41-A853-C586E61CC8AB}" dt="2021-03-02T05:20:55.205" v="25" actId="2696"/>
        <pc:sldMkLst>
          <pc:docMk/>
          <pc:sldMk cId="2971477576" sldId="544"/>
        </pc:sldMkLst>
      </pc:sldChg>
      <pc:sldChg chg="modSp new mod modAnim">
        <pc:chgData name="Khattab, Sherif" userId="c83b1e15-36f3-4f46-aceb-05aac24c545e" providerId="ADAL" clId="{7374F18A-FB69-FC41-A853-C586E61CC8AB}" dt="2021-03-02T05:31:44.998" v="402"/>
        <pc:sldMkLst>
          <pc:docMk/>
          <pc:sldMk cId="3106578269" sldId="548"/>
        </pc:sldMkLst>
        <pc:spChg chg="mod">
          <ac:chgData name="Khattab, Sherif" userId="c83b1e15-36f3-4f46-aceb-05aac24c545e" providerId="ADAL" clId="{7374F18A-FB69-FC41-A853-C586E61CC8AB}" dt="2021-03-02T05:30:46.378" v="364" actId="20577"/>
          <ac:spMkLst>
            <pc:docMk/>
            <pc:sldMk cId="3106578269" sldId="548"/>
            <ac:spMk id="2" creationId="{D9354C77-2A5A-3248-B8B5-26713450198B}"/>
          </ac:spMkLst>
        </pc:spChg>
        <pc:spChg chg="mod">
          <ac:chgData name="Khattab, Sherif" userId="c83b1e15-36f3-4f46-aceb-05aac24c545e" providerId="ADAL" clId="{7374F18A-FB69-FC41-A853-C586E61CC8AB}" dt="2021-03-02T05:30:27.240" v="356" actId="20577"/>
          <ac:spMkLst>
            <pc:docMk/>
            <pc:sldMk cId="3106578269" sldId="548"/>
            <ac:spMk id="3" creationId="{8A6E32F3-197B-3B45-8FE6-0B7FD2891934}"/>
          </ac:spMkLst>
        </pc:spChg>
      </pc:sldChg>
      <pc:sldChg chg="modSp new mod modAnim">
        <pc:chgData name="Khattab, Sherif" userId="c83b1e15-36f3-4f46-aceb-05aac24c545e" providerId="ADAL" clId="{7374F18A-FB69-FC41-A853-C586E61CC8AB}" dt="2021-03-02T05:31:51.720" v="404"/>
        <pc:sldMkLst>
          <pc:docMk/>
          <pc:sldMk cId="1239345036" sldId="549"/>
        </pc:sldMkLst>
        <pc:spChg chg="mod">
          <ac:chgData name="Khattab, Sherif" userId="c83b1e15-36f3-4f46-aceb-05aac24c545e" providerId="ADAL" clId="{7374F18A-FB69-FC41-A853-C586E61CC8AB}" dt="2021-03-02T05:30:56.092" v="388" actId="20577"/>
          <ac:spMkLst>
            <pc:docMk/>
            <pc:sldMk cId="1239345036" sldId="549"/>
            <ac:spMk id="2" creationId="{0DB18247-0756-CA4C-BC3C-5A4110013643}"/>
          </ac:spMkLst>
        </pc:spChg>
        <pc:spChg chg="mod">
          <ac:chgData name="Khattab, Sherif" userId="c83b1e15-36f3-4f46-aceb-05aac24c545e" providerId="ADAL" clId="{7374F18A-FB69-FC41-A853-C586E61CC8AB}" dt="2021-03-02T05:31:12.972" v="395" actId="20577"/>
          <ac:spMkLst>
            <pc:docMk/>
            <pc:sldMk cId="1239345036" sldId="549"/>
            <ac:spMk id="3" creationId="{705BFC18-C6F9-D945-A303-7702B57829A6}"/>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Sherif Khattab" userId="c83b1e15-36f3-4f46-aceb-05aac24c545e" providerId="ADAL" clId="{68922303-928D-411F-A7C3-3BB84E857E8F}"/>
    <pc:docChg chg="undo redo custSel addSld delSld modSld">
      <pc:chgData name="Sherif Khattab" userId="c83b1e15-36f3-4f46-aceb-05aac24c545e" providerId="ADAL" clId="{68922303-928D-411F-A7C3-3BB84E857E8F}" dt="2021-02-25T15:58:51.005" v="494" actId="47"/>
      <pc:docMkLst>
        <pc:docMk/>
      </pc:docMkLst>
      <pc:sldChg chg="addSp delSp modSp mod">
        <pc:chgData name="Sherif Khattab" userId="c83b1e15-36f3-4f46-aceb-05aac24c545e" providerId="ADAL" clId="{68922303-928D-411F-A7C3-3BB84E857E8F}" dt="2021-02-25T15:50:22.136" v="299"/>
        <pc:sldMkLst>
          <pc:docMk/>
          <pc:sldMk cId="712558247" sldId="266"/>
        </pc:sldMkLst>
        <pc:grpChg chg="del mod">
          <ac:chgData name="Sherif Khattab" userId="c83b1e15-36f3-4f46-aceb-05aac24c545e" providerId="ADAL" clId="{68922303-928D-411F-A7C3-3BB84E857E8F}" dt="2021-02-25T15:50:02.994" v="274"/>
          <ac:grpSpMkLst>
            <pc:docMk/>
            <pc:sldMk cId="712558247" sldId="266"/>
            <ac:grpSpMk id="6" creationId="{B2275FE3-3432-46EB-83C3-7FAB6F3E6F6C}"/>
          </ac:grpSpMkLst>
        </pc:grpChg>
        <pc:grpChg chg="mod">
          <ac:chgData name="Sherif Khattab" userId="c83b1e15-36f3-4f46-aceb-05aac24c545e" providerId="ADAL" clId="{68922303-928D-411F-A7C3-3BB84E857E8F}" dt="2021-02-25T15:50:02.994" v="274"/>
          <ac:grpSpMkLst>
            <pc:docMk/>
            <pc:sldMk cId="712558247" sldId="266"/>
            <ac:grpSpMk id="11" creationId="{B148CE91-B69A-499D-AD74-F7B7CC4B663F}"/>
          </ac:grpSpMkLst>
        </pc:grpChg>
        <pc:grpChg chg="mod">
          <ac:chgData name="Sherif Khattab" userId="c83b1e15-36f3-4f46-aceb-05aac24c545e" providerId="ADAL" clId="{68922303-928D-411F-A7C3-3BB84E857E8F}" dt="2021-02-25T15:50:07.362" v="281"/>
          <ac:grpSpMkLst>
            <pc:docMk/>
            <pc:sldMk cId="712558247" sldId="266"/>
            <ac:grpSpMk id="18" creationId="{3E4C0ABD-AA1F-4E7B-A0E6-B96518D12822}"/>
          </ac:grpSpMkLst>
        </pc:grpChg>
        <pc:grpChg chg="mod">
          <ac:chgData name="Sherif Khattab" userId="c83b1e15-36f3-4f46-aceb-05aac24c545e" providerId="ADAL" clId="{68922303-928D-411F-A7C3-3BB84E857E8F}" dt="2021-02-25T15:50:11.713" v="285"/>
          <ac:grpSpMkLst>
            <pc:docMk/>
            <pc:sldMk cId="712558247" sldId="266"/>
            <ac:grpSpMk id="22" creationId="{F13AFDD5-48C6-419E-9459-07EB37AA4EF7}"/>
          </ac:grpSpMkLst>
        </pc:grpChg>
        <pc:grpChg chg="mod">
          <ac:chgData name="Sherif Khattab" userId="c83b1e15-36f3-4f46-aceb-05aac24c545e" providerId="ADAL" clId="{68922303-928D-411F-A7C3-3BB84E857E8F}" dt="2021-02-25T15:50:15.628" v="292"/>
          <ac:grpSpMkLst>
            <pc:docMk/>
            <pc:sldMk cId="712558247" sldId="266"/>
            <ac:grpSpMk id="29" creationId="{7DC8434B-D47F-4F84-B0DB-2B81A5A51359}"/>
          </ac:grpSpMkLst>
        </pc:grpChg>
        <pc:grpChg chg="mod">
          <ac:chgData name="Sherif Khattab" userId="c83b1e15-36f3-4f46-aceb-05aac24c545e" providerId="ADAL" clId="{68922303-928D-411F-A7C3-3BB84E857E8F}" dt="2021-02-25T15:50:22.136" v="299"/>
          <ac:grpSpMkLst>
            <pc:docMk/>
            <pc:sldMk cId="712558247" sldId="266"/>
            <ac:grpSpMk id="36" creationId="{3822D740-4098-4DB6-A294-F75B40C1F670}"/>
          </ac:grpSpMkLst>
        </pc:grpChg>
        <pc:inkChg chg="add mod">
          <ac:chgData name="Sherif Khattab" userId="c83b1e15-36f3-4f46-aceb-05aac24c545e" providerId="ADAL" clId="{68922303-928D-411F-A7C3-3BB84E857E8F}" dt="2021-02-25T15:50:02.994" v="274"/>
          <ac:inkMkLst>
            <pc:docMk/>
            <pc:sldMk cId="712558247" sldId="266"/>
            <ac:inkMk id="3" creationId="{45B1F85F-8E89-4156-B1A5-234A3071336E}"/>
          </ac:inkMkLst>
        </pc:inkChg>
        <pc:inkChg chg="add mod">
          <ac:chgData name="Sherif Khattab" userId="c83b1e15-36f3-4f46-aceb-05aac24c545e" providerId="ADAL" clId="{68922303-928D-411F-A7C3-3BB84E857E8F}" dt="2021-02-25T15:50:02.994" v="274"/>
          <ac:inkMkLst>
            <pc:docMk/>
            <pc:sldMk cId="712558247" sldId="266"/>
            <ac:inkMk id="5" creationId="{5181A8F8-B103-40BD-96C2-4BC1794F4714}"/>
          </ac:inkMkLst>
        </pc:inkChg>
        <pc:inkChg chg="add mod">
          <ac:chgData name="Sherif Khattab" userId="c83b1e15-36f3-4f46-aceb-05aac24c545e" providerId="ADAL" clId="{68922303-928D-411F-A7C3-3BB84E857E8F}" dt="2021-02-25T15:50:02.994" v="274"/>
          <ac:inkMkLst>
            <pc:docMk/>
            <pc:sldMk cId="712558247" sldId="266"/>
            <ac:inkMk id="7" creationId="{CD71A373-3B0C-47D2-9A2A-3E5BFFBC34C6}"/>
          </ac:inkMkLst>
        </pc:inkChg>
        <pc:inkChg chg="add mod">
          <ac:chgData name="Sherif Khattab" userId="c83b1e15-36f3-4f46-aceb-05aac24c545e" providerId="ADAL" clId="{68922303-928D-411F-A7C3-3BB84E857E8F}" dt="2021-02-25T15:50:02.994" v="274"/>
          <ac:inkMkLst>
            <pc:docMk/>
            <pc:sldMk cId="712558247" sldId="266"/>
            <ac:inkMk id="8" creationId="{2D99F822-0788-4CD9-91D7-20727D952BE6}"/>
          </ac:inkMkLst>
        </pc:inkChg>
        <pc:inkChg chg="add mod">
          <ac:chgData name="Sherif Khattab" userId="c83b1e15-36f3-4f46-aceb-05aac24c545e" providerId="ADAL" clId="{68922303-928D-411F-A7C3-3BB84E857E8F}" dt="2021-02-25T15:50:02.994" v="274"/>
          <ac:inkMkLst>
            <pc:docMk/>
            <pc:sldMk cId="712558247" sldId="266"/>
            <ac:inkMk id="9" creationId="{38062CBE-BC55-4844-A93C-1B15741A943D}"/>
          </ac:inkMkLst>
        </pc:inkChg>
        <pc:inkChg chg="add mod">
          <ac:chgData name="Sherif Khattab" userId="c83b1e15-36f3-4f46-aceb-05aac24c545e" providerId="ADAL" clId="{68922303-928D-411F-A7C3-3BB84E857E8F}" dt="2021-02-25T15:50:02.994" v="274"/>
          <ac:inkMkLst>
            <pc:docMk/>
            <pc:sldMk cId="712558247" sldId="266"/>
            <ac:inkMk id="10" creationId="{3FA39A50-EAD1-4B08-A3D8-402404496F9C}"/>
          </ac:inkMkLst>
        </pc:inkChg>
        <pc:inkChg chg="add mod">
          <ac:chgData name="Sherif Khattab" userId="c83b1e15-36f3-4f46-aceb-05aac24c545e" providerId="ADAL" clId="{68922303-928D-411F-A7C3-3BB84E857E8F}" dt="2021-02-25T15:50:07.362" v="281"/>
          <ac:inkMkLst>
            <pc:docMk/>
            <pc:sldMk cId="712558247" sldId="266"/>
            <ac:inkMk id="12" creationId="{3B71DC39-AADD-428C-B1B2-467A7020F1A7}"/>
          </ac:inkMkLst>
        </pc:inkChg>
        <pc:inkChg chg="add mod">
          <ac:chgData name="Sherif Khattab" userId="c83b1e15-36f3-4f46-aceb-05aac24c545e" providerId="ADAL" clId="{68922303-928D-411F-A7C3-3BB84E857E8F}" dt="2021-02-25T15:50:07.362" v="281"/>
          <ac:inkMkLst>
            <pc:docMk/>
            <pc:sldMk cId="712558247" sldId="266"/>
            <ac:inkMk id="13" creationId="{3BFE6415-7C9F-4619-8A51-E54757FB6015}"/>
          </ac:inkMkLst>
        </pc:inkChg>
        <pc:inkChg chg="add mod">
          <ac:chgData name="Sherif Khattab" userId="c83b1e15-36f3-4f46-aceb-05aac24c545e" providerId="ADAL" clId="{68922303-928D-411F-A7C3-3BB84E857E8F}" dt="2021-02-25T15:50:07.362" v="281"/>
          <ac:inkMkLst>
            <pc:docMk/>
            <pc:sldMk cId="712558247" sldId="266"/>
            <ac:inkMk id="14" creationId="{9F01A05D-ED32-4F7C-8412-31420535CC14}"/>
          </ac:inkMkLst>
        </pc:inkChg>
        <pc:inkChg chg="add mod">
          <ac:chgData name="Sherif Khattab" userId="c83b1e15-36f3-4f46-aceb-05aac24c545e" providerId="ADAL" clId="{68922303-928D-411F-A7C3-3BB84E857E8F}" dt="2021-02-25T15:50:07.362" v="281"/>
          <ac:inkMkLst>
            <pc:docMk/>
            <pc:sldMk cId="712558247" sldId="266"/>
            <ac:inkMk id="15" creationId="{E7A06600-726A-4642-99A3-1A87DD273DD4}"/>
          </ac:inkMkLst>
        </pc:inkChg>
        <pc:inkChg chg="add mod">
          <ac:chgData name="Sherif Khattab" userId="c83b1e15-36f3-4f46-aceb-05aac24c545e" providerId="ADAL" clId="{68922303-928D-411F-A7C3-3BB84E857E8F}" dt="2021-02-25T15:50:07.362" v="281"/>
          <ac:inkMkLst>
            <pc:docMk/>
            <pc:sldMk cId="712558247" sldId="266"/>
            <ac:inkMk id="16" creationId="{ADEA8BF5-B8FB-45CF-899F-F7DCCD38BA43}"/>
          </ac:inkMkLst>
        </pc:inkChg>
        <pc:inkChg chg="add mod">
          <ac:chgData name="Sherif Khattab" userId="c83b1e15-36f3-4f46-aceb-05aac24c545e" providerId="ADAL" clId="{68922303-928D-411F-A7C3-3BB84E857E8F}" dt="2021-02-25T15:50:07.362" v="281"/>
          <ac:inkMkLst>
            <pc:docMk/>
            <pc:sldMk cId="712558247" sldId="266"/>
            <ac:inkMk id="17" creationId="{4239F05F-C6F4-451E-A595-62697A9F4594}"/>
          </ac:inkMkLst>
        </pc:inkChg>
        <pc:inkChg chg="add mod">
          <ac:chgData name="Sherif Khattab" userId="c83b1e15-36f3-4f46-aceb-05aac24c545e" providerId="ADAL" clId="{68922303-928D-411F-A7C3-3BB84E857E8F}" dt="2021-02-25T15:50:11.713" v="285"/>
          <ac:inkMkLst>
            <pc:docMk/>
            <pc:sldMk cId="712558247" sldId="266"/>
            <ac:inkMk id="19" creationId="{8061E5E0-0C6E-4F65-8DD1-6A48343D9D35}"/>
          </ac:inkMkLst>
        </pc:inkChg>
        <pc:inkChg chg="add mod">
          <ac:chgData name="Sherif Khattab" userId="c83b1e15-36f3-4f46-aceb-05aac24c545e" providerId="ADAL" clId="{68922303-928D-411F-A7C3-3BB84E857E8F}" dt="2021-02-25T15:50:11.713" v="285"/>
          <ac:inkMkLst>
            <pc:docMk/>
            <pc:sldMk cId="712558247" sldId="266"/>
            <ac:inkMk id="20" creationId="{3178B822-4B8D-4209-91F1-7472E0F99A11}"/>
          </ac:inkMkLst>
        </pc:inkChg>
        <pc:inkChg chg="add mod">
          <ac:chgData name="Sherif Khattab" userId="c83b1e15-36f3-4f46-aceb-05aac24c545e" providerId="ADAL" clId="{68922303-928D-411F-A7C3-3BB84E857E8F}" dt="2021-02-25T15:50:11.713" v="285"/>
          <ac:inkMkLst>
            <pc:docMk/>
            <pc:sldMk cId="712558247" sldId="266"/>
            <ac:inkMk id="21" creationId="{BD2077B3-2D83-45D7-8B6B-AE2683A36374}"/>
          </ac:inkMkLst>
        </pc:inkChg>
        <pc:inkChg chg="add mod">
          <ac:chgData name="Sherif Khattab" userId="c83b1e15-36f3-4f46-aceb-05aac24c545e" providerId="ADAL" clId="{68922303-928D-411F-A7C3-3BB84E857E8F}" dt="2021-02-25T15:50:15.628" v="292"/>
          <ac:inkMkLst>
            <pc:docMk/>
            <pc:sldMk cId="712558247" sldId="266"/>
            <ac:inkMk id="23" creationId="{6BB44C3A-74D6-49DD-8FB8-1AB242FC05CC}"/>
          </ac:inkMkLst>
        </pc:inkChg>
        <pc:inkChg chg="add mod">
          <ac:chgData name="Sherif Khattab" userId="c83b1e15-36f3-4f46-aceb-05aac24c545e" providerId="ADAL" clId="{68922303-928D-411F-A7C3-3BB84E857E8F}" dt="2021-02-25T15:50:15.628" v="292"/>
          <ac:inkMkLst>
            <pc:docMk/>
            <pc:sldMk cId="712558247" sldId="266"/>
            <ac:inkMk id="24" creationId="{8253F759-0DAC-45AC-8B36-951912D7E5B1}"/>
          </ac:inkMkLst>
        </pc:inkChg>
        <pc:inkChg chg="add mod">
          <ac:chgData name="Sherif Khattab" userId="c83b1e15-36f3-4f46-aceb-05aac24c545e" providerId="ADAL" clId="{68922303-928D-411F-A7C3-3BB84E857E8F}" dt="2021-02-25T15:50:15.628" v="292"/>
          <ac:inkMkLst>
            <pc:docMk/>
            <pc:sldMk cId="712558247" sldId="266"/>
            <ac:inkMk id="25" creationId="{26D83465-2DDA-4407-BCE5-0B30242EA559}"/>
          </ac:inkMkLst>
        </pc:inkChg>
        <pc:inkChg chg="add mod">
          <ac:chgData name="Sherif Khattab" userId="c83b1e15-36f3-4f46-aceb-05aac24c545e" providerId="ADAL" clId="{68922303-928D-411F-A7C3-3BB84E857E8F}" dt="2021-02-25T15:50:15.628" v="292"/>
          <ac:inkMkLst>
            <pc:docMk/>
            <pc:sldMk cId="712558247" sldId="266"/>
            <ac:inkMk id="26" creationId="{7ADE09A1-B1F6-49FD-8513-AC79C729A55C}"/>
          </ac:inkMkLst>
        </pc:inkChg>
        <pc:inkChg chg="add mod">
          <ac:chgData name="Sherif Khattab" userId="c83b1e15-36f3-4f46-aceb-05aac24c545e" providerId="ADAL" clId="{68922303-928D-411F-A7C3-3BB84E857E8F}" dt="2021-02-25T15:50:15.628" v="292"/>
          <ac:inkMkLst>
            <pc:docMk/>
            <pc:sldMk cId="712558247" sldId="266"/>
            <ac:inkMk id="27" creationId="{D67C35D0-A305-4D01-9CB5-5C9AC1871770}"/>
          </ac:inkMkLst>
        </pc:inkChg>
        <pc:inkChg chg="add mod">
          <ac:chgData name="Sherif Khattab" userId="c83b1e15-36f3-4f46-aceb-05aac24c545e" providerId="ADAL" clId="{68922303-928D-411F-A7C3-3BB84E857E8F}" dt="2021-02-25T15:50:15.628" v="292"/>
          <ac:inkMkLst>
            <pc:docMk/>
            <pc:sldMk cId="712558247" sldId="266"/>
            <ac:inkMk id="28" creationId="{C1133A13-E77D-4B96-B065-07F2E51EC215}"/>
          </ac:inkMkLst>
        </pc:inkChg>
        <pc:inkChg chg="add mod">
          <ac:chgData name="Sherif Khattab" userId="c83b1e15-36f3-4f46-aceb-05aac24c545e" providerId="ADAL" clId="{68922303-928D-411F-A7C3-3BB84E857E8F}" dt="2021-02-25T15:50:22.136" v="299"/>
          <ac:inkMkLst>
            <pc:docMk/>
            <pc:sldMk cId="712558247" sldId="266"/>
            <ac:inkMk id="30" creationId="{5A4C5E97-670D-42CC-89AA-B553445A3BF5}"/>
          </ac:inkMkLst>
        </pc:inkChg>
        <pc:inkChg chg="add mod">
          <ac:chgData name="Sherif Khattab" userId="c83b1e15-36f3-4f46-aceb-05aac24c545e" providerId="ADAL" clId="{68922303-928D-411F-A7C3-3BB84E857E8F}" dt="2021-02-25T15:50:22.136" v="299"/>
          <ac:inkMkLst>
            <pc:docMk/>
            <pc:sldMk cId="712558247" sldId="266"/>
            <ac:inkMk id="31" creationId="{F4FD93B1-4877-4255-BC15-A962929EDC45}"/>
          </ac:inkMkLst>
        </pc:inkChg>
        <pc:inkChg chg="add mod">
          <ac:chgData name="Sherif Khattab" userId="c83b1e15-36f3-4f46-aceb-05aac24c545e" providerId="ADAL" clId="{68922303-928D-411F-A7C3-3BB84E857E8F}" dt="2021-02-25T15:50:22.136" v="299"/>
          <ac:inkMkLst>
            <pc:docMk/>
            <pc:sldMk cId="712558247" sldId="266"/>
            <ac:inkMk id="32" creationId="{F2D11DAF-A7A7-4DA1-89CE-9B9B380A1F60}"/>
          </ac:inkMkLst>
        </pc:inkChg>
        <pc:inkChg chg="add mod">
          <ac:chgData name="Sherif Khattab" userId="c83b1e15-36f3-4f46-aceb-05aac24c545e" providerId="ADAL" clId="{68922303-928D-411F-A7C3-3BB84E857E8F}" dt="2021-02-25T15:50:22.136" v="299"/>
          <ac:inkMkLst>
            <pc:docMk/>
            <pc:sldMk cId="712558247" sldId="266"/>
            <ac:inkMk id="33" creationId="{7293AC57-6ADE-4761-A1C7-48F8E319F887}"/>
          </ac:inkMkLst>
        </pc:inkChg>
        <pc:inkChg chg="add mod">
          <ac:chgData name="Sherif Khattab" userId="c83b1e15-36f3-4f46-aceb-05aac24c545e" providerId="ADAL" clId="{68922303-928D-411F-A7C3-3BB84E857E8F}" dt="2021-02-25T15:50:22.136" v="299"/>
          <ac:inkMkLst>
            <pc:docMk/>
            <pc:sldMk cId="712558247" sldId="266"/>
            <ac:inkMk id="34" creationId="{88713AFC-A746-44B8-9B74-817A8C8691E9}"/>
          </ac:inkMkLst>
        </pc:inkChg>
        <pc:inkChg chg="add mod">
          <ac:chgData name="Sherif Khattab" userId="c83b1e15-36f3-4f46-aceb-05aac24c545e" providerId="ADAL" clId="{68922303-928D-411F-A7C3-3BB84E857E8F}" dt="2021-02-25T15:50:22.136" v="299"/>
          <ac:inkMkLst>
            <pc:docMk/>
            <pc:sldMk cId="712558247" sldId="266"/>
            <ac:inkMk id="35" creationId="{40DE8186-37C1-40C2-B49C-D365CC108225}"/>
          </ac:inkMkLst>
        </pc:inkChg>
      </pc:sldChg>
      <pc:sldChg chg="modAnim">
        <pc:chgData name="Sherif Khattab" userId="c83b1e15-36f3-4f46-aceb-05aac24c545e" providerId="ADAL" clId="{68922303-928D-411F-A7C3-3BB84E857E8F}" dt="2021-02-25T15:49:15.537" v="262"/>
        <pc:sldMkLst>
          <pc:docMk/>
          <pc:sldMk cId="171235497" sldId="283"/>
        </pc:sldMkLst>
      </pc:sldChg>
      <pc:sldChg chg="modAnim">
        <pc:chgData name="Sherif Khattab" userId="c83b1e15-36f3-4f46-aceb-05aac24c545e" providerId="ADAL" clId="{68922303-928D-411F-A7C3-3BB84E857E8F}" dt="2021-02-25T15:49:24.265" v="264"/>
        <pc:sldMkLst>
          <pc:docMk/>
          <pc:sldMk cId="2099089282" sldId="284"/>
        </pc:sldMkLst>
      </pc:sldChg>
      <pc:sldChg chg="addSp delSp modSp mod">
        <pc:chgData name="Sherif Khattab" userId="c83b1e15-36f3-4f46-aceb-05aac24c545e" providerId="ADAL" clId="{68922303-928D-411F-A7C3-3BB84E857E8F}" dt="2021-02-25T15:34:27.027" v="88"/>
        <pc:sldMkLst>
          <pc:docMk/>
          <pc:sldMk cId="463012687" sldId="289"/>
        </pc:sldMkLst>
        <pc:spChg chg="mod">
          <ac:chgData name="Sherif Khattab" userId="c83b1e15-36f3-4f46-aceb-05aac24c545e" providerId="ADAL" clId="{68922303-928D-411F-A7C3-3BB84E857E8F}" dt="2021-02-25T15:26:37.086" v="0" actId="1076"/>
          <ac:spMkLst>
            <pc:docMk/>
            <pc:sldMk cId="463012687" sldId="289"/>
            <ac:spMk id="46282" creationId="{E7A6F565-6797-41A4-9E37-DE763723D06D}"/>
          </ac:spMkLst>
        </pc:spChg>
        <pc:spChg chg="mod">
          <ac:chgData name="Sherif Khattab" userId="c83b1e15-36f3-4f46-aceb-05aac24c545e" providerId="ADAL" clId="{68922303-928D-411F-A7C3-3BB84E857E8F}" dt="2021-02-25T15:26:37.086" v="0" actId="1076"/>
          <ac:spMkLst>
            <pc:docMk/>
            <pc:sldMk cId="463012687" sldId="289"/>
            <ac:spMk id="46283" creationId="{3F42026E-385F-48A6-8000-7D34E9DD210A}"/>
          </ac:spMkLst>
        </pc:spChg>
        <pc:grpChg chg="mod">
          <ac:chgData name="Sherif Khattab" userId="c83b1e15-36f3-4f46-aceb-05aac24c545e" providerId="ADAL" clId="{68922303-928D-411F-A7C3-3BB84E857E8F}" dt="2021-02-25T15:28:27.382" v="3"/>
          <ac:grpSpMkLst>
            <pc:docMk/>
            <pc:sldMk cId="463012687" sldId="289"/>
            <ac:grpSpMk id="5" creationId="{07EE03A1-8A90-4B73-A932-362DDC4DAE68}"/>
          </ac:grpSpMkLst>
        </pc:grpChg>
        <pc:grpChg chg="mod">
          <ac:chgData name="Sherif Khattab" userId="c83b1e15-36f3-4f46-aceb-05aac24c545e" providerId="ADAL" clId="{68922303-928D-411F-A7C3-3BB84E857E8F}" dt="2021-02-25T15:28:39.933" v="6"/>
          <ac:grpSpMkLst>
            <pc:docMk/>
            <pc:sldMk cId="463012687" sldId="289"/>
            <ac:grpSpMk id="8" creationId="{FD2C3776-ED61-4F82-A7E4-1CD1A4DD5B67}"/>
          </ac:grpSpMkLst>
        </pc:grpChg>
        <pc:grpChg chg="add del mod">
          <ac:chgData name="Sherif Khattab" userId="c83b1e15-36f3-4f46-aceb-05aac24c545e" providerId="ADAL" clId="{68922303-928D-411F-A7C3-3BB84E857E8F}" dt="2021-02-25T15:34:27.027" v="88"/>
          <ac:grpSpMkLst>
            <pc:docMk/>
            <pc:sldMk cId="463012687" sldId="289"/>
            <ac:grpSpMk id="19" creationId="{3F599FE0-19D3-4080-9F8E-438967F21A4A}"/>
          </ac:grpSpMkLst>
        </pc:grpChg>
        <pc:inkChg chg="add mod">
          <ac:chgData name="Sherif Khattab" userId="c83b1e15-36f3-4f46-aceb-05aac24c545e" providerId="ADAL" clId="{68922303-928D-411F-A7C3-3BB84E857E8F}" dt="2021-02-25T15:28:27.382" v="3"/>
          <ac:inkMkLst>
            <pc:docMk/>
            <pc:sldMk cId="463012687" sldId="289"/>
            <ac:inkMk id="2" creationId="{95FC7BE5-961F-4782-84B2-7D2967B931A2}"/>
          </ac:inkMkLst>
        </pc:inkChg>
        <pc:inkChg chg="add mod">
          <ac:chgData name="Sherif Khattab" userId="c83b1e15-36f3-4f46-aceb-05aac24c545e" providerId="ADAL" clId="{68922303-928D-411F-A7C3-3BB84E857E8F}" dt="2021-02-25T15:28:27.382" v="3"/>
          <ac:inkMkLst>
            <pc:docMk/>
            <pc:sldMk cId="463012687" sldId="289"/>
            <ac:inkMk id="4" creationId="{0A4622D2-040D-4D85-8CCD-ED32DF43489E}"/>
          </ac:inkMkLst>
        </pc:inkChg>
        <pc:inkChg chg="add mod">
          <ac:chgData name="Sherif Khattab" userId="c83b1e15-36f3-4f46-aceb-05aac24c545e" providerId="ADAL" clId="{68922303-928D-411F-A7C3-3BB84E857E8F}" dt="2021-02-25T15:28:39.933" v="6"/>
          <ac:inkMkLst>
            <pc:docMk/>
            <pc:sldMk cId="463012687" sldId="289"/>
            <ac:inkMk id="6" creationId="{5BF6C2E5-70C7-4DBE-9059-06FE36AD560F}"/>
          </ac:inkMkLst>
        </pc:inkChg>
        <pc:inkChg chg="add mod">
          <ac:chgData name="Sherif Khattab" userId="c83b1e15-36f3-4f46-aceb-05aac24c545e" providerId="ADAL" clId="{68922303-928D-411F-A7C3-3BB84E857E8F}" dt="2021-02-25T15:28:39.933" v="6"/>
          <ac:inkMkLst>
            <pc:docMk/>
            <pc:sldMk cId="463012687" sldId="289"/>
            <ac:inkMk id="7" creationId="{73FC8A87-0656-4326-AFFF-145FC3A58E78}"/>
          </ac:inkMkLst>
        </pc:inkChg>
        <pc:inkChg chg="mod">
          <ac:chgData name="Sherif Khattab" userId="c83b1e15-36f3-4f46-aceb-05aac24c545e" providerId="ADAL" clId="{68922303-928D-411F-A7C3-3BB84E857E8F}" dt="2021-02-25T15:34:24.559" v="87"/>
          <ac:inkMkLst>
            <pc:docMk/>
            <pc:sldMk cId="463012687" sldId="289"/>
            <ac:inkMk id="20" creationId="{9F21670E-8AAB-4961-BC9B-9B238D6EF704}"/>
          </ac:inkMkLst>
        </pc:inkChg>
        <pc:inkChg chg="mod">
          <ac:chgData name="Sherif Khattab" userId="c83b1e15-36f3-4f46-aceb-05aac24c545e" providerId="ADAL" clId="{68922303-928D-411F-A7C3-3BB84E857E8F}" dt="2021-02-25T15:34:24.559" v="87"/>
          <ac:inkMkLst>
            <pc:docMk/>
            <pc:sldMk cId="463012687" sldId="289"/>
            <ac:inkMk id="21" creationId="{8EC1AF88-E978-46F0-BFDA-4047148D6C14}"/>
          </ac:inkMkLst>
        </pc:inkChg>
        <pc:inkChg chg="mod">
          <ac:chgData name="Sherif Khattab" userId="c83b1e15-36f3-4f46-aceb-05aac24c545e" providerId="ADAL" clId="{68922303-928D-411F-A7C3-3BB84E857E8F}" dt="2021-02-25T15:34:24.559" v="87"/>
          <ac:inkMkLst>
            <pc:docMk/>
            <pc:sldMk cId="463012687" sldId="289"/>
            <ac:inkMk id="22" creationId="{C1EAE497-178F-43E7-944B-14030608E455}"/>
          </ac:inkMkLst>
        </pc:inkChg>
      </pc:sldChg>
      <pc:sldChg chg="modAnim">
        <pc:chgData name="Sherif Khattab" userId="c83b1e15-36f3-4f46-aceb-05aac24c545e" providerId="ADAL" clId="{68922303-928D-411F-A7C3-3BB84E857E8F}" dt="2021-02-25T15:45:57.483" v="226"/>
        <pc:sldMkLst>
          <pc:docMk/>
          <pc:sldMk cId="442392580" sldId="290"/>
        </pc:sldMkLst>
      </pc:sldChg>
      <pc:sldChg chg="modAnim">
        <pc:chgData name="Sherif Khattab" userId="c83b1e15-36f3-4f46-aceb-05aac24c545e" providerId="ADAL" clId="{68922303-928D-411F-A7C3-3BB84E857E8F}" dt="2021-02-25T15:43:29.539" v="206"/>
        <pc:sldMkLst>
          <pc:docMk/>
          <pc:sldMk cId="574001865" sldId="464"/>
        </pc:sldMkLst>
      </pc:sldChg>
      <pc:sldChg chg="delSp modSp mod modAnim">
        <pc:chgData name="Sherif Khattab" userId="c83b1e15-36f3-4f46-aceb-05aac24c545e" providerId="ADAL" clId="{68922303-928D-411F-A7C3-3BB84E857E8F}" dt="2021-02-25T15:44:45.302" v="215" actId="478"/>
        <pc:sldMkLst>
          <pc:docMk/>
          <pc:sldMk cId="2156977365" sldId="465"/>
        </pc:sldMkLst>
        <pc:spChg chg="mod">
          <ac:chgData name="Sherif Khattab" userId="c83b1e15-36f3-4f46-aceb-05aac24c545e" providerId="ADAL" clId="{68922303-928D-411F-A7C3-3BB84E857E8F}" dt="2021-02-25T15:43:53.345" v="207" actId="113"/>
          <ac:spMkLst>
            <pc:docMk/>
            <pc:sldMk cId="2156977365" sldId="465"/>
            <ac:spMk id="23674" creationId="{4D76BCDC-27B9-4D4B-B937-8F5D4916D535}"/>
          </ac:spMkLst>
        </pc:spChg>
        <pc:spChg chg="del">
          <ac:chgData name="Sherif Khattab" userId="c83b1e15-36f3-4f46-aceb-05aac24c545e" providerId="ADAL" clId="{68922303-928D-411F-A7C3-3BB84E857E8F}" dt="2021-02-25T15:44:37.269" v="212" actId="478"/>
          <ac:spMkLst>
            <pc:docMk/>
            <pc:sldMk cId="2156977365" sldId="465"/>
            <ac:spMk id="23676" creationId="{355D98EB-B321-40F2-9AA1-DAA3A7A0AA61}"/>
          </ac:spMkLst>
        </pc:spChg>
        <pc:spChg chg="del">
          <ac:chgData name="Sherif Khattab" userId="c83b1e15-36f3-4f46-aceb-05aac24c545e" providerId="ADAL" clId="{68922303-928D-411F-A7C3-3BB84E857E8F}" dt="2021-02-25T15:44:45.302" v="215" actId="478"/>
          <ac:spMkLst>
            <pc:docMk/>
            <pc:sldMk cId="2156977365" sldId="465"/>
            <ac:spMk id="23677" creationId="{E18AD9C6-511C-489C-AEAA-D7EAC45A4AF5}"/>
          </ac:spMkLst>
        </pc:spChg>
        <pc:graphicFrameChg chg="del modGraphic">
          <ac:chgData name="Sherif Khattab" userId="c83b1e15-36f3-4f46-aceb-05aac24c545e" providerId="ADAL" clId="{68922303-928D-411F-A7C3-3BB84E857E8F}" dt="2021-02-25T15:44:42.397" v="214" actId="478"/>
          <ac:graphicFrameMkLst>
            <pc:docMk/>
            <pc:sldMk cId="2156977365" sldId="465"/>
            <ac:graphicFrameMk id="23669" creationId="{29723A6E-6397-40B3-A499-6EB6AFF1BED9}"/>
          </ac:graphicFrameMkLst>
        </pc:graphicFrameChg>
      </pc:sldChg>
      <pc:sldChg chg="delSp modSp modAnim">
        <pc:chgData name="Sherif Khattab" userId="c83b1e15-36f3-4f46-aceb-05aac24c545e" providerId="ADAL" clId="{68922303-928D-411F-A7C3-3BB84E857E8F}" dt="2021-02-25T15:47:50.471" v="245" actId="478"/>
        <pc:sldMkLst>
          <pc:docMk/>
          <pc:sldMk cId="1593910045" sldId="468"/>
        </pc:sldMkLst>
        <pc:spChg chg="mod">
          <ac:chgData name="Sherif Khattab" userId="c83b1e15-36f3-4f46-aceb-05aac24c545e" providerId="ADAL" clId="{68922303-928D-411F-A7C3-3BB84E857E8F}" dt="2021-02-25T15:47:16.790" v="236" actId="1076"/>
          <ac:spMkLst>
            <pc:docMk/>
            <pc:sldMk cId="1593910045" sldId="468"/>
            <ac:spMk id="28686" creationId="{2C086B6A-1ED8-40F5-BCAF-F33E78E16329}"/>
          </ac:spMkLst>
        </pc:spChg>
        <pc:spChg chg="mod">
          <ac:chgData name="Sherif Khattab" userId="c83b1e15-36f3-4f46-aceb-05aac24c545e" providerId="ADAL" clId="{68922303-928D-411F-A7C3-3BB84E857E8F}" dt="2021-02-25T15:47:39.205" v="239" actId="1076"/>
          <ac:spMkLst>
            <pc:docMk/>
            <pc:sldMk cId="1593910045" sldId="468"/>
            <ac:spMk id="28717" creationId="{65836439-78E8-4455-A276-A88D6A2179F8}"/>
          </ac:spMkLst>
        </pc:spChg>
        <pc:spChg chg="mod">
          <ac:chgData name="Sherif Khattab" userId="c83b1e15-36f3-4f46-aceb-05aac24c545e" providerId="ADAL" clId="{68922303-928D-411F-A7C3-3BB84E857E8F}" dt="2021-02-25T15:47:42.834" v="240" actId="1076"/>
          <ac:spMkLst>
            <pc:docMk/>
            <pc:sldMk cId="1593910045" sldId="468"/>
            <ac:spMk id="28718" creationId="{FC8D50AF-002E-470B-ACB9-7FB7BEB9E1FF}"/>
          </ac:spMkLst>
        </pc:spChg>
        <pc:cxnChg chg="mod">
          <ac:chgData name="Sherif Khattab" userId="c83b1e15-36f3-4f46-aceb-05aac24c545e" providerId="ADAL" clId="{68922303-928D-411F-A7C3-3BB84E857E8F}" dt="2021-02-25T15:47:16.790" v="236" actId="1076"/>
          <ac:cxnSpMkLst>
            <pc:docMk/>
            <pc:sldMk cId="1593910045" sldId="468"/>
            <ac:cxnSpMk id="28720" creationId="{E8375A5B-8A59-40EF-B15B-CAC95158E2DA}"/>
          </ac:cxnSpMkLst>
        </pc:cxnChg>
        <pc:cxnChg chg="mod">
          <ac:chgData name="Sherif Khattab" userId="c83b1e15-36f3-4f46-aceb-05aac24c545e" providerId="ADAL" clId="{68922303-928D-411F-A7C3-3BB84E857E8F}" dt="2021-02-25T15:47:16.790" v="236" actId="1076"/>
          <ac:cxnSpMkLst>
            <pc:docMk/>
            <pc:sldMk cId="1593910045" sldId="468"/>
            <ac:cxnSpMk id="28721" creationId="{99F1050E-A1AD-4284-B78C-21F78A3318E4}"/>
          </ac:cxnSpMkLst>
        </pc:cxnChg>
        <pc:cxnChg chg="del mod">
          <ac:chgData name="Sherif Khattab" userId="c83b1e15-36f3-4f46-aceb-05aac24c545e" providerId="ADAL" clId="{68922303-928D-411F-A7C3-3BB84E857E8F}" dt="2021-02-25T15:47:50.471" v="245" actId="478"/>
          <ac:cxnSpMkLst>
            <pc:docMk/>
            <pc:sldMk cId="1593910045" sldId="468"/>
            <ac:cxnSpMk id="28722" creationId="{83EC386E-60C3-4B0F-AAC6-1DEE298F26BA}"/>
          </ac:cxnSpMkLst>
        </pc:cxnChg>
        <pc:cxnChg chg="del mod">
          <ac:chgData name="Sherif Khattab" userId="c83b1e15-36f3-4f46-aceb-05aac24c545e" providerId="ADAL" clId="{68922303-928D-411F-A7C3-3BB84E857E8F}" dt="2021-02-25T15:47:48.251" v="244" actId="478"/>
          <ac:cxnSpMkLst>
            <pc:docMk/>
            <pc:sldMk cId="1593910045" sldId="468"/>
            <ac:cxnSpMk id="28723" creationId="{07636F23-6B5B-4D60-8ED6-4B0F8B48F859}"/>
          </ac:cxnSpMkLst>
        </pc:cxnChg>
        <pc:cxnChg chg="del mod">
          <ac:chgData name="Sherif Khattab" userId="c83b1e15-36f3-4f46-aceb-05aac24c545e" providerId="ADAL" clId="{68922303-928D-411F-A7C3-3BB84E857E8F}" dt="2021-02-25T15:47:45.903" v="242" actId="478"/>
          <ac:cxnSpMkLst>
            <pc:docMk/>
            <pc:sldMk cId="1593910045" sldId="468"/>
            <ac:cxnSpMk id="28724" creationId="{4CAC54C3-3E8E-4C56-A2F9-EC039220E56C}"/>
          </ac:cxnSpMkLst>
        </pc:cxnChg>
        <pc:cxnChg chg="del mod">
          <ac:chgData name="Sherif Khattab" userId="c83b1e15-36f3-4f46-aceb-05aac24c545e" providerId="ADAL" clId="{68922303-928D-411F-A7C3-3BB84E857E8F}" dt="2021-02-25T15:47:44.491" v="241" actId="478"/>
          <ac:cxnSpMkLst>
            <pc:docMk/>
            <pc:sldMk cId="1593910045" sldId="468"/>
            <ac:cxnSpMk id="28725" creationId="{3A105430-E387-4460-9D9D-5BAA4D979997}"/>
          </ac:cxnSpMkLst>
        </pc:cxnChg>
        <pc:cxnChg chg="del mod">
          <ac:chgData name="Sherif Khattab" userId="c83b1e15-36f3-4f46-aceb-05aac24c545e" providerId="ADAL" clId="{68922303-928D-411F-A7C3-3BB84E857E8F}" dt="2021-02-25T15:47:46.961" v="243" actId="478"/>
          <ac:cxnSpMkLst>
            <pc:docMk/>
            <pc:sldMk cId="1593910045" sldId="468"/>
            <ac:cxnSpMk id="28726" creationId="{4F6EA0F1-1245-4403-9078-8889A1086600}"/>
          </ac:cxnSpMkLst>
        </pc:cxnChg>
      </pc:sldChg>
      <pc:sldChg chg="del">
        <pc:chgData name="Sherif Khattab" userId="c83b1e15-36f3-4f46-aceb-05aac24c545e" providerId="ADAL" clId="{68922303-928D-411F-A7C3-3BB84E857E8F}" dt="2021-02-25T15:49:35.434" v="265" actId="47"/>
        <pc:sldMkLst>
          <pc:docMk/>
          <pc:sldMk cId="3388432277" sldId="471"/>
        </pc:sldMkLst>
      </pc:sldChg>
      <pc:sldChg chg="del">
        <pc:chgData name="Sherif Khattab" userId="c83b1e15-36f3-4f46-aceb-05aac24c545e" providerId="ADAL" clId="{68922303-928D-411F-A7C3-3BB84E857E8F}" dt="2021-02-25T15:49:36.184" v="266" actId="47"/>
        <pc:sldMkLst>
          <pc:docMk/>
          <pc:sldMk cId="3899682656" sldId="472"/>
        </pc:sldMkLst>
      </pc:sldChg>
      <pc:sldChg chg="addSp modSp">
        <pc:chgData name="Sherif Khattab" userId="c83b1e15-36f3-4f46-aceb-05aac24c545e" providerId="ADAL" clId="{68922303-928D-411F-A7C3-3BB84E857E8F}" dt="2021-02-25T15:53:21.449" v="347" actId="164"/>
        <pc:sldMkLst>
          <pc:docMk/>
          <pc:sldMk cId="1155444083" sldId="476"/>
        </pc:sldMkLst>
        <pc:spChg chg="mod">
          <ac:chgData name="Sherif Khattab" userId="c83b1e15-36f3-4f46-aceb-05aac24c545e" providerId="ADAL" clId="{68922303-928D-411F-A7C3-3BB84E857E8F}" dt="2021-02-25T15:53:21.449" v="347" actId="164"/>
          <ac:spMkLst>
            <pc:docMk/>
            <pc:sldMk cId="1155444083" sldId="476"/>
            <ac:spMk id="15362" creationId="{9EE1E519-72D4-4A5C-A1BC-54BDBE91735C}"/>
          </ac:spMkLst>
        </pc:spChg>
        <pc:spChg chg="mod">
          <ac:chgData name="Sherif Khattab" userId="c83b1e15-36f3-4f46-aceb-05aac24c545e" providerId="ADAL" clId="{68922303-928D-411F-A7C3-3BB84E857E8F}" dt="2021-02-25T15:53:21.449" v="347" actId="164"/>
          <ac:spMkLst>
            <pc:docMk/>
            <pc:sldMk cId="1155444083" sldId="476"/>
            <ac:spMk id="15363" creationId="{3B7F1674-4983-4D55-A5DC-4DBE4C058CC8}"/>
          </ac:spMkLst>
        </pc:spChg>
        <pc:spChg chg="mod">
          <ac:chgData name="Sherif Khattab" userId="c83b1e15-36f3-4f46-aceb-05aac24c545e" providerId="ADAL" clId="{68922303-928D-411F-A7C3-3BB84E857E8F}" dt="2021-02-25T15:53:21.449" v="347" actId="164"/>
          <ac:spMkLst>
            <pc:docMk/>
            <pc:sldMk cId="1155444083" sldId="476"/>
            <ac:spMk id="15364" creationId="{C319B432-6CE9-44F7-AD7F-F6BAF0737CF6}"/>
          </ac:spMkLst>
        </pc:spChg>
        <pc:spChg chg="mod">
          <ac:chgData name="Sherif Khattab" userId="c83b1e15-36f3-4f46-aceb-05aac24c545e" providerId="ADAL" clId="{68922303-928D-411F-A7C3-3BB84E857E8F}" dt="2021-02-25T15:53:21.449" v="347" actId="164"/>
          <ac:spMkLst>
            <pc:docMk/>
            <pc:sldMk cId="1155444083" sldId="476"/>
            <ac:spMk id="15365" creationId="{1EC819C5-8F1C-4E16-9973-13633ED5FEE7}"/>
          </ac:spMkLst>
        </pc:spChg>
        <pc:spChg chg="mod">
          <ac:chgData name="Sherif Khattab" userId="c83b1e15-36f3-4f46-aceb-05aac24c545e" providerId="ADAL" clId="{68922303-928D-411F-A7C3-3BB84E857E8F}" dt="2021-02-25T15:53:21.449" v="347" actId="164"/>
          <ac:spMkLst>
            <pc:docMk/>
            <pc:sldMk cId="1155444083" sldId="476"/>
            <ac:spMk id="15366" creationId="{1B6064B4-EEC4-4DA7-A2DF-92FE5D1C04D0}"/>
          </ac:spMkLst>
        </pc:spChg>
        <pc:spChg chg="mod">
          <ac:chgData name="Sherif Khattab" userId="c83b1e15-36f3-4f46-aceb-05aac24c545e" providerId="ADAL" clId="{68922303-928D-411F-A7C3-3BB84E857E8F}" dt="2021-02-25T15:53:21.449" v="347" actId="164"/>
          <ac:spMkLst>
            <pc:docMk/>
            <pc:sldMk cId="1155444083" sldId="476"/>
            <ac:spMk id="15367" creationId="{F0EF7ECA-3328-4CFB-843C-F52CD92148B6}"/>
          </ac:spMkLst>
        </pc:spChg>
        <pc:spChg chg="mod">
          <ac:chgData name="Sherif Khattab" userId="c83b1e15-36f3-4f46-aceb-05aac24c545e" providerId="ADAL" clId="{68922303-928D-411F-A7C3-3BB84E857E8F}" dt="2021-02-25T15:53:21.449" v="347" actId="164"/>
          <ac:spMkLst>
            <pc:docMk/>
            <pc:sldMk cId="1155444083" sldId="476"/>
            <ac:spMk id="15368" creationId="{8AAA5D01-E803-4C09-95A4-D40CBB2B1499}"/>
          </ac:spMkLst>
        </pc:spChg>
        <pc:spChg chg="mod">
          <ac:chgData name="Sherif Khattab" userId="c83b1e15-36f3-4f46-aceb-05aac24c545e" providerId="ADAL" clId="{68922303-928D-411F-A7C3-3BB84E857E8F}" dt="2021-02-25T15:53:21.449" v="347" actId="164"/>
          <ac:spMkLst>
            <pc:docMk/>
            <pc:sldMk cId="1155444083" sldId="476"/>
            <ac:spMk id="15369" creationId="{6190BFFE-790F-40EB-952D-D5E1DF83A8B0}"/>
          </ac:spMkLst>
        </pc:spChg>
        <pc:spChg chg="mod">
          <ac:chgData name="Sherif Khattab" userId="c83b1e15-36f3-4f46-aceb-05aac24c545e" providerId="ADAL" clId="{68922303-928D-411F-A7C3-3BB84E857E8F}" dt="2021-02-25T15:53:21.449" v="347" actId="164"/>
          <ac:spMkLst>
            <pc:docMk/>
            <pc:sldMk cId="1155444083" sldId="476"/>
            <ac:spMk id="15370" creationId="{ACF3477B-F811-4A16-87E6-008D17D1F872}"/>
          </ac:spMkLst>
        </pc:spChg>
        <pc:spChg chg="mod">
          <ac:chgData name="Sherif Khattab" userId="c83b1e15-36f3-4f46-aceb-05aac24c545e" providerId="ADAL" clId="{68922303-928D-411F-A7C3-3BB84E857E8F}" dt="2021-02-25T15:53:21.449" v="347" actId="164"/>
          <ac:spMkLst>
            <pc:docMk/>
            <pc:sldMk cId="1155444083" sldId="476"/>
            <ac:spMk id="15371" creationId="{D3E61DC4-AF79-4373-AAB9-CFAC0867340E}"/>
          </ac:spMkLst>
        </pc:spChg>
        <pc:spChg chg="mod">
          <ac:chgData name="Sherif Khattab" userId="c83b1e15-36f3-4f46-aceb-05aac24c545e" providerId="ADAL" clId="{68922303-928D-411F-A7C3-3BB84E857E8F}" dt="2021-02-25T15:53:21.449" v="347" actId="164"/>
          <ac:spMkLst>
            <pc:docMk/>
            <pc:sldMk cId="1155444083" sldId="476"/>
            <ac:spMk id="15372" creationId="{F11E10CF-0CBC-4BF8-BF22-C1CC5D1C7370}"/>
          </ac:spMkLst>
        </pc:spChg>
        <pc:spChg chg="mod">
          <ac:chgData name="Sherif Khattab" userId="c83b1e15-36f3-4f46-aceb-05aac24c545e" providerId="ADAL" clId="{68922303-928D-411F-A7C3-3BB84E857E8F}" dt="2021-02-25T15:53:21.449" v="347" actId="164"/>
          <ac:spMkLst>
            <pc:docMk/>
            <pc:sldMk cId="1155444083" sldId="476"/>
            <ac:spMk id="15373" creationId="{07718FC3-F7E5-4F5C-8CAF-81AB285B186E}"/>
          </ac:spMkLst>
        </pc:spChg>
        <pc:spChg chg="mod">
          <ac:chgData name="Sherif Khattab" userId="c83b1e15-36f3-4f46-aceb-05aac24c545e" providerId="ADAL" clId="{68922303-928D-411F-A7C3-3BB84E857E8F}" dt="2021-02-25T15:53:21.449" v="347" actId="164"/>
          <ac:spMkLst>
            <pc:docMk/>
            <pc:sldMk cId="1155444083" sldId="476"/>
            <ac:spMk id="15374" creationId="{4469632C-E59E-4C1B-8D19-F3DC927FD957}"/>
          </ac:spMkLst>
        </pc:spChg>
        <pc:spChg chg="mod">
          <ac:chgData name="Sherif Khattab" userId="c83b1e15-36f3-4f46-aceb-05aac24c545e" providerId="ADAL" clId="{68922303-928D-411F-A7C3-3BB84E857E8F}" dt="2021-02-25T15:53:21.449" v="347" actId="164"/>
          <ac:spMkLst>
            <pc:docMk/>
            <pc:sldMk cId="1155444083" sldId="476"/>
            <ac:spMk id="15375" creationId="{EF82CC15-A16C-43E2-8DC5-F44AE2F0EC00}"/>
          </ac:spMkLst>
        </pc:spChg>
        <pc:spChg chg="mod">
          <ac:chgData name="Sherif Khattab" userId="c83b1e15-36f3-4f46-aceb-05aac24c545e" providerId="ADAL" clId="{68922303-928D-411F-A7C3-3BB84E857E8F}" dt="2021-02-25T15:53:21.449" v="347" actId="164"/>
          <ac:spMkLst>
            <pc:docMk/>
            <pc:sldMk cId="1155444083" sldId="476"/>
            <ac:spMk id="15376" creationId="{33203DA8-7A53-4509-9927-D0D973EADA69}"/>
          </ac:spMkLst>
        </pc:spChg>
        <pc:spChg chg="mod">
          <ac:chgData name="Sherif Khattab" userId="c83b1e15-36f3-4f46-aceb-05aac24c545e" providerId="ADAL" clId="{68922303-928D-411F-A7C3-3BB84E857E8F}" dt="2021-02-25T15:53:21.449" v="347" actId="164"/>
          <ac:spMkLst>
            <pc:docMk/>
            <pc:sldMk cId="1155444083" sldId="476"/>
            <ac:spMk id="15377" creationId="{F283CEB2-FFBD-4E4B-A9C0-AF413AAC185C}"/>
          </ac:spMkLst>
        </pc:spChg>
        <pc:spChg chg="mod">
          <ac:chgData name="Sherif Khattab" userId="c83b1e15-36f3-4f46-aceb-05aac24c545e" providerId="ADAL" clId="{68922303-928D-411F-A7C3-3BB84E857E8F}" dt="2021-02-25T15:53:21.449" v="347" actId="164"/>
          <ac:spMkLst>
            <pc:docMk/>
            <pc:sldMk cId="1155444083" sldId="476"/>
            <ac:spMk id="15378" creationId="{1C05A9C5-0D24-4874-8451-BF56F329B5FA}"/>
          </ac:spMkLst>
        </pc:spChg>
        <pc:spChg chg="mod">
          <ac:chgData name="Sherif Khattab" userId="c83b1e15-36f3-4f46-aceb-05aac24c545e" providerId="ADAL" clId="{68922303-928D-411F-A7C3-3BB84E857E8F}" dt="2021-02-25T15:53:21.449" v="347" actId="164"/>
          <ac:spMkLst>
            <pc:docMk/>
            <pc:sldMk cId="1155444083" sldId="476"/>
            <ac:spMk id="15379" creationId="{2FAA3126-DE60-4E9A-8CFE-40F2918257EB}"/>
          </ac:spMkLst>
        </pc:spChg>
        <pc:spChg chg="mod">
          <ac:chgData name="Sherif Khattab" userId="c83b1e15-36f3-4f46-aceb-05aac24c545e" providerId="ADAL" clId="{68922303-928D-411F-A7C3-3BB84E857E8F}" dt="2021-02-25T15:53:21.449" v="347" actId="164"/>
          <ac:spMkLst>
            <pc:docMk/>
            <pc:sldMk cId="1155444083" sldId="476"/>
            <ac:spMk id="15380" creationId="{EA45CBD1-7F7C-4F95-B72E-F0A2444464B6}"/>
          </ac:spMkLst>
        </pc:spChg>
        <pc:spChg chg="mod">
          <ac:chgData name="Sherif Khattab" userId="c83b1e15-36f3-4f46-aceb-05aac24c545e" providerId="ADAL" clId="{68922303-928D-411F-A7C3-3BB84E857E8F}" dt="2021-02-25T15:53:21.449" v="347" actId="164"/>
          <ac:spMkLst>
            <pc:docMk/>
            <pc:sldMk cId="1155444083" sldId="476"/>
            <ac:spMk id="15381" creationId="{5968A63A-13F4-446D-9E71-A4EFD9374D55}"/>
          </ac:spMkLst>
        </pc:spChg>
        <pc:spChg chg="mod">
          <ac:chgData name="Sherif Khattab" userId="c83b1e15-36f3-4f46-aceb-05aac24c545e" providerId="ADAL" clId="{68922303-928D-411F-A7C3-3BB84E857E8F}" dt="2021-02-25T15:53:21.449" v="347" actId="164"/>
          <ac:spMkLst>
            <pc:docMk/>
            <pc:sldMk cId="1155444083" sldId="476"/>
            <ac:spMk id="15382" creationId="{CA276496-CA0A-4D41-A212-F33AF61207DE}"/>
          </ac:spMkLst>
        </pc:spChg>
        <pc:spChg chg="mod">
          <ac:chgData name="Sherif Khattab" userId="c83b1e15-36f3-4f46-aceb-05aac24c545e" providerId="ADAL" clId="{68922303-928D-411F-A7C3-3BB84E857E8F}" dt="2021-02-25T15:53:21.449" v="347" actId="164"/>
          <ac:spMkLst>
            <pc:docMk/>
            <pc:sldMk cId="1155444083" sldId="476"/>
            <ac:spMk id="15383" creationId="{E5AF1205-5A8B-493B-94C6-922142D813A6}"/>
          </ac:spMkLst>
        </pc:spChg>
        <pc:spChg chg="mod">
          <ac:chgData name="Sherif Khattab" userId="c83b1e15-36f3-4f46-aceb-05aac24c545e" providerId="ADAL" clId="{68922303-928D-411F-A7C3-3BB84E857E8F}" dt="2021-02-25T15:53:21.449" v="347" actId="164"/>
          <ac:spMkLst>
            <pc:docMk/>
            <pc:sldMk cId="1155444083" sldId="476"/>
            <ac:spMk id="15384" creationId="{E7CEFAE6-4690-4846-967C-D7891367EB12}"/>
          </ac:spMkLst>
        </pc:spChg>
        <pc:spChg chg="mod">
          <ac:chgData name="Sherif Khattab" userId="c83b1e15-36f3-4f46-aceb-05aac24c545e" providerId="ADAL" clId="{68922303-928D-411F-A7C3-3BB84E857E8F}" dt="2021-02-25T15:53:21.449" v="347" actId="164"/>
          <ac:spMkLst>
            <pc:docMk/>
            <pc:sldMk cId="1155444083" sldId="476"/>
            <ac:spMk id="15385" creationId="{5F37B972-1F09-4CA3-84B9-D3C9B64B5436}"/>
          </ac:spMkLst>
        </pc:spChg>
        <pc:spChg chg="mod">
          <ac:chgData name="Sherif Khattab" userId="c83b1e15-36f3-4f46-aceb-05aac24c545e" providerId="ADAL" clId="{68922303-928D-411F-A7C3-3BB84E857E8F}" dt="2021-02-25T15:53:21.449" v="347" actId="164"/>
          <ac:spMkLst>
            <pc:docMk/>
            <pc:sldMk cId="1155444083" sldId="476"/>
            <ac:spMk id="15386" creationId="{08E221BC-1DED-4B22-B5FD-669C52DB7B69}"/>
          </ac:spMkLst>
        </pc:spChg>
        <pc:spChg chg="mod">
          <ac:chgData name="Sherif Khattab" userId="c83b1e15-36f3-4f46-aceb-05aac24c545e" providerId="ADAL" clId="{68922303-928D-411F-A7C3-3BB84E857E8F}" dt="2021-02-25T15:53:21.449" v="347" actId="164"/>
          <ac:spMkLst>
            <pc:docMk/>
            <pc:sldMk cId="1155444083" sldId="476"/>
            <ac:spMk id="15387" creationId="{5A2C119C-97E3-492C-A4C7-C931FB930F52}"/>
          </ac:spMkLst>
        </pc:spChg>
        <pc:grpChg chg="add mod">
          <ac:chgData name="Sherif Khattab" userId="c83b1e15-36f3-4f46-aceb-05aac24c545e" providerId="ADAL" clId="{68922303-928D-411F-A7C3-3BB84E857E8F}" dt="2021-02-25T15:53:21.449" v="347" actId="164"/>
          <ac:grpSpMkLst>
            <pc:docMk/>
            <pc:sldMk cId="1155444083" sldId="476"/>
            <ac:grpSpMk id="2" creationId="{D7D38671-CD43-4DAF-A576-A40F174F994B}"/>
          </ac:grpSpMkLst>
        </pc:grpChg>
      </pc:sldChg>
      <pc:sldChg chg="addSp delSp modSp mod modAnim">
        <pc:chgData name="Sherif Khattab" userId="c83b1e15-36f3-4f46-aceb-05aac24c545e" providerId="ADAL" clId="{68922303-928D-411F-A7C3-3BB84E857E8F}" dt="2021-02-25T15:53:50.186" v="360" actId="1076"/>
        <pc:sldMkLst>
          <pc:docMk/>
          <pc:sldMk cId="2699784146" sldId="477"/>
        </pc:sldMkLst>
        <pc:spChg chg="add del mod">
          <ac:chgData name="Sherif Khattab" userId="c83b1e15-36f3-4f46-aceb-05aac24c545e" providerId="ADAL" clId="{68922303-928D-411F-A7C3-3BB84E857E8F}" dt="2021-02-25T15:53:04.471" v="346" actId="478"/>
          <ac:spMkLst>
            <pc:docMk/>
            <pc:sldMk cId="2699784146" sldId="477"/>
            <ac:spMk id="46" creationId="{FEBB95A3-DDA4-46B6-98CF-B2B46D508DD9}"/>
          </ac:spMkLst>
        </pc:spChg>
        <pc:spChg chg="add mod">
          <ac:chgData name="Sherif Khattab" userId="c83b1e15-36f3-4f46-aceb-05aac24c545e" providerId="ADAL" clId="{68922303-928D-411F-A7C3-3BB84E857E8F}" dt="2021-02-25T15:53:50.186" v="360" actId="1076"/>
          <ac:spMkLst>
            <pc:docMk/>
            <pc:sldMk cId="2699784146" sldId="477"/>
            <ac:spMk id="47" creationId="{70478B86-BE7A-4828-91E3-1CFE5358E74F}"/>
          </ac:spMkLst>
        </pc:spChg>
        <pc:spChg chg="add mod">
          <ac:chgData name="Sherif Khattab" userId="c83b1e15-36f3-4f46-aceb-05aac24c545e" providerId="ADAL" clId="{68922303-928D-411F-A7C3-3BB84E857E8F}" dt="2021-02-25T15:53:50.186" v="360" actId="1076"/>
          <ac:spMkLst>
            <pc:docMk/>
            <pc:sldMk cId="2699784146" sldId="477"/>
            <ac:spMk id="48" creationId="{2CF631FF-A8AA-4A03-8283-182B574ED194}"/>
          </ac:spMkLst>
        </pc:spChg>
        <pc:spChg chg="add mod">
          <ac:chgData name="Sherif Khattab" userId="c83b1e15-36f3-4f46-aceb-05aac24c545e" providerId="ADAL" clId="{68922303-928D-411F-A7C3-3BB84E857E8F}" dt="2021-02-25T15:53:50.186" v="360" actId="1076"/>
          <ac:spMkLst>
            <pc:docMk/>
            <pc:sldMk cId="2699784146" sldId="477"/>
            <ac:spMk id="49" creationId="{F74A2888-3D85-47E2-B7D3-8473C2D94231}"/>
          </ac:spMkLst>
        </pc:spChg>
        <pc:spChg chg="add mod">
          <ac:chgData name="Sherif Khattab" userId="c83b1e15-36f3-4f46-aceb-05aac24c545e" providerId="ADAL" clId="{68922303-928D-411F-A7C3-3BB84E857E8F}" dt="2021-02-25T15:53:50.186" v="360" actId="1076"/>
          <ac:spMkLst>
            <pc:docMk/>
            <pc:sldMk cId="2699784146" sldId="477"/>
            <ac:spMk id="50" creationId="{EBDB909D-0417-4FC9-BD5E-EE7408BE5A8B}"/>
          </ac:spMkLst>
        </pc:spChg>
        <pc:spChg chg="add mod">
          <ac:chgData name="Sherif Khattab" userId="c83b1e15-36f3-4f46-aceb-05aac24c545e" providerId="ADAL" clId="{68922303-928D-411F-A7C3-3BB84E857E8F}" dt="2021-02-25T15:53:50.186" v="360" actId="1076"/>
          <ac:spMkLst>
            <pc:docMk/>
            <pc:sldMk cId="2699784146" sldId="477"/>
            <ac:spMk id="51" creationId="{EB43FF9E-708E-4007-A741-6556D00C99F1}"/>
          </ac:spMkLst>
        </pc:spChg>
        <pc:spChg chg="add mod">
          <ac:chgData name="Sherif Khattab" userId="c83b1e15-36f3-4f46-aceb-05aac24c545e" providerId="ADAL" clId="{68922303-928D-411F-A7C3-3BB84E857E8F}" dt="2021-02-25T15:53:50.186" v="360" actId="1076"/>
          <ac:spMkLst>
            <pc:docMk/>
            <pc:sldMk cId="2699784146" sldId="477"/>
            <ac:spMk id="52" creationId="{602FFF44-E1A7-4F08-947C-FCEDB44B1573}"/>
          </ac:spMkLst>
        </pc:spChg>
        <pc:spChg chg="add mod">
          <ac:chgData name="Sherif Khattab" userId="c83b1e15-36f3-4f46-aceb-05aac24c545e" providerId="ADAL" clId="{68922303-928D-411F-A7C3-3BB84E857E8F}" dt="2021-02-25T15:53:50.186" v="360" actId="1076"/>
          <ac:spMkLst>
            <pc:docMk/>
            <pc:sldMk cId="2699784146" sldId="477"/>
            <ac:spMk id="53" creationId="{715B2B2F-4EE5-469D-9CF4-FAD8B81B2D8A}"/>
          </ac:spMkLst>
        </pc:spChg>
        <pc:spChg chg="add mod">
          <ac:chgData name="Sherif Khattab" userId="c83b1e15-36f3-4f46-aceb-05aac24c545e" providerId="ADAL" clId="{68922303-928D-411F-A7C3-3BB84E857E8F}" dt="2021-02-25T15:53:50.186" v="360" actId="1076"/>
          <ac:spMkLst>
            <pc:docMk/>
            <pc:sldMk cId="2699784146" sldId="477"/>
            <ac:spMk id="54" creationId="{A5F8627F-EC55-4728-8A90-2F3DC4971467}"/>
          </ac:spMkLst>
        </pc:spChg>
        <pc:spChg chg="add mod">
          <ac:chgData name="Sherif Khattab" userId="c83b1e15-36f3-4f46-aceb-05aac24c545e" providerId="ADAL" clId="{68922303-928D-411F-A7C3-3BB84E857E8F}" dt="2021-02-25T15:53:50.186" v="360" actId="1076"/>
          <ac:spMkLst>
            <pc:docMk/>
            <pc:sldMk cId="2699784146" sldId="477"/>
            <ac:spMk id="55" creationId="{C609B494-ABD1-49AF-BF4D-8838EA5B2534}"/>
          </ac:spMkLst>
        </pc:spChg>
        <pc:spChg chg="add mod">
          <ac:chgData name="Sherif Khattab" userId="c83b1e15-36f3-4f46-aceb-05aac24c545e" providerId="ADAL" clId="{68922303-928D-411F-A7C3-3BB84E857E8F}" dt="2021-02-25T15:53:50.186" v="360" actId="1076"/>
          <ac:spMkLst>
            <pc:docMk/>
            <pc:sldMk cId="2699784146" sldId="477"/>
            <ac:spMk id="56" creationId="{7D889010-B299-466D-82B4-177C24431B77}"/>
          </ac:spMkLst>
        </pc:spChg>
        <pc:spChg chg="add mod">
          <ac:chgData name="Sherif Khattab" userId="c83b1e15-36f3-4f46-aceb-05aac24c545e" providerId="ADAL" clId="{68922303-928D-411F-A7C3-3BB84E857E8F}" dt="2021-02-25T15:53:50.186" v="360" actId="1076"/>
          <ac:spMkLst>
            <pc:docMk/>
            <pc:sldMk cId="2699784146" sldId="477"/>
            <ac:spMk id="57" creationId="{042AE578-9853-41C1-9FEE-2BDC954750B2}"/>
          </ac:spMkLst>
        </pc:spChg>
        <pc:spChg chg="add mod">
          <ac:chgData name="Sherif Khattab" userId="c83b1e15-36f3-4f46-aceb-05aac24c545e" providerId="ADAL" clId="{68922303-928D-411F-A7C3-3BB84E857E8F}" dt="2021-02-25T15:53:50.186" v="360" actId="1076"/>
          <ac:spMkLst>
            <pc:docMk/>
            <pc:sldMk cId="2699784146" sldId="477"/>
            <ac:spMk id="58" creationId="{3F05F2F3-9971-434B-933D-3540CC1FA7B6}"/>
          </ac:spMkLst>
        </pc:spChg>
        <pc:spChg chg="add mod">
          <ac:chgData name="Sherif Khattab" userId="c83b1e15-36f3-4f46-aceb-05aac24c545e" providerId="ADAL" clId="{68922303-928D-411F-A7C3-3BB84E857E8F}" dt="2021-02-25T15:53:50.186" v="360" actId="1076"/>
          <ac:spMkLst>
            <pc:docMk/>
            <pc:sldMk cId="2699784146" sldId="477"/>
            <ac:spMk id="59" creationId="{3628C920-6348-4060-A082-303D78D4ECEB}"/>
          </ac:spMkLst>
        </pc:spChg>
        <pc:spChg chg="add mod">
          <ac:chgData name="Sherif Khattab" userId="c83b1e15-36f3-4f46-aceb-05aac24c545e" providerId="ADAL" clId="{68922303-928D-411F-A7C3-3BB84E857E8F}" dt="2021-02-25T15:53:50.186" v="360" actId="1076"/>
          <ac:spMkLst>
            <pc:docMk/>
            <pc:sldMk cId="2699784146" sldId="477"/>
            <ac:spMk id="60" creationId="{FCF1BB4B-3271-40FE-8A7A-56EA02CA6499}"/>
          </ac:spMkLst>
        </pc:spChg>
        <pc:spChg chg="add mod">
          <ac:chgData name="Sherif Khattab" userId="c83b1e15-36f3-4f46-aceb-05aac24c545e" providerId="ADAL" clId="{68922303-928D-411F-A7C3-3BB84E857E8F}" dt="2021-02-25T15:53:50.186" v="360" actId="1076"/>
          <ac:spMkLst>
            <pc:docMk/>
            <pc:sldMk cId="2699784146" sldId="477"/>
            <ac:spMk id="61" creationId="{97DD194B-BADF-47D0-A7BB-101BA9FDCC34}"/>
          </ac:spMkLst>
        </pc:spChg>
        <pc:spChg chg="add mod">
          <ac:chgData name="Sherif Khattab" userId="c83b1e15-36f3-4f46-aceb-05aac24c545e" providerId="ADAL" clId="{68922303-928D-411F-A7C3-3BB84E857E8F}" dt="2021-02-25T15:53:50.186" v="360" actId="1076"/>
          <ac:spMkLst>
            <pc:docMk/>
            <pc:sldMk cId="2699784146" sldId="477"/>
            <ac:spMk id="62" creationId="{66FE219A-452F-437D-A047-CFA1EDAE2E66}"/>
          </ac:spMkLst>
        </pc:spChg>
        <pc:spChg chg="add mod">
          <ac:chgData name="Sherif Khattab" userId="c83b1e15-36f3-4f46-aceb-05aac24c545e" providerId="ADAL" clId="{68922303-928D-411F-A7C3-3BB84E857E8F}" dt="2021-02-25T15:53:50.186" v="360" actId="1076"/>
          <ac:spMkLst>
            <pc:docMk/>
            <pc:sldMk cId="2699784146" sldId="477"/>
            <ac:spMk id="63" creationId="{6EA06320-50FB-478D-BBAF-E714A581E7BF}"/>
          </ac:spMkLst>
        </pc:spChg>
        <pc:spChg chg="add mod">
          <ac:chgData name="Sherif Khattab" userId="c83b1e15-36f3-4f46-aceb-05aac24c545e" providerId="ADAL" clId="{68922303-928D-411F-A7C3-3BB84E857E8F}" dt="2021-02-25T15:53:50.186" v="360" actId="1076"/>
          <ac:spMkLst>
            <pc:docMk/>
            <pc:sldMk cId="2699784146" sldId="477"/>
            <ac:spMk id="64" creationId="{B3A86F32-A86E-4B09-9488-0B074923A446}"/>
          </ac:spMkLst>
        </pc:spChg>
        <pc:spChg chg="add mod">
          <ac:chgData name="Sherif Khattab" userId="c83b1e15-36f3-4f46-aceb-05aac24c545e" providerId="ADAL" clId="{68922303-928D-411F-A7C3-3BB84E857E8F}" dt="2021-02-25T15:53:50.186" v="360" actId="1076"/>
          <ac:spMkLst>
            <pc:docMk/>
            <pc:sldMk cId="2699784146" sldId="477"/>
            <ac:spMk id="65" creationId="{424C984F-1DC3-41CA-9F3A-926FBB8C73C2}"/>
          </ac:spMkLst>
        </pc:spChg>
        <pc:spChg chg="add mod">
          <ac:chgData name="Sherif Khattab" userId="c83b1e15-36f3-4f46-aceb-05aac24c545e" providerId="ADAL" clId="{68922303-928D-411F-A7C3-3BB84E857E8F}" dt="2021-02-25T15:53:50.186" v="360" actId="1076"/>
          <ac:spMkLst>
            <pc:docMk/>
            <pc:sldMk cId="2699784146" sldId="477"/>
            <ac:spMk id="66" creationId="{5F590AB0-3600-4B82-B3AE-A641C997615F}"/>
          </ac:spMkLst>
        </pc:spChg>
        <pc:spChg chg="add mod">
          <ac:chgData name="Sherif Khattab" userId="c83b1e15-36f3-4f46-aceb-05aac24c545e" providerId="ADAL" clId="{68922303-928D-411F-A7C3-3BB84E857E8F}" dt="2021-02-25T15:53:50.186" v="360" actId="1076"/>
          <ac:spMkLst>
            <pc:docMk/>
            <pc:sldMk cId="2699784146" sldId="477"/>
            <ac:spMk id="67" creationId="{41E7CC6C-2857-4C8A-9198-ECD1F085B750}"/>
          </ac:spMkLst>
        </pc:spChg>
        <pc:spChg chg="add mod">
          <ac:chgData name="Sherif Khattab" userId="c83b1e15-36f3-4f46-aceb-05aac24c545e" providerId="ADAL" clId="{68922303-928D-411F-A7C3-3BB84E857E8F}" dt="2021-02-25T15:53:50.186" v="360" actId="1076"/>
          <ac:spMkLst>
            <pc:docMk/>
            <pc:sldMk cId="2699784146" sldId="477"/>
            <ac:spMk id="68" creationId="{135582FE-2245-4240-8C43-586AD6A39865}"/>
          </ac:spMkLst>
        </pc:spChg>
        <pc:spChg chg="add mod">
          <ac:chgData name="Sherif Khattab" userId="c83b1e15-36f3-4f46-aceb-05aac24c545e" providerId="ADAL" clId="{68922303-928D-411F-A7C3-3BB84E857E8F}" dt="2021-02-25T15:53:50.186" v="360" actId="1076"/>
          <ac:spMkLst>
            <pc:docMk/>
            <pc:sldMk cId="2699784146" sldId="477"/>
            <ac:spMk id="69" creationId="{BCE5CEED-A5E9-4C70-9BFF-5129642DDBE2}"/>
          </ac:spMkLst>
        </pc:spChg>
        <pc:spChg chg="add mod">
          <ac:chgData name="Sherif Khattab" userId="c83b1e15-36f3-4f46-aceb-05aac24c545e" providerId="ADAL" clId="{68922303-928D-411F-A7C3-3BB84E857E8F}" dt="2021-02-25T15:53:50.186" v="360" actId="1076"/>
          <ac:spMkLst>
            <pc:docMk/>
            <pc:sldMk cId="2699784146" sldId="477"/>
            <ac:spMk id="70" creationId="{2A4F9820-B9F2-4947-8565-F69BCCB719C5}"/>
          </ac:spMkLst>
        </pc:spChg>
        <pc:spChg chg="add mod">
          <ac:chgData name="Sherif Khattab" userId="c83b1e15-36f3-4f46-aceb-05aac24c545e" providerId="ADAL" clId="{68922303-928D-411F-A7C3-3BB84E857E8F}" dt="2021-02-25T15:53:50.186" v="360" actId="1076"/>
          <ac:spMkLst>
            <pc:docMk/>
            <pc:sldMk cId="2699784146" sldId="477"/>
            <ac:spMk id="71" creationId="{86D67011-A301-4B85-9A0E-9BFF2444E0E1}"/>
          </ac:spMkLst>
        </pc:spChg>
        <pc:spChg chg="add mod">
          <ac:chgData name="Sherif Khattab" userId="c83b1e15-36f3-4f46-aceb-05aac24c545e" providerId="ADAL" clId="{68922303-928D-411F-A7C3-3BB84E857E8F}" dt="2021-02-25T15:53:50.186" v="360" actId="1076"/>
          <ac:spMkLst>
            <pc:docMk/>
            <pc:sldMk cId="2699784146" sldId="477"/>
            <ac:spMk id="72" creationId="{11BB157E-C005-420B-BC93-6F14A2B09F81}"/>
          </ac:spMkLst>
        </pc:spChg>
        <pc:grpChg chg="del mod">
          <ac:chgData name="Sherif Khattab" userId="c83b1e15-36f3-4f46-aceb-05aac24c545e" providerId="ADAL" clId="{68922303-928D-411F-A7C3-3BB84E857E8F}" dt="2021-02-25T15:51:40.813" v="308"/>
          <ac:grpSpMkLst>
            <pc:docMk/>
            <pc:sldMk cId="2699784146" sldId="477"/>
            <ac:grpSpMk id="6" creationId="{0B376B8D-39C1-4A22-92CC-C6DBBE92EAE0}"/>
          </ac:grpSpMkLst>
        </pc:grpChg>
        <pc:grpChg chg="mod">
          <ac:chgData name="Sherif Khattab" userId="c83b1e15-36f3-4f46-aceb-05aac24c545e" providerId="ADAL" clId="{68922303-928D-411F-A7C3-3BB84E857E8F}" dt="2021-02-25T15:51:40.813" v="308"/>
          <ac:grpSpMkLst>
            <pc:docMk/>
            <pc:sldMk cId="2699784146" sldId="477"/>
            <ac:grpSpMk id="11" creationId="{71F90F41-E169-4459-BFD6-31D4484907B1}"/>
          </ac:grpSpMkLst>
        </pc:grpChg>
        <pc:grpChg chg="mod">
          <ac:chgData name="Sherif Khattab" userId="c83b1e15-36f3-4f46-aceb-05aac24c545e" providerId="ADAL" clId="{68922303-928D-411F-A7C3-3BB84E857E8F}" dt="2021-02-25T15:51:47.831" v="314"/>
          <ac:grpSpMkLst>
            <pc:docMk/>
            <pc:sldMk cId="2699784146" sldId="477"/>
            <ac:grpSpMk id="17" creationId="{72855525-F083-4FAD-A3E5-80E2943332C5}"/>
          </ac:grpSpMkLst>
        </pc:grpChg>
        <pc:grpChg chg="del mod">
          <ac:chgData name="Sherif Khattab" userId="c83b1e15-36f3-4f46-aceb-05aac24c545e" providerId="ADAL" clId="{68922303-928D-411F-A7C3-3BB84E857E8F}" dt="2021-02-25T15:52:05.791" v="329"/>
          <ac:grpSpMkLst>
            <pc:docMk/>
            <pc:sldMk cId="2699784146" sldId="477"/>
            <ac:grpSpMk id="23" creationId="{9DFC7C7B-4DA5-48A1-8D62-EA4E49F379B6}"/>
          </ac:grpSpMkLst>
        </pc:grpChg>
        <pc:grpChg chg="del mod">
          <ac:chgData name="Sherif Khattab" userId="c83b1e15-36f3-4f46-aceb-05aac24c545e" providerId="ADAL" clId="{68922303-928D-411F-A7C3-3BB84E857E8F}" dt="2021-02-25T15:52:05.791" v="329"/>
          <ac:grpSpMkLst>
            <pc:docMk/>
            <pc:sldMk cId="2699784146" sldId="477"/>
            <ac:grpSpMk id="26" creationId="{06672422-823E-40F4-BF94-94E55D15C274}"/>
          </ac:grpSpMkLst>
        </pc:grpChg>
        <pc:grpChg chg="mod">
          <ac:chgData name="Sherif Khattab" userId="c83b1e15-36f3-4f46-aceb-05aac24c545e" providerId="ADAL" clId="{68922303-928D-411F-A7C3-3BB84E857E8F}" dt="2021-02-25T15:52:05.791" v="329"/>
          <ac:grpSpMkLst>
            <pc:docMk/>
            <pc:sldMk cId="2699784146" sldId="477"/>
            <ac:grpSpMk id="32" creationId="{EDDC31E5-2494-4323-8E16-7D7B56C61631}"/>
          </ac:grpSpMkLst>
        </pc:grpChg>
        <pc:grpChg chg="del mod">
          <ac:chgData name="Sherif Khattab" userId="c83b1e15-36f3-4f46-aceb-05aac24c545e" providerId="ADAL" clId="{68922303-928D-411F-A7C3-3BB84E857E8F}" dt="2021-02-25T15:52:13.146" v="339"/>
          <ac:grpSpMkLst>
            <pc:docMk/>
            <pc:sldMk cId="2699784146" sldId="477"/>
            <ac:grpSpMk id="35" creationId="{0BD41DD2-D3A9-4174-BFC2-6FDDDFFA5633}"/>
          </ac:grpSpMkLst>
        </pc:grpChg>
        <pc:grpChg chg="mod">
          <ac:chgData name="Sherif Khattab" userId="c83b1e15-36f3-4f46-aceb-05aac24c545e" providerId="ADAL" clId="{68922303-928D-411F-A7C3-3BB84E857E8F}" dt="2021-02-25T15:52:13.146" v="339"/>
          <ac:grpSpMkLst>
            <pc:docMk/>
            <pc:sldMk cId="2699784146" sldId="477"/>
            <ac:grpSpMk id="42" creationId="{5107D812-A225-4FBA-AC51-6DC66E026A44}"/>
          </ac:grpSpMkLst>
        </pc:grpChg>
        <pc:grpChg chg="add mod">
          <ac:chgData name="Sherif Khattab" userId="c83b1e15-36f3-4f46-aceb-05aac24c545e" providerId="ADAL" clId="{68922303-928D-411F-A7C3-3BB84E857E8F}" dt="2021-02-25T15:53:50.186" v="360" actId="1076"/>
          <ac:grpSpMkLst>
            <pc:docMk/>
            <pc:sldMk cId="2699784146" sldId="477"/>
            <ac:grpSpMk id="43" creationId="{F4D65B6A-CC20-443F-96DB-2A17C149AE19}"/>
          </ac:grpSpMkLst>
        </pc:grpChg>
        <pc:graphicFrameChg chg="del mod">
          <ac:chgData name="Sherif Khattab" userId="c83b1e15-36f3-4f46-aceb-05aac24c545e" providerId="ADAL" clId="{68922303-928D-411F-A7C3-3BB84E857E8F}" dt="2021-02-25T15:52:23.321" v="340" actId="478"/>
          <ac:graphicFrameMkLst>
            <pc:docMk/>
            <pc:sldMk cId="2699784146" sldId="477"/>
            <ac:graphicFrameMk id="16387" creationId="{AF2F8ED8-16A1-4F89-BDB6-8C2730B36B52}"/>
          </ac:graphicFrameMkLst>
        </pc:graphicFrameChg>
        <pc:inkChg chg="add mod">
          <ac:chgData name="Sherif Khattab" userId="c83b1e15-36f3-4f46-aceb-05aac24c545e" providerId="ADAL" clId="{68922303-928D-411F-A7C3-3BB84E857E8F}" dt="2021-02-25T15:51:40.813" v="308"/>
          <ac:inkMkLst>
            <pc:docMk/>
            <pc:sldMk cId="2699784146" sldId="477"/>
            <ac:inkMk id="3" creationId="{B7F64E05-0DD5-42F1-8308-9DD6318F18F6}"/>
          </ac:inkMkLst>
        </pc:inkChg>
        <pc:inkChg chg="add mod">
          <ac:chgData name="Sherif Khattab" userId="c83b1e15-36f3-4f46-aceb-05aac24c545e" providerId="ADAL" clId="{68922303-928D-411F-A7C3-3BB84E857E8F}" dt="2021-02-25T15:51:40.813" v="308"/>
          <ac:inkMkLst>
            <pc:docMk/>
            <pc:sldMk cId="2699784146" sldId="477"/>
            <ac:inkMk id="5" creationId="{1DB42B41-D6D5-4610-94BD-A3DA69D641F7}"/>
          </ac:inkMkLst>
        </pc:inkChg>
        <pc:inkChg chg="add mod">
          <ac:chgData name="Sherif Khattab" userId="c83b1e15-36f3-4f46-aceb-05aac24c545e" providerId="ADAL" clId="{68922303-928D-411F-A7C3-3BB84E857E8F}" dt="2021-02-25T15:51:40.813" v="308"/>
          <ac:inkMkLst>
            <pc:docMk/>
            <pc:sldMk cId="2699784146" sldId="477"/>
            <ac:inkMk id="7" creationId="{DFCAF876-FE82-47DC-874E-7AE58B24ADF4}"/>
          </ac:inkMkLst>
        </pc:inkChg>
        <pc:inkChg chg="add mod">
          <ac:chgData name="Sherif Khattab" userId="c83b1e15-36f3-4f46-aceb-05aac24c545e" providerId="ADAL" clId="{68922303-928D-411F-A7C3-3BB84E857E8F}" dt="2021-02-25T15:51:40.813" v="308"/>
          <ac:inkMkLst>
            <pc:docMk/>
            <pc:sldMk cId="2699784146" sldId="477"/>
            <ac:inkMk id="8" creationId="{8EF62B12-FACB-46BD-A507-0E84C2377D80}"/>
          </ac:inkMkLst>
        </pc:inkChg>
        <pc:inkChg chg="add mod">
          <ac:chgData name="Sherif Khattab" userId="c83b1e15-36f3-4f46-aceb-05aac24c545e" providerId="ADAL" clId="{68922303-928D-411F-A7C3-3BB84E857E8F}" dt="2021-02-25T15:51:40.813" v="308"/>
          <ac:inkMkLst>
            <pc:docMk/>
            <pc:sldMk cId="2699784146" sldId="477"/>
            <ac:inkMk id="9" creationId="{A29A46CF-60CF-4733-BE6A-B618605D9BE5}"/>
          </ac:inkMkLst>
        </pc:inkChg>
        <pc:inkChg chg="add mod">
          <ac:chgData name="Sherif Khattab" userId="c83b1e15-36f3-4f46-aceb-05aac24c545e" providerId="ADAL" clId="{68922303-928D-411F-A7C3-3BB84E857E8F}" dt="2021-02-25T15:51:40.813" v="308"/>
          <ac:inkMkLst>
            <pc:docMk/>
            <pc:sldMk cId="2699784146" sldId="477"/>
            <ac:inkMk id="10" creationId="{C4976F4B-818A-4BDE-BE5C-487E2E92A1C1}"/>
          </ac:inkMkLst>
        </pc:inkChg>
        <pc:inkChg chg="add">
          <ac:chgData name="Sherif Khattab" userId="c83b1e15-36f3-4f46-aceb-05aac24c545e" providerId="ADAL" clId="{68922303-928D-411F-A7C3-3BB84E857E8F}" dt="2021-02-25T15:51:41.781" v="309" actId="9405"/>
          <ac:inkMkLst>
            <pc:docMk/>
            <pc:sldMk cId="2699784146" sldId="477"/>
            <ac:inkMk id="12" creationId="{9CF30C49-5B1D-4C2A-89B6-81E6D6EF44F3}"/>
          </ac:inkMkLst>
        </pc:inkChg>
        <pc:inkChg chg="add mod">
          <ac:chgData name="Sherif Khattab" userId="c83b1e15-36f3-4f46-aceb-05aac24c545e" providerId="ADAL" clId="{68922303-928D-411F-A7C3-3BB84E857E8F}" dt="2021-02-25T15:51:47.831" v="314"/>
          <ac:inkMkLst>
            <pc:docMk/>
            <pc:sldMk cId="2699784146" sldId="477"/>
            <ac:inkMk id="13" creationId="{27E7B734-C597-4C13-AC40-B1BC846D69CE}"/>
          </ac:inkMkLst>
        </pc:inkChg>
        <pc:inkChg chg="add mod">
          <ac:chgData name="Sherif Khattab" userId="c83b1e15-36f3-4f46-aceb-05aac24c545e" providerId="ADAL" clId="{68922303-928D-411F-A7C3-3BB84E857E8F}" dt="2021-02-25T15:51:47.831" v="314"/>
          <ac:inkMkLst>
            <pc:docMk/>
            <pc:sldMk cId="2699784146" sldId="477"/>
            <ac:inkMk id="14" creationId="{07CAF6FB-C295-4352-B3D0-746A05B9F166}"/>
          </ac:inkMkLst>
        </pc:inkChg>
        <pc:inkChg chg="add mod">
          <ac:chgData name="Sherif Khattab" userId="c83b1e15-36f3-4f46-aceb-05aac24c545e" providerId="ADAL" clId="{68922303-928D-411F-A7C3-3BB84E857E8F}" dt="2021-02-25T15:51:47.831" v="314"/>
          <ac:inkMkLst>
            <pc:docMk/>
            <pc:sldMk cId="2699784146" sldId="477"/>
            <ac:inkMk id="15" creationId="{885DD685-F52A-42A7-9421-B14597CACF91}"/>
          </ac:inkMkLst>
        </pc:inkChg>
        <pc:inkChg chg="add mod">
          <ac:chgData name="Sherif Khattab" userId="c83b1e15-36f3-4f46-aceb-05aac24c545e" providerId="ADAL" clId="{68922303-928D-411F-A7C3-3BB84E857E8F}" dt="2021-02-25T15:51:47.831" v="314"/>
          <ac:inkMkLst>
            <pc:docMk/>
            <pc:sldMk cId="2699784146" sldId="477"/>
            <ac:inkMk id="16" creationId="{745D2CB5-7D13-4C39-B415-5FF1CD8C761C}"/>
          </ac:inkMkLst>
        </pc:inkChg>
        <pc:inkChg chg="add">
          <ac:chgData name="Sherif Khattab" userId="c83b1e15-36f3-4f46-aceb-05aac24c545e" providerId="ADAL" clId="{68922303-928D-411F-A7C3-3BB84E857E8F}" dt="2021-02-25T15:51:51.841" v="315" actId="9405"/>
          <ac:inkMkLst>
            <pc:docMk/>
            <pc:sldMk cId="2699784146" sldId="477"/>
            <ac:inkMk id="18" creationId="{03403C92-9415-425C-80D8-8C7E9291E68D}"/>
          </ac:inkMkLst>
        </pc:inkChg>
        <pc:inkChg chg="add mod">
          <ac:chgData name="Sherif Khattab" userId="c83b1e15-36f3-4f46-aceb-05aac24c545e" providerId="ADAL" clId="{68922303-928D-411F-A7C3-3BB84E857E8F}" dt="2021-02-25T15:52:05.791" v="329"/>
          <ac:inkMkLst>
            <pc:docMk/>
            <pc:sldMk cId="2699784146" sldId="477"/>
            <ac:inkMk id="19" creationId="{53E987EF-CA3A-450E-ACA1-B0F473CA1C8A}"/>
          </ac:inkMkLst>
        </pc:inkChg>
        <pc:inkChg chg="add mod">
          <ac:chgData name="Sherif Khattab" userId="c83b1e15-36f3-4f46-aceb-05aac24c545e" providerId="ADAL" clId="{68922303-928D-411F-A7C3-3BB84E857E8F}" dt="2021-02-25T15:52:05.791" v="329"/>
          <ac:inkMkLst>
            <pc:docMk/>
            <pc:sldMk cId="2699784146" sldId="477"/>
            <ac:inkMk id="20" creationId="{B421E85A-94BB-4896-98A7-5134656A49AB}"/>
          </ac:inkMkLst>
        </pc:inkChg>
        <pc:inkChg chg="add mod">
          <ac:chgData name="Sherif Khattab" userId="c83b1e15-36f3-4f46-aceb-05aac24c545e" providerId="ADAL" clId="{68922303-928D-411F-A7C3-3BB84E857E8F}" dt="2021-02-25T15:52:05.791" v="329"/>
          <ac:inkMkLst>
            <pc:docMk/>
            <pc:sldMk cId="2699784146" sldId="477"/>
            <ac:inkMk id="21" creationId="{D24E7870-5FDB-4BE7-8E05-A878F99C39A0}"/>
          </ac:inkMkLst>
        </pc:inkChg>
        <pc:inkChg chg="add mod">
          <ac:chgData name="Sherif Khattab" userId="c83b1e15-36f3-4f46-aceb-05aac24c545e" providerId="ADAL" clId="{68922303-928D-411F-A7C3-3BB84E857E8F}" dt="2021-02-25T15:52:05.791" v="329"/>
          <ac:inkMkLst>
            <pc:docMk/>
            <pc:sldMk cId="2699784146" sldId="477"/>
            <ac:inkMk id="22" creationId="{885F647D-3D63-4521-9FB9-77B1B64B1D1A}"/>
          </ac:inkMkLst>
        </pc:inkChg>
        <pc:inkChg chg="add mod">
          <ac:chgData name="Sherif Khattab" userId="c83b1e15-36f3-4f46-aceb-05aac24c545e" providerId="ADAL" clId="{68922303-928D-411F-A7C3-3BB84E857E8F}" dt="2021-02-25T15:52:05.791" v="329"/>
          <ac:inkMkLst>
            <pc:docMk/>
            <pc:sldMk cId="2699784146" sldId="477"/>
            <ac:inkMk id="24" creationId="{EB541233-B202-4EC6-9AD5-E84FDFC9405D}"/>
          </ac:inkMkLst>
        </pc:inkChg>
        <pc:inkChg chg="add mod">
          <ac:chgData name="Sherif Khattab" userId="c83b1e15-36f3-4f46-aceb-05aac24c545e" providerId="ADAL" clId="{68922303-928D-411F-A7C3-3BB84E857E8F}" dt="2021-02-25T15:52:05.791" v="329"/>
          <ac:inkMkLst>
            <pc:docMk/>
            <pc:sldMk cId="2699784146" sldId="477"/>
            <ac:inkMk id="25" creationId="{FDC6E810-571B-4FDB-8A93-DA99CCE792DE}"/>
          </ac:inkMkLst>
        </pc:inkChg>
        <pc:inkChg chg="add mod">
          <ac:chgData name="Sherif Khattab" userId="c83b1e15-36f3-4f46-aceb-05aac24c545e" providerId="ADAL" clId="{68922303-928D-411F-A7C3-3BB84E857E8F}" dt="2021-02-25T15:52:05.791" v="329"/>
          <ac:inkMkLst>
            <pc:docMk/>
            <pc:sldMk cId="2699784146" sldId="477"/>
            <ac:inkMk id="27" creationId="{614925D2-61B6-404E-9FA9-627795B5CD23}"/>
          </ac:inkMkLst>
        </pc:inkChg>
        <pc:inkChg chg="add mod">
          <ac:chgData name="Sherif Khattab" userId="c83b1e15-36f3-4f46-aceb-05aac24c545e" providerId="ADAL" clId="{68922303-928D-411F-A7C3-3BB84E857E8F}" dt="2021-02-25T15:52:05.791" v="329"/>
          <ac:inkMkLst>
            <pc:docMk/>
            <pc:sldMk cId="2699784146" sldId="477"/>
            <ac:inkMk id="28" creationId="{C1D2FC67-A4B2-468A-91AD-21BAA4D84002}"/>
          </ac:inkMkLst>
        </pc:inkChg>
        <pc:inkChg chg="add mod">
          <ac:chgData name="Sherif Khattab" userId="c83b1e15-36f3-4f46-aceb-05aac24c545e" providerId="ADAL" clId="{68922303-928D-411F-A7C3-3BB84E857E8F}" dt="2021-02-25T15:52:05.791" v="329"/>
          <ac:inkMkLst>
            <pc:docMk/>
            <pc:sldMk cId="2699784146" sldId="477"/>
            <ac:inkMk id="29" creationId="{2D7F5A03-DBF2-4B8D-8AEF-2FBB4CA350D7}"/>
          </ac:inkMkLst>
        </pc:inkChg>
        <pc:inkChg chg="add mod">
          <ac:chgData name="Sherif Khattab" userId="c83b1e15-36f3-4f46-aceb-05aac24c545e" providerId="ADAL" clId="{68922303-928D-411F-A7C3-3BB84E857E8F}" dt="2021-02-25T15:52:05.791" v="329"/>
          <ac:inkMkLst>
            <pc:docMk/>
            <pc:sldMk cId="2699784146" sldId="477"/>
            <ac:inkMk id="30" creationId="{3B1BA86E-9E34-455D-AC91-9953667DA12F}"/>
          </ac:inkMkLst>
        </pc:inkChg>
        <pc:inkChg chg="add mod">
          <ac:chgData name="Sherif Khattab" userId="c83b1e15-36f3-4f46-aceb-05aac24c545e" providerId="ADAL" clId="{68922303-928D-411F-A7C3-3BB84E857E8F}" dt="2021-02-25T15:52:05.791" v="329"/>
          <ac:inkMkLst>
            <pc:docMk/>
            <pc:sldMk cId="2699784146" sldId="477"/>
            <ac:inkMk id="31" creationId="{2862AF67-0F20-400A-8B95-11AADF021483}"/>
          </ac:inkMkLst>
        </pc:inkChg>
        <pc:inkChg chg="add mod">
          <ac:chgData name="Sherif Khattab" userId="c83b1e15-36f3-4f46-aceb-05aac24c545e" providerId="ADAL" clId="{68922303-928D-411F-A7C3-3BB84E857E8F}" dt="2021-02-25T15:52:13.146" v="339"/>
          <ac:inkMkLst>
            <pc:docMk/>
            <pc:sldMk cId="2699784146" sldId="477"/>
            <ac:inkMk id="33" creationId="{318C6BD6-5BFE-40C2-AA37-F33E5AC45498}"/>
          </ac:inkMkLst>
        </pc:inkChg>
        <pc:inkChg chg="add mod">
          <ac:chgData name="Sherif Khattab" userId="c83b1e15-36f3-4f46-aceb-05aac24c545e" providerId="ADAL" clId="{68922303-928D-411F-A7C3-3BB84E857E8F}" dt="2021-02-25T15:52:13.146" v="339"/>
          <ac:inkMkLst>
            <pc:docMk/>
            <pc:sldMk cId="2699784146" sldId="477"/>
            <ac:inkMk id="34" creationId="{A68EBAE3-E0DF-4C87-AC31-D6B8701E880A}"/>
          </ac:inkMkLst>
        </pc:inkChg>
        <pc:inkChg chg="add mod">
          <ac:chgData name="Sherif Khattab" userId="c83b1e15-36f3-4f46-aceb-05aac24c545e" providerId="ADAL" clId="{68922303-928D-411F-A7C3-3BB84E857E8F}" dt="2021-02-25T15:52:13.146" v="339"/>
          <ac:inkMkLst>
            <pc:docMk/>
            <pc:sldMk cId="2699784146" sldId="477"/>
            <ac:inkMk id="36" creationId="{A55072EF-0F07-4734-A92C-11E7792EBF68}"/>
          </ac:inkMkLst>
        </pc:inkChg>
        <pc:inkChg chg="add mod">
          <ac:chgData name="Sherif Khattab" userId="c83b1e15-36f3-4f46-aceb-05aac24c545e" providerId="ADAL" clId="{68922303-928D-411F-A7C3-3BB84E857E8F}" dt="2021-02-25T15:52:13.146" v="339"/>
          <ac:inkMkLst>
            <pc:docMk/>
            <pc:sldMk cId="2699784146" sldId="477"/>
            <ac:inkMk id="37" creationId="{05A69555-CE01-4DBF-8CE1-4EEF6A2CA017}"/>
          </ac:inkMkLst>
        </pc:inkChg>
        <pc:inkChg chg="add mod">
          <ac:chgData name="Sherif Khattab" userId="c83b1e15-36f3-4f46-aceb-05aac24c545e" providerId="ADAL" clId="{68922303-928D-411F-A7C3-3BB84E857E8F}" dt="2021-02-25T15:52:13.146" v="339"/>
          <ac:inkMkLst>
            <pc:docMk/>
            <pc:sldMk cId="2699784146" sldId="477"/>
            <ac:inkMk id="38" creationId="{80595075-3579-40EF-8BC9-CAD4B1664F21}"/>
          </ac:inkMkLst>
        </pc:inkChg>
        <pc:inkChg chg="add mod">
          <ac:chgData name="Sherif Khattab" userId="c83b1e15-36f3-4f46-aceb-05aac24c545e" providerId="ADAL" clId="{68922303-928D-411F-A7C3-3BB84E857E8F}" dt="2021-02-25T15:52:13.146" v="339"/>
          <ac:inkMkLst>
            <pc:docMk/>
            <pc:sldMk cId="2699784146" sldId="477"/>
            <ac:inkMk id="39" creationId="{76F849FB-8C41-4F33-A4DD-FF6780D5C4DD}"/>
          </ac:inkMkLst>
        </pc:inkChg>
        <pc:inkChg chg="add mod">
          <ac:chgData name="Sherif Khattab" userId="c83b1e15-36f3-4f46-aceb-05aac24c545e" providerId="ADAL" clId="{68922303-928D-411F-A7C3-3BB84E857E8F}" dt="2021-02-25T15:52:13.146" v="339"/>
          <ac:inkMkLst>
            <pc:docMk/>
            <pc:sldMk cId="2699784146" sldId="477"/>
            <ac:inkMk id="40" creationId="{D4DF972F-996C-4C48-BEFF-6907AC460FC3}"/>
          </ac:inkMkLst>
        </pc:inkChg>
        <pc:inkChg chg="add mod">
          <ac:chgData name="Sherif Khattab" userId="c83b1e15-36f3-4f46-aceb-05aac24c545e" providerId="ADAL" clId="{68922303-928D-411F-A7C3-3BB84E857E8F}" dt="2021-02-25T15:52:13.146" v="339"/>
          <ac:inkMkLst>
            <pc:docMk/>
            <pc:sldMk cId="2699784146" sldId="477"/>
            <ac:inkMk id="41" creationId="{2754820E-D6E4-480F-AB32-235446ACDE70}"/>
          </ac:inkMkLst>
        </pc:inkChg>
      </pc:sldChg>
      <pc:sldChg chg="modAnim">
        <pc:chgData name="Sherif Khattab" userId="c83b1e15-36f3-4f46-aceb-05aac24c545e" providerId="ADAL" clId="{68922303-928D-411F-A7C3-3BB84E857E8F}" dt="2021-02-25T15:54:06.397" v="362"/>
        <pc:sldMkLst>
          <pc:docMk/>
          <pc:sldMk cId="3905532786" sldId="478"/>
        </pc:sldMkLst>
      </pc:sldChg>
      <pc:sldChg chg="addSp delSp modSp mod addAnim delAnim modAnim">
        <pc:chgData name="Sherif Khattab" userId="c83b1e15-36f3-4f46-aceb-05aac24c545e" providerId="ADAL" clId="{68922303-928D-411F-A7C3-3BB84E857E8F}" dt="2021-02-25T15:58:40.842" v="493"/>
        <pc:sldMkLst>
          <pc:docMk/>
          <pc:sldMk cId="1298367991" sldId="479"/>
        </pc:sldMkLst>
        <pc:spChg chg="mod">
          <ac:chgData name="Sherif Khattab" userId="c83b1e15-36f3-4f46-aceb-05aac24c545e" providerId="ADAL" clId="{68922303-928D-411F-A7C3-3BB84E857E8F}" dt="2021-02-25T15:55:43.720" v="405" actId="1076"/>
          <ac:spMkLst>
            <pc:docMk/>
            <pc:sldMk cId="1298367991" sldId="479"/>
            <ac:spMk id="8" creationId="{D61BC132-6704-4FDB-B1EF-B1BB5543999B}"/>
          </ac:spMkLst>
        </pc:spChg>
        <pc:spChg chg="mod">
          <ac:chgData name="Sherif Khattab" userId="c83b1e15-36f3-4f46-aceb-05aac24c545e" providerId="ADAL" clId="{68922303-928D-411F-A7C3-3BB84E857E8F}" dt="2021-02-25T15:55:43.720" v="405" actId="1076"/>
          <ac:spMkLst>
            <pc:docMk/>
            <pc:sldMk cId="1298367991" sldId="479"/>
            <ac:spMk id="9" creationId="{C7CDAE72-AB53-4D76-8E4E-C39A085D7733}"/>
          </ac:spMkLst>
        </pc:spChg>
        <pc:spChg chg="mod">
          <ac:chgData name="Sherif Khattab" userId="c83b1e15-36f3-4f46-aceb-05aac24c545e" providerId="ADAL" clId="{68922303-928D-411F-A7C3-3BB84E857E8F}" dt="2021-02-25T15:55:43.720" v="405" actId="1076"/>
          <ac:spMkLst>
            <pc:docMk/>
            <pc:sldMk cId="1298367991" sldId="479"/>
            <ac:spMk id="10" creationId="{DD1F3A50-8937-4E08-9046-9778A139646B}"/>
          </ac:spMkLst>
        </pc:spChg>
        <pc:spChg chg="mod">
          <ac:chgData name="Sherif Khattab" userId="c83b1e15-36f3-4f46-aceb-05aac24c545e" providerId="ADAL" clId="{68922303-928D-411F-A7C3-3BB84E857E8F}" dt="2021-02-25T15:55:43.720" v="405" actId="1076"/>
          <ac:spMkLst>
            <pc:docMk/>
            <pc:sldMk cId="1298367991" sldId="479"/>
            <ac:spMk id="11" creationId="{16BA2277-2C3E-4A48-91D7-A755308F5BB4}"/>
          </ac:spMkLst>
        </pc:spChg>
        <pc:spChg chg="mod">
          <ac:chgData name="Sherif Khattab" userId="c83b1e15-36f3-4f46-aceb-05aac24c545e" providerId="ADAL" clId="{68922303-928D-411F-A7C3-3BB84E857E8F}" dt="2021-02-25T15:55:43.720" v="405" actId="1076"/>
          <ac:spMkLst>
            <pc:docMk/>
            <pc:sldMk cId="1298367991" sldId="479"/>
            <ac:spMk id="12" creationId="{A762E872-6810-4047-AF71-2641872A5467}"/>
          </ac:spMkLst>
        </pc:spChg>
        <pc:spChg chg="mod">
          <ac:chgData name="Sherif Khattab" userId="c83b1e15-36f3-4f46-aceb-05aac24c545e" providerId="ADAL" clId="{68922303-928D-411F-A7C3-3BB84E857E8F}" dt="2021-02-25T15:55:43.720" v="405" actId="1076"/>
          <ac:spMkLst>
            <pc:docMk/>
            <pc:sldMk cId="1298367991" sldId="479"/>
            <ac:spMk id="13" creationId="{26F2AFF5-C931-479B-A97E-F699A5EE0CAA}"/>
          </ac:spMkLst>
        </pc:spChg>
        <pc:spChg chg="mod">
          <ac:chgData name="Sherif Khattab" userId="c83b1e15-36f3-4f46-aceb-05aac24c545e" providerId="ADAL" clId="{68922303-928D-411F-A7C3-3BB84E857E8F}" dt="2021-02-25T15:55:43.720" v="405" actId="1076"/>
          <ac:spMkLst>
            <pc:docMk/>
            <pc:sldMk cId="1298367991" sldId="479"/>
            <ac:spMk id="14" creationId="{29DC298E-CEC7-44E1-80E1-60460FA7B36B}"/>
          </ac:spMkLst>
        </pc:spChg>
        <pc:spChg chg="mod">
          <ac:chgData name="Sherif Khattab" userId="c83b1e15-36f3-4f46-aceb-05aac24c545e" providerId="ADAL" clId="{68922303-928D-411F-A7C3-3BB84E857E8F}" dt="2021-02-25T15:55:43.720" v="405" actId="1076"/>
          <ac:spMkLst>
            <pc:docMk/>
            <pc:sldMk cId="1298367991" sldId="479"/>
            <ac:spMk id="15" creationId="{8C5BB51E-B933-4170-8A15-343598863806}"/>
          </ac:spMkLst>
        </pc:spChg>
        <pc:spChg chg="mod">
          <ac:chgData name="Sherif Khattab" userId="c83b1e15-36f3-4f46-aceb-05aac24c545e" providerId="ADAL" clId="{68922303-928D-411F-A7C3-3BB84E857E8F}" dt="2021-02-25T15:55:43.720" v="405" actId="1076"/>
          <ac:spMkLst>
            <pc:docMk/>
            <pc:sldMk cId="1298367991" sldId="479"/>
            <ac:spMk id="16" creationId="{140FAE73-9833-44ED-B1A9-6DFDF053181E}"/>
          </ac:spMkLst>
        </pc:spChg>
        <pc:spChg chg="mod">
          <ac:chgData name="Sherif Khattab" userId="c83b1e15-36f3-4f46-aceb-05aac24c545e" providerId="ADAL" clId="{68922303-928D-411F-A7C3-3BB84E857E8F}" dt="2021-02-25T15:55:43.720" v="405" actId="1076"/>
          <ac:spMkLst>
            <pc:docMk/>
            <pc:sldMk cId="1298367991" sldId="479"/>
            <ac:spMk id="17" creationId="{52FD708D-692F-46E0-AFA4-9283B88F5B37}"/>
          </ac:spMkLst>
        </pc:spChg>
        <pc:spChg chg="mod">
          <ac:chgData name="Sherif Khattab" userId="c83b1e15-36f3-4f46-aceb-05aac24c545e" providerId="ADAL" clId="{68922303-928D-411F-A7C3-3BB84E857E8F}" dt="2021-02-25T15:55:43.720" v="405" actId="1076"/>
          <ac:spMkLst>
            <pc:docMk/>
            <pc:sldMk cId="1298367991" sldId="479"/>
            <ac:spMk id="18" creationId="{23465CCE-845E-4C81-89C4-A0B4FA2FA862}"/>
          </ac:spMkLst>
        </pc:spChg>
        <pc:spChg chg="mod">
          <ac:chgData name="Sherif Khattab" userId="c83b1e15-36f3-4f46-aceb-05aac24c545e" providerId="ADAL" clId="{68922303-928D-411F-A7C3-3BB84E857E8F}" dt="2021-02-25T15:55:43.720" v="405" actId="1076"/>
          <ac:spMkLst>
            <pc:docMk/>
            <pc:sldMk cId="1298367991" sldId="479"/>
            <ac:spMk id="19" creationId="{1A39EA78-44BA-4064-A9DC-588F6C93F931}"/>
          </ac:spMkLst>
        </pc:spChg>
        <pc:spChg chg="mod">
          <ac:chgData name="Sherif Khattab" userId="c83b1e15-36f3-4f46-aceb-05aac24c545e" providerId="ADAL" clId="{68922303-928D-411F-A7C3-3BB84E857E8F}" dt="2021-02-25T15:55:43.720" v="405" actId="1076"/>
          <ac:spMkLst>
            <pc:docMk/>
            <pc:sldMk cId="1298367991" sldId="479"/>
            <ac:spMk id="20" creationId="{6B49252F-AEA8-4CAB-B8B9-F4A583534985}"/>
          </ac:spMkLst>
        </pc:spChg>
        <pc:spChg chg="mod">
          <ac:chgData name="Sherif Khattab" userId="c83b1e15-36f3-4f46-aceb-05aac24c545e" providerId="ADAL" clId="{68922303-928D-411F-A7C3-3BB84E857E8F}" dt="2021-02-25T15:55:43.720" v="405" actId="1076"/>
          <ac:spMkLst>
            <pc:docMk/>
            <pc:sldMk cId="1298367991" sldId="479"/>
            <ac:spMk id="21" creationId="{0A3606E0-A7A0-4528-B768-CF0E388075DB}"/>
          </ac:spMkLst>
        </pc:spChg>
        <pc:spChg chg="mod">
          <ac:chgData name="Sherif Khattab" userId="c83b1e15-36f3-4f46-aceb-05aac24c545e" providerId="ADAL" clId="{68922303-928D-411F-A7C3-3BB84E857E8F}" dt="2021-02-25T15:55:43.720" v="405" actId="1076"/>
          <ac:spMkLst>
            <pc:docMk/>
            <pc:sldMk cId="1298367991" sldId="479"/>
            <ac:spMk id="22" creationId="{7003A0A4-2840-4C56-B423-6940C0EFC9CB}"/>
          </ac:spMkLst>
        </pc:spChg>
        <pc:spChg chg="mod">
          <ac:chgData name="Sherif Khattab" userId="c83b1e15-36f3-4f46-aceb-05aac24c545e" providerId="ADAL" clId="{68922303-928D-411F-A7C3-3BB84E857E8F}" dt="2021-02-25T15:55:43.720" v="405" actId="1076"/>
          <ac:spMkLst>
            <pc:docMk/>
            <pc:sldMk cId="1298367991" sldId="479"/>
            <ac:spMk id="23" creationId="{E914FAE9-104B-4321-8F24-42FD39EECB81}"/>
          </ac:spMkLst>
        </pc:spChg>
        <pc:spChg chg="mod">
          <ac:chgData name="Sherif Khattab" userId="c83b1e15-36f3-4f46-aceb-05aac24c545e" providerId="ADAL" clId="{68922303-928D-411F-A7C3-3BB84E857E8F}" dt="2021-02-25T15:55:43.720" v="405" actId="1076"/>
          <ac:spMkLst>
            <pc:docMk/>
            <pc:sldMk cId="1298367991" sldId="479"/>
            <ac:spMk id="24" creationId="{0C48EDB9-4C5D-4F93-A81B-F7BD1514260A}"/>
          </ac:spMkLst>
        </pc:spChg>
        <pc:spChg chg="mod">
          <ac:chgData name="Sherif Khattab" userId="c83b1e15-36f3-4f46-aceb-05aac24c545e" providerId="ADAL" clId="{68922303-928D-411F-A7C3-3BB84E857E8F}" dt="2021-02-25T15:55:43.720" v="405" actId="1076"/>
          <ac:spMkLst>
            <pc:docMk/>
            <pc:sldMk cId="1298367991" sldId="479"/>
            <ac:spMk id="25" creationId="{1EE05DCD-2017-4642-9333-70639115BB43}"/>
          </ac:spMkLst>
        </pc:spChg>
        <pc:spChg chg="mod">
          <ac:chgData name="Sherif Khattab" userId="c83b1e15-36f3-4f46-aceb-05aac24c545e" providerId="ADAL" clId="{68922303-928D-411F-A7C3-3BB84E857E8F}" dt="2021-02-25T15:55:43.720" v="405" actId="1076"/>
          <ac:spMkLst>
            <pc:docMk/>
            <pc:sldMk cId="1298367991" sldId="479"/>
            <ac:spMk id="26" creationId="{02D427FF-E4EC-41FD-9049-95514A774C33}"/>
          </ac:spMkLst>
        </pc:spChg>
        <pc:spChg chg="mod">
          <ac:chgData name="Sherif Khattab" userId="c83b1e15-36f3-4f46-aceb-05aac24c545e" providerId="ADAL" clId="{68922303-928D-411F-A7C3-3BB84E857E8F}" dt="2021-02-25T15:55:43.720" v="405" actId="1076"/>
          <ac:spMkLst>
            <pc:docMk/>
            <pc:sldMk cId="1298367991" sldId="479"/>
            <ac:spMk id="27" creationId="{717273D5-4F19-4CCB-B273-42746FFB4995}"/>
          </ac:spMkLst>
        </pc:spChg>
        <pc:spChg chg="mod">
          <ac:chgData name="Sherif Khattab" userId="c83b1e15-36f3-4f46-aceb-05aac24c545e" providerId="ADAL" clId="{68922303-928D-411F-A7C3-3BB84E857E8F}" dt="2021-02-25T15:55:43.720" v="405" actId="1076"/>
          <ac:spMkLst>
            <pc:docMk/>
            <pc:sldMk cId="1298367991" sldId="479"/>
            <ac:spMk id="28" creationId="{17E23F76-96C6-43EB-9F5F-EBB5C0B04B87}"/>
          </ac:spMkLst>
        </pc:spChg>
        <pc:spChg chg="mod">
          <ac:chgData name="Sherif Khattab" userId="c83b1e15-36f3-4f46-aceb-05aac24c545e" providerId="ADAL" clId="{68922303-928D-411F-A7C3-3BB84E857E8F}" dt="2021-02-25T15:55:43.720" v="405" actId="1076"/>
          <ac:spMkLst>
            <pc:docMk/>
            <pc:sldMk cId="1298367991" sldId="479"/>
            <ac:spMk id="29" creationId="{897B350D-CB83-4FF8-9D62-0C534A435389}"/>
          </ac:spMkLst>
        </pc:spChg>
        <pc:spChg chg="mod">
          <ac:chgData name="Sherif Khattab" userId="c83b1e15-36f3-4f46-aceb-05aac24c545e" providerId="ADAL" clId="{68922303-928D-411F-A7C3-3BB84E857E8F}" dt="2021-02-25T15:55:43.720" v="405" actId="1076"/>
          <ac:spMkLst>
            <pc:docMk/>
            <pc:sldMk cId="1298367991" sldId="479"/>
            <ac:spMk id="30" creationId="{11F6D6FB-504D-4A4D-962F-AB7E472F80D7}"/>
          </ac:spMkLst>
        </pc:spChg>
        <pc:spChg chg="mod">
          <ac:chgData name="Sherif Khattab" userId="c83b1e15-36f3-4f46-aceb-05aac24c545e" providerId="ADAL" clId="{68922303-928D-411F-A7C3-3BB84E857E8F}" dt="2021-02-25T15:55:43.720" v="405" actId="1076"/>
          <ac:spMkLst>
            <pc:docMk/>
            <pc:sldMk cId="1298367991" sldId="479"/>
            <ac:spMk id="31" creationId="{D26291BD-B4A3-4669-8D2E-EDBC1CC4FCA9}"/>
          </ac:spMkLst>
        </pc:spChg>
        <pc:spChg chg="mod">
          <ac:chgData name="Sherif Khattab" userId="c83b1e15-36f3-4f46-aceb-05aac24c545e" providerId="ADAL" clId="{68922303-928D-411F-A7C3-3BB84E857E8F}" dt="2021-02-25T15:55:43.720" v="405" actId="1076"/>
          <ac:spMkLst>
            <pc:docMk/>
            <pc:sldMk cId="1298367991" sldId="479"/>
            <ac:spMk id="32" creationId="{94058467-E8B9-4BA4-8BB6-DE3C50D0A71D}"/>
          </ac:spMkLst>
        </pc:spChg>
        <pc:spChg chg="mod">
          <ac:chgData name="Sherif Khattab" userId="c83b1e15-36f3-4f46-aceb-05aac24c545e" providerId="ADAL" clId="{68922303-928D-411F-A7C3-3BB84E857E8F}" dt="2021-02-25T15:55:43.720" v="405" actId="1076"/>
          <ac:spMkLst>
            <pc:docMk/>
            <pc:sldMk cId="1298367991" sldId="479"/>
            <ac:spMk id="33" creationId="{13FDFF38-D610-4389-B8CA-880BE84E49FA}"/>
          </ac:spMkLst>
        </pc:spChg>
        <pc:spChg chg="add del">
          <ac:chgData name="Sherif Khattab" userId="c83b1e15-36f3-4f46-aceb-05aac24c545e" providerId="ADAL" clId="{68922303-928D-411F-A7C3-3BB84E857E8F}" dt="2021-02-25T15:56:40.759" v="409" actId="34122"/>
          <ac:spMkLst>
            <pc:docMk/>
            <pc:sldMk cId="1298367991" sldId="479"/>
            <ac:spMk id="71" creationId="{524DAFAD-04B6-4F41-98EC-F147BE29FC04}"/>
          </ac:spMkLst>
        </pc:spChg>
        <pc:spChg chg="add del">
          <ac:chgData name="Sherif Khattab" userId="c83b1e15-36f3-4f46-aceb-05aac24c545e" providerId="ADAL" clId="{68922303-928D-411F-A7C3-3BB84E857E8F}" dt="2021-02-25T15:56:40.759" v="409" actId="34122"/>
          <ac:spMkLst>
            <pc:docMk/>
            <pc:sldMk cId="1298367991" sldId="479"/>
            <ac:spMk id="109" creationId="{C8226B59-9633-4F25-A2FE-D03CC0BC549F}"/>
          </ac:spMkLst>
        </pc:spChg>
        <pc:spChg chg="add del">
          <ac:chgData name="Sherif Khattab" userId="c83b1e15-36f3-4f46-aceb-05aac24c545e" providerId="ADAL" clId="{68922303-928D-411F-A7C3-3BB84E857E8F}" dt="2021-02-25T15:56:40.759" v="409" actId="34122"/>
          <ac:spMkLst>
            <pc:docMk/>
            <pc:sldMk cId="1298367991" sldId="479"/>
            <ac:spMk id="135" creationId="{B118B9EB-7EF3-4BD6-B5C8-19D37DCD0F50}"/>
          </ac:spMkLst>
        </pc:spChg>
        <pc:grpChg chg="add mod">
          <ac:chgData name="Sherif Khattab" userId="c83b1e15-36f3-4f46-aceb-05aac24c545e" providerId="ADAL" clId="{68922303-928D-411F-A7C3-3BB84E857E8F}" dt="2021-02-25T15:55:43.720" v="405" actId="1076"/>
          <ac:grpSpMkLst>
            <pc:docMk/>
            <pc:sldMk cId="1298367991" sldId="479"/>
            <ac:grpSpMk id="7" creationId="{C531F251-E222-44F4-8DA4-AB867AEF8EF8}"/>
          </ac:grpSpMkLst>
        </pc:grpChg>
        <pc:grpChg chg="del mod">
          <ac:chgData name="Sherif Khattab" userId="c83b1e15-36f3-4f46-aceb-05aac24c545e" providerId="ADAL" clId="{68922303-928D-411F-A7C3-3BB84E857E8F}" dt="2021-02-25T15:54:37.700" v="373"/>
          <ac:grpSpMkLst>
            <pc:docMk/>
            <pc:sldMk cId="1298367991" sldId="479"/>
            <ac:grpSpMk id="34" creationId="{FD759F7E-FBCA-4A87-8D46-5BA0472855E5}"/>
          </ac:grpSpMkLst>
        </pc:grpChg>
        <pc:grpChg chg="del mod">
          <ac:chgData name="Sherif Khattab" userId="c83b1e15-36f3-4f46-aceb-05aac24c545e" providerId="ADAL" clId="{68922303-928D-411F-A7C3-3BB84E857E8F}" dt="2021-02-25T15:54:45.629" v="379"/>
          <ac:grpSpMkLst>
            <pc:docMk/>
            <pc:sldMk cId="1298367991" sldId="479"/>
            <ac:grpSpMk id="39" creationId="{8884DC94-EC0A-49D8-8BC3-5BA284597E2C}"/>
          </ac:grpSpMkLst>
        </pc:grpChg>
        <pc:grpChg chg="del mod">
          <ac:chgData name="Sherif Khattab" userId="c83b1e15-36f3-4f46-aceb-05aac24c545e" providerId="ADAL" clId="{68922303-928D-411F-A7C3-3BB84E857E8F}" dt="2021-02-25T15:54:52.951" v="386"/>
          <ac:grpSpMkLst>
            <pc:docMk/>
            <pc:sldMk cId="1298367991" sldId="479"/>
            <ac:grpSpMk id="45" creationId="{BB8117D2-1C32-4404-B40E-166A284F3797}"/>
          </ac:grpSpMkLst>
        </pc:grpChg>
        <pc:grpChg chg="del mod">
          <ac:chgData name="Sherif Khattab" userId="c83b1e15-36f3-4f46-aceb-05aac24c545e" providerId="ADAL" clId="{68922303-928D-411F-A7C3-3BB84E857E8F}" dt="2021-02-25T15:55:00.040" v="391"/>
          <ac:grpSpMkLst>
            <pc:docMk/>
            <pc:sldMk cId="1298367991" sldId="479"/>
            <ac:grpSpMk id="52" creationId="{908157AB-8EE1-4DF0-AC20-4B7C15EAF312}"/>
          </ac:grpSpMkLst>
        </pc:grpChg>
        <pc:grpChg chg="add del mod">
          <ac:chgData name="Sherif Khattab" userId="c83b1e15-36f3-4f46-aceb-05aac24c545e" providerId="ADAL" clId="{68922303-928D-411F-A7C3-3BB84E857E8F}" dt="2021-02-25T15:57:51.172" v="447" actId="478"/>
          <ac:grpSpMkLst>
            <pc:docMk/>
            <pc:sldMk cId="1298367991" sldId="479"/>
            <ac:grpSpMk id="57" creationId="{0DF247D0-2626-4303-8859-B0EB2FAAAD95}"/>
          </ac:grpSpMkLst>
        </pc:grpChg>
        <pc:grpChg chg="add del mod">
          <ac:chgData name="Sherif Khattab" userId="c83b1e15-36f3-4f46-aceb-05aac24c545e" providerId="ADAL" clId="{68922303-928D-411F-A7C3-3BB84E857E8F}" dt="2021-02-25T15:57:51.815" v="449" actId="478"/>
          <ac:grpSpMkLst>
            <pc:docMk/>
            <pc:sldMk cId="1298367991" sldId="479"/>
            <ac:grpSpMk id="60" creationId="{6707E280-D028-4759-B232-0EB84D4D5829}"/>
          </ac:grpSpMkLst>
        </pc:grpChg>
        <pc:grpChg chg="add del mod">
          <ac:chgData name="Sherif Khattab" userId="c83b1e15-36f3-4f46-aceb-05aac24c545e" providerId="ADAL" clId="{68922303-928D-411F-A7C3-3BB84E857E8F}" dt="2021-02-25T15:57:51.426" v="448" actId="478"/>
          <ac:grpSpMkLst>
            <pc:docMk/>
            <pc:sldMk cId="1298367991" sldId="479"/>
            <ac:grpSpMk id="18439" creationId="{C5E5857F-ECB7-4147-B72E-7DD1118AF209}"/>
          </ac:grpSpMkLst>
        </pc:grpChg>
        <pc:grpChg chg="add del mod">
          <ac:chgData name="Sherif Khattab" userId="c83b1e15-36f3-4f46-aceb-05aac24c545e" providerId="ADAL" clId="{68922303-928D-411F-A7C3-3BB84E857E8F}" dt="2021-02-25T15:57:53.780" v="459"/>
          <ac:grpSpMkLst>
            <pc:docMk/>
            <pc:sldMk cId="1298367991" sldId="479"/>
            <ac:grpSpMk id="18446" creationId="{AE463B91-694F-400B-B235-4DE99B09CD17}"/>
          </ac:grpSpMkLst>
        </pc:grpChg>
        <pc:grpChg chg="add del mod">
          <ac:chgData name="Sherif Khattab" userId="c83b1e15-36f3-4f46-aceb-05aac24c545e" providerId="ADAL" clId="{68922303-928D-411F-A7C3-3BB84E857E8F}" dt="2021-02-25T15:57:54.725" v="463"/>
          <ac:grpSpMkLst>
            <pc:docMk/>
            <pc:sldMk cId="1298367991" sldId="479"/>
            <ac:grpSpMk id="18449" creationId="{78D08A37-5F23-4F25-9EA5-0DF0792A24CC}"/>
          </ac:grpSpMkLst>
        </pc:grpChg>
        <pc:grpChg chg="mod">
          <ac:chgData name="Sherif Khattab" userId="c83b1e15-36f3-4f46-aceb-05aac24c545e" providerId="ADAL" clId="{68922303-928D-411F-A7C3-3BB84E857E8F}" dt="2021-02-25T15:57:54.725" v="463"/>
          <ac:grpSpMkLst>
            <pc:docMk/>
            <pc:sldMk cId="1298367991" sldId="479"/>
            <ac:grpSpMk id="18453" creationId="{02766C6C-2C98-4CD8-9B4E-69FEB1C4DA67}"/>
          </ac:grpSpMkLst>
        </pc:grpChg>
        <pc:grpChg chg="mod">
          <ac:chgData name="Sherif Khattab" userId="c83b1e15-36f3-4f46-aceb-05aac24c545e" providerId="ADAL" clId="{68922303-928D-411F-A7C3-3BB84E857E8F}" dt="2021-02-25T15:58:06.260" v="477"/>
          <ac:grpSpMkLst>
            <pc:docMk/>
            <pc:sldMk cId="1298367991" sldId="479"/>
            <ac:grpSpMk id="18467" creationId="{B0748EFE-2E42-4BB1-B9FB-5ADCCA0C1DEF}"/>
          </ac:grpSpMkLst>
        </pc:grpChg>
        <pc:grpChg chg="del mod">
          <ac:chgData name="Sherif Khattab" userId="c83b1e15-36f3-4f46-aceb-05aac24c545e" providerId="ADAL" clId="{68922303-928D-411F-A7C3-3BB84E857E8F}" dt="2021-02-25T15:58:14.379" v="490"/>
          <ac:grpSpMkLst>
            <pc:docMk/>
            <pc:sldMk cId="1298367991" sldId="479"/>
            <ac:grpSpMk id="18471" creationId="{4BB613DF-D616-4D1F-B6B2-9EAD2239FD81}"/>
          </ac:grpSpMkLst>
        </pc:grpChg>
        <pc:grpChg chg="mod">
          <ac:chgData name="Sherif Khattab" userId="c83b1e15-36f3-4f46-aceb-05aac24c545e" providerId="ADAL" clId="{68922303-928D-411F-A7C3-3BB84E857E8F}" dt="2021-02-25T15:58:14.379" v="490"/>
          <ac:grpSpMkLst>
            <pc:docMk/>
            <pc:sldMk cId="1298367991" sldId="479"/>
            <ac:grpSpMk id="18480" creationId="{755B2D74-C153-4778-B82F-B2999E31ED00}"/>
          </ac:grpSpMkLst>
        </pc:grpChg>
        <pc:graphicFrameChg chg="del mod">
          <ac:chgData name="Sherif Khattab" userId="c83b1e15-36f3-4f46-aceb-05aac24c545e" providerId="ADAL" clId="{68922303-928D-411F-A7C3-3BB84E857E8F}" dt="2021-02-25T15:55:38.093" v="404" actId="478"/>
          <ac:graphicFrameMkLst>
            <pc:docMk/>
            <pc:sldMk cId="1298367991" sldId="479"/>
            <ac:graphicFrameMk id="18435" creationId="{E649380A-CE1F-4021-A060-3DE112829840}"/>
          </ac:graphicFrameMkLst>
        </pc:graphicFrameChg>
        <pc:inkChg chg="add del mod">
          <ac:chgData name="Sherif Khattab" userId="c83b1e15-36f3-4f46-aceb-05aac24c545e" providerId="ADAL" clId="{68922303-928D-411F-A7C3-3BB84E857E8F}" dt="2021-02-25T15:56:40.759" v="409" actId="34122"/>
          <ac:inkMkLst>
            <pc:docMk/>
            <pc:sldMk cId="1298367991" sldId="479"/>
            <ac:inkMk id="3" creationId="{6D158377-7B9B-4AD9-92E1-A74211609E5C}"/>
          </ac:inkMkLst>
        </pc:inkChg>
        <pc:inkChg chg="add del mod">
          <ac:chgData name="Sherif Khattab" userId="c83b1e15-36f3-4f46-aceb-05aac24c545e" providerId="ADAL" clId="{68922303-928D-411F-A7C3-3BB84E857E8F}" dt="2021-02-25T15:56:40.759" v="409" actId="34122"/>
          <ac:inkMkLst>
            <pc:docMk/>
            <pc:sldMk cId="1298367991" sldId="479"/>
            <ac:inkMk id="5" creationId="{13E03E3D-3998-47FB-83A3-54B27A446E85}"/>
          </ac:inkMkLst>
        </pc:inkChg>
        <pc:inkChg chg="add del mod">
          <ac:chgData name="Sherif Khattab" userId="c83b1e15-36f3-4f46-aceb-05aac24c545e" providerId="ADAL" clId="{68922303-928D-411F-A7C3-3BB84E857E8F}" dt="2021-02-25T15:56:40.759" v="409" actId="34122"/>
          <ac:inkMkLst>
            <pc:docMk/>
            <pc:sldMk cId="1298367991" sldId="479"/>
            <ac:inkMk id="6" creationId="{A000D121-B146-48A3-88D0-224F6E169328}"/>
          </ac:inkMkLst>
        </pc:inkChg>
        <pc:inkChg chg="add mod topLvl">
          <ac:chgData name="Sherif Khattab" userId="c83b1e15-36f3-4f46-aceb-05aac24c545e" providerId="ADAL" clId="{68922303-928D-411F-A7C3-3BB84E857E8F}" dt="2021-02-25T15:56:38.729" v="408" actId="34122"/>
          <ac:inkMkLst>
            <pc:docMk/>
            <pc:sldMk cId="1298367991" sldId="479"/>
            <ac:inkMk id="35" creationId="{2B59972C-2A8F-4423-BB09-46253C28E4E5}"/>
          </ac:inkMkLst>
        </pc:inkChg>
        <pc:inkChg chg="add del mod">
          <ac:chgData name="Sherif Khattab" userId="c83b1e15-36f3-4f46-aceb-05aac24c545e" providerId="ADAL" clId="{68922303-928D-411F-A7C3-3BB84E857E8F}" dt="2021-02-25T15:56:40.759" v="409" actId="34122"/>
          <ac:inkMkLst>
            <pc:docMk/>
            <pc:sldMk cId="1298367991" sldId="479"/>
            <ac:inkMk id="36" creationId="{0C270FDC-B62F-403B-99FE-63A365C60C9A}"/>
          </ac:inkMkLst>
        </pc:inkChg>
        <pc:inkChg chg="add del mod">
          <ac:chgData name="Sherif Khattab" userId="c83b1e15-36f3-4f46-aceb-05aac24c545e" providerId="ADAL" clId="{68922303-928D-411F-A7C3-3BB84E857E8F}" dt="2021-02-25T15:56:40.759" v="409" actId="34122"/>
          <ac:inkMkLst>
            <pc:docMk/>
            <pc:sldMk cId="1298367991" sldId="479"/>
            <ac:inkMk id="37" creationId="{331B95B2-734F-412B-86C5-C481E40E940A}"/>
          </ac:inkMkLst>
        </pc:inkChg>
        <pc:inkChg chg="add del mod">
          <ac:chgData name="Sherif Khattab" userId="c83b1e15-36f3-4f46-aceb-05aac24c545e" providerId="ADAL" clId="{68922303-928D-411F-A7C3-3BB84E857E8F}" dt="2021-02-25T15:56:40.759" v="409" actId="34122"/>
          <ac:inkMkLst>
            <pc:docMk/>
            <pc:sldMk cId="1298367991" sldId="479"/>
            <ac:inkMk id="38" creationId="{8A81C683-DBC7-4624-80FE-EDF04879A4FC}"/>
          </ac:inkMkLst>
        </pc:inkChg>
        <pc:inkChg chg="add del mod">
          <ac:chgData name="Sherif Khattab" userId="c83b1e15-36f3-4f46-aceb-05aac24c545e" providerId="ADAL" clId="{68922303-928D-411F-A7C3-3BB84E857E8F}" dt="2021-02-25T15:56:40.759" v="409" actId="34122"/>
          <ac:inkMkLst>
            <pc:docMk/>
            <pc:sldMk cId="1298367991" sldId="479"/>
            <ac:inkMk id="40" creationId="{075600B7-D8CD-4483-A377-1D8E962D5D10}"/>
          </ac:inkMkLst>
        </pc:inkChg>
        <pc:inkChg chg="add del mod">
          <ac:chgData name="Sherif Khattab" userId="c83b1e15-36f3-4f46-aceb-05aac24c545e" providerId="ADAL" clId="{68922303-928D-411F-A7C3-3BB84E857E8F}" dt="2021-02-25T15:56:40.759" v="409" actId="34122"/>
          <ac:inkMkLst>
            <pc:docMk/>
            <pc:sldMk cId="1298367991" sldId="479"/>
            <ac:inkMk id="41" creationId="{568CA73B-963E-4C6D-8487-D1D145FBFA6D}"/>
          </ac:inkMkLst>
        </pc:inkChg>
        <pc:inkChg chg="add del mod">
          <ac:chgData name="Sherif Khattab" userId="c83b1e15-36f3-4f46-aceb-05aac24c545e" providerId="ADAL" clId="{68922303-928D-411F-A7C3-3BB84E857E8F}" dt="2021-02-25T15:56:40.759" v="409" actId="34122"/>
          <ac:inkMkLst>
            <pc:docMk/>
            <pc:sldMk cId="1298367991" sldId="479"/>
            <ac:inkMk id="42" creationId="{199B56FD-6CBB-4F9D-A75D-1582A1E03FA6}"/>
          </ac:inkMkLst>
        </pc:inkChg>
        <pc:inkChg chg="add del mod">
          <ac:chgData name="Sherif Khattab" userId="c83b1e15-36f3-4f46-aceb-05aac24c545e" providerId="ADAL" clId="{68922303-928D-411F-A7C3-3BB84E857E8F}" dt="2021-02-25T15:56:40.759" v="409" actId="34122"/>
          <ac:inkMkLst>
            <pc:docMk/>
            <pc:sldMk cId="1298367991" sldId="479"/>
            <ac:inkMk id="43" creationId="{B2C0614F-E153-4723-9A71-DE186FB05214}"/>
          </ac:inkMkLst>
        </pc:inkChg>
        <pc:inkChg chg="add del mod topLvl">
          <ac:chgData name="Sherif Khattab" userId="c83b1e15-36f3-4f46-aceb-05aac24c545e" providerId="ADAL" clId="{68922303-928D-411F-A7C3-3BB84E857E8F}" dt="2021-02-25T15:56:40.759" v="409" actId="34122"/>
          <ac:inkMkLst>
            <pc:docMk/>
            <pc:sldMk cId="1298367991" sldId="479"/>
            <ac:inkMk id="44" creationId="{BD76B29B-41B4-46C2-87A3-E6BFEBA6ACD3}"/>
          </ac:inkMkLst>
        </pc:inkChg>
        <pc:inkChg chg="add del mod">
          <ac:chgData name="Sherif Khattab" userId="c83b1e15-36f3-4f46-aceb-05aac24c545e" providerId="ADAL" clId="{68922303-928D-411F-A7C3-3BB84E857E8F}" dt="2021-02-25T15:56:40.759" v="409" actId="34122"/>
          <ac:inkMkLst>
            <pc:docMk/>
            <pc:sldMk cId="1298367991" sldId="479"/>
            <ac:inkMk id="46" creationId="{F9288241-2527-4843-957B-ECD1D425BA97}"/>
          </ac:inkMkLst>
        </pc:inkChg>
        <pc:inkChg chg="add del mod">
          <ac:chgData name="Sherif Khattab" userId="c83b1e15-36f3-4f46-aceb-05aac24c545e" providerId="ADAL" clId="{68922303-928D-411F-A7C3-3BB84E857E8F}" dt="2021-02-25T15:56:40.759" v="409" actId="34122"/>
          <ac:inkMkLst>
            <pc:docMk/>
            <pc:sldMk cId="1298367991" sldId="479"/>
            <ac:inkMk id="47" creationId="{7A4EA537-A6BD-4FF2-BD2F-C8D02EAB7B01}"/>
          </ac:inkMkLst>
        </pc:inkChg>
        <pc:inkChg chg="add del mod">
          <ac:chgData name="Sherif Khattab" userId="c83b1e15-36f3-4f46-aceb-05aac24c545e" providerId="ADAL" clId="{68922303-928D-411F-A7C3-3BB84E857E8F}" dt="2021-02-25T15:56:40.759" v="409" actId="34122"/>
          <ac:inkMkLst>
            <pc:docMk/>
            <pc:sldMk cId="1298367991" sldId="479"/>
            <ac:inkMk id="48" creationId="{90D12393-DEB7-4884-91FB-B3BD58F5FBC5}"/>
          </ac:inkMkLst>
        </pc:inkChg>
        <pc:inkChg chg="add del mod">
          <ac:chgData name="Sherif Khattab" userId="c83b1e15-36f3-4f46-aceb-05aac24c545e" providerId="ADAL" clId="{68922303-928D-411F-A7C3-3BB84E857E8F}" dt="2021-02-25T15:56:40.759" v="409" actId="34122"/>
          <ac:inkMkLst>
            <pc:docMk/>
            <pc:sldMk cId="1298367991" sldId="479"/>
            <ac:inkMk id="49" creationId="{CD967B39-AE00-4D72-8067-D90884EED30A}"/>
          </ac:inkMkLst>
        </pc:inkChg>
        <pc:inkChg chg="add del mod">
          <ac:chgData name="Sherif Khattab" userId="c83b1e15-36f3-4f46-aceb-05aac24c545e" providerId="ADAL" clId="{68922303-928D-411F-A7C3-3BB84E857E8F}" dt="2021-02-25T15:56:40.759" v="409" actId="34122"/>
          <ac:inkMkLst>
            <pc:docMk/>
            <pc:sldMk cId="1298367991" sldId="479"/>
            <ac:inkMk id="50" creationId="{0E29A92B-C51F-4785-AADE-5B0B79FD8BCA}"/>
          </ac:inkMkLst>
        </pc:inkChg>
        <pc:inkChg chg="add del mod">
          <ac:chgData name="Sherif Khattab" userId="c83b1e15-36f3-4f46-aceb-05aac24c545e" providerId="ADAL" clId="{68922303-928D-411F-A7C3-3BB84E857E8F}" dt="2021-02-25T15:56:40.759" v="409" actId="34122"/>
          <ac:inkMkLst>
            <pc:docMk/>
            <pc:sldMk cId="1298367991" sldId="479"/>
            <ac:inkMk id="51" creationId="{779D9130-3262-4DEF-B1A4-28DF5DA8A5FE}"/>
          </ac:inkMkLst>
        </pc:inkChg>
        <pc:inkChg chg="add del mod">
          <ac:chgData name="Sherif Khattab" userId="c83b1e15-36f3-4f46-aceb-05aac24c545e" providerId="ADAL" clId="{68922303-928D-411F-A7C3-3BB84E857E8F}" dt="2021-02-25T15:56:40.759" v="409" actId="34122"/>
          <ac:inkMkLst>
            <pc:docMk/>
            <pc:sldMk cId="1298367991" sldId="479"/>
            <ac:inkMk id="53" creationId="{92AA2EEB-3CDD-48D1-A043-C7E56747B7BD}"/>
          </ac:inkMkLst>
        </pc:inkChg>
        <pc:inkChg chg="add del mod">
          <ac:chgData name="Sherif Khattab" userId="c83b1e15-36f3-4f46-aceb-05aac24c545e" providerId="ADAL" clId="{68922303-928D-411F-A7C3-3BB84E857E8F}" dt="2021-02-25T15:56:40.759" v="409" actId="34122"/>
          <ac:inkMkLst>
            <pc:docMk/>
            <pc:sldMk cId="1298367991" sldId="479"/>
            <ac:inkMk id="54" creationId="{54C9833E-5199-46D3-8284-1A6A1FAF72AF}"/>
          </ac:inkMkLst>
        </pc:inkChg>
        <pc:inkChg chg="add del mod">
          <ac:chgData name="Sherif Khattab" userId="c83b1e15-36f3-4f46-aceb-05aac24c545e" providerId="ADAL" clId="{68922303-928D-411F-A7C3-3BB84E857E8F}" dt="2021-02-25T15:56:40.759" v="409" actId="34122"/>
          <ac:inkMkLst>
            <pc:docMk/>
            <pc:sldMk cId="1298367991" sldId="479"/>
            <ac:inkMk id="55" creationId="{832AEE2A-99B4-4FC9-925D-FDA8F64217CA}"/>
          </ac:inkMkLst>
        </pc:inkChg>
        <pc:inkChg chg="add del mod">
          <ac:chgData name="Sherif Khattab" userId="c83b1e15-36f3-4f46-aceb-05aac24c545e" providerId="ADAL" clId="{68922303-928D-411F-A7C3-3BB84E857E8F}" dt="2021-02-25T15:56:40.759" v="409" actId="34122"/>
          <ac:inkMkLst>
            <pc:docMk/>
            <pc:sldMk cId="1298367991" sldId="479"/>
            <ac:inkMk id="56" creationId="{02C6D373-8291-42A6-842D-96C21DEE7D2F}"/>
          </ac:inkMkLst>
        </pc:inkChg>
        <pc:inkChg chg="add mod">
          <ac:chgData name="Sherif Khattab" userId="c83b1e15-36f3-4f46-aceb-05aac24c545e" providerId="ADAL" clId="{68922303-928D-411F-A7C3-3BB84E857E8F}" dt="2021-02-25T15:55:05.737" v="394"/>
          <ac:inkMkLst>
            <pc:docMk/>
            <pc:sldMk cId="1298367991" sldId="479"/>
            <ac:inkMk id="58" creationId="{CC81F665-DA3A-4B97-8AEE-F0BEBA86C43C}"/>
          </ac:inkMkLst>
        </pc:inkChg>
        <pc:inkChg chg="add mod">
          <ac:chgData name="Sherif Khattab" userId="c83b1e15-36f3-4f46-aceb-05aac24c545e" providerId="ADAL" clId="{68922303-928D-411F-A7C3-3BB84E857E8F}" dt="2021-02-25T15:55:05.737" v="394"/>
          <ac:inkMkLst>
            <pc:docMk/>
            <pc:sldMk cId="1298367991" sldId="479"/>
            <ac:inkMk id="59" creationId="{777F29CF-DE9D-4273-957E-D3B6AF6230BF}"/>
          </ac:inkMkLst>
        </pc:inkChg>
        <pc:inkChg chg="add mod">
          <ac:chgData name="Sherif Khattab" userId="c83b1e15-36f3-4f46-aceb-05aac24c545e" providerId="ADAL" clId="{68922303-928D-411F-A7C3-3BB84E857E8F}" dt="2021-02-25T15:55:32.312" v="403"/>
          <ac:inkMkLst>
            <pc:docMk/>
            <pc:sldMk cId="1298367991" sldId="479"/>
            <ac:inkMk id="61" creationId="{104CFC78-A710-4FB4-87F3-1AEC300DD153}"/>
          </ac:inkMkLst>
        </pc:inkChg>
        <pc:inkChg chg="add mod">
          <ac:chgData name="Sherif Khattab" userId="c83b1e15-36f3-4f46-aceb-05aac24c545e" providerId="ADAL" clId="{68922303-928D-411F-A7C3-3BB84E857E8F}" dt="2021-02-25T15:55:32.312" v="403"/>
          <ac:inkMkLst>
            <pc:docMk/>
            <pc:sldMk cId="1298367991" sldId="479"/>
            <ac:inkMk id="62" creationId="{C73081E3-B37F-41F7-BC59-CEC4323F1CC2}"/>
          </ac:inkMkLst>
        </pc:inkChg>
        <pc:inkChg chg="add mod">
          <ac:chgData name="Sherif Khattab" userId="c83b1e15-36f3-4f46-aceb-05aac24c545e" providerId="ADAL" clId="{68922303-928D-411F-A7C3-3BB84E857E8F}" dt="2021-02-25T15:55:32.312" v="403"/>
          <ac:inkMkLst>
            <pc:docMk/>
            <pc:sldMk cId="1298367991" sldId="479"/>
            <ac:inkMk id="63" creationId="{3664BB81-4CD2-4348-89CB-18E90890933F}"/>
          </ac:inkMkLst>
        </pc:inkChg>
        <pc:inkChg chg="add mod">
          <ac:chgData name="Sherif Khattab" userId="c83b1e15-36f3-4f46-aceb-05aac24c545e" providerId="ADAL" clId="{68922303-928D-411F-A7C3-3BB84E857E8F}" dt="2021-02-25T15:55:32.312" v="403"/>
          <ac:inkMkLst>
            <pc:docMk/>
            <pc:sldMk cId="1298367991" sldId="479"/>
            <ac:inkMk id="18432" creationId="{7220F253-DE72-48D5-8A7B-DB49F595BB78}"/>
          </ac:inkMkLst>
        </pc:inkChg>
        <pc:inkChg chg="add mod">
          <ac:chgData name="Sherif Khattab" userId="c83b1e15-36f3-4f46-aceb-05aac24c545e" providerId="ADAL" clId="{68922303-928D-411F-A7C3-3BB84E857E8F}" dt="2021-02-25T15:55:32.312" v="403"/>
          <ac:inkMkLst>
            <pc:docMk/>
            <pc:sldMk cId="1298367991" sldId="479"/>
            <ac:inkMk id="18436" creationId="{306384ED-BBEF-4385-9184-EE75C1AC0144}"/>
          </ac:inkMkLst>
        </pc:inkChg>
        <pc:inkChg chg="add mod">
          <ac:chgData name="Sherif Khattab" userId="c83b1e15-36f3-4f46-aceb-05aac24c545e" providerId="ADAL" clId="{68922303-928D-411F-A7C3-3BB84E857E8F}" dt="2021-02-25T15:55:32.312" v="403"/>
          <ac:inkMkLst>
            <pc:docMk/>
            <pc:sldMk cId="1298367991" sldId="479"/>
            <ac:inkMk id="18437" creationId="{6E62B13B-88F5-4A5F-892C-830056750221}"/>
          </ac:inkMkLst>
        </pc:inkChg>
        <pc:inkChg chg="add mod">
          <ac:chgData name="Sherif Khattab" userId="c83b1e15-36f3-4f46-aceb-05aac24c545e" providerId="ADAL" clId="{68922303-928D-411F-A7C3-3BB84E857E8F}" dt="2021-02-25T15:55:32.312" v="403"/>
          <ac:inkMkLst>
            <pc:docMk/>
            <pc:sldMk cId="1298367991" sldId="479"/>
            <ac:inkMk id="18438" creationId="{8D1F1781-33A4-4E90-B594-88AB355F21BF}"/>
          </ac:inkMkLst>
        </pc:inkChg>
        <pc:inkChg chg="add del mod">
          <ac:chgData name="Sherif Khattab" userId="c83b1e15-36f3-4f46-aceb-05aac24c545e" providerId="ADAL" clId="{68922303-928D-411F-A7C3-3BB84E857E8F}" dt="2021-02-25T15:57:54.725" v="463"/>
          <ac:inkMkLst>
            <pc:docMk/>
            <pc:sldMk cId="1298367991" sldId="479"/>
            <ac:inkMk id="18440" creationId="{575BC59A-A256-4028-8E92-6E6C05B94B3B}"/>
          </ac:inkMkLst>
        </pc:inkChg>
        <pc:inkChg chg="add del mod">
          <ac:chgData name="Sherif Khattab" userId="c83b1e15-36f3-4f46-aceb-05aac24c545e" providerId="ADAL" clId="{68922303-928D-411F-A7C3-3BB84E857E8F}" dt="2021-02-25T15:57:54.725" v="463"/>
          <ac:inkMkLst>
            <pc:docMk/>
            <pc:sldMk cId="1298367991" sldId="479"/>
            <ac:inkMk id="18441" creationId="{4CAD02D7-143D-46CF-AF8E-A0AFD0A18BB9}"/>
          </ac:inkMkLst>
        </pc:inkChg>
        <pc:inkChg chg="add del mod">
          <ac:chgData name="Sherif Khattab" userId="c83b1e15-36f3-4f46-aceb-05aac24c545e" providerId="ADAL" clId="{68922303-928D-411F-A7C3-3BB84E857E8F}" dt="2021-02-25T15:57:54.725" v="463"/>
          <ac:inkMkLst>
            <pc:docMk/>
            <pc:sldMk cId="1298367991" sldId="479"/>
            <ac:inkMk id="18442" creationId="{8CB58FCF-C76D-45C2-B370-A86F32E5258D}"/>
          </ac:inkMkLst>
        </pc:inkChg>
        <pc:inkChg chg="add del mod">
          <ac:chgData name="Sherif Khattab" userId="c83b1e15-36f3-4f46-aceb-05aac24c545e" providerId="ADAL" clId="{68922303-928D-411F-A7C3-3BB84E857E8F}" dt="2021-02-25T15:57:54.725" v="463"/>
          <ac:inkMkLst>
            <pc:docMk/>
            <pc:sldMk cId="1298367991" sldId="479"/>
            <ac:inkMk id="18443" creationId="{59443C6B-27ED-4A70-BA8C-3661E2F2F820}"/>
          </ac:inkMkLst>
        </pc:inkChg>
        <pc:inkChg chg="add del mod">
          <ac:chgData name="Sherif Khattab" userId="c83b1e15-36f3-4f46-aceb-05aac24c545e" providerId="ADAL" clId="{68922303-928D-411F-A7C3-3BB84E857E8F}" dt="2021-02-25T15:57:54.725" v="463"/>
          <ac:inkMkLst>
            <pc:docMk/>
            <pc:sldMk cId="1298367991" sldId="479"/>
            <ac:inkMk id="18444" creationId="{7C8C0CDD-5FEE-4567-BBD5-97E090E4FC66}"/>
          </ac:inkMkLst>
        </pc:inkChg>
        <pc:inkChg chg="add del mod">
          <ac:chgData name="Sherif Khattab" userId="c83b1e15-36f3-4f46-aceb-05aac24c545e" providerId="ADAL" clId="{68922303-928D-411F-A7C3-3BB84E857E8F}" dt="2021-02-25T15:57:54.725" v="463"/>
          <ac:inkMkLst>
            <pc:docMk/>
            <pc:sldMk cId="1298367991" sldId="479"/>
            <ac:inkMk id="18445" creationId="{03E86C08-9B59-4EE7-A3C3-4755D66A7B86}"/>
          </ac:inkMkLst>
        </pc:inkChg>
        <pc:inkChg chg="add del mod">
          <ac:chgData name="Sherif Khattab" userId="c83b1e15-36f3-4f46-aceb-05aac24c545e" providerId="ADAL" clId="{68922303-928D-411F-A7C3-3BB84E857E8F}" dt="2021-02-25T15:57:54.725" v="463"/>
          <ac:inkMkLst>
            <pc:docMk/>
            <pc:sldMk cId="1298367991" sldId="479"/>
            <ac:inkMk id="18447" creationId="{72EBCF5A-647C-471A-95CD-ABB23CD8E638}"/>
          </ac:inkMkLst>
        </pc:inkChg>
        <pc:inkChg chg="add del mod">
          <ac:chgData name="Sherif Khattab" userId="c83b1e15-36f3-4f46-aceb-05aac24c545e" providerId="ADAL" clId="{68922303-928D-411F-A7C3-3BB84E857E8F}" dt="2021-02-25T15:57:54.725" v="463"/>
          <ac:inkMkLst>
            <pc:docMk/>
            <pc:sldMk cId="1298367991" sldId="479"/>
            <ac:inkMk id="18448" creationId="{6AF62A84-9BD1-461E-AF45-9F7E049CBE86}"/>
          </ac:inkMkLst>
        </pc:inkChg>
        <pc:inkChg chg="add del mod">
          <ac:chgData name="Sherif Khattab" userId="c83b1e15-36f3-4f46-aceb-05aac24c545e" providerId="ADAL" clId="{68922303-928D-411F-A7C3-3BB84E857E8F}" dt="2021-02-25T15:57:54.725" v="463"/>
          <ac:inkMkLst>
            <pc:docMk/>
            <pc:sldMk cId="1298367991" sldId="479"/>
            <ac:inkMk id="18450" creationId="{273FE0CF-1CC0-404D-88CF-302F00A81F9F}"/>
          </ac:inkMkLst>
        </pc:inkChg>
        <pc:inkChg chg="add del mod">
          <ac:chgData name="Sherif Khattab" userId="c83b1e15-36f3-4f46-aceb-05aac24c545e" providerId="ADAL" clId="{68922303-928D-411F-A7C3-3BB84E857E8F}" dt="2021-02-25T15:57:54.725" v="463"/>
          <ac:inkMkLst>
            <pc:docMk/>
            <pc:sldMk cId="1298367991" sldId="479"/>
            <ac:inkMk id="18451" creationId="{DCE68424-748D-4AE7-A6EB-F608A523E0C2}"/>
          </ac:inkMkLst>
        </pc:inkChg>
        <pc:inkChg chg="add del mod">
          <ac:chgData name="Sherif Khattab" userId="c83b1e15-36f3-4f46-aceb-05aac24c545e" providerId="ADAL" clId="{68922303-928D-411F-A7C3-3BB84E857E8F}" dt="2021-02-25T15:57:54.725" v="463"/>
          <ac:inkMkLst>
            <pc:docMk/>
            <pc:sldMk cId="1298367991" sldId="479"/>
            <ac:inkMk id="18452" creationId="{9F1C6A05-4265-410C-AD9A-19A8807C1ABF}"/>
          </ac:inkMkLst>
        </pc:inkChg>
        <pc:inkChg chg="add del">
          <ac:chgData name="Sherif Khattab" userId="c83b1e15-36f3-4f46-aceb-05aac24c545e" providerId="ADAL" clId="{68922303-928D-411F-A7C3-3BB84E857E8F}" dt="2021-02-25T15:57:55.014" v="464" actId="9405"/>
          <ac:inkMkLst>
            <pc:docMk/>
            <pc:sldMk cId="1298367991" sldId="479"/>
            <ac:inkMk id="18454" creationId="{E8E3E202-DB25-40EF-BE73-FADCD755FED4}"/>
          </ac:inkMkLst>
        </pc:inkChg>
        <pc:inkChg chg="add mod">
          <ac:chgData name="Sherif Khattab" userId="c83b1e15-36f3-4f46-aceb-05aac24c545e" providerId="ADAL" clId="{68922303-928D-411F-A7C3-3BB84E857E8F}" dt="2021-02-25T15:58:06.260" v="477"/>
          <ac:inkMkLst>
            <pc:docMk/>
            <pc:sldMk cId="1298367991" sldId="479"/>
            <ac:inkMk id="18455" creationId="{0F6974C9-1818-435E-931D-6FD818010EBE}"/>
          </ac:inkMkLst>
        </pc:inkChg>
        <pc:inkChg chg="add mod">
          <ac:chgData name="Sherif Khattab" userId="c83b1e15-36f3-4f46-aceb-05aac24c545e" providerId="ADAL" clId="{68922303-928D-411F-A7C3-3BB84E857E8F}" dt="2021-02-25T15:58:06.260" v="477"/>
          <ac:inkMkLst>
            <pc:docMk/>
            <pc:sldMk cId="1298367991" sldId="479"/>
            <ac:inkMk id="18456" creationId="{193D5C91-0611-4108-A85E-08BB1888AD5E}"/>
          </ac:inkMkLst>
        </pc:inkChg>
        <pc:inkChg chg="add mod">
          <ac:chgData name="Sherif Khattab" userId="c83b1e15-36f3-4f46-aceb-05aac24c545e" providerId="ADAL" clId="{68922303-928D-411F-A7C3-3BB84E857E8F}" dt="2021-02-25T15:58:06.260" v="477"/>
          <ac:inkMkLst>
            <pc:docMk/>
            <pc:sldMk cId="1298367991" sldId="479"/>
            <ac:inkMk id="18457" creationId="{C9A788CA-57EE-4307-BECE-0FE3B22B4788}"/>
          </ac:inkMkLst>
        </pc:inkChg>
        <pc:inkChg chg="add mod">
          <ac:chgData name="Sherif Khattab" userId="c83b1e15-36f3-4f46-aceb-05aac24c545e" providerId="ADAL" clId="{68922303-928D-411F-A7C3-3BB84E857E8F}" dt="2021-02-25T15:58:06.260" v="477"/>
          <ac:inkMkLst>
            <pc:docMk/>
            <pc:sldMk cId="1298367991" sldId="479"/>
            <ac:inkMk id="18458" creationId="{EE27702C-3F76-4FF0-984A-4006C2E5B2BF}"/>
          </ac:inkMkLst>
        </pc:inkChg>
        <pc:inkChg chg="add mod">
          <ac:chgData name="Sherif Khattab" userId="c83b1e15-36f3-4f46-aceb-05aac24c545e" providerId="ADAL" clId="{68922303-928D-411F-A7C3-3BB84E857E8F}" dt="2021-02-25T15:58:06.260" v="477"/>
          <ac:inkMkLst>
            <pc:docMk/>
            <pc:sldMk cId="1298367991" sldId="479"/>
            <ac:inkMk id="18459" creationId="{6F29652A-72D2-4E1A-890F-F26A01C7993D}"/>
          </ac:inkMkLst>
        </pc:inkChg>
        <pc:inkChg chg="add mod">
          <ac:chgData name="Sherif Khattab" userId="c83b1e15-36f3-4f46-aceb-05aac24c545e" providerId="ADAL" clId="{68922303-928D-411F-A7C3-3BB84E857E8F}" dt="2021-02-25T15:58:06.260" v="477"/>
          <ac:inkMkLst>
            <pc:docMk/>
            <pc:sldMk cId="1298367991" sldId="479"/>
            <ac:inkMk id="18460" creationId="{ABF8B982-FB1F-4754-AD7E-4BC30F3861A1}"/>
          </ac:inkMkLst>
        </pc:inkChg>
        <pc:inkChg chg="add mod">
          <ac:chgData name="Sherif Khattab" userId="c83b1e15-36f3-4f46-aceb-05aac24c545e" providerId="ADAL" clId="{68922303-928D-411F-A7C3-3BB84E857E8F}" dt="2021-02-25T15:58:06.260" v="477"/>
          <ac:inkMkLst>
            <pc:docMk/>
            <pc:sldMk cId="1298367991" sldId="479"/>
            <ac:inkMk id="18461" creationId="{0BE2E413-25E2-4CB8-9CA1-42CF8F1F30F6}"/>
          </ac:inkMkLst>
        </pc:inkChg>
        <pc:inkChg chg="add mod">
          <ac:chgData name="Sherif Khattab" userId="c83b1e15-36f3-4f46-aceb-05aac24c545e" providerId="ADAL" clId="{68922303-928D-411F-A7C3-3BB84E857E8F}" dt="2021-02-25T15:58:06.260" v="477"/>
          <ac:inkMkLst>
            <pc:docMk/>
            <pc:sldMk cId="1298367991" sldId="479"/>
            <ac:inkMk id="18462" creationId="{AE90A567-A368-42A6-B4B4-0EBB2F329DDA}"/>
          </ac:inkMkLst>
        </pc:inkChg>
        <pc:inkChg chg="add mod">
          <ac:chgData name="Sherif Khattab" userId="c83b1e15-36f3-4f46-aceb-05aac24c545e" providerId="ADAL" clId="{68922303-928D-411F-A7C3-3BB84E857E8F}" dt="2021-02-25T15:58:06.260" v="477"/>
          <ac:inkMkLst>
            <pc:docMk/>
            <pc:sldMk cId="1298367991" sldId="479"/>
            <ac:inkMk id="18463" creationId="{4218EBAE-EFC7-43C3-88C9-3C3CDCFE160D}"/>
          </ac:inkMkLst>
        </pc:inkChg>
        <pc:inkChg chg="add mod">
          <ac:chgData name="Sherif Khattab" userId="c83b1e15-36f3-4f46-aceb-05aac24c545e" providerId="ADAL" clId="{68922303-928D-411F-A7C3-3BB84E857E8F}" dt="2021-02-25T15:58:06.260" v="477"/>
          <ac:inkMkLst>
            <pc:docMk/>
            <pc:sldMk cId="1298367991" sldId="479"/>
            <ac:inkMk id="18464" creationId="{9E3A5BFE-0852-4D19-94B7-7AC670826CF3}"/>
          </ac:inkMkLst>
        </pc:inkChg>
        <pc:inkChg chg="add mod">
          <ac:chgData name="Sherif Khattab" userId="c83b1e15-36f3-4f46-aceb-05aac24c545e" providerId="ADAL" clId="{68922303-928D-411F-A7C3-3BB84E857E8F}" dt="2021-02-25T15:58:06.260" v="477"/>
          <ac:inkMkLst>
            <pc:docMk/>
            <pc:sldMk cId="1298367991" sldId="479"/>
            <ac:inkMk id="18465" creationId="{DB0151E0-B595-46E3-A3A2-979C7F164A51}"/>
          </ac:inkMkLst>
        </pc:inkChg>
        <pc:inkChg chg="add mod">
          <ac:chgData name="Sherif Khattab" userId="c83b1e15-36f3-4f46-aceb-05aac24c545e" providerId="ADAL" clId="{68922303-928D-411F-A7C3-3BB84E857E8F}" dt="2021-02-25T15:58:06.260" v="477"/>
          <ac:inkMkLst>
            <pc:docMk/>
            <pc:sldMk cId="1298367991" sldId="479"/>
            <ac:inkMk id="18466" creationId="{B3AE26BA-0681-47B4-9F57-DCBE943AD359}"/>
          </ac:inkMkLst>
        </pc:inkChg>
        <pc:inkChg chg="add mod">
          <ac:chgData name="Sherif Khattab" userId="c83b1e15-36f3-4f46-aceb-05aac24c545e" providerId="ADAL" clId="{68922303-928D-411F-A7C3-3BB84E857E8F}" dt="2021-02-25T15:58:14.379" v="490"/>
          <ac:inkMkLst>
            <pc:docMk/>
            <pc:sldMk cId="1298367991" sldId="479"/>
            <ac:inkMk id="18468" creationId="{2664B0AF-A42B-49DA-A110-66A114F8E99F}"/>
          </ac:inkMkLst>
        </pc:inkChg>
        <pc:inkChg chg="add mod">
          <ac:chgData name="Sherif Khattab" userId="c83b1e15-36f3-4f46-aceb-05aac24c545e" providerId="ADAL" clId="{68922303-928D-411F-A7C3-3BB84E857E8F}" dt="2021-02-25T15:58:14.379" v="490"/>
          <ac:inkMkLst>
            <pc:docMk/>
            <pc:sldMk cId="1298367991" sldId="479"/>
            <ac:inkMk id="18469" creationId="{6D43DED0-212C-4B27-84C1-3A14AABCB319}"/>
          </ac:inkMkLst>
        </pc:inkChg>
        <pc:inkChg chg="add mod">
          <ac:chgData name="Sherif Khattab" userId="c83b1e15-36f3-4f46-aceb-05aac24c545e" providerId="ADAL" clId="{68922303-928D-411F-A7C3-3BB84E857E8F}" dt="2021-02-25T15:58:14.379" v="490"/>
          <ac:inkMkLst>
            <pc:docMk/>
            <pc:sldMk cId="1298367991" sldId="479"/>
            <ac:inkMk id="18470" creationId="{17662319-2B1E-4741-98B2-F705C958F824}"/>
          </ac:inkMkLst>
        </pc:inkChg>
        <pc:inkChg chg="add mod">
          <ac:chgData name="Sherif Khattab" userId="c83b1e15-36f3-4f46-aceb-05aac24c545e" providerId="ADAL" clId="{68922303-928D-411F-A7C3-3BB84E857E8F}" dt="2021-02-25T15:58:14.379" v="490"/>
          <ac:inkMkLst>
            <pc:docMk/>
            <pc:sldMk cId="1298367991" sldId="479"/>
            <ac:inkMk id="18472" creationId="{B00CE080-968C-46B9-A76F-D697ADF769CB}"/>
          </ac:inkMkLst>
        </pc:inkChg>
        <pc:inkChg chg="add mod">
          <ac:chgData name="Sherif Khattab" userId="c83b1e15-36f3-4f46-aceb-05aac24c545e" providerId="ADAL" clId="{68922303-928D-411F-A7C3-3BB84E857E8F}" dt="2021-02-25T15:58:14.379" v="490"/>
          <ac:inkMkLst>
            <pc:docMk/>
            <pc:sldMk cId="1298367991" sldId="479"/>
            <ac:inkMk id="18473" creationId="{44B0C968-4596-4A44-A74F-CE77FA0B6A62}"/>
          </ac:inkMkLst>
        </pc:inkChg>
        <pc:inkChg chg="add mod">
          <ac:chgData name="Sherif Khattab" userId="c83b1e15-36f3-4f46-aceb-05aac24c545e" providerId="ADAL" clId="{68922303-928D-411F-A7C3-3BB84E857E8F}" dt="2021-02-25T15:58:14.379" v="490"/>
          <ac:inkMkLst>
            <pc:docMk/>
            <pc:sldMk cId="1298367991" sldId="479"/>
            <ac:inkMk id="18474" creationId="{B5BB2221-B377-4A1D-8711-0DEC2ADBF412}"/>
          </ac:inkMkLst>
        </pc:inkChg>
        <pc:inkChg chg="add mod">
          <ac:chgData name="Sherif Khattab" userId="c83b1e15-36f3-4f46-aceb-05aac24c545e" providerId="ADAL" clId="{68922303-928D-411F-A7C3-3BB84E857E8F}" dt="2021-02-25T15:58:14.379" v="490"/>
          <ac:inkMkLst>
            <pc:docMk/>
            <pc:sldMk cId="1298367991" sldId="479"/>
            <ac:inkMk id="18475" creationId="{67AA70A7-C34E-4BBC-9CE4-7A1F59230D83}"/>
          </ac:inkMkLst>
        </pc:inkChg>
        <pc:inkChg chg="add mod">
          <ac:chgData name="Sherif Khattab" userId="c83b1e15-36f3-4f46-aceb-05aac24c545e" providerId="ADAL" clId="{68922303-928D-411F-A7C3-3BB84E857E8F}" dt="2021-02-25T15:58:14.379" v="490"/>
          <ac:inkMkLst>
            <pc:docMk/>
            <pc:sldMk cId="1298367991" sldId="479"/>
            <ac:inkMk id="18476" creationId="{685F3C27-513D-4757-8A59-41018064445A}"/>
          </ac:inkMkLst>
        </pc:inkChg>
        <pc:inkChg chg="add mod">
          <ac:chgData name="Sherif Khattab" userId="c83b1e15-36f3-4f46-aceb-05aac24c545e" providerId="ADAL" clId="{68922303-928D-411F-A7C3-3BB84E857E8F}" dt="2021-02-25T15:58:14.379" v="490"/>
          <ac:inkMkLst>
            <pc:docMk/>
            <pc:sldMk cId="1298367991" sldId="479"/>
            <ac:inkMk id="18477" creationId="{5F9474BF-FDF8-4C5A-9BA1-2CD668ABF643}"/>
          </ac:inkMkLst>
        </pc:inkChg>
        <pc:inkChg chg="add mod">
          <ac:chgData name="Sherif Khattab" userId="c83b1e15-36f3-4f46-aceb-05aac24c545e" providerId="ADAL" clId="{68922303-928D-411F-A7C3-3BB84E857E8F}" dt="2021-02-25T15:58:14.379" v="490"/>
          <ac:inkMkLst>
            <pc:docMk/>
            <pc:sldMk cId="1298367991" sldId="479"/>
            <ac:inkMk id="18478" creationId="{A6281505-FA1F-4514-9147-C09673F2F5D6}"/>
          </ac:inkMkLst>
        </pc:inkChg>
        <pc:inkChg chg="add mod">
          <ac:chgData name="Sherif Khattab" userId="c83b1e15-36f3-4f46-aceb-05aac24c545e" providerId="ADAL" clId="{68922303-928D-411F-A7C3-3BB84E857E8F}" dt="2021-02-25T15:58:14.379" v="490"/>
          <ac:inkMkLst>
            <pc:docMk/>
            <pc:sldMk cId="1298367991" sldId="479"/>
            <ac:inkMk id="18479" creationId="{DA492B8C-ADF4-461F-AC24-C6962A6E03E8}"/>
          </ac:inkMkLst>
        </pc:inkChg>
        <pc:cxnChg chg="add del mod">
          <ac:chgData name="Sherif Khattab" userId="c83b1e15-36f3-4f46-aceb-05aac24c545e" providerId="ADAL" clId="{68922303-928D-411F-A7C3-3BB84E857E8F}" dt="2021-02-25T15:56:40.759" v="409" actId="34122"/>
          <ac:cxnSpMkLst>
            <pc:docMk/>
            <pc:sldMk cId="1298367991" sldId="479"/>
            <ac:cxnSpMk id="141" creationId="{D22756FE-B8DE-46F6-B722-8EC13253C9E5}"/>
          </ac:cxnSpMkLst>
        </pc:cxnChg>
      </pc:sldChg>
      <pc:sldChg chg="del">
        <pc:chgData name="Sherif Khattab" userId="c83b1e15-36f3-4f46-aceb-05aac24c545e" providerId="ADAL" clId="{68922303-928D-411F-A7C3-3BB84E857E8F}" dt="2021-02-25T15:58:51.005" v="494" actId="47"/>
        <pc:sldMkLst>
          <pc:docMk/>
          <pc:sldMk cId="3535438083" sldId="481"/>
        </pc:sldMkLst>
      </pc:sldChg>
      <pc:sldChg chg="del">
        <pc:chgData name="Sherif Khattab" userId="c83b1e15-36f3-4f46-aceb-05aac24c545e" providerId="ADAL" clId="{68922303-928D-411F-A7C3-3BB84E857E8F}" dt="2021-02-25T15:58:51.005" v="494" actId="47"/>
        <pc:sldMkLst>
          <pc:docMk/>
          <pc:sldMk cId="2057102088" sldId="482"/>
        </pc:sldMkLst>
      </pc:sldChg>
      <pc:sldChg chg="del">
        <pc:chgData name="Sherif Khattab" userId="c83b1e15-36f3-4f46-aceb-05aac24c545e" providerId="ADAL" clId="{68922303-928D-411F-A7C3-3BB84E857E8F}" dt="2021-02-25T15:58:51.005" v="494" actId="47"/>
        <pc:sldMkLst>
          <pc:docMk/>
          <pc:sldMk cId="2447634280" sldId="483"/>
        </pc:sldMkLst>
      </pc:sldChg>
      <pc:sldChg chg="del">
        <pc:chgData name="Sherif Khattab" userId="c83b1e15-36f3-4f46-aceb-05aac24c545e" providerId="ADAL" clId="{68922303-928D-411F-A7C3-3BB84E857E8F}" dt="2021-02-25T15:58:51.005" v="494" actId="47"/>
        <pc:sldMkLst>
          <pc:docMk/>
          <pc:sldMk cId="153139649" sldId="484"/>
        </pc:sldMkLst>
      </pc:sldChg>
      <pc:sldChg chg="del">
        <pc:chgData name="Sherif Khattab" userId="c83b1e15-36f3-4f46-aceb-05aac24c545e" providerId="ADAL" clId="{68922303-928D-411F-A7C3-3BB84E857E8F}" dt="2021-02-25T15:58:51.005" v="494" actId="47"/>
        <pc:sldMkLst>
          <pc:docMk/>
          <pc:sldMk cId="3525073586" sldId="485"/>
        </pc:sldMkLst>
      </pc:sldChg>
      <pc:sldChg chg="del">
        <pc:chgData name="Sherif Khattab" userId="c83b1e15-36f3-4f46-aceb-05aac24c545e" providerId="ADAL" clId="{68922303-928D-411F-A7C3-3BB84E857E8F}" dt="2021-02-25T15:58:51.005" v="494" actId="47"/>
        <pc:sldMkLst>
          <pc:docMk/>
          <pc:sldMk cId="3383821824" sldId="486"/>
        </pc:sldMkLst>
      </pc:sldChg>
      <pc:sldChg chg="del">
        <pc:chgData name="Sherif Khattab" userId="c83b1e15-36f3-4f46-aceb-05aac24c545e" providerId="ADAL" clId="{68922303-928D-411F-A7C3-3BB84E857E8F}" dt="2021-02-25T15:58:51.005" v="494" actId="47"/>
        <pc:sldMkLst>
          <pc:docMk/>
          <pc:sldMk cId="1452566324" sldId="487"/>
        </pc:sldMkLst>
      </pc:sldChg>
      <pc:sldChg chg="del">
        <pc:chgData name="Sherif Khattab" userId="c83b1e15-36f3-4f46-aceb-05aac24c545e" providerId="ADAL" clId="{68922303-928D-411F-A7C3-3BB84E857E8F}" dt="2021-02-25T15:58:51.005" v="494" actId="47"/>
        <pc:sldMkLst>
          <pc:docMk/>
          <pc:sldMk cId="944056640" sldId="488"/>
        </pc:sldMkLst>
      </pc:sldChg>
      <pc:sldChg chg="del">
        <pc:chgData name="Sherif Khattab" userId="c83b1e15-36f3-4f46-aceb-05aac24c545e" providerId="ADAL" clId="{68922303-928D-411F-A7C3-3BB84E857E8F}" dt="2021-02-25T15:58:51.005" v="494" actId="47"/>
        <pc:sldMkLst>
          <pc:docMk/>
          <pc:sldMk cId="3287903914" sldId="489"/>
        </pc:sldMkLst>
      </pc:sldChg>
      <pc:sldChg chg="del">
        <pc:chgData name="Sherif Khattab" userId="c83b1e15-36f3-4f46-aceb-05aac24c545e" providerId="ADAL" clId="{68922303-928D-411F-A7C3-3BB84E857E8F}" dt="2021-02-25T15:58:51.005" v="494" actId="47"/>
        <pc:sldMkLst>
          <pc:docMk/>
          <pc:sldMk cId="798407738" sldId="490"/>
        </pc:sldMkLst>
      </pc:sldChg>
      <pc:sldChg chg="del">
        <pc:chgData name="Sherif Khattab" userId="c83b1e15-36f3-4f46-aceb-05aac24c545e" providerId="ADAL" clId="{68922303-928D-411F-A7C3-3BB84E857E8F}" dt="2021-02-25T15:58:51.005" v="494" actId="47"/>
        <pc:sldMkLst>
          <pc:docMk/>
          <pc:sldMk cId="756847625" sldId="491"/>
        </pc:sldMkLst>
      </pc:sldChg>
      <pc:sldChg chg="del">
        <pc:chgData name="Sherif Khattab" userId="c83b1e15-36f3-4f46-aceb-05aac24c545e" providerId="ADAL" clId="{68922303-928D-411F-A7C3-3BB84E857E8F}" dt="2021-02-25T15:58:51.005" v="494" actId="47"/>
        <pc:sldMkLst>
          <pc:docMk/>
          <pc:sldMk cId="2724765287" sldId="492"/>
        </pc:sldMkLst>
      </pc:sldChg>
      <pc:sldChg chg="del">
        <pc:chgData name="Sherif Khattab" userId="c83b1e15-36f3-4f46-aceb-05aac24c545e" providerId="ADAL" clId="{68922303-928D-411F-A7C3-3BB84E857E8F}" dt="2021-02-25T15:58:51.005" v="494" actId="47"/>
        <pc:sldMkLst>
          <pc:docMk/>
          <pc:sldMk cId="4152191741" sldId="493"/>
        </pc:sldMkLst>
      </pc:sldChg>
      <pc:sldChg chg="del">
        <pc:chgData name="Sherif Khattab" userId="c83b1e15-36f3-4f46-aceb-05aac24c545e" providerId="ADAL" clId="{68922303-928D-411F-A7C3-3BB84E857E8F}" dt="2021-02-25T15:58:51.005" v="494" actId="47"/>
        <pc:sldMkLst>
          <pc:docMk/>
          <pc:sldMk cId="3631551235" sldId="494"/>
        </pc:sldMkLst>
      </pc:sldChg>
      <pc:sldChg chg="del">
        <pc:chgData name="Sherif Khattab" userId="c83b1e15-36f3-4f46-aceb-05aac24c545e" providerId="ADAL" clId="{68922303-928D-411F-A7C3-3BB84E857E8F}" dt="2021-02-25T15:58:51.005" v="494" actId="47"/>
        <pc:sldMkLst>
          <pc:docMk/>
          <pc:sldMk cId="2502517520" sldId="495"/>
        </pc:sldMkLst>
      </pc:sldChg>
      <pc:sldChg chg="addSp delSp modSp add mod">
        <pc:chgData name="Sherif Khattab" userId="c83b1e15-36f3-4f46-aceb-05aac24c545e" providerId="ADAL" clId="{68922303-928D-411F-A7C3-3BB84E857E8F}" dt="2021-02-25T15:34:19.728" v="85"/>
        <pc:sldMkLst>
          <pc:docMk/>
          <pc:sldMk cId="2987249071" sldId="523"/>
        </pc:sldMkLst>
        <pc:grpChg chg="mod">
          <ac:chgData name="Sherif Khattab" userId="c83b1e15-36f3-4f46-aceb-05aac24c545e" providerId="ADAL" clId="{68922303-928D-411F-A7C3-3BB84E857E8F}" dt="2021-02-25T15:29:15.413" v="9" actId="1076"/>
          <ac:grpSpMkLst>
            <pc:docMk/>
            <pc:sldMk cId="2987249071" sldId="523"/>
            <ac:grpSpMk id="8" creationId="{FD2C3776-ED61-4F82-A7E4-1CD1A4DD5B67}"/>
          </ac:grpSpMkLst>
        </pc:grpChg>
        <pc:grpChg chg="del mod">
          <ac:chgData name="Sherif Khattab" userId="c83b1e15-36f3-4f46-aceb-05aac24c545e" providerId="ADAL" clId="{68922303-928D-411F-A7C3-3BB84E857E8F}" dt="2021-02-25T15:33:43.624" v="71" actId="478"/>
          <ac:grpSpMkLst>
            <pc:docMk/>
            <pc:sldMk cId="2987249071" sldId="523"/>
            <ac:grpSpMk id="14" creationId="{9D8C65BA-CCAB-4BFA-927D-670441551D9F}"/>
          </ac:grpSpMkLst>
        </pc:grpChg>
        <pc:grpChg chg="add mod">
          <ac:chgData name="Sherif Khattab" userId="c83b1e15-36f3-4f46-aceb-05aac24c545e" providerId="ADAL" clId="{68922303-928D-411F-A7C3-3BB84E857E8F}" dt="2021-02-25T15:34:19.728" v="85"/>
          <ac:grpSpMkLst>
            <pc:docMk/>
            <pc:sldMk cId="2987249071" sldId="523"/>
            <ac:grpSpMk id="25" creationId="{89A2C382-DDE8-4979-9371-F31E1E37EA2F}"/>
          </ac:grpSpMkLst>
        </pc:grpChg>
        <pc:graphicFrameChg chg="modGraphic">
          <ac:chgData name="Sherif Khattab" userId="c83b1e15-36f3-4f46-aceb-05aac24c545e" providerId="ADAL" clId="{68922303-928D-411F-A7C3-3BB84E857E8F}" dt="2021-02-25T15:31:24.385" v="39" actId="404"/>
          <ac:graphicFrameMkLst>
            <pc:docMk/>
            <pc:sldMk cId="2987249071" sldId="523"/>
            <ac:graphicFrameMk id="46128" creationId="{CC3071AF-5E82-4566-8B84-9DBAED71D174}"/>
          </ac:graphicFrameMkLst>
        </pc:graphicFrameChg>
        <pc:inkChg chg="add">
          <ac:chgData name="Sherif Khattab" userId="c83b1e15-36f3-4f46-aceb-05aac24c545e" providerId="ADAL" clId="{68922303-928D-411F-A7C3-3BB84E857E8F}" dt="2021-02-25T15:29:03.278" v="8" actId="9405"/>
          <ac:inkMkLst>
            <pc:docMk/>
            <pc:sldMk cId="2987249071" sldId="523"/>
            <ac:inkMk id="9" creationId="{32CA201C-CD8F-4135-9A04-D98D9C59B51E}"/>
          </ac:inkMkLst>
        </pc:inkChg>
        <pc:inkChg chg="add">
          <ac:chgData name="Sherif Khattab" userId="c83b1e15-36f3-4f46-aceb-05aac24c545e" providerId="ADAL" clId="{68922303-928D-411F-A7C3-3BB84E857E8F}" dt="2021-02-25T15:30:38.561" v="30" actId="9405"/>
          <ac:inkMkLst>
            <pc:docMk/>
            <pc:sldMk cId="2987249071" sldId="523"/>
            <ac:inkMk id="10" creationId="{30A16CE9-0F5C-4FA3-91B1-451828870270}"/>
          </ac:inkMkLst>
        </pc:inkChg>
        <pc:inkChg chg="add mod">
          <ac:chgData name="Sherif Khattab" userId="c83b1e15-36f3-4f46-aceb-05aac24c545e" providerId="ADAL" clId="{68922303-928D-411F-A7C3-3BB84E857E8F}" dt="2021-02-25T15:33:05.613" v="56"/>
          <ac:inkMkLst>
            <pc:docMk/>
            <pc:sldMk cId="2987249071" sldId="523"/>
            <ac:inkMk id="11" creationId="{12BFA0B0-D5A0-48E6-91FB-E576D565737B}"/>
          </ac:inkMkLst>
        </pc:inkChg>
        <pc:inkChg chg="add mod">
          <ac:chgData name="Sherif Khattab" userId="c83b1e15-36f3-4f46-aceb-05aac24c545e" providerId="ADAL" clId="{68922303-928D-411F-A7C3-3BB84E857E8F}" dt="2021-02-25T15:33:05.613" v="56"/>
          <ac:inkMkLst>
            <pc:docMk/>
            <pc:sldMk cId="2987249071" sldId="523"/>
            <ac:inkMk id="12" creationId="{98631044-16FF-43B6-A3BE-76C07DC59EAC}"/>
          </ac:inkMkLst>
        </pc:inkChg>
        <pc:inkChg chg="add mod">
          <ac:chgData name="Sherif Khattab" userId="c83b1e15-36f3-4f46-aceb-05aac24c545e" providerId="ADAL" clId="{68922303-928D-411F-A7C3-3BB84E857E8F}" dt="2021-02-25T15:33:05.613" v="56"/>
          <ac:inkMkLst>
            <pc:docMk/>
            <pc:sldMk cId="2987249071" sldId="523"/>
            <ac:inkMk id="13" creationId="{A8E01F24-CCCE-4057-BAF6-63C7E857480F}"/>
          </ac:inkMkLst>
        </pc:inkChg>
        <pc:inkChg chg="mod">
          <ac:chgData name="Sherif Khattab" userId="c83b1e15-36f3-4f46-aceb-05aac24c545e" providerId="ADAL" clId="{68922303-928D-411F-A7C3-3BB84E857E8F}" dt="2021-02-25T15:34:19.728" v="85"/>
          <ac:inkMkLst>
            <pc:docMk/>
            <pc:sldMk cId="2987249071" sldId="523"/>
            <ac:inkMk id="26" creationId="{4E63D1DC-9E63-426E-AA8D-DE1DED1449D8}"/>
          </ac:inkMkLst>
        </pc:inkChg>
        <pc:inkChg chg="mod">
          <ac:chgData name="Sherif Khattab" userId="c83b1e15-36f3-4f46-aceb-05aac24c545e" providerId="ADAL" clId="{68922303-928D-411F-A7C3-3BB84E857E8F}" dt="2021-02-25T15:34:19.728" v="85"/>
          <ac:inkMkLst>
            <pc:docMk/>
            <pc:sldMk cId="2987249071" sldId="523"/>
            <ac:inkMk id="27" creationId="{DCD879A5-2FCA-4AAF-80B1-21208679495E}"/>
          </ac:inkMkLst>
        </pc:inkChg>
        <pc:inkChg chg="mod">
          <ac:chgData name="Sherif Khattab" userId="c83b1e15-36f3-4f46-aceb-05aac24c545e" providerId="ADAL" clId="{68922303-928D-411F-A7C3-3BB84E857E8F}" dt="2021-02-25T15:34:19.728" v="85"/>
          <ac:inkMkLst>
            <pc:docMk/>
            <pc:sldMk cId="2987249071" sldId="523"/>
            <ac:inkMk id="28" creationId="{EAE8D645-089F-40F7-B206-2847DB97963E}"/>
          </ac:inkMkLst>
        </pc:inkChg>
      </pc:sldChg>
      <pc:sldChg chg="addSp delSp modSp add mod">
        <pc:chgData name="Sherif Khattab" userId="c83b1e15-36f3-4f46-aceb-05aac24c545e" providerId="ADAL" clId="{68922303-928D-411F-A7C3-3BB84E857E8F}" dt="2021-02-25T15:34:18.153" v="84"/>
        <pc:sldMkLst>
          <pc:docMk/>
          <pc:sldMk cId="1810255753" sldId="524"/>
        </pc:sldMkLst>
        <pc:grpChg chg="add del mod">
          <ac:chgData name="Sherif Khattab" userId="c83b1e15-36f3-4f46-aceb-05aac24c545e" providerId="ADAL" clId="{68922303-928D-411F-A7C3-3BB84E857E8F}" dt="2021-02-25T15:33:49.112" v="72" actId="478"/>
          <ac:grpSpMkLst>
            <pc:docMk/>
            <pc:sldMk cId="1810255753" sldId="524"/>
            <ac:grpSpMk id="21" creationId="{67442B0B-3955-42E6-A396-4BAABDDC78C4}"/>
          </ac:grpSpMkLst>
        </pc:grpChg>
        <pc:grpChg chg="add mod">
          <ac:chgData name="Sherif Khattab" userId="c83b1e15-36f3-4f46-aceb-05aac24c545e" providerId="ADAL" clId="{68922303-928D-411F-A7C3-3BB84E857E8F}" dt="2021-02-25T15:34:18.153" v="84"/>
          <ac:grpSpMkLst>
            <pc:docMk/>
            <pc:sldMk cId="1810255753" sldId="524"/>
            <ac:grpSpMk id="25" creationId="{4ABA285F-8960-41BF-A56B-4C16BF7D0C2C}"/>
          </ac:grpSpMkLst>
        </pc:grpChg>
        <pc:graphicFrameChg chg="mod modGraphic">
          <ac:chgData name="Sherif Khattab" userId="c83b1e15-36f3-4f46-aceb-05aac24c545e" providerId="ADAL" clId="{68922303-928D-411F-A7C3-3BB84E857E8F}" dt="2021-02-25T15:31:34.305" v="41"/>
          <ac:graphicFrameMkLst>
            <pc:docMk/>
            <pc:sldMk cId="1810255753" sldId="524"/>
            <ac:graphicFrameMk id="46128" creationId="{CC3071AF-5E82-4566-8B84-9DBAED71D174}"/>
          </ac:graphicFrameMkLst>
        </pc:graphicFrameChg>
        <pc:inkChg chg="add">
          <ac:chgData name="Sherif Khattab" userId="c83b1e15-36f3-4f46-aceb-05aac24c545e" providerId="ADAL" clId="{68922303-928D-411F-A7C3-3BB84E857E8F}" dt="2021-02-25T15:31:06.429" v="31" actId="9405"/>
          <ac:inkMkLst>
            <pc:docMk/>
            <pc:sldMk cId="1810255753" sldId="524"/>
            <ac:inkMk id="10" creationId="{40B19F6C-F73C-4460-9363-8D9355340790}"/>
          </ac:inkMkLst>
        </pc:inkChg>
        <pc:inkChg chg="mod">
          <ac:chgData name="Sherif Khattab" userId="c83b1e15-36f3-4f46-aceb-05aac24c545e" providerId="ADAL" clId="{68922303-928D-411F-A7C3-3BB84E857E8F}" dt="2021-02-25T15:33:13.874" v="59"/>
          <ac:inkMkLst>
            <pc:docMk/>
            <pc:sldMk cId="1810255753" sldId="524"/>
            <ac:inkMk id="22" creationId="{7A439D6E-755A-4F82-BB80-9610EAC8E0CA}"/>
          </ac:inkMkLst>
        </pc:inkChg>
        <pc:inkChg chg="mod">
          <ac:chgData name="Sherif Khattab" userId="c83b1e15-36f3-4f46-aceb-05aac24c545e" providerId="ADAL" clId="{68922303-928D-411F-A7C3-3BB84E857E8F}" dt="2021-02-25T15:33:13.874" v="59"/>
          <ac:inkMkLst>
            <pc:docMk/>
            <pc:sldMk cId="1810255753" sldId="524"/>
            <ac:inkMk id="23" creationId="{178839B5-CB34-4F9F-A979-911C94F8BE7D}"/>
          </ac:inkMkLst>
        </pc:inkChg>
        <pc:inkChg chg="mod">
          <ac:chgData name="Sherif Khattab" userId="c83b1e15-36f3-4f46-aceb-05aac24c545e" providerId="ADAL" clId="{68922303-928D-411F-A7C3-3BB84E857E8F}" dt="2021-02-25T15:33:13.874" v="59"/>
          <ac:inkMkLst>
            <pc:docMk/>
            <pc:sldMk cId="1810255753" sldId="524"/>
            <ac:inkMk id="24" creationId="{9BEFEA33-7F16-4E25-A550-EB450776C1E4}"/>
          </ac:inkMkLst>
        </pc:inkChg>
        <pc:inkChg chg="mod">
          <ac:chgData name="Sherif Khattab" userId="c83b1e15-36f3-4f46-aceb-05aac24c545e" providerId="ADAL" clId="{68922303-928D-411F-A7C3-3BB84E857E8F}" dt="2021-02-25T15:34:18.153" v="84"/>
          <ac:inkMkLst>
            <pc:docMk/>
            <pc:sldMk cId="1810255753" sldId="524"/>
            <ac:inkMk id="26" creationId="{8C344F7A-7ABF-4E21-BCE5-C99CF6F1C8A4}"/>
          </ac:inkMkLst>
        </pc:inkChg>
        <pc:inkChg chg="mod">
          <ac:chgData name="Sherif Khattab" userId="c83b1e15-36f3-4f46-aceb-05aac24c545e" providerId="ADAL" clId="{68922303-928D-411F-A7C3-3BB84E857E8F}" dt="2021-02-25T15:34:18.153" v="84"/>
          <ac:inkMkLst>
            <pc:docMk/>
            <pc:sldMk cId="1810255753" sldId="524"/>
            <ac:inkMk id="27" creationId="{4C24BD71-CD28-4CF3-8E20-D7A2882D857C}"/>
          </ac:inkMkLst>
        </pc:inkChg>
        <pc:inkChg chg="mod">
          <ac:chgData name="Sherif Khattab" userId="c83b1e15-36f3-4f46-aceb-05aac24c545e" providerId="ADAL" clId="{68922303-928D-411F-A7C3-3BB84E857E8F}" dt="2021-02-25T15:34:18.153" v="84"/>
          <ac:inkMkLst>
            <pc:docMk/>
            <pc:sldMk cId="1810255753" sldId="524"/>
            <ac:inkMk id="28" creationId="{38A4DDD9-B8AC-4930-8FED-67E24A25EF97}"/>
          </ac:inkMkLst>
        </pc:inkChg>
      </pc:sldChg>
      <pc:sldChg chg="addSp delSp modSp add mod">
        <pc:chgData name="Sherif Khattab" userId="c83b1e15-36f3-4f46-aceb-05aac24c545e" providerId="ADAL" clId="{68922303-928D-411F-A7C3-3BB84E857E8F}" dt="2021-02-25T15:34:16.581" v="83"/>
        <pc:sldMkLst>
          <pc:docMk/>
          <pc:sldMk cId="1613586742" sldId="525"/>
        </pc:sldMkLst>
        <pc:grpChg chg="mod">
          <ac:chgData name="Sherif Khattab" userId="c83b1e15-36f3-4f46-aceb-05aac24c545e" providerId="ADAL" clId="{68922303-928D-411F-A7C3-3BB84E857E8F}" dt="2021-02-25T15:29:49.257" v="18" actId="1076"/>
          <ac:grpSpMkLst>
            <pc:docMk/>
            <pc:sldMk cId="1613586742" sldId="525"/>
            <ac:grpSpMk id="8" creationId="{FD2C3776-ED61-4F82-A7E4-1CD1A4DD5B67}"/>
          </ac:grpSpMkLst>
        </pc:grpChg>
        <pc:grpChg chg="add del mod">
          <ac:chgData name="Sherif Khattab" userId="c83b1e15-36f3-4f46-aceb-05aac24c545e" providerId="ADAL" clId="{68922303-928D-411F-A7C3-3BB84E857E8F}" dt="2021-02-25T15:33:51.494" v="73" actId="478"/>
          <ac:grpSpMkLst>
            <pc:docMk/>
            <pc:sldMk cId="1613586742" sldId="525"/>
            <ac:grpSpMk id="20" creationId="{29E83F95-FADA-46DA-9E0A-F2F58EA14C39}"/>
          </ac:grpSpMkLst>
        </pc:grpChg>
        <pc:grpChg chg="add mod">
          <ac:chgData name="Sherif Khattab" userId="c83b1e15-36f3-4f46-aceb-05aac24c545e" providerId="ADAL" clId="{68922303-928D-411F-A7C3-3BB84E857E8F}" dt="2021-02-25T15:34:16.581" v="83"/>
          <ac:grpSpMkLst>
            <pc:docMk/>
            <pc:sldMk cId="1613586742" sldId="525"/>
            <ac:grpSpMk id="24" creationId="{489B8F4D-A971-4AC9-B6EF-A5C551617145}"/>
          </ac:grpSpMkLst>
        </pc:grpChg>
        <pc:graphicFrameChg chg="mod">
          <ac:chgData name="Sherif Khattab" userId="c83b1e15-36f3-4f46-aceb-05aac24c545e" providerId="ADAL" clId="{68922303-928D-411F-A7C3-3BB84E857E8F}" dt="2021-02-25T15:31:40.347" v="43"/>
          <ac:graphicFrameMkLst>
            <pc:docMk/>
            <pc:sldMk cId="1613586742" sldId="525"/>
            <ac:graphicFrameMk id="46128" creationId="{CC3071AF-5E82-4566-8B84-9DBAED71D174}"/>
          </ac:graphicFrameMkLst>
        </pc:graphicFrameChg>
        <pc:inkChg chg="mod">
          <ac:chgData name="Sherif Khattab" userId="c83b1e15-36f3-4f46-aceb-05aac24c545e" providerId="ADAL" clId="{68922303-928D-411F-A7C3-3BB84E857E8F}" dt="2021-02-25T15:33:15.612" v="60"/>
          <ac:inkMkLst>
            <pc:docMk/>
            <pc:sldMk cId="1613586742" sldId="525"/>
            <ac:inkMk id="21" creationId="{515A8D86-A84F-469F-866E-094EB73D098F}"/>
          </ac:inkMkLst>
        </pc:inkChg>
        <pc:inkChg chg="mod">
          <ac:chgData name="Sherif Khattab" userId="c83b1e15-36f3-4f46-aceb-05aac24c545e" providerId="ADAL" clId="{68922303-928D-411F-A7C3-3BB84E857E8F}" dt="2021-02-25T15:33:15.612" v="60"/>
          <ac:inkMkLst>
            <pc:docMk/>
            <pc:sldMk cId="1613586742" sldId="525"/>
            <ac:inkMk id="22" creationId="{423DABC6-65AC-4100-8B6D-F9BD0F1B7495}"/>
          </ac:inkMkLst>
        </pc:inkChg>
        <pc:inkChg chg="mod">
          <ac:chgData name="Sherif Khattab" userId="c83b1e15-36f3-4f46-aceb-05aac24c545e" providerId="ADAL" clId="{68922303-928D-411F-A7C3-3BB84E857E8F}" dt="2021-02-25T15:33:15.612" v="60"/>
          <ac:inkMkLst>
            <pc:docMk/>
            <pc:sldMk cId="1613586742" sldId="525"/>
            <ac:inkMk id="23" creationId="{541FE2EA-0860-49F5-B912-A26A433C7BF0}"/>
          </ac:inkMkLst>
        </pc:inkChg>
        <pc:inkChg chg="mod">
          <ac:chgData name="Sherif Khattab" userId="c83b1e15-36f3-4f46-aceb-05aac24c545e" providerId="ADAL" clId="{68922303-928D-411F-A7C3-3BB84E857E8F}" dt="2021-02-25T15:34:16.581" v="83"/>
          <ac:inkMkLst>
            <pc:docMk/>
            <pc:sldMk cId="1613586742" sldId="525"/>
            <ac:inkMk id="25" creationId="{24CED470-DC83-4705-BBE5-EBFD77021D67}"/>
          </ac:inkMkLst>
        </pc:inkChg>
        <pc:inkChg chg="mod">
          <ac:chgData name="Sherif Khattab" userId="c83b1e15-36f3-4f46-aceb-05aac24c545e" providerId="ADAL" clId="{68922303-928D-411F-A7C3-3BB84E857E8F}" dt="2021-02-25T15:34:16.581" v="83"/>
          <ac:inkMkLst>
            <pc:docMk/>
            <pc:sldMk cId="1613586742" sldId="525"/>
            <ac:inkMk id="26" creationId="{96D046AA-1700-46B1-8312-DFD772301AEF}"/>
          </ac:inkMkLst>
        </pc:inkChg>
        <pc:inkChg chg="mod">
          <ac:chgData name="Sherif Khattab" userId="c83b1e15-36f3-4f46-aceb-05aac24c545e" providerId="ADAL" clId="{68922303-928D-411F-A7C3-3BB84E857E8F}" dt="2021-02-25T15:34:16.581" v="83"/>
          <ac:inkMkLst>
            <pc:docMk/>
            <pc:sldMk cId="1613586742" sldId="525"/>
            <ac:inkMk id="27" creationId="{BB84EB2C-8438-43B7-9F18-F5023780B5D2}"/>
          </ac:inkMkLst>
        </pc:inkChg>
      </pc:sldChg>
      <pc:sldChg chg="addSp delSp modSp add mod">
        <pc:chgData name="Sherif Khattab" userId="c83b1e15-36f3-4f46-aceb-05aac24c545e" providerId="ADAL" clId="{68922303-928D-411F-A7C3-3BB84E857E8F}" dt="2021-02-25T15:34:14.848" v="82"/>
        <pc:sldMkLst>
          <pc:docMk/>
          <pc:sldMk cId="1883276906" sldId="526"/>
        </pc:sldMkLst>
        <pc:grpChg chg="mod">
          <ac:chgData name="Sherif Khattab" userId="c83b1e15-36f3-4f46-aceb-05aac24c545e" providerId="ADAL" clId="{68922303-928D-411F-A7C3-3BB84E857E8F}" dt="2021-02-25T15:32:15.622" v="47" actId="1076"/>
          <ac:grpSpMkLst>
            <pc:docMk/>
            <pc:sldMk cId="1883276906" sldId="526"/>
            <ac:grpSpMk id="5" creationId="{07EE03A1-8A90-4B73-A932-362DDC4DAE68}"/>
          </ac:grpSpMkLst>
        </pc:grpChg>
        <pc:grpChg chg="mod">
          <ac:chgData name="Sherif Khattab" userId="c83b1e15-36f3-4f46-aceb-05aac24c545e" providerId="ADAL" clId="{68922303-928D-411F-A7C3-3BB84E857E8F}" dt="2021-02-25T15:32:09.387" v="46" actId="1076"/>
          <ac:grpSpMkLst>
            <pc:docMk/>
            <pc:sldMk cId="1883276906" sldId="526"/>
            <ac:grpSpMk id="8" creationId="{FD2C3776-ED61-4F82-A7E4-1CD1A4DD5B67}"/>
          </ac:grpSpMkLst>
        </pc:grpChg>
        <pc:grpChg chg="add del mod">
          <ac:chgData name="Sherif Khattab" userId="c83b1e15-36f3-4f46-aceb-05aac24c545e" providerId="ADAL" clId="{68922303-928D-411F-A7C3-3BB84E857E8F}" dt="2021-02-25T15:33:54.130" v="74" actId="478"/>
          <ac:grpSpMkLst>
            <pc:docMk/>
            <pc:sldMk cId="1883276906" sldId="526"/>
            <ac:grpSpMk id="20" creationId="{58A023F6-A0E6-4E6D-AE80-C65134382A15}"/>
          </ac:grpSpMkLst>
        </pc:grpChg>
        <pc:grpChg chg="add mod">
          <ac:chgData name="Sherif Khattab" userId="c83b1e15-36f3-4f46-aceb-05aac24c545e" providerId="ADAL" clId="{68922303-928D-411F-A7C3-3BB84E857E8F}" dt="2021-02-25T15:34:14.848" v="82"/>
          <ac:grpSpMkLst>
            <pc:docMk/>
            <pc:sldMk cId="1883276906" sldId="526"/>
            <ac:grpSpMk id="24" creationId="{04C9EF9F-7D9B-4062-B47B-A74A7B936CE9}"/>
          </ac:grpSpMkLst>
        </pc:grpChg>
        <pc:graphicFrameChg chg="mod">
          <ac:chgData name="Sherif Khattab" userId="c83b1e15-36f3-4f46-aceb-05aac24c545e" providerId="ADAL" clId="{68922303-928D-411F-A7C3-3BB84E857E8F}" dt="2021-02-25T15:31:46.104" v="45"/>
          <ac:graphicFrameMkLst>
            <pc:docMk/>
            <pc:sldMk cId="1883276906" sldId="526"/>
            <ac:graphicFrameMk id="46128" creationId="{CC3071AF-5E82-4566-8B84-9DBAED71D174}"/>
          </ac:graphicFrameMkLst>
        </pc:graphicFrameChg>
        <pc:inkChg chg="mod">
          <ac:chgData name="Sherif Khattab" userId="c83b1e15-36f3-4f46-aceb-05aac24c545e" providerId="ADAL" clId="{68922303-928D-411F-A7C3-3BB84E857E8F}" dt="2021-02-25T15:33:16.894" v="61"/>
          <ac:inkMkLst>
            <pc:docMk/>
            <pc:sldMk cId="1883276906" sldId="526"/>
            <ac:inkMk id="21" creationId="{77FE3DB1-9F4D-4F26-9882-6C6E04C3F948}"/>
          </ac:inkMkLst>
        </pc:inkChg>
        <pc:inkChg chg="mod">
          <ac:chgData name="Sherif Khattab" userId="c83b1e15-36f3-4f46-aceb-05aac24c545e" providerId="ADAL" clId="{68922303-928D-411F-A7C3-3BB84E857E8F}" dt="2021-02-25T15:33:16.894" v="61"/>
          <ac:inkMkLst>
            <pc:docMk/>
            <pc:sldMk cId="1883276906" sldId="526"/>
            <ac:inkMk id="22" creationId="{3D3AF6BD-F255-4EE8-9788-0DB512EE0020}"/>
          </ac:inkMkLst>
        </pc:inkChg>
        <pc:inkChg chg="mod">
          <ac:chgData name="Sherif Khattab" userId="c83b1e15-36f3-4f46-aceb-05aac24c545e" providerId="ADAL" clId="{68922303-928D-411F-A7C3-3BB84E857E8F}" dt="2021-02-25T15:33:16.894" v="61"/>
          <ac:inkMkLst>
            <pc:docMk/>
            <pc:sldMk cId="1883276906" sldId="526"/>
            <ac:inkMk id="23" creationId="{694CC1EF-1049-4F73-B6DB-FB0EE7DEAE06}"/>
          </ac:inkMkLst>
        </pc:inkChg>
        <pc:inkChg chg="mod">
          <ac:chgData name="Sherif Khattab" userId="c83b1e15-36f3-4f46-aceb-05aac24c545e" providerId="ADAL" clId="{68922303-928D-411F-A7C3-3BB84E857E8F}" dt="2021-02-25T15:34:14.848" v="82"/>
          <ac:inkMkLst>
            <pc:docMk/>
            <pc:sldMk cId="1883276906" sldId="526"/>
            <ac:inkMk id="25" creationId="{5A70E83D-56D3-48BC-9DA5-65F365CB343A}"/>
          </ac:inkMkLst>
        </pc:inkChg>
        <pc:inkChg chg="mod">
          <ac:chgData name="Sherif Khattab" userId="c83b1e15-36f3-4f46-aceb-05aac24c545e" providerId="ADAL" clId="{68922303-928D-411F-A7C3-3BB84E857E8F}" dt="2021-02-25T15:34:14.848" v="82"/>
          <ac:inkMkLst>
            <pc:docMk/>
            <pc:sldMk cId="1883276906" sldId="526"/>
            <ac:inkMk id="26" creationId="{D120F32B-983D-4830-AC0B-C1C3D662C164}"/>
          </ac:inkMkLst>
        </pc:inkChg>
        <pc:inkChg chg="mod">
          <ac:chgData name="Sherif Khattab" userId="c83b1e15-36f3-4f46-aceb-05aac24c545e" providerId="ADAL" clId="{68922303-928D-411F-A7C3-3BB84E857E8F}" dt="2021-02-25T15:34:14.848" v="82"/>
          <ac:inkMkLst>
            <pc:docMk/>
            <pc:sldMk cId="1883276906" sldId="526"/>
            <ac:inkMk id="27" creationId="{1A1E20DD-46B9-4F79-9CDE-E864A6761CF7}"/>
          </ac:inkMkLst>
        </pc:inkChg>
      </pc:sldChg>
      <pc:sldChg chg="addSp modSp add mod">
        <pc:chgData name="Sherif Khattab" userId="c83b1e15-36f3-4f46-aceb-05aac24c545e" providerId="ADAL" clId="{68922303-928D-411F-A7C3-3BB84E857E8F}" dt="2021-02-25T15:34:22.555" v="86"/>
        <pc:sldMkLst>
          <pc:docMk/>
          <pc:sldMk cId="725852215" sldId="527"/>
        </pc:sldMkLst>
        <pc:grpChg chg="add mod">
          <ac:chgData name="Sherif Khattab" userId="c83b1e15-36f3-4f46-aceb-05aac24c545e" providerId="ADAL" clId="{68922303-928D-411F-A7C3-3BB84E857E8F}" dt="2021-02-25T15:34:22.555" v="86"/>
          <ac:grpSpMkLst>
            <pc:docMk/>
            <pc:sldMk cId="725852215" sldId="527"/>
            <ac:grpSpMk id="20" creationId="{BE4A55BC-29E1-4DBF-A2B5-D0922C0878EF}"/>
          </ac:grpSpMkLst>
        </pc:grpChg>
        <pc:graphicFrameChg chg="mod modGraphic">
          <ac:chgData name="Sherif Khattab" userId="c83b1e15-36f3-4f46-aceb-05aac24c545e" providerId="ADAL" clId="{68922303-928D-411F-A7C3-3BB84E857E8F}" dt="2021-02-25T15:30:24.460" v="28" actId="14100"/>
          <ac:graphicFrameMkLst>
            <pc:docMk/>
            <pc:sldMk cId="725852215" sldId="527"/>
            <ac:graphicFrameMk id="46128" creationId="{CC3071AF-5E82-4566-8B84-9DBAED71D174}"/>
          </ac:graphicFrameMkLst>
        </pc:graphicFrameChg>
        <pc:inkChg chg="add">
          <ac:chgData name="Sherif Khattab" userId="c83b1e15-36f3-4f46-aceb-05aac24c545e" providerId="ADAL" clId="{68922303-928D-411F-A7C3-3BB84E857E8F}" dt="2021-02-25T15:30:31.854" v="29" actId="9405"/>
          <ac:inkMkLst>
            <pc:docMk/>
            <pc:sldMk cId="725852215" sldId="527"/>
            <ac:inkMk id="9" creationId="{18C9A629-B79B-4AE8-B4EF-F243FFC0A254}"/>
          </ac:inkMkLst>
        </pc:inkChg>
        <pc:inkChg chg="mod">
          <ac:chgData name="Sherif Khattab" userId="c83b1e15-36f3-4f46-aceb-05aac24c545e" providerId="ADAL" clId="{68922303-928D-411F-A7C3-3BB84E857E8F}" dt="2021-02-25T15:34:22.555" v="86"/>
          <ac:inkMkLst>
            <pc:docMk/>
            <pc:sldMk cId="725852215" sldId="527"/>
            <ac:inkMk id="21" creationId="{BDB481F9-1233-4961-9298-2BA18315E469}"/>
          </ac:inkMkLst>
        </pc:inkChg>
        <pc:inkChg chg="mod">
          <ac:chgData name="Sherif Khattab" userId="c83b1e15-36f3-4f46-aceb-05aac24c545e" providerId="ADAL" clId="{68922303-928D-411F-A7C3-3BB84E857E8F}" dt="2021-02-25T15:34:22.555" v="86"/>
          <ac:inkMkLst>
            <pc:docMk/>
            <pc:sldMk cId="725852215" sldId="527"/>
            <ac:inkMk id="22" creationId="{5B25E5E3-4315-430A-B075-C4730AF435F1}"/>
          </ac:inkMkLst>
        </pc:inkChg>
        <pc:inkChg chg="mod">
          <ac:chgData name="Sherif Khattab" userId="c83b1e15-36f3-4f46-aceb-05aac24c545e" providerId="ADAL" clId="{68922303-928D-411F-A7C3-3BB84E857E8F}" dt="2021-02-25T15:34:22.555" v="86"/>
          <ac:inkMkLst>
            <pc:docMk/>
            <pc:sldMk cId="725852215" sldId="527"/>
            <ac:inkMk id="23" creationId="{E0B4384F-42BD-4E09-87D0-FC1D618F58DB}"/>
          </ac:inkMkLst>
        </pc:inkChg>
      </pc:sldChg>
      <pc:sldChg chg="addSp delSp modSp add mod">
        <pc:chgData name="Sherif Khattab" userId="c83b1e15-36f3-4f46-aceb-05aac24c545e" providerId="ADAL" clId="{68922303-928D-411F-A7C3-3BB84E857E8F}" dt="2021-02-25T15:34:40.227" v="90"/>
        <pc:sldMkLst>
          <pc:docMk/>
          <pc:sldMk cId="2733511410" sldId="528"/>
        </pc:sldMkLst>
        <pc:grpChg chg="add del mod">
          <ac:chgData name="Sherif Khattab" userId="c83b1e15-36f3-4f46-aceb-05aac24c545e" providerId="ADAL" clId="{68922303-928D-411F-A7C3-3BB84E857E8F}" dt="2021-02-25T15:33:56.372" v="75" actId="478"/>
          <ac:grpSpMkLst>
            <pc:docMk/>
            <pc:sldMk cId="2733511410" sldId="528"/>
            <ac:grpSpMk id="22" creationId="{07197F5D-2AEE-4C22-86BB-DE79EB38B9A6}"/>
          </ac:grpSpMkLst>
        </pc:grpChg>
        <pc:grpChg chg="add mod">
          <ac:chgData name="Sherif Khattab" userId="c83b1e15-36f3-4f46-aceb-05aac24c545e" providerId="ADAL" clId="{68922303-928D-411F-A7C3-3BB84E857E8F}" dt="2021-02-25T15:34:13.239" v="81"/>
          <ac:grpSpMkLst>
            <pc:docMk/>
            <pc:sldMk cId="2733511410" sldId="528"/>
            <ac:grpSpMk id="26" creationId="{2C497391-EE2C-445E-BE41-DF000C073817}"/>
          </ac:grpSpMkLst>
        </pc:grpChg>
        <pc:grpChg chg="add mod">
          <ac:chgData name="Sherif Khattab" userId="c83b1e15-36f3-4f46-aceb-05aac24c545e" providerId="ADAL" clId="{68922303-928D-411F-A7C3-3BB84E857E8F}" dt="2021-02-25T15:34:40.227" v="90"/>
          <ac:grpSpMkLst>
            <pc:docMk/>
            <pc:sldMk cId="2733511410" sldId="528"/>
            <ac:grpSpMk id="30" creationId="{F5E86DA5-0912-4F72-AB6B-95DC9FA0CF23}"/>
          </ac:grpSpMkLst>
        </pc:grpChg>
        <pc:inkChg chg="add">
          <ac:chgData name="Sherif Khattab" userId="c83b1e15-36f3-4f46-aceb-05aac24c545e" providerId="ADAL" clId="{68922303-928D-411F-A7C3-3BB84E857E8F}" dt="2021-02-25T15:32:26.841" v="49" actId="9405"/>
          <ac:inkMkLst>
            <pc:docMk/>
            <pc:sldMk cId="2733511410" sldId="528"/>
            <ac:inkMk id="10" creationId="{CC4879D0-E4EF-43C2-8CE5-54B975817308}"/>
          </ac:inkMkLst>
        </pc:inkChg>
        <pc:inkChg chg="add">
          <ac:chgData name="Sherif Khattab" userId="c83b1e15-36f3-4f46-aceb-05aac24c545e" providerId="ADAL" clId="{68922303-928D-411F-A7C3-3BB84E857E8F}" dt="2021-02-25T15:32:28.992" v="50" actId="9405"/>
          <ac:inkMkLst>
            <pc:docMk/>
            <pc:sldMk cId="2733511410" sldId="528"/>
            <ac:inkMk id="11" creationId="{3E138234-CED9-453A-925F-2A290BA38180}"/>
          </ac:inkMkLst>
        </pc:inkChg>
        <pc:inkChg chg="mod">
          <ac:chgData name="Sherif Khattab" userId="c83b1e15-36f3-4f46-aceb-05aac24c545e" providerId="ADAL" clId="{68922303-928D-411F-A7C3-3BB84E857E8F}" dt="2021-02-25T15:33:18.831" v="62"/>
          <ac:inkMkLst>
            <pc:docMk/>
            <pc:sldMk cId="2733511410" sldId="528"/>
            <ac:inkMk id="23" creationId="{F5DFA5A9-217A-44F3-A55E-B10CA0A681B8}"/>
          </ac:inkMkLst>
        </pc:inkChg>
        <pc:inkChg chg="mod">
          <ac:chgData name="Sherif Khattab" userId="c83b1e15-36f3-4f46-aceb-05aac24c545e" providerId="ADAL" clId="{68922303-928D-411F-A7C3-3BB84E857E8F}" dt="2021-02-25T15:33:18.831" v="62"/>
          <ac:inkMkLst>
            <pc:docMk/>
            <pc:sldMk cId="2733511410" sldId="528"/>
            <ac:inkMk id="24" creationId="{C5044AE5-4F67-42A7-B8AF-648F8F30AD40}"/>
          </ac:inkMkLst>
        </pc:inkChg>
        <pc:inkChg chg="mod">
          <ac:chgData name="Sherif Khattab" userId="c83b1e15-36f3-4f46-aceb-05aac24c545e" providerId="ADAL" clId="{68922303-928D-411F-A7C3-3BB84E857E8F}" dt="2021-02-25T15:33:18.831" v="62"/>
          <ac:inkMkLst>
            <pc:docMk/>
            <pc:sldMk cId="2733511410" sldId="528"/>
            <ac:inkMk id="25" creationId="{236165A6-09C5-4318-BF1F-65A0761D2B12}"/>
          </ac:inkMkLst>
        </pc:inkChg>
        <pc:inkChg chg="mod">
          <ac:chgData name="Sherif Khattab" userId="c83b1e15-36f3-4f46-aceb-05aac24c545e" providerId="ADAL" clId="{68922303-928D-411F-A7C3-3BB84E857E8F}" dt="2021-02-25T15:34:13.239" v="81"/>
          <ac:inkMkLst>
            <pc:docMk/>
            <pc:sldMk cId="2733511410" sldId="528"/>
            <ac:inkMk id="27" creationId="{DF004C4D-17C0-4FA2-A5DB-44D4A641FF4E}"/>
          </ac:inkMkLst>
        </pc:inkChg>
        <pc:inkChg chg="mod">
          <ac:chgData name="Sherif Khattab" userId="c83b1e15-36f3-4f46-aceb-05aac24c545e" providerId="ADAL" clId="{68922303-928D-411F-A7C3-3BB84E857E8F}" dt="2021-02-25T15:34:13.239" v="81"/>
          <ac:inkMkLst>
            <pc:docMk/>
            <pc:sldMk cId="2733511410" sldId="528"/>
            <ac:inkMk id="28" creationId="{632434A5-4C94-4DF9-B515-DA174E41077D}"/>
          </ac:inkMkLst>
        </pc:inkChg>
        <pc:inkChg chg="mod">
          <ac:chgData name="Sherif Khattab" userId="c83b1e15-36f3-4f46-aceb-05aac24c545e" providerId="ADAL" clId="{68922303-928D-411F-A7C3-3BB84E857E8F}" dt="2021-02-25T15:34:13.239" v="81"/>
          <ac:inkMkLst>
            <pc:docMk/>
            <pc:sldMk cId="2733511410" sldId="528"/>
            <ac:inkMk id="29" creationId="{98599847-4B96-41EB-9B91-B77C3A8DF6EF}"/>
          </ac:inkMkLst>
        </pc:inkChg>
        <pc:inkChg chg="mod">
          <ac:chgData name="Sherif Khattab" userId="c83b1e15-36f3-4f46-aceb-05aac24c545e" providerId="ADAL" clId="{68922303-928D-411F-A7C3-3BB84E857E8F}" dt="2021-02-25T15:34:40.227" v="90"/>
          <ac:inkMkLst>
            <pc:docMk/>
            <pc:sldMk cId="2733511410" sldId="528"/>
            <ac:inkMk id="31" creationId="{3F3DC570-F831-4B9A-97D8-17659D9601A6}"/>
          </ac:inkMkLst>
        </pc:inkChg>
        <pc:inkChg chg="mod">
          <ac:chgData name="Sherif Khattab" userId="c83b1e15-36f3-4f46-aceb-05aac24c545e" providerId="ADAL" clId="{68922303-928D-411F-A7C3-3BB84E857E8F}" dt="2021-02-25T15:34:40.227" v="90"/>
          <ac:inkMkLst>
            <pc:docMk/>
            <pc:sldMk cId="2733511410" sldId="528"/>
            <ac:inkMk id="32" creationId="{6A6ED826-6AC9-46D9-99A0-89825DEBC252}"/>
          </ac:inkMkLst>
        </pc:inkChg>
        <pc:inkChg chg="mod">
          <ac:chgData name="Sherif Khattab" userId="c83b1e15-36f3-4f46-aceb-05aac24c545e" providerId="ADAL" clId="{68922303-928D-411F-A7C3-3BB84E857E8F}" dt="2021-02-25T15:34:40.227" v="90"/>
          <ac:inkMkLst>
            <pc:docMk/>
            <pc:sldMk cId="2733511410" sldId="528"/>
            <ac:inkMk id="33" creationId="{28744C6D-1548-4AB0-B1E7-64FE0873EDDF}"/>
          </ac:inkMkLst>
        </pc:inkChg>
      </pc:sldChg>
      <pc:sldChg chg="addSp delSp modSp add mod">
        <pc:chgData name="Sherif Khattab" userId="c83b1e15-36f3-4f46-aceb-05aac24c545e" providerId="ADAL" clId="{68922303-928D-411F-A7C3-3BB84E857E8F}" dt="2021-02-25T15:35:06.699" v="95" actId="9405"/>
        <pc:sldMkLst>
          <pc:docMk/>
          <pc:sldMk cId="2369676605" sldId="529"/>
        </pc:sldMkLst>
        <pc:grpChg chg="mod">
          <ac:chgData name="Sherif Khattab" userId="c83b1e15-36f3-4f46-aceb-05aac24c545e" providerId="ADAL" clId="{68922303-928D-411F-A7C3-3BB84E857E8F}" dt="2021-02-25T15:32:39.431" v="52" actId="1076"/>
          <ac:grpSpMkLst>
            <pc:docMk/>
            <pc:sldMk cId="2369676605" sldId="529"/>
            <ac:grpSpMk id="8" creationId="{FD2C3776-ED61-4F82-A7E4-1CD1A4DD5B67}"/>
          </ac:grpSpMkLst>
        </pc:grpChg>
        <pc:grpChg chg="mod">
          <ac:chgData name="Sherif Khattab" userId="c83b1e15-36f3-4f46-aceb-05aac24c545e" providerId="ADAL" clId="{68922303-928D-411F-A7C3-3BB84E857E8F}" dt="2021-02-25T15:34:08.612" v="79" actId="1076"/>
          <ac:grpSpMkLst>
            <pc:docMk/>
            <pc:sldMk cId="2369676605" sldId="529"/>
            <ac:grpSpMk id="17" creationId="{3510D441-2B49-4B2D-82FB-411F93EFDB99}"/>
          </ac:grpSpMkLst>
        </pc:grpChg>
        <pc:grpChg chg="add del mod">
          <ac:chgData name="Sherif Khattab" userId="c83b1e15-36f3-4f46-aceb-05aac24c545e" providerId="ADAL" clId="{68922303-928D-411F-A7C3-3BB84E857E8F}" dt="2021-02-25T15:34:38.210" v="89" actId="21"/>
          <ac:grpSpMkLst>
            <pc:docMk/>
            <pc:sldMk cId="2369676605" sldId="529"/>
            <ac:grpSpMk id="22" creationId="{73883308-669B-4096-A6D6-48EDDBE95FC4}"/>
          </ac:grpSpMkLst>
        </pc:grpChg>
        <pc:grpChg chg="add mod">
          <ac:chgData name="Sherif Khattab" userId="c83b1e15-36f3-4f46-aceb-05aac24c545e" providerId="ADAL" clId="{68922303-928D-411F-A7C3-3BB84E857E8F}" dt="2021-02-25T15:34:42.935" v="91"/>
          <ac:grpSpMkLst>
            <pc:docMk/>
            <pc:sldMk cId="2369676605" sldId="529"/>
            <ac:grpSpMk id="32" creationId="{576641C3-C57D-4FCD-ACA2-942C5769B10B}"/>
          </ac:grpSpMkLst>
        </pc:grpChg>
        <pc:graphicFrameChg chg="modGraphic">
          <ac:chgData name="Sherif Khattab" userId="c83b1e15-36f3-4f46-aceb-05aac24c545e" providerId="ADAL" clId="{68922303-928D-411F-A7C3-3BB84E857E8F}" dt="2021-02-25T15:34:58.842" v="94" actId="20577"/>
          <ac:graphicFrameMkLst>
            <pc:docMk/>
            <pc:sldMk cId="2369676605" sldId="529"/>
            <ac:graphicFrameMk id="46128" creationId="{CC3071AF-5E82-4566-8B84-9DBAED71D174}"/>
          </ac:graphicFrameMkLst>
        </pc:graphicFrameChg>
        <pc:inkChg chg="del">
          <ac:chgData name="Sherif Khattab" userId="c83b1e15-36f3-4f46-aceb-05aac24c545e" providerId="ADAL" clId="{68922303-928D-411F-A7C3-3BB84E857E8F}" dt="2021-02-25T15:34:52.255" v="92" actId="478"/>
          <ac:inkMkLst>
            <pc:docMk/>
            <pc:sldMk cId="2369676605" sldId="529"/>
            <ac:inkMk id="11" creationId="{3E138234-CED9-453A-925F-2A290BA38180}"/>
          </ac:inkMkLst>
        </pc:inkChg>
        <pc:inkChg chg="add del">
          <ac:chgData name="Sherif Khattab" userId="c83b1e15-36f3-4f46-aceb-05aac24c545e" providerId="ADAL" clId="{68922303-928D-411F-A7C3-3BB84E857E8F}" dt="2021-02-25T15:33:26.863" v="65" actId="9405"/>
          <ac:inkMkLst>
            <pc:docMk/>
            <pc:sldMk cId="2369676605" sldId="529"/>
            <ac:inkMk id="12" creationId="{9BA5A6F2-92B8-44C2-817A-17D4828E5163}"/>
          </ac:inkMkLst>
        </pc:inkChg>
        <pc:inkChg chg="add del">
          <ac:chgData name="Sherif Khattab" userId="c83b1e15-36f3-4f46-aceb-05aac24c545e" providerId="ADAL" clId="{68922303-928D-411F-A7C3-3BB84E857E8F}" dt="2021-02-25T15:34:06.384" v="78" actId="478"/>
          <ac:inkMkLst>
            <pc:docMk/>
            <pc:sldMk cId="2369676605" sldId="529"/>
            <ac:inkMk id="13" creationId="{543FE872-ACD5-42F1-AF47-4F684A79D2DC}"/>
          </ac:inkMkLst>
        </pc:inkChg>
        <pc:inkChg chg="add mod">
          <ac:chgData name="Sherif Khattab" userId="c83b1e15-36f3-4f46-aceb-05aac24c545e" providerId="ADAL" clId="{68922303-928D-411F-A7C3-3BB84E857E8F}" dt="2021-02-25T15:33:30.150" v="70"/>
          <ac:inkMkLst>
            <pc:docMk/>
            <pc:sldMk cId="2369676605" sldId="529"/>
            <ac:inkMk id="14" creationId="{C17CE659-A06C-489D-A038-E7FC9659C440}"/>
          </ac:inkMkLst>
        </pc:inkChg>
        <pc:inkChg chg="add mod">
          <ac:chgData name="Sherif Khattab" userId="c83b1e15-36f3-4f46-aceb-05aac24c545e" providerId="ADAL" clId="{68922303-928D-411F-A7C3-3BB84E857E8F}" dt="2021-02-25T15:33:30.150" v="70"/>
          <ac:inkMkLst>
            <pc:docMk/>
            <pc:sldMk cId="2369676605" sldId="529"/>
            <ac:inkMk id="15" creationId="{C5345B72-330D-494E-BA0B-6AEE0655AABE}"/>
          </ac:inkMkLst>
        </pc:inkChg>
        <pc:inkChg chg="add mod">
          <ac:chgData name="Sherif Khattab" userId="c83b1e15-36f3-4f46-aceb-05aac24c545e" providerId="ADAL" clId="{68922303-928D-411F-A7C3-3BB84E857E8F}" dt="2021-02-25T15:33:30.150" v="70"/>
          <ac:inkMkLst>
            <pc:docMk/>
            <pc:sldMk cId="2369676605" sldId="529"/>
            <ac:inkMk id="16" creationId="{B0775E72-49B3-469B-A372-35E43925E4EA}"/>
          </ac:inkMkLst>
        </pc:inkChg>
        <pc:inkChg chg="add">
          <ac:chgData name="Sherif Khattab" userId="c83b1e15-36f3-4f46-aceb-05aac24c545e" providerId="ADAL" clId="{68922303-928D-411F-A7C3-3BB84E857E8F}" dt="2021-02-25T15:35:06.699" v="95" actId="9405"/>
          <ac:inkMkLst>
            <pc:docMk/>
            <pc:sldMk cId="2369676605" sldId="529"/>
            <ac:inkMk id="18" creationId="{C95178F8-2283-4681-9458-00A9BD73E4EF}"/>
          </ac:inkMkLst>
        </pc:inkChg>
        <pc:inkChg chg="mod">
          <ac:chgData name="Sherif Khattab" userId="c83b1e15-36f3-4f46-aceb-05aac24c545e" providerId="ADAL" clId="{68922303-928D-411F-A7C3-3BB84E857E8F}" dt="2021-02-25T15:33:20.429" v="63"/>
          <ac:inkMkLst>
            <pc:docMk/>
            <pc:sldMk cId="2369676605" sldId="529"/>
            <ac:inkMk id="23" creationId="{F8835861-0667-48A3-8E3D-B199E8440B15}"/>
          </ac:inkMkLst>
        </pc:inkChg>
        <pc:inkChg chg="mod">
          <ac:chgData name="Sherif Khattab" userId="c83b1e15-36f3-4f46-aceb-05aac24c545e" providerId="ADAL" clId="{68922303-928D-411F-A7C3-3BB84E857E8F}" dt="2021-02-25T15:33:20.429" v="63"/>
          <ac:inkMkLst>
            <pc:docMk/>
            <pc:sldMk cId="2369676605" sldId="529"/>
            <ac:inkMk id="24" creationId="{730B2DFB-A984-453E-9B28-8F03F8428363}"/>
          </ac:inkMkLst>
        </pc:inkChg>
        <pc:inkChg chg="mod">
          <ac:chgData name="Sherif Khattab" userId="c83b1e15-36f3-4f46-aceb-05aac24c545e" providerId="ADAL" clId="{68922303-928D-411F-A7C3-3BB84E857E8F}" dt="2021-02-25T15:33:20.429" v="63"/>
          <ac:inkMkLst>
            <pc:docMk/>
            <pc:sldMk cId="2369676605" sldId="529"/>
            <ac:inkMk id="25" creationId="{1E5583D5-15E7-4E3D-84B3-E4995ED99077}"/>
          </ac:inkMkLst>
        </pc:inkChg>
        <pc:inkChg chg="mod">
          <ac:chgData name="Sherif Khattab" userId="c83b1e15-36f3-4f46-aceb-05aac24c545e" providerId="ADAL" clId="{68922303-928D-411F-A7C3-3BB84E857E8F}" dt="2021-02-25T15:34:42.935" v="91"/>
          <ac:inkMkLst>
            <pc:docMk/>
            <pc:sldMk cId="2369676605" sldId="529"/>
            <ac:inkMk id="33" creationId="{2FDD1CF8-60EB-4170-BFDA-558A101495F0}"/>
          </ac:inkMkLst>
        </pc:inkChg>
        <pc:inkChg chg="mod">
          <ac:chgData name="Sherif Khattab" userId="c83b1e15-36f3-4f46-aceb-05aac24c545e" providerId="ADAL" clId="{68922303-928D-411F-A7C3-3BB84E857E8F}" dt="2021-02-25T15:34:42.935" v="91"/>
          <ac:inkMkLst>
            <pc:docMk/>
            <pc:sldMk cId="2369676605" sldId="529"/>
            <ac:inkMk id="34" creationId="{32A47678-19D3-46C9-BEB4-D5C994E19D20}"/>
          </ac:inkMkLst>
        </pc:inkChg>
        <pc:inkChg chg="mod">
          <ac:chgData name="Sherif Khattab" userId="c83b1e15-36f3-4f46-aceb-05aac24c545e" providerId="ADAL" clId="{68922303-928D-411F-A7C3-3BB84E857E8F}" dt="2021-02-25T15:34:42.935" v="91"/>
          <ac:inkMkLst>
            <pc:docMk/>
            <pc:sldMk cId="2369676605" sldId="529"/>
            <ac:inkMk id="35" creationId="{0C53EE76-8464-4E3D-8E31-06147658738F}"/>
          </ac:inkMkLst>
        </pc:inkChg>
      </pc:sldChg>
      <pc:sldChg chg="addSp delSp modSp add mod">
        <pc:chgData name="Sherif Khattab" userId="c83b1e15-36f3-4f46-aceb-05aac24c545e" providerId="ADAL" clId="{68922303-928D-411F-A7C3-3BB84E857E8F}" dt="2021-02-25T15:35:50.642" v="106"/>
        <pc:sldMkLst>
          <pc:docMk/>
          <pc:sldMk cId="2849079961" sldId="530"/>
        </pc:sldMkLst>
        <pc:grpChg chg="mod">
          <ac:chgData name="Sherif Khattab" userId="c83b1e15-36f3-4f46-aceb-05aac24c545e" providerId="ADAL" clId="{68922303-928D-411F-A7C3-3BB84E857E8F}" dt="2021-02-25T15:35:27.564" v="99" actId="1076"/>
          <ac:grpSpMkLst>
            <pc:docMk/>
            <pc:sldMk cId="2849079961" sldId="530"/>
            <ac:grpSpMk id="5" creationId="{07EE03A1-8A90-4B73-A932-362DDC4DAE68}"/>
          </ac:grpSpMkLst>
        </pc:grpChg>
        <pc:grpChg chg="mod">
          <ac:chgData name="Sherif Khattab" userId="c83b1e15-36f3-4f46-aceb-05aac24c545e" providerId="ADAL" clId="{68922303-928D-411F-A7C3-3BB84E857E8F}" dt="2021-02-25T15:35:20.984" v="98" actId="1076"/>
          <ac:grpSpMkLst>
            <pc:docMk/>
            <pc:sldMk cId="2849079961" sldId="530"/>
            <ac:grpSpMk id="8" creationId="{FD2C3776-ED61-4F82-A7E4-1CD1A4DD5B67}"/>
          </ac:grpSpMkLst>
        </pc:grpChg>
        <pc:grpChg chg="mod">
          <ac:chgData name="Sherif Khattab" userId="c83b1e15-36f3-4f46-aceb-05aac24c545e" providerId="ADAL" clId="{68922303-928D-411F-A7C3-3BB84E857E8F}" dt="2021-02-25T15:35:50.642" v="106"/>
          <ac:grpSpMkLst>
            <pc:docMk/>
            <pc:sldMk cId="2849079961" sldId="530"/>
            <ac:grpSpMk id="22" creationId="{CDE3D77A-937B-48C1-8D38-4F443B732E84}"/>
          </ac:grpSpMkLst>
        </pc:grpChg>
        <pc:inkChg chg="add">
          <ac:chgData name="Sherif Khattab" userId="c83b1e15-36f3-4f46-aceb-05aac24c545e" providerId="ADAL" clId="{68922303-928D-411F-A7C3-3BB84E857E8F}" dt="2021-02-25T15:35:42.367" v="100" actId="9405"/>
          <ac:inkMkLst>
            <pc:docMk/>
            <pc:sldMk cId="2849079961" sldId="530"/>
            <ac:inkMk id="11" creationId="{8618FCC5-C92D-4747-B4F4-CF36073CE727}"/>
          </ac:inkMkLst>
        </pc:inkChg>
        <pc:inkChg chg="add">
          <ac:chgData name="Sherif Khattab" userId="c83b1e15-36f3-4f46-aceb-05aac24c545e" providerId="ADAL" clId="{68922303-928D-411F-A7C3-3BB84E857E8F}" dt="2021-02-25T15:35:46.157" v="101" actId="9405"/>
          <ac:inkMkLst>
            <pc:docMk/>
            <pc:sldMk cId="2849079961" sldId="530"/>
            <ac:inkMk id="12" creationId="{963CCEE0-47C6-4C91-845F-232C86172F1B}"/>
          </ac:inkMkLst>
        </pc:inkChg>
        <pc:inkChg chg="add mod">
          <ac:chgData name="Sherif Khattab" userId="c83b1e15-36f3-4f46-aceb-05aac24c545e" providerId="ADAL" clId="{68922303-928D-411F-A7C3-3BB84E857E8F}" dt="2021-02-25T15:35:50.642" v="106"/>
          <ac:inkMkLst>
            <pc:docMk/>
            <pc:sldMk cId="2849079961" sldId="530"/>
            <ac:inkMk id="13" creationId="{E39090CA-70A8-45C3-A557-186B0734F8F8}"/>
          </ac:inkMkLst>
        </pc:inkChg>
        <pc:inkChg chg="del">
          <ac:chgData name="Sherif Khattab" userId="c83b1e15-36f3-4f46-aceb-05aac24c545e" providerId="ADAL" clId="{68922303-928D-411F-A7C3-3BB84E857E8F}" dt="2021-02-25T15:35:18.476" v="97" actId="478"/>
          <ac:inkMkLst>
            <pc:docMk/>
            <pc:sldMk cId="2849079961" sldId="530"/>
            <ac:inkMk id="18" creationId="{C95178F8-2283-4681-9458-00A9BD73E4EF}"/>
          </ac:inkMkLst>
        </pc:inkChg>
        <pc:inkChg chg="add mod">
          <ac:chgData name="Sherif Khattab" userId="c83b1e15-36f3-4f46-aceb-05aac24c545e" providerId="ADAL" clId="{68922303-928D-411F-A7C3-3BB84E857E8F}" dt="2021-02-25T15:35:50.642" v="106"/>
          <ac:inkMkLst>
            <pc:docMk/>
            <pc:sldMk cId="2849079961" sldId="530"/>
            <ac:inkMk id="19" creationId="{ED8162B8-C7A5-40AE-A15F-2CB0C2596BC4}"/>
          </ac:inkMkLst>
        </pc:inkChg>
        <pc:inkChg chg="add mod">
          <ac:chgData name="Sherif Khattab" userId="c83b1e15-36f3-4f46-aceb-05aac24c545e" providerId="ADAL" clId="{68922303-928D-411F-A7C3-3BB84E857E8F}" dt="2021-02-25T15:35:50.642" v="106"/>
          <ac:inkMkLst>
            <pc:docMk/>
            <pc:sldMk cId="2849079961" sldId="530"/>
            <ac:inkMk id="20" creationId="{EE2257D2-70ED-4903-A214-8F0BC3FC10DC}"/>
          </ac:inkMkLst>
        </pc:inkChg>
        <pc:inkChg chg="add mod">
          <ac:chgData name="Sherif Khattab" userId="c83b1e15-36f3-4f46-aceb-05aac24c545e" providerId="ADAL" clId="{68922303-928D-411F-A7C3-3BB84E857E8F}" dt="2021-02-25T15:35:50.642" v="106"/>
          <ac:inkMkLst>
            <pc:docMk/>
            <pc:sldMk cId="2849079961" sldId="530"/>
            <ac:inkMk id="21" creationId="{7D60A6FE-6F6F-4A04-AED8-67E9DB5D8231}"/>
          </ac:inkMkLst>
        </pc:inkChg>
      </pc:sldChg>
      <pc:sldChg chg="addSp delSp modSp add mod">
        <pc:chgData name="Sherif Khattab" userId="c83b1e15-36f3-4f46-aceb-05aac24c545e" providerId="ADAL" clId="{68922303-928D-411F-A7C3-3BB84E857E8F}" dt="2021-02-25T15:36:21.935" v="119" actId="9405"/>
        <pc:sldMkLst>
          <pc:docMk/>
          <pc:sldMk cId="198862008" sldId="531"/>
        </pc:sldMkLst>
        <pc:grpChg chg="mod">
          <ac:chgData name="Sherif Khattab" userId="c83b1e15-36f3-4f46-aceb-05aac24c545e" providerId="ADAL" clId="{68922303-928D-411F-A7C3-3BB84E857E8F}" dt="2021-02-25T15:36:01.268" v="109" actId="1076"/>
          <ac:grpSpMkLst>
            <pc:docMk/>
            <pc:sldMk cId="198862008" sldId="531"/>
            <ac:grpSpMk id="8" creationId="{FD2C3776-ED61-4F82-A7E4-1CD1A4DD5B67}"/>
          </ac:grpSpMkLst>
        </pc:grpChg>
        <pc:graphicFrameChg chg="modGraphic">
          <ac:chgData name="Sherif Khattab" userId="c83b1e15-36f3-4f46-aceb-05aac24c545e" providerId="ADAL" clId="{68922303-928D-411F-A7C3-3BB84E857E8F}" dt="2021-02-25T15:36:17.253" v="116" actId="14100"/>
          <ac:graphicFrameMkLst>
            <pc:docMk/>
            <pc:sldMk cId="198862008" sldId="531"/>
            <ac:graphicFrameMk id="46128" creationId="{CC3071AF-5E82-4566-8B84-9DBAED71D174}"/>
          </ac:graphicFrameMkLst>
        </pc:graphicFrameChg>
        <pc:inkChg chg="del">
          <ac:chgData name="Sherif Khattab" userId="c83b1e15-36f3-4f46-aceb-05aac24c545e" providerId="ADAL" clId="{68922303-928D-411F-A7C3-3BB84E857E8F}" dt="2021-02-25T15:35:57.862" v="108" actId="478"/>
          <ac:inkMkLst>
            <pc:docMk/>
            <pc:sldMk cId="198862008" sldId="531"/>
            <ac:inkMk id="12" creationId="{963CCEE0-47C6-4C91-845F-232C86172F1B}"/>
          </ac:inkMkLst>
        </pc:inkChg>
        <pc:inkChg chg="add del">
          <ac:chgData name="Sherif Khattab" userId="c83b1e15-36f3-4f46-aceb-05aac24c545e" providerId="ADAL" clId="{68922303-928D-411F-A7C3-3BB84E857E8F}" dt="2021-02-25T15:36:19.291" v="118" actId="9405"/>
          <ac:inkMkLst>
            <pc:docMk/>
            <pc:sldMk cId="198862008" sldId="531"/>
            <ac:inkMk id="18" creationId="{FBDFFF6B-147F-4763-9DCA-107578AF893C}"/>
          </ac:inkMkLst>
        </pc:inkChg>
        <pc:inkChg chg="add">
          <ac:chgData name="Sherif Khattab" userId="c83b1e15-36f3-4f46-aceb-05aac24c545e" providerId="ADAL" clId="{68922303-928D-411F-A7C3-3BB84E857E8F}" dt="2021-02-25T15:36:21.935" v="119" actId="9405"/>
          <ac:inkMkLst>
            <pc:docMk/>
            <pc:sldMk cId="198862008" sldId="531"/>
            <ac:inkMk id="23" creationId="{93355A70-1799-4574-A335-EC3E21B16810}"/>
          </ac:inkMkLst>
        </pc:inkChg>
      </pc:sldChg>
      <pc:sldChg chg="addSp delSp modSp add mod">
        <pc:chgData name="Sherif Khattab" userId="c83b1e15-36f3-4f46-aceb-05aac24c545e" providerId="ADAL" clId="{68922303-928D-411F-A7C3-3BB84E857E8F}" dt="2021-02-25T15:36:51.907" v="129"/>
        <pc:sldMkLst>
          <pc:docMk/>
          <pc:sldMk cId="3242586881" sldId="532"/>
        </pc:sldMkLst>
        <pc:grpChg chg="mod">
          <ac:chgData name="Sherif Khattab" userId="c83b1e15-36f3-4f46-aceb-05aac24c545e" providerId="ADAL" clId="{68922303-928D-411F-A7C3-3BB84E857E8F}" dt="2021-02-25T15:36:39.032" v="123" actId="1076"/>
          <ac:grpSpMkLst>
            <pc:docMk/>
            <pc:sldMk cId="3242586881" sldId="532"/>
            <ac:grpSpMk id="5" creationId="{07EE03A1-8A90-4B73-A932-362DDC4DAE68}"/>
          </ac:grpSpMkLst>
        </pc:grpChg>
        <pc:grpChg chg="mod">
          <ac:chgData name="Sherif Khattab" userId="c83b1e15-36f3-4f46-aceb-05aac24c545e" providerId="ADAL" clId="{68922303-928D-411F-A7C3-3BB84E857E8F}" dt="2021-02-25T15:36:33.770" v="122" actId="1076"/>
          <ac:grpSpMkLst>
            <pc:docMk/>
            <pc:sldMk cId="3242586881" sldId="532"/>
            <ac:grpSpMk id="8" creationId="{FD2C3776-ED61-4F82-A7E4-1CD1A4DD5B67}"/>
          </ac:grpSpMkLst>
        </pc:grpChg>
        <pc:grpChg chg="mod">
          <ac:chgData name="Sherif Khattab" userId="c83b1e15-36f3-4f46-aceb-05aac24c545e" providerId="ADAL" clId="{68922303-928D-411F-A7C3-3BB84E857E8F}" dt="2021-02-25T15:36:51.907" v="129"/>
          <ac:grpSpMkLst>
            <pc:docMk/>
            <pc:sldMk cId="3242586881" sldId="532"/>
            <ac:grpSpMk id="27" creationId="{A434D193-5B48-48C3-B801-EA48B1068A9F}"/>
          </ac:grpSpMkLst>
        </pc:grpChg>
        <pc:inkChg chg="add">
          <ac:chgData name="Sherif Khattab" userId="c83b1e15-36f3-4f46-aceb-05aac24c545e" providerId="ADAL" clId="{68922303-928D-411F-A7C3-3BB84E857E8F}" dt="2021-02-25T15:36:42.783" v="124" actId="9405"/>
          <ac:inkMkLst>
            <pc:docMk/>
            <pc:sldMk cId="3242586881" sldId="532"/>
            <ac:inkMk id="12" creationId="{0F6006B0-A710-40F5-BDD2-5F6B18F1A8E9}"/>
          </ac:inkMkLst>
        </pc:inkChg>
        <pc:inkChg chg="add">
          <ac:chgData name="Sherif Khattab" userId="c83b1e15-36f3-4f46-aceb-05aac24c545e" providerId="ADAL" clId="{68922303-928D-411F-A7C3-3BB84E857E8F}" dt="2021-02-25T15:36:45.499" v="125" actId="9405"/>
          <ac:inkMkLst>
            <pc:docMk/>
            <pc:sldMk cId="3242586881" sldId="532"/>
            <ac:inkMk id="18" creationId="{F4AF6213-8BB9-4078-8C3B-E13E5C85F967}"/>
          </ac:inkMkLst>
        </pc:inkChg>
        <pc:inkChg chg="del">
          <ac:chgData name="Sherif Khattab" userId="c83b1e15-36f3-4f46-aceb-05aac24c545e" providerId="ADAL" clId="{68922303-928D-411F-A7C3-3BB84E857E8F}" dt="2021-02-25T15:36:29.843" v="121" actId="478"/>
          <ac:inkMkLst>
            <pc:docMk/>
            <pc:sldMk cId="3242586881" sldId="532"/>
            <ac:inkMk id="23" creationId="{93355A70-1799-4574-A335-EC3E21B16810}"/>
          </ac:inkMkLst>
        </pc:inkChg>
        <pc:inkChg chg="add mod">
          <ac:chgData name="Sherif Khattab" userId="c83b1e15-36f3-4f46-aceb-05aac24c545e" providerId="ADAL" clId="{68922303-928D-411F-A7C3-3BB84E857E8F}" dt="2021-02-25T15:36:51.907" v="129"/>
          <ac:inkMkLst>
            <pc:docMk/>
            <pc:sldMk cId="3242586881" sldId="532"/>
            <ac:inkMk id="24" creationId="{1623C9BB-A670-48C4-A09F-023816DAA9F0}"/>
          </ac:inkMkLst>
        </pc:inkChg>
        <pc:inkChg chg="add mod">
          <ac:chgData name="Sherif Khattab" userId="c83b1e15-36f3-4f46-aceb-05aac24c545e" providerId="ADAL" clId="{68922303-928D-411F-A7C3-3BB84E857E8F}" dt="2021-02-25T15:36:51.907" v="129"/>
          <ac:inkMkLst>
            <pc:docMk/>
            <pc:sldMk cId="3242586881" sldId="532"/>
            <ac:inkMk id="25" creationId="{86ABB82D-30A6-4E58-8A1B-B19F177FD32A}"/>
          </ac:inkMkLst>
        </pc:inkChg>
        <pc:inkChg chg="add mod">
          <ac:chgData name="Sherif Khattab" userId="c83b1e15-36f3-4f46-aceb-05aac24c545e" providerId="ADAL" clId="{68922303-928D-411F-A7C3-3BB84E857E8F}" dt="2021-02-25T15:36:51.907" v="129"/>
          <ac:inkMkLst>
            <pc:docMk/>
            <pc:sldMk cId="3242586881" sldId="532"/>
            <ac:inkMk id="26" creationId="{837D6F27-641E-4521-A351-B103F0D719B9}"/>
          </ac:inkMkLst>
        </pc:inkChg>
      </pc:sldChg>
      <pc:sldChg chg="addSp delSp modSp add mod">
        <pc:chgData name="Sherif Khattab" userId="c83b1e15-36f3-4f46-aceb-05aac24c545e" providerId="ADAL" clId="{68922303-928D-411F-A7C3-3BB84E857E8F}" dt="2021-02-25T15:37:44.937" v="151" actId="9405"/>
        <pc:sldMkLst>
          <pc:docMk/>
          <pc:sldMk cId="202149894" sldId="533"/>
        </pc:sldMkLst>
        <pc:grpChg chg="mod">
          <ac:chgData name="Sherif Khattab" userId="c83b1e15-36f3-4f46-aceb-05aac24c545e" providerId="ADAL" clId="{68922303-928D-411F-A7C3-3BB84E857E8F}" dt="2021-02-25T15:37:03.852" v="132" actId="1076"/>
          <ac:grpSpMkLst>
            <pc:docMk/>
            <pc:sldMk cId="202149894" sldId="533"/>
            <ac:grpSpMk id="8" creationId="{FD2C3776-ED61-4F82-A7E4-1CD1A4DD5B67}"/>
          </ac:grpSpMkLst>
        </pc:grpChg>
        <pc:graphicFrameChg chg="mod modGraphic">
          <ac:chgData name="Sherif Khattab" userId="c83b1e15-36f3-4f46-aceb-05aac24c545e" providerId="ADAL" clId="{68922303-928D-411F-A7C3-3BB84E857E8F}" dt="2021-02-25T15:37:34.794" v="150" actId="14734"/>
          <ac:graphicFrameMkLst>
            <pc:docMk/>
            <pc:sldMk cId="202149894" sldId="533"/>
            <ac:graphicFrameMk id="46128" creationId="{CC3071AF-5E82-4566-8B84-9DBAED71D174}"/>
          </ac:graphicFrameMkLst>
        </pc:graphicFrameChg>
        <pc:inkChg chg="del">
          <ac:chgData name="Sherif Khattab" userId="c83b1e15-36f3-4f46-aceb-05aac24c545e" providerId="ADAL" clId="{68922303-928D-411F-A7C3-3BB84E857E8F}" dt="2021-02-25T15:36:59.893" v="131" actId="478"/>
          <ac:inkMkLst>
            <pc:docMk/>
            <pc:sldMk cId="202149894" sldId="533"/>
            <ac:inkMk id="18" creationId="{F4AF6213-8BB9-4078-8C3B-E13E5C85F967}"/>
          </ac:inkMkLst>
        </pc:inkChg>
        <pc:inkChg chg="add">
          <ac:chgData name="Sherif Khattab" userId="c83b1e15-36f3-4f46-aceb-05aac24c545e" providerId="ADAL" clId="{68922303-928D-411F-A7C3-3BB84E857E8F}" dt="2021-02-25T15:37:44.937" v="151" actId="9405"/>
          <ac:inkMkLst>
            <pc:docMk/>
            <pc:sldMk cId="202149894" sldId="533"/>
            <ac:inkMk id="23" creationId="{FCB3C244-0CEB-4626-A94E-E647E965A650}"/>
          </ac:inkMkLst>
        </pc:inkChg>
      </pc:sldChg>
      <pc:sldChg chg="addSp delSp modSp add mod">
        <pc:chgData name="Sherif Khattab" userId="c83b1e15-36f3-4f46-aceb-05aac24c545e" providerId="ADAL" clId="{68922303-928D-411F-A7C3-3BB84E857E8F}" dt="2021-02-25T15:38:23.467" v="168" actId="9405"/>
        <pc:sldMkLst>
          <pc:docMk/>
          <pc:sldMk cId="1862553252" sldId="534"/>
        </pc:sldMkLst>
        <pc:grpChg chg="mod">
          <ac:chgData name="Sherif Khattab" userId="c83b1e15-36f3-4f46-aceb-05aac24c545e" providerId="ADAL" clId="{68922303-928D-411F-A7C3-3BB84E857E8F}" dt="2021-02-25T15:38:12.587" v="164"/>
          <ac:grpSpMkLst>
            <pc:docMk/>
            <pc:sldMk cId="1862553252" sldId="534"/>
            <ac:grpSpMk id="41" creationId="{FF5CD767-8263-42A7-93F7-C3F92E0EB94E}"/>
          </ac:grpSpMkLst>
        </pc:grpChg>
        <pc:inkChg chg="add mod">
          <ac:chgData name="Sherif Khattab" userId="c83b1e15-36f3-4f46-aceb-05aac24c545e" providerId="ADAL" clId="{68922303-928D-411F-A7C3-3BB84E857E8F}" dt="2021-02-25T15:38:12.587" v="164"/>
          <ac:inkMkLst>
            <pc:docMk/>
            <pc:sldMk cId="1862553252" sldId="534"/>
            <ac:inkMk id="18" creationId="{C7393517-EF34-45F3-8887-AFC45BDB730C}"/>
          </ac:inkMkLst>
        </pc:inkChg>
        <pc:inkChg chg="del">
          <ac:chgData name="Sherif Khattab" userId="c83b1e15-36f3-4f46-aceb-05aac24c545e" providerId="ADAL" clId="{68922303-928D-411F-A7C3-3BB84E857E8F}" dt="2021-02-25T15:38:00.835" v="153" actId="478"/>
          <ac:inkMkLst>
            <pc:docMk/>
            <pc:sldMk cId="1862553252" sldId="534"/>
            <ac:inkMk id="23" creationId="{FCB3C244-0CEB-4626-A94E-E647E965A650}"/>
          </ac:inkMkLst>
        </pc:inkChg>
        <pc:inkChg chg="add mod">
          <ac:chgData name="Sherif Khattab" userId="c83b1e15-36f3-4f46-aceb-05aac24c545e" providerId="ADAL" clId="{68922303-928D-411F-A7C3-3BB84E857E8F}" dt="2021-02-25T15:38:12.587" v="164"/>
          <ac:inkMkLst>
            <pc:docMk/>
            <pc:sldMk cId="1862553252" sldId="534"/>
            <ac:inkMk id="28" creationId="{C14C4589-CA30-4881-8E71-D484A68DB4A5}"/>
          </ac:inkMkLst>
        </pc:inkChg>
        <pc:inkChg chg="add mod">
          <ac:chgData name="Sherif Khattab" userId="c83b1e15-36f3-4f46-aceb-05aac24c545e" providerId="ADAL" clId="{68922303-928D-411F-A7C3-3BB84E857E8F}" dt="2021-02-25T15:38:12.587" v="164"/>
          <ac:inkMkLst>
            <pc:docMk/>
            <pc:sldMk cId="1862553252" sldId="534"/>
            <ac:inkMk id="29" creationId="{9F2A4B47-8A80-4CAD-9314-6C6EC3FB0DC7}"/>
          </ac:inkMkLst>
        </pc:inkChg>
        <pc:inkChg chg="add mod">
          <ac:chgData name="Sherif Khattab" userId="c83b1e15-36f3-4f46-aceb-05aac24c545e" providerId="ADAL" clId="{68922303-928D-411F-A7C3-3BB84E857E8F}" dt="2021-02-25T15:38:12.587" v="164"/>
          <ac:inkMkLst>
            <pc:docMk/>
            <pc:sldMk cId="1862553252" sldId="534"/>
            <ac:inkMk id="30" creationId="{713FFC98-1B8D-4779-912E-64895B06A92F}"/>
          </ac:inkMkLst>
        </pc:inkChg>
        <pc:inkChg chg="add mod">
          <ac:chgData name="Sherif Khattab" userId="c83b1e15-36f3-4f46-aceb-05aac24c545e" providerId="ADAL" clId="{68922303-928D-411F-A7C3-3BB84E857E8F}" dt="2021-02-25T15:38:12.587" v="164"/>
          <ac:inkMkLst>
            <pc:docMk/>
            <pc:sldMk cId="1862553252" sldId="534"/>
            <ac:inkMk id="31" creationId="{0743C302-223A-46A6-8816-2E66B4614E76}"/>
          </ac:inkMkLst>
        </pc:inkChg>
        <pc:inkChg chg="add mod">
          <ac:chgData name="Sherif Khattab" userId="c83b1e15-36f3-4f46-aceb-05aac24c545e" providerId="ADAL" clId="{68922303-928D-411F-A7C3-3BB84E857E8F}" dt="2021-02-25T15:38:12.587" v="164"/>
          <ac:inkMkLst>
            <pc:docMk/>
            <pc:sldMk cId="1862553252" sldId="534"/>
            <ac:inkMk id="36" creationId="{013B3B19-5442-484B-9A5C-10B6C589CB0B}"/>
          </ac:inkMkLst>
        </pc:inkChg>
        <pc:inkChg chg="add mod">
          <ac:chgData name="Sherif Khattab" userId="c83b1e15-36f3-4f46-aceb-05aac24c545e" providerId="ADAL" clId="{68922303-928D-411F-A7C3-3BB84E857E8F}" dt="2021-02-25T15:38:12.587" v="164"/>
          <ac:inkMkLst>
            <pc:docMk/>
            <pc:sldMk cId="1862553252" sldId="534"/>
            <ac:inkMk id="37" creationId="{05306296-0EBF-4C81-93C3-B43098456421}"/>
          </ac:inkMkLst>
        </pc:inkChg>
        <pc:inkChg chg="add mod">
          <ac:chgData name="Sherif Khattab" userId="c83b1e15-36f3-4f46-aceb-05aac24c545e" providerId="ADAL" clId="{68922303-928D-411F-A7C3-3BB84E857E8F}" dt="2021-02-25T15:38:12.587" v="164"/>
          <ac:inkMkLst>
            <pc:docMk/>
            <pc:sldMk cId="1862553252" sldId="534"/>
            <ac:inkMk id="38" creationId="{F9B33137-5AA0-4B6E-979D-B9D6F035B00A}"/>
          </ac:inkMkLst>
        </pc:inkChg>
        <pc:inkChg chg="add mod">
          <ac:chgData name="Sherif Khattab" userId="c83b1e15-36f3-4f46-aceb-05aac24c545e" providerId="ADAL" clId="{68922303-928D-411F-A7C3-3BB84E857E8F}" dt="2021-02-25T15:38:12.587" v="164"/>
          <ac:inkMkLst>
            <pc:docMk/>
            <pc:sldMk cId="1862553252" sldId="534"/>
            <ac:inkMk id="39" creationId="{0C1269D0-2FD7-49B4-ACC2-EC0CF4F3AE66}"/>
          </ac:inkMkLst>
        </pc:inkChg>
        <pc:inkChg chg="add mod">
          <ac:chgData name="Sherif Khattab" userId="c83b1e15-36f3-4f46-aceb-05aac24c545e" providerId="ADAL" clId="{68922303-928D-411F-A7C3-3BB84E857E8F}" dt="2021-02-25T15:38:12.587" v="164"/>
          <ac:inkMkLst>
            <pc:docMk/>
            <pc:sldMk cId="1862553252" sldId="534"/>
            <ac:inkMk id="40" creationId="{2379E630-A60C-4095-B29C-AFDA44600A2B}"/>
          </ac:inkMkLst>
        </pc:inkChg>
        <pc:inkChg chg="add">
          <ac:chgData name="Sherif Khattab" userId="c83b1e15-36f3-4f46-aceb-05aac24c545e" providerId="ADAL" clId="{68922303-928D-411F-A7C3-3BB84E857E8F}" dt="2021-02-25T15:38:14.465" v="165" actId="9405"/>
          <ac:inkMkLst>
            <pc:docMk/>
            <pc:sldMk cId="1862553252" sldId="534"/>
            <ac:inkMk id="42" creationId="{E6B9AAB0-6A12-4D08-AF06-1E8C0EC13813}"/>
          </ac:inkMkLst>
        </pc:inkChg>
        <pc:inkChg chg="add del">
          <ac:chgData name="Sherif Khattab" userId="c83b1e15-36f3-4f46-aceb-05aac24c545e" providerId="ADAL" clId="{68922303-928D-411F-A7C3-3BB84E857E8F}" dt="2021-02-25T15:38:20.776" v="167" actId="9405"/>
          <ac:inkMkLst>
            <pc:docMk/>
            <pc:sldMk cId="1862553252" sldId="534"/>
            <ac:inkMk id="43" creationId="{4D91E102-6953-4FA7-AF6D-2DFDDE6179B2}"/>
          </ac:inkMkLst>
        </pc:inkChg>
        <pc:inkChg chg="add">
          <ac:chgData name="Sherif Khattab" userId="c83b1e15-36f3-4f46-aceb-05aac24c545e" providerId="ADAL" clId="{68922303-928D-411F-A7C3-3BB84E857E8F}" dt="2021-02-25T15:38:23.467" v="168" actId="9405"/>
          <ac:inkMkLst>
            <pc:docMk/>
            <pc:sldMk cId="1862553252" sldId="534"/>
            <ac:inkMk id="44" creationId="{EEDBD0BD-C0F7-414F-969E-886BA95F6B09}"/>
          </ac:inkMkLst>
        </pc:inkChg>
      </pc:sldChg>
      <pc:sldChg chg="addSp delSp add mod">
        <pc:chgData name="Sherif Khattab" userId="c83b1e15-36f3-4f46-aceb-05aac24c545e" providerId="ADAL" clId="{68922303-928D-411F-A7C3-3BB84E857E8F}" dt="2021-02-25T15:39:24.813" v="172" actId="9405"/>
        <pc:sldMkLst>
          <pc:docMk/>
          <pc:sldMk cId="2560037637" sldId="535"/>
        </pc:sldMkLst>
        <pc:inkChg chg="add del">
          <ac:chgData name="Sherif Khattab" userId="c83b1e15-36f3-4f46-aceb-05aac24c545e" providerId="ADAL" clId="{68922303-928D-411F-A7C3-3BB84E857E8F}" dt="2021-02-25T15:39:18.054" v="171" actId="9405"/>
          <ac:inkMkLst>
            <pc:docMk/>
            <pc:sldMk cId="2560037637" sldId="535"/>
            <ac:inkMk id="2" creationId="{9E5AB3E8-7BB1-4B01-8F34-A06BC61E47FA}"/>
          </ac:inkMkLst>
        </pc:inkChg>
        <pc:inkChg chg="add">
          <ac:chgData name="Sherif Khattab" userId="c83b1e15-36f3-4f46-aceb-05aac24c545e" providerId="ADAL" clId="{68922303-928D-411F-A7C3-3BB84E857E8F}" dt="2021-02-25T15:39:24.813" v="172" actId="9405"/>
          <ac:inkMkLst>
            <pc:docMk/>
            <pc:sldMk cId="2560037637" sldId="535"/>
            <ac:inkMk id="3" creationId="{A65E9F40-9612-42C7-AA53-80FC10198023}"/>
          </ac:inkMkLst>
        </pc:inkChg>
      </pc:sldChg>
      <pc:sldChg chg="addSp add mod">
        <pc:chgData name="Sherif Khattab" userId="c83b1e15-36f3-4f46-aceb-05aac24c545e" providerId="ADAL" clId="{68922303-928D-411F-A7C3-3BB84E857E8F}" dt="2021-02-25T15:39:42.237" v="175" actId="9405"/>
        <pc:sldMkLst>
          <pc:docMk/>
          <pc:sldMk cId="2261657990" sldId="536"/>
        </pc:sldMkLst>
        <pc:inkChg chg="add">
          <ac:chgData name="Sherif Khattab" userId="c83b1e15-36f3-4f46-aceb-05aac24c545e" providerId="ADAL" clId="{68922303-928D-411F-A7C3-3BB84E857E8F}" dt="2021-02-25T15:39:40.384" v="174" actId="9405"/>
          <ac:inkMkLst>
            <pc:docMk/>
            <pc:sldMk cId="2261657990" sldId="536"/>
            <ac:inkMk id="2" creationId="{EC3BD57F-0F44-47ED-9F67-2A37BB8385EA}"/>
          </ac:inkMkLst>
        </pc:inkChg>
        <pc:inkChg chg="add">
          <ac:chgData name="Sherif Khattab" userId="c83b1e15-36f3-4f46-aceb-05aac24c545e" providerId="ADAL" clId="{68922303-928D-411F-A7C3-3BB84E857E8F}" dt="2021-02-25T15:39:42.237" v="175" actId="9405"/>
          <ac:inkMkLst>
            <pc:docMk/>
            <pc:sldMk cId="2261657990" sldId="536"/>
            <ac:inkMk id="4" creationId="{0BA393AC-2001-40BC-BDBD-3AF78F5A005E}"/>
          </ac:inkMkLst>
        </pc:inkChg>
      </pc:sldChg>
      <pc:sldChg chg="add del">
        <pc:chgData name="Sherif Khattab" userId="c83b1e15-36f3-4f46-aceb-05aac24c545e" providerId="ADAL" clId="{68922303-928D-411F-A7C3-3BB84E857E8F}" dt="2021-02-25T15:40:02.946" v="177"/>
        <pc:sldMkLst>
          <pc:docMk/>
          <pc:sldMk cId="2201325351" sldId="537"/>
        </pc:sldMkLst>
      </pc:sldChg>
      <pc:sldChg chg="addSp delSp add mod">
        <pc:chgData name="Sherif Khattab" userId="c83b1e15-36f3-4f46-aceb-05aac24c545e" providerId="ADAL" clId="{68922303-928D-411F-A7C3-3BB84E857E8F}" dt="2021-02-25T15:40:25.609" v="181" actId="9405"/>
        <pc:sldMkLst>
          <pc:docMk/>
          <pc:sldMk cId="3968698010" sldId="537"/>
        </pc:sldMkLst>
        <pc:inkChg chg="add del">
          <ac:chgData name="Sherif Khattab" userId="c83b1e15-36f3-4f46-aceb-05aac24c545e" providerId="ADAL" clId="{68922303-928D-411F-A7C3-3BB84E857E8F}" dt="2021-02-25T15:40:18.738" v="180" actId="9405"/>
          <ac:inkMkLst>
            <pc:docMk/>
            <pc:sldMk cId="3968698010" sldId="537"/>
            <ac:inkMk id="7" creationId="{80B6CF29-2838-4628-B2AE-9472B5E0D8DB}"/>
          </ac:inkMkLst>
        </pc:inkChg>
        <pc:inkChg chg="add">
          <ac:chgData name="Sherif Khattab" userId="c83b1e15-36f3-4f46-aceb-05aac24c545e" providerId="ADAL" clId="{68922303-928D-411F-A7C3-3BB84E857E8F}" dt="2021-02-25T15:40:25.609" v="181" actId="9405"/>
          <ac:inkMkLst>
            <pc:docMk/>
            <pc:sldMk cId="3968698010" sldId="537"/>
            <ac:inkMk id="8" creationId="{212BAF6E-5D6B-405E-B7F8-06423FB91F37}"/>
          </ac:inkMkLst>
        </pc:inkChg>
      </pc:sldChg>
      <pc:sldChg chg="addSp add mod">
        <pc:chgData name="Sherif Khattab" userId="c83b1e15-36f3-4f46-aceb-05aac24c545e" providerId="ADAL" clId="{68922303-928D-411F-A7C3-3BB84E857E8F}" dt="2021-02-25T15:40:43.864" v="185" actId="9405"/>
        <pc:sldMkLst>
          <pc:docMk/>
          <pc:sldMk cId="2645502707" sldId="538"/>
        </pc:sldMkLst>
        <pc:inkChg chg="add">
          <ac:chgData name="Sherif Khattab" userId="c83b1e15-36f3-4f46-aceb-05aac24c545e" providerId="ADAL" clId="{68922303-928D-411F-A7C3-3BB84E857E8F}" dt="2021-02-25T15:40:39.087" v="183" actId="9405"/>
          <ac:inkMkLst>
            <pc:docMk/>
            <pc:sldMk cId="2645502707" sldId="538"/>
            <ac:inkMk id="7" creationId="{A9580717-6908-4162-B1C1-8FF29D4F6ABF}"/>
          </ac:inkMkLst>
        </pc:inkChg>
        <pc:inkChg chg="add">
          <ac:chgData name="Sherif Khattab" userId="c83b1e15-36f3-4f46-aceb-05aac24c545e" providerId="ADAL" clId="{68922303-928D-411F-A7C3-3BB84E857E8F}" dt="2021-02-25T15:40:42.830" v="184" actId="9405"/>
          <ac:inkMkLst>
            <pc:docMk/>
            <pc:sldMk cId="2645502707" sldId="538"/>
            <ac:inkMk id="8" creationId="{CB5576BE-E0EB-45C1-98E9-79382D7F6DE7}"/>
          </ac:inkMkLst>
        </pc:inkChg>
        <pc:inkChg chg="add">
          <ac:chgData name="Sherif Khattab" userId="c83b1e15-36f3-4f46-aceb-05aac24c545e" providerId="ADAL" clId="{68922303-928D-411F-A7C3-3BB84E857E8F}" dt="2021-02-25T15:40:43.864" v="185" actId="9405"/>
          <ac:inkMkLst>
            <pc:docMk/>
            <pc:sldMk cId="2645502707" sldId="538"/>
            <ac:inkMk id="9" creationId="{E429CD1B-B91E-4BE2-BD53-379EC8910A37}"/>
          </ac:inkMkLst>
        </pc:inkChg>
      </pc:sldChg>
      <pc:sldChg chg="addSp add mod">
        <pc:chgData name="Sherif Khattab" userId="c83b1e15-36f3-4f46-aceb-05aac24c545e" providerId="ADAL" clId="{68922303-928D-411F-A7C3-3BB84E857E8F}" dt="2021-02-25T15:41:32.395" v="187" actId="9405"/>
        <pc:sldMkLst>
          <pc:docMk/>
          <pc:sldMk cId="2730445920" sldId="539"/>
        </pc:sldMkLst>
        <pc:inkChg chg="add">
          <ac:chgData name="Sherif Khattab" userId="c83b1e15-36f3-4f46-aceb-05aac24c545e" providerId="ADAL" clId="{68922303-928D-411F-A7C3-3BB84E857E8F}" dt="2021-02-25T15:41:32.395" v="187" actId="9405"/>
          <ac:inkMkLst>
            <pc:docMk/>
            <pc:sldMk cId="2730445920" sldId="539"/>
            <ac:inkMk id="2" creationId="{C99CF751-C31E-4380-B586-BC970D51AB34}"/>
          </ac:inkMkLst>
        </pc:inkChg>
      </pc:sldChg>
      <pc:sldChg chg="addSp add mod">
        <pc:chgData name="Sherif Khattab" userId="c83b1e15-36f3-4f46-aceb-05aac24c545e" providerId="ADAL" clId="{68922303-928D-411F-A7C3-3BB84E857E8F}" dt="2021-02-25T15:41:50.844" v="189" actId="9405"/>
        <pc:sldMkLst>
          <pc:docMk/>
          <pc:sldMk cId="2782470152" sldId="540"/>
        </pc:sldMkLst>
        <pc:inkChg chg="add">
          <ac:chgData name="Sherif Khattab" userId="c83b1e15-36f3-4f46-aceb-05aac24c545e" providerId="ADAL" clId="{68922303-928D-411F-A7C3-3BB84E857E8F}" dt="2021-02-25T15:41:50.844" v="189" actId="9405"/>
          <ac:inkMkLst>
            <pc:docMk/>
            <pc:sldMk cId="2782470152" sldId="540"/>
            <ac:inkMk id="3" creationId="{5A7BC03E-9FF6-4005-A7C2-A5E80F7F89C4}"/>
          </ac:inkMkLst>
        </pc:inkChg>
      </pc:sldChg>
      <pc:sldChg chg="addSp delSp add mod">
        <pc:chgData name="Sherif Khattab" userId="c83b1e15-36f3-4f46-aceb-05aac24c545e" providerId="ADAL" clId="{68922303-928D-411F-A7C3-3BB84E857E8F}" dt="2021-02-25T15:42:05.484" v="193" actId="9405"/>
        <pc:sldMkLst>
          <pc:docMk/>
          <pc:sldMk cId="2036122529" sldId="541"/>
        </pc:sldMkLst>
        <pc:inkChg chg="del">
          <ac:chgData name="Sherif Khattab" userId="c83b1e15-36f3-4f46-aceb-05aac24c545e" providerId="ADAL" clId="{68922303-928D-411F-A7C3-3BB84E857E8F}" dt="2021-02-25T15:41:59.233" v="192" actId="478"/>
          <ac:inkMkLst>
            <pc:docMk/>
            <pc:sldMk cId="2036122529" sldId="541"/>
            <ac:inkMk id="2" creationId="{C99CF751-C31E-4380-B586-BC970D51AB34}"/>
          </ac:inkMkLst>
        </pc:inkChg>
        <pc:inkChg chg="del">
          <ac:chgData name="Sherif Khattab" userId="c83b1e15-36f3-4f46-aceb-05aac24c545e" providerId="ADAL" clId="{68922303-928D-411F-A7C3-3BB84E857E8F}" dt="2021-02-25T15:41:58.022" v="191" actId="478"/>
          <ac:inkMkLst>
            <pc:docMk/>
            <pc:sldMk cId="2036122529" sldId="541"/>
            <ac:inkMk id="3" creationId="{5A7BC03E-9FF6-4005-A7C2-A5E80F7F89C4}"/>
          </ac:inkMkLst>
        </pc:inkChg>
        <pc:inkChg chg="add">
          <ac:chgData name="Sherif Khattab" userId="c83b1e15-36f3-4f46-aceb-05aac24c545e" providerId="ADAL" clId="{68922303-928D-411F-A7C3-3BB84E857E8F}" dt="2021-02-25T15:42:05.484" v="193" actId="9405"/>
          <ac:inkMkLst>
            <pc:docMk/>
            <pc:sldMk cId="2036122529" sldId="541"/>
            <ac:inkMk id="4" creationId="{DA6B2E23-9C1E-4422-AD35-68F1851B0154}"/>
          </ac:inkMkLst>
        </pc:inkChg>
      </pc:sldChg>
      <pc:sldChg chg="addSp delSp add mod">
        <pc:chgData name="Sherif Khattab" userId="c83b1e15-36f3-4f46-aceb-05aac24c545e" providerId="ADAL" clId="{68922303-928D-411F-A7C3-3BB84E857E8F}" dt="2021-02-25T15:42:21.700" v="196" actId="9405"/>
        <pc:sldMkLst>
          <pc:docMk/>
          <pc:sldMk cId="3103852141" sldId="542"/>
        </pc:sldMkLst>
        <pc:inkChg chg="add">
          <ac:chgData name="Sherif Khattab" userId="c83b1e15-36f3-4f46-aceb-05aac24c545e" providerId="ADAL" clId="{68922303-928D-411F-A7C3-3BB84E857E8F}" dt="2021-02-25T15:42:21.700" v="196" actId="9405"/>
          <ac:inkMkLst>
            <pc:docMk/>
            <pc:sldMk cId="3103852141" sldId="542"/>
            <ac:inkMk id="2" creationId="{F1A46510-00AC-4EC0-BE62-CFE9B8CA6D06}"/>
          </ac:inkMkLst>
        </pc:inkChg>
        <pc:inkChg chg="del">
          <ac:chgData name="Sherif Khattab" userId="c83b1e15-36f3-4f46-aceb-05aac24c545e" providerId="ADAL" clId="{68922303-928D-411F-A7C3-3BB84E857E8F}" dt="2021-02-25T15:42:14.100" v="195" actId="478"/>
          <ac:inkMkLst>
            <pc:docMk/>
            <pc:sldMk cId="3103852141" sldId="542"/>
            <ac:inkMk id="4" creationId="{DA6B2E23-9C1E-4422-AD35-68F1851B0154}"/>
          </ac:inkMkLst>
        </pc:inkChg>
      </pc:sldChg>
      <pc:sldChg chg="delSp add modAnim">
        <pc:chgData name="Sherif Khattab" userId="c83b1e15-36f3-4f46-aceb-05aac24c545e" providerId="ADAL" clId="{68922303-928D-411F-A7C3-3BB84E857E8F}" dt="2021-02-25T15:45:09.490" v="219" actId="478"/>
        <pc:sldMkLst>
          <pc:docMk/>
          <pc:sldMk cId="3587680791" sldId="543"/>
        </pc:sldMkLst>
        <pc:spChg chg="del">
          <ac:chgData name="Sherif Khattab" userId="c83b1e15-36f3-4f46-aceb-05aac24c545e" providerId="ADAL" clId="{68922303-928D-411F-A7C3-3BB84E857E8F}" dt="2021-02-25T15:45:09.490" v="219" actId="478"/>
          <ac:spMkLst>
            <pc:docMk/>
            <pc:sldMk cId="3587680791" sldId="543"/>
            <ac:spMk id="23677" creationId="{E18AD9C6-511C-489C-AEAA-D7EAC45A4AF5}"/>
          </ac:spMkLst>
        </pc:spChg>
      </pc:sldChg>
      <pc:sldChg chg="add modAnim">
        <pc:chgData name="Sherif Khattab" userId="c83b1e15-36f3-4f46-aceb-05aac24c545e" providerId="ADAL" clId="{68922303-928D-411F-A7C3-3BB84E857E8F}" dt="2021-02-25T15:45:14.602" v="220"/>
        <pc:sldMkLst>
          <pc:docMk/>
          <pc:sldMk cId="2971477576" sldId="544"/>
        </pc:sldMkLst>
      </pc:sldChg>
      <pc:sldChg chg="addSp delSp modSp add modAnim">
        <pc:chgData name="Sherif Khattab" userId="c83b1e15-36f3-4f46-aceb-05aac24c545e" providerId="ADAL" clId="{68922303-928D-411F-A7C3-3BB84E857E8F}" dt="2021-02-25T15:48:27.825" v="256"/>
        <pc:sldMkLst>
          <pc:docMk/>
          <pc:sldMk cId="1621208385" sldId="545"/>
        </pc:sldMkLst>
        <pc:spChg chg="add del mod">
          <ac:chgData name="Sherif Khattab" userId="c83b1e15-36f3-4f46-aceb-05aac24c545e" providerId="ADAL" clId="{68922303-928D-411F-A7C3-3BB84E857E8F}" dt="2021-02-25T15:48:06.075" v="248" actId="478"/>
          <ac:spMkLst>
            <pc:docMk/>
            <pc:sldMk cId="1621208385" sldId="545"/>
            <ac:spMk id="20" creationId="{D8C2345C-2057-4910-AA8A-3FAB5012944C}"/>
          </ac:spMkLst>
        </pc:spChg>
        <pc:spChg chg="add mod">
          <ac:chgData name="Sherif Khattab" userId="c83b1e15-36f3-4f46-aceb-05aac24c545e" providerId="ADAL" clId="{68922303-928D-411F-A7C3-3BB84E857E8F}" dt="2021-02-25T15:47:59.094" v="246"/>
          <ac:spMkLst>
            <pc:docMk/>
            <pc:sldMk cId="1621208385" sldId="545"/>
            <ac:spMk id="21" creationId="{AF711E0F-0F93-4C0B-853E-9DF9F4EEFC3D}"/>
          </ac:spMkLst>
        </pc:spChg>
        <pc:spChg chg="mod">
          <ac:chgData name="Sherif Khattab" userId="c83b1e15-36f3-4f46-aceb-05aac24c545e" providerId="ADAL" clId="{68922303-928D-411F-A7C3-3BB84E857E8F}" dt="2021-02-25T15:48:24.473" v="255" actId="1076"/>
          <ac:spMkLst>
            <pc:docMk/>
            <pc:sldMk cId="1621208385" sldId="545"/>
            <ac:spMk id="28717" creationId="{65836439-78E8-4455-A276-A88D6A2179F8}"/>
          </ac:spMkLst>
        </pc:spChg>
        <pc:spChg chg="del">
          <ac:chgData name="Sherif Khattab" userId="c83b1e15-36f3-4f46-aceb-05aac24c545e" providerId="ADAL" clId="{68922303-928D-411F-A7C3-3BB84E857E8F}" dt="2021-02-25T15:48:14.892" v="254" actId="478"/>
          <ac:spMkLst>
            <pc:docMk/>
            <pc:sldMk cId="1621208385" sldId="545"/>
            <ac:spMk id="28718" creationId="{FC8D50AF-002E-470B-ACB9-7FB7BEB9E1FF}"/>
          </ac:spMkLst>
        </pc:spChg>
        <pc:cxnChg chg="mod">
          <ac:chgData name="Sherif Khattab" userId="c83b1e15-36f3-4f46-aceb-05aac24c545e" providerId="ADAL" clId="{68922303-928D-411F-A7C3-3BB84E857E8F}" dt="2021-02-25T15:48:24.473" v="255" actId="1076"/>
          <ac:cxnSpMkLst>
            <pc:docMk/>
            <pc:sldMk cId="1621208385" sldId="545"/>
            <ac:cxnSpMk id="28722" creationId="{83EC386E-60C3-4B0F-AAC6-1DEE298F26BA}"/>
          </ac:cxnSpMkLst>
        </pc:cxnChg>
        <pc:cxnChg chg="mod">
          <ac:chgData name="Sherif Khattab" userId="c83b1e15-36f3-4f46-aceb-05aac24c545e" providerId="ADAL" clId="{68922303-928D-411F-A7C3-3BB84E857E8F}" dt="2021-02-25T15:48:24.473" v="255" actId="1076"/>
          <ac:cxnSpMkLst>
            <pc:docMk/>
            <pc:sldMk cId="1621208385" sldId="545"/>
            <ac:cxnSpMk id="28723" creationId="{07636F23-6B5B-4D60-8ED6-4B0F8B48F859}"/>
          </ac:cxnSpMkLst>
        </pc:cxnChg>
        <pc:cxnChg chg="mod">
          <ac:chgData name="Sherif Khattab" userId="c83b1e15-36f3-4f46-aceb-05aac24c545e" providerId="ADAL" clId="{68922303-928D-411F-A7C3-3BB84E857E8F}" dt="2021-02-25T15:48:24.473" v="255" actId="1076"/>
          <ac:cxnSpMkLst>
            <pc:docMk/>
            <pc:sldMk cId="1621208385" sldId="545"/>
            <ac:cxnSpMk id="28724" creationId="{4CAC54C3-3E8E-4C56-A2F9-EC039220E56C}"/>
          </ac:cxnSpMkLst>
        </pc:cxnChg>
        <pc:cxnChg chg="del">
          <ac:chgData name="Sherif Khattab" userId="c83b1e15-36f3-4f46-aceb-05aac24c545e" providerId="ADAL" clId="{68922303-928D-411F-A7C3-3BB84E857E8F}" dt="2021-02-25T15:48:13.325" v="252" actId="478"/>
          <ac:cxnSpMkLst>
            <pc:docMk/>
            <pc:sldMk cId="1621208385" sldId="545"/>
            <ac:cxnSpMk id="28725" creationId="{3A105430-E387-4460-9D9D-5BAA4D979997}"/>
          </ac:cxnSpMkLst>
        </pc:cxnChg>
        <pc:cxnChg chg="del">
          <ac:chgData name="Sherif Khattab" userId="c83b1e15-36f3-4f46-aceb-05aac24c545e" providerId="ADAL" clId="{68922303-928D-411F-A7C3-3BB84E857E8F}" dt="2021-02-25T15:48:14.172" v="253" actId="478"/>
          <ac:cxnSpMkLst>
            <pc:docMk/>
            <pc:sldMk cId="1621208385" sldId="545"/>
            <ac:cxnSpMk id="28726" creationId="{4F6EA0F1-1245-4403-9078-8889A1086600}"/>
          </ac:cxnSpMkLst>
        </pc:cxnChg>
      </pc:sldChg>
      <pc:sldChg chg="modSp add modAnim">
        <pc:chgData name="Sherif Khattab" userId="c83b1e15-36f3-4f46-aceb-05aac24c545e" providerId="ADAL" clId="{68922303-928D-411F-A7C3-3BB84E857E8F}" dt="2021-02-25T15:48:42.365" v="258"/>
        <pc:sldMkLst>
          <pc:docMk/>
          <pc:sldMk cId="563809780" sldId="546"/>
        </pc:sldMkLst>
        <pc:spChg chg="mod">
          <ac:chgData name="Sherif Khattab" userId="c83b1e15-36f3-4f46-aceb-05aac24c545e" providerId="ADAL" clId="{68922303-928D-411F-A7C3-3BB84E857E8F}" dt="2021-02-25T15:48:39.041" v="257" actId="1076"/>
          <ac:spMkLst>
            <pc:docMk/>
            <pc:sldMk cId="563809780" sldId="546"/>
            <ac:spMk id="28718" creationId="{FC8D50AF-002E-470B-ACB9-7FB7BEB9E1FF}"/>
          </ac:spMkLst>
        </pc:spChg>
        <pc:cxnChg chg="mod">
          <ac:chgData name="Sherif Khattab" userId="c83b1e15-36f3-4f46-aceb-05aac24c545e" providerId="ADAL" clId="{68922303-928D-411F-A7C3-3BB84E857E8F}" dt="2021-02-25T15:48:39.041" v="257" actId="1076"/>
          <ac:cxnSpMkLst>
            <pc:docMk/>
            <pc:sldMk cId="563809780" sldId="546"/>
            <ac:cxnSpMk id="28725" creationId="{3A105430-E387-4460-9D9D-5BAA4D979997}"/>
          </ac:cxnSpMkLst>
        </pc:cxnChg>
        <pc:cxnChg chg="mod">
          <ac:chgData name="Sherif Khattab" userId="c83b1e15-36f3-4f46-aceb-05aac24c545e" providerId="ADAL" clId="{68922303-928D-411F-A7C3-3BB84E857E8F}" dt="2021-02-25T15:48:39.041" v="257" actId="1076"/>
          <ac:cxnSpMkLst>
            <pc:docMk/>
            <pc:sldMk cId="563809780" sldId="546"/>
            <ac:cxnSpMk id="28726" creationId="{4F6EA0F1-1245-4403-9078-8889A1086600}"/>
          </ac:cxnSpMkLst>
        </pc:cxnChg>
      </pc:sldChg>
      <pc:sldChg chg="modSp add">
        <pc:chgData name="Sherif Khattab" userId="c83b1e15-36f3-4f46-aceb-05aac24c545e" providerId="ADAL" clId="{68922303-928D-411F-A7C3-3BB84E857E8F}" dt="2021-02-25T15:48:58.326" v="260" actId="1076"/>
        <pc:sldMkLst>
          <pc:docMk/>
          <pc:sldMk cId="2982848977" sldId="547"/>
        </pc:sldMkLst>
        <pc:spChg chg="mod">
          <ac:chgData name="Sherif Khattab" userId="c83b1e15-36f3-4f46-aceb-05aac24c545e" providerId="ADAL" clId="{68922303-928D-411F-A7C3-3BB84E857E8F}" dt="2021-02-25T15:48:58.326" v="260" actId="1076"/>
          <ac:spMkLst>
            <pc:docMk/>
            <pc:sldMk cId="2982848977" sldId="547"/>
            <ac:spMk id="28718" creationId="{FC8D50AF-002E-470B-ACB9-7FB7BEB9E1FF}"/>
          </ac:spMkLst>
        </pc:spChg>
        <pc:cxnChg chg="mod">
          <ac:chgData name="Sherif Khattab" userId="c83b1e15-36f3-4f46-aceb-05aac24c545e" providerId="ADAL" clId="{68922303-928D-411F-A7C3-3BB84E857E8F}" dt="2021-02-25T15:48:58.326" v="260" actId="1076"/>
          <ac:cxnSpMkLst>
            <pc:docMk/>
            <pc:sldMk cId="2982848977" sldId="547"/>
            <ac:cxnSpMk id="28725" creationId="{3A105430-E387-4460-9D9D-5BAA4D979997}"/>
          </ac:cxnSpMkLst>
        </pc:cxnChg>
        <pc:cxnChg chg="mod">
          <ac:chgData name="Sherif Khattab" userId="c83b1e15-36f3-4f46-aceb-05aac24c545e" providerId="ADAL" clId="{68922303-928D-411F-A7C3-3BB84E857E8F}" dt="2021-02-25T15:48:58.326" v="260" actId="1076"/>
          <ac:cxnSpMkLst>
            <pc:docMk/>
            <pc:sldMk cId="2982848977" sldId="547"/>
            <ac:cxnSpMk id="28726" creationId="{4F6EA0F1-1245-4403-9078-8889A1086600}"/>
          </ac:cxnSpMkLst>
        </pc:cxnChg>
      </pc:sldChg>
    </pc:docChg>
  </pc:docChgLst>
  <pc:docChgLst>
    <pc:chgData name="Sherif Khattab" userId="c83b1e15-36f3-4f46-aceb-05aac24c545e" providerId="ADAL" clId="{40561216-C3B6-4E03-B696-C2E8E46E1565}"/>
    <pc:docChg chg="undo custSel addSld delSld modSld">
      <pc:chgData name="Sherif Khattab" userId="c83b1e15-36f3-4f46-aceb-05aac24c545e" providerId="ADAL" clId="{40561216-C3B6-4E03-B696-C2E8E46E1565}" dt="2021-03-02T15:13:19.771" v="893"/>
      <pc:docMkLst>
        <pc:docMk/>
      </pc:docMkLst>
      <pc:sldChg chg="addSp delSp modSp del mod modAnim">
        <pc:chgData name="Sherif Khattab" userId="c83b1e15-36f3-4f46-aceb-05aac24c545e" providerId="ADAL" clId="{40561216-C3B6-4E03-B696-C2E8E46E1565}" dt="2021-03-02T14:56:46.899" v="570" actId="47"/>
        <pc:sldMkLst>
          <pc:docMk/>
          <pc:sldMk cId="1642669177" sldId="482"/>
        </pc:sldMkLst>
        <pc:spChg chg="mod">
          <ac:chgData name="Sherif Khattab" userId="c83b1e15-36f3-4f46-aceb-05aac24c545e" providerId="ADAL" clId="{40561216-C3B6-4E03-B696-C2E8E46E1565}" dt="2021-03-02T14:48:32.802" v="2" actId="1076"/>
          <ac:spMkLst>
            <pc:docMk/>
            <pc:sldMk cId="1642669177" sldId="482"/>
            <ac:spMk id="8" creationId="{3C4A6727-32FC-4B6E-8839-50A9283C7CBC}"/>
          </ac:spMkLst>
        </pc:spChg>
        <pc:spChg chg="mod">
          <ac:chgData name="Sherif Khattab" userId="c83b1e15-36f3-4f46-aceb-05aac24c545e" providerId="ADAL" clId="{40561216-C3B6-4E03-B696-C2E8E46E1565}" dt="2021-03-02T14:48:32.802" v="2" actId="1076"/>
          <ac:spMkLst>
            <pc:docMk/>
            <pc:sldMk cId="1642669177" sldId="482"/>
            <ac:spMk id="9" creationId="{5B0D4E68-2C6A-4115-B8B4-3F23A7563CC9}"/>
          </ac:spMkLst>
        </pc:spChg>
        <pc:spChg chg="mod">
          <ac:chgData name="Sherif Khattab" userId="c83b1e15-36f3-4f46-aceb-05aac24c545e" providerId="ADAL" clId="{40561216-C3B6-4E03-B696-C2E8E46E1565}" dt="2021-03-02T14:48:32.802" v="2" actId="1076"/>
          <ac:spMkLst>
            <pc:docMk/>
            <pc:sldMk cId="1642669177" sldId="482"/>
            <ac:spMk id="10" creationId="{23C51AC1-A4A7-4583-8E50-C54565D1E5F7}"/>
          </ac:spMkLst>
        </pc:spChg>
        <pc:spChg chg="mod">
          <ac:chgData name="Sherif Khattab" userId="c83b1e15-36f3-4f46-aceb-05aac24c545e" providerId="ADAL" clId="{40561216-C3B6-4E03-B696-C2E8E46E1565}" dt="2021-03-02T14:48:32.802" v="2" actId="1076"/>
          <ac:spMkLst>
            <pc:docMk/>
            <pc:sldMk cId="1642669177" sldId="482"/>
            <ac:spMk id="11" creationId="{B57E568C-5AE9-4962-B8C4-DC596E40EC62}"/>
          </ac:spMkLst>
        </pc:spChg>
        <pc:spChg chg="mod">
          <ac:chgData name="Sherif Khattab" userId="c83b1e15-36f3-4f46-aceb-05aac24c545e" providerId="ADAL" clId="{40561216-C3B6-4E03-B696-C2E8E46E1565}" dt="2021-03-02T14:48:32.802" v="2" actId="1076"/>
          <ac:spMkLst>
            <pc:docMk/>
            <pc:sldMk cId="1642669177" sldId="482"/>
            <ac:spMk id="12" creationId="{C9DCE7ED-DF90-4E6B-97CC-BE7F3361A467}"/>
          </ac:spMkLst>
        </pc:spChg>
        <pc:spChg chg="mod">
          <ac:chgData name="Sherif Khattab" userId="c83b1e15-36f3-4f46-aceb-05aac24c545e" providerId="ADAL" clId="{40561216-C3B6-4E03-B696-C2E8E46E1565}" dt="2021-03-02T14:48:32.802" v="2" actId="1076"/>
          <ac:spMkLst>
            <pc:docMk/>
            <pc:sldMk cId="1642669177" sldId="482"/>
            <ac:spMk id="13" creationId="{479F991E-FA6F-4E4D-8668-C063263A5DDB}"/>
          </ac:spMkLst>
        </pc:spChg>
        <pc:spChg chg="mod">
          <ac:chgData name="Sherif Khattab" userId="c83b1e15-36f3-4f46-aceb-05aac24c545e" providerId="ADAL" clId="{40561216-C3B6-4E03-B696-C2E8E46E1565}" dt="2021-03-02T14:48:32.802" v="2" actId="1076"/>
          <ac:spMkLst>
            <pc:docMk/>
            <pc:sldMk cId="1642669177" sldId="482"/>
            <ac:spMk id="14" creationId="{120BDFD9-CA39-4664-AEB1-EC1B2A283A50}"/>
          </ac:spMkLst>
        </pc:spChg>
        <pc:spChg chg="mod">
          <ac:chgData name="Sherif Khattab" userId="c83b1e15-36f3-4f46-aceb-05aac24c545e" providerId="ADAL" clId="{40561216-C3B6-4E03-B696-C2E8E46E1565}" dt="2021-03-02T14:48:32.802" v="2" actId="1076"/>
          <ac:spMkLst>
            <pc:docMk/>
            <pc:sldMk cId="1642669177" sldId="482"/>
            <ac:spMk id="15" creationId="{E32AF455-9778-4300-A54B-D8230CFD846F}"/>
          </ac:spMkLst>
        </pc:spChg>
        <pc:spChg chg="mod">
          <ac:chgData name="Sherif Khattab" userId="c83b1e15-36f3-4f46-aceb-05aac24c545e" providerId="ADAL" clId="{40561216-C3B6-4E03-B696-C2E8E46E1565}" dt="2021-03-02T14:48:32.802" v="2" actId="1076"/>
          <ac:spMkLst>
            <pc:docMk/>
            <pc:sldMk cId="1642669177" sldId="482"/>
            <ac:spMk id="16" creationId="{C50219A6-A354-47D3-905A-873016D4B6B0}"/>
          </ac:spMkLst>
        </pc:spChg>
        <pc:spChg chg="mod">
          <ac:chgData name="Sherif Khattab" userId="c83b1e15-36f3-4f46-aceb-05aac24c545e" providerId="ADAL" clId="{40561216-C3B6-4E03-B696-C2E8E46E1565}" dt="2021-03-02T14:48:32.802" v="2" actId="1076"/>
          <ac:spMkLst>
            <pc:docMk/>
            <pc:sldMk cId="1642669177" sldId="482"/>
            <ac:spMk id="17" creationId="{C96FC6F9-90B8-4F77-B794-6D306C85A949}"/>
          </ac:spMkLst>
        </pc:spChg>
        <pc:spChg chg="mod">
          <ac:chgData name="Sherif Khattab" userId="c83b1e15-36f3-4f46-aceb-05aac24c545e" providerId="ADAL" clId="{40561216-C3B6-4E03-B696-C2E8E46E1565}" dt="2021-03-02T14:48:32.802" v="2" actId="1076"/>
          <ac:spMkLst>
            <pc:docMk/>
            <pc:sldMk cId="1642669177" sldId="482"/>
            <ac:spMk id="18" creationId="{459D6B84-CB2F-4F44-B803-EFDC21DB6A01}"/>
          </ac:spMkLst>
        </pc:spChg>
        <pc:spChg chg="mod">
          <ac:chgData name="Sherif Khattab" userId="c83b1e15-36f3-4f46-aceb-05aac24c545e" providerId="ADAL" clId="{40561216-C3B6-4E03-B696-C2E8E46E1565}" dt="2021-03-02T14:48:32.802" v="2" actId="1076"/>
          <ac:spMkLst>
            <pc:docMk/>
            <pc:sldMk cId="1642669177" sldId="482"/>
            <ac:spMk id="19" creationId="{3654DA2D-A7EA-4B8F-AA92-84A4D475BAC0}"/>
          </ac:spMkLst>
        </pc:spChg>
        <pc:spChg chg="mod">
          <ac:chgData name="Sherif Khattab" userId="c83b1e15-36f3-4f46-aceb-05aac24c545e" providerId="ADAL" clId="{40561216-C3B6-4E03-B696-C2E8E46E1565}" dt="2021-03-02T14:48:32.802" v="2" actId="1076"/>
          <ac:spMkLst>
            <pc:docMk/>
            <pc:sldMk cId="1642669177" sldId="482"/>
            <ac:spMk id="20" creationId="{4D512B37-8708-4B06-9892-F67047166C40}"/>
          </ac:spMkLst>
        </pc:spChg>
        <pc:spChg chg="mod">
          <ac:chgData name="Sherif Khattab" userId="c83b1e15-36f3-4f46-aceb-05aac24c545e" providerId="ADAL" clId="{40561216-C3B6-4E03-B696-C2E8E46E1565}" dt="2021-03-02T14:48:32.802" v="2" actId="1076"/>
          <ac:spMkLst>
            <pc:docMk/>
            <pc:sldMk cId="1642669177" sldId="482"/>
            <ac:spMk id="21" creationId="{BBD64ED2-DEF4-4C2B-9DD0-1DA9A1A9B285}"/>
          </ac:spMkLst>
        </pc:spChg>
        <pc:spChg chg="mod">
          <ac:chgData name="Sherif Khattab" userId="c83b1e15-36f3-4f46-aceb-05aac24c545e" providerId="ADAL" clId="{40561216-C3B6-4E03-B696-C2E8E46E1565}" dt="2021-03-02T14:48:32.802" v="2" actId="1076"/>
          <ac:spMkLst>
            <pc:docMk/>
            <pc:sldMk cId="1642669177" sldId="482"/>
            <ac:spMk id="22" creationId="{58AD9EA9-B1E2-423F-B7EC-EE56A423BD43}"/>
          </ac:spMkLst>
        </pc:spChg>
        <pc:spChg chg="mod">
          <ac:chgData name="Sherif Khattab" userId="c83b1e15-36f3-4f46-aceb-05aac24c545e" providerId="ADAL" clId="{40561216-C3B6-4E03-B696-C2E8E46E1565}" dt="2021-03-02T14:48:32.802" v="2" actId="1076"/>
          <ac:spMkLst>
            <pc:docMk/>
            <pc:sldMk cId="1642669177" sldId="482"/>
            <ac:spMk id="23" creationId="{C12947CA-60AD-4AE3-9ED8-15D4CA5B921A}"/>
          </ac:spMkLst>
        </pc:spChg>
        <pc:spChg chg="mod">
          <ac:chgData name="Sherif Khattab" userId="c83b1e15-36f3-4f46-aceb-05aac24c545e" providerId="ADAL" clId="{40561216-C3B6-4E03-B696-C2E8E46E1565}" dt="2021-03-02T14:48:32.802" v="2" actId="1076"/>
          <ac:spMkLst>
            <pc:docMk/>
            <pc:sldMk cId="1642669177" sldId="482"/>
            <ac:spMk id="24" creationId="{648AB672-9223-4BC9-BA72-FF06CF9954D6}"/>
          </ac:spMkLst>
        </pc:spChg>
        <pc:spChg chg="mod">
          <ac:chgData name="Sherif Khattab" userId="c83b1e15-36f3-4f46-aceb-05aac24c545e" providerId="ADAL" clId="{40561216-C3B6-4E03-B696-C2E8E46E1565}" dt="2021-03-02T14:48:32.802" v="2" actId="1076"/>
          <ac:spMkLst>
            <pc:docMk/>
            <pc:sldMk cId="1642669177" sldId="482"/>
            <ac:spMk id="25" creationId="{CB6570D5-7FFB-41F1-B25E-8F542CDC80AD}"/>
          </ac:spMkLst>
        </pc:spChg>
        <pc:spChg chg="mod">
          <ac:chgData name="Sherif Khattab" userId="c83b1e15-36f3-4f46-aceb-05aac24c545e" providerId="ADAL" clId="{40561216-C3B6-4E03-B696-C2E8E46E1565}" dt="2021-03-02T14:48:32.802" v="2" actId="1076"/>
          <ac:spMkLst>
            <pc:docMk/>
            <pc:sldMk cId="1642669177" sldId="482"/>
            <ac:spMk id="26" creationId="{3A2E428F-DEF7-42C2-9D04-8B86D2681E5C}"/>
          </ac:spMkLst>
        </pc:spChg>
        <pc:spChg chg="mod">
          <ac:chgData name="Sherif Khattab" userId="c83b1e15-36f3-4f46-aceb-05aac24c545e" providerId="ADAL" clId="{40561216-C3B6-4E03-B696-C2E8E46E1565}" dt="2021-03-02T14:48:32.802" v="2" actId="1076"/>
          <ac:spMkLst>
            <pc:docMk/>
            <pc:sldMk cId="1642669177" sldId="482"/>
            <ac:spMk id="27" creationId="{4C301AE9-6627-4861-B87A-F94EC34AE369}"/>
          </ac:spMkLst>
        </pc:spChg>
        <pc:spChg chg="mod">
          <ac:chgData name="Sherif Khattab" userId="c83b1e15-36f3-4f46-aceb-05aac24c545e" providerId="ADAL" clId="{40561216-C3B6-4E03-B696-C2E8E46E1565}" dt="2021-03-02T14:48:32.802" v="2" actId="1076"/>
          <ac:spMkLst>
            <pc:docMk/>
            <pc:sldMk cId="1642669177" sldId="482"/>
            <ac:spMk id="28" creationId="{66F458D7-5FB9-4FE3-A4E7-2E63BC1020AD}"/>
          </ac:spMkLst>
        </pc:spChg>
        <pc:spChg chg="mod">
          <ac:chgData name="Sherif Khattab" userId="c83b1e15-36f3-4f46-aceb-05aac24c545e" providerId="ADAL" clId="{40561216-C3B6-4E03-B696-C2E8E46E1565}" dt="2021-03-02T14:48:32.802" v="2" actId="1076"/>
          <ac:spMkLst>
            <pc:docMk/>
            <pc:sldMk cId="1642669177" sldId="482"/>
            <ac:spMk id="29" creationId="{E79B1A94-B238-4AF1-89BA-84FC7FBB40BB}"/>
          </ac:spMkLst>
        </pc:spChg>
        <pc:spChg chg="mod">
          <ac:chgData name="Sherif Khattab" userId="c83b1e15-36f3-4f46-aceb-05aac24c545e" providerId="ADAL" clId="{40561216-C3B6-4E03-B696-C2E8E46E1565}" dt="2021-03-02T14:48:32.802" v="2" actId="1076"/>
          <ac:spMkLst>
            <pc:docMk/>
            <pc:sldMk cId="1642669177" sldId="482"/>
            <ac:spMk id="30" creationId="{B985648F-AE51-4363-AA3A-F053B0691BDE}"/>
          </ac:spMkLst>
        </pc:spChg>
        <pc:spChg chg="mod">
          <ac:chgData name="Sherif Khattab" userId="c83b1e15-36f3-4f46-aceb-05aac24c545e" providerId="ADAL" clId="{40561216-C3B6-4E03-B696-C2E8E46E1565}" dt="2021-03-02T14:48:32.802" v="2" actId="1076"/>
          <ac:spMkLst>
            <pc:docMk/>
            <pc:sldMk cId="1642669177" sldId="482"/>
            <ac:spMk id="31" creationId="{8B85B5CA-4A3F-4AE2-A32F-10235DB199B1}"/>
          </ac:spMkLst>
        </pc:spChg>
        <pc:spChg chg="mod">
          <ac:chgData name="Sherif Khattab" userId="c83b1e15-36f3-4f46-aceb-05aac24c545e" providerId="ADAL" clId="{40561216-C3B6-4E03-B696-C2E8E46E1565}" dt="2021-03-02T14:48:32.802" v="2" actId="1076"/>
          <ac:spMkLst>
            <pc:docMk/>
            <pc:sldMk cId="1642669177" sldId="482"/>
            <ac:spMk id="32" creationId="{7359D72A-AA2C-438C-949B-864F65B3E32D}"/>
          </ac:spMkLst>
        </pc:spChg>
        <pc:spChg chg="mod">
          <ac:chgData name="Sherif Khattab" userId="c83b1e15-36f3-4f46-aceb-05aac24c545e" providerId="ADAL" clId="{40561216-C3B6-4E03-B696-C2E8E46E1565}" dt="2021-03-02T14:48:32.802" v="2" actId="1076"/>
          <ac:spMkLst>
            <pc:docMk/>
            <pc:sldMk cId="1642669177" sldId="482"/>
            <ac:spMk id="33" creationId="{8A117133-27B4-4274-A636-13290DEBBFA0}"/>
          </ac:spMkLst>
        </pc:spChg>
        <pc:spChg chg="add del">
          <ac:chgData name="Sherif Khattab" userId="c83b1e15-36f3-4f46-aceb-05aac24c545e" providerId="ADAL" clId="{40561216-C3B6-4E03-B696-C2E8E46E1565}" dt="2021-03-02T14:52:00.094" v="159" actId="34122"/>
          <ac:spMkLst>
            <pc:docMk/>
            <pc:sldMk cId="1642669177" sldId="482"/>
            <ac:spMk id="172" creationId="{5FEE084E-FD52-4ACC-AED2-E7C387D9FEDD}"/>
          </ac:spMkLst>
        </pc:spChg>
        <pc:spChg chg="add del">
          <ac:chgData name="Sherif Khattab" userId="c83b1e15-36f3-4f46-aceb-05aac24c545e" providerId="ADAL" clId="{40561216-C3B6-4E03-B696-C2E8E46E1565}" dt="2021-03-02T14:52:00.094" v="159" actId="34122"/>
          <ac:spMkLst>
            <pc:docMk/>
            <pc:sldMk cId="1642669177" sldId="482"/>
            <ac:spMk id="178" creationId="{963CCEB4-F635-48A8-ADF1-11CBB6C5850F}"/>
          </ac:spMkLst>
        </pc:spChg>
        <pc:spChg chg="add del">
          <ac:chgData name="Sherif Khattab" userId="c83b1e15-36f3-4f46-aceb-05aac24c545e" providerId="ADAL" clId="{40561216-C3B6-4E03-B696-C2E8E46E1565}" dt="2021-03-02T14:52:00.094" v="159" actId="34122"/>
          <ac:spMkLst>
            <pc:docMk/>
            <pc:sldMk cId="1642669177" sldId="482"/>
            <ac:spMk id="188" creationId="{CA54992E-8ACD-4E7B-9135-F966AEBB6479}"/>
          </ac:spMkLst>
        </pc:spChg>
        <pc:spChg chg="add del">
          <ac:chgData name="Sherif Khattab" userId="c83b1e15-36f3-4f46-aceb-05aac24c545e" providerId="ADAL" clId="{40561216-C3B6-4E03-B696-C2E8E46E1565}" dt="2021-03-02T14:52:00.094" v="159" actId="34122"/>
          <ac:spMkLst>
            <pc:docMk/>
            <pc:sldMk cId="1642669177" sldId="482"/>
            <ac:spMk id="208" creationId="{1E960CC0-9687-4340-8C97-B0E972AD0819}"/>
          </ac:spMkLst>
        </pc:spChg>
        <pc:spChg chg="add del">
          <ac:chgData name="Sherif Khattab" userId="c83b1e15-36f3-4f46-aceb-05aac24c545e" providerId="ADAL" clId="{40561216-C3B6-4E03-B696-C2E8E46E1565}" dt="2021-03-02T14:52:00.094" v="159" actId="34122"/>
          <ac:spMkLst>
            <pc:docMk/>
            <pc:sldMk cId="1642669177" sldId="482"/>
            <ac:spMk id="218" creationId="{F884A57F-E7AF-4C45-B711-4DDD6F05A00C}"/>
          </ac:spMkLst>
        </pc:spChg>
        <pc:spChg chg="add del">
          <ac:chgData name="Sherif Khattab" userId="c83b1e15-36f3-4f46-aceb-05aac24c545e" providerId="ADAL" clId="{40561216-C3B6-4E03-B696-C2E8E46E1565}" dt="2021-03-02T14:52:00.094" v="159" actId="34122"/>
          <ac:spMkLst>
            <pc:docMk/>
            <pc:sldMk cId="1642669177" sldId="482"/>
            <ac:spMk id="242" creationId="{508CFE1F-E02E-48A6-8898-46786F22BB1D}"/>
          </ac:spMkLst>
        </pc:spChg>
        <pc:spChg chg="add del">
          <ac:chgData name="Sherif Khattab" userId="c83b1e15-36f3-4f46-aceb-05aac24c545e" providerId="ADAL" clId="{40561216-C3B6-4E03-B696-C2E8E46E1565}" dt="2021-03-02T14:52:00.094" v="159" actId="34122"/>
          <ac:spMkLst>
            <pc:docMk/>
            <pc:sldMk cId="1642669177" sldId="482"/>
            <ac:spMk id="266" creationId="{1FF3E257-A51B-47A5-BABF-BE9ADFC5FE89}"/>
          </ac:spMkLst>
        </pc:spChg>
        <pc:spChg chg="add del">
          <ac:chgData name="Sherif Khattab" userId="c83b1e15-36f3-4f46-aceb-05aac24c545e" providerId="ADAL" clId="{40561216-C3B6-4E03-B696-C2E8E46E1565}" dt="2021-03-02T14:52:00.094" v="159" actId="34122"/>
          <ac:spMkLst>
            <pc:docMk/>
            <pc:sldMk cId="1642669177" sldId="482"/>
            <ac:spMk id="284" creationId="{8D223A74-475D-4FA1-86C9-34089897D59C}"/>
          </ac:spMkLst>
        </pc:spChg>
        <pc:spChg chg="add del">
          <ac:chgData name="Sherif Khattab" userId="c83b1e15-36f3-4f46-aceb-05aac24c545e" providerId="ADAL" clId="{40561216-C3B6-4E03-B696-C2E8E46E1565}" dt="2021-03-02T14:52:00.094" v="159" actId="34122"/>
          <ac:spMkLst>
            <pc:docMk/>
            <pc:sldMk cId="1642669177" sldId="482"/>
            <ac:spMk id="304" creationId="{23F623B8-CEDA-48DE-9390-5C95E3D78206}"/>
          </ac:spMkLst>
        </pc:spChg>
        <pc:spChg chg="add del">
          <ac:chgData name="Sherif Khattab" userId="c83b1e15-36f3-4f46-aceb-05aac24c545e" providerId="ADAL" clId="{40561216-C3B6-4E03-B696-C2E8E46E1565}" dt="2021-03-02T14:52:00.094" v="159" actId="34122"/>
          <ac:spMkLst>
            <pc:docMk/>
            <pc:sldMk cId="1642669177" sldId="482"/>
            <ac:spMk id="332" creationId="{DE17B8B4-CBF8-4BE3-9764-4DD71EE6B477}"/>
          </ac:spMkLst>
        </pc:spChg>
        <pc:spChg chg="add del">
          <ac:chgData name="Sherif Khattab" userId="c83b1e15-36f3-4f46-aceb-05aac24c545e" providerId="ADAL" clId="{40561216-C3B6-4E03-B696-C2E8E46E1565}" dt="2021-03-02T14:52:00.094" v="159" actId="34122"/>
          <ac:spMkLst>
            <pc:docMk/>
            <pc:sldMk cId="1642669177" sldId="482"/>
            <ac:spMk id="342" creationId="{6316BB7D-729E-4F02-8617-EE8A8E54F842}"/>
          </ac:spMkLst>
        </pc:spChg>
        <pc:spChg chg="add del">
          <ac:chgData name="Sherif Khattab" userId="c83b1e15-36f3-4f46-aceb-05aac24c545e" providerId="ADAL" clId="{40561216-C3B6-4E03-B696-C2E8E46E1565}" dt="2021-03-02T14:52:00.094" v="159" actId="34122"/>
          <ac:spMkLst>
            <pc:docMk/>
            <pc:sldMk cId="1642669177" sldId="482"/>
            <ac:spMk id="350" creationId="{6C50C496-3520-4C65-9C67-D105EC282887}"/>
          </ac:spMkLst>
        </pc:spChg>
        <pc:spChg chg="add del">
          <ac:chgData name="Sherif Khattab" userId="c83b1e15-36f3-4f46-aceb-05aac24c545e" providerId="ADAL" clId="{40561216-C3B6-4E03-B696-C2E8E46E1565}" dt="2021-03-02T14:52:00.094" v="159" actId="34122"/>
          <ac:spMkLst>
            <pc:docMk/>
            <pc:sldMk cId="1642669177" sldId="482"/>
            <ac:spMk id="372" creationId="{2B3BAB1B-A732-4266-B5F1-E9E1C67DC671}"/>
          </ac:spMkLst>
        </pc:spChg>
        <pc:spChg chg="add del">
          <ac:chgData name="Sherif Khattab" userId="c83b1e15-36f3-4f46-aceb-05aac24c545e" providerId="ADAL" clId="{40561216-C3B6-4E03-B696-C2E8E46E1565}" dt="2021-03-02T14:52:00.094" v="159" actId="34122"/>
          <ac:spMkLst>
            <pc:docMk/>
            <pc:sldMk cId="1642669177" sldId="482"/>
            <ac:spMk id="398" creationId="{635F473B-AB0D-4662-A7ED-A9684EEC9C45}"/>
          </ac:spMkLst>
        </pc:spChg>
        <pc:spChg chg="add del">
          <ac:chgData name="Sherif Khattab" userId="c83b1e15-36f3-4f46-aceb-05aac24c545e" providerId="ADAL" clId="{40561216-C3B6-4E03-B696-C2E8E46E1565}" dt="2021-03-02T14:52:00.094" v="159" actId="34122"/>
          <ac:spMkLst>
            <pc:docMk/>
            <pc:sldMk cId="1642669177" sldId="482"/>
            <ac:spMk id="426" creationId="{AF543F3C-72EB-44D4-B21B-FE0CDED77D4D}"/>
          </ac:spMkLst>
        </pc:spChg>
        <pc:spChg chg="add del">
          <ac:chgData name="Sherif Khattab" userId="c83b1e15-36f3-4f46-aceb-05aac24c545e" providerId="ADAL" clId="{40561216-C3B6-4E03-B696-C2E8E46E1565}" dt="2021-03-02T14:52:00.094" v="159" actId="34122"/>
          <ac:spMkLst>
            <pc:docMk/>
            <pc:sldMk cId="1642669177" sldId="482"/>
            <ac:spMk id="452" creationId="{9EDDECA9-DCD0-4718-9091-E530CB3CEC4D}"/>
          </ac:spMkLst>
        </pc:spChg>
        <pc:spChg chg="add del">
          <ac:chgData name="Sherif Khattab" userId="c83b1e15-36f3-4f46-aceb-05aac24c545e" providerId="ADAL" clId="{40561216-C3B6-4E03-B696-C2E8E46E1565}" dt="2021-03-02T14:52:00.094" v="159" actId="34122"/>
          <ac:spMkLst>
            <pc:docMk/>
            <pc:sldMk cId="1642669177" sldId="482"/>
            <ac:spMk id="472" creationId="{74A3491A-33BE-4BB0-A804-8C85D3C61F75}"/>
          </ac:spMkLst>
        </pc:spChg>
        <pc:spChg chg="add del">
          <ac:chgData name="Sherif Khattab" userId="c83b1e15-36f3-4f46-aceb-05aac24c545e" providerId="ADAL" clId="{40561216-C3B6-4E03-B696-C2E8E46E1565}" dt="2021-03-02T14:52:00.094" v="159" actId="34122"/>
          <ac:spMkLst>
            <pc:docMk/>
            <pc:sldMk cId="1642669177" sldId="482"/>
            <ac:spMk id="496" creationId="{E0422BF5-7ED2-4624-B963-DBE66660FE61}"/>
          </ac:spMkLst>
        </pc:spChg>
        <pc:spChg chg="add del">
          <ac:chgData name="Sherif Khattab" userId="c83b1e15-36f3-4f46-aceb-05aac24c545e" providerId="ADAL" clId="{40561216-C3B6-4E03-B696-C2E8E46E1565}" dt="2021-03-02T14:52:00.094" v="159" actId="34122"/>
          <ac:spMkLst>
            <pc:docMk/>
            <pc:sldMk cId="1642669177" sldId="482"/>
            <ac:spMk id="502" creationId="{62DC192D-1C9F-488C-B1D1-4EF7383CD2EE}"/>
          </ac:spMkLst>
        </pc:spChg>
        <pc:spChg chg="add del">
          <ac:chgData name="Sherif Khattab" userId="c83b1e15-36f3-4f46-aceb-05aac24c545e" providerId="ADAL" clId="{40561216-C3B6-4E03-B696-C2E8E46E1565}" dt="2021-03-02T14:52:00.094" v="159" actId="34122"/>
          <ac:spMkLst>
            <pc:docMk/>
            <pc:sldMk cId="1642669177" sldId="482"/>
            <ac:spMk id="530" creationId="{C1887017-F502-479A-87AD-ED83E5E2AFFF}"/>
          </ac:spMkLst>
        </pc:spChg>
        <pc:spChg chg="add del">
          <ac:chgData name="Sherif Khattab" userId="c83b1e15-36f3-4f46-aceb-05aac24c545e" providerId="ADAL" clId="{40561216-C3B6-4E03-B696-C2E8E46E1565}" dt="2021-03-02T14:52:00.094" v="159" actId="34122"/>
          <ac:spMkLst>
            <pc:docMk/>
            <pc:sldMk cId="1642669177" sldId="482"/>
            <ac:spMk id="548" creationId="{DD654607-0C6D-4708-94A3-430DF13D9DBD}"/>
          </ac:spMkLst>
        </pc:spChg>
        <pc:spChg chg="add del">
          <ac:chgData name="Sherif Khattab" userId="c83b1e15-36f3-4f46-aceb-05aac24c545e" providerId="ADAL" clId="{40561216-C3B6-4E03-B696-C2E8E46E1565}" dt="2021-03-02T14:52:00.094" v="159" actId="34122"/>
          <ac:spMkLst>
            <pc:docMk/>
            <pc:sldMk cId="1642669177" sldId="482"/>
            <ac:spMk id="568" creationId="{4ECB34BE-C7D8-49A4-BB4C-1218E632B0B3}"/>
          </ac:spMkLst>
        </pc:spChg>
        <pc:spChg chg="add del">
          <ac:chgData name="Sherif Khattab" userId="c83b1e15-36f3-4f46-aceb-05aac24c545e" providerId="ADAL" clId="{40561216-C3B6-4E03-B696-C2E8E46E1565}" dt="2021-03-02T14:52:00.094" v="159" actId="34122"/>
          <ac:spMkLst>
            <pc:docMk/>
            <pc:sldMk cId="1642669177" sldId="482"/>
            <ac:spMk id="584" creationId="{D7D1543A-8FC2-49EA-A6FA-5CE465ECB010}"/>
          </ac:spMkLst>
        </pc:spChg>
        <pc:spChg chg="add del">
          <ac:chgData name="Sherif Khattab" userId="c83b1e15-36f3-4f46-aceb-05aac24c545e" providerId="ADAL" clId="{40561216-C3B6-4E03-B696-C2E8E46E1565}" dt="2021-03-02T14:52:00.094" v="159" actId="34122"/>
          <ac:spMkLst>
            <pc:docMk/>
            <pc:sldMk cId="1642669177" sldId="482"/>
            <ac:spMk id="600" creationId="{1CE6EFEE-0BD4-4C4E-82C7-DE6619D22007}"/>
          </ac:spMkLst>
        </pc:spChg>
        <pc:spChg chg="add del">
          <ac:chgData name="Sherif Khattab" userId="c83b1e15-36f3-4f46-aceb-05aac24c545e" providerId="ADAL" clId="{40561216-C3B6-4E03-B696-C2E8E46E1565}" dt="2021-03-02T14:52:00.094" v="159" actId="34122"/>
          <ac:spMkLst>
            <pc:docMk/>
            <pc:sldMk cId="1642669177" sldId="482"/>
            <ac:spMk id="628" creationId="{D35EFFDB-F9E8-485B-8D60-BB05B7674C21}"/>
          </ac:spMkLst>
        </pc:spChg>
        <pc:spChg chg="add del">
          <ac:chgData name="Sherif Khattab" userId="c83b1e15-36f3-4f46-aceb-05aac24c545e" providerId="ADAL" clId="{40561216-C3B6-4E03-B696-C2E8E46E1565}" dt="2021-03-02T14:52:00.094" v="159" actId="34122"/>
          <ac:spMkLst>
            <pc:docMk/>
            <pc:sldMk cId="1642669177" sldId="482"/>
            <ac:spMk id="660" creationId="{603DBE5B-3588-446D-A34A-7AE3A81A57EB}"/>
          </ac:spMkLst>
        </pc:spChg>
        <pc:spChg chg="mod">
          <ac:chgData name="Sherif Khattab" userId="c83b1e15-36f3-4f46-aceb-05aac24c545e" providerId="ADAL" clId="{40561216-C3B6-4E03-B696-C2E8E46E1565}" dt="2021-03-02T14:48:30.524" v="1" actId="14100"/>
          <ac:spMkLst>
            <pc:docMk/>
            <pc:sldMk cId="1642669177" sldId="482"/>
            <ac:spMk id="23553" creationId="{E59624D1-FEEB-4340-9651-13DD586B53A9}"/>
          </ac:spMkLst>
        </pc:spChg>
        <pc:grpChg chg="add mod">
          <ac:chgData name="Sherif Khattab" userId="c83b1e15-36f3-4f46-aceb-05aac24c545e" providerId="ADAL" clId="{40561216-C3B6-4E03-B696-C2E8E46E1565}" dt="2021-03-02T14:48:32.802" v="2" actId="1076"/>
          <ac:grpSpMkLst>
            <pc:docMk/>
            <pc:sldMk cId="1642669177" sldId="482"/>
            <ac:grpSpMk id="7" creationId="{9D063597-4DF2-43D9-810E-02E259045F84}"/>
          </ac:grpSpMkLst>
        </pc:grpChg>
        <pc:grpChg chg="del mod">
          <ac:chgData name="Sherif Khattab" userId="c83b1e15-36f3-4f46-aceb-05aac24c545e" providerId="ADAL" clId="{40561216-C3B6-4E03-B696-C2E8E46E1565}" dt="2021-03-02T14:50:28.630" v="99"/>
          <ac:grpSpMkLst>
            <pc:docMk/>
            <pc:sldMk cId="1642669177" sldId="482"/>
            <ac:grpSpMk id="37" creationId="{5C5E6630-A71F-4462-B21C-5DBBDF9F36FD}"/>
          </ac:grpSpMkLst>
        </pc:grpChg>
        <pc:grpChg chg="del mod">
          <ac:chgData name="Sherif Khattab" userId="c83b1e15-36f3-4f46-aceb-05aac24c545e" providerId="ADAL" clId="{40561216-C3B6-4E03-B696-C2E8E46E1565}" dt="2021-03-02T14:50:28.630" v="99"/>
          <ac:grpSpMkLst>
            <pc:docMk/>
            <pc:sldMk cId="1642669177" sldId="482"/>
            <ac:grpSpMk id="43" creationId="{64ACEE2B-3841-46E4-82CC-8EAF3E2D2EC8}"/>
          </ac:grpSpMkLst>
        </pc:grpChg>
        <pc:grpChg chg="del mod">
          <ac:chgData name="Sherif Khattab" userId="c83b1e15-36f3-4f46-aceb-05aac24c545e" providerId="ADAL" clId="{40561216-C3B6-4E03-B696-C2E8E46E1565}" dt="2021-03-02T14:49:23.972" v="30"/>
          <ac:grpSpMkLst>
            <pc:docMk/>
            <pc:sldMk cId="1642669177" sldId="482"/>
            <ac:grpSpMk id="52" creationId="{03F847D2-9998-4D4A-83B5-558B29E6FE7D}"/>
          </ac:grpSpMkLst>
        </pc:grpChg>
        <pc:grpChg chg="del mod">
          <ac:chgData name="Sherif Khattab" userId="c83b1e15-36f3-4f46-aceb-05aac24c545e" providerId="ADAL" clId="{40561216-C3B6-4E03-B696-C2E8E46E1565}" dt="2021-03-02T14:49:26.674" v="33"/>
          <ac:grpSpMkLst>
            <pc:docMk/>
            <pc:sldMk cId="1642669177" sldId="482"/>
            <ac:grpSpMk id="57" creationId="{7CCEBED9-D5BA-4BAB-9745-5B9D065CC21C}"/>
          </ac:grpSpMkLst>
        </pc:grpChg>
        <pc:grpChg chg="del mod">
          <ac:chgData name="Sherif Khattab" userId="c83b1e15-36f3-4f46-aceb-05aac24c545e" providerId="ADAL" clId="{40561216-C3B6-4E03-B696-C2E8E46E1565}" dt="2021-03-02T14:50:28.630" v="99"/>
          <ac:grpSpMkLst>
            <pc:docMk/>
            <pc:sldMk cId="1642669177" sldId="482"/>
            <ac:grpSpMk id="60" creationId="{299A370B-231C-492A-AA2C-1A90B690CB20}"/>
          </ac:grpSpMkLst>
        </pc:grpChg>
        <pc:grpChg chg="del mod">
          <ac:chgData name="Sherif Khattab" userId="c83b1e15-36f3-4f46-aceb-05aac24c545e" providerId="ADAL" clId="{40561216-C3B6-4E03-B696-C2E8E46E1565}" dt="2021-03-02T14:49:40.034" v="45"/>
          <ac:grpSpMkLst>
            <pc:docMk/>
            <pc:sldMk cId="1642669177" sldId="482"/>
            <ac:grpSpMk id="23557" creationId="{30CDDE6A-E1C2-49F0-A660-FE0076DC4D00}"/>
          </ac:grpSpMkLst>
        </pc:grpChg>
        <pc:grpChg chg="del mod">
          <ac:chgData name="Sherif Khattab" userId="c83b1e15-36f3-4f46-aceb-05aac24c545e" providerId="ADAL" clId="{40561216-C3B6-4E03-B696-C2E8E46E1565}" dt="2021-03-02T14:49:51.920" v="57"/>
          <ac:grpSpMkLst>
            <pc:docMk/>
            <pc:sldMk cId="1642669177" sldId="482"/>
            <ac:grpSpMk id="23563" creationId="{AC28B53D-FD2F-40CB-9492-D3793488E0D3}"/>
          </ac:grpSpMkLst>
        </pc:grpChg>
        <pc:grpChg chg="del mod">
          <ac:chgData name="Sherif Khattab" userId="c83b1e15-36f3-4f46-aceb-05aac24c545e" providerId="ADAL" clId="{40561216-C3B6-4E03-B696-C2E8E46E1565}" dt="2021-03-02T14:49:51.920" v="57"/>
          <ac:grpSpMkLst>
            <pc:docMk/>
            <pc:sldMk cId="1642669177" sldId="482"/>
            <ac:grpSpMk id="23566" creationId="{256BACDF-5B11-4577-B9D6-05A6755AA75C}"/>
          </ac:grpSpMkLst>
        </pc:grpChg>
        <pc:grpChg chg="del mod">
          <ac:chgData name="Sherif Khattab" userId="c83b1e15-36f3-4f46-aceb-05aac24c545e" providerId="ADAL" clId="{40561216-C3B6-4E03-B696-C2E8E46E1565}" dt="2021-03-02T14:49:51.920" v="57"/>
          <ac:grpSpMkLst>
            <pc:docMk/>
            <pc:sldMk cId="1642669177" sldId="482"/>
            <ac:grpSpMk id="23573" creationId="{0F64A90B-D554-473A-88FF-D0C4ADEDE474}"/>
          </ac:grpSpMkLst>
        </pc:grpChg>
        <pc:grpChg chg="del mod">
          <ac:chgData name="Sherif Khattab" userId="c83b1e15-36f3-4f46-aceb-05aac24c545e" providerId="ADAL" clId="{40561216-C3B6-4E03-B696-C2E8E46E1565}" dt="2021-03-02T14:50:49.196" v="129"/>
          <ac:grpSpMkLst>
            <pc:docMk/>
            <pc:sldMk cId="1642669177" sldId="482"/>
            <ac:grpSpMk id="23575" creationId="{3BD4BAD2-0AB9-4D8F-A8BA-FC730CBB3ACF}"/>
          </ac:grpSpMkLst>
        </pc:grpChg>
        <pc:grpChg chg="del mod">
          <ac:chgData name="Sherif Khattab" userId="c83b1e15-36f3-4f46-aceb-05aac24c545e" providerId="ADAL" clId="{40561216-C3B6-4E03-B696-C2E8E46E1565}" dt="2021-03-02T14:50:08.805" v="70"/>
          <ac:grpSpMkLst>
            <pc:docMk/>
            <pc:sldMk cId="1642669177" sldId="482"/>
            <ac:grpSpMk id="23582" creationId="{45683F89-CB78-428D-AE2A-8EC869ACC4E0}"/>
          </ac:grpSpMkLst>
        </pc:grpChg>
        <pc:grpChg chg="del mod">
          <ac:chgData name="Sherif Khattab" userId="c83b1e15-36f3-4f46-aceb-05aac24c545e" providerId="ADAL" clId="{40561216-C3B6-4E03-B696-C2E8E46E1565}" dt="2021-03-02T14:50:11.212" v="74"/>
          <ac:grpSpMkLst>
            <pc:docMk/>
            <pc:sldMk cId="1642669177" sldId="482"/>
            <ac:grpSpMk id="23588" creationId="{5DBC73D8-D40A-4203-A37D-995A84713B4D}"/>
          </ac:grpSpMkLst>
        </pc:grpChg>
        <pc:grpChg chg="del mod">
          <ac:chgData name="Sherif Khattab" userId="c83b1e15-36f3-4f46-aceb-05aac24c545e" providerId="ADAL" clId="{40561216-C3B6-4E03-B696-C2E8E46E1565}" dt="2021-03-02T14:50:18.651" v="82"/>
          <ac:grpSpMkLst>
            <pc:docMk/>
            <pc:sldMk cId="1642669177" sldId="482"/>
            <ac:grpSpMk id="23592" creationId="{DED82D75-D3AD-465D-80F4-369CE1516C08}"/>
          </ac:grpSpMkLst>
        </pc:grpChg>
        <pc:grpChg chg="del mod">
          <ac:chgData name="Sherif Khattab" userId="c83b1e15-36f3-4f46-aceb-05aac24c545e" providerId="ADAL" clId="{40561216-C3B6-4E03-B696-C2E8E46E1565}" dt="2021-03-02T14:51:01.975" v="151"/>
          <ac:grpSpMkLst>
            <pc:docMk/>
            <pc:sldMk cId="1642669177" sldId="482"/>
            <ac:grpSpMk id="23600" creationId="{1F6D9E66-98F5-4979-976C-12666259C12D}"/>
          </ac:grpSpMkLst>
        </pc:grpChg>
        <pc:grpChg chg="del mod">
          <ac:chgData name="Sherif Khattab" userId="c83b1e15-36f3-4f46-aceb-05aac24c545e" providerId="ADAL" clId="{40561216-C3B6-4E03-B696-C2E8E46E1565}" dt="2021-03-02T14:50:28.630" v="99"/>
          <ac:grpSpMkLst>
            <pc:docMk/>
            <pc:sldMk cId="1642669177" sldId="482"/>
            <ac:grpSpMk id="23607" creationId="{7B679F12-BB47-4954-9CE8-81957345F38C}"/>
          </ac:grpSpMkLst>
        </pc:grpChg>
        <pc:grpChg chg="del mod">
          <ac:chgData name="Sherif Khattab" userId="c83b1e15-36f3-4f46-aceb-05aac24c545e" providerId="ADAL" clId="{40561216-C3B6-4E03-B696-C2E8E46E1565}" dt="2021-03-02T14:50:32.326" v="105"/>
          <ac:grpSpMkLst>
            <pc:docMk/>
            <pc:sldMk cId="1642669177" sldId="482"/>
            <ac:grpSpMk id="23617" creationId="{6495A84A-B76F-45A4-8149-34298559ABFF}"/>
          </ac:grpSpMkLst>
        </pc:grpChg>
        <pc:grpChg chg="del mod">
          <ac:chgData name="Sherif Khattab" userId="c83b1e15-36f3-4f46-aceb-05aac24c545e" providerId="ADAL" clId="{40561216-C3B6-4E03-B696-C2E8E46E1565}" dt="2021-03-02T14:50:34.094" v="109"/>
          <ac:grpSpMkLst>
            <pc:docMk/>
            <pc:sldMk cId="1642669177" sldId="482"/>
            <ac:grpSpMk id="23623" creationId="{533193A7-CE2E-43C5-9E4C-DCDDB06D168C}"/>
          </ac:grpSpMkLst>
        </pc:grpChg>
        <pc:grpChg chg="del mod">
          <ac:chgData name="Sherif Khattab" userId="c83b1e15-36f3-4f46-aceb-05aac24c545e" providerId="ADAL" clId="{40561216-C3B6-4E03-B696-C2E8E46E1565}" dt="2021-03-02T14:50:41.731" v="115"/>
          <ac:grpSpMkLst>
            <pc:docMk/>
            <pc:sldMk cId="1642669177" sldId="482"/>
            <ac:grpSpMk id="23627" creationId="{53FF4B77-0563-48B4-B095-673B5611ADAA}"/>
          </ac:grpSpMkLst>
        </pc:grpChg>
        <pc:grpChg chg="del mod">
          <ac:chgData name="Sherif Khattab" userId="c83b1e15-36f3-4f46-aceb-05aac24c545e" providerId="ADAL" clId="{40561216-C3B6-4E03-B696-C2E8E46E1565}" dt="2021-03-02T14:50:49.196" v="129"/>
          <ac:grpSpMkLst>
            <pc:docMk/>
            <pc:sldMk cId="1642669177" sldId="482"/>
            <ac:grpSpMk id="23633" creationId="{3A0D4798-C2AF-42BF-8973-C860F2406DAF}"/>
          </ac:grpSpMkLst>
        </pc:grpChg>
        <pc:grpChg chg="del mod">
          <ac:chgData name="Sherif Khattab" userId="c83b1e15-36f3-4f46-aceb-05aac24c545e" providerId="ADAL" clId="{40561216-C3B6-4E03-B696-C2E8E46E1565}" dt="2021-03-02T14:50:52.032" v="135"/>
          <ac:grpSpMkLst>
            <pc:docMk/>
            <pc:sldMk cId="1642669177" sldId="482"/>
            <ac:grpSpMk id="23647" creationId="{3BB242B4-0D27-4F5F-9E5D-2571A49521CE}"/>
          </ac:grpSpMkLst>
        </pc:grpChg>
        <pc:grpChg chg="del mod">
          <ac:chgData name="Sherif Khattab" userId="c83b1e15-36f3-4f46-aceb-05aac24c545e" providerId="ADAL" clId="{40561216-C3B6-4E03-B696-C2E8E46E1565}" dt="2021-03-02T14:50:54.928" v="141"/>
          <ac:grpSpMkLst>
            <pc:docMk/>
            <pc:sldMk cId="1642669177" sldId="482"/>
            <ac:grpSpMk id="23653" creationId="{E80EEC71-3A98-4D5E-B550-86B6A69BE4E1}"/>
          </ac:grpSpMkLst>
        </pc:grpChg>
        <pc:grpChg chg="del mod">
          <ac:chgData name="Sherif Khattab" userId="c83b1e15-36f3-4f46-aceb-05aac24c545e" providerId="ADAL" clId="{40561216-C3B6-4E03-B696-C2E8E46E1565}" dt="2021-03-02T14:50:56.969" v="144"/>
          <ac:grpSpMkLst>
            <pc:docMk/>
            <pc:sldMk cId="1642669177" sldId="482"/>
            <ac:grpSpMk id="23659" creationId="{20B5ECFB-E2D0-44FD-BF8D-2E0FB7F6E966}"/>
          </ac:grpSpMkLst>
        </pc:grpChg>
        <pc:grpChg chg="del mod">
          <ac:chgData name="Sherif Khattab" userId="c83b1e15-36f3-4f46-aceb-05aac24c545e" providerId="ADAL" clId="{40561216-C3B6-4E03-B696-C2E8E46E1565}" dt="2021-03-02T14:51:01.975" v="151"/>
          <ac:grpSpMkLst>
            <pc:docMk/>
            <pc:sldMk cId="1642669177" sldId="482"/>
            <ac:grpSpMk id="23662" creationId="{51857162-BD58-46FC-B6C9-F2C41B757435}"/>
          </ac:grpSpMkLst>
        </pc:grpChg>
        <pc:grpChg chg="del mod">
          <ac:chgData name="Sherif Khattab" userId="c83b1e15-36f3-4f46-aceb-05aac24c545e" providerId="ADAL" clId="{40561216-C3B6-4E03-B696-C2E8E46E1565}" dt="2021-03-02T14:51:03.319" v="154"/>
          <ac:grpSpMkLst>
            <pc:docMk/>
            <pc:sldMk cId="1642669177" sldId="482"/>
            <ac:grpSpMk id="23669" creationId="{4E439A5E-92E5-4432-AC2D-2007D3057ABE}"/>
          </ac:grpSpMkLst>
        </pc:grpChg>
        <pc:grpChg chg="mod">
          <ac:chgData name="Sherif Khattab" userId="c83b1e15-36f3-4f46-aceb-05aac24c545e" providerId="ADAL" clId="{40561216-C3B6-4E03-B696-C2E8E46E1565}" dt="2021-03-02T14:51:14.177" v="156" actId="1076"/>
          <ac:grpSpMkLst>
            <pc:docMk/>
            <pc:sldMk cId="1642669177" sldId="482"/>
            <ac:grpSpMk id="23672" creationId="{D3B42BF9-8198-43FC-B7E5-062D26193C4A}"/>
          </ac:grpSpMkLst>
        </pc:grpChg>
        <pc:graphicFrameChg chg="del mod">
          <ac:chgData name="Sherif Khattab" userId="c83b1e15-36f3-4f46-aceb-05aac24c545e" providerId="ADAL" clId="{40561216-C3B6-4E03-B696-C2E8E46E1565}" dt="2021-03-02T14:51:06.862" v="155" actId="478"/>
          <ac:graphicFrameMkLst>
            <pc:docMk/>
            <pc:sldMk cId="1642669177" sldId="482"/>
            <ac:graphicFrameMk id="23555" creationId="{72BCA54F-0328-4938-A740-EE2040664901}"/>
          </ac:graphicFrameMkLst>
        </pc:graphicFrameChg>
        <pc:inkChg chg="add del mod">
          <ac:chgData name="Sherif Khattab" userId="c83b1e15-36f3-4f46-aceb-05aac24c545e" providerId="ADAL" clId="{40561216-C3B6-4E03-B696-C2E8E46E1565}" dt="2021-03-02T14:52:00.094" v="159" actId="34122"/>
          <ac:inkMkLst>
            <pc:docMk/>
            <pc:sldMk cId="1642669177" sldId="482"/>
            <ac:inkMk id="3" creationId="{B0FBBC0D-35B9-448B-9D52-F9702601D9E2}"/>
          </ac:inkMkLst>
        </pc:inkChg>
        <pc:inkChg chg="add del mod">
          <ac:chgData name="Sherif Khattab" userId="c83b1e15-36f3-4f46-aceb-05aac24c545e" providerId="ADAL" clId="{40561216-C3B6-4E03-B696-C2E8E46E1565}" dt="2021-03-02T14:52:00.094" v="159" actId="34122"/>
          <ac:inkMkLst>
            <pc:docMk/>
            <pc:sldMk cId="1642669177" sldId="482"/>
            <ac:inkMk id="5" creationId="{1334F479-0557-4560-B3CA-54D487BC1692}"/>
          </ac:inkMkLst>
        </pc:inkChg>
        <pc:inkChg chg="add del mod">
          <ac:chgData name="Sherif Khattab" userId="c83b1e15-36f3-4f46-aceb-05aac24c545e" providerId="ADAL" clId="{40561216-C3B6-4E03-B696-C2E8E46E1565}" dt="2021-03-02T14:52:00.094" v="159" actId="34122"/>
          <ac:inkMkLst>
            <pc:docMk/>
            <pc:sldMk cId="1642669177" sldId="482"/>
            <ac:inkMk id="6" creationId="{C77C32EE-2731-421E-9672-5A63D6E9F538}"/>
          </ac:inkMkLst>
        </pc:inkChg>
        <pc:inkChg chg="add del mod">
          <ac:chgData name="Sherif Khattab" userId="c83b1e15-36f3-4f46-aceb-05aac24c545e" providerId="ADAL" clId="{40561216-C3B6-4E03-B696-C2E8E46E1565}" dt="2021-03-02T14:52:00.094" v="159" actId="34122"/>
          <ac:inkMkLst>
            <pc:docMk/>
            <pc:sldMk cId="1642669177" sldId="482"/>
            <ac:inkMk id="34" creationId="{76F4BB3E-F0E4-42AA-ACB1-D0A6A3746F24}"/>
          </ac:inkMkLst>
        </pc:inkChg>
        <pc:inkChg chg="add del mod">
          <ac:chgData name="Sherif Khattab" userId="c83b1e15-36f3-4f46-aceb-05aac24c545e" providerId="ADAL" clId="{40561216-C3B6-4E03-B696-C2E8E46E1565}" dt="2021-03-02T14:52:00.094" v="159" actId="34122"/>
          <ac:inkMkLst>
            <pc:docMk/>
            <pc:sldMk cId="1642669177" sldId="482"/>
            <ac:inkMk id="35" creationId="{BB1041F6-9E9F-4186-AC93-4372635DAB2B}"/>
          </ac:inkMkLst>
        </pc:inkChg>
        <pc:inkChg chg="add del mod">
          <ac:chgData name="Sherif Khattab" userId="c83b1e15-36f3-4f46-aceb-05aac24c545e" providerId="ADAL" clId="{40561216-C3B6-4E03-B696-C2E8E46E1565}" dt="2021-03-02T14:52:00.094" v="159" actId="34122"/>
          <ac:inkMkLst>
            <pc:docMk/>
            <pc:sldMk cId="1642669177" sldId="482"/>
            <ac:inkMk id="36" creationId="{FBD4DC2C-2A69-4F9C-9FD0-0A2D83A17035}"/>
          </ac:inkMkLst>
        </pc:inkChg>
        <pc:inkChg chg="add mod">
          <ac:chgData name="Sherif Khattab" userId="c83b1e15-36f3-4f46-aceb-05aac24c545e" providerId="ADAL" clId="{40561216-C3B6-4E03-B696-C2E8E46E1565}" dt="2021-03-02T14:51:03.319" v="154"/>
          <ac:inkMkLst>
            <pc:docMk/>
            <pc:sldMk cId="1642669177" sldId="482"/>
            <ac:inkMk id="38" creationId="{08DD68F7-523C-4437-9949-BFD6B8B320B7}"/>
          </ac:inkMkLst>
        </pc:inkChg>
        <pc:inkChg chg="add mod">
          <ac:chgData name="Sherif Khattab" userId="c83b1e15-36f3-4f46-aceb-05aac24c545e" providerId="ADAL" clId="{40561216-C3B6-4E03-B696-C2E8E46E1565}" dt="2021-03-02T14:51:03.319" v="154"/>
          <ac:inkMkLst>
            <pc:docMk/>
            <pc:sldMk cId="1642669177" sldId="482"/>
            <ac:inkMk id="39" creationId="{6B907EBB-5700-4291-BB4C-D8877DB4FFCD}"/>
          </ac:inkMkLst>
        </pc:inkChg>
        <pc:inkChg chg="add del mod">
          <ac:chgData name="Sherif Khattab" userId="c83b1e15-36f3-4f46-aceb-05aac24c545e" providerId="ADAL" clId="{40561216-C3B6-4E03-B696-C2E8E46E1565}" dt="2021-03-02T14:52:00.094" v="159" actId="34122"/>
          <ac:inkMkLst>
            <pc:docMk/>
            <pc:sldMk cId="1642669177" sldId="482"/>
            <ac:inkMk id="40" creationId="{D1405003-6795-43E1-B78F-70DFA34AAA56}"/>
          </ac:inkMkLst>
        </pc:inkChg>
        <pc:inkChg chg="add del mod">
          <ac:chgData name="Sherif Khattab" userId="c83b1e15-36f3-4f46-aceb-05aac24c545e" providerId="ADAL" clId="{40561216-C3B6-4E03-B696-C2E8E46E1565}" dt="2021-03-02T14:52:00.094" v="159" actId="34122"/>
          <ac:inkMkLst>
            <pc:docMk/>
            <pc:sldMk cId="1642669177" sldId="482"/>
            <ac:inkMk id="41" creationId="{E5C63D8D-A5A2-4ECA-9233-25A9BB4111B0}"/>
          </ac:inkMkLst>
        </pc:inkChg>
        <pc:inkChg chg="add del mod">
          <ac:chgData name="Sherif Khattab" userId="c83b1e15-36f3-4f46-aceb-05aac24c545e" providerId="ADAL" clId="{40561216-C3B6-4E03-B696-C2E8E46E1565}" dt="2021-03-02T14:52:00.094" v="159" actId="34122"/>
          <ac:inkMkLst>
            <pc:docMk/>
            <pc:sldMk cId="1642669177" sldId="482"/>
            <ac:inkMk id="42" creationId="{DA8E3D6B-1BC0-4231-B0D7-7B8A4360DECC}"/>
          </ac:inkMkLst>
        </pc:inkChg>
        <pc:inkChg chg="add del mod">
          <ac:chgData name="Sherif Khattab" userId="c83b1e15-36f3-4f46-aceb-05aac24c545e" providerId="ADAL" clId="{40561216-C3B6-4E03-B696-C2E8E46E1565}" dt="2021-03-02T14:52:00.094" v="159" actId="34122"/>
          <ac:inkMkLst>
            <pc:docMk/>
            <pc:sldMk cId="1642669177" sldId="482"/>
            <ac:inkMk id="44" creationId="{19C19232-5340-48E5-9ED6-62DEBBCE1215}"/>
          </ac:inkMkLst>
        </pc:inkChg>
        <pc:inkChg chg="add del mod">
          <ac:chgData name="Sherif Khattab" userId="c83b1e15-36f3-4f46-aceb-05aac24c545e" providerId="ADAL" clId="{40561216-C3B6-4E03-B696-C2E8E46E1565}" dt="2021-03-02T14:52:00.094" v="159" actId="34122"/>
          <ac:inkMkLst>
            <pc:docMk/>
            <pc:sldMk cId="1642669177" sldId="482"/>
            <ac:inkMk id="45" creationId="{D1B4E85F-AC34-40C2-82B7-32CDF26E2AA9}"/>
          </ac:inkMkLst>
        </pc:inkChg>
        <pc:inkChg chg="add del mod">
          <ac:chgData name="Sherif Khattab" userId="c83b1e15-36f3-4f46-aceb-05aac24c545e" providerId="ADAL" clId="{40561216-C3B6-4E03-B696-C2E8E46E1565}" dt="2021-03-02T14:52:00.094" v="159" actId="34122"/>
          <ac:inkMkLst>
            <pc:docMk/>
            <pc:sldMk cId="1642669177" sldId="482"/>
            <ac:inkMk id="46" creationId="{E6BF4D18-EC16-4386-BB86-4E44BAF7C03B}"/>
          </ac:inkMkLst>
        </pc:inkChg>
        <pc:inkChg chg="add del mod">
          <ac:chgData name="Sherif Khattab" userId="c83b1e15-36f3-4f46-aceb-05aac24c545e" providerId="ADAL" clId="{40561216-C3B6-4E03-B696-C2E8E46E1565}" dt="2021-03-02T14:52:00.094" v="159" actId="34122"/>
          <ac:inkMkLst>
            <pc:docMk/>
            <pc:sldMk cId="1642669177" sldId="482"/>
            <ac:inkMk id="47" creationId="{02569F11-2943-4F04-87BA-CA8732D937CB}"/>
          </ac:inkMkLst>
        </pc:inkChg>
        <pc:inkChg chg="add del mod">
          <ac:chgData name="Sherif Khattab" userId="c83b1e15-36f3-4f46-aceb-05aac24c545e" providerId="ADAL" clId="{40561216-C3B6-4E03-B696-C2E8E46E1565}" dt="2021-03-02T14:52:00.094" v="159" actId="34122"/>
          <ac:inkMkLst>
            <pc:docMk/>
            <pc:sldMk cId="1642669177" sldId="482"/>
            <ac:inkMk id="48" creationId="{B58E1670-F3F7-4DFE-AF3D-056FDA785310}"/>
          </ac:inkMkLst>
        </pc:inkChg>
        <pc:inkChg chg="add del mod">
          <ac:chgData name="Sherif Khattab" userId="c83b1e15-36f3-4f46-aceb-05aac24c545e" providerId="ADAL" clId="{40561216-C3B6-4E03-B696-C2E8E46E1565}" dt="2021-03-02T14:52:00.094" v="159" actId="34122"/>
          <ac:inkMkLst>
            <pc:docMk/>
            <pc:sldMk cId="1642669177" sldId="482"/>
            <ac:inkMk id="49" creationId="{19257841-2019-40BC-AD69-87A73EC0948B}"/>
          </ac:inkMkLst>
        </pc:inkChg>
        <pc:inkChg chg="add del mod">
          <ac:chgData name="Sherif Khattab" userId="c83b1e15-36f3-4f46-aceb-05aac24c545e" providerId="ADAL" clId="{40561216-C3B6-4E03-B696-C2E8E46E1565}" dt="2021-03-02T14:52:00.094" v="159" actId="34122"/>
          <ac:inkMkLst>
            <pc:docMk/>
            <pc:sldMk cId="1642669177" sldId="482"/>
            <ac:inkMk id="50" creationId="{26C81269-5964-499B-83AC-4B4F3ECF46D9}"/>
          </ac:inkMkLst>
        </pc:inkChg>
        <pc:inkChg chg="add del mod">
          <ac:chgData name="Sherif Khattab" userId="c83b1e15-36f3-4f46-aceb-05aac24c545e" providerId="ADAL" clId="{40561216-C3B6-4E03-B696-C2E8E46E1565}" dt="2021-03-02T14:52:00.094" v="159" actId="34122"/>
          <ac:inkMkLst>
            <pc:docMk/>
            <pc:sldMk cId="1642669177" sldId="482"/>
            <ac:inkMk id="51" creationId="{20368D2C-01B3-405E-89B9-A7788F5F56C4}"/>
          </ac:inkMkLst>
        </pc:inkChg>
        <pc:inkChg chg="add del mod">
          <ac:chgData name="Sherif Khattab" userId="c83b1e15-36f3-4f46-aceb-05aac24c545e" providerId="ADAL" clId="{40561216-C3B6-4E03-B696-C2E8E46E1565}" dt="2021-03-02T14:52:00.094" v="159" actId="34122"/>
          <ac:inkMkLst>
            <pc:docMk/>
            <pc:sldMk cId="1642669177" sldId="482"/>
            <ac:inkMk id="53" creationId="{4B0B24DC-2DC7-4C85-8BDA-CB5171C1850E}"/>
          </ac:inkMkLst>
        </pc:inkChg>
        <pc:inkChg chg="add del mod">
          <ac:chgData name="Sherif Khattab" userId="c83b1e15-36f3-4f46-aceb-05aac24c545e" providerId="ADAL" clId="{40561216-C3B6-4E03-B696-C2E8E46E1565}" dt="2021-03-02T14:52:00.094" v="159" actId="34122"/>
          <ac:inkMkLst>
            <pc:docMk/>
            <pc:sldMk cId="1642669177" sldId="482"/>
            <ac:inkMk id="54" creationId="{FAA76FFB-4F7B-44CF-9E3F-7D873ACD011E}"/>
          </ac:inkMkLst>
        </pc:inkChg>
        <pc:inkChg chg="add del mod">
          <ac:chgData name="Sherif Khattab" userId="c83b1e15-36f3-4f46-aceb-05aac24c545e" providerId="ADAL" clId="{40561216-C3B6-4E03-B696-C2E8E46E1565}" dt="2021-03-02T14:52:00.094" v="159" actId="34122"/>
          <ac:inkMkLst>
            <pc:docMk/>
            <pc:sldMk cId="1642669177" sldId="482"/>
            <ac:inkMk id="55" creationId="{2A509FA3-B322-44A6-A5B7-3B6A64FF271C}"/>
          </ac:inkMkLst>
        </pc:inkChg>
        <pc:inkChg chg="add del mod">
          <ac:chgData name="Sherif Khattab" userId="c83b1e15-36f3-4f46-aceb-05aac24c545e" providerId="ADAL" clId="{40561216-C3B6-4E03-B696-C2E8E46E1565}" dt="2021-03-02T14:52:00.094" v="159" actId="34122"/>
          <ac:inkMkLst>
            <pc:docMk/>
            <pc:sldMk cId="1642669177" sldId="482"/>
            <ac:inkMk id="56" creationId="{9FB1D72E-EF06-4758-9CAE-0C2AFAB761B2}"/>
          </ac:inkMkLst>
        </pc:inkChg>
        <pc:inkChg chg="add del mod">
          <ac:chgData name="Sherif Khattab" userId="c83b1e15-36f3-4f46-aceb-05aac24c545e" providerId="ADAL" clId="{40561216-C3B6-4E03-B696-C2E8E46E1565}" dt="2021-03-02T14:52:00.094" v="159" actId="34122"/>
          <ac:inkMkLst>
            <pc:docMk/>
            <pc:sldMk cId="1642669177" sldId="482"/>
            <ac:inkMk id="58" creationId="{AD54C535-8A13-4466-B936-FDE4EE0D13AB}"/>
          </ac:inkMkLst>
        </pc:inkChg>
        <pc:inkChg chg="add del mod">
          <ac:chgData name="Sherif Khattab" userId="c83b1e15-36f3-4f46-aceb-05aac24c545e" providerId="ADAL" clId="{40561216-C3B6-4E03-B696-C2E8E46E1565}" dt="2021-03-02T14:52:00.094" v="159" actId="34122"/>
          <ac:inkMkLst>
            <pc:docMk/>
            <pc:sldMk cId="1642669177" sldId="482"/>
            <ac:inkMk id="59" creationId="{8191728A-6391-4424-97E9-9D875C21CABB}"/>
          </ac:inkMkLst>
        </pc:inkChg>
        <pc:inkChg chg="add del mod">
          <ac:chgData name="Sherif Khattab" userId="c83b1e15-36f3-4f46-aceb-05aac24c545e" providerId="ADAL" clId="{40561216-C3B6-4E03-B696-C2E8E46E1565}" dt="2021-03-02T14:52:00.094" v="159" actId="34122"/>
          <ac:inkMkLst>
            <pc:docMk/>
            <pc:sldMk cId="1642669177" sldId="482"/>
            <ac:inkMk id="61" creationId="{3873DDFB-3276-4A9C-A452-0E255D449AE0}"/>
          </ac:inkMkLst>
        </pc:inkChg>
        <pc:inkChg chg="add del mod">
          <ac:chgData name="Sherif Khattab" userId="c83b1e15-36f3-4f46-aceb-05aac24c545e" providerId="ADAL" clId="{40561216-C3B6-4E03-B696-C2E8E46E1565}" dt="2021-03-02T14:52:00.094" v="159" actId="34122"/>
          <ac:inkMkLst>
            <pc:docMk/>
            <pc:sldMk cId="1642669177" sldId="482"/>
            <ac:inkMk id="62" creationId="{6CA89F45-C596-4B44-8218-2E80CDFD9AC1}"/>
          </ac:inkMkLst>
        </pc:inkChg>
        <pc:inkChg chg="add del mod">
          <ac:chgData name="Sherif Khattab" userId="c83b1e15-36f3-4f46-aceb-05aac24c545e" providerId="ADAL" clId="{40561216-C3B6-4E03-B696-C2E8E46E1565}" dt="2021-03-02T14:52:00.094" v="159" actId="34122"/>
          <ac:inkMkLst>
            <pc:docMk/>
            <pc:sldMk cId="1642669177" sldId="482"/>
            <ac:inkMk id="63" creationId="{C0DC48F3-13CB-48CD-943B-D376DED3D452}"/>
          </ac:inkMkLst>
        </pc:inkChg>
        <pc:inkChg chg="add del mod">
          <ac:chgData name="Sherif Khattab" userId="c83b1e15-36f3-4f46-aceb-05aac24c545e" providerId="ADAL" clId="{40561216-C3B6-4E03-B696-C2E8E46E1565}" dt="2021-03-02T14:52:00.094" v="159" actId="34122"/>
          <ac:inkMkLst>
            <pc:docMk/>
            <pc:sldMk cId="1642669177" sldId="482"/>
            <ac:inkMk id="23552" creationId="{AD02388C-420C-4C10-A5B7-33825C4777B5}"/>
          </ac:inkMkLst>
        </pc:inkChg>
        <pc:inkChg chg="add mod">
          <ac:chgData name="Sherif Khattab" userId="c83b1e15-36f3-4f46-aceb-05aac24c545e" providerId="ADAL" clId="{40561216-C3B6-4E03-B696-C2E8E46E1565}" dt="2021-03-02T14:51:03.319" v="154"/>
          <ac:inkMkLst>
            <pc:docMk/>
            <pc:sldMk cId="1642669177" sldId="482"/>
            <ac:inkMk id="23556" creationId="{B63716A9-A45C-49C7-8CC0-3310F6B827F6}"/>
          </ac:inkMkLst>
        </pc:inkChg>
        <pc:inkChg chg="add del mod">
          <ac:chgData name="Sherif Khattab" userId="c83b1e15-36f3-4f46-aceb-05aac24c545e" providerId="ADAL" clId="{40561216-C3B6-4E03-B696-C2E8E46E1565}" dt="2021-03-02T14:52:00.094" v="159" actId="34122"/>
          <ac:inkMkLst>
            <pc:docMk/>
            <pc:sldMk cId="1642669177" sldId="482"/>
            <ac:inkMk id="23558" creationId="{12438C2F-B2BE-423F-8FB0-A8B24276FAA9}"/>
          </ac:inkMkLst>
        </pc:inkChg>
        <pc:inkChg chg="add del mod">
          <ac:chgData name="Sherif Khattab" userId="c83b1e15-36f3-4f46-aceb-05aac24c545e" providerId="ADAL" clId="{40561216-C3B6-4E03-B696-C2E8E46E1565}" dt="2021-03-02T14:52:00.094" v="159" actId="34122"/>
          <ac:inkMkLst>
            <pc:docMk/>
            <pc:sldMk cId="1642669177" sldId="482"/>
            <ac:inkMk id="23559" creationId="{63236EA0-8781-4E1D-ACC7-D2AB2BA2975A}"/>
          </ac:inkMkLst>
        </pc:inkChg>
        <pc:inkChg chg="add del mod">
          <ac:chgData name="Sherif Khattab" userId="c83b1e15-36f3-4f46-aceb-05aac24c545e" providerId="ADAL" clId="{40561216-C3B6-4E03-B696-C2E8E46E1565}" dt="2021-03-02T14:52:00.094" v="159" actId="34122"/>
          <ac:inkMkLst>
            <pc:docMk/>
            <pc:sldMk cId="1642669177" sldId="482"/>
            <ac:inkMk id="23560" creationId="{8296C127-E688-4138-8B46-A545AA74759F}"/>
          </ac:inkMkLst>
        </pc:inkChg>
        <pc:inkChg chg="add del mod">
          <ac:chgData name="Sherif Khattab" userId="c83b1e15-36f3-4f46-aceb-05aac24c545e" providerId="ADAL" clId="{40561216-C3B6-4E03-B696-C2E8E46E1565}" dt="2021-03-02T14:52:00.094" v="159" actId="34122"/>
          <ac:inkMkLst>
            <pc:docMk/>
            <pc:sldMk cId="1642669177" sldId="482"/>
            <ac:inkMk id="23561" creationId="{27B15F83-7325-42D6-B559-2D057C3A0C3F}"/>
          </ac:inkMkLst>
        </pc:inkChg>
        <pc:inkChg chg="add del mod">
          <ac:chgData name="Sherif Khattab" userId="c83b1e15-36f3-4f46-aceb-05aac24c545e" providerId="ADAL" clId="{40561216-C3B6-4E03-B696-C2E8E46E1565}" dt="2021-03-02T14:52:00.094" v="159" actId="34122"/>
          <ac:inkMkLst>
            <pc:docMk/>
            <pc:sldMk cId="1642669177" sldId="482"/>
            <ac:inkMk id="23562" creationId="{41609FE5-F416-4C74-A5D0-5EFA0CF8EF70}"/>
          </ac:inkMkLst>
        </pc:inkChg>
        <pc:inkChg chg="add mod">
          <ac:chgData name="Sherif Khattab" userId="c83b1e15-36f3-4f46-aceb-05aac24c545e" providerId="ADAL" clId="{40561216-C3B6-4E03-B696-C2E8E46E1565}" dt="2021-03-02T14:51:03.319" v="154"/>
          <ac:inkMkLst>
            <pc:docMk/>
            <pc:sldMk cId="1642669177" sldId="482"/>
            <ac:inkMk id="23564" creationId="{0479C8AE-E53D-4F3D-9A1F-0B3B4EF8E437}"/>
          </ac:inkMkLst>
        </pc:inkChg>
        <pc:inkChg chg="add mod">
          <ac:chgData name="Sherif Khattab" userId="c83b1e15-36f3-4f46-aceb-05aac24c545e" providerId="ADAL" clId="{40561216-C3B6-4E03-B696-C2E8E46E1565}" dt="2021-03-02T14:51:03.319" v="154"/>
          <ac:inkMkLst>
            <pc:docMk/>
            <pc:sldMk cId="1642669177" sldId="482"/>
            <ac:inkMk id="23565" creationId="{7EA1AC65-0991-4EAD-9289-5B6967D4C6A4}"/>
          </ac:inkMkLst>
        </pc:inkChg>
        <pc:inkChg chg="add del mod">
          <ac:chgData name="Sherif Khattab" userId="c83b1e15-36f3-4f46-aceb-05aac24c545e" providerId="ADAL" clId="{40561216-C3B6-4E03-B696-C2E8E46E1565}" dt="2021-03-02T14:52:00.094" v="159" actId="34122"/>
          <ac:inkMkLst>
            <pc:docMk/>
            <pc:sldMk cId="1642669177" sldId="482"/>
            <ac:inkMk id="23567" creationId="{B964468F-11D4-4449-BD5D-D276B04321BD}"/>
          </ac:inkMkLst>
        </pc:inkChg>
        <pc:inkChg chg="add del mod">
          <ac:chgData name="Sherif Khattab" userId="c83b1e15-36f3-4f46-aceb-05aac24c545e" providerId="ADAL" clId="{40561216-C3B6-4E03-B696-C2E8E46E1565}" dt="2021-03-02T14:52:00.094" v="159" actId="34122"/>
          <ac:inkMkLst>
            <pc:docMk/>
            <pc:sldMk cId="1642669177" sldId="482"/>
            <ac:inkMk id="23568" creationId="{B0D8423F-0857-4468-8FB1-850C348CC062}"/>
          </ac:inkMkLst>
        </pc:inkChg>
        <pc:inkChg chg="add del mod">
          <ac:chgData name="Sherif Khattab" userId="c83b1e15-36f3-4f46-aceb-05aac24c545e" providerId="ADAL" clId="{40561216-C3B6-4E03-B696-C2E8E46E1565}" dt="2021-03-02T14:52:00.094" v="159" actId="34122"/>
          <ac:inkMkLst>
            <pc:docMk/>
            <pc:sldMk cId="1642669177" sldId="482"/>
            <ac:inkMk id="23569" creationId="{E089F2E3-45EA-486B-A260-E766EB2A0258}"/>
          </ac:inkMkLst>
        </pc:inkChg>
        <pc:inkChg chg="add del mod">
          <ac:chgData name="Sherif Khattab" userId="c83b1e15-36f3-4f46-aceb-05aac24c545e" providerId="ADAL" clId="{40561216-C3B6-4E03-B696-C2E8E46E1565}" dt="2021-03-02T14:52:00.094" v="159" actId="34122"/>
          <ac:inkMkLst>
            <pc:docMk/>
            <pc:sldMk cId="1642669177" sldId="482"/>
            <ac:inkMk id="23570" creationId="{C315644A-BBCC-4823-9005-14F1A7FDE1C2}"/>
          </ac:inkMkLst>
        </pc:inkChg>
        <pc:inkChg chg="add del mod">
          <ac:chgData name="Sherif Khattab" userId="c83b1e15-36f3-4f46-aceb-05aac24c545e" providerId="ADAL" clId="{40561216-C3B6-4E03-B696-C2E8E46E1565}" dt="2021-03-02T14:52:00.094" v="159" actId="34122"/>
          <ac:inkMkLst>
            <pc:docMk/>
            <pc:sldMk cId="1642669177" sldId="482"/>
            <ac:inkMk id="23571" creationId="{4A65A549-A8AD-4542-8C89-6269FF5866D1}"/>
          </ac:inkMkLst>
        </pc:inkChg>
        <pc:inkChg chg="add del mod">
          <ac:chgData name="Sherif Khattab" userId="c83b1e15-36f3-4f46-aceb-05aac24c545e" providerId="ADAL" clId="{40561216-C3B6-4E03-B696-C2E8E46E1565}" dt="2021-03-02T14:52:00.094" v="159" actId="34122"/>
          <ac:inkMkLst>
            <pc:docMk/>
            <pc:sldMk cId="1642669177" sldId="482"/>
            <ac:inkMk id="23572" creationId="{B9C4A1FB-67E2-4BED-9908-CDD670C3D085}"/>
          </ac:inkMkLst>
        </pc:inkChg>
        <pc:inkChg chg="add del mod">
          <ac:chgData name="Sherif Khattab" userId="c83b1e15-36f3-4f46-aceb-05aac24c545e" providerId="ADAL" clId="{40561216-C3B6-4E03-B696-C2E8E46E1565}" dt="2021-03-02T14:52:00.094" v="159" actId="34122"/>
          <ac:inkMkLst>
            <pc:docMk/>
            <pc:sldMk cId="1642669177" sldId="482"/>
            <ac:inkMk id="23574" creationId="{5080E0A9-56D7-4D4F-A195-E284339CA129}"/>
          </ac:inkMkLst>
        </pc:inkChg>
        <pc:inkChg chg="add del mod">
          <ac:chgData name="Sherif Khattab" userId="c83b1e15-36f3-4f46-aceb-05aac24c545e" providerId="ADAL" clId="{40561216-C3B6-4E03-B696-C2E8E46E1565}" dt="2021-03-02T14:52:00.094" v="159" actId="34122"/>
          <ac:inkMkLst>
            <pc:docMk/>
            <pc:sldMk cId="1642669177" sldId="482"/>
            <ac:inkMk id="23576" creationId="{D0BE1369-00A5-44C7-8452-53D1B39882EE}"/>
          </ac:inkMkLst>
        </pc:inkChg>
        <pc:inkChg chg="add del mod">
          <ac:chgData name="Sherif Khattab" userId="c83b1e15-36f3-4f46-aceb-05aac24c545e" providerId="ADAL" clId="{40561216-C3B6-4E03-B696-C2E8E46E1565}" dt="2021-03-02T14:52:00.094" v="159" actId="34122"/>
          <ac:inkMkLst>
            <pc:docMk/>
            <pc:sldMk cId="1642669177" sldId="482"/>
            <ac:inkMk id="23577" creationId="{43BAB690-6EB8-4D2F-9260-3E735FEB4B2D}"/>
          </ac:inkMkLst>
        </pc:inkChg>
        <pc:inkChg chg="add del mod">
          <ac:chgData name="Sherif Khattab" userId="c83b1e15-36f3-4f46-aceb-05aac24c545e" providerId="ADAL" clId="{40561216-C3B6-4E03-B696-C2E8E46E1565}" dt="2021-03-02T14:52:00.094" v="159" actId="34122"/>
          <ac:inkMkLst>
            <pc:docMk/>
            <pc:sldMk cId="1642669177" sldId="482"/>
            <ac:inkMk id="23578" creationId="{83315C3A-A95B-42AC-9D6D-979EB8D173B6}"/>
          </ac:inkMkLst>
        </pc:inkChg>
        <pc:inkChg chg="add del mod">
          <ac:chgData name="Sherif Khattab" userId="c83b1e15-36f3-4f46-aceb-05aac24c545e" providerId="ADAL" clId="{40561216-C3B6-4E03-B696-C2E8E46E1565}" dt="2021-03-02T14:52:00.094" v="159" actId="34122"/>
          <ac:inkMkLst>
            <pc:docMk/>
            <pc:sldMk cId="1642669177" sldId="482"/>
            <ac:inkMk id="23579" creationId="{E04171F8-E595-4689-B13C-72E0E4EF4978}"/>
          </ac:inkMkLst>
        </pc:inkChg>
        <pc:inkChg chg="add del mod">
          <ac:chgData name="Sherif Khattab" userId="c83b1e15-36f3-4f46-aceb-05aac24c545e" providerId="ADAL" clId="{40561216-C3B6-4E03-B696-C2E8E46E1565}" dt="2021-03-02T14:52:00.094" v="159" actId="34122"/>
          <ac:inkMkLst>
            <pc:docMk/>
            <pc:sldMk cId="1642669177" sldId="482"/>
            <ac:inkMk id="23580" creationId="{E8FD612D-4AE1-407E-90A1-CE8B0F7F65A7}"/>
          </ac:inkMkLst>
        </pc:inkChg>
        <pc:inkChg chg="add del mod">
          <ac:chgData name="Sherif Khattab" userId="c83b1e15-36f3-4f46-aceb-05aac24c545e" providerId="ADAL" clId="{40561216-C3B6-4E03-B696-C2E8E46E1565}" dt="2021-03-02T14:52:00.094" v="159" actId="34122"/>
          <ac:inkMkLst>
            <pc:docMk/>
            <pc:sldMk cId="1642669177" sldId="482"/>
            <ac:inkMk id="23581" creationId="{C8D3D5B6-B190-475B-BF38-91CC60C733FE}"/>
          </ac:inkMkLst>
        </pc:inkChg>
        <pc:inkChg chg="add del mod">
          <ac:chgData name="Sherif Khattab" userId="c83b1e15-36f3-4f46-aceb-05aac24c545e" providerId="ADAL" clId="{40561216-C3B6-4E03-B696-C2E8E46E1565}" dt="2021-03-02T14:52:00.094" v="159" actId="34122"/>
          <ac:inkMkLst>
            <pc:docMk/>
            <pc:sldMk cId="1642669177" sldId="482"/>
            <ac:inkMk id="23583" creationId="{EC8BF6A4-0F25-47DF-8764-D97275EAA475}"/>
          </ac:inkMkLst>
        </pc:inkChg>
        <pc:inkChg chg="add del mod">
          <ac:chgData name="Sherif Khattab" userId="c83b1e15-36f3-4f46-aceb-05aac24c545e" providerId="ADAL" clId="{40561216-C3B6-4E03-B696-C2E8E46E1565}" dt="2021-03-02T14:52:00.094" v="159" actId="34122"/>
          <ac:inkMkLst>
            <pc:docMk/>
            <pc:sldMk cId="1642669177" sldId="482"/>
            <ac:inkMk id="23584" creationId="{57D69971-0B46-4623-8A6B-3B3C85BCFF69}"/>
          </ac:inkMkLst>
        </pc:inkChg>
        <pc:inkChg chg="add del mod">
          <ac:chgData name="Sherif Khattab" userId="c83b1e15-36f3-4f46-aceb-05aac24c545e" providerId="ADAL" clId="{40561216-C3B6-4E03-B696-C2E8E46E1565}" dt="2021-03-02T14:52:00.094" v="159" actId="34122"/>
          <ac:inkMkLst>
            <pc:docMk/>
            <pc:sldMk cId="1642669177" sldId="482"/>
            <ac:inkMk id="23585" creationId="{F8FC187E-9EB1-4A50-98B4-087073282546}"/>
          </ac:inkMkLst>
        </pc:inkChg>
        <pc:inkChg chg="add del mod">
          <ac:chgData name="Sherif Khattab" userId="c83b1e15-36f3-4f46-aceb-05aac24c545e" providerId="ADAL" clId="{40561216-C3B6-4E03-B696-C2E8E46E1565}" dt="2021-03-02T14:52:00.094" v="159" actId="34122"/>
          <ac:inkMkLst>
            <pc:docMk/>
            <pc:sldMk cId="1642669177" sldId="482"/>
            <ac:inkMk id="23586" creationId="{1AFE1D24-554E-45CD-A400-2E8FC12D5A0D}"/>
          </ac:inkMkLst>
        </pc:inkChg>
        <pc:inkChg chg="add del mod">
          <ac:chgData name="Sherif Khattab" userId="c83b1e15-36f3-4f46-aceb-05aac24c545e" providerId="ADAL" clId="{40561216-C3B6-4E03-B696-C2E8E46E1565}" dt="2021-03-02T14:52:00.094" v="159" actId="34122"/>
          <ac:inkMkLst>
            <pc:docMk/>
            <pc:sldMk cId="1642669177" sldId="482"/>
            <ac:inkMk id="23587" creationId="{FE9728E1-CAAA-43DC-B604-C9D45BF1646D}"/>
          </ac:inkMkLst>
        </pc:inkChg>
        <pc:inkChg chg="add del mod">
          <ac:chgData name="Sherif Khattab" userId="c83b1e15-36f3-4f46-aceb-05aac24c545e" providerId="ADAL" clId="{40561216-C3B6-4E03-B696-C2E8E46E1565}" dt="2021-03-02T14:52:00.094" v="159" actId="34122"/>
          <ac:inkMkLst>
            <pc:docMk/>
            <pc:sldMk cId="1642669177" sldId="482"/>
            <ac:inkMk id="23589" creationId="{0A0BC15D-6427-44BD-B8C5-2F74D103D233}"/>
          </ac:inkMkLst>
        </pc:inkChg>
        <pc:inkChg chg="add del mod">
          <ac:chgData name="Sherif Khattab" userId="c83b1e15-36f3-4f46-aceb-05aac24c545e" providerId="ADAL" clId="{40561216-C3B6-4E03-B696-C2E8E46E1565}" dt="2021-03-02T14:52:00.094" v="159" actId="34122"/>
          <ac:inkMkLst>
            <pc:docMk/>
            <pc:sldMk cId="1642669177" sldId="482"/>
            <ac:inkMk id="23590" creationId="{761307AF-16E1-4780-B3AC-E42AB02AF571}"/>
          </ac:inkMkLst>
        </pc:inkChg>
        <pc:inkChg chg="add del mod">
          <ac:chgData name="Sherif Khattab" userId="c83b1e15-36f3-4f46-aceb-05aac24c545e" providerId="ADAL" clId="{40561216-C3B6-4E03-B696-C2E8E46E1565}" dt="2021-03-02T14:52:00.094" v="159" actId="34122"/>
          <ac:inkMkLst>
            <pc:docMk/>
            <pc:sldMk cId="1642669177" sldId="482"/>
            <ac:inkMk id="23591" creationId="{800D8CDC-FCE4-4FC1-B795-A774356CBB49}"/>
          </ac:inkMkLst>
        </pc:inkChg>
        <pc:inkChg chg="add del mod">
          <ac:chgData name="Sherif Khattab" userId="c83b1e15-36f3-4f46-aceb-05aac24c545e" providerId="ADAL" clId="{40561216-C3B6-4E03-B696-C2E8E46E1565}" dt="2021-03-02T14:52:00.094" v="159" actId="34122"/>
          <ac:inkMkLst>
            <pc:docMk/>
            <pc:sldMk cId="1642669177" sldId="482"/>
            <ac:inkMk id="23593" creationId="{F6F54656-A8DD-4BC4-B253-D21DE17A2BDA}"/>
          </ac:inkMkLst>
        </pc:inkChg>
        <pc:inkChg chg="add del mod">
          <ac:chgData name="Sherif Khattab" userId="c83b1e15-36f3-4f46-aceb-05aac24c545e" providerId="ADAL" clId="{40561216-C3B6-4E03-B696-C2E8E46E1565}" dt="2021-03-02T14:52:00.094" v="159" actId="34122"/>
          <ac:inkMkLst>
            <pc:docMk/>
            <pc:sldMk cId="1642669177" sldId="482"/>
            <ac:inkMk id="23594" creationId="{78465BA3-A56F-46C3-84B4-E748C9D8C4F7}"/>
          </ac:inkMkLst>
        </pc:inkChg>
        <pc:inkChg chg="add del mod">
          <ac:chgData name="Sherif Khattab" userId="c83b1e15-36f3-4f46-aceb-05aac24c545e" providerId="ADAL" clId="{40561216-C3B6-4E03-B696-C2E8E46E1565}" dt="2021-03-02T14:52:00.094" v="159" actId="34122"/>
          <ac:inkMkLst>
            <pc:docMk/>
            <pc:sldMk cId="1642669177" sldId="482"/>
            <ac:inkMk id="23595" creationId="{3413CC97-C44F-4613-A28F-BFAE2FF5B565}"/>
          </ac:inkMkLst>
        </pc:inkChg>
        <pc:inkChg chg="add del mod">
          <ac:chgData name="Sherif Khattab" userId="c83b1e15-36f3-4f46-aceb-05aac24c545e" providerId="ADAL" clId="{40561216-C3B6-4E03-B696-C2E8E46E1565}" dt="2021-03-02T14:52:00.094" v="159" actId="34122"/>
          <ac:inkMkLst>
            <pc:docMk/>
            <pc:sldMk cId="1642669177" sldId="482"/>
            <ac:inkMk id="23596" creationId="{000CE992-2847-4DC1-8887-BD414802BB14}"/>
          </ac:inkMkLst>
        </pc:inkChg>
        <pc:inkChg chg="add del mod">
          <ac:chgData name="Sherif Khattab" userId="c83b1e15-36f3-4f46-aceb-05aac24c545e" providerId="ADAL" clId="{40561216-C3B6-4E03-B696-C2E8E46E1565}" dt="2021-03-02T14:52:00.094" v="159" actId="34122"/>
          <ac:inkMkLst>
            <pc:docMk/>
            <pc:sldMk cId="1642669177" sldId="482"/>
            <ac:inkMk id="23597" creationId="{CD3FC1F9-0F83-44E8-9E65-5863FD267F26}"/>
          </ac:inkMkLst>
        </pc:inkChg>
        <pc:inkChg chg="add mod">
          <ac:chgData name="Sherif Khattab" userId="c83b1e15-36f3-4f46-aceb-05aac24c545e" providerId="ADAL" clId="{40561216-C3B6-4E03-B696-C2E8E46E1565}" dt="2021-03-02T14:51:03.319" v="154"/>
          <ac:inkMkLst>
            <pc:docMk/>
            <pc:sldMk cId="1642669177" sldId="482"/>
            <ac:inkMk id="23598" creationId="{B74EE29C-272C-451D-824C-389F652DD6AC}"/>
          </ac:inkMkLst>
        </pc:inkChg>
        <pc:inkChg chg="add mod">
          <ac:chgData name="Sherif Khattab" userId="c83b1e15-36f3-4f46-aceb-05aac24c545e" providerId="ADAL" clId="{40561216-C3B6-4E03-B696-C2E8E46E1565}" dt="2021-03-02T14:51:03.319" v="154"/>
          <ac:inkMkLst>
            <pc:docMk/>
            <pc:sldMk cId="1642669177" sldId="482"/>
            <ac:inkMk id="23599" creationId="{C42E0A56-A1DA-4DCB-B2B6-5DACFFE47D84}"/>
          </ac:inkMkLst>
        </pc:inkChg>
        <pc:inkChg chg="add del mod">
          <ac:chgData name="Sherif Khattab" userId="c83b1e15-36f3-4f46-aceb-05aac24c545e" providerId="ADAL" clId="{40561216-C3B6-4E03-B696-C2E8E46E1565}" dt="2021-03-02T14:52:00.094" v="159" actId="34122"/>
          <ac:inkMkLst>
            <pc:docMk/>
            <pc:sldMk cId="1642669177" sldId="482"/>
            <ac:inkMk id="23601" creationId="{4600B491-531D-4F6E-984B-B178D34304DB}"/>
          </ac:inkMkLst>
        </pc:inkChg>
        <pc:inkChg chg="add del mod">
          <ac:chgData name="Sherif Khattab" userId="c83b1e15-36f3-4f46-aceb-05aac24c545e" providerId="ADAL" clId="{40561216-C3B6-4E03-B696-C2E8E46E1565}" dt="2021-03-02T14:52:00.094" v="159" actId="34122"/>
          <ac:inkMkLst>
            <pc:docMk/>
            <pc:sldMk cId="1642669177" sldId="482"/>
            <ac:inkMk id="23602" creationId="{8590EC06-81B8-4E62-AD56-2D9C619CB4E8}"/>
          </ac:inkMkLst>
        </pc:inkChg>
        <pc:inkChg chg="add del mod">
          <ac:chgData name="Sherif Khattab" userId="c83b1e15-36f3-4f46-aceb-05aac24c545e" providerId="ADAL" clId="{40561216-C3B6-4E03-B696-C2E8E46E1565}" dt="2021-03-02T14:52:00.094" v="159" actId="34122"/>
          <ac:inkMkLst>
            <pc:docMk/>
            <pc:sldMk cId="1642669177" sldId="482"/>
            <ac:inkMk id="23603" creationId="{03F7B552-AE73-4E25-8F31-904011C9E0C4}"/>
          </ac:inkMkLst>
        </pc:inkChg>
        <pc:inkChg chg="add del mod">
          <ac:chgData name="Sherif Khattab" userId="c83b1e15-36f3-4f46-aceb-05aac24c545e" providerId="ADAL" clId="{40561216-C3B6-4E03-B696-C2E8E46E1565}" dt="2021-03-02T14:52:00.094" v="159" actId="34122"/>
          <ac:inkMkLst>
            <pc:docMk/>
            <pc:sldMk cId="1642669177" sldId="482"/>
            <ac:inkMk id="23604" creationId="{3FC31064-F965-406B-A00C-AB8E71B83EEB}"/>
          </ac:inkMkLst>
        </pc:inkChg>
        <pc:inkChg chg="add del mod">
          <ac:chgData name="Sherif Khattab" userId="c83b1e15-36f3-4f46-aceb-05aac24c545e" providerId="ADAL" clId="{40561216-C3B6-4E03-B696-C2E8E46E1565}" dt="2021-03-02T14:52:00.094" v="159" actId="34122"/>
          <ac:inkMkLst>
            <pc:docMk/>
            <pc:sldMk cId="1642669177" sldId="482"/>
            <ac:inkMk id="23605" creationId="{BA80DF44-2335-4B14-BC94-240A38AC9B9A}"/>
          </ac:inkMkLst>
        </pc:inkChg>
        <pc:inkChg chg="add del mod">
          <ac:chgData name="Sherif Khattab" userId="c83b1e15-36f3-4f46-aceb-05aac24c545e" providerId="ADAL" clId="{40561216-C3B6-4E03-B696-C2E8E46E1565}" dt="2021-03-02T14:52:00.094" v="159" actId="34122"/>
          <ac:inkMkLst>
            <pc:docMk/>
            <pc:sldMk cId="1642669177" sldId="482"/>
            <ac:inkMk id="23606" creationId="{7177B574-128A-4148-8516-BF3A12E8EF37}"/>
          </ac:inkMkLst>
        </pc:inkChg>
        <pc:inkChg chg="add mod">
          <ac:chgData name="Sherif Khattab" userId="c83b1e15-36f3-4f46-aceb-05aac24c545e" providerId="ADAL" clId="{40561216-C3B6-4E03-B696-C2E8E46E1565}" dt="2021-03-02T14:51:03.319" v="154"/>
          <ac:inkMkLst>
            <pc:docMk/>
            <pc:sldMk cId="1642669177" sldId="482"/>
            <ac:inkMk id="23608" creationId="{BA6A7D11-EF81-45BF-AA2C-83A7517795B6}"/>
          </ac:inkMkLst>
        </pc:inkChg>
        <pc:inkChg chg="add del mod">
          <ac:chgData name="Sherif Khattab" userId="c83b1e15-36f3-4f46-aceb-05aac24c545e" providerId="ADAL" clId="{40561216-C3B6-4E03-B696-C2E8E46E1565}" dt="2021-03-02T14:52:00.094" v="159" actId="34122"/>
          <ac:inkMkLst>
            <pc:docMk/>
            <pc:sldMk cId="1642669177" sldId="482"/>
            <ac:inkMk id="23609" creationId="{F2CCC1AD-B6A2-4AE2-B407-C08CF6614221}"/>
          </ac:inkMkLst>
        </pc:inkChg>
        <pc:inkChg chg="add mod">
          <ac:chgData name="Sherif Khattab" userId="c83b1e15-36f3-4f46-aceb-05aac24c545e" providerId="ADAL" clId="{40561216-C3B6-4E03-B696-C2E8E46E1565}" dt="2021-03-02T14:51:03.319" v="154"/>
          <ac:inkMkLst>
            <pc:docMk/>
            <pc:sldMk cId="1642669177" sldId="482"/>
            <ac:inkMk id="23610" creationId="{3E34209D-E281-4CD5-914A-A4533596149C}"/>
          </ac:inkMkLst>
        </pc:inkChg>
        <pc:inkChg chg="add del mod">
          <ac:chgData name="Sherif Khattab" userId="c83b1e15-36f3-4f46-aceb-05aac24c545e" providerId="ADAL" clId="{40561216-C3B6-4E03-B696-C2E8E46E1565}" dt="2021-03-02T14:52:00.094" v="159" actId="34122"/>
          <ac:inkMkLst>
            <pc:docMk/>
            <pc:sldMk cId="1642669177" sldId="482"/>
            <ac:inkMk id="23611" creationId="{B7A2D2D7-D75E-428C-95C6-00440C5C943D}"/>
          </ac:inkMkLst>
        </pc:inkChg>
        <pc:inkChg chg="add del mod">
          <ac:chgData name="Sherif Khattab" userId="c83b1e15-36f3-4f46-aceb-05aac24c545e" providerId="ADAL" clId="{40561216-C3B6-4E03-B696-C2E8E46E1565}" dt="2021-03-02T14:52:00.094" v="159" actId="34122"/>
          <ac:inkMkLst>
            <pc:docMk/>
            <pc:sldMk cId="1642669177" sldId="482"/>
            <ac:inkMk id="23612" creationId="{26AF0E91-A159-4BC6-BCB4-C91EF1ED0ED6}"/>
          </ac:inkMkLst>
        </pc:inkChg>
        <pc:inkChg chg="add del mod">
          <ac:chgData name="Sherif Khattab" userId="c83b1e15-36f3-4f46-aceb-05aac24c545e" providerId="ADAL" clId="{40561216-C3B6-4E03-B696-C2E8E46E1565}" dt="2021-03-02T14:52:00.094" v="159" actId="34122"/>
          <ac:inkMkLst>
            <pc:docMk/>
            <pc:sldMk cId="1642669177" sldId="482"/>
            <ac:inkMk id="23613" creationId="{2469BD39-75EF-494D-8C4E-A483A92377E7}"/>
          </ac:inkMkLst>
        </pc:inkChg>
        <pc:inkChg chg="add del mod">
          <ac:chgData name="Sherif Khattab" userId="c83b1e15-36f3-4f46-aceb-05aac24c545e" providerId="ADAL" clId="{40561216-C3B6-4E03-B696-C2E8E46E1565}" dt="2021-03-02T14:52:00.094" v="159" actId="34122"/>
          <ac:inkMkLst>
            <pc:docMk/>
            <pc:sldMk cId="1642669177" sldId="482"/>
            <ac:inkMk id="23614" creationId="{E97D3BC2-502B-4A90-8A64-126AA52F761D}"/>
          </ac:inkMkLst>
        </pc:inkChg>
        <pc:inkChg chg="add mod">
          <ac:chgData name="Sherif Khattab" userId="c83b1e15-36f3-4f46-aceb-05aac24c545e" providerId="ADAL" clId="{40561216-C3B6-4E03-B696-C2E8E46E1565}" dt="2021-03-02T14:51:03.319" v="154"/>
          <ac:inkMkLst>
            <pc:docMk/>
            <pc:sldMk cId="1642669177" sldId="482"/>
            <ac:inkMk id="23615" creationId="{2B0D0797-9EEE-4D91-AF8D-E8FBFB4E297B}"/>
          </ac:inkMkLst>
        </pc:inkChg>
        <pc:inkChg chg="add mod">
          <ac:chgData name="Sherif Khattab" userId="c83b1e15-36f3-4f46-aceb-05aac24c545e" providerId="ADAL" clId="{40561216-C3B6-4E03-B696-C2E8E46E1565}" dt="2021-03-02T14:51:03.319" v="154"/>
          <ac:inkMkLst>
            <pc:docMk/>
            <pc:sldMk cId="1642669177" sldId="482"/>
            <ac:inkMk id="23616" creationId="{86AA7C6B-FD04-47DE-BE82-A904A93543C0}"/>
          </ac:inkMkLst>
        </pc:inkChg>
        <pc:inkChg chg="add del mod">
          <ac:chgData name="Sherif Khattab" userId="c83b1e15-36f3-4f46-aceb-05aac24c545e" providerId="ADAL" clId="{40561216-C3B6-4E03-B696-C2E8E46E1565}" dt="2021-03-02T14:52:00.094" v="159" actId="34122"/>
          <ac:inkMkLst>
            <pc:docMk/>
            <pc:sldMk cId="1642669177" sldId="482"/>
            <ac:inkMk id="23618" creationId="{7885FCFD-9E51-4798-937D-FC677012C7A3}"/>
          </ac:inkMkLst>
        </pc:inkChg>
        <pc:inkChg chg="add del mod">
          <ac:chgData name="Sherif Khattab" userId="c83b1e15-36f3-4f46-aceb-05aac24c545e" providerId="ADAL" clId="{40561216-C3B6-4E03-B696-C2E8E46E1565}" dt="2021-03-02T14:52:00.094" v="159" actId="34122"/>
          <ac:inkMkLst>
            <pc:docMk/>
            <pc:sldMk cId="1642669177" sldId="482"/>
            <ac:inkMk id="23619" creationId="{79D41083-0D19-4C14-82F6-CD13C5D9C693}"/>
          </ac:inkMkLst>
        </pc:inkChg>
        <pc:inkChg chg="add del mod">
          <ac:chgData name="Sherif Khattab" userId="c83b1e15-36f3-4f46-aceb-05aac24c545e" providerId="ADAL" clId="{40561216-C3B6-4E03-B696-C2E8E46E1565}" dt="2021-03-02T14:52:00.094" v="159" actId="34122"/>
          <ac:inkMkLst>
            <pc:docMk/>
            <pc:sldMk cId="1642669177" sldId="482"/>
            <ac:inkMk id="23620" creationId="{24B119B8-5039-4266-AC48-9D21FCF3E307}"/>
          </ac:inkMkLst>
        </pc:inkChg>
        <pc:inkChg chg="add del mod">
          <ac:chgData name="Sherif Khattab" userId="c83b1e15-36f3-4f46-aceb-05aac24c545e" providerId="ADAL" clId="{40561216-C3B6-4E03-B696-C2E8E46E1565}" dt="2021-03-02T14:52:00.094" v="159" actId="34122"/>
          <ac:inkMkLst>
            <pc:docMk/>
            <pc:sldMk cId="1642669177" sldId="482"/>
            <ac:inkMk id="23621" creationId="{6D7BD5D4-E73B-43DC-80EE-EB90A1C33750}"/>
          </ac:inkMkLst>
        </pc:inkChg>
        <pc:inkChg chg="add del mod">
          <ac:chgData name="Sherif Khattab" userId="c83b1e15-36f3-4f46-aceb-05aac24c545e" providerId="ADAL" clId="{40561216-C3B6-4E03-B696-C2E8E46E1565}" dt="2021-03-02T14:52:00.094" v="159" actId="34122"/>
          <ac:inkMkLst>
            <pc:docMk/>
            <pc:sldMk cId="1642669177" sldId="482"/>
            <ac:inkMk id="23622" creationId="{4D4EAF63-EE39-4E18-9659-6169D13CA5C8}"/>
          </ac:inkMkLst>
        </pc:inkChg>
        <pc:inkChg chg="add mod">
          <ac:chgData name="Sherif Khattab" userId="c83b1e15-36f3-4f46-aceb-05aac24c545e" providerId="ADAL" clId="{40561216-C3B6-4E03-B696-C2E8E46E1565}" dt="2021-03-02T14:51:03.319" v="154"/>
          <ac:inkMkLst>
            <pc:docMk/>
            <pc:sldMk cId="1642669177" sldId="482"/>
            <ac:inkMk id="23624" creationId="{D419C405-99F4-4F0D-9F98-C40C001FA051}"/>
          </ac:inkMkLst>
        </pc:inkChg>
        <pc:inkChg chg="add mod">
          <ac:chgData name="Sherif Khattab" userId="c83b1e15-36f3-4f46-aceb-05aac24c545e" providerId="ADAL" clId="{40561216-C3B6-4E03-B696-C2E8E46E1565}" dt="2021-03-02T14:51:03.319" v="154"/>
          <ac:inkMkLst>
            <pc:docMk/>
            <pc:sldMk cId="1642669177" sldId="482"/>
            <ac:inkMk id="23625" creationId="{A9DB4019-7694-44E2-A1C8-EF5452E86B18}"/>
          </ac:inkMkLst>
        </pc:inkChg>
        <pc:inkChg chg="add mod">
          <ac:chgData name="Sherif Khattab" userId="c83b1e15-36f3-4f46-aceb-05aac24c545e" providerId="ADAL" clId="{40561216-C3B6-4E03-B696-C2E8E46E1565}" dt="2021-03-02T14:51:03.319" v="154"/>
          <ac:inkMkLst>
            <pc:docMk/>
            <pc:sldMk cId="1642669177" sldId="482"/>
            <ac:inkMk id="23626" creationId="{C04CDA8C-2567-4A9F-8A27-EB6631A00C21}"/>
          </ac:inkMkLst>
        </pc:inkChg>
        <pc:inkChg chg="add del mod">
          <ac:chgData name="Sherif Khattab" userId="c83b1e15-36f3-4f46-aceb-05aac24c545e" providerId="ADAL" clId="{40561216-C3B6-4E03-B696-C2E8E46E1565}" dt="2021-03-02T14:52:00.094" v="159" actId="34122"/>
          <ac:inkMkLst>
            <pc:docMk/>
            <pc:sldMk cId="1642669177" sldId="482"/>
            <ac:inkMk id="23628" creationId="{824341E5-890B-407F-B1BE-9B78A2A9E2B4}"/>
          </ac:inkMkLst>
        </pc:inkChg>
        <pc:inkChg chg="add del mod">
          <ac:chgData name="Sherif Khattab" userId="c83b1e15-36f3-4f46-aceb-05aac24c545e" providerId="ADAL" clId="{40561216-C3B6-4E03-B696-C2E8E46E1565}" dt="2021-03-02T14:52:00.094" v="159" actId="34122"/>
          <ac:inkMkLst>
            <pc:docMk/>
            <pc:sldMk cId="1642669177" sldId="482"/>
            <ac:inkMk id="23629" creationId="{8BE513DE-0C6E-47B3-9970-4D0D1E305B21}"/>
          </ac:inkMkLst>
        </pc:inkChg>
        <pc:inkChg chg="add del mod">
          <ac:chgData name="Sherif Khattab" userId="c83b1e15-36f3-4f46-aceb-05aac24c545e" providerId="ADAL" clId="{40561216-C3B6-4E03-B696-C2E8E46E1565}" dt="2021-03-02T14:52:00.094" v="159" actId="34122"/>
          <ac:inkMkLst>
            <pc:docMk/>
            <pc:sldMk cId="1642669177" sldId="482"/>
            <ac:inkMk id="23630" creationId="{EC82A30E-FFDC-47C5-87E3-9388A7B5B046}"/>
          </ac:inkMkLst>
        </pc:inkChg>
        <pc:inkChg chg="add del mod">
          <ac:chgData name="Sherif Khattab" userId="c83b1e15-36f3-4f46-aceb-05aac24c545e" providerId="ADAL" clId="{40561216-C3B6-4E03-B696-C2E8E46E1565}" dt="2021-03-02T14:52:00.094" v="159" actId="34122"/>
          <ac:inkMkLst>
            <pc:docMk/>
            <pc:sldMk cId="1642669177" sldId="482"/>
            <ac:inkMk id="23631" creationId="{0FE3A3DE-45F3-469A-980B-10731851D126}"/>
          </ac:inkMkLst>
        </pc:inkChg>
        <pc:inkChg chg="add del mod">
          <ac:chgData name="Sherif Khattab" userId="c83b1e15-36f3-4f46-aceb-05aac24c545e" providerId="ADAL" clId="{40561216-C3B6-4E03-B696-C2E8E46E1565}" dt="2021-03-02T14:52:00.094" v="159" actId="34122"/>
          <ac:inkMkLst>
            <pc:docMk/>
            <pc:sldMk cId="1642669177" sldId="482"/>
            <ac:inkMk id="23632" creationId="{0F2CE510-9FBD-49AC-8B30-FD52B2C9709C}"/>
          </ac:inkMkLst>
        </pc:inkChg>
        <pc:inkChg chg="add mod">
          <ac:chgData name="Sherif Khattab" userId="c83b1e15-36f3-4f46-aceb-05aac24c545e" providerId="ADAL" clId="{40561216-C3B6-4E03-B696-C2E8E46E1565}" dt="2021-03-02T14:51:03.319" v="154"/>
          <ac:inkMkLst>
            <pc:docMk/>
            <pc:sldMk cId="1642669177" sldId="482"/>
            <ac:inkMk id="23634" creationId="{39367AD8-5239-461A-8039-12F379453AF5}"/>
          </ac:inkMkLst>
        </pc:inkChg>
        <pc:inkChg chg="add mod">
          <ac:chgData name="Sherif Khattab" userId="c83b1e15-36f3-4f46-aceb-05aac24c545e" providerId="ADAL" clId="{40561216-C3B6-4E03-B696-C2E8E46E1565}" dt="2021-03-02T14:51:03.319" v="154"/>
          <ac:inkMkLst>
            <pc:docMk/>
            <pc:sldMk cId="1642669177" sldId="482"/>
            <ac:inkMk id="23635" creationId="{D75C35D5-6EAF-4D2F-9125-85118AE3B449}"/>
          </ac:inkMkLst>
        </pc:inkChg>
        <pc:inkChg chg="add del mod">
          <ac:chgData name="Sherif Khattab" userId="c83b1e15-36f3-4f46-aceb-05aac24c545e" providerId="ADAL" clId="{40561216-C3B6-4E03-B696-C2E8E46E1565}" dt="2021-03-02T14:52:00.094" v="159" actId="34122"/>
          <ac:inkMkLst>
            <pc:docMk/>
            <pc:sldMk cId="1642669177" sldId="482"/>
            <ac:inkMk id="23636" creationId="{353DBCFD-1E6D-4A02-B8E9-62C8F6213BA5}"/>
          </ac:inkMkLst>
        </pc:inkChg>
        <pc:inkChg chg="add del mod">
          <ac:chgData name="Sherif Khattab" userId="c83b1e15-36f3-4f46-aceb-05aac24c545e" providerId="ADAL" clId="{40561216-C3B6-4E03-B696-C2E8E46E1565}" dt="2021-03-02T14:52:00.094" v="159" actId="34122"/>
          <ac:inkMkLst>
            <pc:docMk/>
            <pc:sldMk cId="1642669177" sldId="482"/>
            <ac:inkMk id="23637" creationId="{83EED6AE-2F58-4157-BCF9-A04D0A3CCE0E}"/>
          </ac:inkMkLst>
        </pc:inkChg>
        <pc:inkChg chg="add del mod">
          <ac:chgData name="Sherif Khattab" userId="c83b1e15-36f3-4f46-aceb-05aac24c545e" providerId="ADAL" clId="{40561216-C3B6-4E03-B696-C2E8E46E1565}" dt="2021-03-02T14:52:00.094" v="159" actId="34122"/>
          <ac:inkMkLst>
            <pc:docMk/>
            <pc:sldMk cId="1642669177" sldId="482"/>
            <ac:inkMk id="23638" creationId="{95A62852-829F-4938-A7CD-BC8BE244C23B}"/>
          </ac:inkMkLst>
        </pc:inkChg>
        <pc:inkChg chg="add del mod">
          <ac:chgData name="Sherif Khattab" userId="c83b1e15-36f3-4f46-aceb-05aac24c545e" providerId="ADAL" clId="{40561216-C3B6-4E03-B696-C2E8E46E1565}" dt="2021-03-02T14:52:00.094" v="159" actId="34122"/>
          <ac:inkMkLst>
            <pc:docMk/>
            <pc:sldMk cId="1642669177" sldId="482"/>
            <ac:inkMk id="23639" creationId="{C1893F75-521C-4191-ADE3-54E61C603FFB}"/>
          </ac:inkMkLst>
        </pc:inkChg>
        <pc:inkChg chg="add del mod">
          <ac:chgData name="Sherif Khattab" userId="c83b1e15-36f3-4f46-aceb-05aac24c545e" providerId="ADAL" clId="{40561216-C3B6-4E03-B696-C2E8E46E1565}" dt="2021-03-02T14:52:00.094" v="159" actId="34122"/>
          <ac:inkMkLst>
            <pc:docMk/>
            <pc:sldMk cId="1642669177" sldId="482"/>
            <ac:inkMk id="23640" creationId="{5771F703-5DC7-4AE6-AEB3-12B9F3D35312}"/>
          </ac:inkMkLst>
        </pc:inkChg>
        <pc:inkChg chg="add del mod">
          <ac:chgData name="Sherif Khattab" userId="c83b1e15-36f3-4f46-aceb-05aac24c545e" providerId="ADAL" clId="{40561216-C3B6-4E03-B696-C2E8E46E1565}" dt="2021-03-02T14:52:00.094" v="159" actId="34122"/>
          <ac:inkMkLst>
            <pc:docMk/>
            <pc:sldMk cId="1642669177" sldId="482"/>
            <ac:inkMk id="23641" creationId="{9A2A94DF-3D7E-4EED-B604-5D8B817342D6}"/>
          </ac:inkMkLst>
        </pc:inkChg>
        <pc:inkChg chg="add del mod">
          <ac:chgData name="Sherif Khattab" userId="c83b1e15-36f3-4f46-aceb-05aac24c545e" providerId="ADAL" clId="{40561216-C3B6-4E03-B696-C2E8E46E1565}" dt="2021-03-02T14:52:00.094" v="159" actId="34122"/>
          <ac:inkMkLst>
            <pc:docMk/>
            <pc:sldMk cId="1642669177" sldId="482"/>
            <ac:inkMk id="23642" creationId="{584289BE-C536-48B0-A5C3-93147F9B5CFD}"/>
          </ac:inkMkLst>
        </pc:inkChg>
        <pc:inkChg chg="add mod">
          <ac:chgData name="Sherif Khattab" userId="c83b1e15-36f3-4f46-aceb-05aac24c545e" providerId="ADAL" clId="{40561216-C3B6-4E03-B696-C2E8E46E1565}" dt="2021-03-02T14:51:03.319" v="154"/>
          <ac:inkMkLst>
            <pc:docMk/>
            <pc:sldMk cId="1642669177" sldId="482"/>
            <ac:inkMk id="23643" creationId="{E9DA26D0-0603-4013-B1FC-7913D6E83285}"/>
          </ac:inkMkLst>
        </pc:inkChg>
        <pc:inkChg chg="add del mod">
          <ac:chgData name="Sherif Khattab" userId="c83b1e15-36f3-4f46-aceb-05aac24c545e" providerId="ADAL" clId="{40561216-C3B6-4E03-B696-C2E8E46E1565}" dt="2021-03-02T14:52:00.094" v="159" actId="34122"/>
          <ac:inkMkLst>
            <pc:docMk/>
            <pc:sldMk cId="1642669177" sldId="482"/>
            <ac:inkMk id="23644" creationId="{9CABADF0-6AAD-4A09-B71F-7EFD9B3CCEA3}"/>
          </ac:inkMkLst>
        </pc:inkChg>
        <pc:inkChg chg="add del mod">
          <ac:chgData name="Sherif Khattab" userId="c83b1e15-36f3-4f46-aceb-05aac24c545e" providerId="ADAL" clId="{40561216-C3B6-4E03-B696-C2E8E46E1565}" dt="2021-03-02T14:52:00.094" v="159" actId="34122"/>
          <ac:inkMkLst>
            <pc:docMk/>
            <pc:sldMk cId="1642669177" sldId="482"/>
            <ac:inkMk id="23645" creationId="{649AA80D-2452-4822-8F19-4001909D7429}"/>
          </ac:inkMkLst>
        </pc:inkChg>
        <pc:inkChg chg="add del mod">
          <ac:chgData name="Sherif Khattab" userId="c83b1e15-36f3-4f46-aceb-05aac24c545e" providerId="ADAL" clId="{40561216-C3B6-4E03-B696-C2E8E46E1565}" dt="2021-03-02T14:52:00.094" v="159" actId="34122"/>
          <ac:inkMkLst>
            <pc:docMk/>
            <pc:sldMk cId="1642669177" sldId="482"/>
            <ac:inkMk id="23646" creationId="{87B366E5-7624-47F3-A592-581796E12957}"/>
          </ac:inkMkLst>
        </pc:inkChg>
        <pc:inkChg chg="add mod">
          <ac:chgData name="Sherif Khattab" userId="c83b1e15-36f3-4f46-aceb-05aac24c545e" providerId="ADAL" clId="{40561216-C3B6-4E03-B696-C2E8E46E1565}" dt="2021-03-02T14:51:03.319" v="154"/>
          <ac:inkMkLst>
            <pc:docMk/>
            <pc:sldMk cId="1642669177" sldId="482"/>
            <ac:inkMk id="23648" creationId="{3F89BC67-AB21-4050-9493-6CA93740F5F8}"/>
          </ac:inkMkLst>
        </pc:inkChg>
        <pc:inkChg chg="add mod">
          <ac:chgData name="Sherif Khattab" userId="c83b1e15-36f3-4f46-aceb-05aac24c545e" providerId="ADAL" clId="{40561216-C3B6-4E03-B696-C2E8E46E1565}" dt="2021-03-02T14:51:03.319" v="154"/>
          <ac:inkMkLst>
            <pc:docMk/>
            <pc:sldMk cId="1642669177" sldId="482"/>
            <ac:inkMk id="23649" creationId="{B2C35B3E-1E36-4705-B4A3-28616001D1F4}"/>
          </ac:inkMkLst>
        </pc:inkChg>
        <pc:inkChg chg="add del mod">
          <ac:chgData name="Sherif Khattab" userId="c83b1e15-36f3-4f46-aceb-05aac24c545e" providerId="ADAL" clId="{40561216-C3B6-4E03-B696-C2E8E46E1565}" dt="2021-03-02T14:52:00.094" v="159" actId="34122"/>
          <ac:inkMkLst>
            <pc:docMk/>
            <pc:sldMk cId="1642669177" sldId="482"/>
            <ac:inkMk id="23650" creationId="{BE0BDF15-3B86-4510-92D9-8E02FFE272AF}"/>
          </ac:inkMkLst>
        </pc:inkChg>
        <pc:inkChg chg="add del mod">
          <ac:chgData name="Sherif Khattab" userId="c83b1e15-36f3-4f46-aceb-05aac24c545e" providerId="ADAL" clId="{40561216-C3B6-4E03-B696-C2E8E46E1565}" dt="2021-03-02T14:52:00.094" v="159" actId="34122"/>
          <ac:inkMkLst>
            <pc:docMk/>
            <pc:sldMk cId="1642669177" sldId="482"/>
            <ac:inkMk id="23651" creationId="{C741CB12-32FC-4B89-A891-3987A6E6647D}"/>
          </ac:inkMkLst>
        </pc:inkChg>
        <pc:inkChg chg="add del mod">
          <ac:chgData name="Sherif Khattab" userId="c83b1e15-36f3-4f46-aceb-05aac24c545e" providerId="ADAL" clId="{40561216-C3B6-4E03-B696-C2E8E46E1565}" dt="2021-03-02T14:52:00.094" v="159" actId="34122"/>
          <ac:inkMkLst>
            <pc:docMk/>
            <pc:sldMk cId="1642669177" sldId="482"/>
            <ac:inkMk id="23652" creationId="{097A411A-2F8F-4EDF-A93C-A1916E46CE58}"/>
          </ac:inkMkLst>
        </pc:inkChg>
        <pc:inkChg chg="add mod">
          <ac:chgData name="Sherif Khattab" userId="c83b1e15-36f3-4f46-aceb-05aac24c545e" providerId="ADAL" clId="{40561216-C3B6-4E03-B696-C2E8E46E1565}" dt="2021-03-02T14:51:03.319" v="154"/>
          <ac:inkMkLst>
            <pc:docMk/>
            <pc:sldMk cId="1642669177" sldId="482"/>
            <ac:inkMk id="23654" creationId="{0CDA8FA7-3F42-425F-B69F-09FE422E6C20}"/>
          </ac:inkMkLst>
        </pc:inkChg>
        <pc:inkChg chg="add mod">
          <ac:chgData name="Sherif Khattab" userId="c83b1e15-36f3-4f46-aceb-05aac24c545e" providerId="ADAL" clId="{40561216-C3B6-4E03-B696-C2E8E46E1565}" dt="2021-03-02T14:51:03.319" v="154"/>
          <ac:inkMkLst>
            <pc:docMk/>
            <pc:sldMk cId="1642669177" sldId="482"/>
            <ac:inkMk id="23655" creationId="{74C0E38C-8C81-4F69-B2AF-AD53E6E6D970}"/>
          </ac:inkMkLst>
        </pc:inkChg>
        <pc:inkChg chg="add mod">
          <ac:chgData name="Sherif Khattab" userId="c83b1e15-36f3-4f46-aceb-05aac24c545e" providerId="ADAL" clId="{40561216-C3B6-4E03-B696-C2E8E46E1565}" dt="2021-03-02T14:51:03.319" v="154"/>
          <ac:inkMkLst>
            <pc:docMk/>
            <pc:sldMk cId="1642669177" sldId="482"/>
            <ac:inkMk id="23656" creationId="{85585060-B696-4403-8C88-50A6053DBD02}"/>
          </ac:inkMkLst>
        </pc:inkChg>
        <pc:inkChg chg="add mod">
          <ac:chgData name="Sherif Khattab" userId="c83b1e15-36f3-4f46-aceb-05aac24c545e" providerId="ADAL" clId="{40561216-C3B6-4E03-B696-C2E8E46E1565}" dt="2021-03-02T14:51:03.319" v="154"/>
          <ac:inkMkLst>
            <pc:docMk/>
            <pc:sldMk cId="1642669177" sldId="482"/>
            <ac:inkMk id="23657" creationId="{9236DFEA-42B0-4A18-8DB8-43023CBA1AAF}"/>
          </ac:inkMkLst>
        </pc:inkChg>
        <pc:inkChg chg="add mod">
          <ac:chgData name="Sherif Khattab" userId="c83b1e15-36f3-4f46-aceb-05aac24c545e" providerId="ADAL" clId="{40561216-C3B6-4E03-B696-C2E8E46E1565}" dt="2021-03-02T14:51:03.319" v="154"/>
          <ac:inkMkLst>
            <pc:docMk/>
            <pc:sldMk cId="1642669177" sldId="482"/>
            <ac:inkMk id="23658" creationId="{BE3E7B86-3514-4C72-91AF-4648475E24F2}"/>
          </ac:inkMkLst>
        </pc:inkChg>
        <pc:inkChg chg="add mod">
          <ac:chgData name="Sherif Khattab" userId="c83b1e15-36f3-4f46-aceb-05aac24c545e" providerId="ADAL" clId="{40561216-C3B6-4E03-B696-C2E8E46E1565}" dt="2021-03-02T14:51:03.319" v="154"/>
          <ac:inkMkLst>
            <pc:docMk/>
            <pc:sldMk cId="1642669177" sldId="482"/>
            <ac:inkMk id="23660" creationId="{EB9F504E-52DF-4A05-AB88-BDF5876CA8B9}"/>
          </ac:inkMkLst>
        </pc:inkChg>
        <pc:inkChg chg="add mod">
          <ac:chgData name="Sherif Khattab" userId="c83b1e15-36f3-4f46-aceb-05aac24c545e" providerId="ADAL" clId="{40561216-C3B6-4E03-B696-C2E8E46E1565}" dt="2021-03-02T14:51:03.319" v="154"/>
          <ac:inkMkLst>
            <pc:docMk/>
            <pc:sldMk cId="1642669177" sldId="482"/>
            <ac:inkMk id="23661" creationId="{C9612645-0493-443C-9C82-A267BE047D35}"/>
          </ac:inkMkLst>
        </pc:inkChg>
        <pc:inkChg chg="add del mod">
          <ac:chgData name="Sherif Khattab" userId="c83b1e15-36f3-4f46-aceb-05aac24c545e" providerId="ADAL" clId="{40561216-C3B6-4E03-B696-C2E8E46E1565}" dt="2021-03-02T14:52:00.094" v="159" actId="34122"/>
          <ac:inkMkLst>
            <pc:docMk/>
            <pc:sldMk cId="1642669177" sldId="482"/>
            <ac:inkMk id="23663" creationId="{1A305F40-A5CC-4159-81BE-FDAA1BBA2F6E}"/>
          </ac:inkMkLst>
        </pc:inkChg>
        <pc:inkChg chg="add del mod">
          <ac:chgData name="Sherif Khattab" userId="c83b1e15-36f3-4f46-aceb-05aac24c545e" providerId="ADAL" clId="{40561216-C3B6-4E03-B696-C2E8E46E1565}" dt="2021-03-02T14:52:00.094" v="159" actId="34122"/>
          <ac:inkMkLst>
            <pc:docMk/>
            <pc:sldMk cId="1642669177" sldId="482"/>
            <ac:inkMk id="23664" creationId="{1ADA5D77-6340-4E01-B50B-6A36D3D89303}"/>
          </ac:inkMkLst>
        </pc:inkChg>
        <pc:inkChg chg="add del mod">
          <ac:chgData name="Sherif Khattab" userId="c83b1e15-36f3-4f46-aceb-05aac24c545e" providerId="ADAL" clId="{40561216-C3B6-4E03-B696-C2E8E46E1565}" dt="2021-03-02T14:52:00.094" v="159" actId="34122"/>
          <ac:inkMkLst>
            <pc:docMk/>
            <pc:sldMk cId="1642669177" sldId="482"/>
            <ac:inkMk id="23665" creationId="{12E5FF45-7656-41A0-B8DD-C442FEAF547C}"/>
          </ac:inkMkLst>
        </pc:inkChg>
        <pc:inkChg chg="add del mod">
          <ac:chgData name="Sherif Khattab" userId="c83b1e15-36f3-4f46-aceb-05aac24c545e" providerId="ADAL" clId="{40561216-C3B6-4E03-B696-C2E8E46E1565}" dt="2021-03-02T14:52:00.094" v="159" actId="34122"/>
          <ac:inkMkLst>
            <pc:docMk/>
            <pc:sldMk cId="1642669177" sldId="482"/>
            <ac:inkMk id="23666" creationId="{056077FF-F297-49EF-B3D4-BBE7B44D0D1F}"/>
          </ac:inkMkLst>
        </pc:inkChg>
        <pc:inkChg chg="add del mod">
          <ac:chgData name="Sherif Khattab" userId="c83b1e15-36f3-4f46-aceb-05aac24c545e" providerId="ADAL" clId="{40561216-C3B6-4E03-B696-C2E8E46E1565}" dt="2021-03-02T14:52:00.094" v="159" actId="34122"/>
          <ac:inkMkLst>
            <pc:docMk/>
            <pc:sldMk cId="1642669177" sldId="482"/>
            <ac:inkMk id="23667" creationId="{E1A2A440-2E68-4E40-8F14-0F85D39BBDB7}"/>
          </ac:inkMkLst>
        </pc:inkChg>
        <pc:inkChg chg="add del mod">
          <ac:chgData name="Sherif Khattab" userId="c83b1e15-36f3-4f46-aceb-05aac24c545e" providerId="ADAL" clId="{40561216-C3B6-4E03-B696-C2E8E46E1565}" dt="2021-03-02T14:52:00.094" v="159" actId="34122"/>
          <ac:inkMkLst>
            <pc:docMk/>
            <pc:sldMk cId="1642669177" sldId="482"/>
            <ac:inkMk id="23668" creationId="{B5D7EBA2-DD1F-48CC-90CE-7F21C1DC3392}"/>
          </ac:inkMkLst>
        </pc:inkChg>
        <pc:inkChg chg="add del mod">
          <ac:chgData name="Sherif Khattab" userId="c83b1e15-36f3-4f46-aceb-05aac24c545e" providerId="ADAL" clId="{40561216-C3B6-4E03-B696-C2E8E46E1565}" dt="2021-03-02T14:52:00.094" v="159" actId="34122"/>
          <ac:inkMkLst>
            <pc:docMk/>
            <pc:sldMk cId="1642669177" sldId="482"/>
            <ac:inkMk id="23670" creationId="{D088E3AE-C158-4537-8CB3-EA808598AAFA}"/>
          </ac:inkMkLst>
        </pc:inkChg>
        <pc:inkChg chg="add del mod">
          <ac:chgData name="Sherif Khattab" userId="c83b1e15-36f3-4f46-aceb-05aac24c545e" providerId="ADAL" clId="{40561216-C3B6-4E03-B696-C2E8E46E1565}" dt="2021-03-02T14:52:00.094" v="159" actId="34122"/>
          <ac:inkMkLst>
            <pc:docMk/>
            <pc:sldMk cId="1642669177" sldId="482"/>
            <ac:inkMk id="23671" creationId="{22A791CB-A7E4-4BA6-AF2C-BA61BDCB17CE}"/>
          </ac:inkMkLst>
        </pc:inkChg>
        <pc:cxnChg chg="add del mod">
          <ac:chgData name="Sherif Khattab" userId="c83b1e15-36f3-4f46-aceb-05aac24c545e" providerId="ADAL" clId="{40561216-C3B6-4E03-B696-C2E8E46E1565}" dt="2021-03-02T14:52:00.094" v="159" actId="34122"/>
          <ac:cxnSpMkLst>
            <pc:docMk/>
            <pc:sldMk cId="1642669177" sldId="482"/>
            <ac:cxnSpMk id="666" creationId="{29D678B6-6D48-40BD-A84F-9B6103379C4D}"/>
          </ac:cxnSpMkLst>
        </pc:cxnChg>
      </pc:sldChg>
      <pc:sldChg chg="addSp delSp modSp mod">
        <pc:chgData name="Sherif Khattab" userId="c83b1e15-36f3-4f46-aceb-05aac24c545e" providerId="ADAL" clId="{40561216-C3B6-4E03-B696-C2E8E46E1565}" dt="2021-03-02T15:13:19.771" v="893"/>
        <pc:sldMkLst>
          <pc:docMk/>
          <pc:sldMk cId="4132993662" sldId="489"/>
        </pc:sldMkLst>
        <pc:spChg chg="mod">
          <ac:chgData name="Sherif Khattab" userId="c83b1e15-36f3-4f46-aceb-05aac24c545e" providerId="ADAL" clId="{40561216-C3B6-4E03-B696-C2E8E46E1565}" dt="2021-03-02T15:11:44.086" v="787" actId="1076"/>
          <ac:spMkLst>
            <pc:docMk/>
            <pc:sldMk cId="4132993662" sldId="489"/>
            <ac:spMk id="8" creationId="{CAB042AE-98C1-400E-B423-20D8D707D237}"/>
          </ac:spMkLst>
        </pc:spChg>
        <pc:spChg chg="mod">
          <ac:chgData name="Sherif Khattab" userId="c83b1e15-36f3-4f46-aceb-05aac24c545e" providerId="ADAL" clId="{40561216-C3B6-4E03-B696-C2E8E46E1565}" dt="2021-03-02T15:11:44.086" v="787" actId="1076"/>
          <ac:spMkLst>
            <pc:docMk/>
            <pc:sldMk cId="4132993662" sldId="489"/>
            <ac:spMk id="9" creationId="{73418648-4979-4466-8AE8-DBFFDC5D23B5}"/>
          </ac:spMkLst>
        </pc:spChg>
        <pc:spChg chg="mod">
          <ac:chgData name="Sherif Khattab" userId="c83b1e15-36f3-4f46-aceb-05aac24c545e" providerId="ADAL" clId="{40561216-C3B6-4E03-B696-C2E8E46E1565}" dt="2021-03-02T15:11:44.086" v="787" actId="1076"/>
          <ac:spMkLst>
            <pc:docMk/>
            <pc:sldMk cId="4132993662" sldId="489"/>
            <ac:spMk id="10" creationId="{B1803630-81EE-4F64-9882-5987946DB950}"/>
          </ac:spMkLst>
        </pc:spChg>
        <pc:spChg chg="mod">
          <ac:chgData name="Sherif Khattab" userId="c83b1e15-36f3-4f46-aceb-05aac24c545e" providerId="ADAL" clId="{40561216-C3B6-4E03-B696-C2E8E46E1565}" dt="2021-03-02T15:11:44.086" v="787" actId="1076"/>
          <ac:spMkLst>
            <pc:docMk/>
            <pc:sldMk cId="4132993662" sldId="489"/>
            <ac:spMk id="11" creationId="{401C1746-3764-4B33-882F-E558CBCCDC3C}"/>
          </ac:spMkLst>
        </pc:spChg>
        <pc:spChg chg="mod">
          <ac:chgData name="Sherif Khattab" userId="c83b1e15-36f3-4f46-aceb-05aac24c545e" providerId="ADAL" clId="{40561216-C3B6-4E03-B696-C2E8E46E1565}" dt="2021-03-02T15:11:44.086" v="787" actId="1076"/>
          <ac:spMkLst>
            <pc:docMk/>
            <pc:sldMk cId="4132993662" sldId="489"/>
            <ac:spMk id="12" creationId="{DE6591BD-77DB-4F82-9D13-C29C942B92BC}"/>
          </ac:spMkLst>
        </pc:spChg>
        <pc:spChg chg="mod">
          <ac:chgData name="Sherif Khattab" userId="c83b1e15-36f3-4f46-aceb-05aac24c545e" providerId="ADAL" clId="{40561216-C3B6-4E03-B696-C2E8E46E1565}" dt="2021-03-02T15:11:44.086" v="787" actId="1076"/>
          <ac:spMkLst>
            <pc:docMk/>
            <pc:sldMk cId="4132993662" sldId="489"/>
            <ac:spMk id="13" creationId="{9BDECD37-0CC0-4736-9A73-17E65613B884}"/>
          </ac:spMkLst>
        </pc:spChg>
        <pc:spChg chg="mod">
          <ac:chgData name="Sherif Khattab" userId="c83b1e15-36f3-4f46-aceb-05aac24c545e" providerId="ADAL" clId="{40561216-C3B6-4E03-B696-C2E8E46E1565}" dt="2021-03-02T15:11:44.086" v="787" actId="1076"/>
          <ac:spMkLst>
            <pc:docMk/>
            <pc:sldMk cId="4132993662" sldId="489"/>
            <ac:spMk id="14" creationId="{4FF7ED4C-ACCF-4519-9C56-D2D7142F0304}"/>
          </ac:spMkLst>
        </pc:spChg>
        <pc:spChg chg="mod">
          <ac:chgData name="Sherif Khattab" userId="c83b1e15-36f3-4f46-aceb-05aac24c545e" providerId="ADAL" clId="{40561216-C3B6-4E03-B696-C2E8E46E1565}" dt="2021-03-02T15:11:44.086" v="787" actId="1076"/>
          <ac:spMkLst>
            <pc:docMk/>
            <pc:sldMk cId="4132993662" sldId="489"/>
            <ac:spMk id="15" creationId="{5207F92D-B0E2-448A-8842-D7E26F270852}"/>
          </ac:spMkLst>
        </pc:spChg>
        <pc:spChg chg="mod">
          <ac:chgData name="Sherif Khattab" userId="c83b1e15-36f3-4f46-aceb-05aac24c545e" providerId="ADAL" clId="{40561216-C3B6-4E03-B696-C2E8E46E1565}" dt="2021-03-02T15:11:44.086" v="787" actId="1076"/>
          <ac:spMkLst>
            <pc:docMk/>
            <pc:sldMk cId="4132993662" sldId="489"/>
            <ac:spMk id="16" creationId="{3E7E6D2D-AB4B-4585-8AE8-489A10938A93}"/>
          </ac:spMkLst>
        </pc:spChg>
        <pc:spChg chg="mod">
          <ac:chgData name="Sherif Khattab" userId="c83b1e15-36f3-4f46-aceb-05aac24c545e" providerId="ADAL" clId="{40561216-C3B6-4E03-B696-C2E8E46E1565}" dt="2021-03-02T15:11:44.086" v="787" actId="1076"/>
          <ac:spMkLst>
            <pc:docMk/>
            <pc:sldMk cId="4132993662" sldId="489"/>
            <ac:spMk id="17" creationId="{10E7E12F-09B2-46F3-A9C1-5353EB580CCB}"/>
          </ac:spMkLst>
        </pc:spChg>
        <pc:spChg chg="mod">
          <ac:chgData name="Sherif Khattab" userId="c83b1e15-36f3-4f46-aceb-05aac24c545e" providerId="ADAL" clId="{40561216-C3B6-4E03-B696-C2E8E46E1565}" dt="2021-03-02T15:11:44.086" v="787" actId="1076"/>
          <ac:spMkLst>
            <pc:docMk/>
            <pc:sldMk cId="4132993662" sldId="489"/>
            <ac:spMk id="18" creationId="{A1ED810C-1E3C-4317-AFF5-ABA39FC0899D}"/>
          </ac:spMkLst>
        </pc:spChg>
        <pc:spChg chg="mod">
          <ac:chgData name="Sherif Khattab" userId="c83b1e15-36f3-4f46-aceb-05aac24c545e" providerId="ADAL" clId="{40561216-C3B6-4E03-B696-C2E8E46E1565}" dt="2021-03-02T15:11:44.086" v="787" actId="1076"/>
          <ac:spMkLst>
            <pc:docMk/>
            <pc:sldMk cId="4132993662" sldId="489"/>
            <ac:spMk id="19" creationId="{D40D39A2-B4BF-46CD-8983-C479A0BEDD63}"/>
          </ac:spMkLst>
        </pc:spChg>
        <pc:spChg chg="mod">
          <ac:chgData name="Sherif Khattab" userId="c83b1e15-36f3-4f46-aceb-05aac24c545e" providerId="ADAL" clId="{40561216-C3B6-4E03-B696-C2E8E46E1565}" dt="2021-03-02T15:11:44.086" v="787" actId="1076"/>
          <ac:spMkLst>
            <pc:docMk/>
            <pc:sldMk cId="4132993662" sldId="489"/>
            <ac:spMk id="20" creationId="{B9AEC8A2-D0E3-460B-B7A5-CE3C785868B2}"/>
          </ac:spMkLst>
        </pc:spChg>
        <pc:spChg chg="mod">
          <ac:chgData name="Sherif Khattab" userId="c83b1e15-36f3-4f46-aceb-05aac24c545e" providerId="ADAL" clId="{40561216-C3B6-4E03-B696-C2E8E46E1565}" dt="2021-03-02T15:11:44.086" v="787" actId="1076"/>
          <ac:spMkLst>
            <pc:docMk/>
            <pc:sldMk cId="4132993662" sldId="489"/>
            <ac:spMk id="21" creationId="{9650DCF7-0552-4A49-8A72-87C916F22759}"/>
          </ac:spMkLst>
        </pc:spChg>
        <pc:spChg chg="mod">
          <ac:chgData name="Sherif Khattab" userId="c83b1e15-36f3-4f46-aceb-05aac24c545e" providerId="ADAL" clId="{40561216-C3B6-4E03-B696-C2E8E46E1565}" dt="2021-03-02T15:11:44.086" v="787" actId="1076"/>
          <ac:spMkLst>
            <pc:docMk/>
            <pc:sldMk cId="4132993662" sldId="489"/>
            <ac:spMk id="22" creationId="{3E7530EF-F703-4EAC-B002-67202E5BEA0F}"/>
          </ac:spMkLst>
        </pc:spChg>
        <pc:spChg chg="mod">
          <ac:chgData name="Sherif Khattab" userId="c83b1e15-36f3-4f46-aceb-05aac24c545e" providerId="ADAL" clId="{40561216-C3B6-4E03-B696-C2E8E46E1565}" dt="2021-03-02T15:11:44.086" v="787" actId="1076"/>
          <ac:spMkLst>
            <pc:docMk/>
            <pc:sldMk cId="4132993662" sldId="489"/>
            <ac:spMk id="23" creationId="{468F3957-BF2C-48D2-8415-A80CEAA59DDA}"/>
          </ac:spMkLst>
        </pc:spChg>
        <pc:spChg chg="mod">
          <ac:chgData name="Sherif Khattab" userId="c83b1e15-36f3-4f46-aceb-05aac24c545e" providerId="ADAL" clId="{40561216-C3B6-4E03-B696-C2E8E46E1565}" dt="2021-03-02T15:11:44.086" v="787" actId="1076"/>
          <ac:spMkLst>
            <pc:docMk/>
            <pc:sldMk cId="4132993662" sldId="489"/>
            <ac:spMk id="24" creationId="{0D45C954-0D7B-400A-B94A-1DC9BA2D8A60}"/>
          </ac:spMkLst>
        </pc:spChg>
        <pc:spChg chg="mod">
          <ac:chgData name="Sherif Khattab" userId="c83b1e15-36f3-4f46-aceb-05aac24c545e" providerId="ADAL" clId="{40561216-C3B6-4E03-B696-C2E8E46E1565}" dt="2021-03-02T15:11:44.086" v="787" actId="1076"/>
          <ac:spMkLst>
            <pc:docMk/>
            <pc:sldMk cId="4132993662" sldId="489"/>
            <ac:spMk id="25" creationId="{EA98F8BC-3AB5-4D06-A661-BBFC6F6065F9}"/>
          </ac:spMkLst>
        </pc:spChg>
        <pc:spChg chg="mod">
          <ac:chgData name="Sherif Khattab" userId="c83b1e15-36f3-4f46-aceb-05aac24c545e" providerId="ADAL" clId="{40561216-C3B6-4E03-B696-C2E8E46E1565}" dt="2021-03-02T15:11:44.086" v="787" actId="1076"/>
          <ac:spMkLst>
            <pc:docMk/>
            <pc:sldMk cId="4132993662" sldId="489"/>
            <ac:spMk id="26" creationId="{98BD16B3-789C-4439-B933-C45C5EF4E9F6}"/>
          </ac:spMkLst>
        </pc:spChg>
        <pc:spChg chg="mod">
          <ac:chgData name="Sherif Khattab" userId="c83b1e15-36f3-4f46-aceb-05aac24c545e" providerId="ADAL" clId="{40561216-C3B6-4E03-B696-C2E8E46E1565}" dt="2021-03-02T15:11:44.086" v="787" actId="1076"/>
          <ac:spMkLst>
            <pc:docMk/>
            <pc:sldMk cId="4132993662" sldId="489"/>
            <ac:spMk id="27" creationId="{39361E45-B43C-4090-9354-9CC2369717A4}"/>
          </ac:spMkLst>
        </pc:spChg>
        <pc:spChg chg="mod">
          <ac:chgData name="Sherif Khattab" userId="c83b1e15-36f3-4f46-aceb-05aac24c545e" providerId="ADAL" clId="{40561216-C3B6-4E03-B696-C2E8E46E1565}" dt="2021-03-02T15:11:44.086" v="787" actId="1076"/>
          <ac:spMkLst>
            <pc:docMk/>
            <pc:sldMk cId="4132993662" sldId="489"/>
            <ac:spMk id="28" creationId="{0016E7CF-1DB0-41AF-9B71-F6FBA33D01E1}"/>
          </ac:spMkLst>
        </pc:spChg>
        <pc:spChg chg="mod">
          <ac:chgData name="Sherif Khattab" userId="c83b1e15-36f3-4f46-aceb-05aac24c545e" providerId="ADAL" clId="{40561216-C3B6-4E03-B696-C2E8E46E1565}" dt="2021-03-02T15:11:44.086" v="787" actId="1076"/>
          <ac:spMkLst>
            <pc:docMk/>
            <pc:sldMk cId="4132993662" sldId="489"/>
            <ac:spMk id="29" creationId="{D76498C0-82CB-445D-AB79-B8C80C07F99F}"/>
          </ac:spMkLst>
        </pc:spChg>
        <pc:spChg chg="mod">
          <ac:chgData name="Sherif Khattab" userId="c83b1e15-36f3-4f46-aceb-05aac24c545e" providerId="ADAL" clId="{40561216-C3B6-4E03-B696-C2E8E46E1565}" dt="2021-03-02T15:11:44.086" v="787" actId="1076"/>
          <ac:spMkLst>
            <pc:docMk/>
            <pc:sldMk cId="4132993662" sldId="489"/>
            <ac:spMk id="30" creationId="{AB5D9E14-7061-4666-8D39-D40BAACC4562}"/>
          </ac:spMkLst>
        </pc:spChg>
        <pc:spChg chg="mod">
          <ac:chgData name="Sherif Khattab" userId="c83b1e15-36f3-4f46-aceb-05aac24c545e" providerId="ADAL" clId="{40561216-C3B6-4E03-B696-C2E8E46E1565}" dt="2021-03-02T15:11:44.086" v="787" actId="1076"/>
          <ac:spMkLst>
            <pc:docMk/>
            <pc:sldMk cId="4132993662" sldId="489"/>
            <ac:spMk id="31" creationId="{E20AF19B-EDB4-48FC-8DC7-A56F0FF800FB}"/>
          </ac:spMkLst>
        </pc:spChg>
        <pc:spChg chg="mod">
          <ac:chgData name="Sherif Khattab" userId="c83b1e15-36f3-4f46-aceb-05aac24c545e" providerId="ADAL" clId="{40561216-C3B6-4E03-B696-C2E8E46E1565}" dt="2021-03-02T15:11:44.086" v="787" actId="1076"/>
          <ac:spMkLst>
            <pc:docMk/>
            <pc:sldMk cId="4132993662" sldId="489"/>
            <ac:spMk id="32" creationId="{210A0309-6F6D-4AC9-ACD6-DBD8542B23C5}"/>
          </ac:spMkLst>
        </pc:spChg>
        <pc:spChg chg="mod">
          <ac:chgData name="Sherif Khattab" userId="c83b1e15-36f3-4f46-aceb-05aac24c545e" providerId="ADAL" clId="{40561216-C3B6-4E03-B696-C2E8E46E1565}" dt="2021-03-02T15:11:44.086" v="787" actId="1076"/>
          <ac:spMkLst>
            <pc:docMk/>
            <pc:sldMk cId="4132993662" sldId="489"/>
            <ac:spMk id="33" creationId="{879B22C4-BDDB-4128-A69B-DC5B8744A4A3}"/>
          </ac:spMkLst>
        </pc:spChg>
        <pc:spChg chg="mod">
          <ac:chgData name="Sherif Khattab" userId="c83b1e15-36f3-4f46-aceb-05aac24c545e" providerId="ADAL" clId="{40561216-C3B6-4E03-B696-C2E8E46E1565}" dt="2021-03-02T15:00:40.480" v="668" actId="14100"/>
          <ac:spMkLst>
            <pc:docMk/>
            <pc:sldMk cId="4132993662" sldId="489"/>
            <ac:spMk id="30722" creationId="{33C3E8B9-1772-47B4-9411-185F126423BA}"/>
          </ac:spMkLst>
        </pc:spChg>
        <pc:grpChg chg="add mod">
          <ac:chgData name="Sherif Khattab" userId="c83b1e15-36f3-4f46-aceb-05aac24c545e" providerId="ADAL" clId="{40561216-C3B6-4E03-B696-C2E8E46E1565}" dt="2021-03-02T15:11:44.086" v="787" actId="1076"/>
          <ac:grpSpMkLst>
            <pc:docMk/>
            <pc:sldMk cId="4132993662" sldId="489"/>
            <ac:grpSpMk id="7" creationId="{04E0300E-75F6-49D4-8D27-48DA11D4D293}"/>
          </ac:grpSpMkLst>
        </pc:grpChg>
        <pc:grpChg chg="del mod">
          <ac:chgData name="Sherif Khattab" userId="c83b1e15-36f3-4f46-aceb-05aac24c545e" providerId="ADAL" clId="{40561216-C3B6-4E03-B696-C2E8E46E1565}" dt="2021-03-02T15:11:27.451" v="767"/>
          <ac:grpSpMkLst>
            <pc:docMk/>
            <pc:sldMk cId="4132993662" sldId="489"/>
            <ac:grpSpMk id="37" creationId="{8D4616A1-6DAF-49D6-8C1E-CCCA2C1E8A75}"/>
          </ac:grpSpMkLst>
        </pc:grpChg>
        <pc:grpChg chg="del mod">
          <ac:chgData name="Sherif Khattab" userId="c83b1e15-36f3-4f46-aceb-05aac24c545e" providerId="ADAL" clId="{40561216-C3B6-4E03-B696-C2E8E46E1565}" dt="2021-03-02T15:10:19.871" v="694"/>
          <ac:grpSpMkLst>
            <pc:docMk/>
            <pc:sldMk cId="4132993662" sldId="489"/>
            <ac:grpSpMk id="45" creationId="{DB2848A2-C3CF-4631-B534-3DCBCA205786}"/>
          </ac:grpSpMkLst>
        </pc:grpChg>
        <pc:grpChg chg="del mod">
          <ac:chgData name="Sherif Khattab" userId="c83b1e15-36f3-4f46-aceb-05aac24c545e" providerId="ADAL" clId="{40561216-C3B6-4E03-B696-C2E8E46E1565}" dt="2021-03-02T15:10:26.882" v="701"/>
          <ac:grpSpMkLst>
            <pc:docMk/>
            <pc:sldMk cId="4132993662" sldId="489"/>
            <ac:grpSpMk id="53" creationId="{020170D5-D57E-48AD-B48D-E74A0CDBD5CB}"/>
          </ac:grpSpMkLst>
        </pc:grpChg>
        <pc:grpChg chg="del mod">
          <ac:chgData name="Sherif Khattab" userId="c83b1e15-36f3-4f46-aceb-05aac24c545e" providerId="ADAL" clId="{40561216-C3B6-4E03-B696-C2E8E46E1565}" dt="2021-03-02T15:10:32.541" v="709"/>
          <ac:grpSpMkLst>
            <pc:docMk/>
            <pc:sldMk cId="4132993662" sldId="489"/>
            <ac:grpSpMk id="60" creationId="{0CFEE912-A95C-4E9B-9AD9-847037214F77}"/>
          </ac:grpSpMkLst>
        </pc:grpChg>
        <pc:grpChg chg="del mod">
          <ac:chgData name="Sherif Khattab" userId="c83b1e15-36f3-4f46-aceb-05aac24c545e" providerId="ADAL" clId="{40561216-C3B6-4E03-B696-C2E8E46E1565}" dt="2021-03-02T15:10:37.916" v="716"/>
          <ac:grpSpMkLst>
            <pc:docMk/>
            <pc:sldMk cId="4132993662" sldId="489"/>
            <ac:grpSpMk id="30727" creationId="{53544FF7-58B5-43C7-BF20-47DD6C96D3EB}"/>
          </ac:grpSpMkLst>
        </pc:grpChg>
        <pc:grpChg chg="add del mod">
          <ac:chgData name="Sherif Khattab" userId="c83b1e15-36f3-4f46-aceb-05aac24c545e" providerId="ADAL" clId="{40561216-C3B6-4E03-B696-C2E8E46E1565}" dt="2021-03-02T15:10:46.888" v="729"/>
          <ac:grpSpMkLst>
            <pc:docMk/>
            <pc:sldMk cId="4132993662" sldId="489"/>
            <ac:grpSpMk id="30734" creationId="{F5EA9481-AEC7-4F0F-965A-0949BB8C983B}"/>
          </ac:grpSpMkLst>
        </pc:grpChg>
        <pc:grpChg chg="mod">
          <ac:chgData name="Sherif Khattab" userId="c83b1e15-36f3-4f46-aceb-05aac24c545e" providerId="ADAL" clId="{40561216-C3B6-4E03-B696-C2E8E46E1565}" dt="2021-03-02T15:10:41.367" v="721"/>
          <ac:grpSpMkLst>
            <pc:docMk/>
            <pc:sldMk cId="4132993662" sldId="489"/>
            <ac:grpSpMk id="30737" creationId="{15EF6011-4D13-424D-B7F4-7C87C9C37075}"/>
          </ac:grpSpMkLst>
        </pc:grpChg>
        <pc:grpChg chg="del mod">
          <ac:chgData name="Sherif Khattab" userId="c83b1e15-36f3-4f46-aceb-05aac24c545e" providerId="ADAL" clId="{40561216-C3B6-4E03-B696-C2E8E46E1565}" dt="2021-03-02T15:10:53.926" v="737"/>
          <ac:grpSpMkLst>
            <pc:docMk/>
            <pc:sldMk cId="4132993662" sldId="489"/>
            <ac:grpSpMk id="30744" creationId="{96B0EA27-489D-4A40-9D47-DE043E9F9CB0}"/>
          </ac:grpSpMkLst>
        </pc:grpChg>
        <pc:grpChg chg="del mod">
          <ac:chgData name="Sherif Khattab" userId="c83b1e15-36f3-4f46-aceb-05aac24c545e" providerId="ADAL" clId="{40561216-C3B6-4E03-B696-C2E8E46E1565}" dt="2021-03-02T15:11:01.275" v="746"/>
          <ac:grpSpMkLst>
            <pc:docMk/>
            <pc:sldMk cId="4132993662" sldId="489"/>
            <ac:grpSpMk id="30752" creationId="{E40912C3-9343-4C5A-8ACA-BD2E1C0924BE}"/>
          </ac:grpSpMkLst>
        </pc:grpChg>
        <pc:grpChg chg="del mod">
          <ac:chgData name="Sherif Khattab" userId="c83b1e15-36f3-4f46-aceb-05aac24c545e" providerId="ADAL" clId="{40561216-C3B6-4E03-B696-C2E8E46E1565}" dt="2021-03-02T15:11:08.176" v="752"/>
          <ac:grpSpMkLst>
            <pc:docMk/>
            <pc:sldMk cId="4132993662" sldId="489"/>
            <ac:grpSpMk id="30761" creationId="{5CE98CBD-0C98-454F-B661-57B116358B2C}"/>
          </ac:grpSpMkLst>
        </pc:grpChg>
        <pc:grpChg chg="del mod">
          <ac:chgData name="Sherif Khattab" userId="c83b1e15-36f3-4f46-aceb-05aac24c545e" providerId="ADAL" clId="{40561216-C3B6-4E03-B696-C2E8E46E1565}" dt="2021-03-02T15:11:09.810" v="756"/>
          <ac:grpSpMkLst>
            <pc:docMk/>
            <pc:sldMk cId="4132993662" sldId="489"/>
            <ac:grpSpMk id="30767" creationId="{73DB599E-53BB-4C58-BE9D-1B1E6CE84619}"/>
          </ac:grpSpMkLst>
        </pc:grpChg>
        <pc:grpChg chg="del mod">
          <ac:chgData name="Sherif Khattab" userId="c83b1e15-36f3-4f46-aceb-05aac24c545e" providerId="ADAL" clId="{40561216-C3B6-4E03-B696-C2E8E46E1565}" dt="2021-03-02T15:11:27.451" v="767"/>
          <ac:grpSpMkLst>
            <pc:docMk/>
            <pc:sldMk cId="4132993662" sldId="489"/>
            <ac:grpSpMk id="30771" creationId="{4C0347A5-F755-4717-B8BF-2BE866A92A93}"/>
          </ac:grpSpMkLst>
        </pc:grpChg>
        <pc:grpChg chg="del mod">
          <ac:chgData name="Sherif Khattab" userId="c83b1e15-36f3-4f46-aceb-05aac24c545e" providerId="ADAL" clId="{40561216-C3B6-4E03-B696-C2E8E46E1565}" dt="2021-03-02T15:11:27.451" v="767"/>
          <ac:grpSpMkLst>
            <pc:docMk/>
            <pc:sldMk cId="4132993662" sldId="489"/>
            <ac:grpSpMk id="30777" creationId="{484BEA9A-E416-4F2F-AD84-F25F50AC1896}"/>
          </ac:grpSpMkLst>
        </pc:grpChg>
        <pc:grpChg chg="del mod">
          <ac:chgData name="Sherif Khattab" userId="c83b1e15-36f3-4f46-aceb-05aac24c545e" providerId="ADAL" clId="{40561216-C3B6-4E03-B696-C2E8E46E1565}" dt="2021-03-02T15:11:33.321" v="775"/>
          <ac:grpSpMkLst>
            <pc:docMk/>
            <pc:sldMk cId="4132993662" sldId="489"/>
            <ac:grpSpMk id="30781" creationId="{5DAE1EE9-98B8-4DAB-8B37-BFAC9FA8BFC8}"/>
          </ac:grpSpMkLst>
        </pc:grpChg>
        <pc:grpChg chg="del mod">
          <ac:chgData name="Sherif Khattab" userId="c83b1e15-36f3-4f46-aceb-05aac24c545e" providerId="ADAL" clId="{40561216-C3B6-4E03-B696-C2E8E46E1565}" dt="2021-03-02T15:11:38.613" v="784"/>
          <ac:grpSpMkLst>
            <pc:docMk/>
            <pc:sldMk cId="4132993662" sldId="489"/>
            <ac:grpSpMk id="30789" creationId="{B4F3E9AC-4073-47ED-BB88-020DBACB6656}"/>
          </ac:grpSpMkLst>
        </pc:grpChg>
        <pc:grpChg chg="del mod">
          <ac:chgData name="Sherif Khattab" userId="c83b1e15-36f3-4f46-aceb-05aac24c545e" providerId="ADAL" clId="{40561216-C3B6-4E03-B696-C2E8E46E1565}" dt="2021-03-02T15:13:19.770" v="892"/>
          <ac:grpSpMkLst>
            <pc:docMk/>
            <pc:sldMk cId="4132993662" sldId="489"/>
            <ac:grpSpMk id="30798" creationId="{95A3BAD5-EEC3-4B6D-A362-E2E1F0638F48}"/>
          </ac:grpSpMkLst>
        </pc:grpChg>
        <pc:graphicFrameChg chg="del mod">
          <ac:chgData name="Sherif Khattab" userId="c83b1e15-36f3-4f46-aceb-05aac24c545e" providerId="ADAL" clId="{40561216-C3B6-4E03-B696-C2E8E46E1565}" dt="2021-03-02T15:11:40.519" v="786" actId="478"/>
          <ac:graphicFrameMkLst>
            <pc:docMk/>
            <pc:sldMk cId="4132993662" sldId="489"/>
            <ac:graphicFrameMk id="30723" creationId="{24ED8923-A61A-4244-A0FE-28542EDE5C2B}"/>
          </ac:graphicFrameMkLst>
        </pc:graphicFrameChg>
        <pc:inkChg chg="add del mod">
          <ac:chgData name="Sherif Khattab" userId="c83b1e15-36f3-4f46-aceb-05aac24c545e" providerId="ADAL" clId="{40561216-C3B6-4E03-B696-C2E8E46E1565}" dt="2021-03-02T15:13:19.770" v="892"/>
          <ac:inkMkLst>
            <pc:docMk/>
            <pc:sldMk cId="4132993662" sldId="489"/>
            <ac:inkMk id="3" creationId="{C437D565-4B5B-4485-BF62-D82DDE02DD93}"/>
          </ac:inkMkLst>
        </pc:inkChg>
        <pc:inkChg chg="add del mod">
          <ac:chgData name="Sherif Khattab" userId="c83b1e15-36f3-4f46-aceb-05aac24c545e" providerId="ADAL" clId="{40561216-C3B6-4E03-B696-C2E8E46E1565}" dt="2021-03-02T15:13:19.767" v="887"/>
          <ac:inkMkLst>
            <pc:docMk/>
            <pc:sldMk cId="4132993662" sldId="489"/>
            <ac:inkMk id="5" creationId="{DAD546BC-C9D3-4790-A2BA-8D1010E46C76}"/>
          </ac:inkMkLst>
        </pc:inkChg>
        <pc:inkChg chg="add del mod">
          <ac:chgData name="Sherif Khattab" userId="c83b1e15-36f3-4f46-aceb-05aac24c545e" providerId="ADAL" clId="{40561216-C3B6-4E03-B696-C2E8E46E1565}" dt="2021-03-02T15:13:19.771" v="893"/>
          <ac:inkMkLst>
            <pc:docMk/>
            <pc:sldMk cId="4132993662" sldId="489"/>
            <ac:inkMk id="6" creationId="{F5431850-D322-4515-9397-FB95B7D3CC56}"/>
          </ac:inkMkLst>
        </pc:inkChg>
        <pc:inkChg chg="add del mod">
          <ac:chgData name="Sherif Khattab" userId="c83b1e15-36f3-4f46-aceb-05aac24c545e" providerId="ADAL" clId="{40561216-C3B6-4E03-B696-C2E8E46E1565}" dt="2021-03-02T15:13:19.768" v="889"/>
          <ac:inkMkLst>
            <pc:docMk/>
            <pc:sldMk cId="4132993662" sldId="489"/>
            <ac:inkMk id="34" creationId="{43C728F8-4255-45E9-B718-9249FDD4235E}"/>
          </ac:inkMkLst>
        </pc:inkChg>
        <pc:inkChg chg="add del mod">
          <ac:chgData name="Sherif Khattab" userId="c83b1e15-36f3-4f46-aceb-05aac24c545e" providerId="ADAL" clId="{40561216-C3B6-4E03-B696-C2E8E46E1565}" dt="2021-03-02T15:13:19.770" v="891"/>
          <ac:inkMkLst>
            <pc:docMk/>
            <pc:sldMk cId="4132993662" sldId="489"/>
            <ac:inkMk id="35" creationId="{8464117F-D421-4F1B-8551-413CE2D73B4E}"/>
          </ac:inkMkLst>
        </pc:inkChg>
        <pc:inkChg chg="add del mod">
          <ac:chgData name="Sherif Khattab" userId="c83b1e15-36f3-4f46-aceb-05aac24c545e" providerId="ADAL" clId="{40561216-C3B6-4E03-B696-C2E8E46E1565}" dt="2021-03-02T15:13:19.768" v="888"/>
          <ac:inkMkLst>
            <pc:docMk/>
            <pc:sldMk cId="4132993662" sldId="489"/>
            <ac:inkMk id="36" creationId="{5EEF238D-A9FA-49E1-B9E5-D767DC8AC3DF}"/>
          </ac:inkMkLst>
        </pc:inkChg>
        <pc:inkChg chg="add del mod">
          <ac:chgData name="Sherif Khattab" userId="c83b1e15-36f3-4f46-aceb-05aac24c545e" providerId="ADAL" clId="{40561216-C3B6-4E03-B696-C2E8E46E1565}" dt="2021-03-02T15:13:19.769" v="890"/>
          <ac:inkMkLst>
            <pc:docMk/>
            <pc:sldMk cId="4132993662" sldId="489"/>
            <ac:inkMk id="38" creationId="{A8679A2B-6C6E-40F6-8451-550609F377FA}"/>
          </ac:inkMkLst>
        </pc:inkChg>
        <pc:inkChg chg="add del mod">
          <ac:chgData name="Sherif Khattab" userId="c83b1e15-36f3-4f46-aceb-05aac24c545e" providerId="ADAL" clId="{40561216-C3B6-4E03-B696-C2E8E46E1565}" dt="2021-03-02T15:13:02.607" v="878"/>
          <ac:inkMkLst>
            <pc:docMk/>
            <pc:sldMk cId="4132993662" sldId="489"/>
            <ac:inkMk id="39" creationId="{BABAEAFA-DE86-4F30-8840-2901967F751E}"/>
          </ac:inkMkLst>
        </pc:inkChg>
        <pc:inkChg chg="add del mod">
          <ac:chgData name="Sherif Khattab" userId="c83b1e15-36f3-4f46-aceb-05aac24c545e" providerId="ADAL" clId="{40561216-C3B6-4E03-B696-C2E8E46E1565}" dt="2021-03-02T15:13:02.609" v="880"/>
          <ac:inkMkLst>
            <pc:docMk/>
            <pc:sldMk cId="4132993662" sldId="489"/>
            <ac:inkMk id="40" creationId="{77D9BE41-5A0C-4D45-A4B2-66DF4F88E3A7}"/>
          </ac:inkMkLst>
        </pc:inkChg>
        <pc:inkChg chg="add del mod">
          <ac:chgData name="Sherif Khattab" userId="c83b1e15-36f3-4f46-aceb-05aac24c545e" providerId="ADAL" clId="{40561216-C3B6-4E03-B696-C2E8E46E1565}" dt="2021-03-02T15:13:02.610" v="883"/>
          <ac:inkMkLst>
            <pc:docMk/>
            <pc:sldMk cId="4132993662" sldId="489"/>
            <ac:inkMk id="41" creationId="{07520F76-C382-4DD6-9869-2BCA249EBB65}"/>
          </ac:inkMkLst>
        </pc:inkChg>
        <pc:inkChg chg="add del mod">
          <ac:chgData name="Sherif Khattab" userId="c83b1e15-36f3-4f46-aceb-05aac24c545e" providerId="ADAL" clId="{40561216-C3B6-4E03-B696-C2E8E46E1565}" dt="2021-03-02T15:13:02.610" v="882"/>
          <ac:inkMkLst>
            <pc:docMk/>
            <pc:sldMk cId="4132993662" sldId="489"/>
            <ac:inkMk id="42" creationId="{93C66A68-D312-4B0B-990C-1476417EB553}"/>
          </ac:inkMkLst>
        </pc:inkChg>
        <pc:inkChg chg="add del mod">
          <ac:chgData name="Sherif Khattab" userId="c83b1e15-36f3-4f46-aceb-05aac24c545e" providerId="ADAL" clId="{40561216-C3B6-4E03-B696-C2E8E46E1565}" dt="2021-03-02T15:13:02.609" v="881"/>
          <ac:inkMkLst>
            <pc:docMk/>
            <pc:sldMk cId="4132993662" sldId="489"/>
            <ac:inkMk id="43" creationId="{12123C8C-27F3-48FA-8570-711724888279}"/>
          </ac:inkMkLst>
        </pc:inkChg>
        <pc:inkChg chg="add del mod">
          <ac:chgData name="Sherif Khattab" userId="c83b1e15-36f3-4f46-aceb-05aac24c545e" providerId="ADAL" clId="{40561216-C3B6-4E03-B696-C2E8E46E1565}" dt="2021-03-02T15:13:02.608" v="879"/>
          <ac:inkMkLst>
            <pc:docMk/>
            <pc:sldMk cId="4132993662" sldId="489"/>
            <ac:inkMk id="44" creationId="{511C2A05-3EE1-4749-93B8-614A43115081}"/>
          </ac:inkMkLst>
        </pc:inkChg>
        <pc:inkChg chg="add del mod">
          <ac:chgData name="Sherif Khattab" userId="c83b1e15-36f3-4f46-aceb-05aac24c545e" providerId="ADAL" clId="{40561216-C3B6-4E03-B696-C2E8E46E1565}" dt="2021-03-02T15:12:55.908" v="876"/>
          <ac:inkMkLst>
            <pc:docMk/>
            <pc:sldMk cId="4132993662" sldId="489"/>
            <ac:inkMk id="46" creationId="{87FECC82-9077-456B-BB40-C272E1B06389}"/>
          </ac:inkMkLst>
        </pc:inkChg>
        <pc:inkChg chg="add del mod">
          <ac:chgData name="Sherif Khattab" userId="c83b1e15-36f3-4f46-aceb-05aac24c545e" providerId="ADAL" clId="{40561216-C3B6-4E03-B696-C2E8E46E1565}" dt="2021-03-02T15:12:55.908" v="875"/>
          <ac:inkMkLst>
            <pc:docMk/>
            <pc:sldMk cId="4132993662" sldId="489"/>
            <ac:inkMk id="47" creationId="{CD85AC86-3CBF-4D53-BE3A-43AD43DB1F3B}"/>
          </ac:inkMkLst>
        </pc:inkChg>
        <pc:inkChg chg="add del mod">
          <ac:chgData name="Sherif Khattab" userId="c83b1e15-36f3-4f46-aceb-05aac24c545e" providerId="ADAL" clId="{40561216-C3B6-4E03-B696-C2E8E46E1565}" dt="2021-03-02T15:12:55.905" v="871"/>
          <ac:inkMkLst>
            <pc:docMk/>
            <pc:sldMk cId="4132993662" sldId="489"/>
            <ac:inkMk id="48" creationId="{293124B9-3486-4DEB-B4C0-7F520810EC58}"/>
          </ac:inkMkLst>
        </pc:inkChg>
        <pc:inkChg chg="add del mod">
          <ac:chgData name="Sherif Khattab" userId="c83b1e15-36f3-4f46-aceb-05aac24c545e" providerId="ADAL" clId="{40561216-C3B6-4E03-B696-C2E8E46E1565}" dt="2021-03-02T15:12:55.906" v="872"/>
          <ac:inkMkLst>
            <pc:docMk/>
            <pc:sldMk cId="4132993662" sldId="489"/>
            <ac:inkMk id="49" creationId="{F92A0DE8-2B66-473A-B74B-CD271280739A}"/>
          </ac:inkMkLst>
        </pc:inkChg>
        <pc:inkChg chg="add del mod">
          <ac:chgData name="Sherif Khattab" userId="c83b1e15-36f3-4f46-aceb-05aac24c545e" providerId="ADAL" clId="{40561216-C3B6-4E03-B696-C2E8E46E1565}" dt="2021-03-02T15:12:55.907" v="874"/>
          <ac:inkMkLst>
            <pc:docMk/>
            <pc:sldMk cId="4132993662" sldId="489"/>
            <ac:inkMk id="50" creationId="{4964D010-BE53-4ECF-BAE7-B1E6610C6DF1}"/>
          </ac:inkMkLst>
        </pc:inkChg>
        <pc:inkChg chg="add del mod">
          <ac:chgData name="Sherif Khattab" userId="c83b1e15-36f3-4f46-aceb-05aac24c545e" providerId="ADAL" clId="{40561216-C3B6-4E03-B696-C2E8E46E1565}" dt="2021-03-02T15:12:55.904" v="870"/>
          <ac:inkMkLst>
            <pc:docMk/>
            <pc:sldMk cId="4132993662" sldId="489"/>
            <ac:inkMk id="51" creationId="{7FF475C8-AA8E-4279-A68E-9EF789689174}"/>
          </ac:inkMkLst>
        </pc:inkChg>
        <pc:inkChg chg="add del mod">
          <ac:chgData name="Sherif Khattab" userId="c83b1e15-36f3-4f46-aceb-05aac24c545e" providerId="ADAL" clId="{40561216-C3B6-4E03-B696-C2E8E46E1565}" dt="2021-03-02T15:12:55.907" v="873"/>
          <ac:inkMkLst>
            <pc:docMk/>
            <pc:sldMk cId="4132993662" sldId="489"/>
            <ac:inkMk id="52" creationId="{5AA4C9BB-CBD1-4894-AB18-2E317822ADA6}"/>
          </ac:inkMkLst>
        </pc:inkChg>
        <pc:inkChg chg="add del mod">
          <ac:chgData name="Sherif Khattab" userId="c83b1e15-36f3-4f46-aceb-05aac24c545e" providerId="ADAL" clId="{40561216-C3B6-4E03-B696-C2E8E46E1565}" dt="2021-03-02T15:12:51.081" v="867"/>
          <ac:inkMkLst>
            <pc:docMk/>
            <pc:sldMk cId="4132993662" sldId="489"/>
            <ac:inkMk id="54" creationId="{36A923E2-8230-4EB9-A683-0CA273DD2D50}"/>
          </ac:inkMkLst>
        </pc:inkChg>
        <pc:inkChg chg="add del mod">
          <ac:chgData name="Sherif Khattab" userId="c83b1e15-36f3-4f46-aceb-05aac24c545e" providerId="ADAL" clId="{40561216-C3B6-4E03-B696-C2E8E46E1565}" dt="2021-03-02T15:12:51.079" v="865"/>
          <ac:inkMkLst>
            <pc:docMk/>
            <pc:sldMk cId="4132993662" sldId="489"/>
            <ac:inkMk id="55" creationId="{47C12C00-8CEE-4351-8FFE-9612AFAB592E}"/>
          </ac:inkMkLst>
        </pc:inkChg>
        <pc:inkChg chg="add del mod">
          <ac:chgData name="Sherif Khattab" userId="c83b1e15-36f3-4f46-aceb-05aac24c545e" providerId="ADAL" clId="{40561216-C3B6-4E03-B696-C2E8E46E1565}" dt="2021-03-02T15:12:51.081" v="868"/>
          <ac:inkMkLst>
            <pc:docMk/>
            <pc:sldMk cId="4132993662" sldId="489"/>
            <ac:inkMk id="56" creationId="{9538F644-A84D-4A03-9450-ED7A0A199557}"/>
          </ac:inkMkLst>
        </pc:inkChg>
        <pc:inkChg chg="add del mod">
          <ac:chgData name="Sherif Khattab" userId="c83b1e15-36f3-4f46-aceb-05aac24c545e" providerId="ADAL" clId="{40561216-C3B6-4E03-B696-C2E8E46E1565}" dt="2021-03-02T15:12:51.078" v="864"/>
          <ac:inkMkLst>
            <pc:docMk/>
            <pc:sldMk cId="4132993662" sldId="489"/>
            <ac:inkMk id="57" creationId="{32F612DB-E274-4683-B8ED-0D95C50A6C2E}"/>
          </ac:inkMkLst>
        </pc:inkChg>
        <pc:inkChg chg="add del mod">
          <ac:chgData name="Sherif Khattab" userId="c83b1e15-36f3-4f46-aceb-05aac24c545e" providerId="ADAL" clId="{40561216-C3B6-4E03-B696-C2E8E46E1565}" dt="2021-03-02T15:12:51.080" v="866"/>
          <ac:inkMkLst>
            <pc:docMk/>
            <pc:sldMk cId="4132993662" sldId="489"/>
            <ac:inkMk id="58" creationId="{1547A6B9-55A4-4D67-87AB-D915FCBC2196}"/>
          </ac:inkMkLst>
        </pc:inkChg>
        <pc:inkChg chg="add del mod">
          <ac:chgData name="Sherif Khattab" userId="c83b1e15-36f3-4f46-aceb-05aac24c545e" providerId="ADAL" clId="{40561216-C3B6-4E03-B696-C2E8E46E1565}" dt="2021-03-02T15:12:51.077" v="863"/>
          <ac:inkMkLst>
            <pc:docMk/>
            <pc:sldMk cId="4132993662" sldId="489"/>
            <ac:inkMk id="59" creationId="{35681A84-1658-49C9-989F-CBDB96AB072A}"/>
          </ac:inkMkLst>
        </pc:inkChg>
        <pc:inkChg chg="add del mod">
          <ac:chgData name="Sherif Khattab" userId="c83b1e15-36f3-4f46-aceb-05aac24c545e" providerId="ADAL" clId="{40561216-C3B6-4E03-B696-C2E8E46E1565}" dt="2021-03-02T15:12:45.663" v="858"/>
          <ac:inkMkLst>
            <pc:docMk/>
            <pc:sldMk cId="4132993662" sldId="489"/>
            <ac:inkMk id="61" creationId="{24450CAA-4DD0-4522-BEB1-594C5335C11E}"/>
          </ac:inkMkLst>
        </pc:inkChg>
        <pc:inkChg chg="add del mod">
          <ac:chgData name="Sherif Khattab" userId="c83b1e15-36f3-4f46-aceb-05aac24c545e" providerId="ADAL" clId="{40561216-C3B6-4E03-B696-C2E8E46E1565}" dt="2021-03-02T15:12:45.660" v="855"/>
          <ac:inkMkLst>
            <pc:docMk/>
            <pc:sldMk cId="4132993662" sldId="489"/>
            <ac:inkMk id="62" creationId="{92BB8E34-F2F2-495D-A4BC-6F5FFE388F53}"/>
          </ac:inkMkLst>
        </pc:inkChg>
        <pc:inkChg chg="add del mod">
          <ac:chgData name="Sherif Khattab" userId="c83b1e15-36f3-4f46-aceb-05aac24c545e" providerId="ADAL" clId="{40561216-C3B6-4E03-B696-C2E8E46E1565}" dt="2021-03-02T15:12:45.665" v="859"/>
          <ac:inkMkLst>
            <pc:docMk/>
            <pc:sldMk cId="4132993662" sldId="489"/>
            <ac:inkMk id="63" creationId="{FD7DF739-F1EF-45B9-B087-D0A2CEB0C4F4}"/>
          </ac:inkMkLst>
        </pc:inkChg>
        <pc:inkChg chg="add del mod">
          <ac:chgData name="Sherif Khattab" userId="c83b1e15-36f3-4f46-aceb-05aac24c545e" providerId="ADAL" clId="{40561216-C3B6-4E03-B696-C2E8E46E1565}" dt="2021-03-02T15:12:45.662" v="857"/>
          <ac:inkMkLst>
            <pc:docMk/>
            <pc:sldMk cId="4132993662" sldId="489"/>
            <ac:inkMk id="30720" creationId="{402F95A4-1FF3-49E3-9B81-78161385A8D8}"/>
          </ac:inkMkLst>
        </pc:inkChg>
        <pc:inkChg chg="add del mod">
          <ac:chgData name="Sherif Khattab" userId="c83b1e15-36f3-4f46-aceb-05aac24c545e" providerId="ADAL" clId="{40561216-C3B6-4E03-B696-C2E8E46E1565}" dt="2021-03-02T15:12:45.667" v="861"/>
          <ac:inkMkLst>
            <pc:docMk/>
            <pc:sldMk cId="4132993662" sldId="489"/>
            <ac:inkMk id="30724" creationId="{D594AC9D-0203-4CF3-9E10-A2C87A930AF9}"/>
          </ac:inkMkLst>
        </pc:inkChg>
        <pc:inkChg chg="add del mod">
          <ac:chgData name="Sherif Khattab" userId="c83b1e15-36f3-4f46-aceb-05aac24c545e" providerId="ADAL" clId="{40561216-C3B6-4E03-B696-C2E8E46E1565}" dt="2021-03-02T15:12:45.666" v="860"/>
          <ac:inkMkLst>
            <pc:docMk/>
            <pc:sldMk cId="4132993662" sldId="489"/>
            <ac:inkMk id="30725" creationId="{1F542C83-942C-45BE-BEBA-A99F612B0824}"/>
          </ac:inkMkLst>
        </pc:inkChg>
        <pc:inkChg chg="add del mod">
          <ac:chgData name="Sherif Khattab" userId="c83b1e15-36f3-4f46-aceb-05aac24c545e" providerId="ADAL" clId="{40561216-C3B6-4E03-B696-C2E8E46E1565}" dt="2021-03-02T15:12:45.660" v="856"/>
          <ac:inkMkLst>
            <pc:docMk/>
            <pc:sldMk cId="4132993662" sldId="489"/>
            <ac:inkMk id="30726" creationId="{36BB6184-2365-4842-9E08-7A9C6C691BF4}"/>
          </ac:inkMkLst>
        </pc:inkChg>
        <pc:inkChg chg="add del mod">
          <ac:chgData name="Sherif Khattab" userId="c83b1e15-36f3-4f46-aceb-05aac24c545e" providerId="ADAL" clId="{40561216-C3B6-4E03-B696-C2E8E46E1565}" dt="2021-03-02T15:12:40.428" v="852"/>
          <ac:inkMkLst>
            <pc:docMk/>
            <pc:sldMk cId="4132993662" sldId="489"/>
            <ac:inkMk id="30728" creationId="{1F59C598-7303-44D0-B126-C31EE38C4143}"/>
          </ac:inkMkLst>
        </pc:inkChg>
        <pc:inkChg chg="add del mod">
          <ac:chgData name="Sherif Khattab" userId="c83b1e15-36f3-4f46-aceb-05aac24c545e" providerId="ADAL" clId="{40561216-C3B6-4E03-B696-C2E8E46E1565}" dt="2021-03-02T15:12:40.422" v="848"/>
          <ac:inkMkLst>
            <pc:docMk/>
            <pc:sldMk cId="4132993662" sldId="489"/>
            <ac:inkMk id="30729" creationId="{0383591C-B3D9-487F-BC69-D5EA95FFC5D3}"/>
          </ac:inkMkLst>
        </pc:inkChg>
        <pc:inkChg chg="add del mod">
          <ac:chgData name="Sherif Khattab" userId="c83b1e15-36f3-4f46-aceb-05aac24c545e" providerId="ADAL" clId="{40561216-C3B6-4E03-B696-C2E8E46E1565}" dt="2021-03-02T15:12:40.424" v="849"/>
          <ac:inkMkLst>
            <pc:docMk/>
            <pc:sldMk cId="4132993662" sldId="489"/>
            <ac:inkMk id="30730" creationId="{A1747358-6CBA-476B-BAB8-EABA2F7F897C}"/>
          </ac:inkMkLst>
        </pc:inkChg>
        <pc:inkChg chg="add del mod">
          <ac:chgData name="Sherif Khattab" userId="c83b1e15-36f3-4f46-aceb-05aac24c545e" providerId="ADAL" clId="{40561216-C3B6-4E03-B696-C2E8E46E1565}" dt="2021-03-02T15:12:40.429" v="853"/>
          <ac:inkMkLst>
            <pc:docMk/>
            <pc:sldMk cId="4132993662" sldId="489"/>
            <ac:inkMk id="30731" creationId="{03DDE30C-6EAB-491D-B855-BE2BA6AC3CF6}"/>
          </ac:inkMkLst>
        </pc:inkChg>
        <pc:inkChg chg="add del mod">
          <ac:chgData name="Sherif Khattab" userId="c83b1e15-36f3-4f46-aceb-05aac24c545e" providerId="ADAL" clId="{40561216-C3B6-4E03-B696-C2E8E46E1565}" dt="2021-03-02T15:12:40.426" v="851"/>
          <ac:inkMkLst>
            <pc:docMk/>
            <pc:sldMk cId="4132993662" sldId="489"/>
            <ac:inkMk id="30732" creationId="{9F130834-EA25-43B2-AD49-0B501ADE7BBA}"/>
          </ac:inkMkLst>
        </pc:inkChg>
        <pc:inkChg chg="add del mod">
          <ac:chgData name="Sherif Khattab" userId="c83b1e15-36f3-4f46-aceb-05aac24c545e" providerId="ADAL" clId="{40561216-C3B6-4E03-B696-C2E8E46E1565}" dt="2021-03-02T15:12:40.425" v="850"/>
          <ac:inkMkLst>
            <pc:docMk/>
            <pc:sldMk cId="4132993662" sldId="489"/>
            <ac:inkMk id="30733" creationId="{EB665923-E6D5-40C8-8A7B-30206ADB0784}"/>
          </ac:inkMkLst>
        </pc:inkChg>
        <pc:inkChg chg="add del mod">
          <ac:chgData name="Sherif Khattab" userId="c83b1e15-36f3-4f46-aceb-05aac24c545e" providerId="ADAL" clId="{40561216-C3B6-4E03-B696-C2E8E46E1565}" dt="2021-03-02T15:10:41.688" v="722" actId="9405"/>
          <ac:inkMkLst>
            <pc:docMk/>
            <pc:sldMk cId="4132993662" sldId="489"/>
            <ac:inkMk id="30735" creationId="{7D4074F8-E1C5-4F8C-A7A9-42877A3383D2}"/>
          </ac:inkMkLst>
        </pc:inkChg>
        <pc:inkChg chg="add del mod">
          <ac:chgData name="Sherif Khattab" userId="c83b1e15-36f3-4f46-aceb-05aac24c545e" providerId="ADAL" clId="{40561216-C3B6-4E03-B696-C2E8E46E1565}" dt="2021-03-02T15:10:41.367" v="721"/>
          <ac:inkMkLst>
            <pc:docMk/>
            <pc:sldMk cId="4132993662" sldId="489"/>
            <ac:inkMk id="30736" creationId="{D4ED8002-8507-45C0-A518-F0565A3E57B7}"/>
          </ac:inkMkLst>
        </pc:inkChg>
        <pc:inkChg chg="add del mod">
          <ac:chgData name="Sherif Khattab" userId="c83b1e15-36f3-4f46-aceb-05aac24c545e" providerId="ADAL" clId="{40561216-C3B6-4E03-B696-C2E8E46E1565}" dt="2021-03-02T15:12:35.756" v="842"/>
          <ac:inkMkLst>
            <pc:docMk/>
            <pc:sldMk cId="4132993662" sldId="489"/>
            <ac:inkMk id="30738" creationId="{A70CCD49-9C4F-423E-8C48-E8DB1B7C9FA8}"/>
          </ac:inkMkLst>
        </pc:inkChg>
        <pc:inkChg chg="add del mod">
          <ac:chgData name="Sherif Khattab" userId="c83b1e15-36f3-4f46-aceb-05aac24c545e" providerId="ADAL" clId="{40561216-C3B6-4E03-B696-C2E8E46E1565}" dt="2021-03-02T15:12:35.761" v="845"/>
          <ac:inkMkLst>
            <pc:docMk/>
            <pc:sldMk cId="4132993662" sldId="489"/>
            <ac:inkMk id="30739" creationId="{9743F292-9298-4F75-B43E-C015E387F24F}"/>
          </ac:inkMkLst>
        </pc:inkChg>
        <pc:inkChg chg="add del mod">
          <ac:chgData name="Sherif Khattab" userId="c83b1e15-36f3-4f46-aceb-05aac24c545e" providerId="ADAL" clId="{40561216-C3B6-4E03-B696-C2E8E46E1565}" dt="2021-03-02T15:12:35.757" v="843"/>
          <ac:inkMkLst>
            <pc:docMk/>
            <pc:sldMk cId="4132993662" sldId="489"/>
            <ac:inkMk id="30740" creationId="{AA49A404-09EA-4749-9B7A-2CC10B130FEE}"/>
          </ac:inkMkLst>
        </pc:inkChg>
        <pc:inkChg chg="add del mod">
          <ac:chgData name="Sherif Khattab" userId="c83b1e15-36f3-4f46-aceb-05aac24c545e" providerId="ADAL" clId="{40561216-C3B6-4E03-B696-C2E8E46E1565}" dt="2021-03-02T15:12:35.759" v="844"/>
          <ac:inkMkLst>
            <pc:docMk/>
            <pc:sldMk cId="4132993662" sldId="489"/>
            <ac:inkMk id="30741" creationId="{76F83F73-C0A5-4476-83DC-89771AB4D06A}"/>
          </ac:inkMkLst>
        </pc:inkChg>
        <pc:inkChg chg="add del mod">
          <ac:chgData name="Sherif Khattab" userId="c83b1e15-36f3-4f46-aceb-05aac24c545e" providerId="ADAL" clId="{40561216-C3B6-4E03-B696-C2E8E46E1565}" dt="2021-03-02T15:12:35.753" v="841"/>
          <ac:inkMkLst>
            <pc:docMk/>
            <pc:sldMk cId="4132993662" sldId="489"/>
            <ac:inkMk id="30742" creationId="{4E546557-8AA9-4414-8A06-261EACA5A018}"/>
          </ac:inkMkLst>
        </pc:inkChg>
        <pc:inkChg chg="add del mod">
          <ac:chgData name="Sherif Khattab" userId="c83b1e15-36f3-4f46-aceb-05aac24c545e" providerId="ADAL" clId="{40561216-C3B6-4E03-B696-C2E8E46E1565}" dt="2021-03-02T15:12:35.762" v="846"/>
          <ac:inkMkLst>
            <pc:docMk/>
            <pc:sldMk cId="4132993662" sldId="489"/>
            <ac:inkMk id="30743" creationId="{081544E1-175A-4399-8B4E-42F50A161126}"/>
          </ac:inkMkLst>
        </pc:inkChg>
        <pc:inkChg chg="add del mod">
          <ac:chgData name="Sherif Khattab" userId="c83b1e15-36f3-4f46-aceb-05aac24c545e" providerId="ADAL" clId="{40561216-C3B6-4E03-B696-C2E8E46E1565}" dt="2021-03-02T15:12:30.557" v="839"/>
          <ac:inkMkLst>
            <pc:docMk/>
            <pc:sldMk cId="4132993662" sldId="489"/>
            <ac:inkMk id="30745" creationId="{980D4851-FFD5-4434-B85E-D5169767707D}"/>
          </ac:inkMkLst>
        </pc:inkChg>
        <pc:inkChg chg="add del mod">
          <ac:chgData name="Sherif Khattab" userId="c83b1e15-36f3-4f46-aceb-05aac24c545e" providerId="ADAL" clId="{40561216-C3B6-4E03-B696-C2E8E46E1565}" dt="2021-03-02T15:12:30.555" v="838"/>
          <ac:inkMkLst>
            <pc:docMk/>
            <pc:sldMk cId="4132993662" sldId="489"/>
            <ac:inkMk id="30746" creationId="{F706BA4D-32F5-4DB8-B2CC-6703E9582946}"/>
          </ac:inkMkLst>
        </pc:inkChg>
        <pc:inkChg chg="add del mod">
          <ac:chgData name="Sherif Khattab" userId="c83b1e15-36f3-4f46-aceb-05aac24c545e" providerId="ADAL" clId="{40561216-C3B6-4E03-B696-C2E8E46E1565}" dt="2021-03-02T15:12:30.545" v="833"/>
          <ac:inkMkLst>
            <pc:docMk/>
            <pc:sldMk cId="4132993662" sldId="489"/>
            <ac:inkMk id="30747" creationId="{EEC20156-E2E1-4698-8728-9693C32A0A5D}"/>
          </ac:inkMkLst>
        </pc:inkChg>
        <pc:inkChg chg="add del mod">
          <ac:chgData name="Sherif Khattab" userId="c83b1e15-36f3-4f46-aceb-05aac24c545e" providerId="ADAL" clId="{40561216-C3B6-4E03-B696-C2E8E46E1565}" dt="2021-03-02T15:12:30.549" v="835"/>
          <ac:inkMkLst>
            <pc:docMk/>
            <pc:sldMk cId="4132993662" sldId="489"/>
            <ac:inkMk id="30748" creationId="{A4DF3A78-6FFE-4F35-A38B-0ACDDABC6E3E}"/>
          </ac:inkMkLst>
        </pc:inkChg>
        <pc:inkChg chg="add del mod">
          <ac:chgData name="Sherif Khattab" userId="c83b1e15-36f3-4f46-aceb-05aac24c545e" providerId="ADAL" clId="{40561216-C3B6-4E03-B696-C2E8E46E1565}" dt="2021-03-02T15:12:30.551" v="836"/>
          <ac:inkMkLst>
            <pc:docMk/>
            <pc:sldMk cId="4132993662" sldId="489"/>
            <ac:inkMk id="30749" creationId="{F5838EB7-FBCD-4D0A-9C47-A703947871AF}"/>
          </ac:inkMkLst>
        </pc:inkChg>
        <pc:inkChg chg="add del mod">
          <ac:chgData name="Sherif Khattab" userId="c83b1e15-36f3-4f46-aceb-05aac24c545e" providerId="ADAL" clId="{40561216-C3B6-4E03-B696-C2E8E46E1565}" dt="2021-03-02T15:12:30.553" v="837"/>
          <ac:inkMkLst>
            <pc:docMk/>
            <pc:sldMk cId="4132993662" sldId="489"/>
            <ac:inkMk id="30750" creationId="{632A3CF0-662A-4BA0-8F25-679E291BE056}"/>
          </ac:inkMkLst>
        </pc:inkChg>
        <pc:inkChg chg="add del mod">
          <ac:chgData name="Sherif Khattab" userId="c83b1e15-36f3-4f46-aceb-05aac24c545e" providerId="ADAL" clId="{40561216-C3B6-4E03-B696-C2E8E46E1565}" dt="2021-03-02T15:12:30.547" v="834"/>
          <ac:inkMkLst>
            <pc:docMk/>
            <pc:sldMk cId="4132993662" sldId="489"/>
            <ac:inkMk id="30751" creationId="{1AEB7B89-3C78-4DE8-BECD-16FB4027ECA8}"/>
          </ac:inkMkLst>
        </pc:inkChg>
        <pc:inkChg chg="add del mod">
          <ac:chgData name="Sherif Khattab" userId="c83b1e15-36f3-4f46-aceb-05aac24c545e" providerId="ADAL" clId="{40561216-C3B6-4E03-B696-C2E8E46E1565}" dt="2021-03-02T15:12:24.887" v="825"/>
          <ac:inkMkLst>
            <pc:docMk/>
            <pc:sldMk cId="4132993662" sldId="489"/>
            <ac:inkMk id="30753" creationId="{A6D980DA-39EF-4153-8C05-B5580B219376}"/>
          </ac:inkMkLst>
        </pc:inkChg>
        <pc:inkChg chg="add del mod">
          <ac:chgData name="Sherif Khattab" userId="c83b1e15-36f3-4f46-aceb-05aac24c545e" providerId="ADAL" clId="{40561216-C3B6-4E03-B696-C2E8E46E1565}" dt="2021-03-02T15:12:24.884" v="824"/>
          <ac:inkMkLst>
            <pc:docMk/>
            <pc:sldMk cId="4132993662" sldId="489"/>
            <ac:inkMk id="30754" creationId="{4D063B1B-177E-4E17-B88D-27D26304B973}"/>
          </ac:inkMkLst>
        </pc:inkChg>
        <pc:inkChg chg="add del mod">
          <ac:chgData name="Sherif Khattab" userId="c83b1e15-36f3-4f46-aceb-05aac24c545e" providerId="ADAL" clId="{40561216-C3B6-4E03-B696-C2E8E46E1565}" dt="2021-03-02T15:12:24.896" v="829"/>
          <ac:inkMkLst>
            <pc:docMk/>
            <pc:sldMk cId="4132993662" sldId="489"/>
            <ac:inkMk id="30755" creationId="{67BB42EF-1F6F-4DE0-9F1B-18480909D32A}"/>
          </ac:inkMkLst>
        </pc:inkChg>
        <pc:inkChg chg="add del mod">
          <ac:chgData name="Sherif Khattab" userId="c83b1e15-36f3-4f46-aceb-05aac24c545e" providerId="ADAL" clId="{40561216-C3B6-4E03-B696-C2E8E46E1565}" dt="2021-03-02T15:12:24.893" v="828"/>
          <ac:inkMkLst>
            <pc:docMk/>
            <pc:sldMk cId="4132993662" sldId="489"/>
            <ac:inkMk id="30756" creationId="{0950CCF0-AC2A-4DDA-8544-83673CD2D8C3}"/>
          </ac:inkMkLst>
        </pc:inkChg>
        <pc:inkChg chg="add del mod">
          <ac:chgData name="Sherif Khattab" userId="c83b1e15-36f3-4f46-aceb-05aac24c545e" providerId="ADAL" clId="{40561216-C3B6-4E03-B696-C2E8E46E1565}" dt="2021-03-02T15:12:24.891" v="827"/>
          <ac:inkMkLst>
            <pc:docMk/>
            <pc:sldMk cId="4132993662" sldId="489"/>
            <ac:inkMk id="30757" creationId="{E5B927E6-9D54-48AF-B16A-907A0489554E}"/>
          </ac:inkMkLst>
        </pc:inkChg>
        <pc:inkChg chg="add del mod">
          <ac:chgData name="Sherif Khattab" userId="c83b1e15-36f3-4f46-aceb-05aac24c545e" providerId="ADAL" clId="{40561216-C3B6-4E03-B696-C2E8E46E1565}" dt="2021-03-02T15:12:24.899" v="831"/>
          <ac:inkMkLst>
            <pc:docMk/>
            <pc:sldMk cId="4132993662" sldId="489"/>
            <ac:inkMk id="30758" creationId="{AF6ADF63-5228-49F9-B3E5-EAC874027B40}"/>
          </ac:inkMkLst>
        </pc:inkChg>
        <pc:inkChg chg="add del mod">
          <ac:chgData name="Sherif Khattab" userId="c83b1e15-36f3-4f46-aceb-05aac24c545e" providerId="ADAL" clId="{40561216-C3B6-4E03-B696-C2E8E46E1565}" dt="2021-03-02T15:12:24.898" v="830"/>
          <ac:inkMkLst>
            <pc:docMk/>
            <pc:sldMk cId="4132993662" sldId="489"/>
            <ac:inkMk id="30759" creationId="{C4B8C5F9-21DA-49D1-8290-661C2C196036}"/>
          </ac:inkMkLst>
        </pc:inkChg>
        <pc:inkChg chg="add del mod">
          <ac:chgData name="Sherif Khattab" userId="c83b1e15-36f3-4f46-aceb-05aac24c545e" providerId="ADAL" clId="{40561216-C3B6-4E03-B696-C2E8E46E1565}" dt="2021-03-02T15:12:24.889" v="826"/>
          <ac:inkMkLst>
            <pc:docMk/>
            <pc:sldMk cId="4132993662" sldId="489"/>
            <ac:inkMk id="30760" creationId="{A66E6C4F-5C8D-4D77-A4E8-DC01657342E3}"/>
          </ac:inkMkLst>
        </pc:inkChg>
        <pc:inkChg chg="add del mod">
          <ac:chgData name="Sherif Khattab" userId="c83b1e15-36f3-4f46-aceb-05aac24c545e" providerId="ADAL" clId="{40561216-C3B6-4E03-B696-C2E8E46E1565}" dt="2021-03-02T15:12:18.472" v="816"/>
          <ac:inkMkLst>
            <pc:docMk/>
            <pc:sldMk cId="4132993662" sldId="489"/>
            <ac:inkMk id="30762" creationId="{3837AE9B-D986-4397-88A6-C5B85E8BD4F9}"/>
          </ac:inkMkLst>
        </pc:inkChg>
        <pc:inkChg chg="add del mod">
          <ac:chgData name="Sherif Khattab" userId="c83b1e15-36f3-4f46-aceb-05aac24c545e" providerId="ADAL" clId="{40561216-C3B6-4E03-B696-C2E8E46E1565}" dt="2021-03-02T15:12:18.478" v="818"/>
          <ac:inkMkLst>
            <pc:docMk/>
            <pc:sldMk cId="4132993662" sldId="489"/>
            <ac:inkMk id="30763" creationId="{76FF741B-A6D3-46A1-87F9-969B107FEDFE}"/>
          </ac:inkMkLst>
        </pc:inkChg>
        <pc:inkChg chg="add del mod">
          <ac:chgData name="Sherif Khattab" userId="c83b1e15-36f3-4f46-aceb-05aac24c545e" providerId="ADAL" clId="{40561216-C3B6-4E03-B696-C2E8E46E1565}" dt="2021-03-02T15:12:18.483" v="821"/>
          <ac:inkMkLst>
            <pc:docMk/>
            <pc:sldMk cId="4132993662" sldId="489"/>
            <ac:inkMk id="30764" creationId="{6B4F0462-4A1D-4145-853E-138EBEDA1ABC}"/>
          </ac:inkMkLst>
        </pc:inkChg>
        <pc:inkChg chg="add del mod">
          <ac:chgData name="Sherif Khattab" userId="c83b1e15-36f3-4f46-aceb-05aac24c545e" providerId="ADAL" clId="{40561216-C3B6-4E03-B696-C2E8E46E1565}" dt="2021-03-02T15:12:18.481" v="819"/>
          <ac:inkMkLst>
            <pc:docMk/>
            <pc:sldMk cId="4132993662" sldId="489"/>
            <ac:inkMk id="30765" creationId="{AA2D9F48-7667-4A23-AA72-11C6A4A815EB}"/>
          </ac:inkMkLst>
        </pc:inkChg>
        <pc:inkChg chg="add del mod">
          <ac:chgData name="Sherif Khattab" userId="c83b1e15-36f3-4f46-aceb-05aac24c545e" providerId="ADAL" clId="{40561216-C3B6-4E03-B696-C2E8E46E1565}" dt="2021-03-02T15:12:18.475" v="817"/>
          <ac:inkMkLst>
            <pc:docMk/>
            <pc:sldMk cId="4132993662" sldId="489"/>
            <ac:inkMk id="30766" creationId="{94F34090-F9F0-49F4-9C24-005C5636E0A8}"/>
          </ac:inkMkLst>
        </pc:inkChg>
        <pc:inkChg chg="add del mod">
          <ac:chgData name="Sherif Khattab" userId="c83b1e15-36f3-4f46-aceb-05aac24c545e" providerId="ADAL" clId="{40561216-C3B6-4E03-B696-C2E8E46E1565}" dt="2021-03-02T15:12:18.482" v="820"/>
          <ac:inkMkLst>
            <pc:docMk/>
            <pc:sldMk cId="4132993662" sldId="489"/>
            <ac:inkMk id="30768" creationId="{9B2160CE-D88B-4BFB-A048-C839EBC4439C}"/>
          </ac:inkMkLst>
        </pc:inkChg>
        <pc:inkChg chg="add del mod">
          <ac:chgData name="Sherif Khattab" userId="c83b1e15-36f3-4f46-aceb-05aac24c545e" providerId="ADAL" clId="{40561216-C3B6-4E03-B696-C2E8E46E1565}" dt="2021-03-02T15:12:18.469" v="815"/>
          <ac:inkMkLst>
            <pc:docMk/>
            <pc:sldMk cId="4132993662" sldId="489"/>
            <ac:inkMk id="30769" creationId="{43E468E6-310A-4609-BEFF-5877313AD2CF}"/>
          </ac:inkMkLst>
        </pc:inkChg>
        <pc:inkChg chg="add del mod">
          <ac:chgData name="Sherif Khattab" userId="c83b1e15-36f3-4f46-aceb-05aac24c545e" providerId="ADAL" clId="{40561216-C3B6-4E03-B696-C2E8E46E1565}" dt="2021-03-02T15:12:18.485" v="822"/>
          <ac:inkMkLst>
            <pc:docMk/>
            <pc:sldMk cId="4132993662" sldId="489"/>
            <ac:inkMk id="30770" creationId="{CAB59520-E67E-4B85-8E9F-FFD255DC992C}"/>
          </ac:inkMkLst>
        </pc:inkChg>
        <pc:inkChg chg="add del mod">
          <ac:chgData name="Sherif Khattab" userId="c83b1e15-36f3-4f46-aceb-05aac24c545e" providerId="ADAL" clId="{40561216-C3B6-4E03-B696-C2E8E46E1565}" dt="2021-03-02T15:12:11.954" v="813"/>
          <ac:inkMkLst>
            <pc:docMk/>
            <pc:sldMk cId="4132993662" sldId="489"/>
            <ac:inkMk id="30772" creationId="{B3BA2E8C-A923-4157-A7BD-276EE4634CA9}"/>
          </ac:inkMkLst>
        </pc:inkChg>
        <pc:inkChg chg="add del mod">
          <ac:chgData name="Sherif Khattab" userId="c83b1e15-36f3-4f46-aceb-05aac24c545e" providerId="ADAL" clId="{40561216-C3B6-4E03-B696-C2E8E46E1565}" dt="2021-03-02T15:12:11.937" v="806"/>
          <ac:inkMkLst>
            <pc:docMk/>
            <pc:sldMk cId="4132993662" sldId="489"/>
            <ac:inkMk id="30773" creationId="{DBA600FD-5003-4390-A9D6-301A2C54D76B}"/>
          </ac:inkMkLst>
        </pc:inkChg>
        <pc:inkChg chg="add del mod">
          <ac:chgData name="Sherif Khattab" userId="c83b1e15-36f3-4f46-aceb-05aac24c545e" providerId="ADAL" clId="{40561216-C3B6-4E03-B696-C2E8E46E1565}" dt="2021-03-02T15:12:11.940" v="807"/>
          <ac:inkMkLst>
            <pc:docMk/>
            <pc:sldMk cId="4132993662" sldId="489"/>
            <ac:inkMk id="30774" creationId="{4FA26250-F448-4773-AC71-0274A866FA1C}"/>
          </ac:inkMkLst>
        </pc:inkChg>
        <pc:inkChg chg="add del mod">
          <ac:chgData name="Sherif Khattab" userId="c83b1e15-36f3-4f46-aceb-05aac24c545e" providerId="ADAL" clId="{40561216-C3B6-4E03-B696-C2E8E46E1565}" dt="2021-03-02T15:12:11.950" v="811"/>
          <ac:inkMkLst>
            <pc:docMk/>
            <pc:sldMk cId="4132993662" sldId="489"/>
            <ac:inkMk id="30775" creationId="{10C7B246-1CC3-4EA6-9276-7F3007ADD5FC}"/>
          </ac:inkMkLst>
        </pc:inkChg>
        <pc:inkChg chg="add del mod">
          <ac:chgData name="Sherif Khattab" userId="c83b1e15-36f3-4f46-aceb-05aac24c545e" providerId="ADAL" clId="{40561216-C3B6-4E03-B696-C2E8E46E1565}" dt="2021-03-02T15:12:11.952" v="812"/>
          <ac:inkMkLst>
            <pc:docMk/>
            <pc:sldMk cId="4132993662" sldId="489"/>
            <ac:inkMk id="30776" creationId="{780B7075-5CBB-4511-9274-AC85D258771E}"/>
          </ac:inkMkLst>
        </pc:inkChg>
        <pc:inkChg chg="add del mod">
          <ac:chgData name="Sherif Khattab" userId="c83b1e15-36f3-4f46-aceb-05aac24c545e" providerId="ADAL" clId="{40561216-C3B6-4E03-B696-C2E8E46E1565}" dt="2021-03-02T15:12:11.943" v="808"/>
          <ac:inkMkLst>
            <pc:docMk/>
            <pc:sldMk cId="4132993662" sldId="489"/>
            <ac:inkMk id="30778" creationId="{E11A5F19-4A77-4EE6-A580-CB258360D3B9}"/>
          </ac:inkMkLst>
        </pc:inkChg>
        <pc:inkChg chg="add del mod">
          <ac:chgData name="Sherif Khattab" userId="c83b1e15-36f3-4f46-aceb-05aac24c545e" providerId="ADAL" clId="{40561216-C3B6-4E03-B696-C2E8E46E1565}" dt="2021-03-02T15:12:11.948" v="810"/>
          <ac:inkMkLst>
            <pc:docMk/>
            <pc:sldMk cId="4132993662" sldId="489"/>
            <ac:inkMk id="30779" creationId="{C76667C2-DF87-4784-B58A-94777BB66A95}"/>
          </ac:inkMkLst>
        </pc:inkChg>
        <pc:inkChg chg="add del mod">
          <ac:chgData name="Sherif Khattab" userId="c83b1e15-36f3-4f46-aceb-05aac24c545e" providerId="ADAL" clId="{40561216-C3B6-4E03-B696-C2E8E46E1565}" dt="2021-03-02T15:12:11.945" v="809"/>
          <ac:inkMkLst>
            <pc:docMk/>
            <pc:sldMk cId="4132993662" sldId="489"/>
            <ac:inkMk id="30780" creationId="{370E1490-0368-498F-AFA5-78F03C044F96}"/>
          </ac:inkMkLst>
        </pc:inkChg>
        <pc:inkChg chg="add del mod">
          <ac:chgData name="Sherif Khattab" userId="c83b1e15-36f3-4f46-aceb-05aac24c545e" providerId="ADAL" clId="{40561216-C3B6-4E03-B696-C2E8E46E1565}" dt="2021-03-02T15:12:05.284" v="800"/>
          <ac:inkMkLst>
            <pc:docMk/>
            <pc:sldMk cId="4132993662" sldId="489"/>
            <ac:inkMk id="30782" creationId="{85A82A86-04DA-4126-A78F-B5AC35D91DBF}"/>
          </ac:inkMkLst>
        </pc:inkChg>
        <pc:inkChg chg="add del mod">
          <ac:chgData name="Sherif Khattab" userId="c83b1e15-36f3-4f46-aceb-05aac24c545e" providerId="ADAL" clId="{40561216-C3B6-4E03-B696-C2E8E46E1565}" dt="2021-03-02T15:12:05.277" v="798"/>
          <ac:inkMkLst>
            <pc:docMk/>
            <pc:sldMk cId="4132993662" sldId="489"/>
            <ac:inkMk id="30783" creationId="{E8E91C57-E534-44B3-ABFF-135A295272F6}"/>
          </ac:inkMkLst>
        </pc:inkChg>
        <pc:inkChg chg="add del mod">
          <ac:chgData name="Sherif Khattab" userId="c83b1e15-36f3-4f46-aceb-05aac24c545e" providerId="ADAL" clId="{40561216-C3B6-4E03-B696-C2E8E46E1565}" dt="2021-03-02T15:12:05.301" v="804"/>
          <ac:inkMkLst>
            <pc:docMk/>
            <pc:sldMk cId="4132993662" sldId="489"/>
            <ac:inkMk id="30784" creationId="{9057AF6B-C980-44AE-B3EA-7DB57BC8D09B}"/>
          </ac:inkMkLst>
        </pc:inkChg>
        <pc:inkChg chg="add del mod">
          <ac:chgData name="Sherif Khattab" userId="c83b1e15-36f3-4f46-aceb-05aac24c545e" providerId="ADAL" clId="{40561216-C3B6-4E03-B696-C2E8E46E1565}" dt="2021-03-02T15:12:05.293" v="802"/>
          <ac:inkMkLst>
            <pc:docMk/>
            <pc:sldMk cId="4132993662" sldId="489"/>
            <ac:inkMk id="30785" creationId="{D76DED22-27B2-404D-B00D-A4865D4084C9}"/>
          </ac:inkMkLst>
        </pc:inkChg>
        <pc:inkChg chg="add del mod">
          <ac:chgData name="Sherif Khattab" userId="c83b1e15-36f3-4f46-aceb-05aac24c545e" providerId="ADAL" clId="{40561216-C3B6-4E03-B696-C2E8E46E1565}" dt="2021-03-02T15:12:05.296" v="803"/>
          <ac:inkMkLst>
            <pc:docMk/>
            <pc:sldMk cId="4132993662" sldId="489"/>
            <ac:inkMk id="30786" creationId="{59CDF155-7FA6-4EDC-99C0-4BA56947AA48}"/>
          </ac:inkMkLst>
        </pc:inkChg>
        <pc:inkChg chg="add del mod">
          <ac:chgData name="Sherif Khattab" userId="c83b1e15-36f3-4f46-aceb-05aac24c545e" providerId="ADAL" clId="{40561216-C3B6-4E03-B696-C2E8E46E1565}" dt="2021-03-02T15:12:05.288" v="801"/>
          <ac:inkMkLst>
            <pc:docMk/>
            <pc:sldMk cId="4132993662" sldId="489"/>
            <ac:inkMk id="30787" creationId="{1E5DE9C1-5D2F-4D2F-99E6-B479B181F55E}"/>
          </ac:inkMkLst>
        </pc:inkChg>
        <pc:inkChg chg="add del mod">
          <ac:chgData name="Sherif Khattab" userId="c83b1e15-36f3-4f46-aceb-05aac24c545e" providerId="ADAL" clId="{40561216-C3B6-4E03-B696-C2E8E46E1565}" dt="2021-03-02T15:12:05.282" v="799"/>
          <ac:inkMkLst>
            <pc:docMk/>
            <pc:sldMk cId="4132993662" sldId="489"/>
            <ac:inkMk id="30788" creationId="{5554E53D-7CB6-4F40-92D4-71CE0F7018DB}"/>
          </ac:inkMkLst>
        </pc:inkChg>
        <pc:inkChg chg="add del mod">
          <ac:chgData name="Sherif Khattab" userId="c83b1e15-36f3-4f46-aceb-05aac24c545e" providerId="ADAL" clId="{40561216-C3B6-4E03-B696-C2E8E46E1565}" dt="2021-03-02T15:11:57.486" v="795"/>
          <ac:inkMkLst>
            <pc:docMk/>
            <pc:sldMk cId="4132993662" sldId="489"/>
            <ac:inkMk id="30790" creationId="{9568DDFE-BB5E-4CDA-8F79-E5717350F73D}"/>
          </ac:inkMkLst>
        </pc:inkChg>
        <pc:inkChg chg="add del mod">
          <ac:chgData name="Sherif Khattab" userId="c83b1e15-36f3-4f46-aceb-05aac24c545e" providerId="ADAL" clId="{40561216-C3B6-4E03-B696-C2E8E46E1565}" dt="2021-03-02T15:11:57.439" v="792"/>
          <ac:inkMkLst>
            <pc:docMk/>
            <pc:sldMk cId="4132993662" sldId="489"/>
            <ac:inkMk id="30791" creationId="{CE09BC03-F443-4D03-B7F8-23D83760F2F0}"/>
          </ac:inkMkLst>
        </pc:inkChg>
        <pc:inkChg chg="add del mod">
          <ac:chgData name="Sherif Khattab" userId="c83b1e15-36f3-4f46-aceb-05aac24c545e" providerId="ADAL" clId="{40561216-C3B6-4E03-B696-C2E8E46E1565}" dt="2021-03-02T15:11:57.424" v="791"/>
          <ac:inkMkLst>
            <pc:docMk/>
            <pc:sldMk cId="4132993662" sldId="489"/>
            <ac:inkMk id="30792" creationId="{C3091D14-0104-4CCF-BAE5-DD964CD9FCF4}"/>
          </ac:inkMkLst>
        </pc:inkChg>
        <pc:inkChg chg="add del mod">
          <ac:chgData name="Sherif Khattab" userId="c83b1e15-36f3-4f46-aceb-05aac24c545e" providerId="ADAL" clId="{40561216-C3B6-4E03-B696-C2E8E46E1565}" dt="2021-03-02T15:11:57.376" v="789"/>
          <ac:inkMkLst>
            <pc:docMk/>
            <pc:sldMk cId="4132993662" sldId="489"/>
            <ac:inkMk id="30793" creationId="{6A44F0AF-1DD0-4310-AA5E-FD0ECFECC9D9}"/>
          </ac:inkMkLst>
        </pc:inkChg>
        <pc:inkChg chg="add del mod">
          <ac:chgData name="Sherif Khattab" userId="c83b1e15-36f3-4f46-aceb-05aac24c545e" providerId="ADAL" clId="{40561216-C3B6-4E03-B696-C2E8E46E1565}" dt="2021-03-02T15:11:57.469" v="794"/>
          <ac:inkMkLst>
            <pc:docMk/>
            <pc:sldMk cId="4132993662" sldId="489"/>
            <ac:inkMk id="30794" creationId="{6C521AE9-81A6-483E-97B6-85821D416432}"/>
          </ac:inkMkLst>
        </pc:inkChg>
        <pc:inkChg chg="add del mod">
          <ac:chgData name="Sherif Khattab" userId="c83b1e15-36f3-4f46-aceb-05aac24c545e" providerId="ADAL" clId="{40561216-C3B6-4E03-B696-C2E8E46E1565}" dt="2021-03-02T15:11:57.506" v="796"/>
          <ac:inkMkLst>
            <pc:docMk/>
            <pc:sldMk cId="4132993662" sldId="489"/>
            <ac:inkMk id="30795" creationId="{71A3F503-4CD7-4E5B-AAD2-FB997E4994D2}"/>
          </ac:inkMkLst>
        </pc:inkChg>
        <pc:inkChg chg="add del mod">
          <ac:chgData name="Sherif Khattab" userId="c83b1e15-36f3-4f46-aceb-05aac24c545e" providerId="ADAL" clId="{40561216-C3B6-4E03-B696-C2E8E46E1565}" dt="2021-03-02T15:11:57.404" v="790"/>
          <ac:inkMkLst>
            <pc:docMk/>
            <pc:sldMk cId="4132993662" sldId="489"/>
            <ac:inkMk id="30796" creationId="{E26C9E40-7029-47FD-9EC7-87598988503D}"/>
          </ac:inkMkLst>
        </pc:inkChg>
        <pc:inkChg chg="add del mod">
          <ac:chgData name="Sherif Khattab" userId="c83b1e15-36f3-4f46-aceb-05aac24c545e" providerId="ADAL" clId="{40561216-C3B6-4E03-B696-C2E8E46E1565}" dt="2021-03-02T15:11:57.453" v="793"/>
          <ac:inkMkLst>
            <pc:docMk/>
            <pc:sldMk cId="4132993662" sldId="489"/>
            <ac:inkMk id="30797" creationId="{E6A5E7AC-5DD2-400B-9733-C7EAAC0873CE}"/>
          </ac:inkMkLst>
        </pc:inkChg>
      </pc:sldChg>
      <pc:sldChg chg="add del">
        <pc:chgData name="Sherif Khattab" userId="c83b1e15-36f3-4f46-aceb-05aac24c545e" providerId="ADAL" clId="{40561216-C3B6-4E03-B696-C2E8E46E1565}" dt="2021-03-02T14:56:46.899" v="570" actId="47"/>
        <pc:sldMkLst>
          <pc:docMk/>
          <pc:sldMk cId="4121167873" sldId="550"/>
        </pc:sldMkLst>
      </pc:sldChg>
      <pc:sldChg chg="add del">
        <pc:chgData name="Sherif Khattab" userId="c83b1e15-36f3-4f46-aceb-05aac24c545e" providerId="ADAL" clId="{40561216-C3B6-4E03-B696-C2E8E46E1565}" dt="2021-03-02T14:56:46.899" v="570" actId="47"/>
        <pc:sldMkLst>
          <pc:docMk/>
          <pc:sldMk cId="2700117076" sldId="551"/>
        </pc:sldMkLst>
      </pc:sldChg>
      <pc:sldChg chg="add del">
        <pc:chgData name="Sherif Khattab" userId="c83b1e15-36f3-4f46-aceb-05aac24c545e" providerId="ADAL" clId="{40561216-C3B6-4E03-B696-C2E8E46E1565}" dt="2021-03-02T14:56:46.899" v="570" actId="47"/>
        <pc:sldMkLst>
          <pc:docMk/>
          <pc:sldMk cId="1710351370" sldId="552"/>
        </pc:sldMkLst>
      </pc:sldChg>
      <pc:sldChg chg="add del">
        <pc:chgData name="Sherif Khattab" userId="c83b1e15-36f3-4f46-aceb-05aac24c545e" providerId="ADAL" clId="{40561216-C3B6-4E03-B696-C2E8E46E1565}" dt="2021-03-02T14:56:46.899" v="570" actId="47"/>
        <pc:sldMkLst>
          <pc:docMk/>
          <pc:sldMk cId="690399471" sldId="553"/>
        </pc:sldMkLst>
      </pc:sldChg>
      <pc:sldChg chg="add del">
        <pc:chgData name="Sherif Khattab" userId="c83b1e15-36f3-4f46-aceb-05aac24c545e" providerId="ADAL" clId="{40561216-C3B6-4E03-B696-C2E8E46E1565}" dt="2021-03-02T14:56:46.899" v="570" actId="47"/>
        <pc:sldMkLst>
          <pc:docMk/>
          <pc:sldMk cId="931329824" sldId="554"/>
        </pc:sldMkLst>
      </pc:sldChg>
      <pc:sldChg chg="add del">
        <pc:chgData name="Sherif Khattab" userId="c83b1e15-36f3-4f46-aceb-05aac24c545e" providerId="ADAL" clId="{40561216-C3B6-4E03-B696-C2E8E46E1565}" dt="2021-03-02T14:56:46.899" v="570" actId="47"/>
        <pc:sldMkLst>
          <pc:docMk/>
          <pc:sldMk cId="381629811" sldId="555"/>
        </pc:sldMkLst>
      </pc:sldChg>
      <pc:sldChg chg="add del">
        <pc:chgData name="Sherif Khattab" userId="c83b1e15-36f3-4f46-aceb-05aac24c545e" providerId="ADAL" clId="{40561216-C3B6-4E03-B696-C2E8E46E1565}" dt="2021-03-02T14:56:46.899" v="570" actId="47"/>
        <pc:sldMkLst>
          <pc:docMk/>
          <pc:sldMk cId="3646862239" sldId="556"/>
        </pc:sldMkLst>
      </pc:sldChg>
      <pc:sldChg chg="delSp modSp add modAnim">
        <pc:chgData name="Sherif Khattab" userId="c83b1e15-36f3-4f46-aceb-05aac24c545e" providerId="ADAL" clId="{40561216-C3B6-4E03-B696-C2E8E46E1565}" dt="2021-03-02T14:58:22.107" v="640"/>
        <pc:sldMkLst>
          <pc:docMk/>
          <pc:sldMk cId="1938775688" sldId="557"/>
        </pc:sldMkLst>
        <pc:grpChg chg="mod">
          <ac:chgData name="Sherif Khattab" userId="c83b1e15-36f3-4f46-aceb-05aac24c545e" providerId="ADAL" clId="{40561216-C3B6-4E03-B696-C2E8E46E1565}" dt="2021-03-02T14:56:35.237" v="569"/>
          <ac:grpSpMkLst>
            <pc:docMk/>
            <pc:sldMk cId="1938775688" sldId="557"/>
            <ac:grpSpMk id="23672" creationId="{D3B42BF9-8198-43FC-B7E5-062D26193C4A}"/>
          </ac:grpSpMkLst>
        </pc:grpChg>
        <pc:inkChg chg="mod">
          <ac:chgData name="Sherif Khattab" userId="c83b1e15-36f3-4f46-aceb-05aac24c545e" providerId="ADAL" clId="{40561216-C3B6-4E03-B696-C2E8E46E1565}" dt="2021-03-02T14:56:35.237" v="569"/>
          <ac:inkMkLst>
            <pc:docMk/>
            <pc:sldMk cId="1938775688" sldId="557"/>
            <ac:inkMk id="3" creationId="{B0FBBC0D-35B9-448B-9D52-F9702601D9E2}"/>
          </ac:inkMkLst>
        </pc:inkChg>
        <pc:inkChg chg="mod">
          <ac:chgData name="Sherif Khattab" userId="c83b1e15-36f3-4f46-aceb-05aac24c545e" providerId="ADAL" clId="{40561216-C3B6-4E03-B696-C2E8E46E1565}" dt="2021-03-02T14:56:35.237" v="569"/>
          <ac:inkMkLst>
            <pc:docMk/>
            <pc:sldMk cId="1938775688" sldId="557"/>
            <ac:inkMk id="5" creationId="{1334F479-0557-4560-B3CA-54D487BC1692}"/>
          </ac:inkMkLst>
        </pc:inkChg>
        <pc:inkChg chg="mod">
          <ac:chgData name="Sherif Khattab" userId="c83b1e15-36f3-4f46-aceb-05aac24c545e" providerId="ADAL" clId="{40561216-C3B6-4E03-B696-C2E8E46E1565}" dt="2021-03-02T14:56:35.237" v="569"/>
          <ac:inkMkLst>
            <pc:docMk/>
            <pc:sldMk cId="1938775688" sldId="557"/>
            <ac:inkMk id="6" creationId="{C77C32EE-2731-421E-9672-5A63D6E9F538}"/>
          </ac:inkMkLst>
        </pc:inkChg>
        <pc:inkChg chg="mod">
          <ac:chgData name="Sherif Khattab" userId="c83b1e15-36f3-4f46-aceb-05aac24c545e" providerId="ADAL" clId="{40561216-C3B6-4E03-B696-C2E8E46E1565}" dt="2021-03-02T14:56:35.237" v="569"/>
          <ac:inkMkLst>
            <pc:docMk/>
            <pc:sldMk cId="1938775688" sldId="557"/>
            <ac:inkMk id="34" creationId="{76F4BB3E-F0E4-42AA-ACB1-D0A6A3746F24}"/>
          </ac:inkMkLst>
        </pc:inkChg>
        <pc:inkChg chg="mod">
          <ac:chgData name="Sherif Khattab" userId="c83b1e15-36f3-4f46-aceb-05aac24c545e" providerId="ADAL" clId="{40561216-C3B6-4E03-B696-C2E8E46E1565}" dt="2021-03-02T14:56:35.237" v="569"/>
          <ac:inkMkLst>
            <pc:docMk/>
            <pc:sldMk cId="1938775688" sldId="557"/>
            <ac:inkMk id="35" creationId="{BB1041F6-9E9F-4186-AC93-4372635DAB2B}"/>
          </ac:inkMkLst>
        </pc:inkChg>
        <pc:inkChg chg="mod">
          <ac:chgData name="Sherif Khattab" userId="c83b1e15-36f3-4f46-aceb-05aac24c545e" providerId="ADAL" clId="{40561216-C3B6-4E03-B696-C2E8E46E1565}" dt="2021-03-02T14:56:35.237" v="569"/>
          <ac:inkMkLst>
            <pc:docMk/>
            <pc:sldMk cId="1938775688" sldId="557"/>
            <ac:inkMk id="36" creationId="{FBD4DC2C-2A69-4F9C-9FD0-0A2D83A17035}"/>
          </ac:inkMkLst>
        </pc:inkChg>
        <pc:inkChg chg="mod">
          <ac:chgData name="Sherif Khattab" userId="c83b1e15-36f3-4f46-aceb-05aac24c545e" providerId="ADAL" clId="{40561216-C3B6-4E03-B696-C2E8E46E1565}" dt="2021-03-02T14:56:35.237" v="569"/>
          <ac:inkMkLst>
            <pc:docMk/>
            <pc:sldMk cId="1938775688" sldId="557"/>
            <ac:inkMk id="38" creationId="{08DD68F7-523C-4437-9949-BFD6B8B320B7}"/>
          </ac:inkMkLst>
        </pc:inkChg>
        <pc:inkChg chg="mod">
          <ac:chgData name="Sherif Khattab" userId="c83b1e15-36f3-4f46-aceb-05aac24c545e" providerId="ADAL" clId="{40561216-C3B6-4E03-B696-C2E8E46E1565}" dt="2021-03-02T14:56:35.237" v="569"/>
          <ac:inkMkLst>
            <pc:docMk/>
            <pc:sldMk cId="1938775688" sldId="557"/>
            <ac:inkMk id="39" creationId="{6B907EBB-5700-4291-BB4C-D8877DB4FFCD}"/>
          </ac:inkMkLst>
        </pc:inkChg>
        <pc:inkChg chg="mod">
          <ac:chgData name="Sherif Khattab" userId="c83b1e15-36f3-4f46-aceb-05aac24c545e" providerId="ADAL" clId="{40561216-C3B6-4E03-B696-C2E8E46E1565}" dt="2021-03-02T14:56:35.237" v="569"/>
          <ac:inkMkLst>
            <pc:docMk/>
            <pc:sldMk cId="1938775688" sldId="557"/>
            <ac:inkMk id="40" creationId="{D1405003-6795-43E1-B78F-70DFA34AAA56}"/>
          </ac:inkMkLst>
        </pc:inkChg>
        <pc:inkChg chg="mod">
          <ac:chgData name="Sherif Khattab" userId="c83b1e15-36f3-4f46-aceb-05aac24c545e" providerId="ADAL" clId="{40561216-C3B6-4E03-B696-C2E8E46E1565}" dt="2021-03-02T14:56:35.237" v="569"/>
          <ac:inkMkLst>
            <pc:docMk/>
            <pc:sldMk cId="1938775688" sldId="557"/>
            <ac:inkMk id="41" creationId="{E5C63D8D-A5A2-4ECA-9233-25A9BB4111B0}"/>
          </ac:inkMkLst>
        </pc:inkChg>
        <pc:inkChg chg="mod">
          <ac:chgData name="Sherif Khattab" userId="c83b1e15-36f3-4f46-aceb-05aac24c545e" providerId="ADAL" clId="{40561216-C3B6-4E03-B696-C2E8E46E1565}" dt="2021-03-02T14:56:35.237" v="569"/>
          <ac:inkMkLst>
            <pc:docMk/>
            <pc:sldMk cId="1938775688" sldId="557"/>
            <ac:inkMk id="42" creationId="{DA8E3D6B-1BC0-4231-B0D7-7B8A4360DECC}"/>
          </ac:inkMkLst>
        </pc:inkChg>
        <pc:inkChg chg="mod">
          <ac:chgData name="Sherif Khattab" userId="c83b1e15-36f3-4f46-aceb-05aac24c545e" providerId="ADAL" clId="{40561216-C3B6-4E03-B696-C2E8E46E1565}" dt="2021-03-02T14:56:35.237" v="569"/>
          <ac:inkMkLst>
            <pc:docMk/>
            <pc:sldMk cId="1938775688" sldId="557"/>
            <ac:inkMk id="44" creationId="{19C19232-5340-48E5-9ED6-62DEBBCE1215}"/>
          </ac:inkMkLst>
        </pc:inkChg>
        <pc:inkChg chg="mod">
          <ac:chgData name="Sherif Khattab" userId="c83b1e15-36f3-4f46-aceb-05aac24c545e" providerId="ADAL" clId="{40561216-C3B6-4E03-B696-C2E8E46E1565}" dt="2021-03-02T14:56:35.237" v="569"/>
          <ac:inkMkLst>
            <pc:docMk/>
            <pc:sldMk cId="1938775688" sldId="557"/>
            <ac:inkMk id="45" creationId="{D1B4E85F-AC34-40C2-82B7-32CDF26E2AA9}"/>
          </ac:inkMkLst>
        </pc:inkChg>
        <pc:inkChg chg="mod">
          <ac:chgData name="Sherif Khattab" userId="c83b1e15-36f3-4f46-aceb-05aac24c545e" providerId="ADAL" clId="{40561216-C3B6-4E03-B696-C2E8E46E1565}" dt="2021-03-02T14:56:35.237" v="569"/>
          <ac:inkMkLst>
            <pc:docMk/>
            <pc:sldMk cId="1938775688" sldId="557"/>
            <ac:inkMk id="46" creationId="{E6BF4D18-EC16-4386-BB86-4E44BAF7C03B}"/>
          </ac:inkMkLst>
        </pc:inkChg>
        <pc:inkChg chg="mod">
          <ac:chgData name="Sherif Khattab" userId="c83b1e15-36f3-4f46-aceb-05aac24c545e" providerId="ADAL" clId="{40561216-C3B6-4E03-B696-C2E8E46E1565}" dt="2021-03-02T14:56:35.237" v="569"/>
          <ac:inkMkLst>
            <pc:docMk/>
            <pc:sldMk cId="1938775688" sldId="557"/>
            <ac:inkMk id="47" creationId="{02569F11-2943-4F04-87BA-CA8732D937CB}"/>
          </ac:inkMkLst>
        </pc:inkChg>
        <pc:inkChg chg="mod">
          <ac:chgData name="Sherif Khattab" userId="c83b1e15-36f3-4f46-aceb-05aac24c545e" providerId="ADAL" clId="{40561216-C3B6-4E03-B696-C2E8E46E1565}" dt="2021-03-02T14:56:35.237" v="569"/>
          <ac:inkMkLst>
            <pc:docMk/>
            <pc:sldMk cId="1938775688" sldId="557"/>
            <ac:inkMk id="48" creationId="{B58E1670-F3F7-4DFE-AF3D-056FDA785310}"/>
          </ac:inkMkLst>
        </pc:inkChg>
        <pc:inkChg chg="mod">
          <ac:chgData name="Sherif Khattab" userId="c83b1e15-36f3-4f46-aceb-05aac24c545e" providerId="ADAL" clId="{40561216-C3B6-4E03-B696-C2E8E46E1565}" dt="2021-03-02T14:56:35.237" v="569"/>
          <ac:inkMkLst>
            <pc:docMk/>
            <pc:sldMk cId="1938775688" sldId="557"/>
            <ac:inkMk id="49" creationId="{19257841-2019-40BC-AD69-87A73EC0948B}"/>
          </ac:inkMkLst>
        </pc:inkChg>
        <pc:inkChg chg="mod">
          <ac:chgData name="Sherif Khattab" userId="c83b1e15-36f3-4f46-aceb-05aac24c545e" providerId="ADAL" clId="{40561216-C3B6-4E03-B696-C2E8E46E1565}" dt="2021-03-02T14:56:35.237" v="569"/>
          <ac:inkMkLst>
            <pc:docMk/>
            <pc:sldMk cId="1938775688" sldId="557"/>
            <ac:inkMk id="50" creationId="{26C81269-5964-499B-83AC-4B4F3ECF46D9}"/>
          </ac:inkMkLst>
        </pc:inkChg>
        <pc:inkChg chg="mod">
          <ac:chgData name="Sherif Khattab" userId="c83b1e15-36f3-4f46-aceb-05aac24c545e" providerId="ADAL" clId="{40561216-C3B6-4E03-B696-C2E8E46E1565}" dt="2021-03-02T14:56:35.237" v="569"/>
          <ac:inkMkLst>
            <pc:docMk/>
            <pc:sldMk cId="1938775688" sldId="557"/>
            <ac:inkMk id="51" creationId="{20368D2C-01B3-405E-89B9-A7788F5F56C4}"/>
          </ac:inkMkLst>
        </pc:inkChg>
        <pc:inkChg chg="mod">
          <ac:chgData name="Sherif Khattab" userId="c83b1e15-36f3-4f46-aceb-05aac24c545e" providerId="ADAL" clId="{40561216-C3B6-4E03-B696-C2E8E46E1565}" dt="2021-03-02T14:56:35.237" v="569"/>
          <ac:inkMkLst>
            <pc:docMk/>
            <pc:sldMk cId="1938775688" sldId="557"/>
            <ac:inkMk id="53" creationId="{4B0B24DC-2DC7-4C85-8BDA-CB5171C1850E}"/>
          </ac:inkMkLst>
        </pc:inkChg>
        <pc:inkChg chg="mod">
          <ac:chgData name="Sherif Khattab" userId="c83b1e15-36f3-4f46-aceb-05aac24c545e" providerId="ADAL" clId="{40561216-C3B6-4E03-B696-C2E8E46E1565}" dt="2021-03-02T14:56:35.237" v="569"/>
          <ac:inkMkLst>
            <pc:docMk/>
            <pc:sldMk cId="1938775688" sldId="557"/>
            <ac:inkMk id="54" creationId="{FAA76FFB-4F7B-44CF-9E3F-7D873ACD011E}"/>
          </ac:inkMkLst>
        </pc:inkChg>
        <pc:inkChg chg="mod">
          <ac:chgData name="Sherif Khattab" userId="c83b1e15-36f3-4f46-aceb-05aac24c545e" providerId="ADAL" clId="{40561216-C3B6-4E03-B696-C2E8E46E1565}" dt="2021-03-02T14:56:35.237" v="569"/>
          <ac:inkMkLst>
            <pc:docMk/>
            <pc:sldMk cId="1938775688" sldId="557"/>
            <ac:inkMk id="55" creationId="{2A509FA3-B322-44A6-A5B7-3B6A64FF271C}"/>
          </ac:inkMkLst>
        </pc:inkChg>
        <pc:inkChg chg="mod">
          <ac:chgData name="Sherif Khattab" userId="c83b1e15-36f3-4f46-aceb-05aac24c545e" providerId="ADAL" clId="{40561216-C3B6-4E03-B696-C2E8E46E1565}" dt="2021-03-02T14:56:35.237" v="569"/>
          <ac:inkMkLst>
            <pc:docMk/>
            <pc:sldMk cId="1938775688" sldId="557"/>
            <ac:inkMk id="56" creationId="{9FB1D72E-EF06-4758-9CAE-0C2AFAB761B2}"/>
          </ac:inkMkLst>
        </pc:inkChg>
        <pc:inkChg chg="mod">
          <ac:chgData name="Sherif Khattab" userId="c83b1e15-36f3-4f46-aceb-05aac24c545e" providerId="ADAL" clId="{40561216-C3B6-4E03-B696-C2E8E46E1565}" dt="2021-03-02T14:56:35.237" v="569"/>
          <ac:inkMkLst>
            <pc:docMk/>
            <pc:sldMk cId="1938775688" sldId="557"/>
            <ac:inkMk id="58" creationId="{AD54C535-8A13-4466-B936-FDE4EE0D13AB}"/>
          </ac:inkMkLst>
        </pc:inkChg>
        <pc:inkChg chg="mod">
          <ac:chgData name="Sherif Khattab" userId="c83b1e15-36f3-4f46-aceb-05aac24c545e" providerId="ADAL" clId="{40561216-C3B6-4E03-B696-C2E8E46E1565}" dt="2021-03-02T14:56:35.237" v="569"/>
          <ac:inkMkLst>
            <pc:docMk/>
            <pc:sldMk cId="1938775688" sldId="557"/>
            <ac:inkMk id="59" creationId="{8191728A-6391-4424-97E9-9D875C21CABB}"/>
          </ac:inkMkLst>
        </pc:inkChg>
        <pc:inkChg chg="mod">
          <ac:chgData name="Sherif Khattab" userId="c83b1e15-36f3-4f46-aceb-05aac24c545e" providerId="ADAL" clId="{40561216-C3B6-4E03-B696-C2E8E46E1565}" dt="2021-03-02T14:56:35.237" v="569"/>
          <ac:inkMkLst>
            <pc:docMk/>
            <pc:sldMk cId="1938775688" sldId="557"/>
            <ac:inkMk id="61" creationId="{3873DDFB-3276-4A9C-A452-0E255D449AE0}"/>
          </ac:inkMkLst>
        </pc:inkChg>
        <pc:inkChg chg="mod">
          <ac:chgData name="Sherif Khattab" userId="c83b1e15-36f3-4f46-aceb-05aac24c545e" providerId="ADAL" clId="{40561216-C3B6-4E03-B696-C2E8E46E1565}" dt="2021-03-02T14:56:35.237" v="569"/>
          <ac:inkMkLst>
            <pc:docMk/>
            <pc:sldMk cId="1938775688" sldId="557"/>
            <ac:inkMk id="62" creationId="{6CA89F45-C596-4B44-8218-2E80CDFD9AC1}"/>
          </ac:inkMkLst>
        </pc:inkChg>
        <pc:inkChg chg="mod">
          <ac:chgData name="Sherif Khattab" userId="c83b1e15-36f3-4f46-aceb-05aac24c545e" providerId="ADAL" clId="{40561216-C3B6-4E03-B696-C2E8E46E1565}" dt="2021-03-02T14:56:35.237" v="569"/>
          <ac:inkMkLst>
            <pc:docMk/>
            <pc:sldMk cId="1938775688" sldId="557"/>
            <ac:inkMk id="63" creationId="{C0DC48F3-13CB-48CD-943B-D376DED3D452}"/>
          </ac:inkMkLst>
        </pc:inkChg>
        <pc:inkChg chg="mod">
          <ac:chgData name="Sherif Khattab" userId="c83b1e15-36f3-4f46-aceb-05aac24c545e" providerId="ADAL" clId="{40561216-C3B6-4E03-B696-C2E8E46E1565}" dt="2021-03-02T14:56:35.237" v="569"/>
          <ac:inkMkLst>
            <pc:docMk/>
            <pc:sldMk cId="1938775688" sldId="557"/>
            <ac:inkMk id="23552" creationId="{AD02388C-420C-4C10-A5B7-33825C4777B5}"/>
          </ac:inkMkLst>
        </pc:inkChg>
        <pc:inkChg chg="mod">
          <ac:chgData name="Sherif Khattab" userId="c83b1e15-36f3-4f46-aceb-05aac24c545e" providerId="ADAL" clId="{40561216-C3B6-4E03-B696-C2E8E46E1565}" dt="2021-03-02T14:56:35.237" v="569"/>
          <ac:inkMkLst>
            <pc:docMk/>
            <pc:sldMk cId="1938775688" sldId="557"/>
            <ac:inkMk id="23556" creationId="{B63716A9-A45C-49C7-8CC0-3310F6B827F6}"/>
          </ac:inkMkLst>
        </pc:inkChg>
        <pc:inkChg chg="mod">
          <ac:chgData name="Sherif Khattab" userId="c83b1e15-36f3-4f46-aceb-05aac24c545e" providerId="ADAL" clId="{40561216-C3B6-4E03-B696-C2E8E46E1565}" dt="2021-03-02T14:56:35.237" v="569"/>
          <ac:inkMkLst>
            <pc:docMk/>
            <pc:sldMk cId="1938775688" sldId="557"/>
            <ac:inkMk id="23558" creationId="{12438C2F-B2BE-423F-8FB0-A8B24276FAA9}"/>
          </ac:inkMkLst>
        </pc:inkChg>
        <pc:inkChg chg="mod">
          <ac:chgData name="Sherif Khattab" userId="c83b1e15-36f3-4f46-aceb-05aac24c545e" providerId="ADAL" clId="{40561216-C3B6-4E03-B696-C2E8E46E1565}" dt="2021-03-02T14:56:35.237" v="569"/>
          <ac:inkMkLst>
            <pc:docMk/>
            <pc:sldMk cId="1938775688" sldId="557"/>
            <ac:inkMk id="23559" creationId="{63236EA0-8781-4E1D-ACC7-D2AB2BA2975A}"/>
          </ac:inkMkLst>
        </pc:inkChg>
        <pc:inkChg chg="mod">
          <ac:chgData name="Sherif Khattab" userId="c83b1e15-36f3-4f46-aceb-05aac24c545e" providerId="ADAL" clId="{40561216-C3B6-4E03-B696-C2E8E46E1565}" dt="2021-03-02T14:56:35.237" v="569"/>
          <ac:inkMkLst>
            <pc:docMk/>
            <pc:sldMk cId="1938775688" sldId="557"/>
            <ac:inkMk id="23560" creationId="{8296C127-E688-4138-8B46-A545AA74759F}"/>
          </ac:inkMkLst>
        </pc:inkChg>
        <pc:inkChg chg="mod">
          <ac:chgData name="Sherif Khattab" userId="c83b1e15-36f3-4f46-aceb-05aac24c545e" providerId="ADAL" clId="{40561216-C3B6-4E03-B696-C2E8E46E1565}" dt="2021-03-02T14:56:35.237" v="569"/>
          <ac:inkMkLst>
            <pc:docMk/>
            <pc:sldMk cId="1938775688" sldId="557"/>
            <ac:inkMk id="23561" creationId="{27B15F83-7325-42D6-B559-2D057C3A0C3F}"/>
          </ac:inkMkLst>
        </pc:inkChg>
        <pc:inkChg chg="mod">
          <ac:chgData name="Sherif Khattab" userId="c83b1e15-36f3-4f46-aceb-05aac24c545e" providerId="ADAL" clId="{40561216-C3B6-4E03-B696-C2E8E46E1565}" dt="2021-03-02T14:56:35.237" v="569"/>
          <ac:inkMkLst>
            <pc:docMk/>
            <pc:sldMk cId="1938775688" sldId="557"/>
            <ac:inkMk id="23562" creationId="{41609FE5-F416-4C74-A5D0-5EFA0CF8EF70}"/>
          </ac:inkMkLst>
        </pc:inkChg>
        <pc:inkChg chg="mod">
          <ac:chgData name="Sherif Khattab" userId="c83b1e15-36f3-4f46-aceb-05aac24c545e" providerId="ADAL" clId="{40561216-C3B6-4E03-B696-C2E8E46E1565}" dt="2021-03-02T14:56:35.237" v="569"/>
          <ac:inkMkLst>
            <pc:docMk/>
            <pc:sldMk cId="1938775688" sldId="557"/>
            <ac:inkMk id="23564" creationId="{0479C8AE-E53D-4F3D-9A1F-0B3B4EF8E437}"/>
          </ac:inkMkLst>
        </pc:inkChg>
        <pc:inkChg chg="mod">
          <ac:chgData name="Sherif Khattab" userId="c83b1e15-36f3-4f46-aceb-05aac24c545e" providerId="ADAL" clId="{40561216-C3B6-4E03-B696-C2E8E46E1565}" dt="2021-03-02T14:56:35.237" v="569"/>
          <ac:inkMkLst>
            <pc:docMk/>
            <pc:sldMk cId="1938775688" sldId="557"/>
            <ac:inkMk id="23565" creationId="{7EA1AC65-0991-4EAD-9289-5B6967D4C6A4}"/>
          </ac:inkMkLst>
        </pc:inkChg>
        <pc:inkChg chg="mod">
          <ac:chgData name="Sherif Khattab" userId="c83b1e15-36f3-4f46-aceb-05aac24c545e" providerId="ADAL" clId="{40561216-C3B6-4E03-B696-C2E8E46E1565}" dt="2021-03-02T14:56:35.237" v="569"/>
          <ac:inkMkLst>
            <pc:docMk/>
            <pc:sldMk cId="1938775688" sldId="557"/>
            <ac:inkMk id="23567" creationId="{B964468F-11D4-4449-BD5D-D276B04321BD}"/>
          </ac:inkMkLst>
        </pc:inkChg>
        <pc:inkChg chg="mod">
          <ac:chgData name="Sherif Khattab" userId="c83b1e15-36f3-4f46-aceb-05aac24c545e" providerId="ADAL" clId="{40561216-C3B6-4E03-B696-C2E8E46E1565}" dt="2021-03-02T14:56:35.237" v="569"/>
          <ac:inkMkLst>
            <pc:docMk/>
            <pc:sldMk cId="1938775688" sldId="557"/>
            <ac:inkMk id="23568" creationId="{B0D8423F-0857-4468-8FB1-850C348CC062}"/>
          </ac:inkMkLst>
        </pc:inkChg>
        <pc:inkChg chg="mod">
          <ac:chgData name="Sherif Khattab" userId="c83b1e15-36f3-4f46-aceb-05aac24c545e" providerId="ADAL" clId="{40561216-C3B6-4E03-B696-C2E8E46E1565}" dt="2021-03-02T14:56:35.237" v="569"/>
          <ac:inkMkLst>
            <pc:docMk/>
            <pc:sldMk cId="1938775688" sldId="557"/>
            <ac:inkMk id="23569" creationId="{E089F2E3-45EA-486B-A260-E766EB2A0258}"/>
          </ac:inkMkLst>
        </pc:inkChg>
        <pc:inkChg chg="mod">
          <ac:chgData name="Sherif Khattab" userId="c83b1e15-36f3-4f46-aceb-05aac24c545e" providerId="ADAL" clId="{40561216-C3B6-4E03-B696-C2E8E46E1565}" dt="2021-03-02T14:56:35.237" v="569"/>
          <ac:inkMkLst>
            <pc:docMk/>
            <pc:sldMk cId="1938775688" sldId="557"/>
            <ac:inkMk id="23570" creationId="{C315644A-BBCC-4823-9005-14F1A7FDE1C2}"/>
          </ac:inkMkLst>
        </pc:inkChg>
        <pc:inkChg chg="mod">
          <ac:chgData name="Sherif Khattab" userId="c83b1e15-36f3-4f46-aceb-05aac24c545e" providerId="ADAL" clId="{40561216-C3B6-4E03-B696-C2E8E46E1565}" dt="2021-03-02T14:56:35.237" v="569"/>
          <ac:inkMkLst>
            <pc:docMk/>
            <pc:sldMk cId="1938775688" sldId="557"/>
            <ac:inkMk id="23571" creationId="{4A65A549-A8AD-4542-8C89-6269FF5866D1}"/>
          </ac:inkMkLst>
        </pc:inkChg>
        <pc:inkChg chg="mod">
          <ac:chgData name="Sherif Khattab" userId="c83b1e15-36f3-4f46-aceb-05aac24c545e" providerId="ADAL" clId="{40561216-C3B6-4E03-B696-C2E8E46E1565}" dt="2021-03-02T14:56:35.237" v="569"/>
          <ac:inkMkLst>
            <pc:docMk/>
            <pc:sldMk cId="1938775688" sldId="557"/>
            <ac:inkMk id="23572" creationId="{B9C4A1FB-67E2-4BED-9908-CDD670C3D085}"/>
          </ac:inkMkLst>
        </pc:inkChg>
        <pc:inkChg chg="mod">
          <ac:chgData name="Sherif Khattab" userId="c83b1e15-36f3-4f46-aceb-05aac24c545e" providerId="ADAL" clId="{40561216-C3B6-4E03-B696-C2E8E46E1565}" dt="2021-03-02T14:56:35.237" v="569"/>
          <ac:inkMkLst>
            <pc:docMk/>
            <pc:sldMk cId="1938775688" sldId="557"/>
            <ac:inkMk id="23574" creationId="{5080E0A9-56D7-4D4F-A195-E284339CA129}"/>
          </ac:inkMkLst>
        </pc:inkChg>
        <pc:inkChg chg="mod">
          <ac:chgData name="Sherif Khattab" userId="c83b1e15-36f3-4f46-aceb-05aac24c545e" providerId="ADAL" clId="{40561216-C3B6-4E03-B696-C2E8E46E1565}" dt="2021-03-02T14:56:35.237" v="569"/>
          <ac:inkMkLst>
            <pc:docMk/>
            <pc:sldMk cId="1938775688" sldId="557"/>
            <ac:inkMk id="23576" creationId="{D0BE1369-00A5-44C7-8452-53D1B39882EE}"/>
          </ac:inkMkLst>
        </pc:inkChg>
        <pc:inkChg chg="mod">
          <ac:chgData name="Sherif Khattab" userId="c83b1e15-36f3-4f46-aceb-05aac24c545e" providerId="ADAL" clId="{40561216-C3B6-4E03-B696-C2E8E46E1565}" dt="2021-03-02T14:56:35.237" v="569"/>
          <ac:inkMkLst>
            <pc:docMk/>
            <pc:sldMk cId="1938775688" sldId="557"/>
            <ac:inkMk id="23577" creationId="{43BAB690-6EB8-4D2F-9260-3E735FEB4B2D}"/>
          </ac:inkMkLst>
        </pc:inkChg>
        <pc:inkChg chg="mod">
          <ac:chgData name="Sherif Khattab" userId="c83b1e15-36f3-4f46-aceb-05aac24c545e" providerId="ADAL" clId="{40561216-C3B6-4E03-B696-C2E8E46E1565}" dt="2021-03-02T14:56:35.237" v="569"/>
          <ac:inkMkLst>
            <pc:docMk/>
            <pc:sldMk cId="1938775688" sldId="557"/>
            <ac:inkMk id="23578" creationId="{83315C3A-A95B-42AC-9D6D-979EB8D173B6}"/>
          </ac:inkMkLst>
        </pc:inkChg>
        <pc:inkChg chg="mod">
          <ac:chgData name="Sherif Khattab" userId="c83b1e15-36f3-4f46-aceb-05aac24c545e" providerId="ADAL" clId="{40561216-C3B6-4E03-B696-C2E8E46E1565}" dt="2021-03-02T14:56:35.237" v="569"/>
          <ac:inkMkLst>
            <pc:docMk/>
            <pc:sldMk cId="1938775688" sldId="557"/>
            <ac:inkMk id="23579" creationId="{E04171F8-E595-4689-B13C-72E0E4EF4978}"/>
          </ac:inkMkLst>
        </pc:inkChg>
        <pc:inkChg chg="mod">
          <ac:chgData name="Sherif Khattab" userId="c83b1e15-36f3-4f46-aceb-05aac24c545e" providerId="ADAL" clId="{40561216-C3B6-4E03-B696-C2E8E46E1565}" dt="2021-03-02T14:56:35.237" v="569"/>
          <ac:inkMkLst>
            <pc:docMk/>
            <pc:sldMk cId="1938775688" sldId="557"/>
            <ac:inkMk id="23580" creationId="{E8FD612D-4AE1-407E-90A1-CE8B0F7F65A7}"/>
          </ac:inkMkLst>
        </pc:inkChg>
        <pc:inkChg chg="mod">
          <ac:chgData name="Sherif Khattab" userId="c83b1e15-36f3-4f46-aceb-05aac24c545e" providerId="ADAL" clId="{40561216-C3B6-4E03-B696-C2E8E46E1565}" dt="2021-03-02T14:56:35.237" v="569"/>
          <ac:inkMkLst>
            <pc:docMk/>
            <pc:sldMk cId="1938775688" sldId="557"/>
            <ac:inkMk id="23581" creationId="{C8D3D5B6-B190-475B-BF38-91CC60C733FE}"/>
          </ac:inkMkLst>
        </pc:inkChg>
        <pc:inkChg chg="mod">
          <ac:chgData name="Sherif Khattab" userId="c83b1e15-36f3-4f46-aceb-05aac24c545e" providerId="ADAL" clId="{40561216-C3B6-4E03-B696-C2E8E46E1565}" dt="2021-03-02T14:56:35.237" v="569"/>
          <ac:inkMkLst>
            <pc:docMk/>
            <pc:sldMk cId="1938775688" sldId="557"/>
            <ac:inkMk id="23583" creationId="{EC8BF6A4-0F25-47DF-8764-D97275EAA475}"/>
          </ac:inkMkLst>
        </pc:inkChg>
        <pc:inkChg chg="mod">
          <ac:chgData name="Sherif Khattab" userId="c83b1e15-36f3-4f46-aceb-05aac24c545e" providerId="ADAL" clId="{40561216-C3B6-4E03-B696-C2E8E46E1565}" dt="2021-03-02T14:56:35.237" v="569"/>
          <ac:inkMkLst>
            <pc:docMk/>
            <pc:sldMk cId="1938775688" sldId="557"/>
            <ac:inkMk id="23584" creationId="{57D69971-0B46-4623-8A6B-3B3C85BCFF69}"/>
          </ac:inkMkLst>
        </pc:inkChg>
        <pc:inkChg chg="mod">
          <ac:chgData name="Sherif Khattab" userId="c83b1e15-36f3-4f46-aceb-05aac24c545e" providerId="ADAL" clId="{40561216-C3B6-4E03-B696-C2E8E46E1565}" dt="2021-03-02T14:56:35.237" v="569"/>
          <ac:inkMkLst>
            <pc:docMk/>
            <pc:sldMk cId="1938775688" sldId="557"/>
            <ac:inkMk id="23585" creationId="{F8FC187E-9EB1-4A50-98B4-087073282546}"/>
          </ac:inkMkLst>
        </pc:inkChg>
        <pc:inkChg chg="mod">
          <ac:chgData name="Sherif Khattab" userId="c83b1e15-36f3-4f46-aceb-05aac24c545e" providerId="ADAL" clId="{40561216-C3B6-4E03-B696-C2E8E46E1565}" dt="2021-03-02T14:56:35.237" v="569"/>
          <ac:inkMkLst>
            <pc:docMk/>
            <pc:sldMk cId="1938775688" sldId="557"/>
            <ac:inkMk id="23586" creationId="{1AFE1D24-554E-45CD-A400-2E8FC12D5A0D}"/>
          </ac:inkMkLst>
        </pc:inkChg>
        <pc:inkChg chg="mod">
          <ac:chgData name="Sherif Khattab" userId="c83b1e15-36f3-4f46-aceb-05aac24c545e" providerId="ADAL" clId="{40561216-C3B6-4E03-B696-C2E8E46E1565}" dt="2021-03-02T14:56:35.237" v="569"/>
          <ac:inkMkLst>
            <pc:docMk/>
            <pc:sldMk cId="1938775688" sldId="557"/>
            <ac:inkMk id="23587" creationId="{FE9728E1-CAAA-43DC-B604-C9D45BF1646D}"/>
          </ac:inkMkLst>
        </pc:inkChg>
        <pc:inkChg chg="mod">
          <ac:chgData name="Sherif Khattab" userId="c83b1e15-36f3-4f46-aceb-05aac24c545e" providerId="ADAL" clId="{40561216-C3B6-4E03-B696-C2E8E46E1565}" dt="2021-03-02T14:56:35.237" v="569"/>
          <ac:inkMkLst>
            <pc:docMk/>
            <pc:sldMk cId="1938775688" sldId="557"/>
            <ac:inkMk id="23589" creationId="{0A0BC15D-6427-44BD-B8C5-2F74D103D233}"/>
          </ac:inkMkLst>
        </pc:inkChg>
        <pc:inkChg chg="mod">
          <ac:chgData name="Sherif Khattab" userId="c83b1e15-36f3-4f46-aceb-05aac24c545e" providerId="ADAL" clId="{40561216-C3B6-4E03-B696-C2E8E46E1565}" dt="2021-03-02T14:56:35.237" v="569"/>
          <ac:inkMkLst>
            <pc:docMk/>
            <pc:sldMk cId="1938775688" sldId="557"/>
            <ac:inkMk id="23590" creationId="{761307AF-16E1-4780-B3AC-E42AB02AF571}"/>
          </ac:inkMkLst>
        </pc:inkChg>
        <pc:inkChg chg="mod">
          <ac:chgData name="Sherif Khattab" userId="c83b1e15-36f3-4f46-aceb-05aac24c545e" providerId="ADAL" clId="{40561216-C3B6-4E03-B696-C2E8E46E1565}" dt="2021-03-02T14:56:35.237" v="569"/>
          <ac:inkMkLst>
            <pc:docMk/>
            <pc:sldMk cId="1938775688" sldId="557"/>
            <ac:inkMk id="23591" creationId="{800D8CDC-FCE4-4FC1-B795-A774356CBB49}"/>
          </ac:inkMkLst>
        </pc:inkChg>
        <pc:inkChg chg="del mod">
          <ac:chgData name="Sherif Khattab" userId="c83b1e15-36f3-4f46-aceb-05aac24c545e" providerId="ADAL" clId="{40561216-C3B6-4E03-B696-C2E8E46E1565}" dt="2021-03-02T14:56:35.160" v="539"/>
          <ac:inkMkLst>
            <pc:docMk/>
            <pc:sldMk cId="1938775688" sldId="557"/>
            <ac:inkMk id="23593" creationId="{F6F54656-A8DD-4BC4-B253-D21DE17A2BDA}"/>
          </ac:inkMkLst>
        </pc:inkChg>
        <pc:inkChg chg="del mod">
          <ac:chgData name="Sherif Khattab" userId="c83b1e15-36f3-4f46-aceb-05aac24c545e" providerId="ADAL" clId="{40561216-C3B6-4E03-B696-C2E8E46E1565}" dt="2021-03-02T14:56:35.209" v="558"/>
          <ac:inkMkLst>
            <pc:docMk/>
            <pc:sldMk cId="1938775688" sldId="557"/>
            <ac:inkMk id="23594" creationId="{78465BA3-A56F-46C3-84B4-E748C9D8C4F7}"/>
          </ac:inkMkLst>
        </pc:inkChg>
        <pc:inkChg chg="del mod">
          <ac:chgData name="Sherif Khattab" userId="c83b1e15-36f3-4f46-aceb-05aac24c545e" providerId="ADAL" clId="{40561216-C3B6-4E03-B696-C2E8E46E1565}" dt="2021-03-02T14:56:35.029" v="506"/>
          <ac:inkMkLst>
            <pc:docMk/>
            <pc:sldMk cId="1938775688" sldId="557"/>
            <ac:inkMk id="23595" creationId="{3413CC97-C44F-4613-A28F-BFAE2FF5B565}"/>
          </ac:inkMkLst>
        </pc:inkChg>
        <pc:inkChg chg="del">
          <ac:chgData name="Sherif Khattab" userId="c83b1e15-36f3-4f46-aceb-05aac24c545e" providerId="ADAL" clId="{40561216-C3B6-4E03-B696-C2E8E46E1565}" dt="2021-03-02T14:56:35.002" v="503"/>
          <ac:inkMkLst>
            <pc:docMk/>
            <pc:sldMk cId="1938775688" sldId="557"/>
            <ac:inkMk id="23596" creationId="{000CE992-2847-4DC1-8887-BD414802BB14}"/>
          </ac:inkMkLst>
        </pc:inkChg>
        <pc:inkChg chg="del mod">
          <ac:chgData name="Sherif Khattab" userId="c83b1e15-36f3-4f46-aceb-05aac24c545e" providerId="ADAL" clId="{40561216-C3B6-4E03-B696-C2E8E46E1565}" dt="2021-03-02T14:56:35.177" v="546"/>
          <ac:inkMkLst>
            <pc:docMk/>
            <pc:sldMk cId="1938775688" sldId="557"/>
            <ac:inkMk id="23597" creationId="{CD3FC1F9-0F83-44E8-9E65-5863FD267F26}"/>
          </ac:inkMkLst>
        </pc:inkChg>
        <pc:inkChg chg="del mod">
          <ac:chgData name="Sherif Khattab" userId="c83b1e15-36f3-4f46-aceb-05aac24c545e" providerId="ADAL" clId="{40561216-C3B6-4E03-B696-C2E8E46E1565}" dt="2021-03-02T14:56:35.081" v="518"/>
          <ac:inkMkLst>
            <pc:docMk/>
            <pc:sldMk cId="1938775688" sldId="557"/>
            <ac:inkMk id="23598" creationId="{B74EE29C-272C-451D-824C-389F652DD6AC}"/>
          </ac:inkMkLst>
        </pc:inkChg>
        <pc:inkChg chg="del mod">
          <ac:chgData name="Sherif Khattab" userId="c83b1e15-36f3-4f46-aceb-05aac24c545e" providerId="ADAL" clId="{40561216-C3B6-4E03-B696-C2E8E46E1565}" dt="2021-03-02T14:56:35.173" v="545"/>
          <ac:inkMkLst>
            <pc:docMk/>
            <pc:sldMk cId="1938775688" sldId="557"/>
            <ac:inkMk id="23599" creationId="{C42E0A56-A1DA-4DCB-B2B6-5DACFFE47D84}"/>
          </ac:inkMkLst>
        </pc:inkChg>
        <pc:inkChg chg="del mod">
          <ac:chgData name="Sherif Khattab" userId="c83b1e15-36f3-4f46-aceb-05aac24c545e" providerId="ADAL" clId="{40561216-C3B6-4E03-B696-C2E8E46E1565}" dt="2021-03-02T14:56:35.131" v="531"/>
          <ac:inkMkLst>
            <pc:docMk/>
            <pc:sldMk cId="1938775688" sldId="557"/>
            <ac:inkMk id="23601" creationId="{4600B491-531D-4F6E-984B-B178D34304DB}"/>
          </ac:inkMkLst>
        </pc:inkChg>
        <pc:inkChg chg="del mod">
          <ac:chgData name="Sherif Khattab" userId="c83b1e15-36f3-4f46-aceb-05aac24c545e" providerId="ADAL" clId="{40561216-C3B6-4E03-B696-C2E8E46E1565}" dt="2021-03-02T14:56:35.169" v="543"/>
          <ac:inkMkLst>
            <pc:docMk/>
            <pc:sldMk cId="1938775688" sldId="557"/>
            <ac:inkMk id="23602" creationId="{8590EC06-81B8-4E62-AD56-2D9C619CB4E8}"/>
          </ac:inkMkLst>
        </pc:inkChg>
        <pc:inkChg chg="del mod">
          <ac:chgData name="Sherif Khattab" userId="c83b1e15-36f3-4f46-aceb-05aac24c545e" providerId="ADAL" clId="{40561216-C3B6-4E03-B696-C2E8E46E1565}" dt="2021-03-02T14:56:35.110" v="525"/>
          <ac:inkMkLst>
            <pc:docMk/>
            <pc:sldMk cId="1938775688" sldId="557"/>
            <ac:inkMk id="23603" creationId="{03F7B552-AE73-4E25-8F31-904011C9E0C4}"/>
          </ac:inkMkLst>
        </pc:inkChg>
        <pc:inkChg chg="del mod">
          <ac:chgData name="Sherif Khattab" userId="c83b1e15-36f3-4f46-aceb-05aac24c545e" providerId="ADAL" clId="{40561216-C3B6-4E03-B696-C2E8E46E1565}" dt="2021-03-02T14:56:35.050" v="511"/>
          <ac:inkMkLst>
            <pc:docMk/>
            <pc:sldMk cId="1938775688" sldId="557"/>
            <ac:inkMk id="23604" creationId="{3FC31064-F965-406B-A00C-AB8E71B83EEB}"/>
          </ac:inkMkLst>
        </pc:inkChg>
        <pc:inkChg chg="del mod">
          <ac:chgData name="Sherif Khattab" userId="c83b1e15-36f3-4f46-aceb-05aac24c545e" providerId="ADAL" clId="{40561216-C3B6-4E03-B696-C2E8E46E1565}" dt="2021-03-02T14:56:35.232" v="567"/>
          <ac:inkMkLst>
            <pc:docMk/>
            <pc:sldMk cId="1938775688" sldId="557"/>
            <ac:inkMk id="23605" creationId="{BA80DF44-2335-4B14-BC94-240A38AC9B9A}"/>
          </ac:inkMkLst>
        </pc:inkChg>
        <pc:inkChg chg="del mod">
          <ac:chgData name="Sherif Khattab" userId="c83b1e15-36f3-4f46-aceb-05aac24c545e" providerId="ADAL" clId="{40561216-C3B6-4E03-B696-C2E8E46E1565}" dt="2021-03-02T14:56:35.237" v="569"/>
          <ac:inkMkLst>
            <pc:docMk/>
            <pc:sldMk cId="1938775688" sldId="557"/>
            <ac:inkMk id="23606" creationId="{7177B574-128A-4148-8516-BF3A12E8EF37}"/>
          </ac:inkMkLst>
        </pc:inkChg>
        <pc:inkChg chg="del mod">
          <ac:chgData name="Sherif Khattab" userId="c83b1e15-36f3-4f46-aceb-05aac24c545e" providerId="ADAL" clId="{40561216-C3B6-4E03-B696-C2E8E46E1565}" dt="2021-03-02T14:56:35.165" v="541"/>
          <ac:inkMkLst>
            <pc:docMk/>
            <pc:sldMk cId="1938775688" sldId="557"/>
            <ac:inkMk id="23608" creationId="{BA6A7D11-EF81-45BF-AA2C-83A7517795B6}"/>
          </ac:inkMkLst>
        </pc:inkChg>
        <pc:inkChg chg="del mod">
          <ac:chgData name="Sherif Khattab" userId="c83b1e15-36f3-4f46-aceb-05aac24c545e" providerId="ADAL" clId="{40561216-C3B6-4E03-B696-C2E8E46E1565}" dt="2021-03-02T14:56:35.192" v="551"/>
          <ac:inkMkLst>
            <pc:docMk/>
            <pc:sldMk cId="1938775688" sldId="557"/>
            <ac:inkMk id="23609" creationId="{F2CCC1AD-B6A2-4AE2-B407-C08CF6614221}"/>
          </ac:inkMkLst>
        </pc:inkChg>
        <pc:inkChg chg="del mod">
          <ac:chgData name="Sherif Khattab" userId="c83b1e15-36f3-4f46-aceb-05aac24c545e" providerId="ADAL" clId="{40561216-C3B6-4E03-B696-C2E8E46E1565}" dt="2021-03-02T14:56:35.234" v="568"/>
          <ac:inkMkLst>
            <pc:docMk/>
            <pc:sldMk cId="1938775688" sldId="557"/>
            <ac:inkMk id="23610" creationId="{3E34209D-E281-4CD5-914A-A4533596149C}"/>
          </ac:inkMkLst>
        </pc:inkChg>
        <pc:inkChg chg="del mod">
          <ac:chgData name="Sherif Khattab" userId="c83b1e15-36f3-4f46-aceb-05aac24c545e" providerId="ADAL" clId="{40561216-C3B6-4E03-B696-C2E8E46E1565}" dt="2021-03-02T14:56:35.093" v="521"/>
          <ac:inkMkLst>
            <pc:docMk/>
            <pc:sldMk cId="1938775688" sldId="557"/>
            <ac:inkMk id="23611" creationId="{B7A2D2D7-D75E-428C-95C6-00440C5C943D}"/>
          </ac:inkMkLst>
        </pc:inkChg>
        <pc:inkChg chg="del mod">
          <ac:chgData name="Sherif Khattab" userId="c83b1e15-36f3-4f46-aceb-05aac24c545e" providerId="ADAL" clId="{40561216-C3B6-4E03-B696-C2E8E46E1565}" dt="2021-03-02T14:56:35.045" v="510"/>
          <ac:inkMkLst>
            <pc:docMk/>
            <pc:sldMk cId="1938775688" sldId="557"/>
            <ac:inkMk id="23612" creationId="{26AF0E91-A159-4BC6-BCB4-C91EF1ED0ED6}"/>
          </ac:inkMkLst>
        </pc:inkChg>
        <pc:inkChg chg="del mod">
          <ac:chgData name="Sherif Khattab" userId="c83b1e15-36f3-4f46-aceb-05aac24c545e" providerId="ADAL" clId="{40561216-C3B6-4E03-B696-C2E8E46E1565}" dt="2021-03-02T14:56:35.154" v="537"/>
          <ac:inkMkLst>
            <pc:docMk/>
            <pc:sldMk cId="1938775688" sldId="557"/>
            <ac:inkMk id="23613" creationId="{2469BD39-75EF-494D-8C4E-A483A92377E7}"/>
          </ac:inkMkLst>
        </pc:inkChg>
        <pc:inkChg chg="del mod">
          <ac:chgData name="Sherif Khattab" userId="c83b1e15-36f3-4f46-aceb-05aac24c545e" providerId="ADAL" clId="{40561216-C3B6-4E03-B696-C2E8E46E1565}" dt="2021-03-02T14:56:35.195" v="552"/>
          <ac:inkMkLst>
            <pc:docMk/>
            <pc:sldMk cId="1938775688" sldId="557"/>
            <ac:inkMk id="23614" creationId="{E97D3BC2-502B-4A90-8A64-126AA52F761D}"/>
          </ac:inkMkLst>
        </pc:inkChg>
        <pc:inkChg chg="del mod">
          <ac:chgData name="Sherif Khattab" userId="c83b1e15-36f3-4f46-aceb-05aac24c545e" providerId="ADAL" clId="{40561216-C3B6-4E03-B696-C2E8E46E1565}" dt="2021-03-02T14:56:35.106" v="524"/>
          <ac:inkMkLst>
            <pc:docMk/>
            <pc:sldMk cId="1938775688" sldId="557"/>
            <ac:inkMk id="23615" creationId="{2B0D0797-9EEE-4D91-AF8D-E8FBFB4E297B}"/>
          </ac:inkMkLst>
        </pc:inkChg>
        <pc:inkChg chg="del mod">
          <ac:chgData name="Sherif Khattab" userId="c83b1e15-36f3-4f46-aceb-05aac24c545e" providerId="ADAL" clId="{40561216-C3B6-4E03-B696-C2E8E46E1565}" dt="2021-03-02T14:56:35.124" v="529"/>
          <ac:inkMkLst>
            <pc:docMk/>
            <pc:sldMk cId="1938775688" sldId="557"/>
            <ac:inkMk id="23616" creationId="{86AA7C6B-FD04-47DE-BE82-A904A93543C0}"/>
          </ac:inkMkLst>
        </pc:inkChg>
        <pc:inkChg chg="del mod">
          <ac:chgData name="Sherif Khattab" userId="c83b1e15-36f3-4f46-aceb-05aac24c545e" providerId="ADAL" clId="{40561216-C3B6-4E03-B696-C2E8E46E1565}" dt="2021-03-02T14:56:35.208" v="557"/>
          <ac:inkMkLst>
            <pc:docMk/>
            <pc:sldMk cId="1938775688" sldId="557"/>
            <ac:inkMk id="23618" creationId="{7885FCFD-9E51-4798-937D-FC677012C7A3}"/>
          </ac:inkMkLst>
        </pc:inkChg>
        <pc:inkChg chg="del mod">
          <ac:chgData name="Sherif Khattab" userId="c83b1e15-36f3-4f46-aceb-05aac24c545e" providerId="ADAL" clId="{40561216-C3B6-4E03-B696-C2E8E46E1565}" dt="2021-03-02T14:56:35.151" v="536"/>
          <ac:inkMkLst>
            <pc:docMk/>
            <pc:sldMk cId="1938775688" sldId="557"/>
            <ac:inkMk id="23619" creationId="{79D41083-0D19-4C14-82F6-CD13C5D9C693}"/>
          </ac:inkMkLst>
        </pc:inkChg>
        <pc:inkChg chg="del mod">
          <ac:chgData name="Sherif Khattab" userId="c83b1e15-36f3-4f46-aceb-05aac24c545e" providerId="ADAL" clId="{40561216-C3B6-4E03-B696-C2E8E46E1565}" dt="2021-03-02T14:56:35.113" v="526"/>
          <ac:inkMkLst>
            <pc:docMk/>
            <pc:sldMk cId="1938775688" sldId="557"/>
            <ac:inkMk id="23620" creationId="{24B119B8-5039-4266-AC48-9D21FCF3E307}"/>
          </ac:inkMkLst>
        </pc:inkChg>
        <pc:inkChg chg="del mod">
          <ac:chgData name="Sherif Khattab" userId="c83b1e15-36f3-4f46-aceb-05aac24c545e" providerId="ADAL" clId="{40561216-C3B6-4E03-B696-C2E8E46E1565}" dt="2021-03-02T14:56:35.037" v="508"/>
          <ac:inkMkLst>
            <pc:docMk/>
            <pc:sldMk cId="1938775688" sldId="557"/>
            <ac:inkMk id="23621" creationId="{6D7BD5D4-E73B-43DC-80EE-EB90A1C33750}"/>
          </ac:inkMkLst>
        </pc:inkChg>
        <pc:inkChg chg="del mod">
          <ac:chgData name="Sherif Khattab" userId="c83b1e15-36f3-4f46-aceb-05aac24c545e" providerId="ADAL" clId="{40561216-C3B6-4E03-B696-C2E8E46E1565}" dt="2021-03-02T14:56:35.162" v="540"/>
          <ac:inkMkLst>
            <pc:docMk/>
            <pc:sldMk cId="1938775688" sldId="557"/>
            <ac:inkMk id="23622" creationId="{4D4EAF63-EE39-4E18-9659-6169D13CA5C8}"/>
          </ac:inkMkLst>
        </pc:inkChg>
        <pc:inkChg chg="del mod">
          <ac:chgData name="Sherif Khattab" userId="c83b1e15-36f3-4f46-aceb-05aac24c545e" providerId="ADAL" clId="{40561216-C3B6-4E03-B696-C2E8E46E1565}" dt="2021-03-02T14:56:35.102" v="523"/>
          <ac:inkMkLst>
            <pc:docMk/>
            <pc:sldMk cId="1938775688" sldId="557"/>
            <ac:inkMk id="23624" creationId="{D419C405-99F4-4F0D-9F98-C40C001FA051}"/>
          </ac:inkMkLst>
        </pc:inkChg>
        <pc:inkChg chg="del mod">
          <ac:chgData name="Sherif Khattab" userId="c83b1e15-36f3-4f46-aceb-05aac24c545e" providerId="ADAL" clId="{40561216-C3B6-4E03-B696-C2E8E46E1565}" dt="2021-03-02T14:56:35.147" v="535"/>
          <ac:inkMkLst>
            <pc:docMk/>
            <pc:sldMk cId="1938775688" sldId="557"/>
            <ac:inkMk id="23625" creationId="{A9DB4019-7694-44E2-A1C8-EF5452E86B18}"/>
          </ac:inkMkLst>
        </pc:inkChg>
        <pc:inkChg chg="del mod">
          <ac:chgData name="Sherif Khattab" userId="c83b1e15-36f3-4f46-aceb-05aac24c545e" providerId="ADAL" clId="{40561216-C3B6-4E03-B696-C2E8E46E1565}" dt="2021-03-02T14:56:35.183" v="548"/>
          <ac:inkMkLst>
            <pc:docMk/>
            <pc:sldMk cId="1938775688" sldId="557"/>
            <ac:inkMk id="23626" creationId="{C04CDA8C-2567-4A9F-8A27-EB6631A00C21}"/>
          </ac:inkMkLst>
        </pc:inkChg>
        <pc:inkChg chg="del mod">
          <ac:chgData name="Sherif Khattab" userId="c83b1e15-36f3-4f46-aceb-05aac24c545e" providerId="ADAL" clId="{40561216-C3B6-4E03-B696-C2E8E46E1565}" dt="2021-03-02T14:56:35.043" v="509"/>
          <ac:inkMkLst>
            <pc:docMk/>
            <pc:sldMk cId="1938775688" sldId="557"/>
            <ac:inkMk id="23628" creationId="{824341E5-890B-407F-B1BE-9B78A2A9E2B4}"/>
          </ac:inkMkLst>
        </pc:inkChg>
        <pc:inkChg chg="del mod">
          <ac:chgData name="Sherif Khattab" userId="c83b1e15-36f3-4f46-aceb-05aac24c545e" providerId="ADAL" clId="{40561216-C3B6-4E03-B696-C2E8E46E1565}" dt="2021-03-02T14:56:35.220" v="562"/>
          <ac:inkMkLst>
            <pc:docMk/>
            <pc:sldMk cId="1938775688" sldId="557"/>
            <ac:inkMk id="23629" creationId="{8BE513DE-0C6E-47B3-9970-4D0D1E305B21}"/>
          </ac:inkMkLst>
        </pc:inkChg>
        <pc:inkChg chg="del mod">
          <ac:chgData name="Sherif Khattab" userId="c83b1e15-36f3-4f46-aceb-05aac24c545e" providerId="ADAL" clId="{40561216-C3B6-4E03-B696-C2E8E46E1565}" dt="2021-03-02T14:56:35.228" v="565"/>
          <ac:inkMkLst>
            <pc:docMk/>
            <pc:sldMk cId="1938775688" sldId="557"/>
            <ac:inkMk id="23630" creationId="{EC82A30E-FFDC-47C5-87E3-9388A7B5B046}"/>
          </ac:inkMkLst>
        </pc:inkChg>
        <pc:inkChg chg="del mod">
          <ac:chgData name="Sherif Khattab" userId="c83b1e15-36f3-4f46-aceb-05aac24c545e" providerId="ADAL" clId="{40561216-C3B6-4E03-B696-C2E8E46E1565}" dt="2021-03-02T14:56:35.034" v="507"/>
          <ac:inkMkLst>
            <pc:docMk/>
            <pc:sldMk cId="1938775688" sldId="557"/>
            <ac:inkMk id="23631" creationId="{0FE3A3DE-45F3-469A-980B-10731851D126}"/>
          </ac:inkMkLst>
        </pc:inkChg>
        <pc:inkChg chg="del mod">
          <ac:chgData name="Sherif Khattab" userId="c83b1e15-36f3-4f46-aceb-05aac24c545e" providerId="ADAL" clId="{40561216-C3B6-4E03-B696-C2E8E46E1565}" dt="2021-03-02T14:56:35.200" v="554"/>
          <ac:inkMkLst>
            <pc:docMk/>
            <pc:sldMk cId="1938775688" sldId="557"/>
            <ac:inkMk id="23632" creationId="{0F2CE510-9FBD-49AC-8B30-FD52B2C9709C}"/>
          </ac:inkMkLst>
        </pc:inkChg>
        <pc:inkChg chg="del mod">
          <ac:chgData name="Sherif Khattab" userId="c83b1e15-36f3-4f46-aceb-05aac24c545e" providerId="ADAL" clId="{40561216-C3B6-4E03-B696-C2E8E46E1565}" dt="2021-03-02T14:56:35.180" v="547"/>
          <ac:inkMkLst>
            <pc:docMk/>
            <pc:sldMk cId="1938775688" sldId="557"/>
            <ac:inkMk id="23634" creationId="{39367AD8-5239-461A-8039-12F379453AF5}"/>
          </ac:inkMkLst>
        </pc:inkChg>
        <pc:inkChg chg="del mod">
          <ac:chgData name="Sherif Khattab" userId="c83b1e15-36f3-4f46-aceb-05aac24c545e" providerId="ADAL" clId="{40561216-C3B6-4E03-B696-C2E8E46E1565}" dt="2021-03-02T14:56:35.073" v="516"/>
          <ac:inkMkLst>
            <pc:docMk/>
            <pc:sldMk cId="1938775688" sldId="557"/>
            <ac:inkMk id="23635" creationId="{D75C35D5-6EAF-4D2F-9125-85118AE3B449}"/>
          </ac:inkMkLst>
        </pc:inkChg>
        <pc:inkChg chg="del mod">
          <ac:chgData name="Sherif Khattab" userId="c83b1e15-36f3-4f46-aceb-05aac24c545e" providerId="ADAL" clId="{40561216-C3B6-4E03-B696-C2E8E46E1565}" dt="2021-03-02T14:56:35.225" v="564"/>
          <ac:inkMkLst>
            <pc:docMk/>
            <pc:sldMk cId="1938775688" sldId="557"/>
            <ac:inkMk id="23636" creationId="{353DBCFD-1E6D-4A02-B8E9-62C8F6213BA5}"/>
          </ac:inkMkLst>
        </pc:inkChg>
        <pc:inkChg chg="del mod">
          <ac:chgData name="Sherif Khattab" userId="c83b1e15-36f3-4f46-aceb-05aac24c545e" providerId="ADAL" clId="{40561216-C3B6-4E03-B696-C2E8E46E1565}" dt="2021-03-02T14:56:35.077" v="517"/>
          <ac:inkMkLst>
            <pc:docMk/>
            <pc:sldMk cId="1938775688" sldId="557"/>
            <ac:inkMk id="23637" creationId="{83EED6AE-2F58-4157-BCF9-A04D0A3CCE0E}"/>
          </ac:inkMkLst>
        </pc:inkChg>
        <pc:inkChg chg="del mod">
          <ac:chgData name="Sherif Khattab" userId="c83b1e15-36f3-4f46-aceb-05aac24c545e" providerId="ADAL" clId="{40561216-C3B6-4E03-B696-C2E8E46E1565}" dt="2021-03-02T14:56:35.121" v="528"/>
          <ac:inkMkLst>
            <pc:docMk/>
            <pc:sldMk cId="1938775688" sldId="557"/>
            <ac:inkMk id="23638" creationId="{95A62852-829F-4938-A7CD-BC8BE244C23B}"/>
          </ac:inkMkLst>
        </pc:inkChg>
        <pc:inkChg chg="del mod">
          <ac:chgData name="Sherif Khattab" userId="c83b1e15-36f3-4f46-aceb-05aac24c545e" providerId="ADAL" clId="{40561216-C3B6-4E03-B696-C2E8E46E1565}" dt="2021-03-02T14:56:35.053" v="512"/>
          <ac:inkMkLst>
            <pc:docMk/>
            <pc:sldMk cId="1938775688" sldId="557"/>
            <ac:inkMk id="23639" creationId="{C1893F75-521C-4191-ADE3-54E61C603FFB}"/>
          </ac:inkMkLst>
        </pc:inkChg>
        <pc:inkChg chg="del mod">
          <ac:chgData name="Sherif Khattab" userId="c83b1e15-36f3-4f46-aceb-05aac24c545e" providerId="ADAL" clId="{40561216-C3B6-4E03-B696-C2E8E46E1565}" dt="2021-03-02T14:56:35.171" v="544"/>
          <ac:inkMkLst>
            <pc:docMk/>
            <pc:sldMk cId="1938775688" sldId="557"/>
            <ac:inkMk id="23640" creationId="{5771F703-5DC7-4AE6-AEB3-12B9F3D35312}"/>
          </ac:inkMkLst>
        </pc:inkChg>
        <pc:inkChg chg="del mod">
          <ac:chgData name="Sherif Khattab" userId="c83b1e15-36f3-4f46-aceb-05aac24c545e" providerId="ADAL" clId="{40561216-C3B6-4E03-B696-C2E8E46E1565}" dt="2021-03-02T14:56:35.215" v="560"/>
          <ac:inkMkLst>
            <pc:docMk/>
            <pc:sldMk cId="1938775688" sldId="557"/>
            <ac:inkMk id="23641" creationId="{9A2A94DF-3D7E-4EED-B604-5D8B817342D6}"/>
          </ac:inkMkLst>
        </pc:inkChg>
        <pc:inkChg chg="del mod">
          <ac:chgData name="Sherif Khattab" userId="c83b1e15-36f3-4f46-aceb-05aac24c545e" providerId="ADAL" clId="{40561216-C3B6-4E03-B696-C2E8E46E1565}" dt="2021-03-02T14:56:35.205" v="556"/>
          <ac:inkMkLst>
            <pc:docMk/>
            <pc:sldMk cId="1938775688" sldId="557"/>
            <ac:inkMk id="23642" creationId="{584289BE-C536-48B0-A5C3-93147F9B5CFD}"/>
          </ac:inkMkLst>
        </pc:inkChg>
        <pc:inkChg chg="del mod">
          <ac:chgData name="Sherif Khattab" userId="c83b1e15-36f3-4f46-aceb-05aac24c545e" providerId="ADAL" clId="{40561216-C3B6-4E03-B696-C2E8E46E1565}" dt="2021-03-02T14:56:35.127" v="530"/>
          <ac:inkMkLst>
            <pc:docMk/>
            <pc:sldMk cId="1938775688" sldId="557"/>
            <ac:inkMk id="23643" creationId="{E9DA26D0-0603-4013-B1FC-7913D6E83285}"/>
          </ac:inkMkLst>
        </pc:inkChg>
        <pc:inkChg chg="del mod">
          <ac:chgData name="Sherif Khattab" userId="c83b1e15-36f3-4f46-aceb-05aac24c545e" providerId="ADAL" clId="{40561216-C3B6-4E03-B696-C2E8E46E1565}" dt="2021-03-02T14:56:35.085" v="519"/>
          <ac:inkMkLst>
            <pc:docMk/>
            <pc:sldMk cId="1938775688" sldId="557"/>
            <ac:inkMk id="23644" creationId="{9CABADF0-6AAD-4A09-B71F-7EFD9B3CCEA3}"/>
          </ac:inkMkLst>
        </pc:inkChg>
        <pc:inkChg chg="del mod">
          <ac:chgData name="Sherif Khattab" userId="c83b1e15-36f3-4f46-aceb-05aac24c545e" providerId="ADAL" clId="{40561216-C3B6-4E03-B696-C2E8E46E1565}" dt="2021-03-02T14:56:35.065" v="514"/>
          <ac:inkMkLst>
            <pc:docMk/>
            <pc:sldMk cId="1938775688" sldId="557"/>
            <ac:inkMk id="23645" creationId="{649AA80D-2452-4822-8F19-4001909D7429}"/>
          </ac:inkMkLst>
        </pc:inkChg>
        <pc:inkChg chg="del mod">
          <ac:chgData name="Sherif Khattab" userId="c83b1e15-36f3-4f46-aceb-05aac24c545e" providerId="ADAL" clId="{40561216-C3B6-4E03-B696-C2E8E46E1565}" dt="2021-03-02T14:56:35.167" v="542"/>
          <ac:inkMkLst>
            <pc:docMk/>
            <pc:sldMk cId="1938775688" sldId="557"/>
            <ac:inkMk id="23646" creationId="{87B366E5-7624-47F3-A592-581796E12957}"/>
          </ac:inkMkLst>
        </pc:inkChg>
        <pc:inkChg chg="del mod">
          <ac:chgData name="Sherif Khattab" userId="c83b1e15-36f3-4f46-aceb-05aac24c545e" providerId="ADAL" clId="{40561216-C3B6-4E03-B696-C2E8E46E1565}" dt="2021-03-02T14:56:35.212" v="559"/>
          <ac:inkMkLst>
            <pc:docMk/>
            <pc:sldMk cId="1938775688" sldId="557"/>
            <ac:inkMk id="23648" creationId="{3F89BC67-AB21-4050-9493-6CA93740F5F8}"/>
          </ac:inkMkLst>
        </pc:inkChg>
        <pc:inkChg chg="del mod">
          <ac:chgData name="Sherif Khattab" userId="c83b1e15-36f3-4f46-aceb-05aac24c545e" providerId="ADAL" clId="{40561216-C3B6-4E03-B696-C2E8E46E1565}" dt="2021-03-02T14:56:35.014" v="504"/>
          <ac:inkMkLst>
            <pc:docMk/>
            <pc:sldMk cId="1938775688" sldId="557"/>
            <ac:inkMk id="23649" creationId="{B2C35B3E-1E36-4705-B4A3-28616001D1F4}"/>
          </ac:inkMkLst>
        </pc:inkChg>
        <pc:inkChg chg="del mod">
          <ac:chgData name="Sherif Khattab" userId="c83b1e15-36f3-4f46-aceb-05aac24c545e" providerId="ADAL" clId="{40561216-C3B6-4E03-B696-C2E8E46E1565}" dt="2021-03-02T14:56:35.098" v="522"/>
          <ac:inkMkLst>
            <pc:docMk/>
            <pc:sldMk cId="1938775688" sldId="557"/>
            <ac:inkMk id="23650" creationId="{BE0BDF15-3B86-4510-92D9-8E02FFE272AF}"/>
          </ac:inkMkLst>
        </pc:inkChg>
        <pc:inkChg chg="del mod">
          <ac:chgData name="Sherif Khattab" userId="c83b1e15-36f3-4f46-aceb-05aac24c545e" providerId="ADAL" clId="{40561216-C3B6-4E03-B696-C2E8E46E1565}" dt="2021-03-02T14:56:35.135" v="532"/>
          <ac:inkMkLst>
            <pc:docMk/>
            <pc:sldMk cId="1938775688" sldId="557"/>
            <ac:inkMk id="23651" creationId="{C741CB12-32FC-4B89-A891-3987A6E6647D}"/>
          </ac:inkMkLst>
        </pc:inkChg>
        <pc:inkChg chg="del mod">
          <ac:chgData name="Sherif Khattab" userId="c83b1e15-36f3-4f46-aceb-05aac24c545e" providerId="ADAL" clId="{40561216-C3B6-4E03-B696-C2E8E46E1565}" dt="2021-03-02T14:56:35.023" v="505"/>
          <ac:inkMkLst>
            <pc:docMk/>
            <pc:sldMk cId="1938775688" sldId="557"/>
            <ac:inkMk id="23652" creationId="{097A411A-2F8F-4EDF-A93C-A1916E46CE58}"/>
          </ac:inkMkLst>
        </pc:inkChg>
        <pc:inkChg chg="del mod">
          <ac:chgData name="Sherif Khattab" userId="c83b1e15-36f3-4f46-aceb-05aac24c545e" providerId="ADAL" clId="{40561216-C3B6-4E03-B696-C2E8E46E1565}" dt="2021-03-02T14:56:35.059" v="513"/>
          <ac:inkMkLst>
            <pc:docMk/>
            <pc:sldMk cId="1938775688" sldId="557"/>
            <ac:inkMk id="23654" creationId="{0CDA8FA7-3F42-425F-B69F-09FE422E6C20}"/>
          </ac:inkMkLst>
        </pc:inkChg>
        <pc:inkChg chg="del mod">
          <ac:chgData name="Sherif Khattab" userId="c83b1e15-36f3-4f46-aceb-05aac24c545e" providerId="ADAL" clId="{40561216-C3B6-4E03-B696-C2E8E46E1565}" dt="2021-03-02T14:56:35.069" v="515"/>
          <ac:inkMkLst>
            <pc:docMk/>
            <pc:sldMk cId="1938775688" sldId="557"/>
            <ac:inkMk id="23655" creationId="{74C0E38C-8C81-4F69-B2AF-AD53E6E6D970}"/>
          </ac:inkMkLst>
        </pc:inkChg>
        <pc:inkChg chg="del mod">
          <ac:chgData name="Sherif Khattab" userId="c83b1e15-36f3-4f46-aceb-05aac24c545e" providerId="ADAL" clId="{40561216-C3B6-4E03-B696-C2E8E46E1565}" dt="2021-03-02T14:56:35.117" v="527"/>
          <ac:inkMkLst>
            <pc:docMk/>
            <pc:sldMk cId="1938775688" sldId="557"/>
            <ac:inkMk id="23656" creationId="{85585060-B696-4403-8C88-50A6053DBD02}"/>
          </ac:inkMkLst>
        </pc:inkChg>
        <pc:inkChg chg="del mod">
          <ac:chgData name="Sherif Khattab" userId="c83b1e15-36f3-4f46-aceb-05aac24c545e" providerId="ADAL" clId="{40561216-C3B6-4E03-B696-C2E8E46E1565}" dt="2021-03-02T14:56:35.186" v="549"/>
          <ac:inkMkLst>
            <pc:docMk/>
            <pc:sldMk cId="1938775688" sldId="557"/>
            <ac:inkMk id="23657" creationId="{9236DFEA-42B0-4A18-8DB8-43023CBA1AAF}"/>
          </ac:inkMkLst>
        </pc:inkChg>
        <pc:inkChg chg="del mod">
          <ac:chgData name="Sherif Khattab" userId="c83b1e15-36f3-4f46-aceb-05aac24c545e" providerId="ADAL" clId="{40561216-C3B6-4E03-B696-C2E8E46E1565}" dt="2021-03-02T14:56:35.203" v="555"/>
          <ac:inkMkLst>
            <pc:docMk/>
            <pc:sldMk cId="1938775688" sldId="557"/>
            <ac:inkMk id="23658" creationId="{BE3E7B86-3514-4C72-91AF-4648475E24F2}"/>
          </ac:inkMkLst>
        </pc:inkChg>
        <pc:inkChg chg="mod">
          <ac:chgData name="Sherif Khattab" userId="c83b1e15-36f3-4f46-aceb-05aac24c545e" providerId="ADAL" clId="{40561216-C3B6-4E03-B696-C2E8E46E1565}" dt="2021-03-02T14:56:35.237" v="569"/>
          <ac:inkMkLst>
            <pc:docMk/>
            <pc:sldMk cId="1938775688" sldId="557"/>
            <ac:inkMk id="23660" creationId="{EB9F504E-52DF-4A05-AB88-BDF5876CA8B9}"/>
          </ac:inkMkLst>
        </pc:inkChg>
        <pc:inkChg chg="del mod">
          <ac:chgData name="Sherif Khattab" userId="c83b1e15-36f3-4f46-aceb-05aac24c545e" providerId="ADAL" clId="{40561216-C3B6-4E03-B696-C2E8E46E1565}" dt="2021-03-02T14:56:35.089" v="520"/>
          <ac:inkMkLst>
            <pc:docMk/>
            <pc:sldMk cId="1938775688" sldId="557"/>
            <ac:inkMk id="23661" creationId="{C9612645-0493-443C-9C82-A267BE047D35}"/>
          </ac:inkMkLst>
        </pc:inkChg>
        <pc:inkChg chg="del mod">
          <ac:chgData name="Sherif Khattab" userId="c83b1e15-36f3-4f46-aceb-05aac24c545e" providerId="ADAL" clId="{40561216-C3B6-4E03-B696-C2E8E46E1565}" dt="2021-03-02T14:56:35.158" v="538"/>
          <ac:inkMkLst>
            <pc:docMk/>
            <pc:sldMk cId="1938775688" sldId="557"/>
            <ac:inkMk id="23663" creationId="{1A305F40-A5CC-4159-81BE-FDAA1BBA2F6E}"/>
          </ac:inkMkLst>
        </pc:inkChg>
        <pc:inkChg chg="del mod">
          <ac:chgData name="Sherif Khattab" userId="c83b1e15-36f3-4f46-aceb-05aac24c545e" providerId="ADAL" clId="{40561216-C3B6-4E03-B696-C2E8E46E1565}" dt="2021-03-02T14:56:35.222" v="563"/>
          <ac:inkMkLst>
            <pc:docMk/>
            <pc:sldMk cId="1938775688" sldId="557"/>
            <ac:inkMk id="23664" creationId="{1ADA5D77-6340-4E01-B50B-6A36D3D89303}"/>
          </ac:inkMkLst>
        </pc:inkChg>
        <pc:inkChg chg="del mod">
          <ac:chgData name="Sherif Khattab" userId="c83b1e15-36f3-4f46-aceb-05aac24c545e" providerId="ADAL" clId="{40561216-C3B6-4E03-B696-C2E8E46E1565}" dt="2021-03-02T14:56:35.230" v="566"/>
          <ac:inkMkLst>
            <pc:docMk/>
            <pc:sldMk cId="1938775688" sldId="557"/>
            <ac:inkMk id="23665" creationId="{12E5FF45-7656-41A0-B8DD-C442FEAF547C}"/>
          </ac:inkMkLst>
        </pc:inkChg>
        <pc:inkChg chg="del mod">
          <ac:chgData name="Sherif Khattab" userId="c83b1e15-36f3-4f46-aceb-05aac24c545e" providerId="ADAL" clId="{40561216-C3B6-4E03-B696-C2E8E46E1565}" dt="2021-03-02T14:56:35.218" v="561"/>
          <ac:inkMkLst>
            <pc:docMk/>
            <pc:sldMk cId="1938775688" sldId="557"/>
            <ac:inkMk id="23666" creationId="{056077FF-F297-49EF-B3D4-BBE7B44D0D1F}"/>
          </ac:inkMkLst>
        </pc:inkChg>
        <pc:inkChg chg="del mod">
          <ac:chgData name="Sherif Khattab" userId="c83b1e15-36f3-4f46-aceb-05aac24c545e" providerId="ADAL" clId="{40561216-C3B6-4E03-B696-C2E8E46E1565}" dt="2021-03-02T14:56:35.139" v="533"/>
          <ac:inkMkLst>
            <pc:docMk/>
            <pc:sldMk cId="1938775688" sldId="557"/>
            <ac:inkMk id="23667" creationId="{E1A2A440-2E68-4E40-8F14-0F85D39BBDB7}"/>
          </ac:inkMkLst>
        </pc:inkChg>
        <pc:inkChg chg="del mod">
          <ac:chgData name="Sherif Khattab" userId="c83b1e15-36f3-4f46-aceb-05aac24c545e" providerId="ADAL" clId="{40561216-C3B6-4E03-B696-C2E8E46E1565}" dt="2021-03-02T14:56:35.189" v="550"/>
          <ac:inkMkLst>
            <pc:docMk/>
            <pc:sldMk cId="1938775688" sldId="557"/>
            <ac:inkMk id="23668" creationId="{B5D7EBA2-DD1F-48CC-90CE-7F21C1DC3392}"/>
          </ac:inkMkLst>
        </pc:inkChg>
        <pc:inkChg chg="del mod">
          <ac:chgData name="Sherif Khattab" userId="c83b1e15-36f3-4f46-aceb-05aac24c545e" providerId="ADAL" clId="{40561216-C3B6-4E03-B696-C2E8E46E1565}" dt="2021-03-02T14:56:35.198" v="553"/>
          <ac:inkMkLst>
            <pc:docMk/>
            <pc:sldMk cId="1938775688" sldId="557"/>
            <ac:inkMk id="23670" creationId="{D088E3AE-C158-4537-8CB3-EA808598AAFA}"/>
          </ac:inkMkLst>
        </pc:inkChg>
        <pc:inkChg chg="del mod">
          <ac:chgData name="Sherif Khattab" userId="c83b1e15-36f3-4f46-aceb-05aac24c545e" providerId="ADAL" clId="{40561216-C3B6-4E03-B696-C2E8E46E1565}" dt="2021-03-02T14:56:35.144" v="534"/>
          <ac:inkMkLst>
            <pc:docMk/>
            <pc:sldMk cId="1938775688" sldId="557"/>
            <ac:inkMk id="23671" creationId="{22A791CB-A7E4-4BA6-AF2C-BA61BDCB17CE}"/>
          </ac:inkMkLst>
        </pc:inkChg>
      </pc:sldChg>
      <pc:sldChg chg="delSp modSp add modAnim">
        <pc:chgData name="Sherif Khattab" userId="c83b1e15-36f3-4f46-aceb-05aac24c545e" providerId="ADAL" clId="{40561216-C3B6-4E03-B696-C2E8E46E1565}" dt="2021-03-02T14:58:52.027" v="648"/>
        <pc:sldMkLst>
          <pc:docMk/>
          <pc:sldMk cId="3925931934" sldId="558"/>
        </pc:sldMkLst>
        <pc:grpChg chg="mod">
          <ac:chgData name="Sherif Khattab" userId="c83b1e15-36f3-4f46-aceb-05aac24c545e" providerId="ADAL" clId="{40561216-C3B6-4E03-B696-C2E8E46E1565}" dt="2021-03-02T14:56:15.132" v="502"/>
          <ac:grpSpMkLst>
            <pc:docMk/>
            <pc:sldMk cId="3925931934" sldId="558"/>
            <ac:grpSpMk id="23672" creationId="{D3B42BF9-8198-43FC-B7E5-062D26193C4A}"/>
          </ac:grpSpMkLst>
        </pc:grpChg>
        <pc:inkChg chg="mod">
          <ac:chgData name="Sherif Khattab" userId="c83b1e15-36f3-4f46-aceb-05aac24c545e" providerId="ADAL" clId="{40561216-C3B6-4E03-B696-C2E8E46E1565}" dt="2021-03-02T14:56:15.132" v="502"/>
          <ac:inkMkLst>
            <pc:docMk/>
            <pc:sldMk cId="3925931934" sldId="558"/>
            <ac:inkMk id="3" creationId="{B0FBBC0D-35B9-448B-9D52-F9702601D9E2}"/>
          </ac:inkMkLst>
        </pc:inkChg>
        <pc:inkChg chg="mod">
          <ac:chgData name="Sherif Khattab" userId="c83b1e15-36f3-4f46-aceb-05aac24c545e" providerId="ADAL" clId="{40561216-C3B6-4E03-B696-C2E8E46E1565}" dt="2021-03-02T14:56:15.132" v="502"/>
          <ac:inkMkLst>
            <pc:docMk/>
            <pc:sldMk cId="3925931934" sldId="558"/>
            <ac:inkMk id="5" creationId="{1334F479-0557-4560-B3CA-54D487BC1692}"/>
          </ac:inkMkLst>
        </pc:inkChg>
        <pc:inkChg chg="mod">
          <ac:chgData name="Sherif Khattab" userId="c83b1e15-36f3-4f46-aceb-05aac24c545e" providerId="ADAL" clId="{40561216-C3B6-4E03-B696-C2E8E46E1565}" dt="2021-03-02T14:56:15.132" v="502"/>
          <ac:inkMkLst>
            <pc:docMk/>
            <pc:sldMk cId="3925931934" sldId="558"/>
            <ac:inkMk id="6" creationId="{C77C32EE-2731-421E-9672-5A63D6E9F538}"/>
          </ac:inkMkLst>
        </pc:inkChg>
        <pc:inkChg chg="mod">
          <ac:chgData name="Sherif Khattab" userId="c83b1e15-36f3-4f46-aceb-05aac24c545e" providerId="ADAL" clId="{40561216-C3B6-4E03-B696-C2E8E46E1565}" dt="2021-03-02T14:56:15.132" v="502"/>
          <ac:inkMkLst>
            <pc:docMk/>
            <pc:sldMk cId="3925931934" sldId="558"/>
            <ac:inkMk id="34" creationId="{76F4BB3E-F0E4-42AA-ACB1-D0A6A3746F24}"/>
          </ac:inkMkLst>
        </pc:inkChg>
        <pc:inkChg chg="mod">
          <ac:chgData name="Sherif Khattab" userId="c83b1e15-36f3-4f46-aceb-05aac24c545e" providerId="ADAL" clId="{40561216-C3B6-4E03-B696-C2E8E46E1565}" dt="2021-03-02T14:56:15.132" v="502"/>
          <ac:inkMkLst>
            <pc:docMk/>
            <pc:sldMk cId="3925931934" sldId="558"/>
            <ac:inkMk id="35" creationId="{BB1041F6-9E9F-4186-AC93-4372635DAB2B}"/>
          </ac:inkMkLst>
        </pc:inkChg>
        <pc:inkChg chg="mod">
          <ac:chgData name="Sherif Khattab" userId="c83b1e15-36f3-4f46-aceb-05aac24c545e" providerId="ADAL" clId="{40561216-C3B6-4E03-B696-C2E8E46E1565}" dt="2021-03-02T14:56:15.132" v="502"/>
          <ac:inkMkLst>
            <pc:docMk/>
            <pc:sldMk cId="3925931934" sldId="558"/>
            <ac:inkMk id="36" creationId="{FBD4DC2C-2A69-4F9C-9FD0-0A2D83A17035}"/>
          </ac:inkMkLst>
        </pc:inkChg>
        <pc:inkChg chg="mod">
          <ac:chgData name="Sherif Khattab" userId="c83b1e15-36f3-4f46-aceb-05aac24c545e" providerId="ADAL" clId="{40561216-C3B6-4E03-B696-C2E8E46E1565}" dt="2021-03-02T14:56:15.132" v="502"/>
          <ac:inkMkLst>
            <pc:docMk/>
            <pc:sldMk cId="3925931934" sldId="558"/>
            <ac:inkMk id="38" creationId="{08DD68F7-523C-4437-9949-BFD6B8B320B7}"/>
          </ac:inkMkLst>
        </pc:inkChg>
        <pc:inkChg chg="mod">
          <ac:chgData name="Sherif Khattab" userId="c83b1e15-36f3-4f46-aceb-05aac24c545e" providerId="ADAL" clId="{40561216-C3B6-4E03-B696-C2E8E46E1565}" dt="2021-03-02T14:56:15.132" v="502"/>
          <ac:inkMkLst>
            <pc:docMk/>
            <pc:sldMk cId="3925931934" sldId="558"/>
            <ac:inkMk id="39" creationId="{6B907EBB-5700-4291-BB4C-D8877DB4FFCD}"/>
          </ac:inkMkLst>
        </pc:inkChg>
        <pc:inkChg chg="mod">
          <ac:chgData name="Sherif Khattab" userId="c83b1e15-36f3-4f46-aceb-05aac24c545e" providerId="ADAL" clId="{40561216-C3B6-4E03-B696-C2E8E46E1565}" dt="2021-03-02T14:56:15.132" v="502"/>
          <ac:inkMkLst>
            <pc:docMk/>
            <pc:sldMk cId="3925931934" sldId="558"/>
            <ac:inkMk id="40" creationId="{D1405003-6795-43E1-B78F-70DFA34AAA56}"/>
          </ac:inkMkLst>
        </pc:inkChg>
        <pc:inkChg chg="mod">
          <ac:chgData name="Sherif Khattab" userId="c83b1e15-36f3-4f46-aceb-05aac24c545e" providerId="ADAL" clId="{40561216-C3B6-4E03-B696-C2E8E46E1565}" dt="2021-03-02T14:56:15.132" v="502"/>
          <ac:inkMkLst>
            <pc:docMk/>
            <pc:sldMk cId="3925931934" sldId="558"/>
            <ac:inkMk id="41" creationId="{E5C63D8D-A5A2-4ECA-9233-25A9BB4111B0}"/>
          </ac:inkMkLst>
        </pc:inkChg>
        <pc:inkChg chg="mod">
          <ac:chgData name="Sherif Khattab" userId="c83b1e15-36f3-4f46-aceb-05aac24c545e" providerId="ADAL" clId="{40561216-C3B6-4E03-B696-C2E8E46E1565}" dt="2021-03-02T14:56:15.132" v="502"/>
          <ac:inkMkLst>
            <pc:docMk/>
            <pc:sldMk cId="3925931934" sldId="558"/>
            <ac:inkMk id="42" creationId="{DA8E3D6B-1BC0-4231-B0D7-7B8A4360DECC}"/>
          </ac:inkMkLst>
        </pc:inkChg>
        <pc:inkChg chg="mod">
          <ac:chgData name="Sherif Khattab" userId="c83b1e15-36f3-4f46-aceb-05aac24c545e" providerId="ADAL" clId="{40561216-C3B6-4E03-B696-C2E8E46E1565}" dt="2021-03-02T14:56:15.132" v="502"/>
          <ac:inkMkLst>
            <pc:docMk/>
            <pc:sldMk cId="3925931934" sldId="558"/>
            <ac:inkMk id="44" creationId="{19C19232-5340-48E5-9ED6-62DEBBCE1215}"/>
          </ac:inkMkLst>
        </pc:inkChg>
        <pc:inkChg chg="mod">
          <ac:chgData name="Sherif Khattab" userId="c83b1e15-36f3-4f46-aceb-05aac24c545e" providerId="ADAL" clId="{40561216-C3B6-4E03-B696-C2E8E46E1565}" dt="2021-03-02T14:56:15.132" v="502"/>
          <ac:inkMkLst>
            <pc:docMk/>
            <pc:sldMk cId="3925931934" sldId="558"/>
            <ac:inkMk id="45" creationId="{D1B4E85F-AC34-40C2-82B7-32CDF26E2AA9}"/>
          </ac:inkMkLst>
        </pc:inkChg>
        <pc:inkChg chg="mod">
          <ac:chgData name="Sherif Khattab" userId="c83b1e15-36f3-4f46-aceb-05aac24c545e" providerId="ADAL" clId="{40561216-C3B6-4E03-B696-C2E8E46E1565}" dt="2021-03-02T14:56:15.132" v="502"/>
          <ac:inkMkLst>
            <pc:docMk/>
            <pc:sldMk cId="3925931934" sldId="558"/>
            <ac:inkMk id="46" creationId="{E6BF4D18-EC16-4386-BB86-4E44BAF7C03B}"/>
          </ac:inkMkLst>
        </pc:inkChg>
        <pc:inkChg chg="mod">
          <ac:chgData name="Sherif Khattab" userId="c83b1e15-36f3-4f46-aceb-05aac24c545e" providerId="ADAL" clId="{40561216-C3B6-4E03-B696-C2E8E46E1565}" dt="2021-03-02T14:56:15.132" v="502"/>
          <ac:inkMkLst>
            <pc:docMk/>
            <pc:sldMk cId="3925931934" sldId="558"/>
            <ac:inkMk id="47" creationId="{02569F11-2943-4F04-87BA-CA8732D937CB}"/>
          </ac:inkMkLst>
        </pc:inkChg>
        <pc:inkChg chg="mod">
          <ac:chgData name="Sherif Khattab" userId="c83b1e15-36f3-4f46-aceb-05aac24c545e" providerId="ADAL" clId="{40561216-C3B6-4E03-B696-C2E8E46E1565}" dt="2021-03-02T14:56:15.132" v="502"/>
          <ac:inkMkLst>
            <pc:docMk/>
            <pc:sldMk cId="3925931934" sldId="558"/>
            <ac:inkMk id="48" creationId="{B58E1670-F3F7-4DFE-AF3D-056FDA785310}"/>
          </ac:inkMkLst>
        </pc:inkChg>
        <pc:inkChg chg="mod">
          <ac:chgData name="Sherif Khattab" userId="c83b1e15-36f3-4f46-aceb-05aac24c545e" providerId="ADAL" clId="{40561216-C3B6-4E03-B696-C2E8E46E1565}" dt="2021-03-02T14:56:15.132" v="502"/>
          <ac:inkMkLst>
            <pc:docMk/>
            <pc:sldMk cId="3925931934" sldId="558"/>
            <ac:inkMk id="49" creationId="{19257841-2019-40BC-AD69-87A73EC0948B}"/>
          </ac:inkMkLst>
        </pc:inkChg>
        <pc:inkChg chg="mod">
          <ac:chgData name="Sherif Khattab" userId="c83b1e15-36f3-4f46-aceb-05aac24c545e" providerId="ADAL" clId="{40561216-C3B6-4E03-B696-C2E8E46E1565}" dt="2021-03-02T14:56:15.132" v="502"/>
          <ac:inkMkLst>
            <pc:docMk/>
            <pc:sldMk cId="3925931934" sldId="558"/>
            <ac:inkMk id="50" creationId="{26C81269-5964-499B-83AC-4B4F3ECF46D9}"/>
          </ac:inkMkLst>
        </pc:inkChg>
        <pc:inkChg chg="mod">
          <ac:chgData name="Sherif Khattab" userId="c83b1e15-36f3-4f46-aceb-05aac24c545e" providerId="ADAL" clId="{40561216-C3B6-4E03-B696-C2E8E46E1565}" dt="2021-03-02T14:56:15.132" v="502"/>
          <ac:inkMkLst>
            <pc:docMk/>
            <pc:sldMk cId="3925931934" sldId="558"/>
            <ac:inkMk id="51" creationId="{20368D2C-01B3-405E-89B9-A7788F5F56C4}"/>
          </ac:inkMkLst>
        </pc:inkChg>
        <pc:inkChg chg="mod">
          <ac:chgData name="Sherif Khattab" userId="c83b1e15-36f3-4f46-aceb-05aac24c545e" providerId="ADAL" clId="{40561216-C3B6-4E03-B696-C2E8E46E1565}" dt="2021-03-02T14:56:15.132" v="502"/>
          <ac:inkMkLst>
            <pc:docMk/>
            <pc:sldMk cId="3925931934" sldId="558"/>
            <ac:inkMk id="53" creationId="{4B0B24DC-2DC7-4C85-8BDA-CB5171C1850E}"/>
          </ac:inkMkLst>
        </pc:inkChg>
        <pc:inkChg chg="mod">
          <ac:chgData name="Sherif Khattab" userId="c83b1e15-36f3-4f46-aceb-05aac24c545e" providerId="ADAL" clId="{40561216-C3B6-4E03-B696-C2E8E46E1565}" dt="2021-03-02T14:56:15.132" v="502"/>
          <ac:inkMkLst>
            <pc:docMk/>
            <pc:sldMk cId="3925931934" sldId="558"/>
            <ac:inkMk id="54" creationId="{FAA76FFB-4F7B-44CF-9E3F-7D873ACD011E}"/>
          </ac:inkMkLst>
        </pc:inkChg>
        <pc:inkChg chg="mod">
          <ac:chgData name="Sherif Khattab" userId="c83b1e15-36f3-4f46-aceb-05aac24c545e" providerId="ADAL" clId="{40561216-C3B6-4E03-B696-C2E8E46E1565}" dt="2021-03-02T14:56:15.132" v="502"/>
          <ac:inkMkLst>
            <pc:docMk/>
            <pc:sldMk cId="3925931934" sldId="558"/>
            <ac:inkMk id="55" creationId="{2A509FA3-B322-44A6-A5B7-3B6A64FF271C}"/>
          </ac:inkMkLst>
        </pc:inkChg>
        <pc:inkChg chg="mod">
          <ac:chgData name="Sherif Khattab" userId="c83b1e15-36f3-4f46-aceb-05aac24c545e" providerId="ADAL" clId="{40561216-C3B6-4E03-B696-C2E8E46E1565}" dt="2021-03-02T14:56:15.132" v="502"/>
          <ac:inkMkLst>
            <pc:docMk/>
            <pc:sldMk cId="3925931934" sldId="558"/>
            <ac:inkMk id="56" creationId="{9FB1D72E-EF06-4758-9CAE-0C2AFAB761B2}"/>
          </ac:inkMkLst>
        </pc:inkChg>
        <pc:inkChg chg="mod">
          <ac:chgData name="Sherif Khattab" userId="c83b1e15-36f3-4f46-aceb-05aac24c545e" providerId="ADAL" clId="{40561216-C3B6-4E03-B696-C2E8E46E1565}" dt="2021-03-02T14:56:15.132" v="502"/>
          <ac:inkMkLst>
            <pc:docMk/>
            <pc:sldMk cId="3925931934" sldId="558"/>
            <ac:inkMk id="58" creationId="{AD54C535-8A13-4466-B936-FDE4EE0D13AB}"/>
          </ac:inkMkLst>
        </pc:inkChg>
        <pc:inkChg chg="mod">
          <ac:chgData name="Sherif Khattab" userId="c83b1e15-36f3-4f46-aceb-05aac24c545e" providerId="ADAL" clId="{40561216-C3B6-4E03-B696-C2E8E46E1565}" dt="2021-03-02T14:56:15.132" v="502"/>
          <ac:inkMkLst>
            <pc:docMk/>
            <pc:sldMk cId="3925931934" sldId="558"/>
            <ac:inkMk id="59" creationId="{8191728A-6391-4424-97E9-9D875C21CABB}"/>
          </ac:inkMkLst>
        </pc:inkChg>
        <pc:inkChg chg="mod">
          <ac:chgData name="Sherif Khattab" userId="c83b1e15-36f3-4f46-aceb-05aac24c545e" providerId="ADAL" clId="{40561216-C3B6-4E03-B696-C2E8E46E1565}" dt="2021-03-02T14:56:15.132" v="502"/>
          <ac:inkMkLst>
            <pc:docMk/>
            <pc:sldMk cId="3925931934" sldId="558"/>
            <ac:inkMk id="61" creationId="{3873DDFB-3276-4A9C-A452-0E255D449AE0}"/>
          </ac:inkMkLst>
        </pc:inkChg>
        <pc:inkChg chg="mod">
          <ac:chgData name="Sherif Khattab" userId="c83b1e15-36f3-4f46-aceb-05aac24c545e" providerId="ADAL" clId="{40561216-C3B6-4E03-B696-C2E8E46E1565}" dt="2021-03-02T14:56:15.132" v="502"/>
          <ac:inkMkLst>
            <pc:docMk/>
            <pc:sldMk cId="3925931934" sldId="558"/>
            <ac:inkMk id="62" creationId="{6CA89F45-C596-4B44-8218-2E80CDFD9AC1}"/>
          </ac:inkMkLst>
        </pc:inkChg>
        <pc:inkChg chg="mod">
          <ac:chgData name="Sherif Khattab" userId="c83b1e15-36f3-4f46-aceb-05aac24c545e" providerId="ADAL" clId="{40561216-C3B6-4E03-B696-C2E8E46E1565}" dt="2021-03-02T14:56:15.132" v="502"/>
          <ac:inkMkLst>
            <pc:docMk/>
            <pc:sldMk cId="3925931934" sldId="558"/>
            <ac:inkMk id="63" creationId="{C0DC48F3-13CB-48CD-943B-D376DED3D452}"/>
          </ac:inkMkLst>
        </pc:inkChg>
        <pc:inkChg chg="mod">
          <ac:chgData name="Sherif Khattab" userId="c83b1e15-36f3-4f46-aceb-05aac24c545e" providerId="ADAL" clId="{40561216-C3B6-4E03-B696-C2E8E46E1565}" dt="2021-03-02T14:56:15.132" v="502"/>
          <ac:inkMkLst>
            <pc:docMk/>
            <pc:sldMk cId="3925931934" sldId="558"/>
            <ac:inkMk id="23552" creationId="{AD02388C-420C-4C10-A5B7-33825C4777B5}"/>
          </ac:inkMkLst>
        </pc:inkChg>
        <pc:inkChg chg="mod">
          <ac:chgData name="Sherif Khattab" userId="c83b1e15-36f3-4f46-aceb-05aac24c545e" providerId="ADAL" clId="{40561216-C3B6-4E03-B696-C2E8E46E1565}" dt="2021-03-02T14:56:15.132" v="502"/>
          <ac:inkMkLst>
            <pc:docMk/>
            <pc:sldMk cId="3925931934" sldId="558"/>
            <ac:inkMk id="23556" creationId="{B63716A9-A45C-49C7-8CC0-3310F6B827F6}"/>
          </ac:inkMkLst>
        </pc:inkChg>
        <pc:inkChg chg="mod">
          <ac:chgData name="Sherif Khattab" userId="c83b1e15-36f3-4f46-aceb-05aac24c545e" providerId="ADAL" clId="{40561216-C3B6-4E03-B696-C2E8E46E1565}" dt="2021-03-02T14:56:15.132" v="502"/>
          <ac:inkMkLst>
            <pc:docMk/>
            <pc:sldMk cId="3925931934" sldId="558"/>
            <ac:inkMk id="23558" creationId="{12438C2F-B2BE-423F-8FB0-A8B24276FAA9}"/>
          </ac:inkMkLst>
        </pc:inkChg>
        <pc:inkChg chg="mod">
          <ac:chgData name="Sherif Khattab" userId="c83b1e15-36f3-4f46-aceb-05aac24c545e" providerId="ADAL" clId="{40561216-C3B6-4E03-B696-C2E8E46E1565}" dt="2021-03-02T14:56:15.132" v="502"/>
          <ac:inkMkLst>
            <pc:docMk/>
            <pc:sldMk cId="3925931934" sldId="558"/>
            <ac:inkMk id="23559" creationId="{63236EA0-8781-4E1D-ACC7-D2AB2BA2975A}"/>
          </ac:inkMkLst>
        </pc:inkChg>
        <pc:inkChg chg="mod">
          <ac:chgData name="Sherif Khattab" userId="c83b1e15-36f3-4f46-aceb-05aac24c545e" providerId="ADAL" clId="{40561216-C3B6-4E03-B696-C2E8E46E1565}" dt="2021-03-02T14:56:15.132" v="502"/>
          <ac:inkMkLst>
            <pc:docMk/>
            <pc:sldMk cId="3925931934" sldId="558"/>
            <ac:inkMk id="23560" creationId="{8296C127-E688-4138-8B46-A545AA74759F}"/>
          </ac:inkMkLst>
        </pc:inkChg>
        <pc:inkChg chg="mod">
          <ac:chgData name="Sherif Khattab" userId="c83b1e15-36f3-4f46-aceb-05aac24c545e" providerId="ADAL" clId="{40561216-C3B6-4E03-B696-C2E8E46E1565}" dt="2021-03-02T14:56:15.132" v="502"/>
          <ac:inkMkLst>
            <pc:docMk/>
            <pc:sldMk cId="3925931934" sldId="558"/>
            <ac:inkMk id="23561" creationId="{27B15F83-7325-42D6-B559-2D057C3A0C3F}"/>
          </ac:inkMkLst>
        </pc:inkChg>
        <pc:inkChg chg="mod">
          <ac:chgData name="Sherif Khattab" userId="c83b1e15-36f3-4f46-aceb-05aac24c545e" providerId="ADAL" clId="{40561216-C3B6-4E03-B696-C2E8E46E1565}" dt="2021-03-02T14:56:15.132" v="502"/>
          <ac:inkMkLst>
            <pc:docMk/>
            <pc:sldMk cId="3925931934" sldId="558"/>
            <ac:inkMk id="23562" creationId="{41609FE5-F416-4C74-A5D0-5EFA0CF8EF70}"/>
          </ac:inkMkLst>
        </pc:inkChg>
        <pc:inkChg chg="mod">
          <ac:chgData name="Sherif Khattab" userId="c83b1e15-36f3-4f46-aceb-05aac24c545e" providerId="ADAL" clId="{40561216-C3B6-4E03-B696-C2E8E46E1565}" dt="2021-03-02T14:56:15.132" v="502"/>
          <ac:inkMkLst>
            <pc:docMk/>
            <pc:sldMk cId="3925931934" sldId="558"/>
            <ac:inkMk id="23564" creationId="{0479C8AE-E53D-4F3D-9A1F-0B3B4EF8E437}"/>
          </ac:inkMkLst>
        </pc:inkChg>
        <pc:inkChg chg="mod">
          <ac:chgData name="Sherif Khattab" userId="c83b1e15-36f3-4f46-aceb-05aac24c545e" providerId="ADAL" clId="{40561216-C3B6-4E03-B696-C2E8E46E1565}" dt="2021-03-02T14:56:15.132" v="502"/>
          <ac:inkMkLst>
            <pc:docMk/>
            <pc:sldMk cId="3925931934" sldId="558"/>
            <ac:inkMk id="23565" creationId="{7EA1AC65-0991-4EAD-9289-5B6967D4C6A4}"/>
          </ac:inkMkLst>
        </pc:inkChg>
        <pc:inkChg chg="mod">
          <ac:chgData name="Sherif Khattab" userId="c83b1e15-36f3-4f46-aceb-05aac24c545e" providerId="ADAL" clId="{40561216-C3B6-4E03-B696-C2E8E46E1565}" dt="2021-03-02T14:56:15.132" v="502"/>
          <ac:inkMkLst>
            <pc:docMk/>
            <pc:sldMk cId="3925931934" sldId="558"/>
            <ac:inkMk id="23567" creationId="{B964468F-11D4-4449-BD5D-D276B04321BD}"/>
          </ac:inkMkLst>
        </pc:inkChg>
        <pc:inkChg chg="mod">
          <ac:chgData name="Sherif Khattab" userId="c83b1e15-36f3-4f46-aceb-05aac24c545e" providerId="ADAL" clId="{40561216-C3B6-4E03-B696-C2E8E46E1565}" dt="2021-03-02T14:56:15.132" v="502"/>
          <ac:inkMkLst>
            <pc:docMk/>
            <pc:sldMk cId="3925931934" sldId="558"/>
            <ac:inkMk id="23568" creationId="{B0D8423F-0857-4468-8FB1-850C348CC062}"/>
          </ac:inkMkLst>
        </pc:inkChg>
        <pc:inkChg chg="mod">
          <ac:chgData name="Sherif Khattab" userId="c83b1e15-36f3-4f46-aceb-05aac24c545e" providerId="ADAL" clId="{40561216-C3B6-4E03-B696-C2E8E46E1565}" dt="2021-03-02T14:56:15.132" v="502"/>
          <ac:inkMkLst>
            <pc:docMk/>
            <pc:sldMk cId="3925931934" sldId="558"/>
            <ac:inkMk id="23569" creationId="{E089F2E3-45EA-486B-A260-E766EB2A0258}"/>
          </ac:inkMkLst>
        </pc:inkChg>
        <pc:inkChg chg="mod">
          <ac:chgData name="Sherif Khattab" userId="c83b1e15-36f3-4f46-aceb-05aac24c545e" providerId="ADAL" clId="{40561216-C3B6-4E03-B696-C2E8E46E1565}" dt="2021-03-02T14:56:15.132" v="502"/>
          <ac:inkMkLst>
            <pc:docMk/>
            <pc:sldMk cId="3925931934" sldId="558"/>
            <ac:inkMk id="23570" creationId="{C315644A-BBCC-4823-9005-14F1A7FDE1C2}"/>
          </ac:inkMkLst>
        </pc:inkChg>
        <pc:inkChg chg="mod">
          <ac:chgData name="Sherif Khattab" userId="c83b1e15-36f3-4f46-aceb-05aac24c545e" providerId="ADAL" clId="{40561216-C3B6-4E03-B696-C2E8E46E1565}" dt="2021-03-02T14:56:15.132" v="502"/>
          <ac:inkMkLst>
            <pc:docMk/>
            <pc:sldMk cId="3925931934" sldId="558"/>
            <ac:inkMk id="23571" creationId="{4A65A549-A8AD-4542-8C89-6269FF5866D1}"/>
          </ac:inkMkLst>
        </pc:inkChg>
        <pc:inkChg chg="mod">
          <ac:chgData name="Sherif Khattab" userId="c83b1e15-36f3-4f46-aceb-05aac24c545e" providerId="ADAL" clId="{40561216-C3B6-4E03-B696-C2E8E46E1565}" dt="2021-03-02T14:56:15.132" v="502"/>
          <ac:inkMkLst>
            <pc:docMk/>
            <pc:sldMk cId="3925931934" sldId="558"/>
            <ac:inkMk id="23572" creationId="{B9C4A1FB-67E2-4BED-9908-CDD670C3D085}"/>
          </ac:inkMkLst>
        </pc:inkChg>
        <pc:inkChg chg="mod">
          <ac:chgData name="Sherif Khattab" userId="c83b1e15-36f3-4f46-aceb-05aac24c545e" providerId="ADAL" clId="{40561216-C3B6-4E03-B696-C2E8E46E1565}" dt="2021-03-02T14:56:15.132" v="502"/>
          <ac:inkMkLst>
            <pc:docMk/>
            <pc:sldMk cId="3925931934" sldId="558"/>
            <ac:inkMk id="23574" creationId="{5080E0A9-56D7-4D4F-A195-E284339CA129}"/>
          </ac:inkMkLst>
        </pc:inkChg>
        <pc:inkChg chg="mod">
          <ac:chgData name="Sherif Khattab" userId="c83b1e15-36f3-4f46-aceb-05aac24c545e" providerId="ADAL" clId="{40561216-C3B6-4E03-B696-C2E8E46E1565}" dt="2021-03-02T14:56:15.132" v="502"/>
          <ac:inkMkLst>
            <pc:docMk/>
            <pc:sldMk cId="3925931934" sldId="558"/>
            <ac:inkMk id="23576" creationId="{D0BE1369-00A5-44C7-8452-53D1B39882EE}"/>
          </ac:inkMkLst>
        </pc:inkChg>
        <pc:inkChg chg="mod">
          <ac:chgData name="Sherif Khattab" userId="c83b1e15-36f3-4f46-aceb-05aac24c545e" providerId="ADAL" clId="{40561216-C3B6-4E03-B696-C2E8E46E1565}" dt="2021-03-02T14:56:15.132" v="502"/>
          <ac:inkMkLst>
            <pc:docMk/>
            <pc:sldMk cId="3925931934" sldId="558"/>
            <ac:inkMk id="23577" creationId="{43BAB690-6EB8-4D2F-9260-3E735FEB4B2D}"/>
          </ac:inkMkLst>
        </pc:inkChg>
        <pc:inkChg chg="mod">
          <ac:chgData name="Sherif Khattab" userId="c83b1e15-36f3-4f46-aceb-05aac24c545e" providerId="ADAL" clId="{40561216-C3B6-4E03-B696-C2E8E46E1565}" dt="2021-03-02T14:56:15.132" v="502"/>
          <ac:inkMkLst>
            <pc:docMk/>
            <pc:sldMk cId="3925931934" sldId="558"/>
            <ac:inkMk id="23578" creationId="{83315C3A-A95B-42AC-9D6D-979EB8D173B6}"/>
          </ac:inkMkLst>
        </pc:inkChg>
        <pc:inkChg chg="mod">
          <ac:chgData name="Sherif Khattab" userId="c83b1e15-36f3-4f46-aceb-05aac24c545e" providerId="ADAL" clId="{40561216-C3B6-4E03-B696-C2E8E46E1565}" dt="2021-03-02T14:56:15.132" v="502"/>
          <ac:inkMkLst>
            <pc:docMk/>
            <pc:sldMk cId="3925931934" sldId="558"/>
            <ac:inkMk id="23579" creationId="{E04171F8-E595-4689-B13C-72E0E4EF4978}"/>
          </ac:inkMkLst>
        </pc:inkChg>
        <pc:inkChg chg="mod">
          <ac:chgData name="Sherif Khattab" userId="c83b1e15-36f3-4f46-aceb-05aac24c545e" providerId="ADAL" clId="{40561216-C3B6-4E03-B696-C2E8E46E1565}" dt="2021-03-02T14:56:15.132" v="502"/>
          <ac:inkMkLst>
            <pc:docMk/>
            <pc:sldMk cId="3925931934" sldId="558"/>
            <ac:inkMk id="23580" creationId="{E8FD612D-4AE1-407E-90A1-CE8B0F7F65A7}"/>
          </ac:inkMkLst>
        </pc:inkChg>
        <pc:inkChg chg="mod">
          <ac:chgData name="Sherif Khattab" userId="c83b1e15-36f3-4f46-aceb-05aac24c545e" providerId="ADAL" clId="{40561216-C3B6-4E03-B696-C2E8E46E1565}" dt="2021-03-02T14:56:15.132" v="502"/>
          <ac:inkMkLst>
            <pc:docMk/>
            <pc:sldMk cId="3925931934" sldId="558"/>
            <ac:inkMk id="23581" creationId="{C8D3D5B6-B190-475B-BF38-91CC60C733FE}"/>
          </ac:inkMkLst>
        </pc:inkChg>
        <pc:inkChg chg="mod">
          <ac:chgData name="Sherif Khattab" userId="c83b1e15-36f3-4f46-aceb-05aac24c545e" providerId="ADAL" clId="{40561216-C3B6-4E03-B696-C2E8E46E1565}" dt="2021-03-02T14:56:15.132" v="502"/>
          <ac:inkMkLst>
            <pc:docMk/>
            <pc:sldMk cId="3925931934" sldId="558"/>
            <ac:inkMk id="23583" creationId="{EC8BF6A4-0F25-47DF-8764-D97275EAA475}"/>
          </ac:inkMkLst>
        </pc:inkChg>
        <pc:inkChg chg="mod">
          <ac:chgData name="Sherif Khattab" userId="c83b1e15-36f3-4f46-aceb-05aac24c545e" providerId="ADAL" clId="{40561216-C3B6-4E03-B696-C2E8E46E1565}" dt="2021-03-02T14:56:15.132" v="502"/>
          <ac:inkMkLst>
            <pc:docMk/>
            <pc:sldMk cId="3925931934" sldId="558"/>
            <ac:inkMk id="23584" creationId="{57D69971-0B46-4623-8A6B-3B3C85BCFF69}"/>
          </ac:inkMkLst>
        </pc:inkChg>
        <pc:inkChg chg="mod">
          <ac:chgData name="Sherif Khattab" userId="c83b1e15-36f3-4f46-aceb-05aac24c545e" providerId="ADAL" clId="{40561216-C3B6-4E03-B696-C2E8E46E1565}" dt="2021-03-02T14:56:15.132" v="502"/>
          <ac:inkMkLst>
            <pc:docMk/>
            <pc:sldMk cId="3925931934" sldId="558"/>
            <ac:inkMk id="23585" creationId="{F8FC187E-9EB1-4A50-98B4-087073282546}"/>
          </ac:inkMkLst>
        </pc:inkChg>
        <pc:inkChg chg="mod">
          <ac:chgData name="Sherif Khattab" userId="c83b1e15-36f3-4f46-aceb-05aac24c545e" providerId="ADAL" clId="{40561216-C3B6-4E03-B696-C2E8E46E1565}" dt="2021-03-02T14:56:15.132" v="502"/>
          <ac:inkMkLst>
            <pc:docMk/>
            <pc:sldMk cId="3925931934" sldId="558"/>
            <ac:inkMk id="23586" creationId="{1AFE1D24-554E-45CD-A400-2E8FC12D5A0D}"/>
          </ac:inkMkLst>
        </pc:inkChg>
        <pc:inkChg chg="mod">
          <ac:chgData name="Sherif Khattab" userId="c83b1e15-36f3-4f46-aceb-05aac24c545e" providerId="ADAL" clId="{40561216-C3B6-4E03-B696-C2E8E46E1565}" dt="2021-03-02T14:56:15.132" v="502"/>
          <ac:inkMkLst>
            <pc:docMk/>
            <pc:sldMk cId="3925931934" sldId="558"/>
            <ac:inkMk id="23587" creationId="{FE9728E1-CAAA-43DC-B604-C9D45BF1646D}"/>
          </ac:inkMkLst>
        </pc:inkChg>
        <pc:inkChg chg="mod">
          <ac:chgData name="Sherif Khattab" userId="c83b1e15-36f3-4f46-aceb-05aac24c545e" providerId="ADAL" clId="{40561216-C3B6-4E03-B696-C2E8E46E1565}" dt="2021-03-02T14:56:15.132" v="502"/>
          <ac:inkMkLst>
            <pc:docMk/>
            <pc:sldMk cId="3925931934" sldId="558"/>
            <ac:inkMk id="23589" creationId="{0A0BC15D-6427-44BD-B8C5-2F74D103D233}"/>
          </ac:inkMkLst>
        </pc:inkChg>
        <pc:inkChg chg="mod">
          <ac:chgData name="Sherif Khattab" userId="c83b1e15-36f3-4f46-aceb-05aac24c545e" providerId="ADAL" clId="{40561216-C3B6-4E03-B696-C2E8E46E1565}" dt="2021-03-02T14:56:15.132" v="502"/>
          <ac:inkMkLst>
            <pc:docMk/>
            <pc:sldMk cId="3925931934" sldId="558"/>
            <ac:inkMk id="23590" creationId="{761307AF-16E1-4780-B3AC-E42AB02AF571}"/>
          </ac:inkMkLst>
        </pc:inkChg>
        <pc:inkChg chg="mod">
          <ac:chgData name="Sherif Khattab" userId="c83b1e15-36f3-4f46-aceb-05aac24c545e" providerId="ADAL" clId="{40561216-C3B6-4E03-B696-C2E8E46E1565}" dt="2021-03-02T14:56:15.132" v="502"/>
          <ac:inkMkLst>
            <pc:docMk/>
            <pc:sldMk cId="3925931934" sldId="558"/>
            <ac:inkMk id="23591" creationId="{800D8CDC-FCE4-4FC1-B795-A774356CBB49}"/>
          </ac:inkMkLst>
        </pc:inkChg>
        <pc:inkChg chg="mod">
          <ac:chgData name="Sherif Khattab" userId="c83b1e15-36f3-4f46-aceb-05aac24c545e" providerId="ADAL" clId="{40561216-C3B6-4E03-B696-C2E8E46E1565}" dt="2021-03-02T14:56:15.132" v="502"/>
          <ac:inkMkLst>
            <pc:docMk/>
            <pc:sldMk cId="3925931934" sldId="558"/>
            <ac:inkMk id="23593" creationId="{F6F54656-A8DD-4BC4-B253-D21DE17A2BDA}"/>
          </ac:inkMkLst>
        </pc:inkChg>
        <pc:inkChg chg="mod">
          <ac:chgData name="Sherif Khattab" userId="c83b1e15-36f3-4f46-aceb-05aac24c545e" providerId="ADAL" clId="{40561216-C3B6-4E03-B696-C2E8E46E1565}" dt="2021-03-02T14:56:15.132" v="502"/>
          <ac:inkMkLst>
            <pc:docMk/>
            <pc:sldMk cId="3925931934" sldId="558"/>
            <ac:inkMk id="23594" creationId="{78465BA3-A56F-46C3-84B4-E748C9D8C4F7}"/>
          </ac:inkMkLst>
        </pc:inkChg>
        <pc:inkChg chg="mod">
          <ac:chgData name="Sherif Khattab" userId="c83b1e15-36f3-4f46-aceb-05aac24c545e" providerId="ADAL" clId="{40561216-C3B6-4E03-B696-C2E8E46E1565}" dt="2021-03-02T14:56:15.132" v="502"/>
          <ac:inkMkLst>
            <pc:docMk/>
            <pc:sldMk cId="3925931934" sldId="558"/>
            <ac:inkMk id="23595" creationId="{3413CC97-C44F-4613-A28F-BFAE2FF5B565}"/>
          </ac:inkMkLst>
        </pc:inkChg>
        <pc:inkChg chg="mod">
          <ac:chgData name="Sherif Khattab" userId="c83b1e15-36f3-4f46-aceb-05aac24c545e" providerId="ADAL" clId="{40561216-C3B6-4E03-B696-C2E8E46E1565}" dt="2021-03-02T14:56:15.132" v="502"/>
          <ac:inkMkLst>
            <pc:docMk/>
            <pc:sldMk cId="3925931934" sldId="558"/>
            <ac:inkMk id="23596" creationId="{000CE992-2847-4DC1-8887-BD414802BB14}"/>
          </ac:inkMkLst>
        </pc:inkChg>
        <pc:inkChg chg="mod">
          <ac:chgData name="Sherif Khattab" userId="c83b1e15-36f3-4f46-aceb-05aac24c545e" providerId="ADAL" clId="{40561216-C3B6-4E03-B696-C2E8E46E1565}" dt="2021-03-02T14:56:15.132" v="502"/>
          <ac:inkMkLst>
            <pc:docMk/>
            <pc:sldMk cId="3925931934" sldId="558"/>
            <ac:inkMk id="23597" creationId="{CD3FC1F9-0F83-44E8-9E65-5863FD267F26}"/>
          </ac:inkMkLst>
        </pc:inkChg>
        <pc:inkChg chg="mod">
          <ac:chgData name="Sherif Khattab" userId="c83b1e15-36f3-4f46-aceb-05aac24c545e" providerId="ADAL" clId="{40561216-C3B6-4E03-B696-C2E8E46E1565}" dt="2021-03-02T14:56:15.132" v="502"/>
          <ac:inkMkLst>
            <pc:docMk/>
            <pc:sldMk cId="3925931934" sldId="558"/>
            <ac:inkMk id="23598" creationId="{B74EE29C-272C-451D-824C-389F652DD6AC}"/>
          </ac:inkMkLst>
        </pc:inkChg>
        <pc:inkChg chg="mod">
          <ac:chgData name="Sherif Khattab" userId="c83b1e15-36f3-4f46-aceb-05aac24c545e" providerId="ADAL" clId="{40561216-C3B6-4E03-B696-C2E8E46E1565}" dt="2021-03-02T14:56:15.132" v="502"/>
          <ac:inkMkLst>
            <pc:docMk/>
            <pc:sldMk cId="3925931934" sldId="558"/>
            <ac:inkMk id="23599" creationId="{C42E0A56-A1DA-4DCB-B2B6-5DACFFE47D84}"/>
          </ac:inkMkLst>
        </pc:inkChg>
        <pc:inkChg chg="del mod">
          <ac:chgData name="Sherif Khattab" userId="c83b1e15-36f3-4f46-aceb-05aac24c545e" providerId="ADAL" clId="{40561216-C3B6-4E03-B696-C2E8E46E1565}" dt="2021-03-02T14:56:14.951" v="454"/>
          <ac:inkMkLst>
            <pc:docMk/>
            <pc:sldMk cId="3925931934" sldId="558"/>
            <ac:inkMk id="23601" creationId="{4600B491-531D-4F6E-984B-B178D34304DB}"/>
          </ac:inkMkLst>
        </pc:inkChg>
        <pc:inkChg chg="del mod">
          <ac:chgData name="Sherif Khattab" userId="c83b1e15-36f3-4f46-aceb-05aac24c545e" providerId="ADAL" clId="{40561216-C3B6-4E03-B696-C2E8E46E1565}" dt="2021-03-02T14:56:15.097" v="489"/>
          <ac:inkMkLst>
            <pc:docMk/>
            <pc:sldMk cId="3925931934" sldId="558"/>
            <ac:inkMk id="23602" creationId="{8590EC06-81B8-4E62-AD56-2D9C619CB4E8}"/>
          </ac:inkMkLst>
        </pc:inkChg>
        <pc:inkChg chg="del mod">
          <ac:chgData name="Sherif Khattab" userId="c83b1e15-36f3-4f46-aceb-05aac24c545e" providerId="ADAL" clId="{40561216-C3B6-4E03-B696-C2E8E46E1565}" dt="2021-03-02T14:56:15.094" v="488"/>
          <ac:inkMkLst>
            <pc:docMk/>
            <pc:sldMk cId="3925931934" sldId="558"/>
            <ac:inkMk id="23603" creationId="{03F7B552-AE73-4E25-8F31-904011C9E0C4}"/>
          </ac:inkMkLst>
        </pc:inkChg>
        <pc:inkChg chg="del mod">
          <ac:chgData name="Sherif Khattab" userId="c83b1e15-36f3-4f46-aceb-05aac24c545e" providerId="ADAL" clId="{40561216-C3B6-4E03-B696-C2E8E46E1565}" dt="2021-03-02T14:56:14.919" v="448"/>
          <ac:inkMkLst>
            <pc:docMk/>
            <pc:sldMk cId="3925931934" sldId="558"/>
            <ac:inkMk id="23604" creationId="{3FC31064-F965-406B-A00C-AB8E71B83EEB}"/>
          </ac:inkMkLst>
        </pc:inkChg>
        <pc:inkChg chg="del mod">
          <ac:chgData name="Sherif Khattab" userId="c83b1e15-36f3-4f46-aceb-05aac24c545e" providerId="ADAL" clId="{40561216-C3B6-4E03-B696-C2E8E46E1565}" dt="2021-03-02T14:56:14.966" v="457"/>
          <ac:inkMkLst>
            <pc:docMk/>
            <pc:sldMk cId="3925931934" sldId="558"/>
            <ac:inkMk id="23605" creationId="{BA80DF44-2335-4B14-BC94-240A38AC9B9A}"/>
          </ac:inkMkLst>
        </pc:inkChg>
        <pc:inkChg chg="del mod">
          <ac:chgData name="Sherif Khattab" userId="c83b1e15-36f3-4f46-aceb-05aac24c545e" providerId="ADAL" clId="{40561216-C3B6-4E03-B696-C2E8E46E1565}" dt="2021-03-02T14:56:15.082" v="485"/>
          <ac:inkMkLst>
            <pc:docMk/>
            <pc:sldMk cId="3925931934" sldId="558"/>
            <ac:inkMk id="23606" creationId="{7177B574-128A-4148-8516-BF3A12E8EF37}"/>
          </ac:inkMkLst>
        </pc:inkChg>
        <pc:inkChg chg="del mod">
          <ac:chgData name="Sherif Khattab" userId="c83b1e15-36f3-4f46-aceb-05aac24c545e" providerId="ADAL" clId="{40561216-C3B6-4E03-B696-C2E8E46E1565}" dt="2021-03-02T14:56:15.107" v="492"/>
          <ac:inkMkLst>
            <pc:docMk/>
            <pc:sldMk cId="3925931934" sldId="558"/>
            <ac:inkMk id="23608" creationId="{BA6A7D11-EF81-45BF-AA2C-83A7517795B6}"/>
          </ac:inkMkLst>
        </pc:inkChg>
        <pc:inkChg chg="del mod">
          <ac:chgData name="Sherif Khattab" userId="c83b1e15-36f3-4f46-aceb-05aac24c545e" providerId="ADAL" clId="{40561216-C3B6-4E03-B696-C2E8E46E1565}" dt="2021-03-02T14:56:15.091" v="487"/>
          <ac:inkMkLst>
            <pc:docMk/>
            <pc:sldMk cId="3925931934" sldId="558"/>
            <ac:inkMk id="23609" creationId="{F2CCC1AD-B6A2-4AE2-B407-C08CF6614221}"/>
          </ac:inkMkLst>
        </pc:inkChg>
        <pc:inkChg chg="del mod">
          <ac:chgData name="Sherif Khattab" userId="c83b1e15-36f3-4f46-aceb-05aac24c545e" providerId="ADAL" clId="{40561216-C3B6-4E03-B696-C2E8E46E1565}" dt="2021-03-02T14:56:15.054" v="477"/>
          <ac:inkMkLst>
            <pc:docMk/>
            <pc:sldMk cId="3925931934" sldId="558"/>
            <ac:inkMk id="23610" creationId="{3E34209D-E281-4CD5-914A-A4533596149C}"/>
          </ac:inkMkLst>
        </pc:inkChg>
        <pc:inkChg chg="del mod">
          <ac:chgData name="Sherif Khattab" userId="c83b1e15-36f3-4f46-aceb-05aac24c545e" providerId="ADAL" clId="{40561216-C3B6-4E03-B696-C2E8E46E1565}" dt="2021-03-02T14:56:15.074" v="483"/>
          <ac:inkMkLst>
            <pc:docMk/>
            <pc:sldMk cId="3925931934" sldId="558"/>
            <ac:inkMk id="23611" creationId="{B7A2D2D7-D75E-428C-95C6-00440C5C943D}"/>
          </ac:inkMkLst>
        </pc:inkChg>
        <pc:inkChg chg="del mod">
          <ac:chgData name="Sherif Khattab" userId="c83b1e15-36f3-4f46-aceb-05aac24c545e" providerId="ADAL" clId="{40561216-C3B6-4E03-B696-C2E8E46E1565}" dt="2021-03-02T14:56:15.087" v="486"/>
          <ac:inkMkLst>
            <pc:docMk/>
            <pc:sldMk cId="3925931934" sldId="558"/>
            <ac:inkMk id="23612" creationId="{26AF0E91-A159-4BC6-BCB4-C91EF1ED0ED6}"/>
          </ac:inkMkLst>
        </pc:inkChg>
        <pc:inkChg chg="del mod">
          <ac:chgData name="Sherif Khattab" userId="c83b1e15-36f3-4f46-aceb-05aac24c545e" providerId="ADAL" clId="{40561216-C3B6-4E03-B696-C2E8E46E1565}" dt="2021-03-02T14:56:14.895" v="443"/>
          <ac:inkMkLst>
            <pc:docMk/>
            <pc:sldMk cId="3925931934" sldId="558"/>
            <ac:inkMk id="23613" creationId="{2469BD39-75EF-494D-8C4E-A483A92377E7}"/>
          </ac:inkMkLst>
        </pc:inkChg>
        <pc:inkChg chg="del mod">
          <ac:chgData name="Sherif Khattab" userId="c83b1e15-36f3-4f46-aceb-05aac24c545e" providerId="ADAL" clId="{40561216-C3B6-4E03-B696-C2E8E46E1565}" dt="2021-03-02T14:56:15.101" v="490"/>
          <ac:inkMkLst>
            <pc:docMk/>
            <pc:sldMk cId="3925931934" sldId="558"/>
            <ac:inkMk id="23614" creationId="{E97D3BC2-502B-4A90-8A64-126AA52F761D}"/>
          </ac:inkMkLst>
        </pc:inkChg>
        <pc:inkChg chg="del mod">
          <ac:chgData name="Sherif Khattab" userId="c83b1e15-36f3-4f46-aceb-05aac24c545e" providerId="ADAL" clId="{40561216-C3B6-4E03-B696-C2E8E46E1565}" dt="2021-03-02T14:56:15.042" v="474"/>
          <ac:inkMkLst>
            <pc:docMk/>
            <pc:sldMk cId="3925931934" sldId="558"/>
            <ac:inkMk id="23615" creationId="{2B0D0797-9EEE-4D91-AF8D-E8FBFB4E297B}"/>
          </ac:inkMkLst>
        </pc:inkChg>
        <pc:inkChg chg="del mod">
          <ac:chgData name="Sherif Khattab" userId="c83b1e15-36f3-4f46-aceb-05aac24c545e" providerId="ADAL" clId="{40561216-C3B6-4E03-B696-C2E8E46E1565}" dt="2021-03-02T14:56:15.127" v="500"/>
          <ac:inkMkLst>
            <pc:docMk/>
            <pc:sldMk cId="3925931934" sldId="558"/>
            <ac:inkMk id="23616" creationId="{86AA7C6B-FD04-47DE-BE82-A904A93543C0}"/>
          </ac:inkMkLst>
        </pc:inkChg>
        <pc:inkChg chg="del mod">
          <ac:chgData name="Sherif Khattab" userId="c83b1e15-36f3-4f46-aceb-05aac24c545e" providerId="ADAL" clId="{40561216-C3B6-4E03-B696-C2E8E46E1565}" dt="2021-03-02T14:56:15.123" v="498"/>
          <ac:inkMkLst>
            <pc:docMk/>
            <pc:sldMk cId="3925931934" sldId="558"/>
            <ac:inkMk id="23618" creationId="{7885FCFD-9E51-4798-937D-FC677012C7A3}"/>
          </ac:inkMkLst>
        </pc:inkChg>
        <pc:inkChg chg="del mod">
          <ac:chgData name="Sherif Khattab" userId="c83b1e15-36f3-4f46-aceb-05aac24c545e" providerId="ADAL" clId="{40561216-C3B6-4E03-B696-C2E8E46E1565}" dt="2021-03-02T14:56:15.132" v="502"/>
          <ac:inkMkLst>
            <pc:docMk/>
            <pc:sldMk cId="3925931934" sldId="558"/>
            <ac:inkMk id="23619" creationId="{79D41083-0D19-4C14-82F6-CD13C5D9C693}"/>
          </ac:inkMkLst>
        </pc:inkChg>
        <pc:inkChg chg="del mod">
          <ac:chgData name="Sherif Khattab" userId="c83b1e15-36f3-4f46-aceb-05aac24c545e" providerId="ADAL" clId="{40561216-C3B6-4E03-B696-C2E8E46E1565}" dt="2021-03-02T14:56:14.940" v="452"/>
          <ac:inkMkLst>
            <pc:docMk/>
            <pc:sldMk cId="3925931934" sldId="558"/>
            <ac:inkMk id="23620" creationId="{24B119B8-5039-4266-AC48-9D21FCF3E307}"/>
          </ac:inkMkLst>
        </pc:inkChg>
        <pc:inkChg chg="del mod">
          <ac:chgData name="Sherif Khattab" userId="c83b1e15-36f3-4f46-aceb-05aac24c545e" providerId="ADAL" clId="{40561216-C3B6-4E03-B696-C2E8E46E1565}" dt="2021-03-02T14:56:15.130" v="501"/>
          <ac:inkMkLst>
            <pc:docMk/>
            <pc:sldMk cId="3925931934" sldId="558"/>
            <ac:inkMk id="23621" creationId="{6D7BD5D4-E73B-43DC-80EE-EB90A1C33750}"/>
          </ac:inkMkLst>
        </pc:inkChg>
        <pc:inkChg chg="del mod">
          <ac:chgData name="Sherif Khattab" userId="c83b1e15-36f3-4f46-aceb-05aac24c545e" providerId="ADAL" clId="{40561216-C3B6-4E03-B696-C2E8E46E1565}" dt="2021-03-02T14:56:14.975" v="459"/>
          <ac:inkMkLst>
            <pc:docMk/>
            <pc:sldMk cId="3925931934" sldId="558"/>
            <ac:inkMk id="23622" creationId="{4D4EAF63-EE39-4E18-9659-6169D13CA5C8}"/>
          </ac:inkMkLst>
        </pc:inkChg>
        <pc:inkChg chg="del mod">
          <ac:chgData name="Sherif Khattab" userId="c83b1e15-36f3-4f46-aceb-05aac24c545e" providerId="ADAL" clId="{40561216-C3B6-4E03-B696-C2E8E46E1565}" dt="2021-03-02T14:56:15.015" v="467"/>
          <ac:inkMkLst>
            <pc:docMk/>
            <pc:sldMk cId="3925931934" sldId="558"/>
            <ac:inkMk id="23624" creationId="{D419C405-99F4-4F0D-9F98-C40C001FA051}"/>
          </ac:inkMkLst>
        </pc:inkChg>
        <pc:inkChg chg="del mod">
          <ac:chgData name="Sherif Khattab" userId="c83b1e15-36f3-4f46-aceb-05aac24c545e" providerId="ADAL" clId="{40561216-C3B6-4E03-B696-C2E8E46E1565}" dt="2021-03-02T14:56:15.118" v="496"/>
          <ac:inkMkLst>
            <pc:docMk/>
            <pc:sldMk cId="3925931934" sldId="558"/>
            <ac:inkMk id="23625" creationId="{A9DB4019-7694-44E2-A1C8-EF5452E86B18}"/>
          </ac:inkMkLst>
        </pc:inkChg>
        <pc:inkChg chg="del mod">
          <ac:chgData name="Sherif Khattab" userId="c83b1e15-36f3-4f46-aceb-05aac24c545e" providerId="ADAL" clId="{40561216-C3B6-4E03-B696-C2E8E46E1565}" dt="2021-03-02T14:56:14.900" v="444"/>
          <ac:inkMkLst>
            <pc:docMk/>
            <pc:sldMk cId="3925931934" sldId="558"/>
            <ac:inkMk id="23626" creationId="{C04CDA8C-2567-4A9F-8A27-EB6631A00C21}"/>
          </ac:inkMkLst>
        </pc:inkChg>
        <pc:inkChg chg="del mod">
          <ac:chgData name="Sherif Khattab" userId="c83b1e15-36f3-4f46-aceb-05aac24c545e" providerId="ADAL" clId="{40561216-C3B6-4E03-B696-C2E8E46E1565}" dt="2021-03-02T14:56:15.125" v="499"/>
          <ac:inkMkLst>
            <pc:docMk/>
            <pc:sldMk cId="3925931934" sldId="558"/>
            <ac:inkMk id="23628" creationId="{824341E5-890B-407F-B1BE-9B78A2A9E2B4}"/>
          </ac:inkMkLst>
        </pc:inkChg>
        <pc:inkChg chg="del mod">
          <ac:chgData name="Sherif Khattab" userId="c83b1e15-36f3-4f46-aceb-05aac24c545e" providerId="ADAL" clId="{40561216-C3B6-4E03-B696-C2E8E46E1565}" dt="2021-03-02T14:56:14.929" v="450"/>
          <ac:inkMkLst>
            <pc:docMk/>
            <pc:sldMk cId="3925931934" sldId="558"/>
            <ac:inkMk id="23629" creationId="{8BE513DE-0C6E-47B3-9970-4D0D1E305B21}"/>
          </ac:inkMkLst>
        </pc:inkChg>
        <pc:inkChg chg="del mod">
          <ac:chgData name="Sherif Khattab" userId="c83b1e15-36f3-4f46-aceb-05aac24c545e" providerId="ADAL" clId="{40561216-C3B6-4E03-B696-C2E8E46E1565}" dt="2021-03-02T14:56:14.924" v="449"/>
          <ac:inkMkLst>
            <pc:docMk/>
            <pc:sldMk cId="3925931934" sldId="558"/>
            <ac:inkMk id="23630" creationId="{EC82A30E-FFDC-47C5-87E3-9388A7B5B046}"/>
          </ac:inkMkLst>
        </pc:inkChg>
        <pc:inkChg chg="del mod">
          <ac:chgData name="Sherif Khattab" userId="c83b1e15-36f3-4f46-aceb-05aac24c545e" providerId="ADAL" clId="{40561216-C3B6-4E03-B696-C2E8E46E1565}" dt="2021-03-02T14:56:14.990" v="461"/>
          <ac:inkMkLst>
            <pc:docMk/>
            <pc:sldMk cId="3925931934" sldId="558"/>
            <ac:inkMk id="23631" creationId="{0FE3A3DE-45F3-469A-980B-10731851D126}"/>
          </ac:inkMkLst>
        </pc:inkChg>
        <pc:inkChg chg="del mod">
          <ac:chgData name="Sherif Khattab" userId="c83b1e15-36f3-4f46-aceb-05aac24c545e" providerId="ADAL" clId="{40561216-C3B6-4E03-B696-C2E8E46E1565}" dt="2021-03-02T14:56:15.011" v="466"/>
          <ac:inkMkLst>
            <pc:docMk/>
            <pc:sldMk cId="3925931934" sldId="558"/>
            <ac:inkMk id="23632" creationId="{0F2CE510-9FBD-49AC-8B30-FD52B2C9709C}"/>
          </ac:inkMkLst>
        </pc:inkChg>
        <pc:inkChg chg="del mod">
          <ac:chgData name="Sherif Khattab" userId="c83b1e15-36f3-4f46-aceb-05aac24c545e" providerId="ADAL" clId="{40561216-C3B6-4E03-B696-C2E8E46E1565}" dt="2021-03-02T14:56:14.946" v="453"/>
          <ac:inkMkLst>
            <pc:docMk/>
            <pc:sldMk cId="3925931934" sldId="558"/>
            <ac:inkMk id="23634" creationId="{39367AD8-5239-461A-8039-12F379453AF5}"/>
          </ac:inkMkLst>
        </pc:inkChg>
        <pc:inkChg chg="del mod">
          <ac:chgData name="Sherif Khattab" userId="c83b1e15-36f3-4f46-aceb-05aac24c545e" providerId="ADAL" clId="{40561216-C3B6-4E03-B696-C2E8E46E1565}" dt="2021-03-02T14:56:15.115" v="495"/>
          <ac:inkMkLst>
            <pc:docMk/>
            <pc:sldMk cId="3925931934" sldId="558"/>
            <ac:inkMk id="23635" creationId="{D75C35D5-6EAF-4D2F-9125-85118AE3B449}"/>
          </ac:inkMkLst>
        </pc:inkChg>
        <pc:inkChg chg="del mod">
          <ac:chgData name="Sherif Khattab" userId="c83b1e15-36f3-4f46-aceb-05aac24c545e" providerId="ADAL" clId="{40561216-C3B6-4E03-B696-C2E8E46E1565}" dt="2021-03-02T14:56:15.031" v="471"/>
          <ac:inkMkLst>
            <pc:docMk/>
            <pc:sldMk cId="3925931934" sldId="558"/>
            <ac:inkMk id="23636" creationId="{353DBCFD-1E6D-4A02-B8E9-62C8F6213BA5}"/>
          </ac:inkMkLst>
        </pc:inkChg>
        <pc:inkChg chg="del mod">
          <ac:chgData name="Sherif Khattab" userId="c83b1e15-36f3-4f46-aceb-05aac24c545e" providerId="ADAL" clId="{40561216-C3B6-4E03-B696-C2E8E46E1565}" dt="2021-03-02T14:56:15.059" v="479"/>
          <ac:inkMkLst>
            <pc:docMk/>
            <pc:sldMk cId="3925931934" sldId="558"/>
            <ac:inkMk id="23637" creationId="{83EED6AE-2F58-4157-BCF9-A04D0A3CCE0E}"/>
          </ac:inkMkLst>
        </pc:inkChg>
        <pc:inkChg chg="del mod">
          <ac:chgData name="Sherif Khattab" userId="c83b1e15-36f3-4f46-aceb-05aac24c545e" providerId="ADAL" clId="{40561216-C3B6-4E03-B696-C2E8E46E1565}" dt="2021-03-02T14:56:14.916" v="447"/>
          <ac:inkMkLst>
            <pc:docMk/>
            <pc:sldMk cId="3925931934" sldId="558"/>
            <ac:inkMk id="23638" creationId="{95A62852-829F-4938-A7CD-BC8BE244C23B}"/>
          </ac:inkMkLst>
        </pc:inkChg>
        <pc:inkChg chg="del mod">
          <ac:chgData name="Sherif Khattab" userId="c83b1e15-36f3-4f46-aceb-05aac24c545e" providerId="ADAL" clId="{40561216-C3B6-4E03-B696-C2E8E46E1565}" dt="2021-03-02T14:56:14.956" v="455"/>
          <ac:inkMkLst>
            <pc:docMk/>
            <pc:sldMk cId="3925931934" sldId="558"/>
            <ac:inkMk id="23639" creationId="{C1893F75-521C-4191-ADE3-54E61C603FFB}"/>
          </ac:inkMkLst>
        </pc:inkChg>
        <pc:inkChg chg="del mod">
          <ac:chgData name="Sherif Khattab" userId="c83b1e15-36f3-4f46-aceb-05aac24c545e" providerId="ADAL" clId="{40561216-C3B6-4E03-B696-C2E8E46E1565}" dt="2021-03-02T14:56:14.971" v="458"/>
          <ac:inkMkLst>
            <pc:docMk/>
            <pc:sldMk cId="3925931934" sldId="558"/>
            <ac:inkMk id="23640" creationId="{5771F703-5DC7-4AE6-AEB3-12B9F3D35312}"/>
          </ac:inkMkLst>
        </pc:inkChg>
        <pc:inkChg chg="del mod">
          <ac:chgData name="Sherif Khattab" userId="c83b1e15-36f3-4f46-aceb-05aac24c545e" providerId="ADAL" clId="{40561216-C3B6-4E03-B696-C2E8E46E1565}" dt="2021-03-02T14:56:15.003" v="464"/>
          <ac:inkMkLst>
            <pc:docMk/>
            <pc:sldMk cId="3925931934" sldId="558"/>
            <ac:inkMk id="23641" creationId="{9A2A94DF-3D7E-4EED-B604-5D8B817342D6}"/>
          </ac:inkMkLst>
        </pc:inkChg>
        <pc:inkChg chg="del mod">
          <ac:chgData name="Sherif Khattab" userId="c83b1e15-36f3-4f46-aceb-05aac24c545e" providerId="ADAL" clId="{40561216-C3B6-4E03-B696-C2E8E46E1565}" dt="2021-03-02T14:56:15.121" v="497"/>
          <ac:inkMkLst>
            <pc:docMk/>
            <pc:sldMk cId="3925931934" sldId="558"/>
            <ac:inkMk id="23642" creationId="{584289BE-C536-48B0-A5C3-93147F9B5CFD}"/>
          </ac:inkMkLst>
        </pc:inkChg>
        <pc:inkChg chg="del mod">
          <ac:chgData name="Sherif Khattab" userId="c83b1e15-36f3-4f46-aceb-05aac24c545e" providerId="ADAL" clId="{40561216-C3B6-4E03-B696-C2E8E46E1565}" dt="2021-03-02T14:56:15.028" v="470"/>
          <ac:inkMkLst>
            <pc:docMk/>
            <pc:sldMk cId="3925931934" sldId="558"/>
            <ac:inkMk id="23643" creationId="{E9DA26D0-0603-4013-B1FC-7913D6E83285}"/>
          </ac:inkMkLst>
        </pc:inkChg>
        <pc:inkChg chg="del mod">
          <ac:chgData name="Sherif Khattab" userId="c83b1e15-36f3-4f46-aceb-05aac24c545e" providerId="ADAL" clId="{40561216-C3B6-4E03-B696-C2E8E46E1565}" dt="2021-03-02T14:56:15.104" v="491"/>
          <ac:inkMkLst>
            <pc:docMk/>
            <pc:sldMk cId="3925931934" sldId="558"/>
            <ac:inkMk id="23644" creationId="{9CABADF0-6AAD-4A09-B71F-7EFD9B3CCEA3}"/>
          </ac:inkMkLst>
        </pc:inkChg>
        <pc:inkChg chg="del mod">
          <ac:chgData name="Sherif Khattab" userId="c83b1e15-36f3-4f46-aceb-05aac24c545e" providerId="ADAL" clId="{40561216-C3B6-4E03-B696-C2E8E46E1565}" dt="2021-03-02T14:56:15.064" v="480"/>
          <ac:inkMkLst>
            <pc:docMk/>
            <pc:sldMk cId="3925931934" sldId="558"/>
            <ac:inkMk id="23645" creationId="{649AA80D-2452-4822-8F19-4001909D7429}"/>
          </ac:inkMkLst>
        </pc:inkChg>
        <pc:inkChg chg="del mod">
          <ac:chgData name="Sherif Khattab" userId="c83b1e15-36f3-4f46-aceb-05aac24c545e" providerId="ADAL" clId="{40561216-C3B6-4E03-B696-C2E8E46E1565}" dt="2021-03-02T14:56:14.910" v="446"/>
          <ac:inkMkLst>
            <pc:docMk/>
            <pc:sldMk cId="3925931934" sldId="558"/>
            <ac:inkMk id="23646" creationId="{87B366E5-7624-47F3-A592-581796E12957}"/>
          </ac:inkMkLst>
        </pc:inkChg>
        <pc:inkChg chg="del mod">
          <ac:chgData name="Sherif Khattab" userId="c83b1e15-36f3-4f46-aceb-05aac24c545e" providerId="ADAL" clId="{40561216-C3B6-4E03-B696-C2E8E46E1565}" dt="2021-03-02T14:56:15.070" v="482"/>
          <ac:inkMkLst>
            <pc:docMk/>
            <pc:sldMk cId="3925931934" sldId="558"/>
            <ac:inkMk id="23648" creationId="{3F89BC67-AB21-4050-9493-6CA93740F5F8}"/>
          </ac:inkMkLst>
        </pc:inkChg>
        <pc:inkChg chg="del mod">
          <ac:chgData name="Sherif Khattab" userId="c83b1e15-36f3-4f46-aceb-05aac24c545e" providerId="ADAL" clId="{40561216-C3B6-4E03-B696-C2E8E46E1565}" dt="2021-03-02T14:56:14.934" v="451"/>
          <ac:inkMkLst>
            <pc:docMk/>
            <pc:sldMk cId="3925931934" sldId="558"/>
            <ac:inkMk id="23649" creationId="{B2C35B3E-1E36-4705-B4A3-28616001D1F4}"/>
          </ac:inkMkLst>
        </pc:inkChg>
        <pc:inkChg chg="del mod">
          <ac:chgData name="Sherif Khattab" userId="c83b1e15-36f3-4f46-aceb-05aac24c545e" providerId="ADAL" clId="{40561216-C3B6-4E03-B696-C2E8E46E1565}" dt="2021-03-02T14:56:15.110" v="493"/>
          <ac:inkMkLst>
            <pc:docMk/>
            <pc:sldMk cId="3925931934" sldId="558"/>
            <ac:inkMk id="23650" creationId="{BE0BDF15-3B86-4510-92D9-8E02FFE272AF}"/>
          </ac:inkMkLst>
        </pc:inkChg>
        <pc:inkChg chg="del mod">
          <ac:chgData name="Sherif Khattab" userId="c83b1e15-36f3-4f46-aceb-05aac24c545e" providerId="ADAL" clId="{40561216-C3B6-4E03-B696-C2E8E46E1565}" dt="2021-03-02T14:56:15.023" v="469"/>
          <ac:inkMkLst>
            <pc:docMk/>
            <pc:sldMk cId="3925931934" sldId="558"/>
            <ac:inkMk id="23651" creationId="{C741CB12-32FC-4B89-A891-3987A6E6647D}"/>
          </ac:inkMkLst>
        </pc:inkChg>
        <pc:inkChg chg="del mod">
          <ac:chgData name="Sherif Khattab" userId="c83b1e15-36f3-4f46-aceb-05aac24c545e" providerId="ADAL" clId="{40561216-C3B6-4E03-B696-C2E8E46E1565}" dt="2021-03-02T14:56:15.077" v="484"/>
          <ac:inkMkLst>
            <pc:docMk/>
            <pc:sldMk cId="3925931934" sldId="558"/>
            <ac:inkMk id="23652" creationId="{097A411A-2F8F-4EDF-A93C-A1916E46CE58}"/>
          </ac:inkMkLst>
        </pc:inkChg>
        <pc:inkChg chg="del mod">
          <ac:chgData name="Sherif Khattab" userId="c83b1e15-36f3-4f46-aceb-05aac24c545e" providerId="ADAL" clId="{40561216-C3B6-4E03-B696-C2E8E46E1565}" dt="2021-03-02T14:56:14.984" v="460"/>
          <ac:inkMkLst>
            <pc:docMk/>
            <pc:sldMk cId="3925931934" sldId="558"/>
            <ac:inkMk id="23654" creationId="{0CDA8FA7-3F42-425F-B69F-09FE422E6C20}"/>
          </ac:inkMkLst>
        </pc:inkChg>
        <pc:inkChg chg="del mod">
          <ac:chgData name="Sherif Khattab" userId="c83b1e15-36f3-4f46-aceb-05aac24c545e" providerId="ADAL" clId="{40561216-C3B6-4E03-B696-C2E8E46E1565}" dt="2021-03-02T14:56:15.039" v="473"/>
          <ac:inkMkLst>
            <pc:docMk/>
            <pc:sldMk cId="3925931934" sldId="558"/>
            <ac:inkMk id="23655" creationId="{74C0E38C-8C81-4F69-B2AF-AD53E6E6D970}"/>
          </ac:inkMkLst>
        </pc:inkChg>
        <pc:inkChg chg="del mod">
          <ac:chgData name="Sherif Khattab" userId="c83b1e15-36f3-4f46-aceb-05aac24c545e" providerId="ADAL" clId="{40561216-C3B6-4E03-B696-C2E8E46E1565}" dt="2021-03-02T14:56:15.019" v="468"/>
          <ac:inkMkLst>
            <pc:docMk/>
            <pc:sldMk cId="3925931934" sldId="558"/>
            <ac:inkMk id="23656" creationId="{85585060-B696-4403-8C88-50A6053DBD02}"/>
          </ac:inkMkLst>
        </pc:inkChg>
        <pc:inkChg chg="del mod">
          <ac:chgData name="Sherif Khattab" userId="c83b1e15-36f3-4f46-aceb-05aac24c545e" providerId="ADAL" clId="{40561216-C3B6-4E03-B696-C2E8E46E1565}" dt="2021-03-02T14:56:15.056" v="478"/>
          <ac:inkMkLst>
            <pc:docMk/>
            <pc:sldMk cId="3925931934" sldId="558"/>
            <ac:inkMk id="23657" creationId="{9236DFEA-42B0-4A18-8DB8-43023CBA1AAF}"/>
          </ac:inkMkLst>
        </pc:inkChg>
        <pc:inkChg chg="del">
          <ac:chgData name="Sherif Khattab" userId="c83b1e15-36f3-4f46-aceb-05aac24c545e" providerId="ADAL" clId="{40561216-C3B6-4E03-B696-C2E8E46E1565}" dt="2021-03-02T14:56:14.883" v="442"/>
          <ac:inkMkLst>
            <pc:docMk/>
            <pc:sldMk cId="3925931934" sldId="558"/>
            <ac:inkMk id="23658" creationId="{BE3E7B86-3514-4C72-91AF-4648475E24F2}"/>
          </ac:inkMkLst>
        </pc:inkChg>
        <pc:inkChg chg="del mod">
          <ac:chgData name="Sherif Khattab" userId="c83b1e15-36f3-4f46-aceb-05aac24c545e" providerId="ADAL" clId="{40561216-C3B6-4E03-B696-C2E8E46E1565}" dt="2021-03-02T14:56:14.995" v="462"/>
          <ac:inkMkLst>
            <pc:docMk/>
            <pc:sldMk cId="3925931934" sldId="558"/>
            <ac:inkMk id="23660" creationId="{EB9F504E-52DF-4A05-AB88-BDF5876CA8B9}"/>
          </ac:inkMkLst>
        </pc:inkChg>
        <pc:inkChg chg="del mod">
          <ac:chgData name="Sherif Khattab" userId="c83b1e15-36f3-4f46-aceb-05aac24c545e" providerId="ADAL" clId="{40561216-C3B6-4E03-B696-C2E8E46E1565}" dt="2021-03-02T14:56:15.035" v="472"/>
          <ac:inkMkLst>
            <pc:docMk/>
            <pc:sldMk cId="3925931934" sldId="558"/>
            <ac:inkMk id="23661" creationId="{C9612645-0493-443C-9C82-A267BE047D35}"/>
          </ac:inkMkLst>
        </pc:inkChg>
        <pc:inkChg chg="del mod">
          <ac:chgData name="Sherif Khattab" userId="c83b1e15-36f3-4f46-aceb-05aac24c545e" providerId="ADAL" clId="{40561216-C3B6-4E03-B696-C2E8E46E1565}" dt="2021-03-02T14:56:15.112" v="494"/>
          <ac:inkMkLst>
            <pc:docMk/>
            <pc:sldMk cId="3925931934" sldId="558"/>
            <ac:inkMk id="23663" creationId="{1A305F40-A5CC-4159-81BE-FDAA1BBA2F6E}"/>
          </ac:inkMkLst>
        </pc:inkChg>
        <pc:inkChg chg="del mod">
          <ac:chgData name="Sherif Khattab" userId="c83b1e15-36f3-4f46-aceb-05aac24c545e" providerId="ADAL" clId="{40561216-C3B6-4E03-B696-C2E8E46E1565}" dt="2021-03-02T14:56:15.006" v="465"/>
          <ac:inkMkLst>
            <pc:docMk/>
            <pc:sldMk cId="3925931934" sldId="558"/>
            <ac:inkMk id="23664" creationId="{1ADA5D77-6340-4E01-B50B-6A36D3D89303}"/>
          </ac:inkMkLst>
        </pc:inkChg>
        <pc:inkChg chg="del mod">
          <ac:chgData name="Sherif Khattab" userId="c83b1e15-36f3-4f46-aceb-05aac24c545e" providerId="ADAL" clId="{40561216-C3B6-4E03-B696-C2E8E46E1565}" dt="2021-03-02T14:56:14.905" v="445"/>
          <ac:inkMkLst>
            <pc:docMk/>
            <pc:sldMk cId="3925931934" sldId="558"/>
            <ac:inkMk id="23665" creationId="{12E5FF45-7656-41A0-B8DD-C442FEAF547C}"/>
          </ac:inkMkLst>
        </pc:inkChg>
        <pc:inkChg chg="del mod">
          <ac:chgData name="Sherif Khattab" userId="c83b1e15-36f3-4f46-aceb-05aac24c545e" providerId="ADAL" clId="{40561216-C3B6-4E03-B696-C2E8E46E1565}" dt="2021-03-02T14:56:15.068" v="481"/>
          <ac:inkMkLst>
            <pc:docMk/>
            <pc:sldMk cId="3925931934" sldId="558"/>
            <ac:inkMk id="23666" creationId="{056077FF-F297-49EF-B3D4-BBE7B44D0D1F}"/>
          </ac:inkMkLst>
        </pc:inkChg>
        <pc:inkChg chg="del mod">
          <ac:chgData name="Sherif Khattab" userId="c83b1e15-36f3-4f46-aceb-05aac24c545e" providerId="ADAL" clId="{40561216-C3B6-4E03-B696-C2E8E46E1565}" dt="2021-03-02T14:56:15.046" v="475"/>
          <ac:inkMkLst>
            <pc:docMk/>
            <pc:sldMk cId="3925931934" sldId="558"/>
            <ac:inkMk id="23667" creationId="{E1A2A440-2E68-4E40-8F14-0F85D39BBDB7}"/>
          </ac:inkMkLst>
        </pc:inkChg>
        <pc:inkChg chg="del mod">
          <ac:chgData name="Sherif Khattab" userId="c83b1e15-36f3-4f46-aceb-05aac24c545e" providerId="ADAL" clId="{40561216-C3B6-4E03-B696-C2E8E46E1565}" dt="2021-03-02T14:56:15.050" v="476"/>
          <ac:inkMkLst>
            <pc:docMk/>
            <pc:sldMk cId="3925931934" sldId="558"/>
            <ac:inkMk id="23668" creationId="{B5D7EBA2-DD1F-48CC-90CE-7F21C1DC3392}"/>
          </ac:inkMkLst>
        </pc:inkChg>
        <pc:inkChg chg="del mod">
          <ac:chgData name="Sherif Khattab" userId="c83b1e15-36f3-4f46-aceb-05aac24c545e" providerId="ADAL" clId="{40561216-C3B6-4E03-B696-C2E8E46E1565}" dt="2021-03-02T14:56:14.999" v="463"/>
          <ac:inkMkLst>
            <pc:docMk/>
            <pc:sldMk cId="3925931934" sldId="558"/>
            <ac:inkMk id="23670" creationId="{D088E3AE-C158-4537-8CB3-EA808598AAFA}"/>
          </ac:inkMkLst>
        </pc:inkChg>
        <pc:inkChg chg="del mod">
          <ac:chgData name="Sherif Khattab" userId="c83b1e15-36f3-4f46-aceb-05aac24c545e" providerId="ADAL" clId="{40561216-C3B6-4E03-B696-C2E8E46E1565}" dt="2021-03-02T14:56:14.960" v="456"/>
          <ac:inkMkLst>
            <pc:docMk/>
            <pc:sldMk cId="3925931934" sldId="558"/>
            <ac:inkMk id="23671" creationId="{22A791CB-A7E4-4BA6-AF2C-BA61BDCB17CE}"/>
          </ac:inkMkLst>
        </pc:inkChg>
      </pc:sldChg>
      <pc:sldChg chg="delSp modSp add modAnim">
        <pc:chgData name="Sherif Khattab" userId="c83b1e15-36f3-4f46-aceb-05aac24c545e" providerId="ADAL" clId="{40561216-C3B6-4E03-B696-C2E8E46E1565}" dt="2021-03-02T14:58:53.988" v="649"/>
        <pc:sldMkLst>
          <pc:docMk/>
          <pc:sldMk cId="3283012382" sldId="559"/>
        </pc:sldMkLst>
        <pc:grpChg chg="mod">
          <ac:chgData name="Sherif Khattab" userId="c83b1e15-36f3-4f46-aceb-05aac24c545e" providerId="ADAL" clId="{40561216-C3B6-4E03-B696-C2E8E46E1565}" dt="2021-03-02T14:55:58.333" v="441"/>
          <ac:grpSpMkLst>
            <pc:docMk/>
            <pc:sldMk cId="3283012382" sldId="559"/>
            <ac:grpSpMk id="23672" creationId="{D3B42BF9-8198-43FC-B7E5-062D26193C4A}"/>
          </ac:grpSpMkLst>
        </pc:grpChg>
        <pc:inkChg chg="mod">
          <ac:chgData name="Sherif Khattab" userId="c83b1e15-36f3-4f46-aceb-05aac24c545e" providerId="ADAL" clId="{40561216-C3B6-4E03-B696-C2E8E46E1565}" dt="2021-03-02T14:55:58.333" v="441"/>
          <ac:inkMkLst>
            <pc:docMk/>
            <pc:sldMk cId="3283012382" sldId="559"/>
            <ac:inkMk id="3" creationId="{B0FBBC0D-35B9-448B-9D52-F9702601D9E2}"/>
          </ac:inkMkLst>
        </pc:inkChg>
        <pc:inkChg chg="mod">
          <ac:chgData name="Sherif Khattab" userId="c83b1e15-36f3-4f46-aceb-05aac24c545e" providerId="ADAL" clId="{40561216-C3B6-4E03-B696-C2E8E46E1565}" dt="2021-03-02T14:55:58.333" v="441"/>
          <ac:inkMkLst>
            <pc:docMk/>
            <pc:sldMk cId="3283012382" sldId="559"/>
            <ac:inkMk id="5" creationId="{1334F479-0557-4560-B3CA-54D487BC1692}"/>
          </ac:inkMkLst>
        </pc:inkChg>
        <pc:inkChg chg="mod">
          <ac:chgData name="Sherif Khattab" userId="c83b1e15-36f3-4f46-aceb-05aac24c545e" providerId="ADAL" clId="{40561216-C3B6-4E03-B696-C2E8E46E1565}" dt="2021-03-02T14:55:58.333" v="441"/>
          <ac:inkMkLst>
            <pc:docMk/>
            <pc:sldMk cId="3283012382" sldId="559"/>
            <ac:inkMk id="6" creationId="{C77C32EE-2731-421E-9672-5A63D6E9F538}"/>
          </ac:inkMkLst>
        </pc:inkChg>
        <pc:inkChg chg="mod">
          <ac:chgData name="Sherif Khattab" userId="c83b1e15-36f3-4f46-aceb-05aac24c545e" providerId="ADAL" clId="{40561216-C3B6-4E03-B696-C2E8E46E1565}" dt="2021-03-02T14:55:58.333" v="441"/>
          <ac:inkMkLst>
            <pc:docMk/>
            <pc:sldMk cId="3283012382" sldId="559"/>
            <ac:inkMk id="34" creationId="{76F4BB3E-F0E4-42AA-ACB1-D0A6A3746F24}"/>
          </ac:inkMkLst>
        </pc:inkChg>
        <pc:inkChg chg="mod">
          <ac:chgData name="Sherif Khattab" userId="c83b1e15-36f3-4f46-aceb-05aac24c545e" providerId="ADAL" clId="{40561216-C3B6-4E03-B696-C2E8E46E1565}" dt="2021-03-02T14:55:58.333" v="441"/>
          <ac:inkMkLst>
            <pc:docMk/>
            <pc:sldMk cId="3283012382" sldId="559"/>
            <ac:inkMk id="35" creationId="{BB1041F6-9E9F-4186-AC93-4372635DAB2B}"/>
          </ac:inkMkLst>
        </pc:inkChg>
        <pc:inkChg chg="mod">
          <ac:chgData name="Sherif Khattab" userId="c83b1e15-36f3-4f46-aceb-05aac24c545e" providerId="ADAL" clId="{40561216-C3B6-4E03-B696-C2E8E46E1565}" dt="2021-03-02T14:55:58.333" v="441"/>
          <ac:inkMkLst>
            <pc:docMk/>
            <pc:sldMk cId="3283012382" sldId="559"/>
            <ac:inkMk id="36" creationId="{FBD4DC2C-2A69-4F9C-9FD0-0A2D83A17035}"/>
          </ac:inkMkLst>
        </pc:inkChg>
        <pc:inkChg chg="mod">
          <ac:chgData name="Sherif Khattab" userId="c83b1e15-36f3-4f46-aceb-05aac24c545e" providerId="ADAL" clId="{40561216-C3B6-4E03-B696-C2E8E46E1565}" dt="2021-03-02T14:55:58.333" v="441"/>
          <ac:inkMkLst>
            <pc:docMk/>
            <pc:sldMk cId="3283012382" sldId="559"/>
            <ac:inkMk id="38" creationId="{08DD68F7-523C-4437-9949-BFD6B8B320B7}"/>
          </ac:inkMkLst>
        </pc:inkChg>
        <pc:inkChg chg="mod">
          <ac:chgData name="Sherif Khattab" userId="c83b1e15-36f3-4f46-aceb-05aac24c545e" providerId="ADAL" clId="{40561216-C3B6-4E03-B696-C2E8E46E1565}" dt="2021-03-02T14:55:58.333" v="441"/>
          <ac:inkMkLst>
            <pc:docMk/>
            <pc:sldMk cId="3283012382" sldId="559"/>
            <ac:inkMk id="39" creationId="{6B907EBB-5700-4291-BB4C-D8877DB4FFCD}"/>
          </ac:inkMkLst>
        </pc:inkChg>
        <pc:inkChg chg="mod">
          <ac:chgData name="Sherif Khattab" userId="c83b1e15-36f3-4f46-aceb-05aac24c545e" providerId="ADAL" clId="{40561216-C3B6-4E03-B696-C2E8E46E1565}" dt="2021-03-02T14:55:58.333" v="441"/>
          <ac:inkMkLst>
            <pc:docMk/>
            <pc:sldMk cId="3283012382" sldId="559"/>
            <ac:inkMk id="40" creationId="{D1405003-6795-43E1-B78F-70DFA34AAA56}"/>
          </ac:inkMkLst>
        </pc:inkChg>
        <pc:inkChg chg="mod">
          <ac:chgData name="Sherif Khattab" userId="c83b1e15-36f3-4f46-aceb-05aac24c545e" providerId="ADAL" clId="{40561216-C3B6-4E03-B696-C2E8E46E1565}" dt="2021-03-02T14:55:58.333" v="441"/>
          <ac:inkMkLst>
            <pc:docMk/>
            <pc:sldMk cId="3283012382" sldId="559"/>
            <ac:inkMk id="41" creationId="{E5C63D8D-A5A2-4ECA-9233-25A9BB4111B0}"/>
          </ac:inkMkLst>
        </pc:inkChg>
        <pc:inkChg chg="mod">
          <ac:chgData name="Sherif Khattab" userId="c83b1e15-36f3-4f46-aceb-05aac24c545e" providerId="ADAL" clId="{40561216-C3B6-4E03-B696-C2E8E46E1565}" dt="2021-03-02T14:55:58.333" v="441"/>
          <ac:inkMkLst>
            <pc:docMk/>
            <pc:sldMk cId="3283012382" sldId="559"/>
            <ac:inkMk id="42" creationId="{DA8E3D6B-1BC0-4231-B0D7-7B8A4360DECC}"/>
          </ac:inkMkLst>
        </pc:inkChg>
        <pc:inkChg chg="mod">
          <ac:chgData name="Sherif Khattab" userId="c83b1e15-36f3-4f46-aceb-05aac24c545e" providerId="ADAL" clId="{40561216-C3B6-4E03-B696-C2E8E46E1565}" dt="2021-03-02T14:55:58.333" v="441"/>
          <ac:inkMkLst>
            <pc:docMk/>
            <pc:sldMk cId="3283012382" sldId="559"/>
            <ac:inkMk id="44" creationId="{19C19232-5340-48E5-9ED6-62DEBBCE1215}"/>
          </ac:inkMkLst>
        </pc:inkChg>
        <pc:inkChg chg="mod">
          <ac:chgData name="Sherif Khattab" userId="c83b1e15-36f3-4f46-aceb-05aac24c545e" providerId="ADAL" clId="{40561216-C3B6-4E03-B696-C2E8E46E1565}" dt="2021-03-02T14:55:58.333" v="441"/>
          <ac:inkMkLst>
            <pc:docMk/>
            <pc:sldMk cId="3283012382" sldId="559"/>
            <ac:inkMk id="45" creationId="{D1B4E85F-AC34-40C2-82B7-32CDF26E2AA9}"/>
          </ac:inkMkLst>
        </pc:inkChg>
        <pc:inkChg chg="mod">
          <ac:chgData name="Sherif Khattab" userId="c83b1e15-36f3-4f46-aceb-05aac24c545e" providerId="ADAL" clId="{40561216-C3B6-4E03-B696-C2E8E46E1565}" dt="2021-03-02T14:55:58.333" v="441"/>
          <ac:inkMkLst>
            <pc:docMk/>
            <pc:sldMk cId="3283012382" sldId="559"/>
            <ac:inkMk id="46" creationId="{E6BF4D18-EC16-4386-BB86-4E44BAF7C03B}"/>
          </ac:inkMkLst>
        </pc:inkChg>
        <pc:inkChg chg="mod">
          <ac:chgData name="Sherif Khattab" userId="c83b1e15-36f3-4f46-aceb-05aac24c545e" providerId="ADAL" clId="{40561216-C3B6-4E03-B696-C2E8E46E1565}" dt="2021-03-02T14:55:58.333" v="441"/>
          <ac:inkMkLst>
            <pc:docMk/>
            <pc:sldMk cId="3283012382" sldId="559"/>
            <ac:inkMk id="47" creationId="{02569F11-2943-4F04-87BA-CA8732D937CB}"/>
          </ac:inkMkLst>
        </pc:inkChg>
        <pc:inkChg chg="mod">
          <ac:chgData name="Sherif Khattab" userId="c83b1e15-36f3-4f46-aceb-05aac24c545e" providerId="ADAL" clId="{40561216-C3B6-4E03-B696-C2E8E46E1565}" dt="2021-03-02T14:55:58.333" v="441"/>
          <ac:inkMkLst>
            <pc:docMk/>
            <pc:sldMk cId="3283012382" sldId="559"/>
            <ac:inkMk id="48" creationId="{B58E1670-F3F7-4DFE-AF3D-056FDA785310}"/>
          </ac:inkMkLst>
        </pc:inkChg>
        <pc:inkChg chg="mod">
          <ac:chgData name="Sherif Khattab" userId="c83b1e15-36f3-4f46-aceb-05aac24c545e" providerId="ADAL" clId="{40561216-C3B6-4E03-B696-C2E8E46E1565}" dt="2021-03-02T14:55:58.333" v="441"/>
          <ac:inkMkLst>
            <pc:docMk/>
            <pc:sldMk cId="3283012382" sldId="559"/>
            <ac:inkMk id="49" creationId="{19257841-2019-40BC-AD69-87A73EC0948B}"/>
          </ac:inkMkLst>
        </pc:inkChg>
        <pc:inkChg chg="mod">
          <ac:chgData name="Sherif Khattab" userId="c83b1e15-36f3-4f46-aceb-05aac24c545e" providerId="ADAL" clId="{40561216-C3B6-4E03-B696-C2E8E46E1565}" dt="2021-03-02T14:55:58.333" v="441"/>
          <ac:inkMkLst>
            <pc:docMk/>
            <pc:sldMk cId="3283012382" sldId="559"/>
            <ac:inkMk id="50" creationId="{26C81269-5964-499B-83AC-4B4F3ECF46D9}"/>
          </ac:inkMkLst>
        </pc:inkChg>
        <pc:inkChg chg="mod">
          <ac:chgData name="Sherif Khattab" userId="c83b1e15-36f3-4f46-aceb-05aac24c545e" providerId="ADAL" clId="{40561216-C3B6-4E03-B696-C2E8E46E1565}" dt="2021-03-02T14:55:58.333" v="441"/>
          <ac:inkMkLst>
            <pc:docMk/>
            <pc:sldMk cId="3283012382" sldId="559"/>
            <ac:inkMk id="51" creationId="{20368D2C-01B3-405E-89B9-A7788F5F56C4}"/>
          </ac:inkMkLst>
        </pc:inkChg>
        <pc:inkChg chg="mod">
          <ac:chgData name="Sherif Khattab" userId="c83b1e15-36f3-4f46-aceb-05aac24c545e" providerId="ADAL" clId="{40561216-C3B6-4E03-B696-C2E8E46E1565}" dt="2021-03-02T14:55:58.333" v="441"/>
          <ac:inkMkLst>
            <pc:docMk/>
            <pc:sldMk cId="3283012382" sldId="559"/>
            <ac:inkMk id="53" creationId="{4B0B24DC-2DC7-4C85-8BDA-CB5171C1850E}"/>
          </ac:inkMkLst>
        </pc:inkChg>
        <pc:inkChg chg="mod">
          <ac:chgData name="Sherif Khattab" userId="c83b1e15-36f3-4f46-aceb-05aac24c545e" providerId="ADAL" clId="{40561216-C3B6-4E03-B696-C2E8E46E1565}" dt="2021-03-02T14:55:58.333" v="441"/>
          <ac:inkMkLst>
            <pc:docMk/>
            <pc:sldMk cId="3283012382" sldId="559"/>
            <ac:inkMk id="54" creationId="{FAA76FFB-4F7B-44CF-9E3F-7D873ACD011E}"/>
          </ac:inkMkLst>
        </pc:inkChg>
        <pc:inkChg chg="mod">
          <ac:chgData name="Sherif Khattab" userId="c83b1e15-36f3-4f46-aceb-05aac24c545e" providerId="ADAL" clId="{40561216-C3B6-4E03-B696-C2E8E46E1565}" dt="2021-03-02T14:55:58.333" v="441"/>
          <ac:inkMkLst>
            <pc:docMk/>
            <pc:sldMk cId="3283012382" sldId="559"/>
            <ac:inkMk id="55" creationId="{2A509FA3-B322-44A6-A5B7-3B6A64FF271C}"/>
          </ac:inkMkLst>
        </pc:inkChg>
        <pc:inkChg chg="mod">
          <ac:chgData name="Sherif Khattab" userId="c83b1e15-36f3-4f46-aceb-05aac24c545e" providerId="ADAL" clId="{40561216-C3B6-4E03-B696-C2E8E46E1565}" dt="2021-03-02T14:55:58.333" v="441"/>
          <ac:inkMkLst>
            <pc:docMk/>
            <pc:sldMk cId="3283012382" sldId="559"/>
            <ac:inkMk id="56" creationId="{9FB1D72E-EF06-4758-9CAE-0C2AFAB761B2}"/>
          </ac:inkMkLst>
        </pc:inkChg>
        <pc:inkChg chg="mod">
          <ac:chgData name="Sherif Khattab" userId="c83b1e15-36f3-4f46-aceb-05aac24c545e" providerId="ADAL" clId="{40561216-C3B6-4E03-B696-C2E8E46E1565}" dt="2021-03-02T14:55:58.333" v="441"/>
          <ac:inkMkLst>
            <pc:docMk/>
            <pc:sldMk cId="3283012382" sldId="559"/>
            <ac:inkMk id="58" creationId="{AD54C535-8A13-4466-B936-FDE4EE0D13AB}"/>
          </ac:inkMkLst>
        </pc:inkChg>
        <pc:inkChg chg="mod">
          <ac:chgData name="Sherif Khattab" userId="c83b1e15-36f3-4f46-aceb-05aac24c545e" providerId="ADAL" clId="{40561216-C3B6-4E03-B696-C2E8E46E1565}" dt="2021-03-02T14:55:58.333" v="441"/>
          <ac:inkMkLst>
            <pc:docMk/>
            <pc:sldMk cId="3283012382" sldId="559"/>
            <ac:inkMk id="59" creationId="{8191728A-6391-4424-97E9-9D875C21CABB}"/>
          </ac:inkMkLst>
        </pc:inkChg>
        <pc:inkChg chg="mod">
          <ac:chgData name="Sherif Khattab" userId="c83b1e15-36f3-4f46-aceb-05aac24c545e" providerId="ADAL" clId="{40561216-C3B6-4E03-B696-C2E8E46E1565}" dt="2021-03-02T14:55:58.333" v="441"/>
          <ac:inkMkLst>
            <pc:docMk/>
            <pc:sldMk cId="3283012382" sldId="559"/>
            <ac:inkMk id="61" creationId="{3873DDFB-3276-4A9C-A452-0E255D449AE0}"/>
          </ac:inkMkLst>
        </pc:inkChg>
        <pc:inkChg chg="mod">
          <ac:chgData name="Sherif Khattab" userId="c83b1e15-36f3-4f46-aceb-05aac24c545e" providerId="ADAL" clId="{40561216-C3B6-4E03-B696-C2E8E46E1565}" dt="2021-03-02T14:55:58.333" v="441"/>
          <ac:inkMkLst>
            <pc:docMk/>
            <pc:sldMk cId="3283012382" sldId="559"/>
            <ac:inkMk id="62" creationId="{6CA89F45-C596-4B44-8218-2E80CDFD9AC1}"/>
          </ac:inkMkLst>
        </pc:inkChg>
        <pc:inkChg chg="mod">
          <ac:chgData name="Sherif Khattab" userId="c83b1e15-36f3-4f46-aceb-05aac24c545e" providerId="ADAL" clId="{40561216-C3B6-4E03-B696-C2E8E46E1565}" dt="2021-03-02T14:55:58.333" v="441"/>
          <ac:inkMkLst>
            <pc:docMk/>
            <pc:sldMk cId="3283012382" sldId="559"/>
            <ac:inkMk id="63" creationId="{C0DC48F3-13CB-48CD-943B-D376DED3D452}"/>
          </ac:inkMkLst>
        </pc:inkChg>
        <pc:inkChg chg="mod">
          <ac:chgData name="Sherif Khattab" userId="c83b1e15-36f3-4f46-aceb-05aac24c545e" providerId="ADAL" clId="{40561216-C3B6-4E03-B696-C2E8E46E1565}" dt="2021-03-02T14:55:58.333" v="441"/>
          <ac:inkMkLst>
            <pc:docMk/>
            <pc:sldMk cId="3283012382" sldId="559"/>
            <ac:inkMk id="23552" creationId="{AD02388C-420C-4C10-A5B7-33825C4777B5}"/>
          </ac:inkMkLst>
        </pc:inkChg>
        <pc:inkChg chg="mod">
          <ac:chgData name="Sherif Khattab" userId="c83b1e15-36f3-4f46-aceb-05aac24c545e" providerId="ADAL" clId="{40561216-C3B6-4E03-B696-C2E8E46E1565}" dt="2021-03-02T14:55:58.333" v="441"/>
          <ac:inkMkLst>
            <pc:docMk/>
            <pc:sldMk cId="3283012382" sldId="559"/>
            <ac:inkMk id="23556" creationId="{B63716A9-A45C-49C7-8CC0-3310F6B827F6}"/>
          </ac:inkMkLst>
        </pc:inkChg>
        <pc:inkChg chg="mod">
          <ac:chgData name="Sherif Khattab" userId="c83b1e15-36f3-4f46-aceb-05aac24c545e" providerId="ADAL" clId="{40561216-C3B6-4E03-B696-C2E8E46E1565}" dt="2021-03-02T14:55:58.333" v="441"/>
          <ac:inkMkLst>
            <pc:docMk/>
            <pc:sldMk cId="3283012382" sldId="559"/>
            <ac:inkMk id="23558" creationId="{12438C2F-B2BE-423F-8FB0-A8B24276FAA9}"/>
          </ac:inkMkLst>
        </pc:inkChg>
        <pc:inkChg chg="mod">
          <ac:chgData name="Sherif Khattab" userId="c83b1e15-36f3-4f46-aceb-05aac24c545e" providerId="ADAL" clId="{40561216-C3B6-4E03-B696-C2E8E46E1565}" dt="2021-03-02T14:55:58.333" v="441"/>
          <ac:inkMkLst>
            <pc:docMk/>
            <pc:sldMk cId="3283012382" sldId="559"/>
            <ac:inkMk id="23559" creationId="{63236EA0-8781-4E1D-ACC7-D2AB2BA2975A}"/>
          </ac:inkMkLst>
        </pc:inkChg>
        <pc:inkChg chg="mod">
          <ac:chgData name="Sherif Khattab" userId="c83b1e15-36f3-4f46-aceb-05aac24c545e" providerId="ADAL" clId="{40561216-C3B6-4E03-B696-C2E8E46E1565}" dt="2021-03-02T14:55:58.333" v="441"/>
          <ac:inkMkLst>
            <pc:docMk/>
            <pc:sldMk cId="3283012382" sldId="559"/>
            <ac:inkMk id="23560" creationId="{8296C127-E688-4138-8B46-A545AA74759F}"/>
          </ac:inkMkLst>
        </pc:inkChg>
        <pc:inkChg chg="mod">
          <ac:chgData name="Sherif Khattab" userId="c83b1e15-36f3-4f46-aceb-05aac24c545e" providerId="ADAL" clId="{40561216-C3B6-4E03-B696-C2E8E46E1565}" dt="2021-03-02T14:55:58.333" v="441"/>
          <ac:inkMkLst>
            <pc:docMk/>
            <pc:sldMk cId="3283012382" sldId="559"/>
            <ac:inkMk id="23561" creationId="{27B15F83-7325-42D6-B559-2D057C3A0C3F}"/>
          </ac:inkMkLst>
        </pc:inkChg>
        <pc:inkChg chg="mod">
          <ac:chgData name="Sherif Khattab" userId="c83b1e15-36f3-4f46-aceb-05aac24c545e" providerId="ADAL" clId="{40561216-C3B6-4E03-B696-C2E8E46E1565}" dt="2021-03-02T14:55:58.333" v="441"/>
          <ac:inkMkLst>
            <pc:docMk/>
            <pc:sldMk cId="3283012382" sldId="559"/>
            <ac:inkMk id="23562" creationId="{41609FE5-F416-4C74-A5D0-5EFA0CF8EF70}"/>
          </ac:inkMkLst>
        </pc:inkChg>
        <pc:inkChg chg="mod">
          <ac:chgData name="Sherif Khattab" userId="c83b1e15-36f3-4f46-aceb-05aac24c545e" providerId="ADAL" clId="{40561216-C3B6-4E03-B696-C2E8E46E1565}" dt="2021-03-02T14:55:58.333" v="441"/>
          <ac:inkMkLst>
            <pc:docMk/>
            <pc:sldMk cId="3283012382" sldId="559"/>
            <ac:inkMk id="23564" creationId="{0479C8AE-E53D-4F3D-9A1F-0B3B4EF8E437}"/>
          </ac:inkMkLst>
        </pc:inkChg>
        <pc:inkChg chg="mod">
          <ac:chgData name="Sherif Khattab" userId="c83b1e15-36f3-4f46-aceb-05aac24c545e" providerId="ADAL" clId="{40561216-C3B6-4E03-B696-C2E8E46E1565}" dt="2021-03-02T14:55:58.333" v="441"/>
          <ac:inkMkLst>
            <pc:docMk/>
            <pc:sldMk cId="3283012382" sldId="559"/>
            <ac:inkMk id="23565" creationId="{7EA1AC65-0991-4EAD-9289-5B6967D4C6A4}"/>
          </ac:inkMkLst>
        </pc:inkChg>
        <pc:inkChg chg="mod">
          <ac:chgData name="Sherif Khattab" userId="c83b1e15-36f3-4f46-aceb-05aac24c545e" providerId="ADAL" clId="{40561216-C3B6-4E03-B696-C2E8E46E1565}" dt="2021-03-02T14:55:58.333" v="441"/>
          <ac:inkMkLst>
            <pc:docMk/>
            <pc:sldMk cId="3283012382" sldId="559"/>
            <ac:inkMk id="23567" creationId="{B964468F-11D4-4449-BD5D-D276B04321BD}"/>
          </ac:inkMkLst>
        </pc:inkChg>
        <pc:inkChg chg="mod">
          <ac:chgData name="Sherif Khattab" userId="c83b1e15-36f3-4f46-aceb-05aac24c545e" providerId="ADAL" clId="{40561216-C3B6-4E03-B696-C2E8E46E1565}" dt="2021-03-02T14:55:58.333" v="441"/>
          <ac:inkMkLst>
            <pc:docMk/>
            <pc:sldMk cId="3283012382" sldId="559"/>
            <ac:inkMk id="23568" creationId="{B0D8423F-0857-4468-8FB1-850C348CC062}"/>
          </ac:inkMkLst>
        </pc:inkChg>
        <pc:inkChg chg="mod">
          <ac:chgData name="Sherif Khattab" userId="c83b1e15-36f3-4f46-aceb-05aac24c545e" providerId="ADAL" clId="{40561216-C3B6-4E03-B696-C2E8E46E1565}" dt="2021-03-02T14:55:58.333" v="441"/>
          <ac:inkMkLst>
            <pc:docMk/>
            <pc:sldMk cId="3283012382" sldId="559"/>
            <ac:inkMk id="23569" creationId="{E089F2E3-45EA-486B-A260-E766EB2A0258}"/>
          </ac:inkMkLst>
        </pc:inkChg>
        <pc:inkChg chg="mod">
          <ac:chgData name="Sherif Khattab" userId="c83b1e15-36f3-4f46-aceb-05aac24c545e" providerId="ADAL" clId="{40561216-C3B6-4E03-B696-C2E8E46E1565}" dt="2021-03-02T14:55:58.333" v="441"/>
          <ac:inkMkLst>
            <pc:docMk/>
            <pc:sldMk cId="3283012382" sldId="559"/>
            <ac:inkMk id="23570" creationId="{C315644A-BBCC-4823-9005-14F1A7FDE1C2}"/>
          </ac:inkMkLst>
        </pc:inkChg>
        <pc:inkChg chg="mod">
          <ac:chgData name="Sherif Khattab" userId="c83b1e15-36f3-4f46-aceb-05aac24c545e" providerId="ADAL" clId="{40561216-C3B6-4E03-B696-C2E8E46E1565}" dt="2021-03-02T14:55:58.333" v="441"/>
          <ac:inkMkLst>
            <pc:docMk/>
            <pc:sldMk cId="3283012382" sldId="559"/>
            <ac:inkMk id="23571" creationId="{4A65A549-A8AD-4542-8C89-6269FF5866D1}"/>
          </ac:inkMkLst>
        </pc:inkChg>
        <pc:inkChg chg="mod">
          <ac:chgData name="Sherif Khattab" userId="c83b1e15-36f3-4f46-aceb-05aac24c545e" providerId="ADAL" clId="{40561216-C3B6-4E03-B696-C2E8E46E1565}" dt="2021-03-02T14:55:58.333" v="441"/>
          <ac:inkMkLst>
            <pc:docMk/>
            <pc:sldMk cId="3283012382" sldId="559"/>
            <ac:inkMk id="23572" creationId="{B9C4A1FB-67E2-4BED-9908-CDD670C3D085}"/>
          </ac:inkMkLst>
        </pc:inkChg>
        <pc:inkChg chg="mod">
          <ac:chgData name="Sherif Khattab" userId="c83b1e15-36f3-4f46-aceb-05aac24c545e" providerId="ADAL" clId="{40561216-C3B6-4E03-B696-C2E8E46E1565}" dt="2021-03-02T14:55:58.333" v="441"/>
          <ac:inkMkLst>
            <pc:docMk/>
            <pc:sldMk cId="3283012382" sldId="559"/>
            <ac:inkMk id="23574" creationId="{5080E0A9-56D7-4D4F-A195-E284339CA129}"/>
          </ac:inkMkLst>
        </pc:inkChg>
        <pc:inkChg chg="mod">
          <ac:chgData name="Sherif Khattab" userId="c83b1e15-36f3-4f46-aceb-05aac24c545e" providerId="ADAL" clId="{40561216-C3B6-4E03-B696-C2E8E46E1565}" dt="2021-03-02T14:55:58.333" v="441"/>
          <ac:inkMkLst>
            <pc:docMk/>
            <pc:sldMk cId="3283012382" sldId="559"/>
            <ac:inkMk id="23576" creationId="{D0BE1369-00A5-44C7-8452-53D1B39882EE}"/>
          </ac:inkMkLst>
        </pc:inkChg>
        <pc:inkChg chg="mod">
          <ac:chgData name="Sherif Khattab" userId="c83b1e15-36f3-4f46-aceb-05aac24c545e" providerId="ADAL" clId="{40561216-C3B6-4E03-B696-C2E8E46E1565}" dt="2021-03-02T14:55:58.333" v="441"/>
          <ac:inkMkLst>
            <pc:docMk/>
            <pc:sldMk cId="3283012382" sldId="559"/>
            <ac:inkMk id="23577" creationId="{43BAB690-6EB8-4D2F-9260-3E735FEB4B2D}"/>
          </ac:inkMkLst>
        </pc:inkChg>
        <pc:inkChg chg="mod">
          <ac:chgData name="Sherif Khattab" userId="c83b1e15-36f3-4f46-aceb-05aac24c545e" providerId="ADAL" clId="{40561216-C3B6-4E03-B696-C2E8E46E1565}" dt="2021-03-02T14:55:58.333" v="441"/>
          <ac:inkMkLst>
            <pc:docMk/>
            <pc:sldMk cId="3283012382" sldId="559"/>
            <ac:inkMk id="23578" creationId="{83315C3A-A95B-42AC-9D6D-979EB8D173B6}"/>
          </ac:inkMkLst>
        </pc:inkChg>
        <pc:inkChg chg="mod">
          <ac:chgData name="Sherif Khattab" userId="c83b1e15-36f3-4f46-aceb-05aac24c545e" providerId="ADAL" clId="{40561216-C3B6-4E03-B696-C2E8E46E1565}" dt="2021-03-02T14:55:58.333" v="441"/>
          <ac:inkMkLst>
            <pc:docMk/>
            <pc:sldMk cId="3283012382" sldId="559"/>
            <ac:inkMk id="23579" creationId="{E04171F8-E595-4689-B13C-72E0E4EF4978}"/>
          </ac:inkMkLst>
        </pc:inkChg>
        <pc:inkChg chg="mod">
          <ac:chgData name="Sherif Khattab" userId="c83b1e15-36f3-4f46-aceb-05aac24c545e" providerId="ADAL" clId="{40561216-C3B6-4E03-B696-C2E8E46E1565}" dt="2021-03-02T14:55:58.333" v="441"/>
          <ac:inkMkLst>
            <pc:docMk/>
            <pc:sldMk cId="3283012382" sldId="559"/>
            <ac:inkMk id="23580" creationId="{E8FD612D-4AE1-407E-90A1-CE8B0F7F65A7}"/>
          </ac:inkMkLst>
        </pc:inkChg>
        <pc:inkChg chg="mod">
          <ac:chgData name="Sherif Khattab" userId="c83b1e15-36f3-4f46-aceb-05aac24c545e" providerId="ADAL" clId="{40561216-C3B6-4E03-B696-C2E8E46E1565}" dt="2021-03-02T14:55:58.333" v="441"/>
          <ac:inkMkLst>
            <pc:docMk/>
            <pc:sldMk cId="3283012382" sldId="559"/>
            <ac:inkMk id="23581" creationId="{C8D3D5B6-B190-475B-BF38-91CC60C733FE}"/>
          </ac:inkMkLst>
        </pc:inkChg>
        <pc:inkChg chg="mod">
          <ac:chgData name="Sherif Khattab" userId="c83b1e15-36f3-4f46-aceb-05aac24c545e" providerId="ADAL" clId="{40561216-C3B6-4E03-B696-C2E8E46E1565}" dt="2021-03-02T14:55:58.333" v="441"/>
          <ac:inkMkLst>
            <pc:docMk/>
            <pc:sldMk cId="3283012382" sldId="559"/>
            <ac:inkMk id="23583" creationId="{EC8BF6A4-0F25-47DF-8764-D97275EAA475}"/>
          </ac:inkMkLst>
        </pc:inkChg>
        <pc:inkChg chg="mod">
          <ac:chgData name="Sherif Khattab" userId="c83b1e15-36f3-4f46-aceb-05aac24c545e" providerId="ADAL" clId="{40561216-C3B6-4E03-B696-C2E8E46E1565}" dt="2021-03-02T14:55:58.333" v="441"/>
          <ac:inkMkLst>
            <pc:docMk/>
            <pc:sldMk cId="3283012382" sldId="559"/>
            <ac:inkMk id="23584" creationId="{57D69971-0B46-4623-8A6B-3B3C85BCFF69}"/>
          </ac:inkMkLst>
        </pc:inkChg>
        <pc:inkChg chg="mod">
          <ac:chgData name="Sherif Khattab" userId="c83b1e15-36f3-4f46-aceb-05aac24c545e" providerId="ADAL" clId="{40561216-C3B6-4E03-B696-C2E8E46E1565}" dt="2021-03-02T14:55:58.333" v="441"/>
          <ac:inkMkLst>
            <pc:docMk/>
            <pc:sldMk cId="3283012382" sldId="559"/>
            <ac:inkMk id="23585" creationId="{F8FC187E-9EB1-4A50-98B4-087073282546}"/>
          </ac:inkMkLst>
        </pc:inkChg>
        <pc:inkChg chg="mod">
          <ac:chgData name="Sherif Khattab" userId="c83b1e15-36f3-4f46-aceb-05aac24c545e" providerId="ADAL" clId="{40561216-C3B6-4E03-B696-C2E8E46E1565}" dt="2021-03-02T14:55:58.333" v="441"/>
          <ac:inkMkLst>
            <pc:docMk/>
            <pc:sldMk cId="3283012382" sldId="559"/>
            <ac:inkMk id="23586" creationId="{1AFE1D24-554E-45CD-A400-2E8FC12D5A0D}"/>
          </ac:inkMkLst>
        </pc:inkChg>
        <pc:inkChg chg="mod">
          <ac:chgData name="Sherif Khattab" userId="c83b1e15-36f3-4f46-aceb-05aac24c545e" providerId="ADAL" clId="{40561216-C3B6-4E03-B696-C2E8E46E1565}" dt="2021-03-02T14:55:58.333" v="441"/>
          <ac:inkMkLst>
            <pc:docMk/>
            <pc:sldMk cId="3283012382" sldId="559"/>
            <ac:inkMk id="23587" creationId="{FE9728E1-CAAA-43DC-B604-C9D45BF1646D}"/>
          </ac:inkMkLst>
        </pc:inkChg>
        <pc:inkChg chg="mod">
          <ac:chgData name="Sherif Khattab" userId="c83b1e15-36f3-4f46-aceb-05aac24c545e" providerId="ADAL" clId="{40561216-C3B6-4E03-B696-C2E8E46E1565}" dt="2021-03-02T14:55:58.333" v="441"/>
          <ac:inkMkLst>
            <pc:docMk/>
            <pc:sldMk cId="3283012382" sldId="559"/>
            <ac:inkMk id="23589" creationId="{0A0BC15D-6427-44BD-B8C5-2F74D103D233}"/>
          </ac:inkMkLst>
        </pc:inkChg>
        <pc:inkChg chg="mod">
          <ac:chgData name="Sherif Khattab" userId="c83b1e15-36f3-4f46-aceb-05aac24c545e" providerId="ADAL" clId="{40561216-C3B6-4E03-B696-C2E8E46E1565}" dt="2021-03-02T14:55:58.333" v="441"/>
          <ac:inkMkLst>
            <pc:docMk/>
            <pc:sldMk cId="3283012382" sldId="559"/>
            <ac:inkMk id="23590" creationId="{761307AF-16E1-4780-B3AC-E42AB02AF571}"/>
          </ac:inkMkLst>
        </pc:inkChg>
        <pc:inkChg chg="mod">
          <ac:chgData name="Sherif Khattab" userId="c83b1e15-36f3-4f46-aceb-05aac24c545e" providerId="ADAL" clId="{40561216-C3B6-4E03-B696-C2E8E46E1565}" dt="2021-03-02T14:55:58.333" v="441"/>
          <ac:inkMkLst>
            <pc:docMk/>
            <pc:sldMk cId="3283012382" sldId="559"/>
            <ac:inkMk id="23591" creationId="{800D8CDC-FCE4-4FC1-B795-A774356CBB49}"/>
          </ac:inkMkLst>
        </pc:inkChg>
        <pc:inkChg chg="mod">
          <ac:chgData name="Sherif Khattab" userId="c83b1e15-36f3-4f46-aceb-05aac24c545e" providerId="ADAL" clId="{40561216-C3B6-4E03-B696-C2E8E46E1565}" dt="2021-03-02T14:55:58.333" v="441"/>
          <ac:inkMkLst>
            <pc:docMk/>
            <pc:sldMk cId="3283012382" sldId="559"/>
            <ac:inkMk id="23593" creationId="{F6F54656-A8DD-4BC4-B253-D21DE17A2BDA}"/>
          </ac:inkMkLst>
        </pc:inkChg>
        <pc:inkChg chg="mod">
          <ac:chgData name="Sherif Khattab" userId="c83b1e15-36f3-4f46-aceb-05aac24c545e" providerId="ADAL" clId="{40561216-C3B6-4E03-B696-C2E8E46E1565}" dt="2021-03-02T14:55:58.333" v="441"/>
          <ac:inkMkLst>
            <pc:docMk/>
            <pc:sldMk cId="3283012382" sldId="559"/>
            <ac:inkMk id="23594" creationId="{78465BA3-A56F-46C3-84B4-E748C9D8C4F7}"/>
          </ac:inkMkLst>
        </pc:inkChg>
        <pc:inkChg chg="mod">
          <ac:chgData name="Sherif Khattab" userId="c83b1e15-36f3-4f46-aceb-05aac24c545e" providerId="ADAL" clId="{40561216-C3B6-4E03-B696-C2E8E46E1565}" dt="2021-03-02T14:55:58.333" v="441"/>
          <ac:inkMkLst>
            <pc:docMk/>
            <pc:sldMk cId="3283012382" sldId="559"/>
            <ac:inkMk id="23595" creationId="{3413CC97-C44F-4613-A28F-BFAE2FF5B565}"/>
          </ac:inkMkLst>
        </pc:inkChg>
        <pc:inkChg chg="mod">
          <ac:chgData name="Sherif Khattab" userId="c83b1e15-36f3-4f46-aceb-05aac24c545e" providerId="ADAL" clId="{40561216-C3B6-4E03-B696-C2E8E46E1565}" dt="2021-03-02T14:55:58.333" v="441"/>
          <ac:inkMkLst>
            <pc:docMk/>
            <pc:sldMk cId="3283012382" sldId="559"/>
            <ac:inkMk id="23596" creationId="{000CE992-2847-4DC1-8887-BD414802BB14}"/>
          </ac:inkMkLst>
        </pc:inkChg>
        <pc:inkChg chg="mod">
          <ac:chgData name="Sherif Khattab" userId="c83b1e15-36f3-4f46-aceb-05aac24c545e" providerId="ADAL" clId="{40561216-C3B6-4E03-B696-C2E8E46E1565}" dt="2021-03-02T14:55:58.333" v="441"/>
          <ac:inkMkLst>
            <pc:docMk/>
            <pc:sldMk cId="3283012382" sldId="559"/>
            <ac:inkMk id="23597" creationId="{CD3FC1F9-0F83-44E8-9E65-5863FD267F26}"/>
          </ac:inkMkLst>
        </pc:inkChg>
        <pc:inkChg chg="mod">
          <ac:chgData name="Sherif Khattab" userId="c83b1e15-36f3-4f46-aceb-05aac24c545e" providerId="ADAL" clId="{40561216-C3B6-4E03-B696-C2E8E46E1565}" dt="2021-03-02T14:55:58.333" v="441"/>
          <ac:inkMkLst>
            <pc:docMk/>
            <pc:sldMk cId="3283012382" sldId="559"/>
            <ac:inkMk id="23598" creationId="{B74EE29C-272C-451D-824C-389F652DD6AC}"/>
          </ac:inkMkLst>
        </pc:inkChg>
        <pc:inkChg chg="mod">
          <ac:chgData name="Sherif Khattab" userId="c83b1e15-36f3-4f46-aceb-05aac24c545e" providerId="ADAL" clId="{40561216-C3B6-4E03-B696-C2E8E46E1565}" dt="2021-03-02T14:55:58.333" v="441"/>
          <ac:inkMkLst>
            <pc:docMk/>
            <pc:sldMk cId="3283012382" sldId="559"/>
            <ac:inkMk id="23599" creationId="{C42E0A56-A1DA-4DCB-B2B6-5DACFFE47D84}"/>
          </ac:inkMkLst>
        </pc:inkChg>
        <pc:inkChg chg="mod">
          <ac:chgData name="Sherif Khattab" userId="c83b1e15-36f3-4f46-aceb-05aac24c545e" providerId="ADAL" clId="{40561216-C3B6-4E03-B696-C2E8E46E1565}" dt="2021-03-02T14:55:58.333" v="441"/>
          <ac:inkMkLst>
            <pc:docMk/>
            <pc:sldMk cId="3283012382" sldId="559"/>
            <ac:inkMk id="23601" creationId="{4600B491-531D-4F6E-984B-B178D34304DB}"/>
          </ac:inkMkLst>
        </pc:inkChg>
        <pc:inkChg chg="mod">
          <ac:chgData name="Sherif Khattab" userId="c83b1e15-36f3-4f46-aceb-05aac24c545e" providerId="ADAL" clId="{40561216-C3B6-4E03-B696-C2E8E46E1565}" dt="2021-03-02T14:55:58.333" v="441"/>
          <ac:inkMkLst>
            <pc:docMk/>
            <pc:sldMk cId="3283012382" sldId="559"/>
            <ac:inkMk id="23602" creationId="{8590EC06-81B8-4E62-AD56-2D9C619CB4E8}"/>
          </ac:inkMkLst>
        </pc:inkChg>
        <pc:inkChg chg="mod">
          <ac:chgData name="Sherif Khattab" userId="c83b1e15-36f3-4f46-aceb-05aac24c545e" providerId="ADAL" clId="{40561216-C3B6-4E03-B696-C2E8E46E1565}" dt="2021-03-02T14:55:58.333" v="441"/>
          <ac:inkMkLst>
            <pc:docMk/>
            <pc:sldMk cId="3283012382" sldId="559"/>
            <ac:inkMk id="23603" creationId="{03F7B552-AE73-4E25-8F31-904011C9E0C4}"/>
          </ac:inkMkLst>
        </pc:inkChg>
        <pc:inkChg chg="mod">
          <ac:chgData name="Sherif Khattab" userId="c83b1e15-36f3-4f46-aceb-05aac24c545e" providerId="ADAL" clId="{40561216-C3B6-4E03-B696-C2E8E46E1565}" dt="2021-03-02T14:55:58.333" v="441"/>
          <ac:inkMkLst>
            <pc:docMk/>
            <pc:sldMk cId="3283012382" sldId="559"/>
            <ac:inkMk id="23604" creationId="{3FC31064-F965-406B-A00C-AB8E71B83EEB}"/>
          </ac:inkMkLst>
        </pc:inkChg>
        <pc:inkChg chg="mod">
          <ac:chgData name="Sherif Khattab" userId="c83b1e15-36f3-4f46-aceb-05aac24c545e" providerId="ADAL" clId="{40561216-C3B6-4E03-B696-C2E8E46E1565}" dt="2021-03-02T14:55:58.333" v="441"/>
          <ac:inkMkLst>
            <pc:docMk/>
            <pc:sldMk cId="3283012382" sldId="559"/>
            <ac:inkMk id="23605" creationId="{BA80DF44-2335-4B14-BC94-240A38AC9B9A}"/>
          </ac:inkMkLst>
        </pc:inkChg>
        <pc:inkChg chg="mod">
          <ac:chgData name="Sherif Khattab" userId="c83b1e15-36f3-4f46-aceb-05aac24c545e" providerId="ADAL" clId="{40561216-C3B6-4E03-B696-C2E8E46E1565}" dt="2021-03-02T14:55:58.333" v="441"/>
          <ac:inkMkLst>
            <pc:docMk/>
            <pc:sldMk cId="3283012382" sldId="559"/>
            <ac:inkMk id="23606" creationId="{7177B574-128A-4148-8516-BF3A12E8EF37}"/>
          </ac:inkMkLst>
        </pc:inkChg>
        <pc:inkChg chg="mod">
          <ac:chgData name="Sherif Khattab" userId="c83b1e15-36f3-4f46-aceb-05aac24c545e" providerId="ADAL" clId="{40561216-C3B6-4E03-B696-C2E8E46E1565}" dt="2021-03-02T14:55:58.333" v="441"/>
          <ac:inkMkLst>
            <pc:docMk/>
            <pc:sldMk cId="3283012382" sldId="559"/>
            <ac:inkMk id="23608" creationId="{BA6A7D11-EF81-45BF-AA2C-83A7517795B6}"/>
          </ac:inkMkLst>
        </pc:inkChg>
        <pc:inkChg chg="mod">
          <ac:chgData name="Sherif Khattab" userId="c83b1e15-36f3-4f46-aceb-05aac24c545e" providerId="ADAL" clId="{40561216-C3B6-4E03-B696-C2E8E46E1565}" dt="2021-03-02T14:55:58.333" v="441"/>
          <ac:inkMkLst>
            <pc:docMk/>
            <pc:sldMk cId="3283012382" sldId="559"/>
            <ac:inkMk id="23609" creationId="{F2CCC1AD-B6A2-4AE2-B407-C08CF6614221}"/>
          </ac:inkMkLst>
        </pc:inkChg>
        <pc:inkChg chg="del mod">
          <ac:chgData name="Sherif Khattab" userId="c83b1e15-36f3-4f46-aceb-05aac24c545e" providerId="ADAL" clId="{40561216-C3B6-4E03-B696-C2E8E46E1565}" dt="2021-03-02T14:55:58.196" v="410"/>
          <ac:inkMkLst>
            <pc:docMk/>
            <pc:sldMk cId="3283012382" sldId="559"/>
            <ac:inkMk id="23610" creationId="{3E34209D-E281-4CD5-914A-A4533596149C}"/>
          </ac:inkMkLst>
        </pc:inkChg>
        <pc:inkChg chg="del mod">
          <ac:chgData name="Sherif Khattab" userId="c83b1e15-36f3-4f46-aceb-05aac24c545e" providerId="ADAL" clId="{40561216-C3B6-4E03-B696-C2E8E46E1565}" dt="2021-03-02T14:55:58.289" v="430"/>
          <ac:inkMkLst>
            <pc:docMk/>
            <pc:sldMk cId="3283012382" sldId="559"/>
            <ac:inkMk id="23611" creationId="{B7A2D2D7-D75E-428C-95C6-00440C5C943D}"/>
          </ac:inkMkLst>
        </pc:inkChg>
        <pc:inkChg chg="del mod">
          <ac:chgData name="Sherif Khattab" userId="c83b1e15-36f3-4f46-aceb-05aac24c545e" providerId="ADAL" clId="{40561216-C3B6-4E03-B696-C2E8E46E1565}" dt="2021-03-02T14:55:58.190" v="409"/>
          <ac:inkMkLst>
            <pc:docMk/>
            <pc:sldMk cId="3283012382" sldId="559"/>
            <ac:inkMk id="23612" creationId="{26AF0E91-A159-4BC6-BCB4-C91EF1ED0ED6}"/>
          </ac:inkMkLst>
        </pc:inkChg>
        <pc:inkChg chg="del mod">
          <ac:chgData name="Sherif Khattab" userId="c83b1e15-36f3-4f46-aceb-05aac24c545e" providerId="ADAL" clId="{40561216-C3B6-4E03-B696-C2E8E46E1565}" dt="2021-03-02T14:55:58.166" v="404"/>
          <ac:inkMkLst>
            <pc:docMk/>
            <pc:sldMk cId="3283012382" sldId="559"/>
            <ac:inkMk id="23613" creationId="{2469BD39-75EF-494D-8C4E-A483A92377E7}"/>
          </ac:inkMkLst>
        </pc:inkChg>
        <pc:inkChg chg="del mod">
          <ac:chgData name="Sherif Khattab" userId="c83b1e15-36f3-4f46-aceb-05aac24c545e" providerId="ADAL" clId="{40561216-C3B6-4E03-B696-C2E8E46E1565}" dt="2021-03-02T14:55:58.293" v="431"/>
          <ac:inkMkLst>
            <pc:docMk/>
            <pc:sldMk cId="3283012382" sldId="559"/>
            <ac:inkMk id="23614" creationId="{E97D3BC2-502B-4A90-8A64-126AA52F761D}"/>
          </ac:inkMkLst>
        </pc:inkChg>
        <pc:inkChg chg="del mod">
          <ac:chgData name="Sherif Khattab" userId="c83b1e15-36f3-4f46-aceb-05aac24c545e" providerId="ADAL" clId="{40561216-C3B6-4E03-B696-C2E8E46E1565}" dt="2021-03-02T14:55:58.224" v="414"/>
          <ac:inkMkLst>
            <pc:docMk/>
            <pc:sldMk cId="3283012382" sldId="559"/>
            <ac:inkMk id="23615" creationId="{2B0D0797-9EEE-4D91-AF8D-E8FBFB4E297B}"/>
          </ac:inkMkLst>
        </pc:inkChg>
        <pc:inkChg chg="del mod">
          <ac:chgData name="Sherif Khattab" userId="c83b1e15-36f3-4f46-aceb-05aac24c545e" providerId="ADAL" clId="{40561216-C3B6-4E03-B696-C2E8E46E1565}" dt="2021-03-02T14:55:58.266" v="424"/>
          <ac:inkMkLst>
            <pc:docMk/>
            <pc:sldMk cId="3283012382" sldId="559"/>
            <ac:inkMk id="23616" creationId="{86AA7C6B-FD04-47DE-BE82-A904A93543C0}"/>
          </ac:inkMkLst>
        </pc:inkChg>
        <pc:inkChg chg="del mod">
          <ac:chgData name="Sherif Khattab" userId="c83b1e15-36f3-4f46-aceb-05aac24c545e" providerId="ADAL" clId="{40561216-C3B6-4E03-B696-C2E8E46E1565}" dt="2021-03-02T14:55:58.270" v="425"/>
          <ac:inkMkLst>
            <pc:docMk/>
            <pc:sldMk cId="3283012382" sldId="559"/>
            <ac:inkMk id="23618" creationId="{7885FCFD-9E51-4798-937D-FC677012C7A3}"/>
          </ac:inkMkLst>
        </pc:inkChg>
        <pc:inkChg chg="del mod">
          <ac:chgData name="Sherif Khattab" userId="c83b1e15-36f3-4f46-aceb-05aac24c545e" providerId="ADAL" clId="{40561216-C3B6-4E03-B696-C2E8E46E1565}" dt="2021-03-02T14:55:58.114" v="395"/>
          <ac:inkMkLst>
            <pc:docMk/>
            <pc:sldMk cId="3283012382" sldId="559"/>
            <ac:inkMk id="23619" creationId="{79D41083-0D19-4C14-82F6-CD13C5D9C693}"/>
          </ac:inkMkLst>
        </pc:inkChg>
        <pc:inkChg chg="del mod">
          <ac:chgData name="Sherif Khattab" userId="c83b1e15-36f3-4f46-aceb-05aac24c545e" providerId="ADAL" clId="{40561216-C3B6-4E03-B696-C2E8E46E1565}" dt="2021-03-02T14:55:58.103" v="394"/>
          <ac:inkMkLst>
            <pc:docMk/>
            <pc:sldMk cId="3283012382" sldId="559"/>
            <ac:inkMk id="23620" creationId="{24B119B8-5039-4266-AC48-9D21FCF3E307}"/>
          </ac:inkMkLst>
        </pc:inkChg>
        <pc:inkChg chg="del mod">
          <ac:chgData name="Sherif Khattab" userId="c83b1e15-36f3-4f46-aceb-05aac24c545e" providerId="ADAL" clId="{40561216-C3B6-4E03-B696-C2E8E46E1565}" dt="2021-03-02T14:55:58.317" v="438"/>
          <ac:inkMkLst>
            <pc:docMk/>
            <pc:sldMk cId="3283012382" sldId="559"/>
            <ac:inkMk id="23621" creationId="{6D7BD5D4-E73B-43DC-80EE-EB90A1C33750}"/>
          </ac:inkMkLst>
        </pc:inkChg>
        <pc:inkChg chg="del mod">
          <ac:chgData name="Sherif Khattab" userId="c83b1e15-36f3-4f46-aceb-05aac24c545e" providerId="ADAL" clId="{40561216-C3B6-4E03-B696-C2E8E46E1565}" dt="2021-03-02T14:55:58.320" v="439"/>
          <ac:inkMkLst>
            <pc:docMk/>
            <pc:sldMk cId="3283012382" sldId="559"/>
            <ac:inkMk id="23622" creationId="{4D4EAF63-EE39-4E18-9659-6169D13CA5C8}"/>
          </ac:inkMkLst>
        </pc:inkChg>
        <pc:inkChg chg="del mod">
          <ac:chgData name="Sherif Khattab" userId="c83b1e15-36f3-4f46-aceb-05aac24c545e" providerId="ADAL" clId="{40561216-C3B6-4E03-B696-C2E8E46E1565}" dt="2021-03-02T14:55:58.077" v="391"/>
          <ac:inkMkLst>
            <pc:docMk/>
            <pc:sldMk cId="3283012382" sldId="559"/>
            <ac:inkMk id="23624" creationId="{D419C405-99F4-4F0D-9F98-C40C001FA051}"/>
          </ac:inkMkLst>
        </pc:inkChg>
        <pc:inkChg chg="del mod">
          <ac:chgData name="Sherif Khattab" userId="c83b1e15-36f3-4f46-aceb-05aac24c545e" providerId="ADAL" clId="{40561216-C3B6-4E03-B696-C2E8E46E1565}" dt="2021-03-02T14:55:58.201" v="411"/>
          <ac:inkMkLst>
            <pc:docMk/>
            <pc:sldMk cId="3283012382" sldId="559"/>
            <ac:inkMk id="23625" creationId="{A9DB4019-7694-44E2-A1C8-EF5452E86B18}"/>
          </ac:inkMkLst>
        </pc:inkChg>
        <pc:inkChg chg="del mod">
          <ac:chgData name="Sherif Khattab" userId="c83b1e15-36f3-4f46-aceb-05aac24c545e" providerId="ADAL" clId="{40561216-C3B6-4E03-B696-C2E8E46E1565}" dt="2021-03-02T14:55:58.314" v="437"/>
          <ac:inkMkLst>
            <pc:docMk/>
            <pc:sldMk cId="3283012382" sldId="559"/>
            <ac:inkMk id="23626" creationId="{C04CDA8C-2567-4A9F-8A27-EB6631A00C21}"/>
          </ac:inkMkLst>
        </pc:inkChg>
        <pc:inkChg chg="del mod">
          <ac:chgData name="Sherif Khattab" userId="c83b1e15-36f3-4f46-aceb-05aac24c545e" providerId="ADAL" clId="{40561216-C3B6-4E03-B696-C2E8E46E1565}" dt="2021-03-02T14:55:58.072" v="390"/>
          <ac:inkMkLst>
            <pc:docMk/>
            <pc:sldMk cId="3283012382" sldId="559"/>
            <ac:inkMk id="23628" creationId="{824341E5-890B-407F-B1BE-9B78A2A9E2B4}"/>
          </ac:inkMkLst>
        </pc:inkChg>
        <pc:inkChg chg="del mod">
          <ac:chgData name="Sherif Khattab" userId="c83b1e15-36f3-4f46-aceb-05aac24c545e" providerId="ADAL" clId="{40561216-C3B6-4E03-B696-C2E8E46E1565}" dt="2021-03-02T14:55:58.083" v="392"/>
          <ac:inkMkLst>
            <pc:docMk/>
            <pc:sldMk cId="3283012382" sldId="559"/>
            <ac:inkMk id="23629" creationId="{8BE513DE-0C6E-47B3-9970-4D0D1E305B21}"/>
          </ac:inkMkLst>
        </pc:inkChg>
        <pc:inkChg chg="del mod">
          <ac:chgData name="Sherif Khattab" userId="c83b1e15-36f3-4f46-aceb-05aac24c545e" providerId="ADAL" clId="{40561216-C3B6-4E03-B696-C2E8E46E1565}" dt="2021-03-02T14:55:58.149" v="401"/>
          <ac:inkMkLst>
            <pc:docMk/>
            <pc:sldMk cId="3283012382" sldId="559"/>
            <ac:inkMk id="23630" creationId="{EC82A30E-FFDC-47C5-87E3-9388A7B5B046}"/>
          </ac:inkMkLst>
        </pc:inkChg>
        <pc:inkChg chg="del mod">
          <ac:chgData name="Sherif Khattab" userId="c83b1e15-36f3-4f46-aceb-05aac24c545e" providerId="ADAL" clId="{40561216-C3B6-4E03-B696-C2E8E46E1565}" dt="2021-03-02T14:55:58.228" v="415"/>
          <ac:inkMkLst>
            <pc:docMk/>
            <pc:sldMk cId="3283012382" sldId="559"/>
            <ac:inkMk id="23631" creationId="{0FE3A3DE-45F3-469A-980B-10731851D126}"/>
          </ac:inkMkLst>
        </pc:inkChg>
        <pc:inkChg chg="del mod">
          <ac:chgData name="Sherif Khattab" userId="c83b1e15-36f3-4f46-aceb-05aac24c545e" providerId="ADAL" clId="{40561216-C3B6-4E03-B696-C2E8E46E1565}" dt="2021-03-02T14:55:58.274" v="426"/>
          <ac:inkMkLst>
            <pc:docMk/>
            <pc:sldMk cId="3283012382" sldId="559"/>
            <ac:inkMk id="23632" creationId="{0F2CE510-9FBD-49AC-8B30-FD52B2C9709C}"/>
          </ac:inkMkLst>
        </pc:inkChg>
        <pc:inkChg chg="del mod">
          <ac:chgData name="Sherif Khattab" userId="c83b1e15-36f3-4f46-aceb-05aac24c545e" providerId="ADAL" clId="{40561216-C3B6-4E03-B696-C2E8E46E1565}" dt="2021-03-02T14:55:58.132" v="398"/>
          <ac:inkMkLst>
            <pc:docMk/>
            <pc:sldMk cId="3283012382" sldId="559"/>
            <ac:inkMk id="23634" creationId="{39367AD8-5239-461A-8039-12F379453AF5}"/>
          </ac:inkMkLst>
        </pc:inkChg>
        <pc:inkChg chg="del mod">
          <ac:chgData name="Sherif Khattab" userId="c83b1e15-36f3-4f46-aceb-05aac24c545e" providerId="ADAL" clId="{40561216-C3B6-4E03-B696-C2E8E46E1565}" dt="2021-03-02T14:55:58.089" v="393"/>
          <ac:inkMkLst>
            <pc:docMk/>
            <pc:sldMk cId="3283012382" sldId="559"/>
            <ac:inkMk id="23635" creationId="{D75C35D5-6EAF-4D2F-9125-85118AE3B449}"/>
          </ac:inkMkLst>
        </pc:inkChg>
        <pc:inkChg chg="del mod">
          <ac:chgData name="Sherif Khattab" userId="c83b1e15-36f3-4f46-aceb-05aac24c545e" providerId="ADAL" clId="{40561216-C3B6-4E03-B696-C2E8E46E1565}" dt="2021-03-02T14:55:58.218" v="413"/>
          <ac:inkMkLst>
            <pc:docMk/>
            <pc:sldMk cId="3283012382" sldId="559"/>
            <ac:inkMk id="23636" creationId="{353DBCFD-1E6D-4A02-B8E9-62C8F6213BA5}"/>
          </ac:inkMkLst>
        </pc:inkChg>
        <pc:inkChg chg="del mod">
          <ac:chgData name="Sherif Khattab" userId="c83b1e15-36f3-4f46-aceb-05aac24c545e" providerId="ADAL" clId="{40561216-C3B6-4E03-B696-C2E8E46E1565}" dt="2021-03-02T14:55:58.310" v="436"/>
          <ac:inkMkLst>
            <pc:docMk/>
            <pc:sldMk cId="3283012382" sldId="559"/>
            <ac:inkMk id="23637" creationId="{83EED6AE-2F58-4157-BCF9-A04D0A3CCE0E}"/>
          </ac:inkMkLst>
        </pc:inkChg>
        <pc:inkChg chg="del mod">
          <ac:chgData name="Sherif Khattab" userId="c83b1e15-36f3-4f46-aceb-05aac24c545e" providerId="ADAL" clId="{40561216-C3B6-4E03-B696-C2E8E46E1565}" dt="2021-03-02T14:55:58.138" v="399"/>
          <ac:inkMkLst>
            <pc:docMk/>
            <pc:sldMk cId="3283012382" sldId="559"/>
            <ac:inkMk id="23638" creationId="{95A62852-829F-4938-A7CD-BC8BE244C23B}"/>
          </ac:inkMkLst>
        </pc:inkChg>
        <pc:inkChg chg="del mod">
          <ac:chgData name="Sherif Khattab" userId="c83b1e15-36f3-4f46-aceb-05aac24c545e" providerId="ADAL" clId="{40561216-C3B6-4E03-B696-C2E8E46E1565}" dt="2021-03-02T14:55:58.169" v="405"/>
          <ac:inkMkLst>
            <pc:docMk/>
            <pc:sldMk cId="3283012382" sldId="559"/>
            <ac:inkMk id="23639" creationId="{C1893F75-521C-4191-ADE3-54E61C603FFB}"/>
          </ac:inkMkLst>
        </pc:inkChg>
        <pc:inkChg chg="del mod">
          <ac:chgData name="Sherif Khattab" userId="c83b1e15-36f3-4f46-aceb-05aac24c545e" providerId="ADAL" clId="{40561216-C3B6-4E03-B696-C2E8E46E1565}" dt="2021-03-02T14:55:58.297" v="432"/>
          <ac:inkMkLst>
            <pc:docMk/>
            <pc:sldMk cId="3283012382" sldId="559"/>
            <ac:inkMk id="23640" creationId="{5771F703-5DC7-4AE6-AEB3-12B9F3D35312}"/>
          </ac:inkMkLst>
        </pc:inkChg>
        <pc:inkChg chg="del mod">
          <ac:chgData name="Sherif Khattab" userId="c83b1e15-36f3-4f46-aceb-05aac24c545e" providerId="ADAL" clId="{40561216-C3B6-4E03-B696-C2E8E46E1565}" dt="2021-03-02T14:55:58.185" v="408"/>
          <ac:inkMkLst>
            <pc:docMk/>
            <pc:sldMk cId="3283012382" sldId="559"/>
            <ac:inkMk id="23641" creationId="{9A2A94DF-3D7E-4EED-B604-5D8B817342D6}"/>
          </ac:inkMkLst>
        </pc:inkChg>
        <pc:inkChg chg="del mod">
          <ac:chgData name="Sherif Khattab" userId="c83b1e15-36f3-4f46-aceb-05aac24c545e" providerId="ADAL" clId="{40561216-C3B6-4E03-B696-C2E8E46E1565}" dt="2021-03-02T14:55:58.250" v="420"/>
          <ac:inkMkLst>
            <pc:docMk/>
            <pc:sldMk cId="3283012382" sldId="559"/>
            <ac:inkMk id="23642" creationId="{584289BE-C536-48B0-A5C3-93147F9B5CFD}"/>
          </ac:inkMkLst>
        </pc:inkChg>
        <pc:inkChg chg="del mod">
          <ac:chgData name="Sherif Khattab" userId="c83b1e15-36f3-4f46-aceb-05aac24c545e" providerId="ADAL" clId="{40561216-C3B6-4E03-B696-C2E8E46E1565}" dt="2021-03-02T14:55:58.333" v="441"/>
          <ac:inkMkLst>
            <pc:docMk/>
            <pc:sldMk cId="3283012382" sldId="559"/>
            <ac:inkMk id="23643" creationId="{E9DA26D0-0603-4013-B1FC-7913D6E83285}"/>
          </ac:inkMkLst>
        </pc:inkChg>
        <pc:inkChg chg="del mod">
          <ac:chgData name="Sherif Khattab" userId="c83b1e15-36f3-4f46-aceb-05aac24c545e" providerId="ADAL" clId="{40561216-C3B6-4E03-B696-C2E8E46E1565}" dt="2021-03-02T14:55:58.209" v="412"/>
          <ac:inkMkLst>
            <pc:docMk/>
            <pc:sldMk cId="3283012382" sldId="559"/>
            <ac:inkMk id="23644" creationId="{9CABADF0-6AAD-4A09-B71F-7EFD9B3CCEA3}"/>
          </ac:inkMkLst>
        </pc:inkChg>
        <pc:inkChg chg="del mod">
          <ac:chgData name="Sherif Khattab" userId="c83b1e15-36f3-4f46-aceb-05aac24c545e" providerId="ADAL" clId="{40561216-C3B6-4E03-B696-C2E8E46E1565}" dt="2021-03-02T14:55:58.327" v="440"/>
          <ac:inkMkLst>
            <pc:docMk/>
            <pc:sldMk cId="3283012382" sldId="559"/>
            <ac:inkMk id="23645" creationId="{649AA80D-2452-4822-8F19-4001909D7429}"/>
          </ac:inkMkLst>
        </pc:inkChg>
        <pc:inkChg chg="del mod">
          <ac:chgData name="Sherif Khattab" userId="c83b1e15-36f3-4f46-aceb-05aac24c545e" providerId="ADAL" clId="{40561216-C3B6-4E03-B696-C2E8E46E1565}" dt="2021-03-02T14:55:58.253" v="421"/>
          <ac:inkMkLst>
            <pc:docMk/>
            <pc:sldMk cId="3283012382" sldId="559"/>
            <ac:inkMk id="23646" creationId="{87B366E5-7624-47F3-A592-581796E12957}"/>
          </ac:inkMkLst>
        </pc:inkChg>
        <pc:inkChg chg="del mod">
          <ac:chgData name="Sherif Khattab" userId="c83b1e15-36f3-4f46-aceb-05aac24c545e" providerId="ADAL" clId="{40561216-C3B6-4E03-B696-C2E8E46E1565}" dt="2021-03-02T14:55:58.304" v="434"/>
          <ac:inkMkLst>
            <pc:docMk/>
            <pc:sldMk cId="3283012382" sldId="559"/>
            <ac:inkMk id="23648" creationId="{3F89BC67-AB21-4050-9493-6CA93740F5F8}"/>
          </ac:inkMkLst>
        </pc:inkChg>
        <pc:inkChg chg="del mod">
          <ac:chgData name="Sherif Khattab" userId="c83b1e15-36f3-4f46-aceb-05aac24c545e" providerId="ADAL" clId="{40561216-C3B6-4E03-B696-C2E8E46E1565}" dt="2021-03-02T14:55:58.126" v="397"/>
          <ac:inkMkLst>
            <pc:docMk/>
            <pc:sldMk cId="3283012382" sldId="559"/>
            <ac:inkMk id="23649" creationId="{B2C35B3E-1E36-4705-B4A3-28616001D1F4}"/>
          </ac:inkMkLst>
        </pc:inkChg>
        <pc:inkChg chg="del mod">
          <ac:chgData name="Sherif Khattab" userId="c83b1e15-36f3-4f46-aceb-05aac24c545e" providerId="ADAL" clId="{40561216-C3B6-4E03-B696-C2E8E46E1565}" dt="2021-03-02T14:55:58.262" v="423"/>
          <ac:inkMkLst>
            <pc:docMk/>
            <pc:sldMk cId="3283012382" sldId="559"/>
            <ac:inkMk id="23650" creationId="{BE0BDF15-3B86-4510-92D9-8E02FFE272AF}"/>
          </ac:inkMkLst>
        </pc:inkChg>
        <pc:inkChg chg="del mod">
          <ac:chgData name="Sherif Khattab" userId="c83b1e15-36f3-4f46-aceb-05aac24c545e" providerId="ADAL" clId="{40561216-C3B6-4E03-B696-C2E8E46E1565}" dt="2021-03-02T14:55:58.285" v="429"/>
          <ac:inkMkLst>
            <pc:docMk/>
            <pc:sldMk cId="3283012382" sldId="559"/>
            <ac:inkMk id="23651" creationId="{C741CB12-32FC-4B89-A891-3987A6E6647D}"/>
          </ac:inkMkLst>
        </pc:inkChg>
        <pc:inkChg chg="del mod">
          <ac:chgData name="Sherif Khattab" userId="c83b1e15-36f3-4f46-aceb-05aac24c545e" providerId="ADAL" clId="{40561216-C3B6-4E03-B696-C2E8E46E1565}" dt="2021-03-02T14:55:58.233" v="416"/>
          <ac:inkMkLst>
            <pc:docMk/>
            <pc:sldMk cId="3283012382" sldId="559"/>
            <ac:inkMk id="23652" creationId="{097A411A-2F8F-4EDF-A93C-A1916E46CE58}"/>
          </ac:inkMkLst>
        </pc:inkChg>
        <pc:inkChg chg="del">
          <ac:chgData name="Sherif Khattab" userId="c83b1e15-36f3-4f46-aceb-05aac24c545e" providerId="ADAL" clId="{40561216-C3B6-4E03-B696-C2E8E46E1565}" dt="2021-03-02T14:55:58.058" v="389"/>
          <ac:inkMkLst>
            <pc:docMk/>
            <pc:sldMk cId="3283012382" sldId="559"/>
            <ac:inkMk id="23654" creationId="{0CDA8FA7-3F42-425F-B69F-09FE422E6C20}"/>
          </ac:inkMkLst>
        </pc:inkChg>
        <pc:inkChg chg="del mod">
          <ac:chgData name="Sherif Khattab" userId="c83b1e15-36f3-4f46-aceb-05aac24c545e" providerId="ADAL" clId="{40561216-C3B6-4E03-B696-C2E8E46E1565}" dt="2021-03-02T14:55:58.119" v="396"/>
          <ac:inkMkLst>
            <pc:docMk/>
            <pc:sldMk cId="3283012382" sldId="559"/>
            <ac:inkMk id="23655" creationId="{74C0E38C-8C81-4F69-B2AF-AD53E6E6D970}"/>
          </ac:inkMkLst>
        </pc:inkChg>
        <pc:inkChg chg="del mod">
          <ac:chgData name="Sherif Khattab" userId="c83b1e15-36f3-4f46-aceb-05aac24c545e" providerId="ADAL" clId="{40561216-C3B6-4E03-B696-C2E8E46E1565}" dt="2021-03-02T14:55:58.238" v="417"/>
          <ac:inkMkLst>
            <pc:docMk/>
            <pc:sldMk cId="3283012382" sldId="559"/>
            <ac:inkMk id="23656" creationId="{85585060-B696-4403-8C88-50A6053DBD02}"/>
          </ac:inkMkLst>
        </pc:inkChg>
        <pc:inkChg chg="del mod">
          <ac:chgData name="Sherif Khattab" userId="c83b1e15-36f3-4f46-aceb-05aac24c545e" providerId="ADAL" clId="{40561216-C3B6-4E03-B696-C2E8E46E1565}" dt="2021-03-02T14:55:58.142" v="400"/>
          <ac:inkMkLst>
            <pc:docMk/>
            <pc:sldMk cId="3283012382" sldId="559"/>
            <ac:inkMk id="23657" creationId="{9236DFEA-42B0-4A18-8DB8-43023CBA1AAF}"/>
          </ac:inkMkLst>
        </pc:inkChg>
        <pc:inkChg chg="del mod">
          <ac:chgData name="Sherif Khattab" userId="c83b1e15-36f3-4f46-aceb-05aac24c545e" providerId="ADAL" clId="{40561216-C3B6-4E03-B696-C2E8E46E1565}" dt="2021-03-02T14:55:58.300" v="433"/>
          <ac:inkMkLst>
            <pc:docMk/>
            <pc:sldMk cId="3283012382" sldId="559"/>
            <ac:inkMk id="23658" creationId="{BE3E7B86-3514-4C72-91AF-4648475E24F2}"/>
          </ac:inkMkLst>
        </pc:inkChg>
        <pc:inkChg chg="del mod">
          <ac:chgData name="Sherif Khattab" userId="c83b1e15-36f3-4f46-aceb-05aac24c545e" providerId="ADAL" clId="{40561216-C3B6-4E03-B696-C2E8E46E1565}" dt="2021-03-02T14:55:58.245" v="419"/>
          <ac:inkMkLst>
            <pc:docMk/>
            <pc:sldMk cId="3283012382" sldId="559"/>
            <ac:inkMk id="23660" creationId="{EB9F504E-52DF-4A05-AB88-BDF5876CA8B9}"/>
          </ac:inkMkLst>
        </pc:inkChg>
        <pc:inkChg chg="del mod">
          <ac:chgData name="Sherif Khattab" userId="c83b1e15-36f3-4f46-aceb-05aac24c545e" providerId="ADAL" clId="{40561216-C3B6-4E03-B696-C2E8E46E1565}" dt="2021-03-02T14:55:58.179" v="407"/>
          <ac:inkMkLst>
            <pc:docMk/>
            <pc:sldMk cId="3283012382" sldId="559"/>
            <ac:inkMk id="23661" creationId="{C9612645-0493-443C-9C82-A267BE047D35}"/>
          </ac:inkMkLst>
        </pc:inkChg>
        <pc:inkChg chg="del mod">
          <ac:chgData name="Sherif Khattab" userId="c83b1e15-36f3-4f46-aceb-05aac24c545e" providerId="ADAL" clId="{40561216-C3B6-4E03-B696-C2E8E46E1565}" dt="2021-03-02T14:55:58.155" v="402"/>
          <ac:inkMkLst>
            <pc:docMk/>
            <pc:sldMk cId="3283012382" sldId="559"/>
            <ac:inkMk id="23663" creationId="{1A305F40-A5CC-4159-81BE-FDAA1BBA2F6E}"/>
          </ac:inkMkLst>
        </pc:inkChg>
        <pc:inkChg chg="del mod">
          <ac:chgData name="Sherif Khattab" userId="c83b1e15-36f3-4f46-aceb-05aac24c545e" providerId="ADAL" clId="{40561216-C3B6-4E03-B696-C2E8E46E1565}" dt="2021-03-02T14:55:58.160" v="403"/>
          <ac:inkMkLst>
            <pc:docMk/>
            <pc:sldMk cId="3283012382" sldId="559"/>
            <ac:inkMk id="23664" creationId="{1ADA5D77-6340-4E01-B50B-6A36D3D89303}"/>
          </ac:inkMkLst>
        </pc:inkChg>
        <pc:inkChg chg="del mod">
          <ac:chgData name="Sherif Khattab" userId="c83b1e15-36f3-4f46-aceb-05aac24c545e" providerId="ADAL" clId="{40561216-C3B6-4E03-B696-C2E8E46E1565}" dt="2021-03-02T14:55:58.258" v="422"/>
          <ac:inkMkLst>
            <pc:docMk/>
            <pc:sldMk cId="3283012382" sldId="559"/>
            <ac:inkMk id="23665" creationId="{12E5FF45-7656-41A0-B8DD-C442FEAF547C}"/>
          </ac:inkMkLst>
        </pc:inkChg>
        <pc:inkChg chg="del mod">
          <ac:chgData name="Sherif Khattab" userId="c83b1e15-36f3-4f46-aceb-05aac24c545e" providerId="ADAL" clId="{40561216-C3B6-4E03-B696-C2E8E46E1565}" dt="2021-03-02T14:55:58.278" v="427"/>
          <ac:inkMkLst>
            <pc:docMk/>
            <pc:sldMk cId="3283012382" sldId="559"/>
            <ac:inkMk id="23666" creationId="{056077FF-F297-49EF-B3D4-BBE7B44D0D1F}"/>
          </ac:inkMkLst>
        </pc:inkChg>
        <pc:inkChg chg="del mod">
          <ac:chgData name="Sherif Khattab" userId="c83b1e15-36f3-4f46-aceb-05aac24c545e" providerId="ADAL" clId="{40561216-C3B6-4E03-B696-C2E8E46E1565}" dt="2021-03-02T14:55:58.307" v="435"/>
          <ac:inkMkLst>
            <pc:docMk/>
            <pc:sldMk cId="3283012382" sldId="559"/>
            <ac:inkMk id="23667" creationId="{E1A2A440-2E68-4E40-8F14-0F85D39BBDB7}"/>
          </ac:inkMkLst>
        </pc:inkChg>
        <pc:inkChg chg="del mod">
          <ac:chgData name="Sherif Khattab" userId="c83b1e15-36f3-4f46-aceb-05aac24c545e" providerId="ADAL" clId="{40561216-C3B6-4E03-B696-C2E8E46E1565}" dt="2021-03-02T14:55:58.174" v="406"/>
          <ac:inkMkLst>
            <pc:docMk/>
            <pc:sldMk cId="3283012382" sldId="559"/>
            <ac:inkMk id="23668" creationId="{B5D7EBA2-DD1F-48CC-90CE-7F21C1DC3392}"/>
          </ac:inkMkLst>
        </pc:inkChg>
        <pc:inkChg chg="del mod">
          <ac:chgData name="Sherif Khattab" userId="c83b1e15-36f3-4f46-aceb-05aac24c545e" providerId="ADAL" clId="{40561216-C3B6-4E03-B696-C2E8E46E1565}" dt="2021-03-02T14:55:58.241" v="418"/>
          <ac:inkMkLst>
            <pc:docMk/>
            <pc:sldMk cId="3283012382" sldId="559"/>
            <ac:inkMk id="23670" creationId="{D088E3AE-C158-4537-8CB3-EA808598AAFA}"/>
          </ac:inkMkLst>
        </pc:inkChg>
        <pc:inkChg chg="del mod">
          <ac:chgData name="Sherif Khattab" userId="c83b1e15-36f3-4f46-aceb-05aac24c545e" providerId="ADAL" clId="{40561216-C3B6-4E03-B696-C2E8E46E1565}" dt="2021-03-02T14:55:58.281" v="428"/>
          <ac:inkMkLst>
            <pc:docMk/>
            <pc:sldMk cId="3283012382" sldId="559"/>
            <ac:inkMk id="23671" creationId="{22A791CB-A7E4-4BA6-AF2C-BA61BDCB17CE}"/>
          </ac:inkMkLst>
        </pc:inkChg>
      </pc:sldChg>
      <pc:sldChg chg="addSp delSp modSp add modAnim">
        <pc:chgData name="Sherif Khattab" userId="c83b1e15-36f3-4f46-aceb-05aac24c545e" providerId="ADAL" clId="{40561216-C3B6-4E03-B696-C2E8E46E1565}" dt="2021-03-02T14:58:56.279" v="650"/>
        <pc:sldMkLst>
          <pc:docMk/>
          <pc:sldMk cId="68515591" sldId="560"/>
        </pc:sldMkLst>
        <pc:grpChg chg="mod">
          <ac:chgData name="Sherif Khattab" userId="c83b1e15-36f3-4f46-aceb-05aac24c545e" providerId="ADAL" clId="{40561216-C3B6-4E03-B696-C2E8E46E1565}" dt="2021-03-02T14:55:42.285" v="388"/>
          <ac:grpSpMkLst>
            <pc:docMk/>
            <pc:sldMk cId="68515591" sldId="560"/>
            <ac:grpSpMk id="23672" creationId="{D3B42BF9-8198-43FC-B7E5-062D26193C4A}"/>
          </ac:grpSpMkLst>
        </pc:grpChg>
        <pc:inkChg chg="mod">
          <ac:chgData name="Sherif Khattab" userId="c83b1e15-36f3-4f46-aceb-05aac24c545e" providerId="ADAL" clId="{40561216-C3B6-4E03-B696-C2E8E46E1565}" dt="2021-03-02T14:55:42.285" v="388"/>
          <ac:inkMkLst>
            <pc:docMk/>
            <pc:sldMk cId="68515591" sldId="560"/>
            <ac:inkMk id="3" creationId="{B0FBBC0D-35B9-448B-9D52-F9702601D9E2}"/>
          </ac:inkMkLst>
        </pc:inkChg>
        <pc:inkChg chg="mod">
          <ac:chgData name="Sherif Khattab" userId="c83b1e15-36f3-4f46-aceb-05aac24c545e" providerId="ADAL" clId="{40561216-C3B6-4E03-B696-C2E8E46E1565}" dt="2021-03-02T14:55:42.285" v="388"/>
          <ac:inkMkLst>
            <pc:docMk/>
            <pc:sldMk cId="68515591" sldId="560"/>
            <ac:inkMk id="5" creationId="{1334F479-0557-4560-B3CA-54D487BC1692}"/>
          </ac:inkMkLst>
        </pc:inkChg>
        <pc:inkChg chg="mod">
          <ac:chgData name="Sherif Khattab" userId="c83b1e15-36f3-4f46-aceb-05aac24c545e" providerId="ADAL" clId="{40561216-C3B6-4E03-B696-C2E8E46E1565}" dt="2021-03-02T14:55:42.285" v="388"/>
          <ac:inkMkLst>
            <pc:docMk/>
            <pc:sldMk cId="68515591" sldId="560"/>
            <ac:inkMk id="6" creationId="{C77C32EE-2731-421E-9672-5A63D6E9F538}"/>
          </ac:inkMkLst>
        </pc:inkChg>
        <pc:inkChg chg="mod">
          <ac:chgData name="Sherif Khattab" userId="c83b1e15-36f3-4f46-aceb-05aac24c545e" providerId="ADAL" clId="{40561216-C3B6-4E03-B696-C2E8E46E1565}" dt="2021-03-02T14:55:42.285" v="388"/>
          <ac:inkMkLst>
            <pc:docMk/>
            <pc:sldMk cId="68515591" sldId="560"/>
            <ac:inkMk id="34" creationId="{76F4BB3E-F0E4-42AA-ACB1-D0A6A3746F24}"/>
          </ac:inkMkLst>
        </pc:inkChg>
        <pc:inkChg chg="mod">
          <ac:chgData name="Sherif Khattab" userId="c83b1e15-36f3-4f46-aceb-05aac24c545e" providerId="ADAL" clId="{40561216-C3B6-4E03-B696-C2E8E46E1565}" dt="2021-03-02T14:55:42.285" v="388"/>
          <ac:inkMkLst>
            <pc:docMk/>
            <pc:sldMk cId="68515591" sldId="560"/>
            <ac:inkMk id="35" creationId="{BB1041F6-9E9F-4186-AC93-4372635DAB2B}"/>
          </ac:inkMkLst>
        </pc:inkChg>
        <pc:inkChg chg="mod">
          <ac:chgData name="Sherif Khattab" userId="c83b1e15-36f3-4f46-aceb-05aac24c545e" providerId="ADAL" clId="{40561216-C3B6-4E03-B696-C2E8E46E1565}" dt="2021-03-02T14:55:42.285" v="388"/>
          <ac:inkMkLst>
            <pc:docMk/>
            <pc:sldMk cId="68515591" sldId="560"/>
            <ac:inkMk id="36" creationId="{FBD4DC2C-2A69-4F9C-9FD0-0A2D83A17035}"/>
          </ac:inkMkLst>
        </pc:inkChg>
        <pc:inkChg chg="mod">
          <ac:chgData name="Sherif Khattab" userId="c83b1e15-36f3-4f46-aceb-05aac24c545e" providerId="ADAL" clId="{40561216-C3B6-4E03-B696-C2E8E46E1565}" dt="2021-03-02T14:55:42.285" v="388"/>
          <ac:inkMkLst>
            <pc:docMk/>
            <pc:sldMk cId="68515591" sldId="560"/>
            <ac:inkMk id="38" creationId="{08DD68F7-523C-4437-9949-BFD6B8B320B7}"/>
          </ac:inkMkLst>
        </pc:inkChg>
        <pc:inkChg chg="mod">
          <ac:chgData name="Sherif Khattab" userId="c83b1e15-36f3-4f46-aceb-05aac24c545e" providerId="ADAL" clId="{40561216-C3B6-4E03-B696-C2E8E46E1565}" dt="2021-03-02T14:55:42.285" v="388"/>
          <ac:inkMkLst>
            <pc:docMk/>
            <pc:sldMk cId="68515591" sldId="560"/>
            <ac:inkMk id="39" creationId="{6B907EBB-5700-4291-BB4C-D8877DB4FFCD}"/>
          </ac:inkMkLst>
        </pc:inkChg>
        <pc:inkChg chg="mod">
          <ac:chgData name="Sherif Khattab" userId="c83b1e15-36f3-4f46-aceb-05aac24c545e" providerId="ADAL" clId="{40561216-C3B6-4E03-B696-C2E8E46E1565}" dt="2021-03-02T14:55:42.285" v="388"/>
          <ac:inkMkLst>
            <pc:docMk/>
            <pc:sldMk cId="68515591" sldId="560"/>
            <ac:inkMk id="40" creationId="{D1405003-6795-43E1-B78F-70DFA34AAA56}"/>
          </ac:inkMkLst>
        </pc:inkChg>
        <pc:inkChg chg="mod">
          <ac:chgData name="Sherif Khattab" userId="c83b1e15-36f3-4f46-aceb-05aac24c545e" providerId="ADAL" clId="{40561216-C3B6-4E03-B696-C2E8E46E1565}" dt="2021-03-02T14:55:42.285" v="388"/>
          <ac:inkMkLst>
            <pc:docMk/>
            <pc:sldMk cId="68515591" sldId="560"/>
            <ac:inkMk id="41" creationId="{E5C63D8D-A5A2-4ECA-9233-25A9BB4111B0}"/>
          </ac:inkMkLst>
        </pc:inkChg>
        <pc:inkChg chg="mod">
          <ac:chgData name="Sherif Khattab" userId="c83b1e15-36f3-4f46-aceb-05aac24c545e" providerId="ADAL" clId="{40561216-C3B6-4E03-B696-C2E8E46E1565}" dt="2021-03-02T14:55:42.285" v="388"/>
          <ac:inkMkLst>
            <pc:docMk/>
            <pc:sldMk cId="68515591" sldId="560"/>
            <ac:inkMk id="42" creationId="{DA8E3D6B-1BC0-4231-B0D7-7B8A4360DECC}"/>
          </ac:inkMkLst>
        </pc:inkChg>
        <pc:inkChg chg="mod">
          <ac:chgData name="Sherif Khattab" userId="c83b1e15-36f3-4f46-aceb-05aac24c545e" providerId="ADAL" clId="{40561216-C3B6-4E03-B696-C2E8E46E1565}" dt="2021-03-02T14:55:42.285" v="388"/>
          <ac:inkMkLst>
            <pc:docMk/>
            <pc:sldMk cId="68515591" sldId="560"/>
            <ac:inkMk id="44" creationId="{19C19232-5340-48E5-9ED6-62DEBBCE1215}"/>
          </ac:inkMkLst>
        </pc:inkChg>
        <pc:inkChg chg="mod">
          <ac:chgData name="Sherif Khattab" userId="c83b1e15-36f3-4f46-aceb-05aac24c545e" providerId="ADAL" clId="{40561216-C3B6-4E03-B696-C2E8E46E1565}" dt="2021-03-02T14:55:42.285" v="388"/>
          <ac:inkMkLst>
            <pc:docMk/>
            <pc:sldMk cId="68515591" sldId="560"/>
            <ac:inkMk id="45" creationId="{D1B4E85F-AC34-40C2-82B7-32CDF26E2AA9}"/>
          </ac:inkMkLst>
        </pc:inkChg>
        <pc:inkChg chg="mod">
          <ac:chgData name="Sherif Khattab" userId="c83b1e15-36f3-4f46-aceb-05aac24c545e" providerId="ADAL" clId="{40561216-C3B6-4E03-B696-C2E8E46E1565}" dt="2021-03-02T14:55:42.285" v="388"/>
          <ac:inkMkLst>
            <pc:docMk/>
            <pc:sldMk cId="68515591" sldId="560"/>
            <ac:inkMk id="46" creationId="{E6BF4D18-EC16-4386-BB86-4E44BAF7C03B}"/>
          </ac:inkMkLst>
        </pc:inkChg>
        <pc:inkChg chg="mod">
          <ac:chgData name="Sherif Khattab" userId="c83b1e15-36f3-4f46-aceb-05aac24c545e" providerId="ADAL" clId="{40561216-C3B6-4E03-B696-C2E8E46E1565}" dt="2021-03-02T14:55:42.285" v="388"/>
          <ac:inkMkLst>
            <pc:docMk/>
            <pc:sldMk cId="68515591" sldId="560"/>
            <ac:inkMk id="47" creationId="{02569F11-2943-4F04-87BA-CA8732D937CB}"/>
          </ac:inkMkLst>
        </pc:inkChg>
        <pc:inkChg chg="mod">
          <ac:chgData name="Sherif Khattab" userId="c83b1e15-36f3-4f46-aceb-05aac24c545e" providerId="ADAL" clId="{40561216-C3B6-4E03-B696-C2E8E46E1565}" dt="2021-03-02T14:55:42.285" v="388"/>
          <ac:inkMkLst>
            <pc:docMk/>
            <pc:sldMk cId="68515591" sldId="560"/>
            <ac:inkMk id="48" creationId="{B58E1670-F3F7-4DFE-AF3D-056FDA785310}"/>
          </ac:inkMkLst>
        </pc:inkChg>
        <pc:inkChg chg="mod">
          <ac:chgData name="Sherif Khattab" userId="c83b1e15-36f3-4f46-aceb-05aac24c545e" providerId="ADAL" clId="{40561216-C3B6-4E03-B696-C2E8E46E1565}" dt="2021-03-02T14:55:42.285" v="388"/>
          <ac:inkMkLst>
            <pc:docMk/>
            <pc:sldMk cId="68515591" sldId="560"/>
            <ac:inkMk id="49" creationId="{19257841-2019-40BC-AD69-87A73EC0948B}"/>
          </ac:inkMkLst>
        </pc:inkChg>
        <pc:inkChg chg="mod">
          <ac:chgData name="Sherif Khattab" userId="c83b1e15-36f3-4f46-aceb-05aac24c545e" providerId="ADAL" clId="{40561216-C3B6-4E03-B696-C2E8E46E1565}" dt="2021-03-02T14:55:42.285" v="388"/>
          <ac:inkMkLst>
            <pc:docMk/>
            <pc:sldMk cId="68515591" sldId="560"/>
            <ac:inkMk id="50" creationId="{26C81269-5964-499B-83AC-4B4F3ECF46D9}"/>
          </ac:inkMkLst>
        </pc:inkChg>
        <pc:inkChg chg="mod">
          <ac:chgData name="Sherif Khattab" userId="c83b1e15-36f3-4f46-aceb-05aac24c545e" providerId="ADAL" clId="{40561216-C3B6-4E03-B696-C2E8E46E1565}" dt="2021-03-02T14:55:42.285" v="388"/>
          <ac:inkMkLst>
            <pc:docMk/>
            <pc:sldMk cId="68515591" sldId="560"/>
            <ac:inkMk id="51" creationId="{20368D2C-01B3-405E-89B9-A7788F5F56C4}"/>
          </ac:inkMkLst>
        </pc:inkChg>
        <pc:inkChg chg="mod">
          <ac:chgData name="Sherif Khattab" userId="c83b1e15-36f3-4f46-aceb-05aac24c545e" providerId="ADAL" clId="{40561216-C3B6-4E03-B696-C2E8E46E1565}" dt="2021-03-02T14:55:42.285" v="388"/>
          <ac:inkMkLst>
            <pc:docMk/>
            <pc:sldMk cId="68515591" sldId="560"/>
            <ac:inkMk id="53" creationId="{4B0B24DC-2DC7-4C85-8BDA-CB5171C1850E}"/>
          </ac:inkMkLst>
        </pc:inkChg>
        <pc:inkChg chg="mod">
          <ac:chgData name="Sherif Khattab" userId="c83b1e15-36f3-4f46-aceb-05aac24c545e" providerId="ADAL" clId="{40561216-C3B6-4E03-B696-C2E8E46E1565}" dt="2021-03-02T14:55:42.285" v="388"/>
          <ac:inkMkLst>
            <pc:docMk/>
            <pc:sldMk cId="68515591" sldId="560"/>
            <ac:inkMk id="54" creationId="{FAA76FFB-4F7B-44CF-9E3F-7D873ACD011E}"/>
          </ac:inkMkLst>
        </pc:inkChg>
        <pc:inkChg chg="mod">
          <ac:chgData name="Sherif Khattab" userId="c83b1e15-36f3-4f46-aceb-05aac24c545e" providerId="ADAL" clId="{40561216-C3B6-4E03-B696-C2E8E46E1565}" dt="2021-03-02T14:55:42.285" v="388"/>
          <ac:inkMkLst>
            <pc:docMk/>
            <pc:sldMk cId="68515591" sldId="560"/>
            <ac:inkMk id="55" creationId="{2A509FA3-B322-44A6-A5B7-3B6A64FF271C}"/>
          </ac:inkMkLst>
        </pc:inkChg>
        <pc:inkChg chg="mod">
          <ac:chgData name="Sherif Khattab" userId="c83b1e15-36f3-4f46-aceb-05aac24c545e" providerId="ADAL" clId="{40561216-C3B6-4E03-B696-C2E8E46E1565}" dt="2021-03-02T14:55:42.285" v="388"/>
          <ac:inkMkLst>
            <pc:docMk/>
            <pc:sldMk cId="68515591" sldId="560"/>
            <ac:inkMk id="56" creationId="{9FB1D72E-EF06-4758-9CAE-0C2AFAB761B2}"/>
          </ac:inkMkLst>
        </pc:inkChg>
        <pc:inkChg chg="mod">
          <ac:chgData name="Sherif Khattab" userId="c83b1e15-36f3-4f46-aceb-05aac24c545e" providerId="ADAL" clId="{40561216-C3B6-4E03-B696-C2E8E46E1565}" dt="2021-03-02T14:55:42.285" v="388"/>
          <ac:inkMkLst>
            <pc:docMk/>
            <pc:sldMk cId="68515591" sldId="560"/>
            <ac:inkMk id="58" creationId="{AD54C535-8A13-4466-B936-FDE4EE0D13AB}"/>
          </ac:inkMkLst>
        </pc:inkChg>
        <pc:inkChg chg="mod">
          <ac:chgData name="Sherif Khattab" userId="c83b1e15-36f3-4f46-aceb-05aac24c545e" providerId="ADAL" clId="{40561216-C3B6-4E03-B696-C2E8E46E1565}" dt="2021-03-02T14:55:42.285" v="388"/>
          <ac:inkMkLst>
            <pc:docMk/>
            <pc:sldMk cId="68515591" sldId="560"/>
            <ac:inkMk id="59" creationId="{8191728A-6391-4424-97E9-9D875C21CABB}"/>
          </ac:inkMkLst>
        </pc:inkChg>
        <pc:inkChg chg="add del mod">
          <ac:chgData name="Sherif Khattab" userId="c83b1e15-36f3-4f46-aceb-05aac24c545e" providerId="ADAL" clId="{40561216-C3B6-4E03-B696-C2E8E46E1565}" dt="2021-03-02T14:55:42.285" v="388"/>
          <ac:inkMkLst>
            <pc:docMk/>
            <pc:sldMk cId="68515591" sldId="560"/>
            <ac:inkMk id="61" creationId="{3873DDFB-3276-4A9C-A452-0E255D449AE0}"/>
          </ac:inkMkLst>
        </pc:inkChg>
        <pc:inkChg chg="mod">
          <ac:chgData name="Sherif Khattab" userId="c83b1e15-36f3-4f46-aceb-05aac24c545e" providerId="ADAL" clId="{40561216-C3B6-4E03-B696-C2E8E46E1565}" dt="2021-03-02T14:55:42.285" v="388"/>
          <ac:inkMkLst>
            <pc:docMk/>
            <pc:sldMk cId="68515591" sldId="560"/>
            <ac:inkMk id="62" creationId="{6CA89F45-C596-4B44-8218-2E80CDFD9AC1}"/>
          </ac:inkMkLst>
        </pc:inkChg>
        <pc:inkChg chg="mod">
          <ac:chgData name="Sherif Khattab" userId="c83b1e15-36f3-4f46-aceb-05aac24c545e" providerId="ADAL" clId="{40561216-C3B6-4E03-B696-C2E8E46E1565}" dt="2021-03-02T14:55:42.285" v="388"/>
          <ac:inkMkLst>
            <pc:docMk/>
            <pc:sldMk cId="68515591" sldId="560"/>
            <ac:inkMk id="63" creationId="{C0DC48F3-13CB-48CD-943B-D376DED3D452}"/>
          </ac:inkMkLst>
        </pc:inkChg>
        <pc:inkChg chg="mod">
          <ac:chgData name="Sherif Khattab" userId="c83b1e15-36f3-4f46-aceb-05aac24c545e" providerId="ADAL" clId="{40561216-C3B6-4E03-B696-C2E8E46E1565}" dt="2021-03-02T14:55:42.285" v="388"/>
          <ac:inkMkLst>
            <pc:docMk/>
            <pc:sldMk cId="68515591" sldId="560"/>
            <ac:inkMk id="23552" creationId="{AD02388C-420C-4C10-A5B7-33825C4777B5}"/>
          </ac:inkMkLst>
        </pc:inkChg>
        <pc:inkChg chg="mod">
          <ac:chgData name="Sherif Khattab" userId="c83b1e15-36f3-4f46-aceb-05aac24c545e" providerId="ADAL" clId="{40561216-C3B6-4E03-B696-C2E8E46E1565}" dt="2021-03-02T14:55:42.285" v="388"/>
          <ac:inkMkLst>
            <pc:docMk/>
            <pc:sldMk cId="68515591" sldId="560"/>
            <ac:inkMk id="23556" creationId="{B63716A9-A45C-49C7-8CC0-3310F6B827F6}"/>
          </ac:inkMkLst>
        </pc:inkChg>
        <pc:inkChg chg="mod">
          <ac:chgData name="Sherif Khattab" userId="c83b1e15-36f3-4f46-aceb-05aac24c545e" providerId="ADAL" clId="{40561216-C3B6-4E03-B696-C2E8E46E1565}" dt="2021-03-02T14:55:42.285" v="388"/>
          <ac:inkMkLst>
            <pc:docMk/>
            <pc:sldMk cId="68515591" sldId="560"/>
            <ac:inkMk id="23558" creationId="{12438C2F-B2BE-423F-8FB0-A8B24276FAA9}"/>
          </ac:inkMkLst>
        </pc:inkChg>
        <pc:inkChg chg="mod">
          <ac:chgData name="Sherif Khattab" userId="c83b1e15-36f3-4f46-aceb-05aac24c545e" providerId="ADAL" clId="{40561216-C3B6-4E03-B696-C2E8E46E1565}" dt="2021-03-02T14:55:42.285" v="388"/>
          <ac:inkMkLst>
            <pc:docMk/>
            <pc:sldMk cId="68515591" sldId="560"/>
            <ac:inkMk id="23559" creationId="{63236EA0-8781-4E1D-ACC7-D2AB2BA2975A}"/>
          </ac:inkMkLst>
        </pc:inkChg>
        <pc:inkChg chg="mod">
          <ac:chgData name="Sherif Khattab" userId="c83b1e15-36f3-4f46-aceb-05aac24c545e" providerId="ADAL" clId="{40561216-C3B6-4E03-B696-C2E8E46E1565}" dt="2021-03-02T14:55:42.285" v="388"/>
          <ac:inkMkLst>
            <pc:docMk/>
            <pc:sldMk cId="68515591" sldId="560"/>
            <ac:inkMk id="23560" creationId="{8296C127-E688-4138-8B46-A545AA74759F}"/>
          </ac:inkMkLst>
        </pc:inkChg>
        <pc:inkChg chg="mod">
          <ac:chgData name="Sherif Khattab" userId="c83b1e15-36f3-4f46-aceb-05aac24c545e" providerId="ADAL" clId="{40561216-C3B6-4E03-B696-C2E8E46E1565}" dt="2021-03-02T14:55:42.285" v="388"/>
          <ac:inkMkLst>
            <pc:docMk/>
            <pc:sldMk cId="68515591" sldId="560"/>
            <ac:inkMk id="23561" creationId="{27B15F83-7325-42D6-B559-2D057C3A0C3F}"/>
          </ac:inkMkLst>
        </pc:inkChg>
        <pc:inkChg chg="mod">
          <ac:chgData name="Sherif Khattab" userId="c83b1e15-36f3-4f46-aceb-05aac24c545e" providerId="ADAL" clId="{40561216-C3B6-4E03-B696-C2E8E46E1565}" dt="2021-03-02T14:55:42.285" v="388"/>
          <ac:inkMkLst>
            <pc:docMk/>
            <pc:sldMk cId="68515591" sldId="560"/>
            <ac:inkMk id="23562" creationId="{41609FE5-F416-4C74-A5D0-5EFA0CF8EF70}"/>
          </ac:inkMkLst>
        </pc:inkChg>
        <pc:inkChg chg="mod">
          <ac:chgData name="Sherif Khattab" userId="c83b1e15-36f3-4f46-aceb-05aac24c545e" providerId="ADAL" clId="{40561216-C3B6-4E03-B696-C2E8E46E1565}" dt="2021-03-02T14:55:42.285" v="388"/>
          <ac:inkMkLst>
            <pc:docMk/>
            <pc:sldMk cId="68515591" sldId="560"/>
            <ac:inkMk id="23564" creationId="{0479C8AE-E53D-4F3D-9A1F-0B3B4EF8E437}"/>
          </ac:inkMkLst>
        </pc:inkChg>
        <pc:inkChg chg="mod">
          <ac:chgData name="Sherif Khattab" userId="c83b1e15-36f3-4f46-aceb-05aac24c545e" providerId="ADAL" clId="{40561216-C3B6-4E03-B696-C2E8E46E1565}" dt="2021-03-02T14:55:42.285" v="388"/>
          <ac:inkMkLst>
            <pc:docMk/>
            <pc:sldMk cId="68515591" sldId="560"/>
            <ac:inkMk id="23565" creationId="{7EA1AC65-0991-4EAD-9289-5B6967D4C6A4}"/>
          </ac:inkMkLst>
        </pc:inkChg>
        <pc:inkChg chg="mod">
          <ac:chgData name="Sherif Khattab" userId="c83b1e15-36f3-4f46-aceb-05aac24c545e" providerId="ADAL" clId="{40561216-C3B6-4E03-B696-C2E8E46E1565}" dt="2021-03-02T14:55:42.285" v="388"/>
          <ac:inkMkLst>
            <pc:docMk/>
            <pc:sldMk cId="68515591" sldId="560"/>
            <ac:inkMk id="23567" creationId="{B964468F-11D4-4449-BD5D-D276B04321BD}"/>
          </ac:inkMkLst>
        </pc:inkChg>
        <pc:inkChg chg="mod">
          <ac:chgData name="Sherif Khattab" userId="c83b1e15-36f3-4f46-aceb-05aac24c545e" providerId="ADAL" clId="{40561216-C3B6-4E03-B696-C2E8E46E1565}" dt="2021-03-02T14:55:42.285" v="388"/>
          <ac:inkMkLst>
            <pc:docMk/>
            <pc:sldMk cId="68515591" sldId="560"/>
            <ac:inkMk id="23568" creationId="{B0D8423F-0857-4468-8FB1-850C348CC062}"/>
          </ac:inkMkLst>
        </pc:inkChg>
        <pc:inkChg chg="mod">
          <ac:chgData name="Sherif Khattab" userId="c83b1e15-36f3-4f46-aceb-05aac24c545e" providerId="ADAL" clId="{40561216-C3B6-4E03-B696-C2E8E46E1565}" dt="2021-03-02T14:55:42.285" v="388"/>
          <ac:inkMkLst>
            <pc:docMk/>
            <pc:sldMk cId="68515591" sldId="560"/>
            <ac:inkMk id="23569" creationId="{E089F2E3-45EA-486B-A260-E766EB2A0258}"/>
          </ac:inkMkLst>
        </pc:inkChg>
        <pc:inkChg chg="mod">
          <ac:chgData name="Sherif Khattab" userId="c83b1e15-36f3-4f46-aceb-05aac24c545e" providerId="ADAL" clId="{40561216-C3B6-4E03-B696-C2E8E46E1565}" dt="2021-03-02T14:55:42.285" v="388"/>
          <ac:inkMkLst>
            <pc:docMk/>
            <pc:sldMk cId="68515591" sldId="560"/>
            <ac:inkMk id="23570" creationId="{C315644A-BBCC-4823-9005-14F1A7FDE1C2}"/>
          </ac:inkMkLst>
        </pc:inkChg>
        <pc:inkChg chg="mod">
          <ac:chgData name="Sherif Khattab" userId="c83b1e15-36f3-4f46-aceb-05aac24c545e" providerId="ADAL" clId="{40561216-C3B6-4E03-B696-C2E8E46E1565}" dt="2021-03-02T14:55:42.285" v="388"/>
          <ac:inkMkLst>
            <pc:docMk/>
            <pc:sldMk cId="68515591" sldId="560"/>
            <ac:inkMk id="23571" creationId="{4A65A549-A8AD-4542-8C89-6269FF5866D1}"/>
          </ac:inkMkLst>
        </pc:inkChg>
        <pc:inkChg chg="mod">
          <ac:chgData name="Sherif Khattab" userId="c83b1e15-36f3-4f46-aceb-05aac24c545e" providerId="ADAL" clId="{40561216-C3B6-4E03-B696-C2E8E46E1565}" dt="2021-03-02T14:55:42.285" v="388"/>
          <ac:inkMkLst>
            <pc:docMk/>
            <pc:sldMk cId="68515591" sldId="560"/>
            <ac:inkMk id="23572" creationId="{B9C4A1FB-67E2-4BED-9908-CDD670C3D085}"/>
          </ac:inkMkLst>
        </pc:inkChg>
        <pc:inkChg chg="mod">
          <ac:chgData name="Sherif Khattab" userId="c83b1e15-36f3-4f46-aceb-05aac24c545e" providerId="ADAL" clId="{40561216-C3B6-4E03-B696-C2E8E46E1565}" dt="2021-03-02T14:55:42.285" v="388"/>
          <ac:inkMkLst>
            <pc:docMk/>
            <pc:sldMk cId="68515591" sldId="560"/>
            <ac:inkMk id="23574" creationId="{5080E0A9-56D7-4D4F-A195-E284339CA129}"/>
          </ac:inkMkLst>
        </pc:inkChg>
        <pc:inkChg chg="mod">
          <ac:chgData name="Sherif Khattab" userId="c83b1e15-36f3-4f46-aceb-05aac24c545e" providerId="ADAL" clId="{40561216-C3B6-4E03-B696-C2E8E46E1565}" dt="2021-03-02T14:55:42.285" v="388"/>
          <ac:inkMkLst>
            <pc:docMk/>
            <pc:sldMk cId="68515591" sldId="560"/>
            <ac:inkMk id="23576" creationId="{D0BE1369-00A5-44C7-8452-53D1B39882EE}"/>
          </ac:inkMkLst>
        </pc:inkChg>
        <pc:inkChg chg="mod">
          <ac:chgData name="Sherif Khattab" userId="c83b1e15-36f3-4f46-aceb-05aac24c545e" providerId="ADAL" clId="{40561216-C3B6-4E03-B696-C2E8E46E1565}" dt="2021-03-02T14:55:42.285" v="388"/>
          <ac:inkMkLst>
            <pc:docMk/>
            <pc:sldMk cId="68515591" sldId="560"/>
            <ac:inkMk id="23577" creationId="{43BAB690-6EB8-4D2F-9260-3E735FEB4B2D}"/>
          </ac:inkMkLst>
        </pc:inkChg>
        <pc:inkChg chg="mod">
          <ac:chgData name="Sherif Khattab" userId="c83b1e15-36f3-4f46-aceb-05aac24c545e" providerId="ADAL" clId="{40561216-C3B6-4E03-B696-C2E8E46E1565}" dt="2021-03-02T14:55:42.285" v="388"/>
          <ac:inkMkLst>
            <pc:docMk/>
            <pc:sldMk cId="68515591" sldId="560"/>
            <ac:inkMk id="23578" creationId="{83315C3A-A95B-42AC-9D6D-979EB8D173B6}"/>
          </ac:inkMkLst>
        </pc:inkChg>
        <pc:inkChg chg="mod">
          <ac:chgData name="Sherif Khattab" userId="c83b1e15-36f3-4f46-aceb-05aac24c545e" providerId="ADAL" clId="{40561216-C3B6-4E03-B696-C2E8E46E1565}" dt="2021-03-02T14:55:42.285" v="388"/>
          <ac:inkMkLst>
            <pc:docMk/>
            <pc:sldMk cId="68515591" sldId="560"/>
            <ac:inkMk id="23579" creationId="{E04171F8-E595-4689-B13C-72E0E4EF4978}"/>
          </ac:inkMkLst>
        </pc:inkChg>
        <pc:inkChg chg="mod">
          <ac:chgData name="Sherif Khattab" userId="c83b1e15-36f3-4f46-aceb-05aac24c545e" providerId="ADAL" clId="{40561216-C3B6-4E03-B696-C2E8E46E1565}" dt="2021-03-02T14:55:42.285" v="388"/>
          <ac:inkMkLst>
            <pc:docMk/>
            <pc:sldMk cId="68515591" sldId="560"/>
            <ac:inkMk id="23580" creationId="{E8FD612D-4AE1-407E-90A1-CE8B0F7F65A7}"/>
          </ac:inkMkLst>
        </pc:inkChg>
        <pc:inkChg chg="mod">
          <ac:chgData name="Sherif Khattab" userId="c83b1e15-36f3-4f46-aceb-05aac24c545e" providerId="ADAL" clId="{40561216-C3B6-4E03-B696-C2E8E46E1565}" dt="2021-03-02T14:55:42.285" v="388"/>
          <ac:inkMkLst>
            <pc:docMk/>
            <pc:sldMk cId="68515591" sldId="560"/>
            <ac:inkMk id="23581" creationId="{C8D3D5B6-B190-475B-BF38-91CC60C733FE}"/>
          </ac:inkMkLst>
        </pc:inkChg>
        <pc:inkChg chg="mod">
          <ac:chgData name="Sherif Khattab" userId="c83b1e15-36f3-4f46-aceb-05aac24c545e" providerId="ADAL" clId="{40561216-C3B6-4E03-B696-C2E8E46E1565}" dt="2021-03-02T14:55:42.285" v="388"/>
          <ac:inkMkLst>
            <pc:docMk/>
            <pc:sldMk cId="68515591" sldId="560"/>
            <ac:inkMk id="23583" creationId="{EC8BF6A4-0F25-47DF-8764-D97275EAA475}"/>
          </ac:inkMkLst>
        </pc:inkChg>
        <pc:inkChg chg="mod">
          <ac:chgData name="Sherif Khattab" userId="c83b1e15-36f3-4f46-aceb-05aac24c545e" providerId="ADAL" clId="{40561216-C3B6-4E03-B696-C2E8E46E1565}" dt="2021-03-02T14:55:42.285" v="388"/>
          <ac:inkMkLst>
            <pc:docMk/>
            <pc:sldMk cId="68515591" sldId="560"/>
            <ac:inkMk id="23584" creationId="{57D69971-0B46-4623-8A6B-3B3C85BCFF69}"/>
          </ac:inkMkLst>
        </pc:inkChg>
        <pc:inkChg chg="mod">
          <ac:chgData name="Sherif Khattab" userId="c83b1e15-36f3-4f46-aceb-05aac24c545e" providerId="ADAL" clId="{40561216-C3B6-4E03-B696-C2E8E46E1565}" dt="2021-03-02T14:55:42.285" v="388"/>
          <ac:inkMkLst>
            <pc:docMk/>
            <pc:sldMk cId="68515591" sldId="560"/>
            <ac:inkMk id="23585" creationId="{F8FC187E-9EB1-4A50-98B4-087073282546}"/>
          </ac:inkMkLst>
        </pc:inkChg>
        <pc:inkChg chg="mod">
          <ac:chgData name="Sherif Khattab" userId="c83b1e15-36f3-4f46-aceb-05aac24c545e" providerId="ADAL" clId="{40561216-C3B6-4E03-B696-C2E8E46E1565}" dt="2021-03-02T14:55:42.285" v="388"/>
          <ac:inkMkLst>
            <pc:docMk/>
            <pc:sldMk cId="68515591" sldId="560"/>
            <ac:inkMk id="23586" creationId="{1AFE1D24-554E-45CD-A400-2E8FC12D5A0D}"/>
          </ac:inkMkLst>
        </pc:inkChg>
        <pc:inkChg chg="mod">
          <ac:chgData name="Sherif Khattab" userId="c83b1e15-36f3-4f46-aceb-05aac24c545e" providerId="ADAL" clId="{40561216-C3B6-4E03-B696-C2E8E46E1565}" dt="2021-03-02T14:55:42.285" v="388"/>
          <ac:inkMkLst>
            <pc:docMk/>
            <pc:sldMk cId="68515591" sldId="560"/>
            <ac:inkMk id="23587" creationId="{FE9728E1-CAAA-43DC-B604-C9D45BF1646D}"/>
          </ac:inkMkLst>
        </pc:inkChg>
        <pc:inkChg chg="mod">
          <ac:chgData name="Sherif Khattab" userId="c83b1e15-36f3-4f46-aceb-05aac24c545e" providerId="ADAL" clId="{40561216-C3B6-4E03-B696-C2E8E46E1565}" dt="2021-03-02T14:55:42.285" v="388"/>
          <ac:inkMkLst>
            <pc:docMk/>
            <pc:sldMk cId="68515591" sldId="560"/>
            <ac:inkMk id="23589" creationId="{0A0BC15D-6427-44BD-B8C5-2F74D103D233}"/>
          </ac:inkMkLst>
        </pc:inkChg>
        <pc:inkChg chg="mod">
          <ac:chgData name="Sherif Khattab" userId="c83b1e15-36f3-4f46-aceb-05aac24c545e" providerId="ADAL" clId="{40561216-C3B6-4E03-B696-C2E8E46E1565}" dt="2021-03-02T14:55:42.285" v="388"/>
          <ac:inkMkLst>
            <pc:docMk/>
            <pc:sldMk cId="68515591" sldId="560"/>
            <ac:inkMk id="23590" creationId="{761307AF-16E1-4780-B3AC-E42AB02AF571}"/>
          </ac:inkMkLst>
        </pc:inkChg>
        <pc:inkChg chg="mod">
          <ac:chgData name="Sherif Khattab" userId="c83b1e15-36f3-4f46-aceb-05aac24c545e" providerId="ADAL" clId="{40561216-C3B6-4E03-B696-C2E8E46E1565}" dt="2021-03-02T14:55:42.285" v="388"/>
          <ac:inkMkLst>
            <pc:docMk/>
            <pc:sldMk cId="68515591" sldId="560"/>
            <ac:inkMk id="23591" creationId="{800D8CDC-FCE4-4FC1-B795-A774356CBB49}"/>
          </ac:inkMkLst>
        </pc:inkChg>
        <pc:inkChg chg="mod">
          <ac:chgData name="Sherif Khattab" userId="c83b1e15-36f3-4f46-aceb-05aac24c545e" providerId="ADAL" clId="{40561216-C3B6-4E03-B696-C2E8E46E1565}" dt="2021-03-02T14:55:42.285" v="388"/>
          <ac:inkMkLst>
            <pc:docMk/>
            <pc:sldMk cId="68515591" sldId="560"/>
            <ac:inkMk id="23593" creationId="{F6F54656-A8DD-4BC4-B253-D21DE17A2BDA}"/>
          </ac:inkMkLst>
        </pc:inkChg>
        <pc:inkChg chg="mod">
          <ac:chgData name="Sherif Khattab" userId="c83b1e15-36f3-4f46-aceb-05aac24c545e" providerId="ADAL" clId="{40561216-C3B6-4E03-B696-C2E8E46E1565}" dt="2021-03-02T14:55:42.285" v="388"/>
          <ac:inkMkLst>
            <pc:docMk/>
            <pc:sldMk cId="68515591" sldId="560"/>
            <ac:inkMk id="23594" creationId="{78465BA3-A56F-46C3-84B4-E748C9D8C4F7}"/>
          </ac:inkMkLst>
        </pc:inkChg>
        <pc:inkChg chg="mod">
          <ac:chgData name="Sherif Khattab" userId="c83b1e15-36f3-4f46-aceb-05aac24c545e" providerId="ADAL" clId="{40561216-C3B6-4E03-B696-C2E8E46E1565}" dt="2021-03-02T14:55:42.285" v="388"/>
          <ac:inkMkLst>
            <pc:docMk/>
            <pc:sldMk cId="68515591" sldId="560"/>
            <ac:inkMk id="23595" creationId="{3413CC97-C44F-4613-A28F-BFAE2FF5B565}"/>
          </ac:inkMkLst>
        </pc:inkChg>
        <pc:inkChg chg="mod">
          <ac:chgData name="Sherif Khattab" userId="c83b1e15-36f3-4f46-aceb-05aac24c545e" providerId="ADAL" clId="{40561216-C3B6-4E03-B696-C2E8E46E1565}" dt="2021-03-02T14:55:42.285" v="388"/>
          <ac:inkMkLst>
            <pc:docMk/>
            <pc:sldMk cId="68515591" sldId="560"/>
            <ac:inkMk id="23596" creationId="{000CE992-2847-4DC1-8887-BD414802BB14}"/>
          </ac:inkMkLst>
        </pc:inkChg>
        <pc:inkChg chg="mod">
          <ac:chgData name="Sherif Khattab" userId="c83b1e15-36f3-4f46-aceb-05aac24c545e" providerId="ADAL" clId="{40561216-C3B6-4E03-B696-C2E8E46E1565}" dt="2021-03-02T14:55:42.285" v="388"/>
          <ac:inkMkLst>
            <pc:docMk/>
            <pc:sldMk cId="68515591" sldId="560"/>
            <ac:inkMk id="23597" creationId="{CD3FC1F9-0F83-44E8-9E65-5863FD267F26}"/>
          </ac:inkMkLst>
        </pc:inkChg>
        <pc:inkChg chg="mod">
          <ac:chgData name="Sherif Khattab" userId="c83b1e15-36f3-4f46-aceb-05aac24c545e" providerId="ADAL" clId="{40561216-C3B6-4E03-B696-C2E8E46E1565}" dt="2021-03-02T14:55:42.285" v="388"/>
          <ac:inkMkLst>
            <pc:docMk/>
            <pc:sldMk cId="68515591" sldId="560"/>
            <ac:inkMk id="23598" creationId="{B74EE29C-272C-451D-824C-389F652DD6AC}"/>
          </ac:inkMkLst>
        </pc:inkChg>
        <pc:inkChg chg="mod">
          <ac:chgData name="Sherif Khattab" userId="c83b1e15-36f3-4f46-aceb-05aac24c545e" providerId="ADAL" clId="{40561216-C3B6-4E03-B696-C2E8E46E1565}" dt="2021-03-02T14:55:42.285" v="388"/>
          <ac:inkMkLst>
            <pc:docMk/>
            <pc:sldMk cId="68515591" sldId="560"/>
            <ac:inkMk id="23599" creationId="{C42E0A56-A1DA-4DCB-B2B6-5DACFFE47D84}"/>
          </ac:inkMkLst>
        </pc:inkChg>
        <pc:inkChg chg="mod">
          <ac:chgData name="Sherif Khattab" userId="c83b1e15-36f3-4f46-aceb-05aac24c545e" providerId="ADAL" clId="{40561216-C3B6-4E03-B696-C2E8E46E1565}" dt="2021-03-02T14:55:42.285" v="388"/>
          <ac:inkMkLst>
            <pc:docMk/>
            <pc:sldMk cId="68515591" sldId="560"/>
            <ac:inkMk id="23601" creationId="{4600B491-531D-4F6E-984B-B178D34304DB}"/>
          </ac:inkMkLst>
        </pc:inkChg>
        <pc:inkChg chg="mod">
          <ac:chgData name="Sherif Khattab" userId="c83b1e15-36f3-4f46-aceb-05aac24c545e" providerId="ADAL" clId="{40561216-C3B6-4E03-B696-C2E8E46E1565}" dt="2021-03-02T14:55:42.285" v="388"/>
          <ac:inkMkLst>
            <pc:docMk/>
            <pc:sldMk cId="68515591" sldId="560"/>
            <ac:inkMk id="23602" creationId="{8590EC06-81B8-4E62-AD56-2D9C619CB4E8}"/>
          </ac:inkMkLst>
        </pc:inkChg>
        <pc:inkChg chg="mod">
          <ac:chgData name="Sherif Khattab" userId="c83b1e15-36f3-4f46-aceb-05aac24c545e" providerId="ADAL" clId="{40561216-C3B6-4E03-B696-C2E8E46E1565}" dt="2021-03-02T14:55:42.285" v="388"/>
          <ac:inkMkLst>
            <pc:docMk/>
            <pc:sldMk cId="68515591" sldId="560"/>
            <ac:inkMk id="23603" creationId="{03F7B552-AE73-4E25-8F31-904011C9E0C4}"/>
          </ac:inkMkLst>
        </pc:inkChg>
        <pc:inkChg chg="mod">
          <ac:chgData name="Sherif Khattab" userId="c83b1e15-36f3-4f46-aceb-05aac24c545e" providerId="ADAL" clId="{40561216-C3B6-4E03-B696-C2E8E46E1565}" dt="2021-03-02T14:55:42.285" v="388"/>
          <ac:inkMkLst>
            <pc:docMk/>
            <pc:sldMk cId="68515591" sldId="560"/>
            <ac:inkMk id="23604" creationId="{3FC31064-F965-406B-A00C-AB8E71B83EEB}"/>
          </ac:inkMkLst>
        </pc:inkChg>
        <pc:inkChg chg="mod">
          <ac:chgData name="Sherif Khattab" userId="c83b1e15-36f3-4f46-aceb-05aac24c545e" providerId="ADAL" clId="{40561216-C3B6-4E03-B696-C2E8E46E1565}" dt="2021-03-02T14:55:42.285" v="388"/>
          <ac:inkMkLst>
            <pc:docMk/>
            <pc:sldMk cId="68515591" sldId="560"/>
            <ac:inkMk id="23605" creationId="{BA80DF44-2335-4B14-BC94-240A38AC9B9A}"/>
          </ac:inkMkLst>
        </pc:inkChg>
        <pc:inkChg chg="mod">
          <ac:chgData name="Sherif Khattab" userId="c83b1e15-36f3-4f46-aceb-05aac24c545e" providerId="ADAL" clId="{40561216-C3B6-4E03-B696-C2E8E46E1565}" dt="2021-03-02T14:55:42.285" v="388"/>
          <ac:inkMkLst>
            <pc:docMk/>
            <pc:sldMk cId="68515591" sldId="560"/>
            <ac:inkMk id="23606" creationId="{7177B574-128A-4148-8516-BF3A12E8EF37}"/>
          </ac:inkMkLst>
        </pc:inkChg>
        <pc:inkChg chg="mod">
          <ac:chgData name="Sherif Khattab" userId="c83b1e15-36f3-4f46-aceb-05aac24c545e" providerId="ADAL" clId="{40561216-C3B6-4E03-B696-C2E8E46E1565}" dt="2021-03-02T14:55:42.285" v="388"/>
          <ac:inkMkLst>
            <pc:docMk/>
            <pc:sldMk cId="68515591" sldId="560"/>
            <ac:inkMk id="23608" creationId="{BA6A7D11-EF81-45BF-AA2C-83A7517795B6}"/>
          </ac:inkMkLst>
        </pc:inkChg>
        <pc:inkChg chg="mod">
          <ac:chgData name="Sherif Khattab" userId="c83b1e15-36f3-4f46-aceb-05aac24c545e" providerId="ADAL" clId="{40561216-C3B6-4E03-B696-C2E8E46E1565}" dt="2021-03-02T14:55:42.285" v="388"/>
          <ac:inkMkLst>
            <pc:docMk/>
            <pc:sldMk cId="68515591" sldId="560"/>
            <ac:inkMk id="23609" creationId="{F2CCC1AD-B6A2-4AE2-B407-C08CF6614221}"/>
          </ac:inkMkLst>
        </pc:inkChg>
        <pc:inkChg chg="mod">
          <ac:chgData name="Sherif Khattab" userId="c83b1e15-36f3-4f46-aceb-05aac24c545e" providerId="ADAL" clId="{40561216-C3B6-4E03-B696-C2E8E46E1565}" dt="2021-03-02T14:55:42.285" v="388"/>
          <ac:inkMkLst>
            <pc:docMk/>
            <pc:sldMk cId="68515591" sldId="560"/>
            <ac:inkMk id="23610" creationId="{3E34209D-E281-4CD5-914A-A4533596149C}"/>
          </ac:inkMkLst>
        </pc:inkChg>
        <pc:inkChg chg="mod">
          <ac:chgData name="Sherif Khattab" userId="c83b1e15-36f3-4f46-aceb-05aac24c545e" providerId="ADAL" clId="{40561216-C3B6-4E03-B696-C2E8E46E1565}" dt="2021-03-02T14:55:42.285" v="388"/>
          <ac:inkMkLst>
            <pc:docMk/>
            <pc:sldMk cId="68515591" sldId="560"/>
            <ac:inkMk id="23611" creationId="{B7A2D2D7-D75E-428C-95C6-00440C5C943D}"/>
          </ac:inkMkLst>
        </pc:inkChg>
        <pc:inkChg chg="mod">
          <ac:chgData name="Sherif Khattab" userId="c83b1e15-36f3-4f46-aceb-05aac24c545e" providerId="ADAL" clId="{40561216-C3B6-4E03-B696-C2E8E46E1565}" dt="2021-03-02T14:55:42.285" v="388"/>
          <ac:inkMkLst>
            <pc:docMk/>
            <pc:sldMk cId="68515591" sldId="560"/>
            <ac:inkMk id="23612" creationId="{26AF0E91-A159-4BC6-BCB4-C91EF1ED0ED6}"/>
          </ac:inkMkLst>
        </pc:inkChg>
        <pc:inkChg chg="mod">
          <ac:chgData name="Sherif Khattab" userId="c83b1e15-36f3-4f46-aceb-05aac24c545e" providerId="ADAL" clId="{40561216-C3B6-4E03-B696-C2E8E46E1565}" dt="2021-03-02T14:55:42.285" v="388"/>
          <ac:inkMkLst>
            <pc:docMk/>
            <pc:sldMk cId="68515591" sldId="560"/>
            <ac:inkMk id="23613" creationId="{2469BD39-75EF-494D-8C4E-A483A92377E7}"/>
          </ac:inkMkLst>
        </pc:inkChg>
        <pc:inkChg chg="mod">
          <ac:chgData name="Sherif Khattab" userId="c83b1e15-36f3-4f46-aceb-05aac24c545e" providerId="ADAL" clId="{40561216-C3B6-4E03-B696-C2E8E46E1565}" dt="2021-03-02T14:55:42.285" v="388"/>
          <ac:inkMkLst>
            <pc:docMk/>
            <pc:sldMk cId="68515591" sldId="560"/>
            <ac:inkMk id="23614" creationId="{E97D3BC2-502B-4A90-8A64-126AA52F761D}"/>
          </ac:inkMkLst>
        </pc:inkChg>
        <pc:inkChg chg="mod">
          <ac:chgData name="Sherif Khattab" userId="c83b1e15-36f3-4f46-aceb-05aac24c545e" providerId="ADAL" clId="{40561216-C3B6-4E03-B696-C2E8E46E1565}" dt="2021-03-02T14:55:42.285" v="388"/>
          <ac:inkMkLst>
            <pc:docMk/>
            <pc:sldMk cId="68515591" sldId="560"/>
            <ac:inkMk id="23615" creationId="{2B0D0797-9EEE-4D91-AF8D-E8FBFB4E297B}"/>
          </ac:inkMkLst>
        </pc:inkChg>
        <pc:inkChg chg="mod">
          <ac:chgData name="Sherif Khattab" userId="c83b1e15-36f3-4f46-aceb-05aac24c545e" providerId="ADAL" clId="{40561216-C3B6-4E03-B696-C2E8E46E1565}" dt="2021-03-02T14:55:42.285" v="388"/>
          <ac:inkMkLst>
            <pc:docMk/>
            <pc:sldMk cId="68515591" sldId="560"/>
            <ac:inkMk id="23616" creationId="{86AA7C6B-FD04-47DE-BE82-A904A93543C0}"/>
          </ac:inkMkLst>
        </pc:inkChg>
        <pc:inkChg chg="add del mod">
          <ac:chgData name="Sherif Khattab" userId="c83b1e15-36f3-4f46-aceb-05aac24c545e" providerId="ADAL" clId="{40561216-C3B6-4E03-B696-C2E8E46E1565}" dt="2021-03-02T14:55:42.142" v="352"/>
          <ac:inkMkLst>
            <pc:docMk/>
            <pc:sldMk cId="68515591" sldId="560"/>
            <ac:inkMk id="23618" creationId="{7885FCFD-9E51-4798-937D-FC677012C7A3}"/>
          </ac:inkMkLst>
        </pc:inkChg>
        <pc:inkChg chg="add del mod">
          <ac:chgData name="Sherif Khattab" userId="c83b1e15-36f3-4f46-aceb-05aac24c545e" providerId="ADAL" clId="{40561216-C3B6-4E03-B696-C2E8E46E1565}" dt="2021-03-02T14:55:42.185" v="361"/>
          <ac:inkMkLst>
            <pc:docMk/>
            <pc:sldMk cId="68515591" sldId="560"/>
            <ac:inkMk id="23619" creationId="{79D41083-0D19-4C14-82F6-CD13C5D9C693}"/>
          </ac:inkMkLst>
        </pc:inkChg>
        <pc:inkChg chg="add del mod">
          <ac:chgData name="Sherif Khattab" userId="c83b1e15-36f3-4f46-aceb-05aac24c545e" providerId="ADAL" clId="{40561216-C3B6-4E03-B696-C2E8E46E1565}" dt="2021-03-02T14:55:42.234" v="372"/>
          <ac:inkMkLst>
            <pc:docMk/>
            <pc:sldMk cId="68515591" sldId="560"/>
            <ac:inkMk id="23620" creationId="{24B119B8-5039-4266-AC48-9D21FCF3E307}"/>
          </ac:inkMkLst>
        </pc:inkChg>
        <pc:inkChg chg="add del mod">
          <ac:chgData name="Sherif Khattab" userId="c83b1e15-36f3-4f46-aceb-05aac24c545e" providerId="ADAL" clId="{40561216-C3B6-4E03-B696-C2E8E46E1565}" dt="2021-03-02T14:55:42.258" v="379"/>
          <ac:inkMkLst>
            <pc:docMk/>
            <pc:sldMk cId="68515591" sldId="560"/>
            <ac:inkMk id="23621" creationId="{6D7BD5D4-E73B-43DC-80EE-EB90A1C33750}"/>
          </ac:inkMkLst>
        </pc:inkChg>
        <pc:inkChg chg="add del mod">
          <ac:chgData name="Sherif Khattab" userId="c83b1e15-36f3-4f46-aceb-05aac24c545e" providerId="ADAL" clId="{40561216-C3B6-4E03-B696-C2E8E46E1565}" dt="2021-03-02T14:55:42.239" v="373"/>
          <ac:inkMkLst>
            <pc:docMk/>
            <pc:sldMk cId="68515591" sldId="560"/>
            <ac:inkMk id="23622" creationId="{4D4EAF63-EE39-4E18-9659-6169D13CA5C8}"/>
          </ac:inkMkLst>
        </pc:inkChg>
        <pc:inkChg chg="del mod">
          <ac:chgData name="Sherif Khattab" userId="c83b1e15-36f3-4f46-aceb-05aac24c545e" providerId="ADAL" clId="{40561216-C3B6-4E03-B696-C2E8E46E1565}" dt="2021-03-02T14:55:42.203" v="365"/>
          <ac:inkMkLst>
            <pc:docMk/>
            <pc:sldMk cId="68515591" sldId="560"/>
            <ac:inkMk id="23624" creationId="{D419C405-99F4-4F0D-9F98-C40C001FA051}"/>
          </ac:inkMkLst>
        </pc:inkChg>
        <pc:inkChg chg="del mod">
          <ac:chgData name="Sherif Khattab" userId="c83b1e15-36f3-4f46-aceb-05aac24c545e" providerId="ADAL" clId="{40561216-C3B6-4E03-B696-C2E8E46E1565}" dt="2021-03-02T14:55:42.273" v="384"/>
          <ac:inkMkLst>
            <pc:docMk/>
            <pc:sldMk cId="68515591" sldId="560"/>
            <ac:inkMk id="23625" creationId="{A9DB4019-7694-44E2-A1C8-EF5452E86B18}"/>
          </ac:inkMkLst>
        </pc:inkChg>
        <pc:inkChg chg="del mod">
          <ac:chgData name="Sherif Khattab" userId="c83b1e15-36f3-4f46-aceb-05aac24c545e" providerId="ADAL" clId="{40561216-C3B6-4E03-B696-C2E8E46E1565}" dt="2021-03-02T14:55:42.102" v="345"/>
          <ac:inkMkLst>
            <pc:docMk/>
            <pc:sldMk cId="68515591" sldId="560"/>
            <ac:inkMk id="23626" creationId="{C04CDA8C-2567-4A9F-8A27-EB6631A00C21}"/>
          </ac:inkMkLst>
        </pc:inkChg>
        <pc:inkChg chg="add del mod">
          <ac:chgData name="Sherif Khattab" userId="c83b1e15-36f3-4f46-aceb-05aac24c545e" providerId="ADAL" clId="{40561216-C3B6-4E03-B696-C2E8E46E1565}" dt="2021-03-02T14:55:42.180" v="360"/>
          <ac:inkMkLst>
            <pc:docMk/>
            <pc:sldMk cId="68515591" sldId="560"/>
            <ac:inkMk id="23628" creationId="{824341E5-890B-407F-B1BE-9B78A2A9E2B4}"/>
          </ac:inkMkLst>
        </pc:inkChg>
        <pc:inkChg chg="add del mod">
          <ac:chgData name="Sherif Khattab" userId="c83b1e15-36f3-4f46-aceb-05aac24c545e" providerId="ADAL" clId="{40561216-C3B6-4E03-B696-C2E8E46E1565}" dt="2021-03-02T14:55:42.224" v="369"/>
          <ac:inkMkLst>
            <pc:docMk/>
            <pc:sldMk cId="68515591" sldId="560"/>
            <ac:inkMk id="23629" creationId="{8BE513DE-0C6E-47B3-9970-4D0D1E305B21}"/>
          </ac:inkMkLst>
        </pc:inkChg>
        <pc:inkChg chg="add del mod">
          <ac:chgData name="Sherif Khattab" userId="c83b1e15-36f3-4f46-aceb-05aac24c545e" providerId="ADAL" clId="{40561216-C3B6-4E03-B696-C2E8E46E1565}" dt="2021-03-02T14:55:42.177" v="359"/>
          <ac:inkMkLst>
            <pc:docMk/>
            <pc:sldMk cId="68515591" sldId="560"/>
            <ac:inkMk id="23630" creationId="{EC82A30E-FFDC-47C5-87E3-9388A7B5B046}"/>
          </ac:inkMkLst>
        </pc:inkChg>
        <pc:inkChg chg="add del mod">
          <ac:chgData name="Sherif Khattab" userId="c83b1e15-36f3-4f46-aceb-05aac24c545e" providerId="ADAL" clId="{40561216-C3B6-4E03-B696-C2E8E46E1565}" dt="2021-03-02T14:55:42.194" v="363"/>
          <ac:inkMkLst>
            <pc:docMk/>
            <pc:sldMk cId="68515591" sldId="560"/>
            <ac:inkMk id="23631" creationId="{0FE3A3DE-45F3-469A-980B-10731851D126}"/>
          </ac:inkMkLst>
        </pc:inkChg>
        <pc:inkChg chg="add del mod">
          <ac:chgData name="Sherif Khattab" userId="c83b1e15-36f3-4f46-aceb-05aac24c545e" providerId="ADAL" clId="{40561216-C3B6-4E03-B696-C2E8E46E1565}" dt="2021-03-02T14:55:42.200" v="364"/>
          <ac:inkMkLst>
            <pc:docMk/>
            <pc:sldMk cId="68515591" sldId="560"/>
            <ac:inkMk id="23632" creationId="{0F2CE510-9FBD-49AC-8B30-FD52B2C9709C}"/>
          </ac:inkMkLst>
        </pc:inkChg>
        <pc:inkChg chg="add del mod">
          <ac:chgData name="Sherif Khattab" userId="c83b1e15-36f3-4f46-aceb-05aac24c545e" providerId="ADAL" clId="{40561216-C3B6-4E03-B696-C2E8E46E1565}" dt="2021-03-02T14:55:42.152" v="354"/>
          <ac:inkMkLst>
            <pc:docMk/>
            <pc:sldMk cId="68515591" sldId="560"/>
            <ac:inkMk id="23634" creationId="{39367AD8-5239-461A-8039-12F379453AF5}"/>
          </ac:inkMkLst>
        </pc:inkChg>
        <pc:inkChg chg="add del mod">
          <ac:chgData name="Sherif Khattab" userId="c83b1e15-36f3-4f46-aceb-05aac24c545e" providerId="ADAL" clId="{40561216-C3B6-4E03-B696-C2E8E46E1565}" dt="2021-03-02T14:55:42.276" v="385"/>
          <ac:inkMkLst>
            <pc:docMk/>
            <pc:sldMk cId="68515591" sldId="560"/>
            <ac:inkMk id="23635" creationId="{D75C35D5-6EAF-4D2F-9125-85118AE3B449}"/>
          </ac:inkMkLst>
        </pc:inkChg>
        <pc:inkChg chg="add del mod">
          <ac:chgData name="Sherif Khattab" userId="c83b1e15-36f3-4f46-aceb-05aac24c545e" providerId="ADAL" clId="{40561216-C3B6-4E03-B696-C2E8E46E1565}" dt="2021-03-02T14:55:42.129" v="349"/>
          <ac:inkMkLst>
            <pc:docMk/>
            <pc:sldMk cId="68515591" sldId="560"/>
            <ac:inkMk id="23636" creationId="{353DBCFD-1E6D-4A02-B8E9-62C8F6213BA5}"/>
          </ac:inkMkLst>
        </pc:inkChg>
        <pc:inkChg chg="add del mod">
          <ac:chgData name="Sherif Khattab" userId="c83b1e15-36f3-4f46-aceb-05aac24c545e" providerId="ADAL" clId="{40561216-C3B6-4E03-B696-C2E8E46E1565}" dt="2021-03-02T14:55:42.254" v="378"/>
          <ac:inkMkLst>
            <pc:docMk/>
            <pc:sldMk cId="68515591" sldId="560"/>
            <ac:inkMk id="23637" creationId="{83EED6AE-2F58-4157-BCF9-A04D0A3CCE0E}"/>
          </ac:inkMkLst>
        </pc:inkChg>
        <pc:inkChg chg="add del mod">
          <ac:chgData name="Sherif Khattab" userId="c83b1e15-36f3-4f46-aceb-05aac24c545e" providerId="ADAL" clId="{40561216-C3B6-4E03-B696-C2E8E46E1565}" dt="2021-03-02T14:55:42.279" v="386"/>
          <ac:inkMkLst>
            <pc:docMk/>
            <pc:sldMk cId="68515591" sldId="560"/>
            <ac:inkMk id="23638" creationId="{95A62852-829F-4938-A7CD-BC8BE244C23B}"/>
          </ac:inkMkLst>
        </pc:inkChg>
        <pc:inkChg chg="add del mod">
          <ac:chgData name="Sherif Khattab" userId="c83b1e15-36f3-4f46-aceb-05aac24c545e" providerId="ADAL" clId="{40561216-C3B6-4E03-B696-C2E8E46E1565}" dt="2021-03-02T14:55:42.261" v="380"/>
          <ac:inkMkLst>
            <pc:docMk/>
            <pc:sldMk cId="68515591" sldId="560"/>
            <ac:inkMk id="23639" creationId="{C1893F75-521C-4191-ADE3-54E61C603FFB}"/>
          </ac:inkMkLst>
        </pc:inkChg>
        <pc:inkChg chg="add del mod">
          <ac:chgData name="Sherif Khattab" userId="c83b1e15-36f3-4f46-aceb-05aac24c545e" providerId="ADAL" clId="{40561216-C3B6-4E03-B696-C2E8E46E1565}" dt="2021-03-02T14:55:42.147" v="353"/>
          <ac:inkMkLst>
            <pc:docMk/>
            <pc:sldMk cId="68515591" sldId="560"/>
            <ac:inkMk id="23640" creationId="{5771F703-5DC7-4AE6-AEB3-12B9F3D35312}"/>
          </ac:inkMkLst>
        </pc:inkChg>
        <pc:inkChg chg="add del mod">
          <ac:chgData name="Sherif Khattab" userId="c83b1e15-36f3-4f46-aceb-05aac24c545e" providerId="ADAL" clId="{40561216-C3B6-4E03-B696-C2E8E46E1565}" dt="2021-03-02T14:55:42.132" v="350"/>
          <ac:inkMkLst>
            <pc:docMk/>
            <pc:sldMk cId="68515591" sldId="560"/>
            <ac:inkMk id="23641" creationId="{9A2A94DF-3D7E-4EED-B604-5D8B817342D6}"/>
          </ac:inkMkLst>
        </pc:inkChg>
        <pc:inkChg chg="add del mod">
          <ac:chgData name="Sherif Khattab" userId="c83b1e15-36f3-4f46-aceb-05aac24c545e" providerId="ADAL" clId="{40561216-C3B6-4E03-B696-C2E8E46E1565}" dt="2021-03-02T14:55:42.124" v="348"/>
          <ac:inkMkLst>
            <pc:docMk/>
            <pc:sldMk cId="68515591" sldId="560"/>
            <ac:inkMk id="23642" creationId="{584289BE-C536-48B0-A5C3-93147F9B5CFD}"/>
          </ac:inkMkLst>
        </pc:inkChg>
        <pc:inkChg chg="add del mod">
          <ac:chgData name="Sherif Khattab" userId="c83b1e15-36f3-4f46-aceb-05aac24c545e" providerId="ADAL" clId="{40561216-C3B6-4E03-B696-C2E8E46E1565}" dt="2021-03-02T14:55:42.282" v="387"/>
          <ac:inkMkLst>
            <pc:docMk/>
            <pc:sldMk cId="68515591" sldId="560"/>
            <ac:inkMk id="23643" creationId="{E9DA26D0-0603-4013-B1FC-7913D6E83285}"/>
          </ac:inkMkLst>
        </pc:inkChg>
        <pc:inkChg chg="add del mod">
          <ac:chgData name="Sherif Khattab" userId="c83b1e15-36f3-4f46-aceb-05aac24c545e" providerId="ADAL" clId="{40561216-C3B6-4E03-B696-C2E8E46E1565}" dt="2021-03-02T14:55:42.230" v="371"/>
          <ac:inkMkLst>
            <pc:docMk/>
            <pc:sldMk cId="68515591" sldId="560"/>
            <ac:inkMk id="23644" creationId="{9CABADF0-6AAD-4A09-B71F-7EFD9B3CCEA3}"/>
          </ac:inkMkLst>
        </pc:inkChg>
        <pc:inkChg chg="add del mod">
          <ac:chgData name="Sherif Khattab" userId="c83b1e15-36f3-4f46-aceb-05aac24c545e" providerId="ADAL" clId="{40561216-C3B6-4E03-B696-C2E8E46E1565}" dt="2021-03-02T14:55:42.106" v="346"/>
          <ac:inkMkLst>
            <pc:docMk/>
            <pc:sldMk cId="68515591" sldId="560"/>
            <ac:inkMk id="23645" creationId="{649AA80D-2452-4822-8F19-4001909D7429}"/>
          </ac:inkMkLst>
        </pc:inkChg>
        <pc:inkChg chg="add del mod">
          <ac:chgData name="Sherif Khattab" userId="c83b1e15-36f3-4f46-aceb-05aac24c545e" providerId="ADAL" clId="{40561216-C3B6-4E03-B696-C2E8E46E1565}" dt="2021-03-02T14:55:42.096" v="344"/>
          <ac:inkMkLst>
            <pc:docMk/>
            <pc:sldMk cId="68515591" sldId="560"/>
            <ac:inkMk id="23646" creationId="{87B366E5-7624-47F3-A592-581796E12957}"/>
          </ac:inkMkLst>
        </pc:inkChg>
        <pc:inkChg chg="add del mod">
          <ac:chgData name="Sherif Khattab" userId="c83b1e15-36f3-4f46-aceb-05aac24c545e" providerId="ADAL" clId="{40561216-C3B6-4E03-B696-C2E8E46E1565}" dt="2021-03-02T14:55:42.227" v="370"/>
          <ac:inkMkLst>
            <pc:docMk/>
            <pc:sldMk cId="68515591" sldId="560"/>
            <ac:inkMk id="23648" creationId="{3F89BC67-AB21-4050-9493-6CA93740F5F8}"/>
          </ac:inkMkLst>
        </pc:inkChg>
        <pc:inkChg chg="add del mod">
          <ac:chgData name="Sherif Khattab" userId="c83b1e15-36f3-4f46-aceb-05aac24c545e" providerId="ADAL" clId="{40561216-C3B6-4E03-B696-C2E8E46E1565}" dt="2021-03-02T14:55:42.163" v="356"/>
          <ac:inkMkLst>
            <pc:docMk/>
            <pc:sldMk cId="68515591" sldId="560"/>
            <ac:inkMk id="23649" creationId="{B2C35B3E-1E36-4705-B4A3-28616001D1F4}"/>
          </ac:inkMkLst>
        </pc:inkChg>
        <pc:inkChg chg="add del mod">
          <ac:chgData name="Sherif Khattab" userId="c83b1e15-36f3-4f46-aceb-05aac24c545e" providerId="ADAL" clId="{40561216-C3B6-4E03-B696-C2E8E46E1565}" dt="2021-03-02T14:55:42.269" v="383"/>
          <ac:inkMkLst>
            <pc:docMk/>
            <pc:sldMk cId="68515591" sldId="560"/>
            <ac:inkMk id="23650" creationId="{BE0BDF15-3B86-4510-92D9-8E02FFE272AF}"/>
          </ac:inkMkLst>
        </pc:inkChg>
        <pc:inkChg chg="add del mod">
          <ac:chgData name="Sherif Khattab" userId="c83b1e15-36f3-4f46-aceb-05aac24c545e" providerId="ADAL" clId="{40561216-C3B6-4E03-B696-C2E8E46E1565}" dt="2021-03-02T14:55:42.137" v="351"/>
          <ac:inkMkLst>
            <pc:docMk/>
            <pc:sldMk cId="68515591" sldId="560"/>
            <ac:inkMk id="23651" creationId="{C741CB12-32FC-4B89-A891-3987A6E6647D}"/>
          </ac:inkMkLst>
        </pc:inkChg>
        <pc:inkChg chg="add del mod">
          <ac:chgData name="Sherif Khattab" userId="c83b1e15-36f3-4f46-aceb-05aac24c545e" providerId="ADAL" clId="{40561216-C3B6-4E03-B696-C2E8E46E1565}" dt="2021-03-02T14:55:42.116" v="347"/>
          <ac:inkMkLst>
            <pc:docMk/>
            <pc:sldMk cId="68515591" sldId="560"/>
            <ac:inkMk id="23652" creationId="{097A411A-2F8F-4EDF-A93C-A1916E46CE58}"/>
          </ac:inkMkLst>
        </pc:inkChg>
        <pc:inkChg chg="add del mod">
          <ac:chgData name="Sherif Khattab" userId="c83b1e15-36f3-4f46-aceb-05aac24c545e" providerId="ADAL" clId="{40561216-C3B6-4E03-B696-C2E8E46E1565}" dt="2021-03-02T14:55:42.214" v="367"/>
          <ac:inkMkLst>
            <pc:docMk/>
            <pc:sldMk cId="68515591" sldId="560"/>
            <ac:inkMk id="23654" creationId="{0CDA8FA7-3F42-425F-B69F-09FE422E6C20}"/>
          </ac:inkMkLst>
        </pc:inkChg>
        <pc:inkChg chg="add del mod">
          <ac:chgData name="Sherif Khattab" userId="c83b1e15-36f3-4f46-aceb-05aac24c545e" providerId="ADAL" clId="{40561216-C3B6-4E03-B696-C2E8E46E1565}" dt="2021-03-02T14:55:42.189" v="362"/>
          <ac:inkMkLst>
            <pc:docMk/>
            <pc:sldMk cId="68515591" sldId="560"/>
            <ac:inkMk id="23655" creationId="{74C0E38C-8C81-4F69-B2AF-AD53E6E6D970}"/>
          </ac:inkMkLst>
        </pc:inkChg>
        <pc:inkChg chg="add del mod">
          <ac:chgData name="Sherif Khattab" userId="c83b1e15-36f3-4f46-aceb-05aac24c545e" providerId="ADAL" clId="{40561216-C3B6-4E03-B696-C2E8E46E1565}" dt="2021-03-02T14:55:42.241" v="374"/>
          <ac:inkMkLst>
            <pc:docMk/>
            <pc:sldMk cId="68515591" sldId="560"/>
            <ac:inkMk id="23656" creationId="{85585060-B696-4403-8C88-50A6053DBD02}"/>
          </ac:inkMkLst>
        </pc:inkChg>
        <pc:inkChg chg="add del mod">
          <ac:chgData name="Sherif Khattab" userId="c83b1e15-36f3-4f46-aceb-05aac24c545e" providerId="ADAL" clId="{40561216-C3B6-4E03-B696-C2E8E46E1565}" dt="2021-03-02T14:55:42.244" v="375"/>
          <ac:inkMkLst>
            <pc:docMk/>
            <pc:sldMk cId="68515591" sldId="560"/>
            <ac:inkMk id="23657" creationId="{9236DFEA-42B0-4A18-8DB8-43023CBA1AAF}"/>
          </ac:inkMkLst>
        </pc:inkChg>
        <pc:inkChg chg="add del mod">
          <ac:chgData name="Sherif Khattab" userId="c83b1e15-36f3-4f46-aceb-05aac24c545e" providerId="ADAL" clId="{40561216-C3B6-4E03-B696-C2E8E46E1565}" dt="2021-03-02T14:55:42.247" v="376"/>
          <ac:inkMkLst>
            <pc:docMk/>
            <pc:sldMk cId="68515591" sldId="560"/>
            <ac:inkMk id="23658" creationId="{BE3E7B86-3514-4C72-91AF-4648475E24F2}"/>
          </ac:inkMkLst>
        </pc:inkChg>
        <pc:inkChg chg="add del mod">
          <ac:chgData name="Sherif Khattab" userId="c83b1e15-36f3-4f46-aceb-05aac24c545e" providerId="ADAL" clId="{40561216-C3B6-4E03-B696-C2E8E46E1565}" dt="2021-03-02T14:55:42.285" v="388"/>
          <ac:inkMkLst>
            <pc:docMk/>
            <pc:sldMk cId="68515591" sldId="560"/>
            <ac:inkMk id="23660" creationId="{EB9F504E-52DF-4A05-AB88-BDF5876CA8B9}"/>
          </ac:inkMkLst>
        </pc:inkChg>
        <pc:inkChg chg="add del mod">
          <ac:chgData name="Sherif Khattab" userId="c83b1e15-36f3-4f46-aceb-05aac24c545e" providerId="ADAL" clId="{40561216-C3B6-4E03-B696-C2E8E46E1565}" dt="2021-03-02T14:55:42.264" v="381"/>
          <ac:inkMkLst>
            <pc:docMk/>
            <pc:sldMk cId="68515591" sldId="560"/>
            <ac:inkMk id="23661" creationId="{C9612645-0493-443C-9C82-A267BE047D35}"/>
          </ac:inkMkLst>
        </pc:inkChg>
        <pc:inkChg chg="add del mod">
          <ac:chgData name="Sherif Khattab" userId="c83b1e15-36f3-4f46-aceb-05aac24c545e" providerId="ADAL" clId="{40561216-C3B6-4E03-B696-C2E8E46E1565}" dt="2021-03-02T14:55:42.168" v="357"/>
          <ac:inkMkLst>
            <pc:docMk/>
            <pc:sldMk cId="68515591" sldId="560"/>
            <ac:inkMk id="23663" creationId="{1A305F40-A5CC-4159-81BE-FDAA1BBA2F6E}"/>
          </ac:inkMkLst>
        </pc:inkChg>
        <pc:inkChg chg="add del mod">
          <ac:chgData name="Sherif Khattab" userId="c83b1e15-36f3-4f46-aceb-05aac24c545e" providerId="ADAL" clId="{40561216-C3B6-4E03-B696-C2E8E46E1565}" dt="2021-03-02T14:55:42.251" v="377"/>
          <ac:inkMkLst>
            <pc:docMk/>
            <pc:sldMk cId="68515591" sldId="560"/>
            <ac:inkMk id="23664" creationId="{1ADA5D77-6340-4E01-B50B-6A36D3D89303}"/>
          </ac:inkMkLst>
        </pc:inkChg>
        <pc:inkChg chg="add del mod">
          <ac:chgData name="Sherif Khattab" userId="c83b1e15-36f3-4f46-aceb-05aac24c545e" providerId="ADAL" clId="{40561216-C3B6-4E03-B696-C2E8E46E1565}" dt="2021-03-02T14:55:42.207" v="366"/>
          <ac:inkMkLst>
            <pc:docMk/>
            <pc:sldMk cId="68515591" sldId="560"/>
            <ac:inkMk id="23665" creationId="{12E5FF45-7656-41A0-B8DD-C442FEAF547C}"/>
          </ac:inkMkLst>
        </pc:inkChg>
        <pc:inkChg chg="add del mod">
          <ac:chgData name="Sherif Khattab" userId="c83b1e15-36f3-4f46-aceb-05aac24c545e" providerId="ADAL" clId="{40561216-C3B6-4E03-B696-C2E8E46E1565}" dt="2021-03-02T14:55:42.267" v="382"/>
          <ac:inkMkLst>
            <pc:docMk/>
            <pc:sldMk cId="68515591" sldId="560"/>
            <ac:inkMk id="23666" creationId="{056077FF-F297-49EF-B3D4-BBE7B44D0D1F}"/>
          </ac:inkMkLst>
        </pc:inkChg>
        <pc:inkChg chg="add del mod">
          <ac:chgData name="Sherif Khattab" userId="c83b1e15-36f3-4f46-aceb-05aac24c545e" providerId="ADAL" clId="{40561216-C3B6-4E03-B696-C2E8E46E1565}" dt="2021-03-02T14:55:42.173" v="358"/>
          <ac:inkMkLst>
            <pc:docMk/>
            <pc:sldMk cId="68515591" sldId="560"/>
            <ac:inkMk id="23667" creationId="{E1A2A440-2E68-4E40-8F14-0F85D39BBDB7}"/>
          </ac:inkMkLst>
        </pc:inkChg>
        <pc:inkChg chg="add del mod">
          <ac:chgData name="Sherif Khattab" userId="c83b1e15-36f3-4f46-aceb-05aac24c545e" providerId="ADAL" clId="{40561216-C3B6-4E03-B696-C2E8E46E1565}" dt="2021-03-02T14:55:42.217" v="368"/>
          <ac:inkMkLst>
            <pc:docMk/>
            <pc:sldMk cId="68515591" sldId="560"/>
            <ac:inkMk id="23668" creationId="{B5D7EBA2-DD1F-48CC-90CE-7F21C1DC3392}"/>
          </ac:inkMkLst>
        </pc:inkChg>
        <pc:inkChg chg="add del mod">
          <ac:chgData name="Sherif Khattab" userId="c83b1e15-36f3-4f46-aceb-05aac24c545e" providerId="ADAL" clId="{40561216-C3B6-4E03-B696-C2E8E46E1565}" dt="2021-03-02T14:55:42.158" v="355"/>
          <ac:inkMkLst>
            <pc:docMk/>
            <pc:sldMk cId="68515591" sldId="560"/>
            <ac:inkMk id="23670" creationId="{D088E3AE-C158-4537-8CB3-EA808598AAFA}"/>
          </ac:inkMkLst>
        </pc:inkChg>
        <pc:inkChg chg="add del mod">
          <ac:chgData name="Sherif Khattab" userId="c83b1e15-36f3-4f46-aceb-05aac24c545e" providerId="ADAL" clId="{40561216-C3B6-4E03-B696-C2E8E46E1565}" dt="2021-03-02T14:55:42.090" v="343"/>
          <ac:inkMkLst>
            <pc:docMk/>
            <pc:sldMk cId="68515591" sldId="560"/>
            <ac:inkMk id="23671" creationId="{22A791CB-A7E4-4BA6-AF2C-BA61BDCB17CE}"/>
          </ac:inkMkLst>
        </pc:inkChg>
      </pc:sldChg>
      <pc:sldChg chg="delSp modSp add modAnim">
        <pc:chgData name="Sherif Khattab" userId="c83b1e15-36f3-4f46-aceb-05aac24c545e" providerId="ADAL" clId="{40561216-C3B6-4E03-B696-C2E8E46E1565}" dt="2021-03-02T14:58:58.588" v="651"/>
        <pc:sldMkLst>
          <pc:docMk/>
          <pc:sldMk cId="1287194210" sldId="561"/>
        </pc:sldMkLst>
        <pc:grpChg chg="mod">
          <ac:chgData name="Sherif Khattab" userId="c83b1e15-36f3-4f46-aceb-05aac24c545e" providerId="ADAL" clId="{40561216-C3B6-4E03-B696-C2E8E46E1565}" dt="2021-03-02T14:55:21.153" v="297"/>
          <ac:grpSpMkLst>
            <pc:docMk/>
            <pc:sldMk cId="1287194210" sldId="561"/>
            <ac:grpSpMk id="23672" creationId="{D3B42BF9-8198-43FC-B7E5-062D26193C4A}"/>
          </ac:grpSpMkLst>
        </pc:grpChg>
        <pc:inkChg chg="mod">
          <ac:chgData name="Sherif Khattab" userId="c83b1e15-36f3-4f46-aceb-05aac24c545e" providerId="ADAL" clId="{40561216-C3B6-4E03-B696-C2E8E46E1565}" dt="2021-03-02T14:55:21.153" v="297"/>
          <ac:inkMkLst>
            <pc:docMk/>
            <pc:sldMk cId="1287194210" sldId="561"/>
            <ac:inkMk id="3" creationId="{B0FBBC0D-35B9-448B-9D52-F9702601D9E2}"/>
          </ac:inkMkLst>
        </pc:inkChg>
        <pc:inkChg chg="mod">
          <ac:chgData name="Sherif Khattab" userId="c83b1e15-36f3-4f46-aceb-05aac24c545e" providerId="ADAL" clId="{40561216-C3B6-4E03-B696-C2E8E46E1565}" dt="2021-03-02T14:55:21.153" v="297"/>
          <ac:inkMkLst>
            <pc:docMk/>
            <pc:sldMk cId="1287194210" sldId="561"/>
            <ac:inkMk id="5" creationId="{1334F479-0557-4560-B3CA-54D487BC1692}"/>
          </ac:inkMkLst>
        </pc:inkChg>
        <pc:inkChg chg="mod">
          <ac:chgData name="Sherif Khattab" userId="c83b1e15-36f3-4f46-aceb-05aac24c545e" providerId="ADAL" clId="{40561216-C3B6-4E03-B696-C2E8E46E1565}" dt="2021-03-02T14:55:21.153" v="297"/>
          <ac:inkMkLst>
            <pc:docMk/>
            <pc:sldMk cId="1287194210" sldId="561"/>
            <ac:inkMk id="6" creationId="{C77C32EE-2731-421E-9672-5A63D6E9F538}"/>
          </ac:inkMkLst>
        </pc:inkChg>
        <pc:inkChg chg="mod">
          <ac:chgData name="Sherif Khattab" userId="c83b1e15-36f3-4f46-aceb-05aac24c545e" providerId="ADAL" clId="{40561216-C3B6-4E03-B696-C2E8E46E1565}" dt="2021-03-02T14:55:21.153" v="297"/>
          <ac:inkMkLst>
            <pc:docMk/>
            <pc:sldMk cId="1287194210" sldId="561"/>
            <ac:inkMk id="34" creationId="{76F4BB3E-F0E4-42AA-ACB1-D0A6A3746F24}"/>
          </ac:inkMkLst>
        </pc:inkChg>
        <pc:inkChg chg="mod">
          <ac:chgData name="Sherif Khattab" userId="c83b1e15-36f3-4f46-aceb-05aac24c545e" providerId="ADAL" clId="{40561216-C3B6-4E03-B696-C2E8E46E1565}" dt="2021-03-02T14:55:21.153" v="297"/>
          <ac:inkMkLst>
            <pc:docMk/>
            <pc:sldMk cId="1287194210" sldId="561"/>
            <ac:inkMk id="35" creationId="{BB1041F6-9E9F-4186-AC93-4372635DAB2B}"/>
          </ac:inkMkLst>
        </pc:inkChg>
        <pc:inkChg chg="mod">
          <ac:chgData name="Sherif Khattab" userId="c83b1e15-36f3-4f46-aceb-05aac24c545e" providerId="ADAL" clId="{40561216-C3B6-4E03-B696-C2E8E46E1565}" dt="2021-03-02T14:55:21.153" v="297"/>
          <ac:inkMkLst>
            <pc:docMk/>
            <pc:sldMk cId="1287194210" sldId="561"/>
            <ac:inkMk id="36" creationId="{FBD4DC2C-2A69-4F9C-9FD0-0A2D83A17035}"/>
          </ac:inkMkLst>
        </pc:inkChg>
        <pc:inkChg chg="mod">
          <ac:chgData name="Sherif Khattab" userId="c83b1e15-36f3-4f46-aceb-05aac24c545e" providerId="ADAL" clId="{40561216-C3B6-4E03-B696-C2E8E46E1565}" dt="2021-03-02T14:55:21.153" v="297"/>
          <ac:inkMkLst>
            <pc:docMk/>
            <pc:sldMk cId="1287194210" sldId="561"/>
            <ac:inkMk id="38" creationId="{08DD68F7-523C-4437-9949-BFD6B8B320B7}"/>
          </ac:inkMkLst>
        </pc:inkChg>
        <pc:inkChg chg="mod">
          <ac:chgData name="Sherif Khattab" userId="c83b1e15-36f3-4f46-aceb-05aac24c545e" providerId="ADAL" clId="{40561216-C3B6-4E03-B696-C2E8E46E1565}" dt="2021-03-02T14:55:21.153" v="297"/>
          <ac:inkMkLst>
            <pc:docMk/>
            <pc:sldMk cId="1287194210" sldId="561"/>
            <ac:inkMk id="39" creationId="{6B907EBB-5700-4291-BB4C-D8877DB4FFCD}"/>
          </ac:inkMkLst>
        </pc:inkChg>
        <pc:inkChg chg="mod">
          <ac:chgData name="Sherif Khattab" userId="c83b1e15-36f3-4f46-aceb-05aac24c545e" providerId="ADAL" clId="{40561216-C3B6-4E03-B696-C2E8E46E1565}" dt="2021-03-02T14:55:21.153" v="297"/>
          <ac:inkMkLst>
            <pc:docMk/>
            <pc:sldMk cId="1287194210" sldId="561"/>
            <ac:inkMk id="40" creationId="{D1405003-6795-43E1-B78F-70DFA34AAA56}"/>
          </ac:inkMkLst>
        </pc:inkChg>
        <pc:inkChg chg="mod">
          <ac:chgData name="Sherif Khattab" userId="c83b1e15-36f3-4f46-aceb-05aac24c545e" providerId="ADAL" clId="{40561216-C3B6-4E03-B696-C2E8E46E1565}" dt="2021-03-02T14:55:21.153" v="297"/>
          <ac:inkMkLst>
            <pc:docMk/>
            <pc:sldMk cId="1287194210" sldId="561"/>
            <ac:inkMk id="41" creationId="{E5C63D8D-A5A2-4ECA-9233-25A9BB4111B0}"/>
          </ac:inkMkLst>
        </pc:inkChg>
        <pc:inkChg chg="mod">
          <ac:chgData name="Sherif Khattab" userId="c83b1e15-36f3-4f46-aceb-05aac24c545e" providerId="ADAL" clId="{40561216-C3B6-4E03-B696-C2E8E46E1565}" dt="2021-03-02T14:55:21.153" v="297"/>
          <ac:inkMkLst>
            <pc:docMk/>
            <pc:sldMk cId="1287194210" sldId="561"/>
            <ac:inkMk id="42" creationId="{DA8E3D6B-1BC0-4231-B0D7-7B8A4360DECC}"/>
          </ac:inkMkLst>
        </pc:inkChg>
        <pc:inkChg chg="mod">
          <ac:chgData name="Sherif Khattab" userId="c83b1e15-36f3-4f46-aceb-05aac24c545e" providerId="ADAL" clId="{40561216-C3B6-4E03-B696-C2E8E46E1565}" dt="2021-03-02T14:55:21.153" v="297"/>
          <ac:inkMkLst>
            <pc:docMk/>
            <pc:sldMk cId="1287194210" sldId="561"/>
            <ac:inkMk id="44" creationId="{19C19232-5340-48E5-9ED6-62DEBBCE1215}"/>
          </ac:inkMkLst>
        </pc:inkChg>
        <pc:inkChg chg="mod">
          <ac:chgData name="Sherif Khattab" userId="c83b1e15-36f3-4f46-aceb-05aac24c545e" providerId="ADAL" clId="{40561216-C3B6-4E03-B696-C2E8E46E1565}" dt="2021-03-02T14:55:21.153" v="297"/>
          <ac:inkMkLst>
            <pc:docMk/>
            <pc:sldMk cId="1287194210" sldId="561"/>
            <ac:inkMk id="45" creationId="{D1B4E85F-AC34-40C2-82B7-32CDF26E2AA9}"/>
          </ac:inkMkLst>
        </pc:inkChg>
        <pc:inkChg chg="mod">
          <ac:chgData name="Sherif Khattab" userId="c83b1e15-36f3-4f46-aceb-05aac24c545e" providerId="ADAL" clId="{40561216-C3B6-4E03-B696-C2E8E46E1565}" dt="2021-03-02T14:55:21.153" v="297"/>
          <ac:inkMkLst>
            <pc:docMk/>
            <pc:sldMk cId="1287194210" sldId="561"/>
            <ac:inkMk id="46" creationId="{E6BF4D18-EC16-4386-BB86-4E44BAF7C03B}"/>
          </ac:inkMkLst>
        </pc:inkChg>
        <pc:inkChg chg="mod">
          <ac:chgData name="Sherif Khattab" userId="c83b1e15-36f3-4f46-aceb-05aac24c545e" providerId="ADAL" clId="{40561216-C3B6-4E03-B696-C2E8E46E1565}" dt="2021-03-02T14:55:21.153" v="297"/>
          <ac:inkMkLst>
            <pc:docMk/>
            <pc:sldMk cId="1287194210" sldId="561"/>
            <ac:inkMk id="47" creationId="{02569F11-2943-4F04-87BA-CA8732D937CB}"/>
          </ac:inkMkLst>
        </pc:inkChg>
        <pc:inkChg chg="mod">
          <ac:chgData name="Sherif Khattab" userId="c83b1e15-36f3-4f46-aceb-05aac24c545e" providerId="ADAL" clId="{40561216-C3B6-4E03-B696-C2E8E46E1565}" dt="2021-03-02T14:55:21.153" v="297"/>
          <ac:inkMkLst>
            <pc:docMk/>
            <pc:sldMk cId="1287194210" sldId="561"/>
            <ac:inkMk id="48" creationId="{B58E1670-F3F7-4DFE-AF3D-056FDA785310}"/>
          </ac:inkMkLst>
        </pc:inkChg>
        <pc:inkChg chg="mod">
          <ac:chgData name="Sherif Khattab" userId="c83b1e15-36f3-4f46-aceb-05aac24c545e" providerId="ADAL" clId="{40561216-C3B6-4E03-B696-C2E8E46E1565}" dt="2021-03-02T14:55:21.153" v="297"/>
          <ac:inkMkLst>
            <pc:docMk/>
            <pc:sldMk cId="1287194210" sldId="561"/>
            <ac:inkMk id="49" creationId="{19257841-2019-40BC-AD69-87A73EC0948B}"/>
          </ac:inkMkLst>
        </pc:inkChg>
        <pc:inkChg chg="mod">
          <ac:chgData name="Sherif Khattab" userId="c83b1e15-36f3-4f46-aceb-05aac24c545e" providerId="ADAL" clId="{40561216-C3B6-4E03-B696-C2E8E46E1565}" dt="2021-03-02T14:55:21.153" v="297"/>
          <ac:inkMkLst>
            <pc:docMk/>
            <pc:sldMk cId="1287194210" sldId="561"/>
            <ac:inkMk id="50" creationId="{26C81269-5964-499B-83AC-4B4F3ECF46D9}"/>
          </ac:inkMkLst>
        </pc:inkChg>
        <pc:inkChg chg="mod">
          <ac:chgData name="Sherif Khattab" userId="c83b1e15-36f3-4f46-aceb-05aac24c545e" providerId="ADAL" clId="{40561216-C3B6-4E03-B696-C2E8E46E1565}" dt="2021-03-02T14:55:21.153" v="297"/>
          <ac:inkMkLst>
            <pc:docMk/>
            <pc:sldMk cId="1287194210" sldId="561"/>
            <ac:inkMk id="51" creationId="{20368D2C-01B3-405E-89B9-A7788F5F56C4}"/>
          </ac:inkMkLst>
        </pc:inkChg>
        <pc:inkChg chg="mod">
          <ac:chgData name="Sherif Khattab" userId="c83b1e15-36f3-4f46-aceb-05aac24c545e" providerId="ADAL" clId="{40561216-C3B6-4E03-B696-C2E8E46E1565}" dt="2021-03-02T14:55:21.153" v="297"/>
          <ac:inkMkLst>
            <pc:docMk/>
            <pc:sldMk cId="1287194210" sldId="561"/>
            <ac:inkMk id="53" creationId="{4B0B24DC-2DC7-4C85-8BDA-CB5171C1850E}"/>
          </ac:inkMkLst>
        </pc:inkChg>
        <pc:inkChg chg="mod">
          <ac:chgData name="Sherif Khattab" userId="c83b1e15-36f3-4f46-aceb-05aac24c545e" providerId="ADAL" clId="{40561216-C3B6-4E03-B696-C2E8E46E1565}" dt="2021-03-02T14:55:21.153" v="297"/>
          <ac:inkMkLst>
            <pc:docMk/>
            <pc:sldMk cId="1287194210" sldId="561"/>
            <ac:inkMk id="54" creationId="{FAA76FFB-4F7B-44CF-9E3F-7D873ACD011E}"/>
          </ac:inkMkLst>
        </pc:inkChg>
        <pc:inkChg chg="mod">
          <ac:chgData name="Sherif Khattab" userId="c83b1e15-36f3-4f46-aceb-05aac24c545e" providerId="ADAL" clId="{40561216-C3B6-4E03-B696-C2E8E46E1565}" dt="2021-03-02T14:55:21.153" v="297"/>
          <ac:inkMkLst>
            <pc:docMk/>
            <pc:sldMk cId="1287194210" sldId="561"/>
            <ac:inkMk id="55" creationId="{2A509FA3-B322-44A6-A5B7-3B6A64FF271C}"/>
          </ac:inkMkLst>
        </pc:inkChg>
        <pc:inkChg chg="mod">
          <ac:chgData name="Sherif Khattab" userId="c83b1e15-36f3-4f46-aceb-05aac24c545e" providerId="ADAL" clId="{40561216-C3B6-4E03-B696-C2E8E46E1565}" dt="2021-03-02T14:55:21.153" v="297"/>
          <ac:inkMkLst>
            <pc:docMk/>
            <pc:sldMk cId="1287194210" sldId="561"/>
            <ac:inkMk id="56" creationId="{9FB1D72E-EF06-4758-9CAE-0C2AFAB761B2}"/>
          </ac:inkMkLst>
        </pc:inkChg>
        <pc:inkChg chg="mod">
          <ac:chgData name="Sherif Khattab" userId="c83b1e15-36f3-4f46-aceb-05aac24c545e" providerId="ADAL" clId="{40561216-C3B6-4E03-B696-C2E8E46E1565}" dt="2021-03-02T14:55:21.153" v="297"/>
          <ac:inkMkLst>
            <pc:docMk/>
            <pc:sldMk cId="1287194210" sldId="561"/>
            <ac:inkMk id="58" creationId="{AD54C535-8A13-4466-B936-FDE4EE0D13AB}"/>
          </ac:inkMkLst>
        </pc:inkChg>
        <pc:inkChg chg="mod">
          <ac:chgData name="Sherif Khattab" userId="c83b1e15-36f3-4f46-aceb-05aac24c545e" providerId="ADAL" clId="{40561216-C3B6-4E03-B696-C2E8E46E1565}" dt="2021-03-02T14:55:21.153" v="297"/>
          <ac:inkMkLst>
            <pc:docMk/>
            <pc:sldMk cId="1287194210" sldId="561"/>
            <ac:inkMk id="59" creationId="{8191728A-6391-4424-97E9-9D875C21CABB}"/>
          </ac:inkMkLst>
        </pc:inkChg>
        <pc:inkChg chg="mod">
          <ac:chgData name="Sherif Khattab" userId="c83b1e15-36f3-4f46-aceb-05aac24c545e" providerId="ADAL" clId="{40561216-C3B6-4E03-B696-C2E8E46E1565}" dt="2021-03-02T14:55:21.153" v="297"/>
          <ac:inkMkLst>
            <pc:docMk/>
            <pc:sldMk cId="1287194210" sldId="561"/>
            <ac:inkMk id="61" creationId="{3873DDFB-3276-4A9C-A452-0E255D449AE0}"/>
          </ac:inkMkLst>
        </pc:inkChg>
        <pc:inkChg chg="mod">
          <ac:chgData name="Sherif Khattab" userId="c83b1e15-36f3-4f46-aceb-05aac24c545e" providerId="ADAL" clId="{40561216-C3B6-4E03-B696-C2E8E46E1565}" dt="2021-03-02T14:55:21.153" v="297"/>
          <ac:inkMkLst>
            <pc:docMk/>
            <pc:sldMk cId="1287194210" sldId="561"/>
            <ac:inkMk id="62" creationId="{6CA89F45-C596-4B44-8218-2E80CDFD9AC1}"/>
          </ac:inkMkLst>
        </pc:inkChg>
        <pc:inkChg chg="mod">
          <ac:chgData name="Sherif Khattab" userId="c83b1e15-36f3-4f46-aceb-05aac24c545e" providerId="ADAL" clId="{40561216-C3B6-4E03-B696-C2E8E46E1565}" dt="2021-03-02T14:55:21.153" v="297"/>
          <ac:inkMkLst>
            <pc:docMk/>
            <pc:sldMk cId="1287194210" sldId="561"/>
            <ac:inkMk id="63" creationId="{C0DC48F3-13CB-48CD-943B-D376DED3D452}"/>
          </ac:inkMkLst>
        </pc:inkChg>
        <pc:inkChg chg="mod">
          <ac:chgData name="Sherif Khattab" userId="c83b1e15-36f3-4f46-aceb-05aac24c545e" providerId="ADAL" clId="{40561216-C3B6-4E03-B696-C2E8E46E1565}" dt="2021-03-02T14:55:21.153" v="297"/>
          <ac:inkMkLst>
            <pc:docMk/>
            <pc:sldMk cId="1287194210" sldId="561"/>
            <ac:inkMk id="23552" creationId="{AD02388C-420C-4C10-A5B7-33825C4777B5}"/>
          </ac:inkMkLst>
        </pc:inkChg>
        <pc:inkChg chg="mod">
          <ac:chgData name="Sherif Khattab" userId="c83b1e15-36f3-4f46-aceb-05aac24c545e" providerId="ADAL" clId="{40561216-C3B6-4E03-B696-C2E8E46E1565}" dt="2021-03-02T14:55:21.153" v="297"/>
          <ac:inkMkLst>
            <pc:docMk/>
            <pc:sldMk cId="1287194210" sldId="561"/>
            <ac:inkMk id="23556" creationId="{B63716A9-A45C-49C7-8CC0-3310F6B827F6}"/>
          </ac:inkMkLst>
        </pc:inkChg>
        <pc:inkChg chg="mod">
          <ac:chgData name="Sherif Khattab" userId="c83b1e15-36f3-4f46-aceb-05aac24c545e" providerId="ADAL" clId="{40561216-C3B6-4E03-B696-C2E8E46E1565}" dt="2021-03-02T14:55:21.153" v="297"/>
          <ac:inkMkLst>
            <pc:docMk/>
            <pc:sldMk cId="1287194210" sldId="561"/>
            <ac:inkMk id="23558" creationId="{12438C2F-B2BE-423F-8FB0-A8B24276FAA9}"/>
          </ac:inkMkLst>
        </pc:inkChg>
        <pc:inkChg chg="mod">
          <ac:chgData name="Sherif Khattab" userId="c83b1e15-36f3-4f46-aceb-05aac24c545e" providerId="ADAL" clId="{40561216-C3B6-4E03-B696-C2E8E46E1565}" dt="2021-03-02T14:55:21.153" v="297"/>
          <ac:inkMkLst>
            <pc:docMk/>
            <pc:sldMk cId="1287194210" sldId="561"/>
            <ac:inkMk id="23559" creationId="{63236EA0-8781-4E1D-ACC7-D2AB2BA2975A}"/>
          </ac:inkMkLst>
        </pc:inkChg>
        <pc:inkChg chg="mod">
          <ac:chgData name="Sherif Khattab" userId="c83b1e15-36f3-4f46-aceb-05aac24c545e" providerId="ADAL" clId="{40561216-C3B6-4E03-B696-C2E8E46E1565}" dt="2021-03-02T14:55:21.153" v="297"/>
          <ac:inkMkLst>
            <pc:docMk/>
            <pc:sldMk cId="1287194210" sldId="561"/>
            <ac:inkMk id="23560" creationId="{8296C127-E688-4138-8B46-A545AA74759F}"/>
          </ac:inkMkLst>
        </pc:inkChg>
        <pc:inkChg chg="mod">
          <ac:chgData name="Sherif Khattab" userId="c83b1e15-36f3-4f46-aceb-05aac24c545e" providerId="ADAL" clId="{40561216-C3B6-4E03-B696-C2E8E46E1565}" dt="2021-03-02T14:55:21.153" v="297"/>
          <ac:inkMkLst>
            <pc:docMk/>
            <pc:sldMk cId="1287194210" sldId="561"/>
            <ac:inkMk id="23561" creationId="{27B15F83-7325-42D6-B559-2D057C3A0C3F}"/>
          </ac:inkMkLst>
        </pc:inkChg>
        <pc:inkChg chg="mod">
          <ac:chgData name="Sherif Khattab" userId="c83b1e15-36f3-4f46-aceb-05aac24c545e" providerId="ADAL" clId="{40561216-C3B6-4E03-B696-C2E8E46E1565}" dt="2021-03-02T14:55:21.153" v="297"/>
          <ac:inkMkLst>
            <pc:docMk/>
            <pc:sldMk cId="1287194210" sldId="561"/>
            <ac:inkMk id="23562" creationId="{41609FE5-F416-4C74-A5D0-5EFA0CF8EF70}"/>
          </ac:inkMkLst>
        </pc:inkChg>
        <pc:inkChg chg="mod">
          <ac:chgData name="Sherif Khattab" userId="c83b1e15-36f3-4f46-aceb-05aac24c545e" providerId="ADAL" clId="{40561216-C3B6-4E03-B696-C2E8E46E1565}" dt="2021-03-02T14:55:21.153" v="297"/>
          <ac:inkMkLst>
            <pc:docMk/>
            <pc:sldMk cId="1287194210" sldId="561"/>
            <ac:inkMk id="23564" creationId="{0479C8AE-E53D-4F3D-9A1F-0B3B4EF8E437}"/>
          </ac:inkMkLst>
        </pc:inkChg>
        <pc:inkChg chg="mod">
          <ac:chgData name="Sherif Khattab" userId="c83b1e15-36f3-4f46-aceb-05aac24c545e" providerId="ADAL" clId="{40561216-C3B6-4E03-B696-C2E8E46E1565}" dt="2021-03-02T14:55:21.153" v="297"/>
          <ac:inkMkLst>
            <pc:docMk/>
            <pc:sldMk cId="1287194210" sldId="561"/>
            <ac:inkMk id="23565" creationId="{7EA1AC65-0991-4EAD-9289-5B6967D4C6A4}"/>
          </ac:inkMkLst>
        </pc:inkChg>
        <pc:inkChg chg="mod">
          <ac:chgData name="Sherif Khattab" userId="c83b1e15-36f3-4f46-aceb-05aac24c545e" providerId="ADAL" clId="{40561216-C3B6-4E03-B696-C2E8E46E1565}" dt="2021-03-02T14:55:21.153" v="297"/>
          <ac:inkMkLst>
            <pc:docMk/>
            <pc:sldMk cId="1287194210" sldId="561"/>
            <ac:inkMk id="23567" creationId="{B964468F-11D4-4449-BD5D-D276B04321BD}"/>
          </ac:inkMkLst>
        </pc:inkChg>
        <pc:inkChg chg="mod">
          <ac:chgData name="Sherif Khattab" userId="c83b1e15-36f3-4f46-aceb-05aac24c545e" providerId="ADAL" clId="{40561216-C3B6-4E03-B696-C2E8E46E1565}" dt="2021-03-02T14:55:21.153" v="297"/>
          <ac:inkMkLst>
            <pc:docMk/>
            <pc:sldMk cId="1287194210" sldId="561"/>
            <ac:inkMk id="23568" creationId="{B0D8423F-0857-4468-8FB1-850C348CC062}"/>
          </ac:inkMkLst>
        </pc:inkChg>
        <pc:inkChg chg="mod">
          <ac:chgData name="Sherif Khattab" userId="c83b1e15-36f3-4f46-aceb-05aac24c545e" providerId="ADAL" clId="{40561216-C3B6-4E03-B696-C2E8E46E1565}" dt="2021-03-02T14:55:21.153" v="297"/>
          <ac:inkMkLst>
            <pc:docMk/>
            <pc:sldMk cId="1287194210" sldId="561"/>
            <ac:inkMk id="23569" creationId="{E089F2E3-45EA-486B-A260-E766EB2A0258}"/>
          </ac:inkMkLst>
        </pc:inkChg>
        <pc:inkChg chg="mod">
          <ac:chgData name="Sherif Khattab" userId="c83b1e15-36f3-4f46-aceb-05aac24c545e" providerId="ADAL" clId="{40561216-C3B6-4E03-B696-C2E8E46E1565}" dt="2021-03-02T14:55:21.153" v="297"/>
          <ac:inkMkLst>
            <pc:docMk/>
            <pc:sldMk cId="1287194210" sldId="561"/>
            <ac:inkMk id="23570" creationId="{C315644A-BBCC-4823-9005-14F1A7FDE1C2}"/>
          </ac:inkMkLst>
        </pc:inkChg>
        <pc:inkChg chg="mod">
          <ac:chgData name="Sherif Khattab" userId="c83b1e15-36f3-4f46-aceb-05aac24c545e" providerId="ADAL" clId="{40561216-C3B6-4E03-B696-C2E8E46E1565}" dt="2021-03-02T14:55:21.153" v="297"/>
          <ac:inkMkLst>
            <pc:docMk/>
            <pc:sldMk cId="1287194210" sldId="561"/>
            <ac:inkMk id="23571" creationId="{4A65A549-A8AD-4542-8C89-6269FF5866D1}"/>
          </ac:inkMkLst>
        </pc:inkChg>
        <pc:inkChg chg="mod">
          <ac:chgData name="Sherif Khattab" userId="c83b1e15-36f3-4f46-aceb-05aac24c545e" providerId="ADAL" clId="{40561216-C3B6-4E03-B696-C2E8E46E1565}" dt="2021-03-02T14:55:21.153" v="297"/>
          <ac:inkMkLst>
            <pc:docMk/>
            <pc:sldMk cId="1287194210" sldId="561"/>
            <ac:inkMk id="23572" creationId="{B9C4A1FB-67E2-4BED-9908-CDD670C3D085}"/>
          </ac:inkMkLst>
        </pc:inkChg>
        <pc:inkChg chg="mod">
          <ac:chgData name="Sherif Khattab" userId="c83b1e15-36f3-4f46-aceb-05aac24c545e" providerId="ADAL" clId="{40561216-C3B6-4E03-B696-C2E8E46E1565}" dt="2021-03-02T14:55:21.153" v="297"/>
          <ac:inkMkLst>
            <pc:docMk/>
            <pc:sldMk cId="1287194210" sldId="561"/>
            <ac:inkMk id="23574" creationId="{5080E0A9-56D7-4D4F-A195-E284339CA129}"/>
          </ac:inkMkLst>
        </pc:inkChg>
        <pc:inkChg chg="mod">
          <ac:chgData name="Sherif Khattab" userId="c83b1e15-36f3-4f46-aceb-05aac24c545e" providerId="ADAL" clId="{40561216-C3B6-4E03-B696-C2E8E46E1565}" dt="2021-03-02T14:55:21.153" v="297"/>
          <ac:inkMkLst>
            <pc:docMk/>
            <pc:sldMk cId="1287194210" sldId="561"/>
            <ac:inkMk id="23576" creationId="{D0BE1369-00A5-44C7-8452-53D1B39882EE}"/>
          </ac:inkMkLst>
        </pc:inkChg>
        <pc:inkChg chg="mod">
          <ac:chgData name="Sherif Khattab" userId="c83b1e15-36f3-4f46-aceb-05aac24c545e" providerId="ADAL" clId="{40561216-C3B6-4E03-B696-C2E8E46E1565}" dt="2021-03-02T14:55:21.153" v="297"/>
          <ac:inkMkLst>
            <pc:docMk/>
            <pc:sldMk cId="1287194210" sldId="561"/>
            <ac:inkMk id="23577" creationId="{43BAB690-6EB8-4D2F-9260-3E735FEB4B2D}"/>
          </ac:inkMkLst>
        </pc:inkChg>
        <pc:inkChg chg="mod">
          <ac:chgData name="Sherif Khattab" userId="c83b1e15-36f3-4f46-aceb-05aac24c545e" providerId="ADAL" clId="{40561216-C3B6-4E03-B696-C2E8E46E1565}" dt="2021-03-02T14:55:21.153" v="297"/>
          <ac:inkMkLst>
            <pc:docMk/>
            <pc:sldMk cId="1287194210" sldId="561"/>
            <ac:inkMk id="23578" creationId="{83315C3A-A95B-42AC-9D6D-979EB8D173B6}"/>
          </ac:inkMkLst>
        </pc:inkChg>
        <pc:inkChg chg="mod">
          <ac:chgData name="Sherif Khattab" userId="c83b1e15-36f3-4f46-aceb-05aac24c545e" providerId="ADAL" clId="{40561216-C3B6-4E03-B696-C2E8E46E1565}" dt="2021-03-02T14:55:21.153" v="297"/>
          <ac:inkMkLst>
            <pc:docMk/>
            <pc:sldMk cId="1287194210" sldId="561"/>
            <ac:inkMk id="23579" creationId="{E04171F8-E595-4689-B13C-72E0E4EF4978}"/>
          </ac:inkMkLst>
        </pc:inkChg>
        <pc:inkChg chg="mod">
          <ac:chgData name="Sherif Khattab" userId="c83b1e15-36f3-4f46-aceb-05aac24c545e" providerId="ADAL" clId="{40561216-C3B6-4E03-B696-C2E8E46E1565}" dt="2021-03-02T14:55:21.153" v="297"/>
          <ac:inkMkLst>
            <pc:docMk/>
            <pc:sldMk cId="1287194210" sldId="561"/>
            <ac:inkMk id="23580" creationId="{E8FD612D-4AE1-407E-90A1-CE8B0F7F65A7}"/>
          </ac:inkMkLst>
        </pc:inkChg>
        <pc:inkChg chg="mod">
          <ac:chgData name="Sherif Khattab" userId="c83b1e15-36f3-4f46-aceb-05aac24c545e" providerId="ADAL" clId="{40561216-C3B6-4E03-B696-C2E8E46E1565}" dt="2021-03-02T14:55:21.153" v="297"/>
          <ac:inkMkLst>
            <pc:docMk/>
            <pc:sldMk cId="1287194210" sldId="561"/>
            <ac:inkMk id="23581" creationId="{C8D3D5B6-B190-475B-BF38-91CC60C733FE}"/>
          </ac:inkMkLst>
        </pc:inkChg>
        <pc:inkChg chg="mod">
          <ac:chgData name="Sherif Khattab" userId="c83b1e15-36f3-4f46-aceb-05aac24c545e" providerId="ADAL" clId="{40561216-C3B6-4E03-B696-C2E8E46E1565}" dt="2021-03-02T14:55:21.153" v="297"/>
          <ac:inkMkLst>
            <pc:docMk/>
            <pc:sldMk cId="1287194210" sldId="561"/>
            <ac:inkMk id="23583" creationId="{EC8BF6A4-0F25-47DF-8764-D97275EAA475}"/>
          </ac:inkMkLst>
        </pc:inkChg>
        <pc:inkChg chg="mod">
          <ac:chgData name="Sherif Khattab" userId="c83b1e15-36f3-4f46-aceb-05aac24c545e" providerId="ADAL" clId="{40561216-C3B6-4E03-B696-C2E8E46E1565}" dt="2021-03-02T14:55:21.153" v="297"/>
          <ac:inkMkLst>
            <pc:docMk/>
            <pc:sldMk cId="1287194210" sldId="561"/>
            <ac:inkMk id="23584" creationId="{57D69971-0B46-4623-8A6B-3B3C85BCFF69}"/>
          </ac:inkMkLst>
        </pc:inkChg>
        <pc:inkChg chg="mod">
          <ac:chgData name="Sherif Khattab" userId="c83b1e15-36f3-4f46-aceb-05aac24c545e" providerId="ADAL" clId="{40561216-C3B6-4E03-B696-C2E8E46E1565}" dt="2021-03-02T14:55:21.153" v="297"/>
          <ac:inkMkLst>
            <pc:docMk/>
            <pc:sldMk cId="1287194210" sldId="561"/>
            <ac:inkMk id="23585" creationId="{F8FC187E-9EB1-4A50-98B4-087073282546}"/>
          </ac:inkMkLst>
        </pc:inkChg>
        <pc:inkChg chg="mod">
          <ac:chgData name="Sherif Khattab" userId="c83b1e15-36f3-4f46-aceb-05aac24c545e" providerId="ADAL" clId="{40561216-C3B6-4E03-B696-C2E8E46E1565}" dt="2021-03-02T14:55:21.153" v="297"/>
          <ac:inkMkLst>
            <pc:docMk/>
            <pc:sldMk cId="1287194210" sldId="561"/>
            <ac:inkMk id="23586" creationId="{1AFE1D24-554E-45CD-A400-2E8FC12D5A0D}"/>
          </ac:inkMkLst>
        </pc:inkChg>
        <pc:inkChg chg="mod">
          <ac:chgData name="Sherif Khattab" userId="c83b1e15-36f3-4f46-aceb-05aac24c545e" providerId="ADAL" clId="{40561216-C3B6-4E03-B696-C2E8E46E1565}" dt="2021-03-02T14:55:21.153" v="297"/>
          <ac:inkMkLst>
            <pc:docMk/>
            <pc:sldMk cId="1287194210" sldId="561"/>
            <ac:inkMk id="23587" creationId="{FE9728E1-CAAA-43DC-B604-C9D45BF1646D}"/>
          </ac:inkMkLst>
        </pc:inkChg>
        <pc:inkChg chg="mod">
          <ac:chgData name="Sherif Khattab" userId="c83b1e15-36f3-4f46-aceb-05aac24c545e" providerId="ADAL" clId="{40561216-C3B6-4E03-B696-C2E8E46E1565}" dt="2021-03-02T14:55:21.153" v="297"/>
          <ac:inkMkLst>
            <pc:docMk/>
            <pc:sldMk cId="1287194210" sldId="561"/>
            <ac:inkMk id="23589" creationId="{0A0BC15D-6427-44BD-B8C5-2F74D103D233}"/>
          </ac:inkMkLst>
        </pc:inkChg>
        <pc:inkChg chg="mod">
          <ac:chgData name="Sherif Khattab" userId="c83b1e15-36f3-4f46-aceb-05aac24c545e" providerId="ADAL" clId="{40561216-C3B6-4E03-B696-C2E8E46E1565}" dt="2021-03-02T14:55:21.153" v="297"/>
          <ac:inkMkLst>
            <pc:docMk/>
            <pc:sldMk cId="1287194210" sldId="561"/>
            <ac:inkMk id="23590" creationId="{761307AF-16E1-4780-B3AC-E42AB02AF571}"/>
          </ac:inkMkLst>
        </pc:inkChg>
        <pc:inkChg chg="mod">
          <ac:chgData name="Sherif Khattab" userId="c83b1e15-36f3-4f46-aceb-05aac24c545e" providerId="ADAL" clId="{40561216-C3B6-4E03-B696-C2E8E46E1565}" dt="2021-03-02T14:55:21.153" v="297"/>
          <ac:inkMkLst>
            <pc:docMk/>
            <pc:sldMk cId="1287194210" sldId="561"/>
            <ac:inkMk id="23591" creationId="{800D8CDC-FCE4-4FC1-B795-A774356CBB49}"/>
          </ac:inkMkLst>
        </pc:inkChg>
        <pc:inkChg chg="mod">
          <ac:chgData name="Sherif Khattab" userId="c83b1e15-36f3-4f46-aceb-05aac24c545e" providerId="ADAL" clId="{40561216-C3B6-4E03-B696-C2E8E46E1565}" dt="2021-03-02T14:55:21.153" v="297"/>
          <ac:inkMkLst>
            <pc:docMk/>
            <pc:sldMk cId="1287194210" sldId="561"/>
            <ac:inkMk id="23593" creationId="{F6F54656-A8DD-4BC4-B253-D21DE17A2BDA}"/>
          </ac:inkMkLst>
        </pc:inkChg>
        <pc:inkChg chg="mod">
          <ac:chgData name="Sherif Khattab" userId="c83b1e15-36f3-4f46-aceb-05aac24c545e" providerId="ADAL" clId="{40561216-C3B6-4E03-B696-C2E8E46E1565}" dt="2021-03-02T14:55:21.153" v="297"/>
          <ac:inkMkLst>
            <pc:docMk/>
            <pc:sldMk cId="1287194210" sldId="561"/>
            <ac:inkMk id="23594" creationId="{78465BA3-A56F-46C3-84B4-E748C9D8C4F7}"/>
          </ac:inkMkLst>
        </pc:inkChg>
        <pc:inkChg chg="mod">
          <ac:chgData name="Sherif Khattab" userId="c83b1e15-36f3-4f46-aceb-05aac24c545e" providerId="ADAL" clId="{40561216-C3B6-4E03-B696-C2E8E46E1565}" dt="2021-03-02T14:55:21.153" v="297"/>
          <ac:inkMkLst>
            <pc:docMk/>
            <pc:sldMk cId="1287194210" sldId="561"/>
            <ac:inkMk id="23595" creationId="{3413CC97-C44F-4613-A28F-BFAE2FF5B565}"/>
          </ac:inkMkLst>
        </pc:inkChg>
        <pc:inkChg chg="mod">
          <ac:chgData name="Sherif Khattab" userId="c83b1e15-36f3-4f46-aceb-05aac24c545e" providerId="ADAL" clId="{40561216-C3B6-4E03-B696-C2E8E46E1565}" dt="2021-03-02T14:55:21.153" v="297"/>
          <ac:inkMkLst>
            <pc:docMk/>
            <pc:sldMk cId="1287194210" sldId="561"/>
            <ac:inkMk id="23596" creationId="{000CE992-2847-4DC1-8887-BD414802BB14}"/>
          </ac:inkMkLst>
        </pc:inkChg>
        <pc:inkChg chg="mod">
          <ac:chgData name="Sherif Khattab" userId="c83b1e15-36f3-4f46-aceb-05aac24c545e" providerId="ADAL" clId="{40561216-C3B6-4E03-B696-C2E8E46E1565}" dt="2021-03-02T14:55:21.153" v="297"/>
          <ac:inkMkLst>
            <pc:docMk/>
            <pc:sldMk cId="1287194210" sldId="561"/>
            <ac:inkMk id="23597" creationId="{CD3FC1F9-0F83-44E8-9E65-5863FD267F26}"/>
          </ac:inkMkLst>
        </pc:inkChg>
        <pc:inkChg chg="mod">
          <ac:chgData name="Sherif Khattab" userId="c83b1e15-36f3-4f46-aceb-05aac24c545e" providerId="ADAL" clId="{40561216-C3B6-4E03-B696-C2E8E46E1565}" dt="2021-03-02T14:55:21.153" v="297"/>
          <ac:inkMkLst>
            <pc:docMk/>
            <pc:sldMk cId="1287194210" sldId="561"/>
            <ac:inkMk id="23598" creationId="{B74EE29C-272C-451D-824C-389F652DD6AC}"/>
          </ac:inkMkLst>
        </pc:inkChg>
        <pc:inkChg chg="mod">
          <ac:chgData name="Sherif Khattab" userId="c83b1e15-36f3-4f46-aceb-05aac24c545e" providerId="ADAL" clId="{40561216-C3B6-4E03-B696-C2E8E46E1565}" dt="2021-03-02T14:55:21.153" v="297"/>
          <ac:inkMkLst>
            <pc:docMk/>
            <pc:sldMk cId="1287194210" sldId="561"/>
            <ac:inkMk id="23599" creationId="{C42E0A56-A1DA-4DCB-B2B6-5DACFFE47D84}"/>
          </ac:inkMkLst>
        </pc:inkChg>
        <pc:inkChg chg="mod">
          <ac:chgData name="Sherif Khattab" userId="c83b1e15-36f3-4f46-aceb-05aac24c545e" providerId="ADAL" clId="{40561216-C3B6-4E03-B696-C2E8E46E1565}" dt="2021-03-02T14:55:21.153" v="297"/>
          <ac:inkMkLst>
            <pc:docMk/>
            <pc:sldMk cId="1287194210" sldId="561"/>
            <ac:inkMk id="23601" creationId="{4600B491-531D-4F6E-984B-B178D34304DB}"/>
          </ac:inkMkLst>
        </pc:inkChg>
        <pc:inkChg chg="mod">
          <ac:chgData name="Sherif Khattab" userId="c83b1e15-36f3-4f46-aceb-05aac24c545e" providerId="ADAL" clId="{40561216-C3B6-4E03-B696-C2E8E46E1565}" dt="2021-03-02T14:55:21.153" v="297"/>
          <ac:inkMkLst>
            <pc:docMk/>
            <pc:sldMk cId="1287194210" sldId="561"/>
            <ac:inkMk id="23602" creationId="{8590EC06-81B8-4E62-AD56-2D9C619CB4E8}"/>
          </ac:inkMkLst>
        </pc:inkChg>
        <pc:inkChg chg="mod">
          <ac:chgData name="Sherif Khattab" userId="c83b1e15-36f3-4f46-aceb-05aac24c545e" providerId="ADAL" clId="{40561216-C3B6-4E03-B696-C2E8E46E1565}" dt="2021-03-02T14:55:21.153" v="297"/>
          <ac:inkMkLst>
            <pc:docMk/>
            <pc:sldMk cId="1287194210" sldId="561"/>
            <ac:inkMk id="23603" creationId="{03F7B552-AE73-4E25-8F31-904011C9E0C4}"/>
          </ac:inkMkLst>
        </pc:inkChg>
        <pc:inkChg chg="mod">
          <ac:chgData name="Sherif Khattab" userId="c83b1e15-36f3-4f46-aceb-05aac24c545e" providerId="ADAL" clId="{40561216-C3B6-4E03-B696-C2E8E46E1565}" dt="2021-03-02T14:55:21.153" v="297"/>
          <ac:inkMkLst>
            <pc:docMk/>
            <pc:sldMk cId="1287194210" sldId="561"/>
            <ac:inkMk id="23604" creationId="{3FC31064-F965-406B-A00C-AB8E71B83EEB}"/>
          </ac:inkMkLst>
        </pc:inkChg>
        <pc:inkChg chg="mod">
          <ac:chgData name="Sherif Khattab" userId="c83b1e15-36f3-4f46-aceb-05aac24c545e" providerId="ADAL" clId="{40561216-C3B6-4E03-B696-C2E8E46E1565}" dt="2021-03-02T14:55:21.153" v="297"/>
          <ac:inkMkLst>
            <pc:docMk/>
            <pc:sldMk cId="1287194210" sldId="561"/>
            <ac:inkMk id="23605" creationId="{BA80DF44-2335-4B14-BC94-240A38AC9B9A}"/>
          </ac:inkMkLst>
        </pc:inkChg>
        <pc:inkChg chg="mod">
          <ac:chgData name="Sherif Khattab" userId="c83b1e15-36f3-4f46-aceb-05aac24c545e" providerId="ADAL" clId="{40561216-C3B6-4E03-B696-C2E8E46E1565}" dt="2021-03-02T14:55:21.153" v="297"/>
          <ac:inkMkLst>
            <pc:docMk/>
            <pc:sldMk cId="1287194210" sldId="561"/>
            <ac:inkMk id="23606" creationId="{7177B574-128A-4148-8516-BF3A12E8EF37}"/>
          </ac:inkMkLst>
        </pc:inkChg>
        <pc:inkChg chg="mod">
          <ac:chgData name="Sherif Khattab" userId="c83b1e15-36f3-4f46-aceb-05aac24c545e" providerId="ADAL" clId="{40561216-C3B6-4E03-B696-C2E8E46E1565}" dt="2021-03-02T14:55:21.153" v="297"/>
          <ac:inkMkLst>
            <pc:docMk/>
            <pc:sldMk cId="1287194210" sldId="561"/>
            <ac:inkMk id="23608" creationId="{BA6A7D11-EF81-45BF-AA2C-83A7517795B6}"/>
          </ac:inkMkLst>
        </pc:inkChg>
        <pc:inkChg chg="mod">
          <ac:chgData name="Sherif Khattab" userId="c83b1e15-36f3-4f46-aceb-05aac24c545e" providerId="ADAL" clId="{40561216-C3B6-4E03-B696-C2E8E46E1565}" dt="2021-03-02T14:55:21.153" v="297"/>
          <ac:inkMkLst>
            <pc:docMk/>
            <pc:sldMk cId="1287194210" sldId="561"/>
            <ac:inkMk id="23609" creationId="{F2CCC1AD-B6A2-4AE2-B407-C08CF6614221}"/>
          </ac:inkMkLst>
        </pc:inkChg>
        <pc:inkChg chg="mod">
          <ac:chgData name="Sherif Khattab" userId="c83b1e15-36f3-4f46-aceb-05aac24c545e" providerId="ADAL" clId="{40561216-C3B6-4E03-B696-C2E8E46E1565}" dt="2021-03-02T14:55:21.153" v="297"/>
          <ac:inkMkLst>
            <pc:docMk/>
            <pc:sldMk cId="1287194210" sldId="561"/>
            <ac:inkMk id="23610" creationId="{3E34209D-E281-4CD5-914A-A4533596149C}"/>
          </ac:inkMkLst>
        </pc:inkChg>
        <pc:inkChg chg="mod">
          <ac:chgData name="Sherif Khattab" userId="c83b1e15-36f3-4f46-aceb-05aac24c545e" providerId="ADAL" clId="{40561216-C3B6-4E03-B696-C2E8E46E1565}" dt="2021-03-02T14:55:21.153" v="297"/>
          <ac:inkMkLst>
            <pc:docMk/>
            <pc:sldMk cId="1287194210" sldId="561"/>
            <ac:inkMk id="23611" creationId="{B7A2D2D7-D75E-428C-95C6-00440C5C943D}"/>
          </ac:inkMkLst>
        </pc:inkChg>
        <pc:inkChg chg="mod">
          <ac:chgData name="Sherif Khattab" userId="c83b1e15-36f3-4f46-aceb-05aac24c545e" providerId="ADAL" clId="{40561216-C3B6-4E03-B696-C2E8E46E1565}" dt="2021-03-02T14:55:21.153" v="297"/>
          <ac:inkMkLst>
            <pc:docMk/>
            <pc:sldMk cId="1287194210" sldId="561"/>
            <ac:inkMk id="23612" creationId="{26AF0E91-A159-4BC6-BCB4-C91EF1ED0ED6}"/>
          </ac:inkMkLst>
        </pc:inkChg>
        <pc:inkChg chg="mod">
          <ac:chgData name="Sherif Khattab" userId="c83b1e15-36f3-4f46-aceb-05aac24c545e" providerId="ADAL" clId="{40561216-C3B6-4E03-B696-C2E8E46E1565}" dt="2021-03-02T14:55:21.153" v="297"/>
          <ac:inkMkLst>
            <pc:docMk/>
            <pc:sldMk cId="1287194210" sldId="561"/>
            <ac:inkMk id="23613" creationId="{2469BD39-75EF-494D-8C4E-A483A92377E7}"/>
          </ac:inkMkLst>
        </pc:inkChg>
        <pc:inkChg chg="mod">
          <ac:chgData name="Sherif Khattab" userId="c83b1e15-36f3-4f46-aceb-05aac24c545e" providerId="ADAL" clId="{40561216-C3B6-4E03-B696-C2E8E46E1565}" dt="2021-03-02T14:55:21.153" v="297"/>
          <ac:inkMkLst>
            <pc:docMk/>
            <pc:sldMk cId="1287194210" sldId="561"/>
            <ac:inkMk id="23614" creationId="{E97D3BC2-502B-4A90-8A64-126AA52F761D}"/>
          </ac:inkMkLst>
        </pc:inkChg>
        <pc:inkChg chg="mod">
          <ac:chgData name="Sherif Khattab" userId="c83b1e15-36f3-4f46-aceb-05aac24c545e" providerId="ADAL" clId="{40561216-C3B6-4E03-B696-C2E8E46E1565}" dt="2021-03-02T14:55:21.153" v="297"/>
          <ac:inkMkLst>
            <pc:docMk/>
            <pc:sldMk cId="1287194210" sldId="561"/>
            <ac:inkMk id="23615" creationId="{2B0D0797-9EEE-4D91-AF8D-E8FBFB4E297B}"/>
          </ac:inkMkLst>
        </pc:inkChg>
        <pc:inkChg chg="mod">
          <ac:chgData name="Sherif Khattab" userId="c83b1e15-36f3-4f46-aceb-05aac24c545e" providerId="ADAL" clId="{40561216-C3B6-4E03-B696-C2E8E46E1565}" dt="2021-03-02T14:55:21.153" v="297"/>
          <ac:inkMkLst>
            <pc:docMk/>
            <pc:sldMk cId="1287194210" sldId="561"/>
            <ac:inkMk id="23616" creationId="{86AA7C6B-FD04-47DE-BE82-A904A93543C0}"/>
          </ac:inkMkLst>
        </pc:inkChg>
        <pc:inkChg chg="mod">
          <ac:chgData name="Sherif Khattab" userId="c83b1e15-36f3-4f46-aceb-05aac24c545e" providerId="ADAL" clId="{40561216-C3B6-4E03-B696-C2E8E46E1565}" dt="2021-03-02T14:55:21.153" v="297"/>
          <ac:inkMkLst>
            <pc:docMk/>
            <pc:sldMk cId="1287194210" sldId="561"/>
            <ac:inkMk id="23618" creationId="{7885FCFD-9E51-4798-937D-FC677012C7A3}"/>
          </ac:inkMkLst>
        </pc:inkChg>
        <pc:inkChg chg="mod">
          <ac:chgData name="Sherif Khattab" userId="c83b1e15-36f3-4f46-aceb-05aac24c545e" providerId="ADAL" clId="{40561216-C3B6-4E03-B696-C2E8E46E1565}" dt="2021-03-02T14:55:21.153" v="297"/>
          <ac:inkMkLst>
            <pc:docMk/>
            <pc:sldMk cId="1287194210" sldId="561"/>
            <ac:inkMk id="23619" creationId="{79D41083-0D19-4C14-82F6-CD13C5D9C693}"/>
          </ac:inkMkLst>
        </pc:inkChg>
        <pc:inkChg chg="mod">
          <ac:chgData name="Sherif Khattab" userId="c83b1e15-36f3-4f46-aceb-05aac24c545e" providerId="ADAL" clId="{40561216-C3B6-4E03-B696-C2E8E46E1565}" dt="2021-03-02T14:55:21.153" v="297"/>
          <ac:inkMkLst>
            <pc:docMk/>
            <pc:sldMk cId="1287194210" sldId="561"/>
            <ac:inkMk id="23620" creationId="{24B119B8-5039-4266-AC48-9D21FCF3E307}"/>
          </ac:inkMkLst>
        </pc:inkChg>
        <pc:inkChg chg="mod">
          <ac:chgData name="Sherif Khattab" userId="c83b1e15-36f3-4f46-aceb-05aac24c545e" providerId="ADAL" clId="{40561216-C3B6-4E03-B696-C2E8E46E1565}" dt="2021-03-02T14:55:21.153" v="297"/>
          <ac:inkMkLst>
            <pc:docMk/>
            <pc:sldMk cId="1287194210" sldId="561"/>
            <ac:inkMk id="23621" creationId="{6D7BD5D4-E73B-43DC-80EE-EB90A1C33750}"/>
          </ac:inkMkLst>
        </pc:inkChg>
        <pc:inkChg chg="mod">
          <ac:chgData name="Sherif Khattab" userId="c83b1e15-36f3-4f46-aceb-05aac24c545e" providerId="ADAL" clId="{40561216-C3B6-4E03-B696-C2E8E46E1565}" dt="2021-03-02T14:55:21.153" v="297"/>
          <ac:inkMkLst>
            <pc:docMk/>
            <pc:sldMk cId="1287194210" sldId="561"/>
            <ac:inkMk id="23622" creationId="{4D4EAF63-EE39-4E18-9659-6169D13CA5C8}"/>
          </ac:inkMkLst>
        </pc:inkChg>
        <pc:inkChg chg="mod">
          <ac:chgData name="Sherif Khattab" userId="c83b1e15-36f3-4f46-aceb-05aac24c545e" providerId="ADAL" clId="{40561216-C3B6-4E03-B696-C2E8E46E1565}" dt="2021-03-02T14:55:21.153" v="297"/>
          <ac:inkMkLst>
            <pc:docMk/>
            <pc:sldMk cId="1287194210" sldId="561"/>
            <ac:inkMk id="23624" creationId="{D419C405-99F4-4F0D-9F98-C40C001FA051}"/>
          </ac:inkMkLst>
        </pc:inkChg>
        <pc:inkChg chg="mod">
          <ac:chgData name="Sherif Khattab" userId="c83b1e15-36f3-4f46-aceb-05aac24c545e" providerId="ADAL" clId="{40561216-C3B6-4E03-B696-C2E8E46E1565}" dt="2021-03-02T14:55:21.153" v="297"/>
          <ac:inkMkLst>
            <pc:docMk/>
            <pc:sldMk cId="1287194210" sldId="561"/>
            <ac:inkMk id="23625" creationId="{A9DB4019-7694-44E2-A1C8-EF5452E86B18}"/>
          </ac:inkMkLst>
        </pc:inkChg>
        <pc:inkChg chg="mod">
          <ac:chgData name="Sherif Khattab" userId="c83b1e15-36f3-4f46-aceb-05aac24c545e" providerId="ADAL" clId="{40561216-C3B6-4E03-B696-C2E8E46E1565}" dt="2021-03-02T14:55:21.153" v="297"/>
          <ac:inkMkLst>
            <pc:docMk/>
            <pc:sldMk cId="1287194210" sldId="561"/>
            <ac:inkMk id="23626" creationId="{C04CDA8C-2567-4A9F-8A27-EB6631A00C21}"/>
          </ac:inkMkLst>
        </pc:inkChg>
        <pc:inkChg chg="del mod">
          <ac:chgData name="Sherif Khattab" userId="c83b1e15-36f3-4f46-aceb-05aac24c545e" providerId="ADAL" clId="{40561216-C3B6-4E03-B696-C2E8E46E1565}" dt="2021-03-02T14:55:21.026" v="264"/>
          <ac:inkMkLst>
            <pc:docMk/>
            <pc:sldMk cId="1287194210" sldId="561"/>
            <ac:inkMk id="23628" creationId="{824341E5-890B-407F-B1BE-9B78A2A9E2B4}"/>
          </ac:inkMkLst>
        </pc:inkChg>
        <pc:inkChg chg="del mod">
          <ac:chgData name="Sherif Khattab" userId="c83b1e15-36f3-4f46-aceb-05aac24c545e" providerId="ADAL" clId="{40561216-C3B6-4E03-B696-C2E8E46E1565}" dt="2021-03-02T14:55:21.094" v="279"/>
          <ac:inkMkLst>
            <pc:docMk/>
            <pc:sldMk cId="1287194210" sldId="561"/>
            <ac:inkMk id="23629" creationId="{8BE513DE-0C6E-47B3-9970-4D0D1E305B21}"/>
          </ac:inkMkLst>
        </pc:inkChg>
        <pc:inkChg chg="del mod">
          <ac:chgData name="Sherif Khattab" userId="c83b1e15-36f3-4f46-aceb-05aac24c545e" providerId="ADAL" clId="{40561216-C3B6-4E03-B696-C2E8E46E1565}" dt="2021-03-02T14:55:21.119" v="285"/>
          <ac:inkMkLst>
            <pc:docMk/>
            <pc:sldMk cId="1287194210" sldId="561"/>
            <ac:inkMk id="23630" creationId="{EC82A30E-FFDC-47C5-87E3-9388A7B5B046}"/>
          </ac:inkMkLst>
        </pc:inkChg>
        <pc:inkChg chg="del mod">
          <ac:chgData name="Sherif Khattab" userId="c83b1e15-36f3-4f46-aceb-05aac24c545e" providerId="ADAL" clId="{40561216-C3B6-4E03-B696-C2E8E46E1565}" dt="2021-03-02T14:55:21.153" v="297"/>
          <ac:inkMkLst>
            <pc:docMk/>
            <pc:sldMk cId="1287194210" sldId="561"/>
            <ac:inkMk id="23631" creationId="{0FE3A3DE-45F3-469A-980B-10731851D126}"/>
          </ac:inkMkLst>
        </pc:inkChg>
        <pc:inkChg chg="del mod">
          <ac:chgData name="Sherif Khattab" userId="c83b1e15-36f3-4f46-aceb-05aac24c545e" providerId="ADAL" clId="{40561216-C3B6-4E03-B696-C2E8E46E1565}" dt="2021-03-02T14:55:21.151" v="296"/>
          <ac:inkMkLst>
            <pc:docMk/>
            <pc:sldMk cId="1287194210" sldId="561"/>
            <ac:inkMk id="23632" creationId="{0F2CE510-9FBD-49AC-8B30-FD52B2C9709C}"/>
          </ac:inkMkLst>
        </pc:inkChg>
        <pc:inkChg chg="del mod">
          <ac:chgData name="Sherif Khattab" userId="c83b1e15-36f3-4f46-aceb-05aac24c545e" providerId="ADAL" clId="{40561216-C3B6-4E03-B696-C2E8E46E1565}" dt="2021-03-02T14:55:21.146" v="294"/>
          <ac:inkMkLst>
            <pc:docMk/>
            <pc:sldMk cId="1287194210" sldId="561"/>
            <ac:inkMk id="23634" creationId="{39367AD8-5239-461A-8039-12F379453AF5}"/>
          </ac:inkMkLst>
        </pc:inkChg>
        <pc:inkChg chg="del mod">
          <ac:chgData name="Sherif Khattab" userId="c83b1e15-36f3-4f46-aceb-05aac24c545e" providerId="ADAL" clId="{40561216-C3B6-4E03-B696-C2E8E46E1565}" dt="2021-03-02T14:55:21.038" v="267"/>
          <ac:inkMkLst>
            <pc:docMk/>
            <pc:sldMk cId="1287194210" sldId="561"/>
            <ac:inkMk id="23635" creationId="{D75C35D5-6EAF-4D2F-9125-85118AE3B449}"/>
          </ac:inkMkLst>
        </pc:inkChg>
        <pc:inkChg chg="del mod">
          <ac:chgData name="Sherif Khattab" userId="c83b1e15-36f3-4f46-aceb-05aac24c545e" providerId="ADAL" clId="{40561216-C3B6-4E03-B696-C2E8E46E1565}" dt="2021-03-02T14:55:21.133" v="289"/>
          <ac:inkMkLst>
            <pc:docMk/>
            <pc:sldMk cId="1287194210" sldId="561"/>
            <ac:inkMk id="23636" creationId="{353DBCFD-1E6D-4A02-B8E9-62C8F6213BA5}"/>
          </ac:inkMkLst>
        </pc:inkChg>
        <pc:inkChg chg="del mod">
          <ac:chgData name="Sherif Khattab" userId="c83b1e15-36f3-4f46-aceb-05aac24c545e" providerId="ADAL" clId="{40561216-C3B6-4E03-B696-C2E8E46E1565}" dt="2021-03-02T14:55:21.045" v="269"/>
          <ac:inkMkLst>
            <pc:docMk/>
            <pc:sldMk cId="1287194210" sldId="561"/>
            <ac:inkMk id="23637" creationId="{83EED6AE-2F58-4157-BCF9-A04D0A3CCE0E}"/>
          </ac:inkMkLst>
        </pc:inkChg>
        <pc:inkChg chg="del mod">
          <ac:chgData name="Sherif Khattab" userId="c83b1e15-36f3-4f46-aceb-05aac24c545e" providerId="ADAL" clId="{40561216-C3B6-4E03-B696-C2E8E46E1565}" dt="2021-03-02T14:55:21.079" v="276"/>
          <ac:inkMkLst>
            <pc:docMk/>
            <pc:sldMk cId="1287194210" sldId="561"/>
            <ac:inkMk id="23638" creationId="{95A62852-829F-4938-A7CD-BC8BE244C23B}"/>
          </ac:inkMkLst>
        </pc:inkChg>
        <pc:inkChg chg="del mod">
          <ac:chgData name="Sherif Khattab" userId="c83b1e15-36f3-4f46-aceb-05aac24c545e" providerId="ADAL" clId="{40561216-C3B6-4E03-B696-C2E8E46E1565}" dt="2021-03-02T14:55:21.102" v="281"/>
          <ac:inkMkLst>
            <pc:docMk/>
            <pc:sldMk cId="1287194210" sldId="561"/>
            <ac:inkMk id="23639" creationId="{C1893F75-521C-4191-ADE3-54E61C603FFB}"/>
          </ac:inkMkLst>
        </pc:inkChg>
        <pc:inkChg chg="del mod">
          <ac:chgData name="Sherif Khattab" userId="c83b1e15-36f3-4f46-aceb-05aac24c545e" providerId="ADAL" clId="{40561216-C3B6-4E03-B696-C2E8E46E1565}" dt="2021-03-02T14:55:21.012" v="261"/>
          <ac:inkMkLst>
            <pc:docMk/>
            <pc:sldMk cId="1287194210" sldId="561"/>
            <ac:inkMk id="23640" creationId="{5771F703-5DC7-4AE6-AEB3-12B9F3D35312}"/>
          </ac:inkMkLst>
        </pc:inkChg>
        <pc:inkChg chg="del mod">
          <ac:chgData name="Sherif Khattab" userId="c83b1e15-36f3-4f46-aceb-05aac24c545e" providerId="ADAL" clId="{40561216-C3B6-4E03-B696-C2E8E46E1565}" dt="2021-03-02T14:55:21.114" v="284"/>
          <ac:inkMkLst>
            <pc:docMk/>
            <pc:sldMk cId="1287194210" sldId="561"/>
            <ac:inkMk id="23641" creationId="{9A2A94DF-3D7E-4EED-B604-5D8B817342D6}"/>
          </ac:inkMkLst>
        </pc:inkChg>
        <pc:inkChg chg="del mod">
          <ac:chgData name="Sherif Khattab" userId="c83b1e15-36f3-4f46-aceb-05aac24c545e" providerId="ADAL" clId="{40561216-C3B6-4E03-B696-C2E8E46E1565}" dt="2021-03-02T14:55:21.030" v="265"/>
          <ac:inkMkLst>
            <pc:docMk/>
            <pc:sldMk cId="1287194210" sldId="561"/>
            <ac:inkMk id="23642" creationId="{584289BE-C536-48B0-A5C3-93147F9B5CFD}"/>
          </ac:inkMkLst>
        </pc:inkChg>
        <pc:inkChg chg="del mod">
          <ac:chgData name="Sherif Khattab" userId="c83b1e15-36f3-4f46-aceb-05aac24c545e" providerId="ADAL" clId="{40561216-C3B6-4E03-B696-C2E8E46E1565}" dt="2021-03-02T14:55:21.122" v="286"/>
          <ac:inkMkLst>
            <pc:docMk/>
            <pc:sldMk cId="1287194210" sldId="561"/>
            <ac:inkMk id="23643" creationId="{E9DA26D0-0603-4013-B1FC-7913D6E83285}"/>
          </ac:inkMkLst>
        </pc:inkChg>
        <pc:inkChg chg="del mod">
          <ac:chgData name="Sherif Khattab" userId="c83b1e15-36f3-4f46-aceb-05aac24c545e" providerId="ADAL" clId="{40561216-C3B6-4E03-B696-C2E8E46E1565}" dt="2021-03-02T14:55:21.020" v="263"/>
          <ac:inkMkLst>
            <pc:docMk/>
            <pc:sldMk cId="1287194210" sldId="561"/>
            <ac:inkMk id="23644" creationId="{9CABADF0-6AAD-4A09-B71F-7EFD9B3CCEA3}"/>
          </ac:inkMkLst>
        </pc:inkChg>
        <pc:inkChg chg="del mod">
          <ac:chgData name="Sherif Khattab" userId="c83b1e15-36f3-4f46-aceb-05aac24c545e" providerId="ADAL" clId="{40561216-C3B6-4E03-B696-C2E8E46E1565}" dt="2021-03-02T14:55:21.135" v="290"/>
          <ac:inkMkLst>
            <pc:docMk/>
            <pc:sldMk cId="1287194210" sldId="561"/>
            <ac:inkMk id="23645" creationId="{649AA80D-2452-4822-8F19-4001909D7429}"/>
          </ac:inkMkLst>
        </pc:inkChg>
        <pc:inkChg chg="del mod">
          <ac:chgData name="Sherif Khattab" userId="c83b1e15-36f3-4f46-aceb-05aac24c545e" providerId="ADAL" clId="{40561216-C3B6-4E03-B696-C2E8E46E1565}" dt="2021-03-02T14:55:21.052" v="271"/>
          <ac:inkMkLst>
            <pc:docMk/>
            <pc:sldMk cId="1287194210" sldId="561"/>
            <ac:inkMk id="23646" creationId="{87B366E5-7624-47F3-A592-581796E12957}"/>
          </ac:inkMkLst>
        </pc:inkChg>
        <pc:inkChg chg="del mod">
          <ac:chgData name="Sherif Khattab" userId="c83b1e15-36f3-4f46-aceb-05aac24c545e" providerId="ADAL" clId="{40561216-C3B6-4E03-B696-C2E8E46E1565}" dt="2021-03-02T14:55:21.059" v="273"/>
          <ac:inkMkLst>
            <pc:docMk/>
            <pc:sldMk cId="1287194210" sldId="561"/>
            <ac:inkMk id="23648" creationId="{3F89BC67-AB21-4050-9493-6CA93740F5F8}"/>
          </ac:inkMkLst>
        </pc:inkChg>
        <pc:inkChg chg="del mod">
          <ac:chgData name="Sherif Khattab" userId="c83b1e15-36f3-4f46-aceb-05aac24c545e" providerId="ADAL" clId="{40561216-C3B6-4E03-B696-C2E8E46E1565}" dt="2021-03-02T14:55:21.127" v="287"/>
          <ac:inkMkLst>
            <pc:docMk/>
            <pc:sldMk cId="1287194210" sldId="561"/>
            <ac:inkMk id="23649" creationId="{B2C35B3E-1E36-4705-B4A3-28616001D1F4}"/>
          </ac:inkMkLst>
        </pc:inkChg>
        <pc:inkChg chg="del">
          <ac:chgData name="Sherif Khattab" userId="c83b1e15-36f3-4f46-aceb-05aac24c545e" providerId="ADAL" clId="{40561216-C3B6-4E03-B696-C2E8E46E1565}" dt="2021-03-02T14:55:21" v="260"/>
          <ac:inkMkLst>
            <pc:docMk/>
            <pc:sldMk cId="1287194210" sldId="561"/>
            <ac:inkMk id="23650" creationId="{BE0BDF15-3B86-4510-92D9-8E02FFE272AF}"/>
          </ac:inkMkLst>
        </pc:inkChg>
        <pc:inkChg chg="del mod">
          <ac:chgData name="Sherif Khattab" userId="c83b1e15-36f3-4f46-aceb-05aac24c545e" providerId="ADAL" clId="{40561216-C3B6-4E03-B696-C2E8E46E1565}" dt="2021-03-02T14:55:21.106" v="282"/>
          <ac:inkMkLst>
            <pc:docMk/>
            <pc:sldMk cId="1287194210" sldId="561"/>
            <ac:inkMk id="23651" creationId="{C741CB12-32FC-4B89-A891-3987A6E6647D}"/>
          </ac:inkMkLst>
        </pc:inkChg>
        <pc:inkChg chg="del mod">
          <ac:chgData name="Sherif Khattab" userId="c83b1e15-36f3-4f46-aceb-05aac24c545e" providerId="ADAL" clId="{40561216-C3B6-4E03-B696-C2E8E46E1565}" dt="2021-03-02T14:55:21.017" v="262"/>
          <ac:inkMkLst>
            <pc:docMk/>
            <pc:sldMk cId="1287194210" sldId="561"/>
            <ac:inkMk id="23652" creationId="{097A411A-2F8F-4EDF-A93C-A1916E46CE58}"/>
          </ac:inkMkLst>
        </pc:inkChg>
        <pc:inkChg chg="del mod">
          <ac:chgData name="Sherif Khattab" userId="c83b1e15-36f3-4f46-aceb-05aac24c545e" providerId="ADAL" clId="{40561216-C3B6-4E03-B696-C2E8E46E1565}" dt="2021-03-02T14:55:21.097" v="280"/>
          <ac:inkMkLst>
            <pc:docMk/>
            <pc:sldMk cId="1287194210" sldId="561"/>
            <ac:inkMk id="23654" creationId="{0CDA8FA7-3F42-425F-B69F-09FE422E6C20}"/>
          </ac:inkMkLst>
        </pc:inkChg>
        <pc:inkChg chg="del mod">
          <ac:chgData name="Sherif Khattab" userId="c83b1e15-36f3-4f46-aceb-05aac24c545e" providerId="ADAL" clId="{40561216-C3B6-4E03-B696-C2E8E46E1565}" dt="2021-03-02T14:55:21.141" v="292"/>
          <ac:inkMkLst>
            <pc:docMk/>
            <pc:sldMk cId="1287194210" sldId="561"/>
            <ac:inkMk id="23655" creationId="{74C0E38C-8C81-4F69-B2AF-AD53E6E6D970}"/>
          </ac:inkMkLst>
        </pc:inkChg>
        <pc:inkChg chg="del mod">
          <ac:chgData name="Sherif Khattab" userId="c83b1e15-36f3-4f46-aceb-05aac24c545e" providerId="ADAL" clId="{40561216-C3B6-4E03-B696-C2E8E46E1565}" dt="2021-03-02T14:55:21.139" v="291"/>
          <ac:inkMkLst>
            <pc:docMk/>
            <pc:sldMk cId="1287194210" sldId="561"/>
            <ac:inkMk id="23656" creationId="{85585060-B696-4403-8C88-50A6053DBD02}"/>
          </ac:inkMkLst>
        </pc:inkChg>
        <pc:inkChg chg="del mod">
          <ac:chgData name="Sherif Khattab" userId="c83b1e15-36f3-4f46-aceb-05aac24c545e" providerId="ADAL" clId="{40561216-C3B6-4E03-B696-C2E8E46E1565}" dt="2021-03-02T14:55:21.130" v="288"/>
          <ac:inkMkLst>
            <pc:docMk/>
            <pc:sldMk cId="1287194210" sldId="561"/>
            <ac:inkMk id="23657" creationId="{9236DFEA-42B0-4A18-8DB8-43023CBA1AAF}"/>
          </ac:inkMkLst>
        </pc:inkChg>
        <pc:inkChg chg="del mod">
          <ac:chgData name="Sherif Khattab" userId="c83b1e15-36f3-4f46-aceb-05aac24c545e" providerId="ADAL" clId="{40561216-C3B6-4E03-B696-C2E8E46E1565}" dt="2021-03-02T14:55:21.034" v="266"/>
          <ac:inkMkLst>
            <pc:docMk/>
            <pc:sldMk cId="1287194210" sldId="561"/>
            <ac:inkMk id="23658" creationId="{BE3E7B86-3514-4C72-91AF-4648475E24F2}"/>
          </ac:inkMkLst>
        </pc:inkChg>
        <pc:inkChg chg="del mod">
          <ac:chgData name="Sherif Khattab" userId="c83b1e15-36f3-4f46-aceb-05aac24c545e" providerId="ADAL" clId="{40561216-C3B6-4E03-B696-C2E8E46E1565}" dt="2021-03-02T14:55:21.065" v="274"/>
          <ac:inkMkLst>
            <pc:docMk/>
            <pc:sldMk cId="1287194210" sldId="561"/>
            <ac:inkMk id="23660" creationId="{EB9F504E-52DF-4A05-AB88-BDF5876CA8B9}"/>
          </ac:inkMkLst>
        </pc:inkChg>
        <pc:inkChg chg="del mod">
          <ac:chgData name="Sherif Khattab" userId="c83b1e15-36f3-4f46-aceb-05aac24c545e" providerId="ADAL" clId="{40561216-C3B6-4E03-B696-C2E8E46E1565}" dt="2021-03-02T14:55:21.084" v="277"/>
          <ac:inkMkLst>
            <pc:docMk/>
            <pc:sldMk cId="1287194210" sldId="561"/>
            <ac:inkMk id="23661" creationId="{C9612645-0493-443C-9C82-A267BE047D35}"/>
          </ac:inkMkLst>
        </pc:inkChg>
        <pc:inkChg chg="del mod">
          <ac:chgData name="Sherif Khattab" userId="c83b1e15-36f3-4f46-aceb-05aac24c545e" providerId="ADAL" clId="{40561216-C3B6-4E03-B696-C2E8E46E1565}" dt="2021-03-02T14:55:21.090" v="278"/>
          <ac:inkMkLst>
            <pc:docMk/>
            <pc:sldMk cId="1287194210" sldId="561"/>
            <ac:inkMk id="23663" creationId="{1A305F40-A5CC-4159-81BE-FDAA1BBA2F6E}"/>
          </ac:inkMkLst>
        </pc:inkChg>
        <pc:inkChg chg="del mod">
          <ac:chgData name="Sherif Khattab" userId="c83b1e15-36f3-4f46-aceb-05aac24c545e" providerId="ADAL" clId="{40561216-C3B6-4E03-B696-C2E8E46E1565}" dt="2021-03-02T14:55:21.055" v="272"/>
          <ac:inkMkLst>
            <pc:docMk/>
            <pc:sldMk cId="1287194210" sldId="561"/>
            <ac:inkMk id="23664" creationId="{1ADA5D77-6340-4E01-B50B-6A36D3D89303}"/>
          </ac:inkMkLst>
        </pc:inkChg>
        <pc:inkChg chg="del mod">
          <ac:chgData name="Sherif Khattab" userId="c83b1e15-36f3-4f46-aceb-05aac24c545e" providerId="ADAL" clId="{40561216-C3B6-4E03-B696-C2E8E46E1565}" dt="2021-03-02T14:55:21.041" v="268"/>
          <ac:inkMkLst>
            <pc:docMk/>
            <pc:sldMk cId="1287194210" sldId="561"/>
            <ac:inkMk id="23665" creationId="{12E5FF45-7656-41A0-B8DD-C442FEAF547C}"/>
          </ac:inkMkLst>
        </pc:inkChg>
        <pc:inkChg chg="del mod">
          <ac:chgData name="Sherif Khattab" userId="c83b1e15-36f3-4f46-aceb-05aac24c545e" providerId="ADAL" clId="{40561216-C3B6-4E03-B696-C2E8E46E1565}" dt="2021-03-02T14:55:21.110" v="283"/>
          <ac:inkMkLst>
            <pc:docMk/>
            <pc:sldMk cId="1287194210" sldId="561"/>
            <ac:inkMk id="23666" creationId="{056077FF-F297-49EF-B3D4-BBE7B44D0D1F}"/>
          </ac:inkMkLst>
        </pc:inkChg>
        <pc:inkChg chg="del mod">
          <ac:chgData name="Sherif Khattab" userId="c83b1e15-36f3-4f46-aceb-05aac24c545e" providerId="ADAL" clId="{40561216-C3B6-4E03-B696-C2E8E46E1565}" dt="2021-03-02T14:55:21.048" v="270"/>
          <ac:inkMkLst>
            <pc:docMk/>
            <pc:sldMk cId="1287194210" sldId="561"/>
            <ac:inkMk id="23667" creationId="{E1A2A440-2E68-4E40-8F14-0F85D39BBDB7}"/>
          </ac:inkMkLst>
        </pc:inkChg>
        <pc:inkChg chg="del mod">
          <ac:chgData name="Sherif Khattab" userId="c83b1e15-36f3-4f46-aceb-05aac24c545e" providerId="ADAL" clId="{40561216-C3B6-4E03-B696-C2E8E46E1565}" dt="2021-03-02T14:55:21.070" v="275"/>
          <ac:inkMkLst>
            <pc:docMk/>
            <pc:sldMk cId="1287194210" sldId="561"/>
            <ac:inkMk id="23668" creationId="{B5D7EBA2-DD1F-48CC-90CE-7F21C1DC3392}"/>
          </ac:inkMkLst>
        </pc:inkChg>
        <pc:inkChg chg="del mod">
          <ac:chgData name="Sherif Khattab" userId="c83b1e15-36f3-4f46-aceb-05aac24c545e" providerId="ADAL" clId="{40561216-C3B6-4E03-B696-C2E8E46E1565}" dt="2021-03-02T14:55:21.149" v="295"/>
          <ac:inkMkLst>
            <pc:docMk/>
            <pc:sldMk cId="1287194210" sldId="561"/>
            <ac:inkMk id="23670" creationId="{D088E3AE-C158-4537-8CB3-EA808598AAFA}"/>
          </ac:inkMkLst>
        </pc:inkChg>
        <pc:inkChg chg="del mod">
          <ac:chgData name="Sherif Khattab" userId="c83b1e15-36f3-4f46-aceb-05aac24c545e" providerId="ADAL" clId="{40561216-C3B6-4E03-B696-C2E8E46E1565}" dt="2021-03-02T14:55:21.144" v="293"/>
          <ac:inkMkLst>
            <pc:docMk/>
            <pc:sldMk cId="1287194210" sldId="561"/>
            <ac:inkMk id="23671" creationId="{22A791CB-A7E4-4BA6-AF2C-BA61BDCB17CE}"/>
          </ac:inkMkLst>
        </pc:inkChg>
      </pc:sldChg>
      <pc:sldChg chg="delSp modSp add modAnim">
        <pc:chgData name="Sherif Khattab" userId="c83b1e15-36f3-4f46-aceb-05aac24c545e" providerId="ADAL" clId="{40561216-C3B6-4E03-B696-C2E8E46E1565}" dt="2021-03-02T14:59:00.977" v="652"/>
        <pc:sldMkLst>
          <pc:docMk/>
          <pc:sldMk cId="3311359803" sldId="562"/>
        </pc:sldMkLst>
        <pc:grpChg chg="mod">
          <ac:chgData name="Sherif Khattab" userId="c83b1e15-36f3-4f46-aceb-05aac24c545e" providerId="ADAL" clId="{40561216-C3B6-4E03-B696-C2E8E46E1565}" dt="2021-03-02T14:55:06.810" v="259"/>
          <ac:grpSpMkLst>
            <pc:docMk/>
            <pc:sldMk cId="3311359803" sldId="562"/>
            <ac:grpSpMk id="23672" creationId="{D3B42BF9-8198-43FC-B7E5-062D26193C4A}"/>
          </ac:grpSpMkLst>
        </pc:grpChg>
        <pc:inkChg chg="mod">
          <ac:chgData name="Sherif Khattab" userId="c83b1e15-36f3-4f46-aceb-05aac24c545e" providerId="ADAL" clId="{40561216-C3B6-4E03-B696-C2E8E46E1565}" dt="2021-03-02T14:55:06.810" v="259"/>
          <ac:inkMkLst>
            <pc:docMk/>
            <pc:sldMk cId="3311359803" sldId="562"/>
            <ac:inkMk id="3" creationId="{B0FBBC0D-35B9-448B-9D52-F9702601D9E2}"/>
          </ac:inkMkLst>
        </pc:inkChg>
        <pc:inkChg chg="mod">
          <ac:chgData name="Sherif Khattab" userId="c83b1e15-36f3-4f46-aceb-05aac24c545e" providerId="ADAL" clId="{40561216-C3B6-4E03-B696-C2E8E46E1565}" dt="2021-03-02T14:55:06.810" v="259"/>
          <ac:inkMkLst>
            <pc:docMk/>
            <pc:sldMk cId="3311359803" sldId="562"/>
            <ac:inkMk id="5" creationId="{1334F479-0557-4560-B3CA-54D487BC1692}"/>
          </ac:inkMkLst>
        </pc:inkChg>
        <pc:inkChg chg="mod">
          <ac:chgData name="Sherif Khattab" userId="c83b1e15-36f3-4f46-aceb-05aac24c545e" providerId="ADAL" clId="{40561216-C3B6-4E03-B696-C2E8E46E1565}" dt="2021-03-02T14:55:06.810" v="259"/>
          <ac:inkMkLst>
            <pc:docMk/>
            <pc:sldMk cId="3311359803" sldId="562"/>
            <ac:inkMk id="6" creationId="{C77C32EE-2731-421E-9672-5A63D6E9F538}"/>
          </ac:inkMkLst>
        </pc:inkChg>
        <pc:inkChg chg="mod">
          <ac:chgData name="Sherif Khattab" userId="c83b1e15-36f3-4f46-aceb-05aac24c545e" providerId="ADAL" clId="{40561216-C3B6-4E03-B696-C2E8E46E1565}" dt="2021-03-02T14:55:06.810" v="259"/>
          <ac:inkMkLst>
            <pc:docMk/>
            <pc:sldMk cId="3311359803" sldId="562"/>
            <ac:inkMk id="34" creationId="{76F4BB3E-F0E4-42AA-ACB1-D0A6A3746F24}"/>
          </ac:inkMkLst>
        </pc:inkChg>
        <pc:inkChg chg="mod">
          <ac:chgData name="Sherif Khattab" userId="c83b1e15-36f3-4f46-aceb-05aac24c545e" providerId="ADAL" clId="{40561216-C3B6-4E03-B696-C2E8E46E1565}" dt="2021-03-02T14:55:06.810" v="259"/>
          <ac:inkMkLst>
            <pc:docMk/>
            <pc:sldMk cId="3311359803" sldId="562"/>
            <ac:inkMk id="35" creationId="{BB1041F6-9E9F-4186-AC93-4372635DAB2B}"/>
          </ac:inkMkLst>
        </pc:inkChg>
        <pc:inkChg chg="mod">
          <ac:chgData name="Sherif Khattab" userId="c83b1e15-36f3-4f46-aceb-05aac24c545e" providerId="ADAL" clId="{40561216-C3B6-4E03-B696-C2E8E46E1565}" dt="2021-03-02T14:55:06.810" v="259"/>
          <ac:inkMkLst>
            <pc:docMk/>
            <pc:sldMk cId="3311359803" sldId="562"/>
            <ac:inkMk id="36" creationId="{FBD4DC2C-2A69-4F9C-9FD0-0A2D83A17035}"/>
          </ac:inkMkLst>
        </pc:inkChg>
        <pc:inkChg chg="mod">
          <ac:chgData name="Sherif Khattab" userId="c83b1e15-36f3-4f46-aceb-05aac24c545e" providerId="ADAL" clId="{40561216-C3B6-4E03-B696-C2E8E46E1565}" dt="2021-03-02T14:55:06.810" v="259"/>
          <ac:inkMkLst>
            <pc:docMk/>
            <pc:sldMk cId="3311359803" sldId="562"/>
            <ac:inkMk id="38" creationId="{08DD68F7-523C-4437-9949-BFD6B8B320B7}"/>
          </ac:inkMkLst>
        </pc:inkChg>
        <pc:inkChg chg="mod">
          <ac:chgData name="Sherif Khattab" userId="c83b1e15-36f3-4f46-aceb-05aac24c545e" providerId="ADAL" clId="{40561216-C3B6-4E03-B696-C2E8E46E1565}" dt="2021-03-02T14:55:06.810" v="259"/>
          <ac:inkMkLst>
            <pc:docMk/>
            <pc:sldMk cId="3311359803" sldId="562"/>
            <ac:inkMk id="39" creationId="{6B907EBB-5700-4291-BB4C-D8877DB4FFCD}"/>
          </ac:inkMkLst>
        </pc:inkChg>
        <pc:inkChg chg="mod">
          <ac:chgData name="Sherif Khattab" userId="c83b1e15-36f3-4f46-aceb-05aac24c545e" providerId="ADAL" clId="{40561216-C3B6-4E03-B696-C2E8E46E1565}" dt="2021-03-02T14:55:06.810" v="259"/>
          <ac:inkMkLst>
            <pc:docMk/>
            <pc:sldMk cId="3311359803" sldId="562"/>
            <ac:inkMk id="40" creationId="{D1405003-6795-43E1-B78F-70DFA34AAA56}"/>
          </ac:inkMkLst>
        </pc:inkChg>
        <pc:inkChg chg="mod">
          <ac:chgData name="Sherif Khattab" userId="c83b1e15-36f3-4f46-aceb-05aac24c545e" providerId="ADAL" clId="{40561216-C3B6-4E03-B696-C2E8E46E1565}" dt="2021-03-02T14:55:06.810" v="259"/>
          <ac:inkMkLst>
            <pc:docMk/>
            <pc:sldMk cId="3311359803" sldId="562"/>
            <ac:inkMk id="41" creationId="{E5C63D8D-A5A2-4ECA-9233-25A9BB4111B0}"/>
          </ac:inkMkLst>
        </pc:inkChg>
        <pc:inkChg chg="mod">
          <ac:chgData name="Sherif Khattab" userId="c83b1e15-36f3-4f46-aceb-05aac24c545e" providerId="ADAL" clId="{40561216-C3B6-4E03-B696-C2E8E46E1565}" dt="2021-03-02T14:55:06.810" v="259"/>
          <ac:inkMkLst>
            <pc:docMk/>
            <pc:sldMk cId="3311359803" sldId="562"/>
            <ac:inkMk id="42" creationId="{DA8E3D6B-1BC0-4231-B0D7-7B8A4360DECC}"/>
          </ac:inkMkLst>
        </pc:inkChg>
        <pc:inkChg chg="mod">
          <ac:chgData name="Sherif Khattab" userId="c83b1e15-36f3-4f46-aceb-05aac24c545e" providerId="ADAL" clId="{40561216-C3B6-4E03-B696-C2E8E46E1565}" dt="2021-03-02T14:55:06.810" v="259"/>
          <ac:inkMkLst>
            <pc:docMk/>
            <pc:sldMk cId="3311359803" sldId="562"/>
            <ac:inkMk id="44" creationId="{19C19232-5340-48E5-9ED6-62DEBBCE1215}"/>
          </ac:inkMkLst>
        </pc:inkChg>
        <pc:inkChg chg="mod">
          <ac:chgData name="Sherif Khattab" userId="c83b1e15-36f3-4f46-aceb-05aac24c545e" providerId="ADAL" clId="{40561216-C3B6-4E03-B696-C2E8E46E1565}" dt="2021-03-02T14:55:06.810" v="259"/>
          <ac:inkMkLst>
            <pc:docMk/>
            <pc:sldMk cId="3311359803" sldId="562"/>
            <ac:inkMk id="45" creationId="{D1B4E85F-AC34-40C2-82B7-32CDF26E2AA9}"/>
          </ac:inkMkLst>
        </pc:inkChg>
        <pc:inkChg chg="mod">
          <ac:chgData name="Sherif Khattab" userId="c83b1e15-36f3-4f46-aceb-05aac24c545e" providerId="ADAL" clId="{40561216-C3B6-4E03-B696-C2E8E46E1565}" dt="2021-03-02T14:55:06.810" v="259"/>
          <ac:inkMkLst>
            <pc:docMk/>
            <pc:sldMk cId="3311359803" sldId="562"/>
            <ac:inkMk id="46" creationId="{E6BF4D18-EC16-4386-BB86-4E44BAF7C03B}"/>
          </ac:inkMkLst>
        </pc:inkChg>
        <pc:inkChg chg="mod">
          <ac:chgData name="Sherif Khattab" userId="c83b1e15-36f3-4f46-aceb-05aac24c545e" providerId="ADAL" clId="{40561216-C3B6-4E03-B696-C2E8E46E1565}" dt="2021-03-02T14:55:06.810" v="259"/>
          <ac:inkMkLst>
            <pc:docMk/>
            <pc:sldMk cId="3311359803" sldId="562"/>
            <ac:inkMk id="47" creationId="{02569F11-2943-4F04-87BA-CA8732D937CB}"/>
          </ac:inkMkLst>
        </pc:inkChg>
        <pc:inkChg chg="mod">
          <ac:chgData name="Sherif Khattab" userId="c83b1e15-36f3-4f46-aceb-05aac24c545e" providerId="ADAL" clId="{40561216-C3B6-4E03-B696-C2E8E46E1565}" dt="2021-03-02T14:55:06.810" v="259"/>
          <ac:inkMkLst>
            <pc:docMk/>
            <pc:sldMk cId="3311359803" sldId="562"/>
            <ac:inkMk id="48" creationId="{B58E1670-F3F7-4DFE-AF3D-056FDA785310}"/>
          </ac:inkMkLst>
        </pc:inkChg>
        <pc:inkChg chg="mod">
          <ac:chgData name="Sherif Khattab" userId="c83b1e15-36f3-4f46-aceb-05aac24c545e" providerId="ADAL" clId="{40561216-C3B6-4E03-B696-C2E8E46E1565}" dt="2021-03-02T14:55:06.810" v="259"/>
          <ac:inkMkLst>
            <pc:docMk/>
            <pc:sldMk cId="3311359803" sldId="562"/>
            <ac:inkMk id="49" creationId="{19257841-2019-40BC-AD69-87A73EC0948B}"/>
          </ac:inkMkLst>
        </pc:inkChg>
        <pc:inkChg chg="mod">
          <ac:chgData name="Sherif Khattab" userId="c83b1e15-36f3-4f46-aceb-05aac24c545e" providerId="ADAL" clId="{40561216-C3B6-4E03-B696-C2E8E46E1565}" dt="2021-03-02T14:55:06.810" v="259"/>
          <ac:inkMkLst>
            <pc:docMk/>
            <pc:sldMk cId="3311359803" sldId="562"/>
            <ac:inkMk id="50" creationId="{26C81269-5964-499B-83AC-4B4F3ECF46D9}"/>
          </ac:inkMkLst>
        </pc:inkChg>
        <pc:inkChg chg="mod">
          <ac:chgData name="Sherif Khattab" userId="c83b1e15-36f3-4f46-aceb-05aac24c545e" providerId="ADAL" clId="{40561216-C3B6-4E03-B696-C2E8E46E1565}" dt="2021-03-02T14:55:06.810" v="259"/>
          <ac:inkMkLst>
            <pc:docMk/>
            <pc:sldMk cId="3311359803" sldId="562"/>
            <ac:inkMk id="51" creationId="{20368D2C-01B3-405E-89B9-A7788F5F56C4}"/>
          </ac:inkMkLst>
        </pc:inkChg>
        <pc:inkChg chg="mod">
          <ac:chgData name="Sherif Khattab" userId="c83b1e15-36f3-4f46-aceb-05aac24c545e" providerId="ADAL" clId="{40561216-C3B6-4E03-B696-C2E8E46E1565}" dt="2021-03-02T14:55:06.810" v="259"/>
          <ac:inkMkLst>
            <pc:docMk/>
            <pc:sldMk cId="3311359803" sldId="562"/>
            <ac:inkMk id="53" creationId="{4B0B24DC-2DC7-4C85-8BDA-CB5171C1850E}"/>
          </ac:inkMkLst>
        </pc:inkChg>
        <pc:inkChg chg="mod">
          <ac:chgData name="Sherif Khattab" userId="c83b1e15-36f3-4f46-aceb-05aac24c545e" providerId="ADAL" clId="{40561216-C3B6-4E03-B696-C2E8E46E1565}" dt="2021-03-02T14:55:06.810" v="259"/>
          <ac:inkMkLst>
            <pc:docMk/>
            <pc:sldMk cId="3311359803" sldId="562"/>
            <ac:inkMk id="54" creationId="{FAA76FFB-4F7B-44CF-9E3F-7D873ACD011E}"/>
          </ac:inkMkLst>
        </pc:inkChg>
        <pc:inkChg chg="mod">
          <ac:chgData name="Sherif Khattab" userId="c83b1e15-36f3-4f46-aceb-05aac24c545e" providerId="ADAL" clId="{40561216-C3B6-4E03-B696-C2E8E46E1565}" dt="2021-03-02T14:55:06.810" v="259"/>
          <ac:inkMkLst>
            <pc:docMk/>
            <pc:sldMk cId="3311359803" sldId="562"/>
            <ac:inkMk id="55" creationId="{2A509FA3-B322-44A6-A5B7-3B6A64FF271C}"/>
          </ac:inkMkLst>
        </pc:inkChg>
        <pc:inkChg chg="mod">
          <ac:chgData name="Sherif Khattab" userId="c83b1e15-36f3-4f46-aceb-05aac24c545e" providerId="ADAL" clId="{40561216-C3B6-4E03-B696-C2E8E46E1565}" dt="2021-03-02T14:55:06.810" v="259"/>
          <ac:inkMkLst>
            <pc:docMk/>
            <pc:sldMk cId="3311359803" sldId="562"/>
            <ac:inkMk id="56" creationId="{9FB1D72E-EF06-4758-9CAE-0C2AFAB761B2}"/>
          </ac:inkMkLst>
        </pc:inkChg>
        <pc:inkChg chg="mod">
          <ac:chgData name="Sherif Khattab" userId="c83b1e15-36f3-4f46-aceb-05aac24c545e" providerId="ADAL" clId="{40561216-C3B6-4E03-B696-C2E8E46E1565}" dt="2021-03-02T14:55:06.810" v="259"/>
          <ac:inkMkLst>
            <pc:docMk/>
            <pc:sldMk cId="3311359803" sldId="562"/>
            <ac:inkMk id="58" creationId="{AD54C535-8A13-4466-B936-FDE4EE0D13AB}"/>
          </ac:inkMkLst>
        </pc:inkChg>
        <pc:inkChg chg="mod">
          <ac:chgData name="Sherif Khattab" userId="c83b1e15-36f3-4f46-aceb-05aac24c545e" providerId="ADAL" clId="{40561216-C3B6-4E03-B696-C2E8E46E1565}" dt="2021-03-02T14:55:06.810" v="259"/>
          <ac:inkMkLst>
            <pc:docMk/>
            <pc:sldMk cId="3311359803" sldId="562"/>
            <ac:inkMk id="59" creationId="{8191728A-6391-4424-97E9-9D875C21CABB}"/>
          </ac:inkMkLst>
        </pc:inkChg>
        <pc:inkChg chg="mod">
          <ac:chgData name="Sherif Khattab" userId="c83b1e15-36f3-4f46-aceb-05aac24c545e" providerId="ADAL" clId="{40561216-C3B6-4E03-B696-C2E8E46E1565}" dt="2021-03-02T14:55:06.810" v="259"/>
          <ac:inkMkLst>
            <pc:docMk/>
            <pc:sldMk cId="3311359803" sldId="562"/>
            <ac:inkMk id="61" creationId="{3873DDFB-3276-4A9C-A452-0E255D449AE0}"/>
          </ac:inkMkLst>
        </pc:inkChg>
        <pc:inkChg chg="mod">
          <ac:chgData name="Sherif Khattab" userId="c83b1e15-36f3-4f46-aceb-05aac24c545e" providerId="ADAL" clId="{40561216-C3B6-4E03-B696-C2E8E46E1565}" dt="2021-03-02T14:55:06.810" v="259"/>
          <ac:inkMkLst>
            <pc:docMk/>
            <pc:sldMk cId="3311359803" sldId="562"/>
            <ac:inkMk id="62" creationId="{6CA89F45-C596-4B44-8218-2E80CDFD9AC1}"/>
          </ac:inkMkLst>
        </pc:inkChg>
        <pc:inkChg chg="mod">
          <ac:chgData name="Sherif Khattab" userId="c83b1e15-36f3-4f46-aceb-05aac24c545e" providerId="ADAL" clId="{40561216-C3B6-4E03-B696-C2E8E46E1565}" dt="2021-03-02T14:55:06.810" v="259"/>
          <ac:inkMkLst>
            <pc:docMk/>
            <pc:sldMk cId="3311359803" sldId="562"/>
            <ac:inkMk id="63" creationId="{C0DC48F3-13CB-48CD-943B-D376DED3D452}"/>
          </ac:inkMkLst>
        </pc:inkChg>
        <pc:inkChg chg="mod">
          <ac:chgData name="Sherif Khattab" userId="c83b1e15-36f3-4f46-aceb-05aac24c545e" providerId="ADAL" clId="{40561216-C3B6-4E03-B696-C2E8E46E1565}" dt="2021-03-02T14:55:06.810" v="259"/>
          <ac:inkMkLst>
            <pc:docMk/>
            <pc:sldMk cId="3311359803" sldId="562"/>
            <ac:inkMk id="23552" creationId="{AD02388C-420C-4C10-A5B7-33825C4777B5}"/>
          </ac:inkMkLst>
        </pc:inkChg>
        <pc:inkChg chg="mod">
          <ac:chgData name="Sherif Khattab" userId="c83b1e15-36f3-4f46-aceb-05aac24c545e" providerId="ADAL" clId="{40561216-C3B6-4E03-B696-C2E8E46E1565}" dt="2021-03-02T14:55:06.810" v="259"/>
          <ac:inkMkLst>
            <pc:docMk/>
            <pc:sldMk cId="3311359803" sldId="562"/>
            <ac:inkMk id="23556" creationId="{B63716A9-A45C-49C7-8CC0-3310F6B827F6}"/>
          </ac:inkMkLst>
        </pc:inkChg>
        <pc:inkChg chg="mod">
          <ac:chgData name="Sherif Khattab" userId="c83b1e15-36f3-4f46-aceb-05aac24c545e" providerId="ADAL" clId="{40561216-C3B6-4E03-B696-C2E8E46E1565}" dt="2021-03-02T14:55:06.810" v="259"/>
          <ac:inkMkLst>
            <pc:docMk/>
            <pc:sldMk cId="3311359803" sldId="562"/>
            <ac:inkMk id="23558" creationId="{12438C2F-B2BE-423F-8FB0-A8B24276FAA9}"/>
          </ac:inkMkLst>
        </pc:inkChg>
        <pc:inkChg chg="mod">
          <ac:chgData name="Sherif Khattab" userId="c83b1e15-36f3-4f46-aceb-05aac24c545e" providerId="ADAL" clId="{40561216-C3B6-4E03-B696-C2E8E46E1565}" dt="2021-03-02T14:55:06.810" v="259"/>
          <ac:inkMkLst>
            <pc:docMk/>
            <pc:sldMk cId="3311359803" sldId="562"/>
            <ac:inkMk id="23559" creationId="{63236EA0-8781-4E1D-ACC7-D2AB2BA2975A}"/>
          </ac:inkMkLst>
        </pc:inkChg>
        <pc:inkChg chg="mod">
          <ac:chgData name="Sherif Khattab" userId="c83b1e15-36f3-4f46-aceb-05aac24c545e" providerId="ADAL" clId="{40561216-C3B6-4E03-B696-C2E8E46E1565}" dt="2021-03-02T14:55:06.810" v="259"/>
          <ac:inkMkLst>
            <pc:docMk/>
            <pc:sldMk cId="3311359803" sldId="562"/>
            <ac:inkMk id="23560" creationId="{8296C127-E688-4138-8B46-A545AA74759F}"/>
          </ac:inkMkLst>
        </pc:inkChg>
        <pc:inkChg chg="mod">
          <ac:chgData name="Sherif Khattab" userId="c83b1e15-36f3-4f46-aceb-05aac24c545e" providerId="ADAL" clId="{40561216-C3B6-4E03-B696-C2E8E46E1565}" dt="2021-03-02T14:55:06.810" v="259"/>
          <ac:inkMkLst>
            <pc:docMk/>
            <pc:sldMk cId="3311359803" sldId="562"/>
            <ac:inkMk id="23561" creationId="{27B15F83-7325-42D6-B559-2D057C3A0C3F}"/>
          </ac:inkMkLst>
        </pc:inkChg>
        <pc:inkChg chg="mod">
          <ac:chgData name="Sherif Khattab" userId="c83b1e15-36f3-4f46-aceb-05aac24c545e" providerId="ADAL" clId="{40561216-C3B6-4E03-B696-C2E8E46E1565}" dt="2021-03-02T14:55:06.810" v="259"/>
          <ac:inkMkLst>
            <pc:docMk/>
            <pc:sldMk cId="3311359803" sldId="562"/>
            <ac:inkMk id="23562" creationId="{41609FE5-F416-4C74-A5D0-5EFA0CF8EF70}"/>
          </ac:inkMkLst>
        </pc:inkChg>
        <pc:inkChg chg="mod">
          <ac:chgData name="Sherif Khattab" userId="c83b1e15-36f3-4f46-aceb-05aac24c545e" providerId="ADAL" clId="{40561216-C3B6-4E03-B696-C2E8E46E1565}" dt="2021-03-02T14:55:06.810" v="259"/>
          <ac:inkMkLst>
            <pc:docMk/>
            <pc:sldMk cId="3311359803" sldId="562"/>
            <ac:inkMk id="23564" creationId="{0479C8AE-E53D-4F3D-9A1F-0B3B4EF8E437}"/>
          </ac:inkMkLst>
        </pc:inkChg>
        <pc:inkChg chg="mod">
          <ac:chgData name="Sherif Khattab" userId="c83b1e15-36f3-4f46-aceb-05aac24c545e" providerId="ADAL" clId="{40561216-C3B6-4E03-B696-C2E8E46E1565}" dt="2021-03-02T14:55:06.810" v="259"/>
          <ac:inkMkLst>
            <pc:docMk/>
            <pc:sldMk cId="3311359803" sldId="562"/>
            <ac:inkMk id="23565" creationId="{7EA1AC65-0991-4EAD-9289-5B6967D4C6A4}"/>
          </ac:inkMkLst>
        </pc:inkChg>
        <pc:inkChg chg="mod">
          <ac:chgData name="Sherif Khattab" userId="c83b1e15-36f3-4f46-aceb-05aac24c545e" providerId="ADAL" clId="{40561216-C3B6-4E03-B696-C2E8E46E1565}" dt="2021-03-02T14:55:06.810" v="259"/>
          <ac:inkMkLst>
            <pc:docMk/>
            <pc:sldMk cId="3311359803" sldId="562"/>
            <ac:inkMk id="23567" creationId="{B964468F-11D4-4449-BD5D-D276B04321BD}"/>
          </ac:inkMkLst>
        </pc:inkChg>
        <pc:inkChg chg="mod">
          <ac:chgData name="Sherif Khattab" userId="c83b1e15-36f3-4f46-aceb-05aac24c545e" providerId="ADAL" clId="{40561216-C3B6-4E03-B696-C2E8E46E1565}" dt="2021-03-02T14:55:06.810" v="259"/>
          <ac:inkMkLst>
            <pc:docMk/>
            <pc:sldMk cId="3311359803" sldId="562"/>
            <ac:inkMk id="23568" creationId="{B0D8423F-0857-4468-8FB1-850C348CC062}"/>
          </ac:inkMkLst>
        </pc:inkChg>
        <pc:inkChg chg="mod">
          <ac:chgData name="Sherif Khattab" userId="c83b1e15-36f3-4f46-aceb-05aac24c545e" providerId="ADAL" clId="{40561216-C3B6-4E03-B696-C2E8E46E1565}" dt="2021-03-02T14:55:06.810" v="259"/>
          <ac:inkMkLst>
            <pc:docMk/>
            <pc:sldMk cId="3311359803" sldId="562"/>
            <ac:inkMk id="23569" creationId="{E089F2E3-45EA-486B-A260-E766EB2A0258}"/>
          </ac:inkMkLst>
        </pc:inkChg>
        <pc:inkChg chg="mod">
          <ac:chgData name="Sherif Khattab" userId="c83b1e15-36f3-4f46-aceb-05aac24c545e" providerId="ADAL" clId="{40561216-C3B6-4E03-B696-C2E8E46E1565}" dt="2021-03-02T14:55:06.810" v="259"/>
          <ac:inkMkLst>
            <pc:docMk/>
            <pc:sldMk cId="3311359803" sldId="562"/>
            <ac:inkMk id="23570" creationId="{C315644A-BBCC-4823-9005-14F1A7FDE1C2}"/>
          </ac:inkMkLst>
        </pc:inkChg>
        <pc:inkChg chg="mod">
          <ac:chgData name="Sherif Khattab" userId="c83b1e15-36f3-4f46-aceb-05aac24c545e" providerId="ADAL" clId="{40561216-C3B6-4E03-B696-C2E8E46E1565}" dt="2021-03-02T14:55:06.810" v="259"/>
          <ac:inkMkLst>
            <pc:docMk/>
            <pc:sldMk cId="3311359803" sldId="562"/>
            <ac:inkMk id="23571" creationId="{4A65A549-A8AD-4542-8C89-6269FF5866D1}"/>
          </ac:inkMkLst>
        </pc:inkChg>
        <pc:inkChg chg="mod">
          <ac:chgData name="Sherif Khattab" userId="c83b1e15-36f3-4f46-aceb-05aac24c545e" providerId="ADAL" clId="{40561216-C3B6-4E03-B696-C2E8E46E1565}" dt="2021-03-02T14:55:06.810" v="259"/>
          <ac:inkMkLst>
            <pc:docMk/>
            <pc:sldMk cId="3311359803" sldId="562"/>
            <ac:inkMk id="23572" creationId="{B9C4A1FB-67E2-4BED-9908-CDD670C3D085}"/>
          </ac:inkMkLst>
        </pc:inkChg>
        <pc:inkChg chg="mod">
          <ac:chgData name="Sherif Khattab" userId="c83b1e15-36f3-4f46-aceb-05aac24c545e" providerId="ADAL" clId="{40561216-C3B6-4E03-B696-C2E8E46E1565}" dt="2021-03-02T14:55:06.810" v="259"/>
          <ac:inkMkLst>
            <pc:docMk/>
            <pc:sldMk cId="3311359803" sldId="562"/>
            <ac:inkMk id="23574" creationId="{5080E0A9-56D7-4D4F-A195-E284339CA129}"/>
          </ac:inkMkLst>
        </pc:inkChg>
        <pc:inkChg chg="mod">
          <ac:chgData name="Sherif Khattab" userId="c83b1e15-36f3-4f46-aceb-05aac24c545e" providerId="ADAL" clId="{40561216-C3B6-4E03-B696-C2E8E46E1565}" dt="2021-03-02T14:55:06.810" v="259"/>
          <ac:inkMkLst>
            <pc:docMk/>
            <pc:sldMk cId="3311359803" sldId="562"/>
            <ac:inkMk id="23576" creationId="{D0BE1369-00A5-44C7-8452-53D1B39882EE}"/>
          </ac:inkMkLst>
        </pc:inkChg>
        <pc:inkChg chg="mod">
          <ac:chgData name="Sherif Khattab" userId="c83b1e15-36f3-4f46-aceb-05aac24c545e" providerId="ADAL" clId="{40561216-C3B6-4E03-B696-C2E8E46E1565}" dt="2021-03-02T14:55:06.810" v="259"/>
          <ac:inkMkLst>
            <pc:docMk/>
            <pc:sldMk cId="3311359803" sldId="562"/>
            <ac:inkMk id="23577" creationId="{43BAB690-6EB8-4D2F-9260-3E735FEB4B2D}"/>
          </ac:inkMkLst>
        </pc:inkChg>
        <pc:inkChg chg="mod">
          <ac:chgData name="Sherif Khattab" userId="c83b1e15-36f3-4f46-aceb-05aac24c545e" providerId="ADAL" clId="{40561216-C3B6-4E03-B696-C2E8E46E1565}" dt="2021-03-02T14:55:06.810" v="259"/>
          <ac:inkMkLst>
            <pc:docMk/>
            <pc:sldMk cId="3311359803" sldId="562"/>
            <ac:inkMk id="23578" creationId="{83315C3A-A95B-42AC-9D6D-979EB8D173B6}"/>
          </ac:inkMkLst>
        </pc:inkChg>
        <pc:inkChg chg="mod">
          <ac:chgData name="Sherif Khattab" userId="c83b1e15-36f3-4f46-aceb-05aac24c545e" providerId="ADAL" clId="{40561216-C3B6-4E03-B696-C2E8E46E1565}" dt="2021-03-02T14:55:06.810" v="259"/>
          <ac:inkMkLst>
            <pc:docMk/>
            <pc:sldMk cId="3311359803" sldId="562"/>
            <ac:inkMk id="23579" creationId="{E04171F8-E595-4689-B13C-72E0E4EF4978}"/>
          </ac:inkMkLst>
        </pc:inkChg>
        <pc:inkChg chg="mod">
          <ac:chgData name="Sherif Khattab" userId="c83b1e15-36f3-4f46-aceb-05aac24c545e" providerId="ADAL" clId="{40561216-C3B6-4E03-B696-C2E8E46E1565}" dt="2021-03-02T14:55:06.810" v="259"/>
          <ac:inkMkLst>
            <pc:docMk/>
            <pc:sldMk cId="3311359803" sldId="562"/>
            <ac:inkMk id="23580" creationId="{E8FD612D-4AE1-407E-90A1-CE8B0F7F65A7}"/>
          </ac:inkMkLst>
        </pc:inkChg>
        <pc:inkChg chg="mod">
          <ac:chgData name="Sherif Khattab" userId="c83b1e15-36f3-4f46-aceb-05aac24c545e" providerId="ADAL" clId="{40561216-C3B6-4E03-B696-C2E8E46E1565}" dt="2021-03-02T14:55:06.810" v="259"/>
          <ac:inkMkLst>
            <pc:docMk/>
            <pc:sldMk cId="3311359803" sldId="562"/>
            <ac:inkMk id="23581" creationId="{C8D3D5B6-B190-475B-BF38-91CC60C733FE}"/>
          </ac:inkMkLst>
        </pc:inkChg>
        <pc:inkChg chg="mod">
          <ac:chgData name="Sherif Khattab" userId="c83b1e15-36f3-4f46-aceb-05aac24c545e" providerId="ADAL" clId="{40561216-C3B6-4E03-B696-C2E8E46E1565}" dt="2021-03-02T14:55:06.810" v="259"/>
          <ac:inkMkLst>
            <pc:docMk/>
            <pc:sldMk cId="3311359803" sldId="562"/>
            <ac:inkMk id="23583" creationId="{EC8BF6A4-0F25-47DF-8764-D97275EAA475}"/>
          </ac:inkMkLst>
        </pc:inkChg>
        <pc:inkChg chg="mod">
          <ac:chgData name="Sherif Khattab" userId="c83b1e15-36f3-4f46-aceb-05aac24c545e" providerId="ADAL" clId="{40561216-C3B6-4E03-B696-C2E8E46E1565}" dt="2021-03-02T14:55:06.810" v="259"/>
          <ac:inkMkLst>
            <pc:docMk/>
            <pc:sldMk cId="3311359803" sldId="562"/>
            <ac:inkMk id="23584" creationId="{57D69971-0B46-4623-8A6B-3B3C85BCFF69}"/>
          </ac:inkMkLst>
        </pc:inkChg>
        <pc:inkChg chg="mod">
          <ac:chgData name="Sherif Khattab" userId="c83b1e15-36f3-4f46-aceb-05aac24c545e" providerId="ADAL" clId="{40561216-C3B6-4E03-B696-C2E8E46E1565}" dt="2021-03-02T14:55:06.810" v="259"/>
          <ac:inkMkLst>
            <pc:docMk/>
            <pc:sldMk cId="3311359803" sldId="562"/>
            <ac:inkMk id="23585" creationId="{F8FC187E-9EB1-4A50-98B4-087073282546}"/>
          </ac:inkMkLst>
        </pc:inkChg>
        <pc:inkChg chg="mod">
          <ac:chgData name="Sherif Khattab" userId="c83b1e15-36f3-4f46-aceb-05aac24c545e" providerId="ADAL" clId="{40561216-C3B6-4E03-B696-C2E8E46E1565}" dt="2021-03-02T14:55:06.810" v="259"/>
          <ac:inkMkLst>
            <pc:docMk/>
            <pc:sldMk cId="3311359803" sldId="562"/>
            <ac:inkMk id="23586" creationId="{1AFE1D24-554E-45CD-A400-2E8FC12D5A0D}"/>
          </ac:inkMkLst>
        </pc:inkChg>
        <pc:inkChg chg="mod">
          <ac:chgData name="Sherif Khattab" userId="c83b1e15-36f3-4f46-aceb-05aac24c545e" providerId="ADAL" clId="{40561216-C3B6-4E03-B696-C2E8E46E1565}" dt="2021-03-02T14:55:06.810" v="259"/>
          <ac:inkMkLst>
            <pc:docMk/>
            <pc:sldMk cId="3311359803" sldId="562"/>
            <ac:inkMk id="23587" creationId="{FE9728E1-CAAA-43DC-B604-C9D45BF1646D}"/>
          </ac:inkMkLst>
        </pc:inkChg>
        <pc:inkChg chg="mod">
          <ac:chgData name="Sherif Khattab" userId="c83b1e15-36f3-4f46-aceb-05aac24c545e" providerId="ADAL" clId="{40561216-C3B6-4E03-B696-C2E8E46E1565}" dt="2021-03-02T14:55:06.810" v="259"/>
          <ac:inkMkLst>
            <pc:docMk/>
            <pc:sldMk cId="3311359803" sldId="562"/>
            <ac:inkMk id="23589" creationId="{0A0BC15D-6427-44BD-B8C5-2F74D103D233}"/>
          </ac:inkMkLst>
        </pc:inkChg>
        <pc:inkChg chg="mod">
          <ac:chgData name="Sherif Khattab" userId="c83b1e15-36f3-4f46-aceb-05aac24c545e" providerId="ADAL" clId="{40561216-C3B6-4E03-B696-C2E8E46E1565}" dt="2021-03-02T14:55:06.810" v="259"/>
          <ac:inkMkLst>
            <pc:docMk/>
            <pc:sldMk cId="3311359803" sldId="562"/>
            <ac:inkMk id="23590" creationId="{761307AF-16E1-4780-B3AC-E42AB02AF571}"/>
          </ac:inkMkLst>
        </pc:inkChg>
        <pc:inkChg chg="mod">
          <ac:chgData name="Sherif Khattab" userId="c83b1e15-36f3-4f46-aceb-05aac24c545e" providerId="ADAL" clId="{40561216-C3B6-4E03-B696-C2E8E46E1565}" dt="2021-03-02T14:55:06.810" v="259"/>
          <ac:inkMkLst>
            <pc:docMk/>
            <pc:sldMk cId="3311359803" sldId="562"/>
            <ac:inkMk id="23591" creationId="{800D8CDC-FCE4-4FC1-B795-A774356CBB49}"/>
          </ac:inkMkLst>
        </pc:inkChg>
        <pc:inkChg chg="mod">
          <ac:chgData name="Sherif Khattab" userId="c83b1e15-36f3-4f46-aceb-05aac24c545e" providerId="ADAL" clId="{40561216-C3B6-4E03-B696-C2E8E46E1565}" dt="2021-03-02T14:55:06.810" v="259"/>
          <ac:inkMkLst>
            <pc:docMk/>
            <pc:sldMk cId="3311359803" sldId="562"/>
            <ac:inkMk id="23593" creationId="{F6F54656-A8DD-4BC4-B253-D21DE17A2BDA}"/>
          </ac:inkMkLst>
        </pc:inkChg>
        <pc:inkChg chg="mod">
          <ac:chgData name="Sherif Khattab" userId="c83b1e15-36f3-4f46-aceb-05aac24c545e" providerId="ADAL" clId="{40561216-C3B6-4E03-B696-C2E8E46E1565}" dt="2021-03-02T14:55:06.810" v="259"/>
          <ac:inkMkLst>
            <pc:docMk/>
            <pc:sldMk cId="3311359803" sldId="562"/>
            <ac:inkMk id="23594" creationId="{78465BA3-A56F-46C3-84B4-E748C9D8C4F7}"/>
          </ac:inkMkLst>
        </pc:inkChg>
        <pc:inkChg chg="mod">
          <ac:chgData name="Sherif Khattab" userId="c83b1e15-36f3-4f46-aceb-05aac24c545e" providerId="ADAL" clId="{40561216-C3B6-4E03-B696-C2E8E46E1565}" dt="2021-03-02T14:55:06.810" v="259"/>
          <ac:inkMkLst>
            <pc:docMk/>
            <pc:sldMk cId="3311359803" sldId="562"/>
            <ac:inkMk id="23595" creationId="{3413CC97-C44F-4613-A28F-BFAE2FF5B565}"/>
          </ac:inkMkLst>
        </pc:inkChg>
        <pc:inkChg chg="mod">
          <ac:chgData name="Sherif Khattab" userId="c83b1e15-36f3-4f46-aceb-05aac24c545e" providerId="ADAL" clId="{40561216-C3B6-4E03-B696-C2E8E46E1565}" dt="2021-03-02T14:55:06.810" v="259"/>
          <ac:inkMkLst>
            <pc:docMk/>
            <pc:sldMk cId="3311359803" sldId="562"/>
            <ac:inkMk id="23596" creationId="{000CE992-2847-4DC1-8887-BD414802BB14}"/>
          </ac:inkMkLst>
        </pc:inkChg>
        <pc:inkChg chg="mod">
          <ac:chgData name="Sherif Khattab" userId="c83b1e15-36f3-4f46-aceb-05aac24c545e" providerId="ADAL" clId="{40561216-C3B6-4E03-B696-C2E8E46E1565}" dt="2021-03-02T14:55:06.810" v="259"/>
          <ac:inkMkLst>
            <pc:docMk/>
            <pc:sldMk cId="3311359803" sldId="562"/>
            <ac:inkMk id="23597" creationId="{CD3FC1F9-0F83-44E8-9E65-5863FD267F26}"/>
          </ac:inkMkLst>
        </pc:inkChg>
        <pc:inkChg chg="mod">
          <ac:chgData name="Sherif Khattab" userId="c83b1e15-36f3-4f46-aceb-05aac24c545e" providerId="ADAL" clId="{40561216-C3B6-4E03-B696-C2E8E46E1565}" dt="2021-03-02T14:55:06.810" v="259"/>
          <ac:inkMkLst>
            <pc:docMk/>
            <pc:sldMk cId="3311359803" sldId="562"/>
            <ac:inkMk id="23598" creationId="{B74EE29C-272C-451D-824C-389F652DD6AC}"/>
          </ac:inkMkLst>
        </pc:inkChg>
        <pc:inkChg chg="mod">
          <ac:chgData name="Sherif Khattab" userId="c83b1e15-36f3-4f46-aceb-05aac24c545e" providerId="ADAL" clId="{40561216-C3B6-4E03-B696-C2E8E46E1565}" dt="2021-03-02T14:55:06.810" v="259"/>
          <ac:inkMkLst>
            <pc:docMk/>
            <pc:sldMk cId="3311359803" sldId="562"/>
            <ac:inkMk id="23599" creationId="{C42E0A56-A1DA-4DCB-B2B6-5DACFFE47D84}"/>
          </ac:inkMkLst>
        </pc:inkChg>
        <pc:inkChg chg="mod">
          <ac:chgData name="Sherif Khattab" userId="c83b1e15-36f3-4f46-aceb-05aac24c545e" providerId="ADAL" clId="{40561216-C3B6-4E03-B696-C2E8E46E1565}" dt="2021-03-02T14:55:06.810" v="259"/>
          <ac:inkMkLst>
            <pc:docMk/>
            <pc:sldMk cId="3311359803" sldId="562"/>
            <ac:inkMk id="23601" creationId="{4600B491-531D-4F6E-984B-B178D34304DB}"/>
          </ac:inkMkLst>
        </pc:inkChg>
        <pc:inkChg chg="mod">
          <ac:chgData name="Sherif Khattab" userId="c83b1e15-36f3-4f46-aceb-05aac24c545e" providerId="ADAL" clId="{40561216-C3B6-4E03-B696-C2E8E46E1565}" dt="2021-03-02T14:55:06.810" v="259"/>
          <ac:inkMkLst>
            <pc:docMk/>
            <pc:sldMk cId="3311359803" sldId="562"/>
            <ac:inkMk id="23602" creationId="{8590EC06-81B8-4E62-AD56-2D9C619CB4E8}"/>
          </ac:inkMkLst>
        </pc:inkChg>
        <pc:inkChg chg="mod">
          <ac:chgData name="Sherif Khattab" userId="c83b1e15-36f3-4f46-aceb-05aac24c545e" providerId="ADAL" clId="{40561216-C3B6-4E03-B696-C2E8E46E1565}" dt="2021-03-02T14:55:06.810" v="259"/>
          <ac:inkMkLst>
            <pc:docMk/>
            <pc:sldMk cId="3311359803" sldId="562"/>
            <ac:inkMk id="23603" creationId="{03F7B552-AE73-4E25-8F31-904011C9E0C4}"/>
          </ac:inkMkLst>
        </pc:inkChg>
        <pc:inkChg chg="mod">
          <ac:chgData name="Sherif Khattab" userId="c83b1e15-36f3-4f46-aceb-05aac24c545e" providerId="ADAL" clId="{40561216-C3B6-4E03-B696-C2E8E46E1565}" dt="2021-03-02T14:55:06.810" v="259"/>
          <ac:inkMkLst>
            <pc:docMk/>
            <pc:sldMk cId="3311359803" sldId="562"/>
            <ac:inkMk id="23604" creationId="{3FC31064-F965-406B-A00C-AB8E71B83EEB}"/>
          </ac:inkMkLst>
        </pc:inkChg>
        <pc:inkChg chg="mod">
          <ac:chgData name="Sherif Khattab" userId="c83b1e15-36f3-4f46-aceb-05aac24c545e" providerId="ADAL" clId="{40561216-C3B6-4E03-B696-C2E8E46E1565}" dt="2021-03-02T14:55:06.810" v="259"/>
          <ac:inkMkLst>
            <pc:docMk/>
            <pc:sldMk cId="3311359803" sldId="562"/>
            <ac:inkMk id="23605" creationId="{BA80DF44-2335-4B14-BC94-240A38AC9B9A}"/>
          </ac:inkMkLst>
        </pc:inkChg>
        <pc:inkChg chg="mod">
          <ac:chgData name="Sherif Khattab" userId="c83b1e15-36f3-4f46-aceb-05aac24c545e" providerId="ADAL" clId="{40561216-C3B6-4E03-B696-C2E8E46E1565}" dt="2021-03-02T14:55:06.810" v="259"/>
          <ac:inkMkLst>
            <pc:docMk/>
            <pc:sldMk cId="3311359803" sldId="562"/>
            <ac:inkMk id="23606" creationId="{7177B574-128A-4148-8516-BF3A12E8EF37}"/>
          </ac:inkMkLst>
        </pc:inkChg>
        <pc:inkChg chg="mod">
          <ac:chgData name="Sherif Khattab" userId="c83b1e15-36f3-4f46-aceb-05aac24c545e" providerId="ADAL" clId="{40561216-C3B6-4E03-B696-C2E8E46E1565}" dt="2021-03-02T14:55:06.810" v="259"/>
          <ac:inkMkLst>
            <pc:docMk/>
            <pc:sldMk cId="3311359803" sldId="562"/>
            <ac:inkMk id="23608" creationId="{BA6A7D11-EF81-45BF-AA2C-83A7517795B6}"/>
          </ac:inkMkLst>
        </pc:inkChg>
        <pc:inkChg chg="mod">
          <ac:chgData name="Sherif Khattab" userId="c83b1e15-36f3-4f46-aceb-05aac24c545e" providerId="ADAL" clId="{40561216-C3B6-4E03-B696-C2E8E46E1565}" dt="2021-03-02T14:55:06.810" v="259"/>
          <ac:inkMkLst>
            <pc:docMk/>
            <pc:sldMk cId="3311359803" sldId="562"/>
            <ac:inkMk id="23609" creationId="{F2CCC1AD-B6A2-4AE2-B407-C08CF6614221}"/>
          </ac:inkMkLst>
        </pc:inkChg>
        <pc:inkChg chg="mod">
          <ac:chgData name="Sherif Khattab" userId="c83b1e15-36f3-4f46-aceb-05aac24c545e" providerId="ADAL" clId="{40561216-C3B6-4E03-B696-C2E8E46E1565}" dt="2021-03-02T14:55:06.810" v="259"/>
          <ac:inkMkLst>
            <pc:docMk/>
            <pc:sldMk cId="3311359803" sldId="562"/>
            <ac:inkMk id="23610" creationId="{3E34209D-E281-4CD5-914A-A4533596149C}"/>
          </ac:inkMkLst>
        </pc:inkChg>
        <pc:inkChg chg="mod">
          <ac:chgData name="Sherif Khattab" userId="c83b1e15-36f3-4f46-aceb-05aac24c545e" providerId="ADAL" clId="{40561216-C3B6-4E03-B696-C2E8E46E1565}" dt="2021-03-02T14:55:06.810" v="259"/>
          <ac:inkMkLst>
            <pc:docMk/>
            <pc:sldMk cId="3311359803" sldId="562"/>
            <ac:inkMk id="23611" creationId="{B7A2D2D7-D75E-428C-95C6-00440C5C943D}"/>
          </ac:inkMkLst>
        </pc:inkChg>
        <pc:inkChg chg="mod">
          <ac:chgData name="Sherif Khattab" userId="c83b1e15-36f3-4f46-aceb-05aac24c545e" providerId="ADAL" clId="{40561216-C3B6-4E03-B696-C2E8E46E1565}" dt="2021-03-02T14:55:06.810" v="259"/>
          <ac:inkMkLst>
            <pc:docMk/>
            <pc:sldMk cId="3311359803" sldId="562"/>
            <ac:inkMk id="23612" creationId="{26AF0E91-A159-4BC6-BCB4-C91EF1ED0ED6}"/>
          </ac:inkMkLst>
        </pc:inkChg>
        <pc:inkChg chg="mod">
          <ac:chgData name="Sherif Khattab" userId="c83b1e15-36f3-4f46-aceb-05aac24c545e" providerId="ADAL" clId="{40561216-C3B6-4E03-B696-C2E8E46E1565}" dt="2021-03-02T14:55:06.810" v="259"/>
          <ac:inkMkLst>
            <pc:docMk/>
            <pc:sldMk cId="3311359803" sldId="562"/>
            <ac:inkMk id="23613" creationId="{2469BD39-75EF-494D-8C4E-A483A92377E7}"/>
          </ac:inkMkLst>
        </pc:inkChg>
        <pc:inkChg chg="mod">
          <ac:chgData name="Sherif Khattab" userId="c83b1e15-36f3-4f46-aceb-05aac24c545e" providerId="ADAL" clId="{40561216-C3B6-4E03-B696-C2E8E46E1565}" dt="2021-03-02T14:55:06.810" v="259"/>
          <ac:inkMkLst>
            <pc:docMk/>
            <pc:sldMk cId="3311359803" sldId="562"/>
            <ac:inkMk id="23614" creationId="{E97D3BC2-502B-4A90-8A64-126AA52F761D}"/>
          </ac:inkMkLst>
        </pc:inkChg>
        <pc:inkChg chg="mod">
          <ac:chgData name="Sherif Khattab" userId="c83b1e15-36f3-4f46-aceb-05aac24c545e" providerId="ADAL" clId="{40561216-C3B6-4E03-B696-C2E8E46E1565}" dt="2021-03-02T14:55:06.810" v="259"/>
          <ac:inkMkLst>
            <pc:docMk/>
            <pc:sldMk cId="3311359803" sldId="562"/>
            <ac:inkMk id="23615" creationId="{2B0D0797-9EEE-4D91-AF8D-E8FBFB4E297B}"/>
          </ac:inkMkLst>
        </pc:inkChg>
        <pc:inkChg chg="mod">
          <ac:chgData name="Sherif Khattab" userId="c83b1e15-36f3-4f46-aceb-05aac24c545e" providerId="ADAL" clId="{40561216-C3B6-4E03-B696-C2E8E46E1565}" dt="2021-03-02T14:55:06.810" v="259"/>
          <ac:inkMkLst>
            <pc:docMk/>
            <pc:sldMk cId="3311359803" sldId="562"/>
            <ac:inkMk id="23616" creationId="{86AA7C6B-FD04-47DE-BE82-A904A93543C0}"/>
          </ac:inkMkLst>
        </pc:inkChg>
        <pc:inkChg chg="mod">
          <ac:chgData name="Sherif Khattab" userId="c83b1e15-36f3-4f46-aceb-05aac24c545e" providerId="ADAL" clId="{40561216-C3B6-4E03-B696-C2E8E46E1565}" dt="2021-03-02T14:55:06.810" v="259"/>
          <ac:inkMkLst>
            <pc:docMk/>
            <pc:sldMk cId="3311359803" sldId="562"/>
            <ac:inkMk id="23618" creationId="{7885FCFD-9E51-4798-937D-FC677012C7A3}"/>
          </ac:inkMkLst>
        </pc:inkChg>
        <pc:inkChg chg="mod">
          <ac:chgData name="Sherif Khattab" userId="c83b1e15-36f3-4f46-aceb-05aac24c545e" providerId="ADAL" clId="{40561216-C3B6-4E03-B696-C2E8E46E1565}" dt="2021-03-02T14:55:06.810" v="259"/>
          <ac:inkMkLst>
            <pc:docMk/>
            <pc:sldMk cId="3311359803" sldId="562"/>
            <ac:inkMk id="23619" creationId="{79D41083-0D19-4C14-82F6-CD13C5D9C693}"/>
          </ac:inkMkLst>
        </pc:inkChg>
        <pc:inkChg chg="mod">
          <ac:chgData name="Sherif Khattab" userId="c83b1e15-36f3-4f46-aceb-05aac24c545e" providerId="ADAL" clId="{40561216-C3B6-4E03-B696-C2E8E46E1565}" dt="2021-03-02T14:55:06.810" v="259"/>
          <ac:inkMkLst>
            <pc:docMk/>
            <pc:sldMk cId="3311359803" sldId="562"/>
            <ac:inkMk id="23620" creationId="{24B119B8-5039-4266-AC48-9D21FCF3E307}"/>
          </ac:inkMkLst>
        </pc:inkChg>
        <pc:inkChg chg="mod">
          <ac:chgData name="Sherif Khattab" userId="c83b1e15-36f3-4f46-aceb-05aac24c545e" providerId="ADAL" clId="{40561216-C3B6-4E03-B696-C2E8E46E1565}" dt="2021-03-02T14:55:06.810" v="259"/>
          <ac:inkMkLst>
            <pc:docMk/>
            <pc:sldMk cId="3311359803" sldId="562"/>
            <ac:inkMk id="23621" creationId="{6D7BD5D4-E73B-43DC-80EE-EB90A1C33750}"/>
          </ac:inkMkLst>
        </pc:inkChg>
        <pc:inkChg chg="mod">
          <ac:chgData name="Sherif Khattab" userId="c83b1e15-36f3-4f46-aceb-05aac24c545e" providerId="ADAL" clId="{40561216-C3B6-4E03-B696-C2E8E46E1565}" dt="2021-03-02T14:55:06.810" v="259"/>
          <ac:inkMkLst>
            <pc:docMk/>
            <pc:sldMk cId="3311359803" sldId="562"/>
            <ac:inkMk id="23622" creationId="{4D4EAF63-EE39-4E18-9659-6169D13CA5C8}"/>
          </ac:inkMkLst>
        </pc:inkChg>
        <pc:inkChg chg="mod">
          <ac:chgData name="Sherif Khattab" userId="c83b1e15-36f3-4f46-aceb-05aac24c545e" providerId="ADAL" clId="{40561216-C3B6-4E03-B696-C2E8E46E1565}" dt="2021-03-02T14:55:06.810" v="259"/>
          <ac:inkMkLst>
            <pc:docMk/>
            <pc:sldMk cId="3311359803" sldId="562"/>
            <ac:inkMk id="23624" creationId="{D419C405-99F4-4F0D-9F98-C40C001FA051}"/>
          </ac:inkMkLst>
        </pc:inkChg>
        <pc:inkChg chg="mod">
          <ac:chgData name="Sherif Khattab" userId="c83b1e15-36f3-4f46-aceb-05aac24c545e" providerId="ADAL" clId="{40561216-C3B6-4E03-B696-C2E8E46E1565}" dt="2021-03-02T14:55:06.810" v="259"/>
          <ac:inkMkLst>
            <pc:docMk/>
            <pc:sldMk cId="3311359803" sldId="562"/>
            <ac:inkMk id="23625" creationId="{A9DB4019-7694-44E2-A1C8-EF5452E86B18}"/>
          </ac:inkMkLst>
        </pc:inkChg>
        <pc:inkChg chg="mod">
          <ac:chgData name="Sherif Khattab" userId="c83b1e15-36f3-4f46-aceb-05aac24c545e" providerId="ADAL" clId="{40561216-C3B6-4E03-B696-C2E8E46E1565}" dt="2021-03-02T14:55:06.810" v="259"/>
          <ac:inkMkLst>
            <pc:docMk/>
            <pc:sldMk cId="3311359803" sldId="562"/>
            <ac:inkMk id="23626" creationId="{C04CDA8C-2567-4A9F-8A27-EB6631A00C21}"/>
          </ac:inkMkLst>
        </pc:inkChg>
        <pc:inkChg chg="mod">
          <ac:chgData name="Sherif Khattab" userId="c83b1e15-36f3-4f46-aceb-05aac24c545e" providerId="ADAL" clId="{40561216-C3B6-4E03-B696-C2E8E46E1565}" dt="2021-03-02T14:55:06.810" v="259"/>
          <ac:inkMkLst>
            <pc:docMk/>
            <pc:sldMk cId="3311359803" sldId="562"/>
            <ac:inkMk id="23628" creationId="{824341E5-890B-407F-B1BE-9B78A2A9E2B4}"/>
          </ac:inkMkLst>
        </pc:inkChg>
        <pc:inkChg chg="mod">
          <ac:chgData name="Sherif Khattab" userId="c83b1e15-36f3-4f46-aceb-05aac24c545e" providerId="ADAL" clId="{40561216-C3B6-4E03-B696-C2E8E46E1565}" dt="2021-03-02T14:55:06.810" v="259"/>
          <ac:inkMkLst>
            <pc:docMk/>
            <pc:sldMk cId="3311359803" sldId="562"/>
            <ac:inkMk id="23629" creationId="{8BE513DE-0C6E-47B3-9970-4D0D1E305B21}"/>
          </ac:inkMkLst>
        </pc:inkChg>
        <pc:inkChg chg="mod">
          <ac:chgData name="Sherif Khattab" userId="c83b1e15-36f3-4f46-aceb-05aac24c545e" providerId="ADAL" clId="{40561216-C3B6-4E03-B696-C2E8E46E1565}" dt="2021-03-02T14:55:06.810" v="259"/>
          <ac:inkMkLst>
            <pc:docMk/>
            <pc:sldMk cId="3311359803" sldId="562"/>
            <ac:inkMk id="23630" creationId="{EC82A30E-FFDC-47C5-87E3-9388A7B5B046}"/>
          </ac:inkMkLst>
        </pc:inkChg>
        <pc:inkChg chg="mod">
          <ac:chgData name="Sherif Khattab" userId="c83b1e15-36f3-4f46-aceb-05aac24c545e" providerId="ADAL" clId="{40561216-C3B6-4E03-B696-C2E8E46E1565}" dt="2021-03-02T14:55:06.810" v="259"/>
          <ac:inkMkLst>
            <pc:docMk/>
            <pc:sldMk cId="3311359803" sldId="562"/>
            <ac:inkMk id="23631" creationId="{0FE3A3DE-45F3-469A-980B-10731851D126}"/>
          </ac:inkMkLst>
        </pc:inkChg>
        <pc:inkChg chg="mod">
          <ac:chgData name="Sherif Khattab" userId="c83b1e15-36f3-4f46-aceb-05aac24c545e" providerId="ADAL" clId="{40561216-C3B6-4E03-B696-C2E8E46E1565}" dt="2021-03-02T14:55:06.810" v="259"/>
          <ac:inkMkLst>
            <pc:docMk/>
            <pc:sldMk cId="3311359803" sldId="562"/>
            <ac:inkMk id="23632" creationId="{0F2CE510-9FBD-49AC-8B30-FD52B2C9709C}"/>
          </ac:inkMkLst>
        </pc:inkChg>
        <pc:inkChg chg="mod">
          <ac:chgData name="Sherif Khattab" userId="c83b1e15-36f3-4f46-aceb-05aac24c545e" providerId="ADAL" clId="{40561216-C3B6-4E03-B696-C2E8E46E1565}" dt="2021-03-02T14:55:06.810" v="259"/>
          <ac:inkMkLst>
            <pc:docMk/>
            <pc:sldMk cId="3311359803" sldId="562"/>
            <ac:inkMk id="23634" creationId="{39367AD8-5239-461A-8039-12F379453AF5}"/>
          </ac:inkMkLst>
        </pc:inkChg>
        <pc:inkChg chg="mod">
          <ac:chgData name="Sherif Khattab" userId="c83b1e15-36f3-4f46-aceb-05aac24c545e" providerId="ADAL" clId="{40561216-C3B6-4E03-B696-C2E8E46E1565}" dt="2021-03-02T14:55:06.810" v="259"/>
          <ac:inkMkLst>
            <pc:docMk/>
            <pc:sldMk cId="3311359803" sldId="562"/>
            <ac:inkMk id="23635" creationId="{D75C35D5-6EAF-4D2F-9125-85118AE3B449}"/>
          </ac:inkMkLst>
        </pc:inkChg>
        <pc:inkChg chg="del mod">
          <ac:chgData name="Sherif Khattab" userId="c83b1e15-36f3-4f46-aceb-05aac24c545e" providerId="ADAL" clId="{40561216-C3B6-4E03-B696-C2E8E46E1565}" dt="2021-03-02T14:55:06.686" v="230"/>
          <ac:inkMkLst>
            <pc:docMk/>
            <pc:sldMk cId="3311359803" sldId="562"/>
            <ac:inkMk id="23636" creationId="{353DBCFD-1E6D-4A02-B8E9-62C8F6213BA5}"/>
          </ac:inkMkLst>
        </pc:inkChg>
        <pc:inkChg chg="del mod">
          <ac:chgData name="Sherif Khattab" userId="c83b1e15-36f3-4f46-aceb-05aac24c545e" providerId="ADAL" clId="{40561216-C3B6-4E03-B696-C2E8E46E1565}" dt="2021-03-02T14:55:06.792" v="253"/>
          <ac:inkMkLst>
            <pc:docMk/>
            <pc:sldMk cId="3311359803" sldId="562"/>
            <ac:inkMk id="23637" creationId="{83EED6AE-2F58-4157-BCF9-A04D0A3CCE0E}"/>
          </ac:inkMkLst>
        </pc:inkChg>
        <pc:inkChg chg="del mod">
          <ac:chgData name="Sherif Khattab" userId="c83b1e15-36f3-4f46-aceb-05aac24c545e" providerId="ADAL" clId="{40561216-C3B6-4E03-B696-C2E8E46E1565}" dt="2021-03-02T14:55:06.782" v="249"/>
          <ac:inkMkLst>
            <pc:docMk/>
            <pc:sldMk cId="3311359803" sldId="562"/>
            <ac:inkMk id="23638" creationId="{95A62852-829F-4938-A7CD-BC8BE244C23B}"/>
          </ac:inkMkLst>
        </pc:inkChg>
        <pc:inkChg chg="del mod">
          <ac:chgData name="Sherif Khattab" userId="c83b1e15-36f3-4f46-aceb-05aac24c545e" providerId="ADAL" clId="{40561216-C3B6-4E03-B696-C2E8E46E1565}" dt="2021-03-02T14:55:06.752" v="243"/>
          <ac:inkMkLst>
            <pc:docMk/>
            <pc:sldMk cId="3311359803" sldId="562"/>
            <ac:inkMk id="23639" creationId="{C1893F75-521C-4191-ADE3-54E61C603FFB}"/>
          </ac:inkMkLst>
        </pc:inkChg>
        <pc:inkChg chg="del mod">
          <ac:chgData name="Sherif Khattab" userId="c83b1e15-36f3-4f46-aceb-05aac24c545e" providerId="ADAL" clId="{40561216-C3B6-4E03-B696-C2E8E46E1565}" dt="2021-03-02T14:55:06.691" v="231"/>
          <ac:inkMkLst>
            <pc:docMk/>
            <pc:sldMk cId="3311359803" sldId="562"/>
            <ac:inkMk id="23640" creationId="{5771F703-5DC7-4AE6-AEB3-12B9F3D35312}"/>
          </ac:inkMkLst>
        </pc:inkChg>
        <pc:inkChg chg="del mod">
          <ac:chgData name="Sherif Khattab" userId="c83b1e15-36f3-4f46-aceb-05aac24c545e" providerId="ADAL" clId="{40561216-C3B6-4E03-B696-C2E8E46E1565}" dt="2021-03-02T14:55:06.697" v="232"/>
          <ac:inkMkLst>
            <pc:docMk/>
            <pc:sldMk cId="3311359803" sldId="562"/>
            <ac:inkMk id="23641" creationId="{9A2A94DF-3D7E-4EED-B604-5D8B817342D6}"/>
          </ac:inkMkLst>
        </pc:inkChg>
        <pc:inkChg chg="del mod">
          <ac:chgData name="Sherif Khattab" userId="c83b1e15-36f3-4f46-aceb-05aac24c545e" providerId="ADAL" clId="{40561216-C3B6-4E03-B696-C2E8E46E1565}" dt="2021-03-02T14:55:06.761" v="245"/>
          <ac:inkMkLst>
            <pc:docMk/>
            <pc:sldMk cId="3311359803" sldId="562"/>
            <ac:inkMk id="23642" creationId="{584289BE-C536-48B0-A5C3-93147F9B5CFD}"/>
          </ac:inkMkLst>
        </pc:inkChg>
        <pc:inkChg chg="del mod">
          <ac:chgData name="Sherif Khattab" userId="c83b1e15-36f3-4f46-aceb-05aac24c545e" providerId="ADAL" clId="{40561216-C3B6-4E03-B696-C2E8E46E1565}" dt="2021-03-02T14:55:06.707" v="234"/>
          <ac:inkMkLst>
            <pc:docMk/>
            <pc:sldMk cId="3311359803" sldId="562"/>
            <ac:inkMk id="23643" creationId="{E9DA26D0-0603-4013-B1FC-7913D6E83285}"/>
          </ac:inkMkLst>
        </pc:inkChg>
        <pc:inkChg chg="del mod">
          <ac:chgData name="Sherif Khattab" userId="c83b1e15-36f3-4f46-aceb-05aac24c545e" providerId="ADAL" clId="{40561216-C3B6-4E03-B696-C2E8E46E1565}" dt="2021-03-02T14:55:06.743" v="241"/>
          <ac:inkMkLst>
            <pc:docMk/>
            <pc:sldMk cId="3311359803" sldId="562"/>
            <ac:inkMk id="23644" creationId="{9CABADF0-6AAD-4A09-B71F-7EFD9B3CCEA3}"/>
          </ac:inkMkLst>
        </pc:inkChg>
        <pc:inkChg chg="del mod">
          <ac:chgData name="Sherif Khattab" userId="c83b1e15-36f3-4f46-aceb-05aac24c545e" providerId="ADAL" clId="{40561216-C3B6-4E03-B696-C2E8E46E1565}" dt="2021-03-02T14:55:06.795" v="255"/>
          <ac:inkMkLst>
            <pc:docMk/>
            <pc:sldMk cId="3311359803" sldId="562"/>
            <ac:inkMk id="23645" creationId="{649AA80D-2452-4822-8F19-4001909D7429}"/>
          </ac:inkMkLst>
        </pc:inkChg>
        <pc:inkChg chg="del mod">
          <ac:chgData name="Sherif Khattab" userId="c83b1e15-36f3-4f46-aceb-05aac24c545e" providerId="ADAL" clId="{40561216-C3B6-4E03-B696-C2E8E46E1565}" dt="2021-03-02T14:55:06.776" v="248"/>
          <ac:inkMkLst>
            <pc:docMk/>
            <pc:sldMk cId="3311359803" sldId="562"/>
            <ac:inkMk id="23646" creationId="{87B366E5-7624-47F3-A592-581796E12957}"/>
          </ac:inkMkLst>
        </pc:inkChg>
        <pc:inkChg chg="del mod">
          <ac:chgData name="Sherif Khattab" userId="c83b1e15-36f3-4f46-aceb-05aac24c545e" providerId="ADAL" clId="{40561216-C3B6-4E03-B696-C2E8E46E1565}" dt="2021-03-02T14:55:06.735" v="240"/>
          <ac:inkMkLst>
            <pc:docMk/>
            <pc:sldMk cId="3311359803" sldId="562"/>
            <ac:inkMk id="23648" creationId="{3F89BC67-AB21-4050-9493-6CA93740F5F8}"/>
          </ac:inkMkLst>
        </pc:inkChg>
        <pc:inkChg chg="del mod">
          <ac:chgData name="Sherif Khattab" userId="c83b1e15-36f3-4f46-aceb-05aac24c545e" providerId="ADAL" clId="{40561216-C3B6-4E03-B696-C2E8E46E1565}" dt="2021-03-02T14:55:06.748" v="242"/>
          <ac:inkMkLst>
            <pc:docMk/>
            <pc:sldMk cId="3311359803" sldId="562"/>
            <ac:inkMk id="23649" creationId="{B2C35B3E-1E36-4705-B4A3-28616001D1F4}"/>
          </ac:inkMkLst>
        </pc:inkChg>
        <pc:inkChg chg="del mod">
          <ac:chgData name="Sherif Khattab" userId="c83b1e15-36f3-4f46-aceb-05aac24c545e" providerId="ADAL" clId="{40561216-C3B6-4E03-B696-C2E8E46E1565}" dt="2021-03-02T14:55:06.802" v="257"/>
          <ac:inkMkLst>
            <pc:docMk/>
            <pc:sldMk cId="3311359803" sldId="562"/>
            <ac:inkMk id="23650" creationId="{BE0BDF15-3B86-4510-92D9-8E02FFE272AF}"/>
          </ac:inkMkLst>
        </pc:inkChg>
        <pc:inkChg chg="del mod">
          <ac:chgData name="Sherif Khattab" userId="c83b1e15-36f3-4f46-aceb-05aac24c545e" providerId="ADAL" clId="{40561216-C3B6-4E03-B696-C2E8E46E1565}" dt="2021-03-02T14:55:06.770" v="247"/>
          <ac:inkMkLst>
            <pc:docMk/>
            <pc:sldMk cId="3311359803" sldId="562"/>
            <ac:inkMk id="23651" creationId="{C741CB12-32FC-4B89-A891-3987A6E6647D}"/>
          </ac:inkMkLst>
        </pc:inkChg>
        <pc:inkChg chg="del">
          <ac:chgData name="Sherif Khattab" userId="c83b1e15-36f3-4f46-aceb-05aac24c545e" providerId="ADAL" clId="{40561216-C3B6-4E03-B696-C2E8E46E1565}" dt="2021-03-02T14:55:06.673" v="229"/>
          <ac:inkMkLst>
            <pc:docMk/>
            <pc:sldMk cId="3311359803" sldId="562"/>
            <ac:inkMk id="23652" creationId="{097A411A-2F8F-4EDF-A93C-A1916E46CE58}"/>
          </ac:inkMkLst>
        </pc:inkChg>
        <pc:inkChg chg="del mod">
          <ac:chgData name="Sherif Khattab" userId="c83b1e15-36f3-4f46-aceb-05aac24c545e" providerId="ADAL" clId="{40561216-C3B6-4E03-B696-C2E8E46E1565}" dt="2021-03-02T14:55:06.805" v="258"/>
          <ac:inkMkLst>
            <pc:docMk/>
            <pc:sldMk cId="3311359803" sldId="562"/>
            <ac:inkMk id="23654" creationId="{0CDA8FA7-3F42-425F-B69F-09FE422E6C20}"/>
          </ac:inkMkLst>
        </pc:inkChg>
        <pc:inkChg chg="del mod">
          <ac:chgData name="Sherif Khattab" userId="c83b1e15-36f3-4f46-aceb-05aac24c545e" providerId="ADAL" clId="{40561216-C3B6-4E03-B696-C2E8E46E1565}" dt="2021-03-02T14:55:06.787" v="251"/>
          <ac:inkMkLst>
            <pc:docMk/>
            <pc:sldMk cId="3311359803" sldId="562"/>
            <ac:inkMk id="23655" creationId="{74C0E38C-8C81-4F69-B2AF-AD53E6E6D970}"/>
          </ac:inkMkLst>
        </pc:inkChg>
        <pc:inkChg chg="del mod">
          <ac:chgData name="Sherif Khattab" userId="c83b1e15-36f3-4f46-aceb-05aac24c545e" providerId="ADAL" clId="{40561216-C3B6-4E03-B696-C2E8E46E1565}" dt="2021-03-02T14:55:06.790" v="252"/>
          <ac:inkMkLst>
            <pc:docMk/>
            <pc:sldMk cId="3311359803" sldId="562"/>
            <ac:inkMk id="23656" creationId="{85585060-B696-4403-8C88-50A6053DBD02}"/>
          </ac:inkMkLst>
        </pc:inkChg>
        <pc:inkChg chg="del mod">
          <ac:chgData name="Sherif Khattab" userId="c83b1e15-36f3-4f46-aceb-05aac24c545e" providerId="ADAL" clId="{40561216-C3B6-4E03-B696-C2E8E46E1565}" dt="2021-03-02T14:55:06.794" v="254"/>
          <ac:inkMkLst>
            <pc:docMk/>
            <pc:sldMk cId="3311359803" sldId="562"/>
            <ac:inkMk id="23657" creationId="{9236DFEA-42B0-4A18-8DB8-43023CBA1AAF}"/>
          </ac:inkMkLst>
        </pc:inkChg>
        <pc:inkChg chg="del mod">
          <ac:chgData name="Sherif Khattab" userId="c83b1e15-36f3-4f46-aceb-05aac24c545e" providerId="ADAL" clId="{40561216-C3B6-4E03-B696-C2E8E46E1565}" dt="2021-03-02T14:55:06.784" v="250"/>
          <ac:inkMkLst>
            <pc:docMk/>
            <pc:sldMk cId="3311359803" sldId="562"/>
            <ac:inkMk id="23658" creationId="{BE3E7B86-3514-4C72-91AF-4648475E24F2}"/>
          </ac:inkMkLst>
        </pc:inkChg>
        <pc:inkChg chg="del mod">
          <ac:chgData name="Sherif Khattab" userId="c83b1e15-36f3-4f46-aceb-05aac24c545e" providerId="ADAL" clId="{40561216-C3B6-4E03-B696-C2E8E46E1565}" dt="2021-03-02T14:55:06.718" v="237"/>
          <ac:inkMkLst>
            <pc:docMk/>
            <pc:sldMk cId="3311359803" sldId="562"/>
            <ac:inkMk id="23660" creationId="{EB9F504E-52DF-4A05-AB88-BDF5876CA8B9}"/>
          </ac:inkMkLst>
        </pc:inkChg>
        <pc:inkChg chg="del mod">
          <ac:chgData name="Sherif Khattab" userId="c83b1e15-36f3-4f46-aceb-05aac24c545e" providerId="ADAL" clId="{40561216-C3B6-4E03-B696-C2E8E46E1565}" dt="2021-03-02T14:55:06.756" v="244"/>
          <ac:inkMkLst>
            <pc:docMk/>
            <pc:sldMk cId="3311359803" sldId="562"/>
            <ac:inkMk id="23661" creationId="{C9612645-0493-443C-9C82-A267BE047D35}"/>
          </ac:inkMkLst>
        </pc:inkChg>
        <pc:inkChg chg="del mod">
          <ac:chgData name="Sherif Khattab" userId="c83b1e15-36f3-4f46-aceb-05aac24c545e" providerId="ADAL" clId="{40561216-C3B6-4E03-B696-C2E8E46E1565}" dt="2021-03-02T14:55:06.712" v="235"/>
          <ac:inkMkLst>
            <pc:docMk/>
            <pc:sldMk cId="3311359803" sldId="562"/>
            <ac:inkMk id="23663" creationId="{1A305F40-A5CC-4159-81BE-FDAA1BBA2F6E}"/>
          </ac:inkMkLst>
        </pc:inkChg>
        <pc:inkChg chg="del mod">
          <ac:chgData name="Sherif Khattab" userId="c83b1e15-36f3-4f46-aceb-05aac24c545e" providerId="ADAL" clId="{40561216-C3B6-4E03-B696-C2E8E46E1565}" dt="2021-03-02T14:55:06.766" v="246"/>
          <ac:inkMkLst>
            <pc:docMk/>
            <pc:sldMk cId="3311359803" sldId="562"/>
            <ac:inkMk id="23664" creationId="{1ADA5D77-6340-4E01-B50B-6A36D3D89303}"/>
          </ac:inkMkLst>
        </pc:inkChg>
        <pc:inkChg chg="del mod">
          <ac:chgData name="Sherif Khattab" userId="c83b1e15-36f3-4f46-aceb-05aac24c545e" providerId="ADAL" clId="{40561216-C3B6-4E03-B696-C2E8E46E1565}" dt="2021-03-02T14:55:06.723" v="238"/>
          <ac:inkMkLst>
            <pc:docMk/>
            <pc:sldMk cId="3311359803" sldId="562"/>
            <ac:inkMk id="23665" creationId="{12E5FF45-7656-41A0-B8DD-C442FEAF547C}"/>
          </ac:inkMkLst>
        </pc:inkChg>
        <pc:inkChg chg="del mod">
          <ac:chgData name="Sherif Khattab" userId="c83b1e15-36f3-4f46-aceb-05aac24c545e" providerId="ADAL" clId="{40561216-C3B6-4E03-B696-C2E8E46E1565}" dt="2021-03-02T14:55:06.700" v="233"/>
          <ac:inkMkLst>
            <pc:docMk/>
            <pc:sldMk cId="3311359803" sldId="562"/>
            <ac:inkMk id="23666" creationId="{056077FF-F297-49EF-B3D4-BBE7B44D0D1F}"/>
          </ac:inkMkLst>
        </pc:inkChg>
        <pc:inkChg chg="del mod">
          <ac:chgData name="Sherif Khattab" userId="c83b1e15-36f3-4f46-aceb-05aac24c545e" providerId="ADAL" clId="{40561216-C3B6-4E03-B696-C2E8E46E1565}" dt="2021-03-02T14:55:06.810" v="259"/>
          <ac:inkMkLst>
            <pc:docMk/>
            <pc:sldMk cId="3311359803" sldId="562"/>
            <ac:inkMk id="23667" creationId="{E1A2A440-2E68-4E40-8F14-0F85D39BBDB7}"/>
          </ac:inkMkLst>
        </pc:inkChg>
        <pc:inkChg chg="del mod">
          <ac:chgData name="Sherif Khattab" userId="c83b1e15-36f3-4f46-aceb-05aac24c545e" providerId="ADAL" clId="{40561216-C3B6-4E03-B696-C2E8E46E1565}" dt="2021-03-02T14:55:06.798" v="256"/>
          <ac:inkMkLst>
            <pc:docMk/>
            <pc:sldMk cId="3311359803" sldId="562"/>
            <ac:inkMk id="23668" creationId="{B5D7EBA2-DD1F-48CC-90CE-7F21C1DC3392}"/>
          </ac:inkMkLst>
        </pc:inkChg>
        <pc:inkChg chg="del mod">
          <ac:chgData name="Sherif Khattab" userId="c83b1e15-36f3-4f46-aceb-05aac24c545e" providerId="ADAL" clId="{40561216-C3B6-4E03-B696-C2E8E46E1565}" dt="2021-03-02T14:55:06.732" v="239"/>
          <ac:inkMkLst>
            <pc:docMk/>
            <pc:sldMk cId="3311359803" sldId="562"/>
            <ac:inkMk id="23670" creationId="{D088E3AE-C158-4537-8CB3-EA808598AAFA}"/>
          </ac:inkMkLst>
        </pc:inkChg>
        <pc:inkChg chg="del mod">
          <ac:chgData name="Sherif Khattab" userId="c83b1e15-36f3-4f46-aceb-05aac24c545e" providerId="ADAL" clId="{40561216-C3B6-4E03-B696-C2E8E46E1565}" dt="2021-03-02T14:55:06.715" v="236"/>
          <ac:inkMkLst>
            <pc:docMk/>
            <pc:sldMk cId="3311359803" sldId="562"/>
            <ac:inkMk id="23671" creationId="{22A791CB-A7E4-4BA6-AF2C-BA61BDCB17CE}"/>
          </ac:inkMkLst>
        </pc:inkChg>
      </pc:sldChg>
      <pc:sldChg chg="delSp modSp add modAnim">
        <pc:chgData name="Sherif Khattab" userId="c83b1e15-36f3-4f46-aceb-05aac24c545e" providerId="ADAL" clId="{40561216-C3B6-4E03-B696-C2E8E46E1565}" dt="2021-03-02T14:59:03.138" v="653"/>
        <pc:sldMkLst>
          <pc:docMk/>
          <pc:sldMk cId="2378700803" sldId="563"/>
        </pc:sldMkLst>
        <pc:grpChg chg="mod">
          <ac:chgData name="Sherif Khattab" userId="c83b1e15-36f3-4f46-aceb-05aac24c545e" providerId="ADAL" clId="{40561216-C3B6-4E03-B696-C2E8E46E1565}" dt="2021-03-02T14:54:50.889" v="228"/>
          <ac:grpSpMkLst>
            <pc:docMk/>
            <pc:sldMk cId="2378700803" sldId="563"/>
            <ac:grpSpMk id="23672" creationId="{D3B42BF9-8198-43FC-B7E5-062D26193C4A}"/>
          </ac:grpSpMkLst>
        </pc:grpChg>
        <pc:inkChg chg="mod">
          <ac:chgData name="Sherif Khattab" userId="c83b1e15-36f3-4f46-aceb-05aac24c545e" providerId="ADAL" clId="{40561216-C3B6-4E03-B696-C2E8E46E1565}" dt="2021-03-02T14:54:50.889" v="228"/>
          <ac:inkMkLst>
            <pc:docMk/>
            <pc:sldMk cId="2378700803" sldId="563"/>
            <ac:inkMk id="3" creationId="{B0FBBC0D-35B9-448B-9D52-F9702601D9E2}"/>
          </ac:inkMkLst>
        </pc:inkChg>
        <pc:inkChg chg="mod">
          <ac:chgData name="Sherif Khattab" userId="c83b1e15-36f3-4f46-aceb-05aac24c545e" providerId="ADAL" clId="{40561216-C3B6-4E03-B696-C2E8E46E1565}" dt="2021-03-02T14:54:50.889" v="228"/>
          <ac:inkMkLst>
            <pc:docMk/>
            <pc:sldMk cId="2378700803" sldId="563"/>
            <ac:inkMk id="5" creationId="{1334F479-0557-4560-B3CA-54D487BC1692}"/>
          </ac:inkMkLst>
        </pc:inkChg>
        <pc:inkChg chg="mod">
          <ac:chgData name="Sherif Khattab" userId="c83b1e15-36f3-4f46-aceb-05aac24c545e" providerId="ADAL" clId="{40561216-C3B6-4E03-B696-C2E8E46E1565}" dt="2021-03-02T14:54:50.889" v="228"/>
          <ac:inkMkLst>
            <pc:docMk/>
            <pc:sldMk cId="2378700803" sldId="563"/>
            <ac:inkMk id="6" creationId="{C77C32EE-2731-421E-9672-5A63D6E9F538}"/>
          </ac:inkMkLst>
        </pc:inkChg>
        <pc:inkChg chg="mod">
          <ac:chgData name="Sherif Khattab" userId="c83b1e15-36f3-4f46-aceb-05aac24c545e" providerId="ADAL" clId="{40561216-C3B6-4E03-B696-C2E8E46E1565}" dt="2021-03-02T14:54:50.889" v="228"/>
          <ac:inkMkLst>
            <pc:docMk/>
            <pc:sldMk cId="2378700803" sldId="563"/>
            <ac:inkMk id="34" creationId="{76F4BB3E-F0E4-42AA-ACB1-D0A6A3746F24}"/>
          </ac:inkMkLst>
        </pc:inkChg>
        <pc:inkChg chg="mod">
          <ac:chgData name="Sherif Khattab" userId="c83b1e15-36f3-4f46-aceb-05aac24c545e" providerId="ADAL" clId="{40561216-C3B6-4E03-B696-C2E8E46E1565}" dt="2021-03-02T14:54:50.889" v="228"/>
          <ac:inkMkLst>
            <pc:docMk/>
            <pc:sldMk cId="2378700803" sldId="563"/>
            <ac:inkMk id="35" creationId="{BB1041F6-9E9F-4186-AC93-4372635DAB2B}"/>
          </ac:inkMkLst>
        </pc:inkChg>
        <pc:inkChg chg="mod">
          <ac:chgData name="Sherif Khattab" userId="c83b1e15-36f3-4f46-aceb-05aac24c545e" providerId="ADAL" clId="{40561216-C3B6-4E03-B696-C2E8E46E1565}" dt="2021-03-02T14:54:50.889" v="228"/>
          <ac:inkMkLst>
            <pc:docMk/>
            <pc:sldMk cId="2378700803" sldId="563"/>
            <ac:inkMk id="36" creationId="{FBD4DC2C-2A69-4F9C-9FD0-0A2D83A17035}"/>
          </ac:inkMkLst>
        </pc:inkChg>
        <pc:inkChg chg="mod">
          <ac:chgData name="Sherif Khattab" userId="c83b1e15-36f3-4f46-aceb-05aac24c545e" providerId="ADAL" clId="{40561216-C3B6-4E03-B696-C2E8E46E1565}" dt="2021-03-02T14:54:50.889" v="228"/>
          <ac:inkMkLst>
            <pc:docMk/>
            <pc:sldMk cId="2378700803" sldId="563"/>
            <ac:inkMk id="38" creationId="{08DD68F7-523C-4437-9949-BFD6B8B320B7}"/>
          </ac:inkMkLst>
        </pc:inkChg>
        <pc:inkChg chg="mod">
          <ac:chgData name="Sherif Khattab" userId="c83b1e15-36f3-4f46-aceb-05aac24c545e" providerId="ADAL" clId="{40561216-C3B6-4E03-B696-C2E8E46E1565}" dt="2021-03-02T14:54:50.889" v="228"/>
          <ac:inkMkLst>
            <pc:docMk/>
            <pc:sldMk cId="2378700803" sldId="563"/>
            <ac:inkMk id="39" creationId="{6B907EBB-5700-4291-BB4C-D8877DB4FFCD}"/>
          </ac:inkMkLst>
        </pc:inkChg>
        <pc:inkChg chg="mod">
          <ac:chgData name="Sherif Khattab" userId="c83b1e15-36f3-4f46-aceb-05aac24c545e" providerId="ADAL" clId="{40561216-C3B6-4E03-B696-C2E8E46E1565}" dt="2021-03-02T14:54:50.889" v="228"/>
          <ac:inkMkLst>
            <pc:docMk/>
            <pc:sldMk cId="2378700803" sldId="563"/>
            <ac:inkMk id="40" creationId="{D1405003-6795-43E1-B78F-70DFA34AAA56}"/>
          </ac:inkMkLst>
        </pc:inkChg>
        <pc:inkChg chg="mod">
          <ac:chgData name="Sherif Khattab" userId="c83b1e15-36f3-4f46-aceb-05aac24c545e" providerId="ADAL" clId="{40561216-C3B6-4E03-B696-C2E8E46E1565}" dt="2021-03-02T14:54:50.889" v="228"/>
          <ac:inkMkLst>
            <pc:docMk/>
            <pc:sldMk cId="2378700803" sldId="563"/>
            <ac:inkMk id="41" creationId="{E5C63D8D-A5A2-4ECA-9233-25A9BB4111B0}"/>
          </ac:inkMkLst>
        </pc:inkChg>
        <pc:inkChg chg="mod">
          <ac:chgData name="Sherif Khattab" userId="c83b1e15-36f3-4f46-aceb-05aac24c545e" providerId="ADAL" clId="{40561216-C3B6-4E03-B696-C2E8E46E1565}" dt="2021-03-02T14:54:50.889" v="228"/>
          <ac:inkMkLst>
            <pc:docMk/>
            <pc:sldMk cId="2378700803" sldId="563"/>
            <ac:inkMk id="42" creationId="{DA8E3D6B-1BC0-4231-B0D7-7B8A4360DECC}"/>
          </ac:inkMkLst>
        </pc:inkChg>
        <pc:inkChg chg="mod">
          <ac:chgData name="Sherif Khattab" userId="c83b1e15-36f3-4f46-aceb-05aac24c545e" providerId="ADAL" clId="{40561216-C3B6-4E03-B696-C2E8E46E1565}" dt="2021-03-02T14:54:50.889" v="228"/>
          <ac:inkMkLst>
            <pc:docMk/>
            <pc:sldMk cId="2378700803" sldId="563"/>
            <ac:inkMk id="44" creationId="{19C19232-5340-48E5-9ED6-62DEBBCE1215}"/>
          </ac:inkMkLst>
        </pc:inkChg>
        <pc:inkChg chg="mod">
          <ac:chgData name="Sherif Khattab" userId="c83b1e15-36f3-4f46-aceb-05aac24c545e" providerId="ADAL" clId="{40561216-C3B6-4E03-B696-C2E8E46E1565}" dt="2021-03-02T14:54:50.889" v="228"/>
          <ac:inkMkLst>
            <pc:docMk/>
            <pc:sldMk cId="2378700803" sldId="563"/>
            <ac:inkMk id="45" creationId="{D1B4E85F-AC34-40C2-82B7-32CDF26E2AA9}"/>
          </ac:inkMkLst>
        </pc:inkChg>
        <pc:inkChg chg="mod">
          <ac:chgData name="Sherif Khattab" userId="c83b1e15-36f3-4f46-aceb-05aac24c545e" providerId="ADAL" clId="{40561216-C3B6-4E03-B696-C2E8E46E1565}" dt="2021-03-02T14:54:50.889" v="228"/>
          <ac:inkMkLst>
            <pc:docMk/>
            <pc:sldMk cId="2378700803" sldId="563"/>
            <ac:inkMk id="46" creationId="{E6BF4D18-EC16-4386-BB86-4E44BAF7C03B}"/>
          </ac:inkMkLst>
        </pc:inkChg>
        <pc:inkChg chg="mod">
          <ac:chgData name="Sherif Khattab" userId="c83b1e15-36f3-4f46-aceb-05aac24c545e" providerId="ADAL" clId="{40561216-C3B6-4E03-B696-C2E8E46E1565}" dt="2021-03-02T14:54:50.889" v="228"/>
          <ac:inkMkLst>
            <pc:docMk/>
            <pc:sldMk cId="2378700803" sldId="563"/>
            <ac:inkMk id="47" creationId="{02569F11-2943-4F04-87BA-CA8732D937CB}"/>
          </ac:inkMkLst>
        </pc:inkChg>
        <pc:inkChg chg="mod">
          <ac:chgData name="Sherif Khattab" userId="c83b1e15-36f3-4f46-aceb-05aac24c545e" providerId="ADAL" clId="{40561216-C3B6-4E03-B696-C2E8E46E1565}" dt="2021-03-02T14:54:50.889" v="228"/>
          <ac:inkMkLst>
            <pc:docMk/>
            <pc:sldMk cId="2378700803" sldId="563"/>
            <ac:inkMk id="48" creationId="{B58E1670-F3F7-4DFE-AF3D-056FDA785310}"/>
          </ac:inkMkLst>
        </pc:inkChg>
        <pc:inkChg chg="mod">
          <ac:chgData name="Sherif Khattab" userId="c83b1e15-36f3-4f46-aceb-05aac24c545e" providerId="ADAL" clId="{40561216-C3B6-4E03-B696-C2E8E46E1565}" dt="2021-03-02T14:54:50.889" v="228"/>
          <ac:inkMkLst>
            <pc:docMk/>
            <pc:sldMk cId="2378700803" sldId="563"/>
            <ac:inkMk id="49" creationId="{19257841-2019-40BC-AD69-87A73EC0948B}"/>
          </ac:inkMkLst>
        </pc:inkChg>
        <pc:inkChg chg="mod">
          <ac:chgData name="Sherif Khattab" userId="c83b1e15-36f3-4f46-aceb-05aac24c545e" providerId="ADAL" clId="{40561216-C3B6-4E03-B696-C2E8E46E1565}" dt="2021-03-02T14:54:50.889" v="228"/>
          <ac:inkMkLst>
            <pc:docMk/>
            <pc:sldMk cId="2378700803" sldId="563"/>
            <ac:inkMk id="50" creationId="{26C81269-5964-499B-83AC-4B4F3ECF46D9}"/>
          </ac:inkMkLst>
        </pc:inkChg>
        <pc:inkChg chg="mod">
          <ac:chgData name="Sherif Khattab" userId="c83b1e15-36f3-4f46-aceb-05aac24c545e" providerId="ADAL" clId="{40561216-C3B6-4E03-B696-C2E8E46E1565}" dt="2021-03-02T14:54:50.889" v="228"/>
          <ac:inkMkLst>
            <pc:docMk/>
            <pc:sldMk cId="2378700803" sldId="563"/>
            <ac:inkMk id="51" creationId="{20368D2C-01B3-405E-89B9-A7788F5F56C4}"/>
          </ac:inkMkLst>
        </pc:inkChg>
        <pc:inkChg chg="mod">
          <ac:chgData name="Sherif Khattab" userId="c83b1e15-36f3-4f46-aceb-05aac24c545e" providerId="ADAL" clId="{40561216-C3B6-4E03-B696-C2E8E46E1565}" dt="2021-03-02T14:54:50.889" v="228"/>
          <ac:inkMkLst>
            <pc:docMk/>
            <pc:sldMk cId="2378700803" sldId="563"/>
            <ac:inkMk id="53" creationId="{4B0B24DC-2DC7-4C85-8BDA-CB5171C1850E}"/>
          </ac:inkMkLst>
        </pc:inkChg>
        <pc:inkChg chg="mod">
          <ac:chgData name="Sherif Khattab" userId="c83b1e15-36f3-4f46-aceb-05aac24c545e" providerId="ADAL" clId="{40561216-C3B6-4E03-B696-C2E8E46E1565}" dt="2021-03-02T14:54:50.889" v="228"/>
          <ac:inkMkLst>
            <pc:docMk/>
            <pc:sldMk cId="2378700803" sldId="563"/>
            <ac:inkMk id="54" creationId="{FAA76FFB-4F7B-44CF-9E3F-7D873ACD011E}"/>
          </ac:inkMkLst>
        </pc:inkChg>
        <pc:inkChg chg="mod">
          <ac:chgData name="Sherif Khattab" userId="c83b1e15-36f3-4f46-aceb-05aac24c545e" providerId="ADAL" clId="{40561216-C3B6-4E03-B696-C2E8E46E1565}" dt="2021-03-02T14:54:50.889" v="228"/>
          <ac:inkMkLst>
            <pc:docMk/>
            <pc:sldMk cId="2378700803" sldId="563"/>
            <ac:inkMk id="55" creationId="{2A509FA3-B322-44A6-A5B7-3B6A64FF271C}"/>
          </ac:inkMkLst>
        </pc:inkChg>
        <pc:inkChg chg="mod">
          <ac:chgData name="Sherif Khattab" userId="c83b1e15-36f3-4f46-aceb-05aac24c545e" providerId="ADAL" clId="{40561216-C3B6-4E03-B696-C2E8E46E1565}" dt="2021-03-02T14:54:50.889" v="228"/>
          <ac:inkMkLst>
            <pc:docMk/>
            <pc:sldMk cId="2378700803" sldId="563"/>
            <ac:inkMk id="56" creationId="{9FB1D72E-EF06-4758-9CAE-0C2AFAB761B2}"/>
          </ac:inkMkLst>
        </pc:inkChg>
        <pc:inkChg chg="mod">
          <ac:chgData name="Sherif Khattab" userId="c83b1e15-36f3-4f46-aceb-05aac24c545e" providerId="ADAL" clId="{40561216-C3B6-4E03-B696-C2E8E46E1565}" dt="2021-03-02T14:54:50.889" v="228"/>
          <ac:inkMkLst>
            <pc:docMk/>
            <pc:sldMk cId="2378700803" sldId="563"/>
            <ac:inkMk id="58" creationId="{AD54C535-8A13-4466-B936-FDE4EE0D13AB}"/>
          </ac:inkMkLst>
        </pc:inkChg>
        <pc:inkChg chg="mod">
          <ac:chgData name="Sherif Khattab" userId="c83b1e15-36f3-4f46-aceb-05aac24c545e" providerId="ADAL" clId="{40561216-C3B6-4E03-B696-C2E8E46E1565}" dt="2021-03-02T14:54:50.889" v="228"/>
          <ac:inkMkLst>
            <pc:docMk/>
            <pc:sldMk cId="2378700803" sldId="563"/>
            <ac:inkMk id="59" creationId="{8191728A-6391-4424-97E9-9D875C21CABB}"/>
          </ac:inkMkLst>
        </pc:inkChg>
        <pc:inkChg chg="mod">
          <ac:chgData name="Sherif Khattab" userId="c83b1e15-36f3-4f46-aceb-05aac24c545e" providerId="ADAL" clId="{40561216-C3B6-4E03-B696-C2E8E46E1565}" dt="2021-03-02T14:54:50.889" v="228"/>
          <ac:inkMkLst>
            <pc:docMk/>
            <pc:sldMk cId="2378700803" sldId="563"/>
            <ac:inkMk id="61" creationId="{3873DDFB-3276-4A9C-A452-0E255D449AE0}"/>
          </ac:inkMkLst>
        </pc:inkChg>
        <pc:inkChg chg="mod">
          <ac:chgData name="Sherif Khattab" userId="c83b1e15-36f3-4f46-aceb-05aac24c545e" providerId="ADAL" clId="{40561216-C3B6-4E03-B696-C2E8E46E1565}" dt="2021-03-02T14:54:50.889" v="228"/>
          <ac:inkMkLst>
            <pc:docMk/>
            <pc:sldMk cId="2378700803" sldId="563"/>
            <ac:inkMk id="62" creationId="{6CA89F45-C596-4B44-8218-2E80CDFD9AC1}"/>
          </ac:inkMkLst>
        </pc:inkChg>
        <pc:inkChg chg="mod">
          <ac:chgData name="Sherif Khattab" userId="c83b1e15-36f3-4f46-aceb-05aac24c545e" providerId="ADAL" clId="{40561216-C3B6-4E03-B696-C2E8E46E1565}" dt="2021-03-02T14:54:50.889" v="228"/>
          <ac:inkMkLst>
            <pc:docMk/>
            <pc:sldMk cId="2378700803" sldId="563"/>
            <ac:inkMk id="63" creationId="{C0DC48F3-13CB-48CD-943B-D376DED3D452}"/>
          </ac:inkMkLst>
        </pc:inkChg>
        <pc:inkChg chg="mod">
          <ac:chgData name="Sherif Khattab" userId="c83b1e15-36f3-4f46-aceb-05aac24c545e" providerId="ADAL" clId="{40561216-C3B6-4E03-B696-C2E8E46E1565}" dt="2021-03-02T14:54:50.889" v="228"/>
          <ac:inkMkLst>
            <pc:docMk/>
            <pc:sldMk cId="2378700803" sldId="563"/>
            <ac:inkMk id="23552" creationId="{AD02388C-420C-4C10-A5B7-33825C4777B5}"/>
          </ac:inkMkLst>
        </pc:inkChg>
        <pc:inkChg chg="mod">
          <ac:chgData name="Sherif Khattab" userId="c83b1e15-36f3-4f46-aceb-05aac24c545e" providerId="ADAL" clId="{40561216-C3B6-4E03-B696-C2E8E46E1565}" dt="2021-03-02T14:54:50.889" v="228"/>
          <ac:inkMkLst>
            <pc:docMk/>
            <pc:sldMk cId="2378700803" sldId="563"/>
            <ac:inkMk id="23556" creationId="{B63716A9-A45C-49C7-8CC0-3310F6B827F6}"/>
          </ac:inkMkLst>
        </pc:inkChg>
        <pc:inkChg chg="mod">
          <ac:chgData name="Sherif Khattab" userId="c83b1e15-36f3-4f46-aceb-05aac24c545e" providerId="ADAL" clId="{40561216-C3B6-4E03-B696-C2E8E46E1565}" dt="2021-03-02T14:54:50.889" v="228"/>
          <ac:inkMkLst>
            <pc:docMk/>
            <pc:sldMk cId="2378700803" sldId="563"/>
            <ac:inkMk id="23558" creationId="{12438C2F-B2BE-423F-8FB0-A8B24276FAA9}"/>
          </ac:inkMkLst>
        </pc:inkChg>
        <pc:inkChg chg="mod">
          <ac:chgData name="Sherif Khattab" userId="c83b1e15-36f3-4f46-aceb-05aac24c545e" providerId="ADAL" clId="{40561216-C3B6-4E03-B696-C2E8E46E1565}" dt="2021-03-02T14:54:50.889" v="228"/>
          <ac:inkMkLst>
            <pc:docMk/>
            <pc:sldMk cId="2378700803" sldId="563"/>
            <ac:inkMk id="23559" creationId="{63236EA0-8781-4E1D-ACC7-D2AB2BA2975A}"/>
          </ac:inkMkLst>
        </pc:inkChg>
        <pc:inkChg chg="mod">
          <ac:chgData name="Sherif Khattab" userId="c83b1e15-36f3-4f46-aceb-05aac24c545e" providerId="ADAL" clId="{40561216-C3B6-4E03-B696-C2E8E46E1565}" dt="2021-03-02T14:54:50.889" v="228"/>
          <ac:inkMkLst>
            <pc:docMk/>
            <pc:sldMk cId="2378700803" sldId="563"/>
            <ac:inkMk id="23560" creationId="{8296C127-E688-4138-8B46-A545AA74759F}"/>
          </ac:inkMkLst>
        </pc:inkChg>
        <pc:inkChg chg="mod">
          <ac:chgData name="Sherif Khattab" userId="c83b1e15-36f3-4f46-aceb-05aac24c545e" providerId="ADAL" clId="{40561216-C3B6-4E03-B696-C2E8E46E1565}" dt="2021-03-02T14:54:50.889" v="228"/>
          <ac:inkMkLst>
            <pc:docMk/>
            <pc:sldMk cId="2378700803" sldId="563"/>
            <ac:inkMk id="23561" creationId="{27B15F83-7325-42D6-B559-2D057C3A0C3F}"/>
          </ac:inkMkLst>
        </pc:inkChg>
        <pc:inkChg chg="mod">
          <ac:chgData name="Sherif Khattab" userId="c83b1e15-36f3-4f46-aceb-05aac24c545e" providerId="ADAL" clId="{40561216-C3B6-4E03-B696-C2E8E46E1565}" dt="2021-03-02T14:54:50.889" v="228"/>
          <ac:inkMkLst>
            <pc:docMk/>
            <pc:sldMk cId="2378700803" sldId="563"/>
            <ac:inkMk id="23562" creationId="{41609FE5-F416-4C74-A5D0-5EFA0CF8EF70}"/>
          </ac:inkMkLst>
        </pc:inkChg>
        <pc:inkChg chg="mod">
          <ac:chgData name="Sherif Khattab" userId="c83b1e15-36f3-4f46-aceb-05aac24c545e" providerId="ADAL" clId="{40561216-C3B6-4E03-B696-C2E8E46E1565}" dt="2021-03-02T14:54:50.889" v="228"/>
          <ac:inkMkLst>
            <pc:docMk/>
            <pc:sldMk cId="2378700803" sldId="563"/>
            <ac:inkMk id="23564" creationId="{0479C8AE-E53D-4F3D-9A1F-0B3B4EF8E437}"/>
          </ac:inkMkLst>
        </pc:inkChg>
        <pc:inkChg chg="mod">
          <ac:chgData name="Sherif Khattab" userId="c83b1e15-36f3-4f46-aceb-05aac24c545e" providerId="ADAL" clId="{40561216-C3B6-4E03-B696-C2E8E46E1565}" dt="2021-03-02T14:54:50.889" v="228"/>
          <ac:inkMkLst>
            <pc:docMk/>
            <pc:sldMk cId="2378700803" sldId="563"/>
            <ac:inkMk id="23565" creationId="{7EA1AC65-0991-4EAD-9289-5B6967D4C6A4}"/>
          </ac:inkMkLst>
        </pc:inkChg>
        <pc:inkChg chg="mod">
          <ac:chgData name="Sherif Khattab" userId="c83b1e15-36f3-4f46-aceb-05aac24c545e" providerId="ADAL" clId="{40561216-C3B6-4E03-B696-C2E8E46E1565}" dt="2021-03-02T14:54:50.889" v="228"/>
          <ac:inkMkLst>
            <pc:docMk/>
            <pc:sldMk cId="2378700803" sldId="563"/>
            <ac:inkMk id="23567" creationId="{B964468F-11D4-4449-BD5D-D276B04321BD}"/>
          </ac:inkMkLst>
        </pc:inkChg>
        <pc:inkChg chg="mod">
          <ac:chgData name="Sherif Khattab" userId="c83b1e15-36f3-4f46-aceb-05aac24c545e" providerId="ADAL" clId="{40561216-C3B6-4E03-B696-C2E8E46E1565}" dt="2021-03-02T14:54:50.889" v="228"/>
          <ac:inkMkLst>
            <pc:docMk/>
            <pc:sldMk cId="2378700803" sldId="563"/>
            <ac:inkMk id="23568" creationId="{B0D8423F-0857-4468-8FB1-850C348CC062}"/>
          </ac:inkMkLst>
        </pc:inkChg>
        <pc:inkChg chg="mod">
          <ac:chgData name="Sherif Khattab" userId="c83b1e15-36f3-4f46-aceb-05aac24c545e" providerId="ADAL" clId="{40561216-C3B6-4E03-B696-C2E8E46E1565}" dt="2021-03-02T14:54:50.889" v="228"/>
          <ac:inkMkLst>
            <pc:docMk/>
            <pc:sldMk cId="2378700803" sldId="563"/>
            <ac:inkMk id="23569" creationId="{E089F2E3-45EA-486B-A260-E766EB2A0258}"/>
          </ac:inkMkLst>
        </pc:inkChg>
        <pc:inkChg chg="mod">
          <ac:chgData name="Sherif Khattab" userId="c83b1e15-36f3-4f46-aceb-05aac24c545e" providerId="ADAL" clId="{40561216-C3B6-4E03-B696-C2E8E46E1565}" dt="2021-03-02T14:54:50.889" v="228"/>
          <ac:inkMkLst>
            <pc:docMk/>
            <pc:sldMk cId="2378700803" sldId="563"/>
            <ac:inkMk id="23570" creationId="{C315644A-BBCC-4823-9005-14F1A7FDE1C2}"/>
          </ac:inkMkLst>
        </pc:inkChg>
        <pc:inkChg chg="mod">
          <ac:chgData name="Sherif Khattab" userId="c83b1e15-36f3-4f46-aceb-05aac24c545e" providerId="ADAL" clId="{40561216-C3B6-4E03-B696-C2E8E46E1565}" dt="2021-03-02T14:54:50.889" v="228"/>
          <ac:inkMkLst>
            <pc:docMk/>
            <pc:sldMk cId="2378700803" sldId="563"/>
            <ac:inkMk id="23571" creationId="{4A65A549-A8AD-4542-8C89-6269FF5866D1}"/>
          </ac:inkMkLst>
        </pc:inkChg>
        <pc:inkChg chg="mod">
          <ac:chgData name="Sherif Khattab" userId="c83b1e15-36f3-4f46-aceb-05aac24c545e" providerId="ADAL" clId="{40561216-C3B6-4E03-B696-C2E8E46E1565}" dt="2021-03-02T14:54:50.889" v="228"/>
          <ac:inkMkLst>
            <pc:docMk/>
            <pc:sldMk cId="2378700803" sldId="563"/>
            <ac:inkMk id="23572" creationId="{B9C4A1FB-67E2-4BED-9908-CDD670C3D085}"/>
          </ac:inkMkLst>
        </pc:inkChg>
        <pc:inkChg chg="mod">
          <ac:chgData name="Sherif Khattab" userId="c83b1e15-36f3-4f46-aceb-05aac24c545e" providerId="ADAL" clId="{40561216-C3B6-4E03-B696-C2E8E46E1565}" dt="2021-03-02T14:54:50.889" v="228"/>
          <ac:inkMkLst>
            <pc:docMk/>
            <pc:sldMk cId="2378700803" sldId="563"/>
            <ac:inkMk id="23574" creationId="{5080E0A9-56D7-4D4F-A195-E284339CA129}"/>
          </ac:inkMkLst>
        </pc:inkChg>
        <pc:inkChg chg="mod">
          <ac:chgData name="Sherif Khattab" userId="c83b1e15-36f3-4f46-aceb-05aac24c545e" providerId="ADAL" clId="{40561216-C3B6-4E03-B696-C2E8E46E1565}" dt="2021-03-02T14:54:50.889" v="228"/>
          <ac:inkMkLst>
            <pc:docMk/>
            <pc:sldMk cId="2378700803" sldId="563"/>
            <ac:inkMk id="23576" creationId="{D0BE1369-00A5-44C7-8452-53D1B39882EE}"/>
          </ac:inkMkLst>
        </pc:inkChg>
        <pc:inkChg chg="mod">
          <ac:chgData name="Sherif Khattab" userId="c83b1e15-36f3-4f46-aceb-05aac24c545e" providerId="ADAL" clId="{40561216-C3B6-4E03-B696-C2E8E46E1565}" dt="2021-03-02T14:54:50.889" v="228"/>
          <ac:inkMkLst>
            <pc:docMk/>
            <pc:sldMk cId="2378700803" sldId="563"/>
            <ac:inkMk id="23577" creationId="{43BAB690-6EB8-4D2F-9260-3E735FEB4B2D}"/>
          </ac:inkMkLst>
        </pc:inkChg>
        <pc:inkChg chg="mod">
          <ac:chgData name="Sherif Khattab" userId="c83b1e15-36f3-4f46-aceb-05aac24c545e" providerId="ADAL" clId="{40561216-C3B6-4E03-B696-C2E8E46E1565}" dt="2021-03-02T14:54:50.889" v="228"/>
          <ac:inkMkLst>
            <pc:docMk/>
            <pc:sldMk cId="2378700803" sldId="563"/>
            <ac:inkMk id="23578" creationId="{83315C3A-A95B-42AC-9D6D-979EB8D173B6}"/>
          </ac:inkMkLst>
        </pc:inkChg>
        <pc:inkChg chg="mod">
          <ac:chgData name="Sherif Khattab" userId="c83b1e15-36f3-4f46-aceb-05aac24c545e" providerId="ADAL" clId="{40561216-C3B6-4E03-B696-C2E8E46E1565}" dt="2021-03-02T14:54:50.889" v="228"/>
          <ac:inkMkLst>
            <pc:docMk/>
            <pc:sldMk cId="2378700803" sldId="563"/>
            <ac:inkMk id="23579" creationId="{E04171F8-E595-4689-B13C-72E0E4EF4978}"/>
          </ac:inkMkLst>
        </pc:inkChg>
        <pc:inkChg chg="mod">
          <ac:chgData name="Sherif Khattab" userId="c83b1e15-36f3-4f46-aceb-05aac24c545e" providerId="ADAL" clId="{40561216-C3B6-4E03-B696-C2E8E46E1565}" dt="2021-03-02T14:54:50.889" v="228"/>
          <ac:inkMkLst>
            <pc:docMk/>
            <pc:sldMk cId="2378700803" sldId="563"/>
            <ac:inkMk id="23580" creationId="{E8FD612D-4AE1-407E-90A1-CE8B0F7F65A7}"/>
          </ac:inkMkLst>
        </pc:inkChg>
        <pc:inkChg chg="mod">
          <ac:chgData name="Sherif Khattab" userId="c83b1e15-36f3-4f46-aceb-05aac24c545e" providerId="ADAL" clId="{40561216-C3B6-4E03-B696-C2E8E46E1565}" dt="2021-03-02T14:54:50.889" v="228"/>
          <ac:inkMkLst>
            <pc:docMk/>
            <pc:sldMk cId="2378700803" sldId="563"/>
            <ac:inkMk id="23581" creationId="{C8D3D5B6-B190-475B-BF38-91CC60C733FE}"/>
          </ac:inkMkLst>
        </pc:inkChg>
        <pc:inkChg chg="mod">
          <ac:chgData name="Sherif Khattab" userId="c83b1e15-36f3-4f46-aceb-05aac24c545e" providerId="ADAL" clId="{40561216-C3B6-4E03-B696-C2E8E46E1565}" dt="2021-03-02T14:54:50.889" v="228"/>
          <ac:inkMkLst>
            <pc:docMk/>
            <pc:sldMk cId="2378700803" sldId="563"/>
            <ac:inkMk id="23583" creationId="{EC8BF6A4-0F25-47DF-8764-D97275EAA475}"/>
          </ac:inkMkLst>
        </pc:inkChg>
        <pc:inkChg chg="mod">
          <ac:chgData name="Sherif Khattab" userId="c83b1e15-36f3-4f46-aceb-05aac24c545e" providerId="ADAL" clId="{40561216-C3B6-4E03-B696-C2E8E46E1565}" dt="2021-03-02T14:54:50.889" v="228"/>
          <ac:inkMkLst>
            <pc:docMk/>
            <pc:sldMk cId="2378700803" sldId="563"/>
            <ac:inkMk id="23584" creationId="{57D69971-0B46-4623-8A6B-3B3C85BCFF69}"/>
          </ac:inkMkLst>
        </pc:inkChg>
        <pc:inkChg chg="mod">
          <ac:chgData name="Sherif Khattab" userId="c83b1e15-36f3-4f46-aceb-05aac24c545e" providerId="ADAL" clId="{40561216-C3B6-4E03-B696-C2E8E46E1565}" dt="2021-03-02T14:54:50.889" v="228"/>
          <ac:inkMkLst>
            <pc:docMk/>
            <pc:sldMk cId="2378700803" sldId="563"/>
            <ac:inkMk id="23585" creationId="{F8FC187E-9EB1-4A50-98B4-087073282546}"/>
          </ac:inkMkLst>
        </pc:inkChg>
        <pc:inkChg chg="mod">
          <ac:chgData name="Sherif Khattab" userId="c83b1e15-36f3-4f46-aceb-05aac24c545e" providerId="ADAL" clId="{40561216-C3B6-4E03-B696-C2E8E46E1565}" dt="2021-03-02T14:54:50.889" v="228"/>
          <ac:inkMkLst>
            <pc:docMk/>
            <pc:sldMk cId="2378700803" sldId="563"/>
            <ac:inkMk id="23586" creationId="{1AFE1D24-554E-45CD-A400-2E8FC12D5A0D}"/>
          </ac:inkMkLst>
        </pc:inkChg>
        <pc:inkChg chg="mod">
          <ac:chgData name="Sherif Khattab" userId="c83b1e15-36f3-4f46-aceb-05aac24c545e" providerId="ADAL" clId="{40561216-C3B6-4E03-B696-C2E8E46E1565}" dt="2021-03-02T14:54:50.889" v="228"/>
          <ac:inkMkLst>
            <pc:docMk/>
            <pc:sldMk cId="2378700803" sldId="563"/>
            <ac:inkMk id="23587" creationId="{FE9728E1-CAAA-43DC-B604-C9D45BF1646D}"/>
          </ac:inkMkLst>
        </pc:inkChg>
        <pc:inkChg chg="mod">
          <ac:chgData name="Sherif Khattab" userId="c83b1e15-36f3-4f46-aceb-05aac24c545e" providerId="ADAL" clId="{40561216-C3B6-4E03-B696-C2E8E46E1565}" dt="2021-03-02T14:54:50.889" v="228"/>
          <ac:inkMkLst>
            <pc:docMk/>
            <pc:sldMk cId="2378700803" sldId="563"/>
            <ac:inkMk id="23589" creationId="{0A0BC15D-6427-44BD-B8C5-2F74D103D233}"/>
          </ac:inkMkLst>
        </pc:inkChg>
        <pc:inkChg chg="mod">
          <ac:chgData name="Sherif Khattab" userId="c83b1e15-36f3-4f46-aceb-05aac24c545e" providerId="ADAL" clId="{40561216-C3B6-4E03-B696-C2E8E46E1565}" dt="2021-03-02T14:54:50.889" v="228"/>
          <ac:inkMkLst>
            <pc:docMk/>
            <pc:sldMk cId="2378700803" sldId="563"/>
            <ac:inkMk id="23590" creationId="{761307AF-16E1-4780-B3AC-E42AB02AF571}"/>
          </ac:inkMkLst>
        </pc:inkChg>
        <pc:inkChg chg="mod">
          <ac:chgData name="Sherif Khattab" userId="c83b1e15-36f3-4f46-aceb-05aac24c545e" providerId="ADAL" clId="{40561216-C3B6-4E03-B696-C2E8E46E1565}" dt="2021-03-02T14:54:50.889" v="228"/>
          <ac:inkMkLst>
            <pc:docMk/>
            <pc:sldMk cId="2378700803" sldId="563"/>
            <ac:inkMk id="23591" creationId="{800D8CDC-FCE4-4FC1-B795-A774356CBB49}"/>
          </ac:inkMkLst>
        </pc:inkChg>
        <pc:inkChg chg="mod">
          <ac:chgData name="Sherif Khattab" userId="c83b1e15-36f3-4f46-aceb-05aac24c545e" providerId="ADAL" clId="{40561216-C3B6-4E03-B696-C2E8E46E1565}" dt="2021-03-02T14:54:50.889" v="228"/>
          <ac:inkMkLst>
            <pc:docMk/>
            <pc:sldMk cId="2378700803" sldId="563"/>
            <ac:inkMk id="23593" creationId="{F6F54656-A8DD-4BC4-B253-D21DE17A2BDA}"/>
          </ac:inkMkLst>
        </pc:inkChg>
        <pc:inkChg chg="mod">
          <ac:chgData name="Sherif Khattab" userId="c83b1e15-36f3-4f46-aceb-05aac24c545e" providerId="ADAL" clId="{40561216-C3B6-4E03-B696-C2E8E46E1565}" dt="2021-03-02T14:54:50.889" v="228"/>
          <ac:inkMkLst>
            <pc:docMk/>
            <pc:sldMk cId="2378700803" sldId="563"/>
            <ac:inkMk id="23594" creationId="{78465BA3-A56F-46C3-84B4-E748C9D8C4F7}"/>
          </ac:inkMkLst>
        </pc:inkChg>
        <pc:inkChg chg="mod">
          <ac:chgData name="Sherif Khattab" userId="c83b1e15-36f3-4f46-aceb-05aac24c545e" providerId="ADAL" clId="{40561216-C3B6-4E03-B696-C2E8E46E1565}" dt="2021-03-02T14:54:50.889" v="228"/>
          <ac:inkMkLst>
            <pc:docMk/>
            <pc:sldMk cId="2378700803" sldId="563"/>
            <ac:inkMk id="23595" creationId="{3413CC97-C44F-4613-A28F-BFAE2FF5B565}"/>
          </ac:inkMkLst>
        </pc:inkChg>
        <pc:inkChg chg="mod">
          <ac:chgData name="Sherif Khattab" userId="c83b1e15-36f3-4f46-aceb-05aac24c545e" providerId="ADAL" clId="{40561216-C3B6-4E03-B696-C2E8E46E1565}" dt="2021-03-02T14:54:50.889" v="228"/>
          <ac:inkMkLst>
            <pc:docMk/>
            <pc:sldMk cId="2378700803" sldId="563"/>
            <ac:inkMk id="23596" creationId="{000CE992-2847-4DC1-8887-BD414802BB14}"/>
          </ac:inkMkLst>
        </pc:inkChg>
        <pc:inkChg chg="mod">
          <ac:chgData name="Sherif Khattab" userId="c83b1e15-36f3-4f46-aceb-05aac24c545e" providerId="ADAL" clId="{40561216-C3B6-4E03-B696-C2E8E46E1565}" dt="2021-03-02T14:54:50.889" v="228"/>
          <ac:inkMkLst>
            <pc:docMk/>
            <pc:sldMk cId="2378700803" sldId="563"/>
            <ac:inkMk id="23597" creationId="{CD3FC1F9-0F83-44E8-9E65-5863FD267F26}"/>
          </ac:inkMkLst>
        </pc:inkChg>
        <pc:inkChg chg="mod">
          <ac:chgData name="Sherif Khattab" userId="c83b1e15-36f3-4f46-aceb-05aac24c545e" providerId="ADAL" clId="{40561216-C3B6-4E03-B696-C2E8E46E1565}" dt="2021-03-02T14:54:50.889" v="228"/>
          <ac:inkMkLst>
            <pc:docMk/>
            <pc:sldMk cId="2378700803" sldId="563"/>
            <ac:inkMk id="23598" creationId="{B74EE29C-272C-451D-824C-389F652DD6AC}"/>
          </ac:inkMkLst>
        </pc:inkChg>
        <pc:inkChg chg="mod">
          <ac:chgData name="Sherif Khattab" userId="c83b1e15-36f3-4f46-aceb-05aac24c545e" providerId="ADAL" clId="{40561216-C3B6-4E03-B696-C2E8E46E1565}" dt="2021-03-02T14:54:50.889" v="228"/>
          <ac:inkMkLst>
            <pc:docMk/>
            <pc:sldMk cId="2378700803" sldId="563"/>
            <ac:inkMk id="23599" creationId="{C42E0A56-A1DA-4DCB-B2B6-5DACFFE47D84}"/>
          </ac:inkMkLst>
        </pc:inkChg>
        <pc:inkChg chg="mod">
          <ac:chgData name="Sherif Khattab" userId="c83b1e15-36f3-4f46-aceb-05aac24c545e" providerId="ADAL" clId="{40561216-C3B6-4E03-B696-C2E8E46E1565}" dt="2021-03-02T14:54:50.889" v="228"/>
          <ac:inkMkLst>
            <pc:docMk/>
            <pc:sldMk cId="2378700803" sldId="563"/>
            <ac:inkMk id="23601" creationId="{4600B491-531D-4F6E-984B-B178D34304DB}"/>
          </ac:inkMkLst>
        </pc:inkChg>
        <pc:inkChg chg="mod">
          <ac:chgData name="Sherif Khattab" userId="c83b1e15-36f3-4f46-aceb-05aac24c545e" providerId="ADAL" clId="{40561216-C3B6-4E03-B696-C2E8E46E1565}" dt="2021-03-02T14:54:50.889" v="228"/>
          <ac:inkMkLst>
            <pc:docMk/>
            <pc:sldMk cId="2378700803" sldId="563"/>
            <ac:inkMk id="23602" creationId="{8590EC06-81B8-4E62-AD56-2D9C619CB4E8}"/>
          </ac:inkMkLst>
        </pc:inkChg>
        <pc:inkChg chg="mod">
          <ac:chgData name="Sherif Khattab" userId="c83b1e15-36f3-4f46-aceb-05aac24c545e" providerId="ADAL" clId="{40561216-C3B6-4E03-B696-C2E8E46E1565}" dt="2021-03-02T14:54:50.889" v="228"/>
          <ac:inkMkLst>
            <pc:docMk/>
            <pc:sldMk cId="2378700803" sldId="563"/>
            <ac:inkMk id="23603" creationId="{03F7B552-AE73-4E25-8F31-904011C9E0C4}"/>
          </ac:inkMkLst>
        </pc:inkChg>
        <pc:inkChg chg="mod">
          <ac:chgData name="Sherif Khattab" userId="c83b1e15-36f3-4f46-aceb-05aac24c545e" providerId="ADAL" clId="{40561216-C3B6-4E03-B696-C2E8E46E1565}" dt="2021-03-02T14:54:50.889" v="228"/>
          <ac:inkMkLst>
            <pc:docMk/>
            <pc:sldMk cId="2378700803" sldId="563"/>
            <ac:inkMk id="23604" creationId="{3FC31064-F965-406B-A00C-AB8E71B83EEB}"/>
          </ac:inkMkLst>
        </pc:inkChg>
        <pc:inkChg chg="mod">
          <ac:chgData name="Sherif Khattab" userId="c83b1e15-36f3-4f46-aceb-05aac24c545e" providerId="ADAL" clId="{40561216-C3B6-4E03-B696-C2E8E46E1565}" dt="2021-03-02T14:54:50.889" v="228"/>
          <ac:inkMkLst>
            <pc:docMk/>
            <pc:sldMk cId="2378700803" sldId="563"/>
            <ac:inkMk id="23605" creationId="{BA80DF44-2335-4B14-BC94-240A38AC9B9A}"/>
          </ac:inkMkLst>
        </pc:inkChg>
        <pc:inkChg chg="mod">
          <ac:chgData name="Sherif Khattab" userId="c83b1e15-36f3-4f46-aceb-05aac24c545e" providerId="ADAL" clId="{40561216-C3B6-4E03-B696-C2E8E46E1565}" dt="2021-03-02T14:54:50.889" v="228"/>
          <ac:inkMkLst>
            <pc:docMk/>
            <pc:sldMk cId="2378700803" sldId="563"/>
            <ac:inkMk id="23606" creationId="{7177B574-128A-4148-8516-BF3A12E8EF37}"/>
          </ac:inkMkLst>
        </pc:inkChg>
        <pc:inkChg chg="mod">
          <ac:chgData name="Sherif Khattab" userId="c83b1e15-36f3-4f46-aceb-05aac24c545e" providerId="ADAL" clId="{40561216-C3B6-4E03-B696-C2E8E46E1565}" dt="2021-03-02T14:54:50.889" v="228"/>
          <ac:inkMkLst>
            <pc:docMk/>
            <pc:sldMk cId="2378700803" sldId="563"/>
            <ac:inkMk id="23608" creationId="{BA6A7D11-EF81-45BF-AA2C-83A7517795B6}"/>
          </ac:inkMkLst>
        </pc:inkChg>
        <pc:inkChg chg="mod">
          <ac:chgData name="Sherif Khattab" userId="c83b1e15-36f3-4f46-aceb-05aac24c545e" providerId="ADAL" clId="{40561216-C3B6-4E03-B696-C2E8E46E1565}" dt="2021-03-02T14:54:50.889" v="228"/>
          <ac:inkMkLst>
            <pc:docMk/>
            <pc:sldMk cId="2378700803" sldId="563"/>
            <ac:inkMk id="23609" creationId="{F2CCC1AD-B6A2-4AE2-B407-C08CF6614221}"/>
          </ac:inkMkLst>
        </pc:inkChg>
        <pc:inkChg chg="mod">
          <ac:chgData name="Sherif Khattab" userId="c83b1e15-36f3-4f46-aceb-05aac24c545e" providerId="ADAL" clId="{40561216-C3B6-4E03-B696-C2E8E46E1565}" dt="2021-03-02T14:54:50.889" v="228"/>
          <ac:inkMkLst>
            <pc:docMk/>
            <pc:sldMk cId="2378700803" sldId="563"/>
            <ac:inkMk id="23610" creationId="{3E34209D-E281-4CD5-914A-A4533596149C}"/>
          </ac:inkMkLst>
        </pc:inkChg>
        <pc:inkChg chg="mod">
          <ac:chgData name="Sherif Khattab" userId="c83b1e15-36f3-4f46-aceb-05aac24c545e" providerId="ADAL" clId="{40561216-C3B6-4E03-B696-C2E8E46E1565}" dt="2021-03-02T14:54:50.889" v="228"/>
          <ac:inkMkLst>
            <pc:docMk/>
            <pc:sldMk cId="2378700803" sldId="563"/>
            <ac:inkMk id="23611" creationId="{B7A2D2D7-D75E-428C-95C6-00440C5C943D}"/>
          </ac:inkMkLst>
        </pc:inkChg>
        <pc:inkChg chg="mod">
          <ac:chgData name="Sherif Khattab" userId="c83b1e15-36f3-4f46-aceb-05aac24c545e" providerId="ADAL" clId="{40561216-C3B6-4E03-B696-C2E8E46E1565}" dt="2021-03-02T14:54:50.889" v="228"/>
          <ac:inkMkLst>
            <pc:docMk/>
            <pc:sldMk cId="2378700803" sldId="563"/>
            <ac:inkMk id="23612" creationId="{26AF0E91-A159-4BC6-BCB4-C91EF1ED0ED6}"/>
          </ac:inkMkLst>
        </pc:inkChg>
        <pc:inkChg chg="mod">
          <ac:chgData name="Sherif Khattab" userId="c83b1e15-36f3-4f46-aceb-05aac24c545e" providerId="ADAL" clId="{40561216-C3B6-4E03-B696-C2E8E46E1565}" dt="2021-03-02T14:54:50.889" v="228"/>
          <ac:inkMkLst>
            <pc:docMk/>
            <pc:sldMk cId="2378700803" sldId="563"/>
            <ac:inkMk id="23613" creationId="{2469BD39-75EF-494D-8C4E-A483A92377E7}"/>
          </ac:inkMkLst>
        </pc:inkChg>
        <pc:inkChg chg="mod">
          <ac:chgData name="Sherif Khattab" userId="c83b1e15-36f3-4f46-aceb-05aac24c545e" providerId="ADAL" clId="{40561216-C3B6-4E03-B696-C2E8E46E1565}" dt="2021-03-02T14:54:50.889" v="228"/>
          <ac:inkMkLst>
            <pc:docMk/>
            <pc:sldMk cId="2378700803" sldId="563"/>
            <ac:inkMk id="23614" creationId="{E97D3BC2-502B-4A90-8A64-126AA52F761D}"/>
          </ac:inkMkLst>
        </pc:inkChg>
        <pc:inkChg chg="mod">
          <ac:chgData name="Sherif Khattab" userId="c83b1e15-36f3-4f46-aceb-05aac24c545e" providerId="ADAL" clId="{40561216-C3B6-4E03-B696-C2E8E46E1565}" dt="2021-03-02T14:54:50.889" v="228"/>
          <ac:inkMkLst>
            <pc:docMk/>
            <pc:sldMk cId="2378700803" sldId="563"/>
            <ac:inkMk id="23615" creationId="{2B0D0797-9EEE-4D91-AF8D-E8FBFB4E297B}"/>
          </ac:inkMkLst>
        </pc:inkChg>
        <pc:inkChg chg="mod">
          <ac:chgData name="Sherif Khattab" userId="c83b1e15-36f3-4f46-aceb-05aac24c545e" providerId="ADAL" clId="{40561216-C3B6-4E03-B696-C2E8E46E1565}" dt="2021-03-02T14:54:50.889" v="228"/>
          <ac:inkMkLst>
            <pc:docMk/>
            <pc:sldMk cId="2378700803" sldId="563"/>
            <ac:inkMk id="23616" creationId="{86AA7C6B-FD04-47DE-BE82-A904A93543C0}"/>
          </ac:inkMkLst>
        </pc:inkChg>
        <pc:inkChg chg="mod">
          <ac:chgData name="Sherif Khattab" userId="c83b1e15-36f3-4f46-aceb-05aac24c545e" providerId="ADAL" clId="{40561216-C3B6-4E03-B696-C2E8E46E1565}" dt="2021-03-02T14:54:50.889" v="228"/>
          <ac:inkMkLst>
            <pc:docMk/>
            <pc:sldMk cId="2378700803" sldId="563"/>
            <ac:inkMk id="23618" creationId="{7885FCFD-9E51-4798-937D-FC677012C7A3}"/>
          </ac:inkMkLst>
        </pc:inkChg>
        <pc:inkChg chg="mod">
          <ac:chgData name="Sherif Khattab" userId="c83b1e15-36f3-4f46-aceb-05aac24c545e" providerId="ADAL" clId="{40561216-C3B6-4E03-B696-C2E8E46E1565}" dt="2021-03-02T14:54:50.889" v="228"/>
          <ac:inkMkLst>
            <pc:docMk/>
            <pc:sldMk cId="2378700803" sldId="563"/>
            <ac:inkMk id="23619" creationId="{79D41083-0D19-4C14-82F6-CD13C5D9C693}"/>
          </ac:inkMkLst>
        </pc:inkChg>
        <pc:inkChg chg="mod">
          <ac:chgData name="Sherif Khattab" userId="c83b1e15-36f3-4f46-aceb-05aac24c545e" providerId="ADAL" clId="{40561216-C3B6-4E03-B696-C2E8E46E1565}" dt="2021-03-02T14:54:50.889" v="228"/>
          <ac:inkMkLst>
            <pc:docMk/>
            <pc:sldMk cId="2378700803" sldId="563"/>
            <ac:inkMk id="23620" creationId="{24B119B8-5039-4266-AC48-9D21FCF3E307}"/>
          </ac:inkMkLst>
        </pc:inkChg>
        <pc:inkChg chg="mod">
          <ac:chgData name="Sherif Khattab" userId="c83b1e15-36f3-4f46-aceb-05aac24c545e" providerId="ADAL" clId="{40561216-C3B6-4E03-B696-C2E8E46E1565}" dt="2021-03-02T14:54:50.889" v="228"/>
          <ac:inkMkLst>
            <pc:docMk/>
            <pc:sldMk cId="2378700803" sldId="563"/>
            <ac:inkMk id="23621" creationId="{6D7BD5D4-E73B-43DC-80EE-EB90A1C33750}"/>
          </ac:inkMkLst>
        </pc:inkChg>
        <pc:inkChg chg="mod">
          <ac:chgData name="Sherif Khattab" userId="c83b1e15-36f3-4f46-aceb-05aac24c545e" providerId="ADAL" clId="{40561216-C3B6-4E03-B696-C2E8E46E1565}" dt="2021-03-02T14:54:50.889" v="228"/>
          <ac:inkMkLst>
            <pc:docMk/>
            <pc:sldMk cId="2378700803" sldId="563"/>
            <ac:inkMk id="23622" creationId="{4D4EAF63-EE39-4E18-9659-6169D13CA5C8}"/>
          </ac:inkMkLst>
        </pc:inkChg>
        <pc:inkChg chg="mod">
          <ac:chgData name="Sherif Khattab" userId="c83b1e15-36f3-4f46-aceb-05aac24c545e" providerId="ADAL" clId="{40561216-C3B6-4E03-B696-C2E8E46E1565}" dt="2021-03-02T14:54:50.889" v="228"/>
          <ac:inkMkLst>
            <pc:docMk/>
            <pc:sldMk cId="2378700803" sldId="563"/>
            <ac:inkMk id="23624" creationId="{D419C405-99F4-4F0D-9F98-C40C001FA051}"/>
          </ac:inkMkLst>
        </pc:inkChg>
        <pc:inkChg chg="mod">
          <ac:chgData name="Sherif Khattab" userId="c83b1e15-36f3-4f46-aceb-05aac24c545e" providerId="ADAL" clId="{40561216-C3B6-4E03-B696-C2E8E46E1565}" dt="2021-03-02T14:54:50.889" v="228"/>
          <ac:inkMkLst>
            <pc:docMk/>
            <pc:sldMk cId="2378700803" sldId="563"/>
            <ac:inkMk id="23625" creationId="{A9DB4019-7694-44E2-A1C8-EF5452E86B18}"/>
          </ac:inkMkLst>
        </pc:inkChg>
        <pc:inkChg chg="mod">
          <ac:chgData name="Sherif Khattab" userId="c83b1e15-36f3-4f46-aceb-05aac24c545e" providerId="ADAL" clId="{40561216-C3B6-4E03-B696-C2E8E46E1565}" dt="2021-03-02T14:54:50.889" v="228"/>
          <ac:inkMkLst>
            <pc:docMk/>
            <pc:sldMk cId="2378700803" sldId="563"/>
            <ac:inkMk id="23626" creationId="{C04CDA8C-2567-4A9F-8A27-EB6631A00C21}"/>
          </ac:inkMkLst>
        </pc:inkChg>
        <pc:inkChg chg="mod">
          <ac:chgData name="Sherif Khattab" userId="c83b1e15-36f3-4f46-aceb-05aac24c545e" providerId="ADAL" clId="{40561216-C3B6-4E03-B696-C2E8E46E1565}" dt="2021-03-02T14:54:50.889" v="228"/>
          <ac:inkMkLst>
            <pc:docMk/>
            <pc:sldMk cId="2378700803" sldId="563"/>
            <ac:inkMk id="23628" creationId="{824341E5-890B-407F-B1BE-9B78A2A9E2B4}"/>
          </ac:inkMkLst>
        </pc:inkChg>
        <pc:inkChg chg="mod">
          <ac:chgData name="Sherif Khattab" userId="c83b1e15-36f3-4f46-aceb-05aac24c545e" providerId="ADAL" clId="{40561216-C3B6-4E03-B696-C2E8E46E1565}" dt="2021-03-02T14:54:50.889" v="228"/>
          <ac:inkMkLst>
            <pc:docMk/>
            <pc:sldMk cId="2378700803" sldId="563"/>
            <ac:inkMk id="23629" creationId="{8BE513DE-0C6E-47B3-9970-4D0D1E305B21}"/>
          </ac:inkMkLst>
        </pc:inkChg>
        <pc:inkChg chg="mod">
          <ac:chgData name="Sherif Khattab" userId="c83b1e15-36f3-4f46-aceb-05aac24c545e" providerId="ADAL" clId="{40561216-C3B6-4E03-B696-C2E8E46E1565}" dt="2021-03-02T14:54:50.889" v="228"/>
          <ac:inkMkLst>
            <pc:docMk/>
            <pc:sldMk cId="2378700803" sldId="563"/>
            <ac:inkMk id="23630" creationId="{EC82A30E-FFDC-47C5-87E3-9388A7B5B046}"/>
          </ac:inkMkLst>
        </pc:inkChg>
        <pc:inkChg chg="mod">
          <ac:chgData name="Sherif Khattab" userId="c83b1e15-36f3-4f46-aceb-05aac24c545e" providerId="ADAL" clId="{40561216-C3B6-4E03-B696-C2E8E46E1565}" dt="2021-03-02T14:54:50.889" v="228"/>
          <ac:inkMkLst>
            <pc:docMk/>
            <pc:sldMk cId="2378700803" sldId="563"/>
            <ac:inkMk id="23631" creationId="{0FE3A3DE-45F3-469A-980B-10731851D126}"/>
          </ac:inkMkLst>
        </pc:inkChg>
        <pc:inkChg chg="mod">
          <ac:chgData name="Sherif Khattab" userId="c83b1e15-36f3-4f46-aceb-05aac24c545e" providerId="ADAL" clId="{40561216-C3B6-4E03-B696-C2E8E46E1565}" dt="2021-03-02T14:54:50.889" v="228"/>
          <ac:inkMkLst>
            <pc:docMk/>
            <pc:sldMk cId="2378700803" sldId="563"/>
            <ac:inkMk id="23632" creationId="{0F2CE510-9FBD-49AC-8B30-FD52B2C9709C}"/>
          </ac:inkMkLst>
        </pc:inkChg>
        <pc:inkChg chg="mod">
          <ac:chgData name="Sherif Khattab" userId="c83b1e15-36f3-4f46-aceb-05aac24c545e" providerId="ADAL" clId="{40561216-C3B6-4E03-B696-C2E8E46E1565}" dt="2021-03-02T14:54:50.889" v="228"/>
          <ac:inkMkLst>
            <pc:docMk/>
            <pc:sldMk cId="2378700803" sldId="563"/>
            <ac:inkMk id="23634" creationId="{39367AD8-5239-461A-8039-12F379453AF5}"/>
          </ac:inkMkLst>
        </pc:inkChg>
        <pc:inkChg chg="mod">
          <ac:chgData name="Sherif Khattab" userId="c83b1e15-36f3-4f46-aceb-05aac24c545e" providerId="ADAL" clId="{40561216-C3B6-4E03-B696-C2E8E46E1565}" dt="2021-03-02T14:54:50.889" v="228"/>
          <ac:inkMkLst>
            <pc:docMk/>
            <pc:sldMk cId="2378700803" sldId="563"/>
            <ac:inkMk id="23635" creationId="{D75C35D5-6EAF-4D2F-9125-85118AE3B449}"/>
          </ac:inkMkLst>
        </pc:inkChg>
        <pc:inkChg chg="mod">
          <ac:chgData name="Sherif Khattab" userId="c83b1e15-36f3-4f46-aceb-05aac24c545e" providerId="ADAL" clId="{40561216-C3B6-4E03-B696-C2E8E46E1565}" dt="2021-03-02T14:54:50.889" v="228"/>
          <ac:inkMkLst>
            <pc:docMk/>
            <pc:sldMk cId="2378700803" sldId="563"/>
            <ac:inkMk id="23636" creationId="{353DBCFD-1E6D-4A02-B8E9-62C8F6213BA5}"/>
          </ac:inkMkLst>
        </pc:inkChg>
        <pc:inkChg chg="mod">
          <ac:chgData name="Sherif Khattab" userId="c83b1e15-36f3-4f46-aceb-05aac24c545e" providerId="ADAL" clId="{40561216-C3B6-4E03-B696-C2E8E46E1565}" dt="2021-03-02T14:54:50.889" v="228"/>
          <ac:inkMkLst>
            <pc:docMk/>
            <pc:sldMk cId="2378700803" sldId="563"/>
            <ac:inkMk id="23637" creationId="{83EED6AE-2F58-4157-BCF9-A04D0A3CCE0E}"/>
          </ac:inkMkLst>
        </pc:inkChg>
        <pc:inkChg chg="mod">
          <ac:chgData name="Sherif Khattab" userId="c83b1e15-36f3-4f46-aceb-05aac24c545e" providerId="ADAL" clId="{40561216-C3B6-4E03-B696-C2E8E46E1565}" dt="2021-03-02T14:54:50.889" v="228"/>
          <ac:inkMkLst>
            <pc:docMk/>
            <pc:sldMk cId="2378700803" sldId="563"/>
            <ac:inkMk id="23638" creationId="{95A62852-829F-4938-A7CD-BC8BE244C23B}"/>
          </ac:inkMkLst>
        </pc:inkChg>
        <pc:inkChg chg="mod">
          <ac:chgData name="Sherif Khattab" userId="c83b1e15-36f3-4f46-aceb-05aac24c545e" providerId="ADAL" clId="{40561216-C3B6-4E03-B696-C2E8E46E1565}" dt="2021-03-02T14:54:50.889" v="228"/>
          <ac:inkMkLst>
            <pc:docMk/>
            <pc:sldMk cId="2378700803" sldId="563"/>
            <ac:inkMk id="23639" creationId="{C1893F75-521C-4191-ADE3-54E61C603FFB}"/>
          </ac:inkMkLst>
        </pc:inkChg>
        <pc:inkChg chg="mod">
          <ac:chgData name="Sherif Khattab" userId="c83b1e15-36f3-4f46-aceb-05aac24c545e" providerId="ADAL" clId="{40561216-C3B6-4E03-B696-C2E8E46E1565}" dt="2021-03-02T14:54:50.889" v="228"/>
          <ac:inkMkLst>
            <pc:docMk/>
            <pc:sldMk cId="2378700803" sldId="563"/>
            <ac:inkMk id="23640" creationId="{5771F703-5DC7-4AE6-AEB3-12B9F3D35312}"/>
          </ac:inkMkLst>
        </pc:inkChg>
        <pc:inkChg chg="mod">
          <ac:chgData name="Sherif Khattab" userId="c83b1e15-36f3-4f46-aceb-05aac24c545e" providerId="ADAL" clId="{40561216-C3B6-4E03-B696-C2E8E46E1565}" dt="2021-03-02T14:54:50.889" v="228"/>
          <ac:inkMkLst>
            <pc:docMk/>
            <pc:sldMk cId="2378700803" sldId="563"/>
            <ac:inkMk id="23641" creationId="{9A2A94DF-3D7E-4EED-B604-5D8B817342D6}"/>
          </ac:inkMkLst>
        </pc:inkChg>
        <pc:inkChg chg="del mod">
          <ac:chgData name="Sherif Khattab" userId="c83b1e15-36f3-4f46-aceb-05aac24c545e" providerId="ADAL" clId="{40561216-C3B6-4E03-B696-C2E8E46E1565}" dt="2021-03-02T14:54:50.824" v="216"/>
          <ac:inkMkLst>
            <pc:docMk/>
            <pc:sldMk cId="2378700803" sldId="563"/>
            <ac:inkMk id="23642" creationId="{584289BE-C536-48B0-A5C3-93147F9B5CFD}"/>
          </ac:inkMkLst>
        </pc:inkChg>
        <pc:inkChg chg="del mod">
          <ac:chgData name="Sherif Khattab" userId="c83b1e15-36f3-4f46-aceb-05aac24c545e" providerId="ADAL" clId="{40561216-C3B6-4E03-B696-C2E8E46E1565}" dt="2021-03-02T14:54:50.869" v="224"/>
          <ac:inkMkLst>
            <pc:docMk/>
            <pc:sldMk cId="2378700803" sldId="563"/>
            <ac:inkMk id="23643" creationId="{E9DA26D0-0603-4013-B1FC-7913D6E83285}"/>
          </ac:inkMkLst>
        </pc:inkChg>
        <pc:inkChg chg="del mod">
          <ac:chgData name="Sherif Khattab" userId="c83b1e15-36f3-4f46-aceb-05aac24c545e" providerId="ADAL" clId="{40561216-C3B6-4E03-B696-C2E8E46E1565}" dt="2021-03-02T14:54:50.802" v="212"/>
          <ac:inkMkLst>
            <pc:docMk/>
            <pc:sldMk cId="2378700803" sldId="563"/>
            <ac:inkMk id="23644" creationId="{9CABADF0-6AAD-4A09-B71F-7EFD9B3CCEA3}"/>
          </ac:inkMkLst>
        </pc:inkChg>
        <pc:inkChg chg="del mod">
          <ac:chgData name="Sherif Khattab" userId="c83b1e15-36f3-4f46-aceb-05aac24c545e" providerId="ADAL" clId="{40561216-C3B6-4E03-B696-C2E8E46E1565}" dt="2021-03-02T14:54:50.796" v="211"/>
          <ac:inkMkLst>
            <pc:docMk/>
            <pc:sldMk cId="2378700803" sldId="563"/>
            <ac:inkMk id="23645" creationId="{649AA80D-2452-4822-8F19-4001909D7429}"/>
          </ac:inkMkLst>
        </pc:inkChg>
        <pc:inkChg chg="del mod">
          <ac:chgData name="Sherif Khattab" userId="c83b1e15-36f3-4f46-aceb-05aac24c545e" providerId="ADAL" clId="{40561216-C3B6-4E03-B696-C2E8E46E1565}" dt="2021-03-02T14:54:50.835" v="218"/>
          <ac:inkMkLst>
            <pc:docMk/>
            <pc:sldMk cId="2378700803" sldId="563"/>
            <ac:inkMk id="23646" creationId="{87B366E5-7624-47F3-A592-581796E12957}"/>
          </ac:inkMkLst>
        </pc:inkChg>
        <pc:inkChg chg="del mod">
          <ac:chgData name="Sherif Khattab" userId="c83b1e15-36f3-4f46-aceb-05aac24c545e" providerId="ADAL" clId="{40561216-C3B6-4E03-B696-C2E8E46E1565}" dt="2021-03-02T14:54:50.874" v="225"/>
          <ac:inkMkLst>
            <pc:docMk/>
            <pc:sldMk cId="2378700803" sldId="563"/>
            <ac:inkMk id="23648" creationId="{3F89BC67-AB21-4050-9493-6CA93740F5F8}"/>
          </ac:inkMkLst>
        </pc:inkChg>
        <pc:inkChg chg="del mod">
          <ac:chgData name="Sherif Khattab" userId="c83b1e15-36f3-4f46-aceb-05aac24c545e" providerId="ADAL" clId="{40561216-C3B6-4E03-B696-C2E8E46E1565}" dt="2021-03-02T14:54:50.840" v="219"/>
          <ac:inkMkLst>
            <pc:docMk/>
            <pc:sldMk cId="2378700803" sldId="563"/>
            <ac:inkMk id="23649" creationId="{B2C35B3E-1E36-4705-B4A3-28616001D1F4}"/>
          </ac:inkMkLst>
        </pc:inkChg>
        <pc:inkChg chg="del mod">
          <ac:chgData name="Sherif Khattab" userId="c83b1e15-36f3-4f46-aceb-05aac24c545e" providerId="ADAL" clId="{40561216-C3B6-4E03-B696-C2E8E46E1565}" dt="2021-03-02T14:54:50.812" v="214"/>
          <ac:inkMkLst>
            <pc:docMk/>
            <pc:sldMk cId="2378700803" sldId="563"/>
            <ac:inkMk id="23650" creationId="{BE0BDF15-3B86-4510-92D9-8E02FFE272AF}"/>
          </ac:inkMkLst>
        </pc:inkChg>
        <pc:inkChg chg="del mod">
          <ac:chgData name="Sherif Khattab" userId="c83b1e15-36f3-4f46-aceb-05aac24c545e" providerId="ADAL" clId="{40561216-C3B6-4E03-B696-C2E8E46E1565}" dt="2021-03-02T14:54:50.853" v="221"/>
          <ac:inkMkLst>
            <pc:docMk/>
            <pc:sldMk cId="2378700803" sldId="563"/>
            <ac:inkMk id="23651" creationId="{C741CB12-32FC-4B89-A891-3987A6E6647D}"/>
          </ac:inkMkLst>
        </pc:inkChg>
        <pc:inkChg chg="del mod">
          <ac:chgData name="Sherif Khattab" userId="c83b1e15-36f3-4f46-aceb-05aac24c545e" providerId="ADAL" clId="{40561216-C3B6-4E03-B696-C2E8E46E1565}" dt="2021-03-02T14:54:50.889" v="228"/>
          <ac:inkMkLst>
            <pc:docMk/>
            <pc:sldMk cId="2378700803" sldId="563"/>
            <ac:inkMk id="23652" creationId="{097A411A-2F8F-4EDF-A93C-A1916E46CE58}"/>
          </ac:inkMkLst>
        </pc:inkChg>
        <pc:inkChg chg="mod">
          <ac:chgData name="Sherif Khattab" userId="c83b1e15-36f3-4f46-aceb-05aac24c545e" providerId="ADAL" clId="{40561216-C3B6-4E03-B696-C2E8E46E1565}" dt="2021-03-02T14:54:50.889" v="228"/>
          <ac:inkMkLst>
            <pc:docMk/>
            <pc:sldMk cId="2378700803" sldId="563"/>
            <ac:inkMk id="23654" creationId="{0CDA8FA7-3F42-425F-B69F-09FE422E6C20}"/>
          </ac:inkMkLst>
        </pc:inkChg>
        <pc:inkChg chg="mod">
          <ac:chgData name="Sherif Khattab" userId="c83b1e15-36f3-4f46-aceb-05aac24c545e" providerId="ADAL" clId="{40561216-C3B6-4E03-B696-C2E8E46E1565}" dt="2021-03-02T14:54:50.889" v="228"/>
          <ac:inkMkLst>
            <pc:docMk/>
            <pc:sldMk cId="2378700803" sldId="563"/>
            <ac:inkMk id="23655" creationId="{74C0E38C-8C81-4F69-B2AF-AD53E6E6D970}"/>
          </ac:inkMkLst>
        </pc:inkChg>
        <pc:inkChg chg="del mod">
          <ac:chgData name="Sherif Khattab" userId="c83b1e15-36f3-4f46-aceb-05aac24c545e" providerId="ADAL" clId="{40561216-C3B6-4E03-B696-C2E8E46E1565}" dt="2021-03-02T14:54:50.806" v="213"/>
          <ac:inkMkLst>
            <pc:docMk/>
            <pc:sldMk cId="2378700803" sldId="563"/>
            <ac:inkMk id="23656" creationId="{85585060-B696-4403-8C88-50A6053DBD02}"/>
          </ac:inkMkLst>
        </pc:inkChg>
        <pc:inkChg chg="del mod">
          <ac:chgData name="Sherif Khattab" userId="c83b1e15-36f3-4f46-aceb-05aac24c545e" providerId="ADAL" clId="{40561216-C3B6-4E03-B696-C2E8E46E1565}" dt="2021-03-02T14:54:50.847" v="220"/>
          <ac:inkMkLst>
            <pc:docMk/>
            <pc:sldMk cId="2378700803" sldId="563"/>
            <ac:inkMk id="23657" creationId="{9236DFEA-42B0-4A18-8DB8-43023CBA1AAF}"/>
          </ac:inkMkLst>
        </pc:inkChg>
        <pc:inkChg chg="del mod">
          <ac:chgData name="Sherif Khattab" userId="c83b1e15-36f3-4f46-aceb-05aac24c545e" providerId="ADAL" clId="{40561216-C3B6-4E03-B696-C2E8E46E1565}" dt="2021-03-02T14:54:50.884" v="227"/>
          <ac:inkMkLst>
            <pc:docMk/>
            <pc:sldMk cId="2378700803" sldId="563"/>
            <ac:inkMk id="23658" creationId="{BE3E7B86-3514-4C72-91AF-4648475E24F2}"/>
          </ac:inkMkLst>
        </pc:inkChg>
        <pc:inkChg chg="del mod">
          <ac:chgData name="Sherif Khattab" userId="c83b1e15-36f3-4f46-aceb-05aac24c545e" providerId="ADAL" clId="{40561216-C3B6-4E03-B696-C2E8E46E1565}" dt="2021-03-02T14:54:50.791" v="210"/>
          <ac:inkMkLst>
            <pc:docMk/>
            <pc:sldMk cId="2378700803" sldId="563"/>
            <ac:inkMk id="23660" creationId="{EB9F504E-52DF-4A05-AB88-BDF5876CA8B9}"/>
          </ac:inkMkLst>
        </pc:inkChg>
        <pc:inkChg chg="del">
          <ac:chgData name="Sherif Khattab" userId="c83b1e15-36f3-4f46-aceb-05aac24c545e" providerId="ADAL" clId="{40561216-C3B6-4E03-B696-C2E8E46E1565}" dt="2021-03-02T14:54:50.759" v="206"/>
          <ac:inkMkLst>
            <pc:docMk/>
            <pc:sldMk cId="2378700803" sldId="563"/>
            <ac:inkMk id="23661" creationId="{C9612645-0493-443C-9C82-A267BE047D35}"/>
          </ac:inkMkLst>
        </pc:inkChg>
        <pc:inkChg chg="del mod">
          <ac:chgData name="Sherif Khattab" userId="c83b1e15-36f3-4f46-aceb-05aac24c545e" providerId="ADAL" clId="{40561216-C3B6-4E03-B696-C2E8E46E1565}" dt="2021-03-02T14:54:50.830" v="217"/>
          <ac:inkMkLst>
            <pc:docMk/>
            <pc:sldMk cId="2378700803" sldId="563"/>
            <ac:inkMk id="23663" creationId="{1A305F40-A5CC-4159-81BE-FDAA1BBA2F6E}"/>
          </ac:inkMkLst>
        </pc:inkChg>
        <pc:inkChg chg="del mod">
          <ac:chgData name="Sherif Khattab" userId="c83b1e15-36f3-4f46-aceb-05aac24c545e" providerId="ADAL" clId="{40561216-C3B6-4E03-B696-C2E8E46E1565}" dt="2021-03-02T14:54:50.859" v="222"/>
          <ac:inkMkLst>
            <pc:docMk/>
            <pc:sldMk cId="2378700803" sldId="563"/>
            <ac:inkMk id="23664" creationId="{1ADA5D77-6340-4E01-B50B-6A36D3D89303}"/>
          </ac:inkMkLst>
        </pc:inkChg>
        <pc:inkChg chg="del mod">
          <ac:chgData name="Sherif Khattab" userId="c83b1e15-36f3-4f46-aceb-05aac24c545e" providerId="ADAL" clId="{40561216-C3B6-4E03-B696-C2E8E46E1565}" dt="2021-03-02T14:54:50.879" v="226"/>
          <ac:inkMkLst>
            <pc:docMk/>
            <pc:sldMk cId="2378700803" sldId="563"/>
            <ac:inkMk id="23665" creationId="{12E5FF45-7656-41A0-B8DD-C442FEAF547C}"/>
          </ac:inkMkLst>
        </pc:inkChg>
        <pc:inkChg chg="del mod">
          <ac:chgData name="Sherif Khattab" userId="c83b1e15-36f3-4f46-aceb-05aac24c545e" providerId="ADAL" clId="{40561216-C3B6-4E03-B696-C2E8E46E1565}" dt="2021-03-02T14:54:50.779" v="208"/>
          <ac:inkMkLst>
            <pc:docMk/>
            <pc:sldMk cId="2378700803" sldId="563"/>
            <ac:inkMk id="23666" creationId="{056077FF-F297-49EF-B3D4-BBE7B44D0D1F}"/>
          </ac:inkMkLst>
        </pc:inkChg>
        <pc:inkChg chg="del mod">
          <ac:chgData name="Sherif Khattab" userId="c83b1e15-36f3-4f46-aceb-05aac24c545e" providerId="ADAL" clId="{40561216-C3B6-4E03-B696-C2E8E46E1565}" dt="2021-03-02T14:54:50.819" v="215"/>
          <ac:inkMkLst>
            <pc:docMk/>
            <pc:sldMk cId="2378700803" sldId="563"/>
            <ac:inkMk id="23667" creationId="{E1A2A440-2E68-4E40-8F14-0F85D39BBDB7}"/>
          </ac:inkMkLst>
        </pc:inkChg>
        <pc:inkChg chg="del mod">
          <ac:chgData name="Sherif Khattab" userId="c83b1e15-36f3-4f46-aceb-05aac24c545e" providerId="ADAL" clId="{40561216-C3B6-4E03-B696-C2E8E46E1565}" dt="2021-03-02T14:54:50.773" v="207"/>
          <ac:inkMkLst>
            <pc:docMk/>
            <pc:sldMk cId="2378700803" sldId="563"/>
            <ac:inkMk id="23668" creationId="{B5D7EBA2-DD1F-48CC-90CE-7F21C1DC3392}"/>
          </ac:inkMkLst>
        </pc:inkChg>
        <pc:inkChg chg="del mod">
          <ac:chgData name="Sherif Khattab" userId="c83b1e15-36f3-4f46-aceb-05aac24c545e" providerId="ADAL" clId="{40561216-C3B6-4E03-B696-C2E8E46E1565}" dt="2021-03-02T14:54:50.863" v="223"/>
          <ac:inkMkLst>
            <pc:docMk/>
            <pc:sldMk cId="2378700803" sldId="563"/>
            <ac:inkMk id="23670" creationId="{D088E3AE-C158-4537-8CB3-EA808598AAFA}"/>
          </ac:inkMkLst>
        </pc:inkChg>
        <pc:inkChg chg="del mod">
          <ac:chgData name="Sherif Khattab" userId="c83b1e15-36f3-4f46-aceb-05aac24c545e" providerId="ADAL" clId="{40561216-C3B6-4E03-B696-C2E8E46E1565}" dt="2021-03-02T14:54:50.785" v="209"/>
          <ac:inkMkLst>
            <pc:docMk/>
            <pc:sldMk cId="2378700803" sldId="563"/>
            <ac:inkMk id="23671" creationId="{22A791CB-A7E4-4BA6-AF2C-BA61BDCB17CE}"/>
          </ac:inkMkLst>
        </pc:inkChg>
      </pc:sldChg>
      <pc:sldChg chg="delSp modSp add mod modAnim">
        <pc:chgData name="Sherif Khattab" userId="c83b1e15-36f3-4f46-aceb-05aac24c545e" providerId="ADAL" clId="{40561216-C3B6-4E03-B696-C2E8E46E1565}" dt="2021-03-02T14:59:06.248" v="654"/>
        <pc:sldMkLst>
          <pc:docMk/>
          <pc:sldMk cId="3036780415" sldId="564"/>
        </pc:sldMkLst>
        <pc:grpChg chg="mod">
          <ac:chgData name="Sherif Khattab" userId="c83b1e15-36f3-4f46-aceb-05aac24c545e" providerId="ADAL" clId="{40561216-C3B6-4E03-B696-C2E8E46E1565}" dt="2021-03-02T14:54:39.178" v="205"/>
          <ac:grpSpMkLst>
            <pc:docMk/>
            <pc:sldMk cId="3036780415" sldId="564"/>
            <ac:grpSpMk id="23672" creationId="{D3B42BF9-8198-43FC-B7E5-062D26193C4A}"/>
          </ac:grpSpMkLst>
        </pc:grpChg>
        <pc:inkChg chg="mod">
          <ac:chgData name="Sherif Khattab" userId="c83b1e15-36f3-4f46-aceb-05aac24c545e" providerId="ADAL" clId="{40561216-C3B6-4E03-B696-C2E8E46E1565}" dt="2021-03-02T14:54:39.178" v="205"/>
          <ac:inkMkLst>
            <pc:docMk/>
            <pc:sldMk cId="3036780415" sldId="564"/>
            <ac:inkMk id="3" creationId="{B0FBBC0D-35B9-448B-9D52-F9702601D9E2}"/>
          </ac:inkMkLst>
        </pc:inkChg>
        <pc:inkChg chg="mod">
          <ac:chgData name="Sherif Khattab" userId="c83b1e15-36f3-4f46-aceb-05aac24c545e" providerId="ADAL" clId="{40561216-C3B6-4E03-B696-C2E8E46E1565}" dt="2021-03-02T14:54:39.178" v="205"/>
          <ac:inkMkLst>
            <pc:docMk/>
            <pc:sldMk cId="3036780415" sldId="564"/>
            <ac:inkMk id="5" creationId="{1334F479-0557-4560-B3CA-54D487BC1692}"/>
          </ac:inkMkLst>
        </pc:inkChg>
        <pc:inkChg chg="mod">
          <ac:chgData name="Sherif Khattab" userId="c83b1e15-36f3-4f46-aceb-05aac24c545e" providerId="ADAL" clId="{40561216-C3B6-4E03-B696-C2E8E46E1565}" dt="2021-03-02T14:54:39.178" v="205"/>
          <ac:inkMkLst>
            <pc:docMk/>
            <pc:sldMk cId="3036780415" sldId="564"/>
            <ac:inkMk id="6" creationId="{C77C32EE-2731-421E-9672-5A63D6E9F538}"/>
          </ac:inkMkLst>
        </pc:inkChg>
        <pc:inkChg chg="mod">
          <ac:chgData name="Sherif Khattab" userId="c83b1e15-36f3-4f46-aceb-05aac24c545e" providerId="ADAL" clId="{40561216-C3B6-4E03-B696-C2E8E46E1565}" dt="2021-03-02T14:54:39.178" v="205"/>
          <ac:inkMkLst>
            <pc:docMk/>
            <pc:sldMk cId="3036780415" sldId="564"/>
            <ac:inkMk id="34" creationId="{76F4BB3E-F0E4-42AA-ACB1-D0A6A3746F24}"/>
          </ac:inkMkLst>
        </pc:inkChg>
        <pc:inkChg chg="mod">
          <ac:chgData name="Sherif Khattab" userId="c83b1e15-36f3-4f46-aceb-05aac24c545e" providerId="ADAL" clId="{40561216-C3B6-4E03-B696-C2E8E46E1565}" dt="2021-03-02T14:54:39.178" v="205"/>
          <ac:inkMkLst>
            <pc:docMk/>
            <pc:sldMk cId="3036780415" sldId="564"/>
            <ac:inkMk id="35" creationId="{BB1041F6-9E9F-4186-AC93-4372635DAB2B}"/>
          </ac:inkMkLst>
        </pc:inkChg>
        <pc:inkChg chg="mod">
          <ac:chgData name="Sherif Khattab" userId="c83b1e15-36f3-4f46-aceb-05aac24c545e" providerId="ADAL" clId="{40561216-C3B6-4E03-B696-C2E8E46E1565}" dt="2021-03-02T14:54:39.178" v="205"/>
          <ac:inkMkLst>
            <pc:docMk/>
            <pc:sldMk cId="3036780415" sldId="564"/>
            <ac:inkMk id="36" creationId="{FBD4DC2C-2A69-4F9C-9FD0-0A2D83A17035}"/>
          </ac:inkMkLst>
        </pc:inkChg>
        <pc:inkChg chg="mod">
          <ac:chgData name="Sherif Khattab" userId="c83b1e15-36f3-4f46-aceb-05aac24c545e" providerId="ADAL" clId="{40561216-C3B6-4E03-B696-C2E8E46E1565}" dt="2021-03-02T14:54:39.178" v="205"/>
          <ac:inkMkLst>
            <pc:docMk/>
            <pc:sldMk cId="3036780415" sldId="564"/>
            <ac:inkMk id="38" creationId="{08DD68F7-523C-4437-9949-BFD6B8B320B7}"/>
          </ac:inkMkLst>
        </pc:inkChg>
        <pc:inkChg chg="mod">
          <ac:chgData name="Sherif Khattab" userId="c83b1e15-36f3-4f46-aceb-05aac24c545e" providerId="ADAL" clId="{40561216-C3B6-4E03-B696-C2E8E46E1565}" dt="2021-03-02T14:54:39.178" v="205"/>
          <ac:inkMkLst>
            <pc:docMk/>
            <pc:sldMk cId="3036780415" sldId="564"/>
            <ac:inkMk id="39" creationId="{6B907EBB-5700-4291-BB4C-D8877DB4FFCD}"/>
          </ac:inkMkLst>
        </pc:inkChg>
        <pc:inkChg chg="mod">
          <ac:chgData name="Sherif Khattab" userId="c83b1e15-36f3-4f46-aceb-05aac24c545e" providerId="ADAL" clId="{40561216-C3B6-4E03-B696-C2E8E46E1565}" dt="2021-03-02T14:54:39.178" v="205"/>
          <ac:inkMkLst>
            <pc:docMk/>
            <pc:sldMk cId="3036780415" sldId="564"/>
            <ac:inkMk id="40" creationId="{D1405003-6795-43E1-B78F-70DFA34AAA56}"/>
          </ac:inkMkLst>
        </pc:inkChg>
        <pc:inkChg chg="mod">
          <ac:chgData name="Sherif Khattab" userId="c83b1e15-36f3-4f46-aceb-05aac24c545e" providerId="ADAL" clId="{40561216-C3B6-4E03-B696-C2E8E46E1565}" dt="2021-03-02T14:54:39.178" v="205"/>
          <ac:inkMkLst>
            <pc:docMk/>
            <pc:sldMk cId="3036780415" sldId="564"/>
            <ac:inkMk id="41" creationId="{E5C63D8D-A5A2-4ECA-9233-25A9BB4111B0}"/>
          </ac:inkMkLst>
        </pc:inkChg>
        <pc:inkChg chg="mod">
          <ac:chgData name="Sherif Khattab" userId="c83b1e15-36f3-4f46-aceb-05aac24c545e" providerId="ADAL" clId="{40561216-C3B6-4E03-B696-C2E8E46E1565}" dt="2021-03-02T14:54:39.178" v="205"/>
          <ac:inkMkLst>
            <pc:docMk/>
            <pc:sldMk cId="3036780415" sldId="564"/>
            <ac:inkMk id="42" creationId="{DA8E3D6B-1BC0-4231-B0D7-7B8A4360DECC}"/>
          </ac:inkMkLst>
        </pc:inkChg>
        <pc:inkChg chg="mod">
          <ac:chgData name="Sherif Khattab" userId="c83b1e15-36f3-4f46-aceb-05aac24c545e" providerId="ADAL" clId="{40561216-C3B6-4E03-B696-C2E8E46E1565}" dt="2021-03-02T14:54:39.178" v="205"/>
          <ac:inkMkLst>
            <pc:docMk/>
            <pc:sldMk cId="3036780415" sldId="564"/>
            <ac:inkMk id="44" creationId="{19C19232-5340-48E5-9ED6-62DEBBCE1215}"/>
          </ac:inkMkLst>
        </pc:inkChg>
        <pc:inkChg chg="mod">
          <ac:chgData name="Sherif Khattab" userId="c83b1e15-36f3-4f46-aceb-05aac24c545e" providerId="ADAL" clId="{40561216-C3B6-4E03-B696-C2E8E46E1565}" dt="2021-03-02T14:54:39.178" v="205"/>
          <ac:inkMkLst>
            <pc:docMk/>
            <pc:sldMk cId="3036780415" sldId="564"/>
            <ac:inkMk id="45" creationId="{D1B4E85F-AC34-40C2-82B7-32CDF26E2AA9}"/>
          </ac:inkMkLst>
        </pc:inkChg>
        <pc:inkChg chg="mod">
          <ac:chgData name="Sherif Khattab" userId="c83b1e15-36f3-4f46-aceb-05aac24c545e" providerId="ADAL" clId="{40561216-C3B6-4E03-B696-C2E8E46E1565}" dt="2021-03-02T14:54:39.178" v="205"/>
          <ac:inkMkLst>
            <pc:docMk/>
            <pc:sldMk cId="3036780415" sldId="564"/>
            <ac:inkMk id="46" creationId="{E6BF4D18-EC16-4386-BB86-4E44BAF7C03B}"/>
          </ac:inkMkLst>
        </pc:inkChg>
        <pc:inkChg chg="mod">
          <ac:chgData name="Sherif Khattab" userId="c83b1e15-36f3-4f46-aceb-05aac24c545e" providerId="ADAL" clId="{40561216-C3B6-4E03-B696-C2E8E46E1565}" dt="2021-03-02T14:54:39.178" v="205"/>
          <ac:inkMkLst>
            <pc:docMk/>
            <pc:sldMk cId="3036780415" sldId="564"/>
            <ac:inkMk id="47" creationId="{02569F11-2943-4F04-87BA-CA8732D937CB}"/>
          </ac:inkMkLst>
        </pc:inkChg>
        <pc:inkChg chg="mod">
          <ac:chgData name="Sherif Khattab" userId="c83b1e15-36f3-4f46-aceb-05aac24c545e" providerId="ADAL" clId="{40561216-C3B6-4E03-B696-C2E8E46E1565}" dt="2021-03-02T14:54:39.178" v="205"/>
          <ac:inkMkLst>
            <pc:docMk/>
            <pc:sldMk cId="3036780415" sldId="564"/>
            <ac:inkMk id="48" creationId="{B58E1670-F3F7-4DFE-AF3D-056FDA785310}"/>
          </ac:inkMkLst>
        </pc:inkChg>
        <pc:inkChg chg="mod">
          <ac:chgData name="Sherif Khattab" userId="c83b1e15-36f3-4f46-aceb-05aac24c545e" providerId="ADAL" clId="{40561216-C3B6-4E03-B696-C2E8E46E1565}" dt="2021-03-02T14:54:39.178" v="205"/>
          <ac:inkMkLst>
            <pc:docMk/>
            <pc:sldMk cId="3036780415" sldId="564"/>
            <ac:inkMk id="49" creationId="{19257841-2019-40BC-AD69-87A73EC0948B}"/>
          </ac:inkMkLst>
        </pc:inkChg>
        <pc:inkChg chg="mod">
          <ac:chgData name="Sherif Khattab" userId="c83b1e15-36f3-4f46-aceb-05aac24c545e" providerId="ADAL" clId="{40561216-C3B6-4E03-B696-C2E8E46E1565}" dt="2021-03-02T14:54:39.178" v="205"/>
          <ac:inkMkLst>
            <pc:docMk/>
            <pc:sldMk cId="3036780415" sldId="564"/>
            <ac:inkMk id="50" creationId="{26C81269-5964-499B-83AC-4B4F3ECF46D9}"/>
          </ac:inkMkLst>
        </pc:inkChg>
        <pc:inkChg chg="mod">
          <ac:chgData name="Sherif Khattab" userId="c83b1e15-36f3-4f46-aceb-05aac24c545e" providerId="ADAL" clId="{40561216-C3B6-4E03-B696-C2E8E46E1565}" dt="2021-03-02T14:54:39.178" v="205"/>
          <ac:inkMkLst>
            <pc:docMk/>
            <pc:sldMk cId="3036780415" sldId="564"/>
            <ac:inkMk id="51" creationId="{20368D2C-01B3-405E-89B9-A7788F5F56C4}"/>
          </ac:inkMkLst>
        </pc:inkChg>
        <pc:inkChg chg="mod">
          <ac:chgData name="Sherif Khattab" userId="c83b1e15-36f3-4f46-aceb-05aac24c545e" providerId="ADAL" clId="{40561216-C3B6-4E03-B696-C2E8E46E1565}" dt="2021-03-02T14:54:39.178" v="205"/>
          <ac:inkMkLst>
            <pc:docMk/>
            <pc:sldMk cId="3036780415" sldId="564"/>
            <ac:inkMk id="53" creationId="{4B0B24DC-2DC7-4C85-8BDA-CB5171C1850E}"/>
          </ac:inkMkLst>
        </pc:inkChg>
        <pc:inkChg chg="mod">
          <ac:chgData name="Sherif Khattab" userId="c83b1e15-36f3-4f46-aceb-05aac24c545e" providerId="ADAL" clId="{40561216-C3B6-4E03-B696-C2E8E46E1565}" dt="2021-03-02T14:54:39.178" v="205"/>
          <ac:inkMkLst>
            <pc:docMk/>
            <pc:sldMk cId="3036780415" sldId="564"/>
            <ac:inkMk id="54" creationId="{FAA76FFB-4F7B-44CF-9E3F-7D873ACD011E}"/>
          </ac:inkMkLst>
        </pc:inkChg>
        <pc:inkChg chg="mod">
          <ac:chgData name="Sherif Khattab" userId="c83b1e15-36f3-4f46-aceb-05aac24c545e" providerId="ADAL" clId="{40561216-C3B6-4E03-B696-C2E8E46E1565}" dt="2021-03-02T14:54:39.178" v="205"/>
          <ac:inkMkLst>
            <pc:docMk/>
            <pc:sldMk cId="3036780415" sldId="564"/>
            <ac:inkMk id="55" creationId="{2A509FA3-B322-44A6-A5B7-3B6A64FF271C}"/>
          </ac:inkMkLst>
        </pc:inkChg>
        <pc:inkChg chg="mod">
          <ac:chgData name="Sherif Khattab" userId="c83b1e15-36f3-4f46-aceb-05aac24c545e" providerId="ADAL" clId="{40561216-C3B6-4E03-B696-C2E8E46E1565}" dt="2021-03-02T14:54:39.178" v="205"/>
          <ac:inkMkLst>
            <pc:docMk/>
            <pc:sldMk cId="3036780415" sldId="564"/>
            <ac:inkMk id="56" creationId="{9FB1D72E-EF06-4758-9CAE-0C2AFAB761B2}"/>
          </ac:inkMkLst>
        </pc:inkChg>
        <pc:inkChg chg="mod">
          <ac:chgData name="Sherif Khattab" userId="c83b1e15-36f3-4f46-aceb-05aac24c545e" providerId="ADAL" clId="{40561216-C3B6-4E03-B696-C2E8E46E1565}" dt="2021-03-02T14:54:39.178" v="205"/>
          <ac:inkMkLst>
            <pc:docMk/>
            <pc:sldMk cId="3036780415" sldId="564"/>
            <ac:inkMk id="58" creationId="{AD54C535-8A13-4466-B936-FDE4EE0D13AB}"/>
          </ac:inkMkLst>
        </pc:inkChg>
        <pc:inkChg chg="mod">
          <ac:chgData name="Sherif Khattab" userId="c83b1e15-36f3-4f46-aceb-05aac24c545e" providerId="ADAL" clId="{40561216-C3B6-4E03-B696-C2E8E46E1565}" dt="2021-03-02T14:54:39.178" v="205"/>
          <ac:inkMkLst>
            <pc:docMk/>
            <pc:sldMk cId="3036780415" sldId="564"/>
            <ac:inkMk id="59" creationId="{8191728A-6391-4424-97E9-9D875C21CABB}"/>
          </ac:inkMkLst>
        </pc:inkChg>
        <pc:inkChg chg="mod">
          <ac:chgData name="Sherif Khattab" userId="c83b1e15-36f3-4f46-aceb-05aac24c545e" providerId="ADAL" clId="{40561216-C3B6-4E03-B696-C2E8E46E1565}" dt="2021-03-02T14:54:39.178" v="205"/>
          <ac:inkMkLst>
            <pc:docMk/>
            <pc:sldMk cId="3036780415" sldId="564"/>
            <ac:inkMk id="61" creationId="{3873DDFB-3276-4A9C-A452-0E255D449AE0}"/>
          </ac:inkMkLst>
        </pc:inkChg>
        <pc:inkChg chg="mod">
          <ac:chgData name="Sherif Khattab" userId="c83b1e15-36f3-4f46-aceb-05aac24c545e" providerId="ADAL" clId="{40561216-C3B6-4E03-B696-C2E8E46E1565}" dt="2021-03-02T14:54:39.178" v="205"/>
          <ac:inkMkLst>
            <pc:docMk/>
            <pc:sldMk cId="3036780415" sldId="564"/>
            <ac:inkMk id="62" creationId="{6CA89F45-C596-4B44-8218-2E80CDFD9AC1}"/>
          </ac:inkMkLst>
        </pc:inkChg>
        <pc:inkChg chg="mod">
          <ac:chgData name="Sherif Khattab" userId="c83b1e15-36f3-4f46-aceb-05aac24c545e" providerId="ADAL" clId="{40561216-C3B6-4E03-B696-C2E8E46E1565}" dt="2021-03-02T14:54:39.178" v="205"/>
          <ac:inkMkLst>
            <pc:docMk/>
            <pc:sldMk cId="3036780415" sldId="564"/>
            <ac:inkMk id="63" creationId="{C0DC48F3-13CB-48CD-943B-D376DED3D452}"/>
          </ac:inkMkLst>
        </pc:inkChg>
        <pc:inkChg chg="mod">
          <ac:chgData name="Sherif Khattab" userId="c83b1e15-36f3-4f46-aceb-05aac24c545e" providerId="ADAL" clId="{40561216-C3B6-4E03-B696-C2E8E46E1565}" dt="2021-03-02T14:54:39.178" v="205"/>
          <ac:inkMkLst>
            <pc:docMk/>
            <pc:sldMk cId="3036780415" sldId="564"/>
            <ac:inkMk id="23552" creationId="{AD02388C-420C-4C10-A5B7-33825C4777B5}"/>
          </ac:inkMkLst>
        </pc:inkChg>
        <pc:inkChg chg="mod">
          <ac:chgData name="Sherif Khattab" userId="c83b1e15-36f3-4f46-aceb-05aac24c545e" providerId="ADAL" clId="{40561216-C3B6-4E03-B696-C2E8E46E1565}" dt="2021-03-02T14:54:39.178" v="205"/>
          <ac:inkMkLst>
            <pc:docMk/>
            <pc:sldMk cId="3036780415" sldId="564"/>
            <ac:inkMk id="23556" creationId="{B63716A9-A45C-49C7-8CC0-3310F6B827F6}"/>
          </ac:inkMkLst>
        </pc:inkChg>
        <pc:inkChg chg="mod">
          <ac:chgData name="Sherif Khattab" userId="c83b1e15-36f3-4f46-aceb-05aac24c545e" providerId="ADAL" clId="{40561216-C3B6-4E03-B696-C2E8E46E1565}" dt="2021-03-02T14:54:39.178" v="205"/>
          <ac:inkMkLst>
            <pc:docMk/>
            <pc:sldMk cId="3036780415" sldId="564"/>
            <ac:inkMk id="23558" creationId="{12438C2F-B2BE-423F-8FB0-A8B24276FAA9}"/>
          </ac:inkMkLst>
        </pc:inkChg>
        <pc:inkChg chg="mod">
          <ac:chgData name="Sherif Khattab" userId="c83b1e15-36f3-4f46-aceb-05aac24c545e" providerId="ADAL" clId="{40561216-C3B6-4E03-B696-C2E8E46E1565}" dt="2021-03-02T14:54:39.178" v="205"/>
          <ac:inkMkLst>
            <pc:docMk/>
            <pc:sldMk cId="3036780415" sldId="564"/>
            <ac:inkMk id="23559" creationId="{63236EA0-8781-4E1D-ACC7-D2AB2BA2975A}"/>
          </ac:inkMkLst>
        </pc:inkChg>
        <pc:inkChg chg="mod">
          <ac:chgData name="Sherif Khattab" userId="c83b1e15-36f3-4f46-aceb-05aac24c545e" providerId="ADAL" clId="{40561216-C3B6-4E03-B696-C2E8E46E1565}" dt="2021-03-02T14:54:39.178" v="205"/>
          <ac:inkMkLst>
            <pc:docMk/>
            <pc:sldMk cId="3036780415" sldId="564"/>
            <ac:inkMk id="23560" creationId="{8296C127-E688-4138-8B46-A545AA74759F}"/>
          </ac:inkMkLst>
        </pc:inkChg>
        <pc:inkChg chg="mod">
          <ac:chgData name="Sherif Khattab" userId="c83b1e15-36f3-4f46-aceb-05aac24c545e" providerId="ADAL" clId="{40561216-C3B6-4E03-B696-C2E8E46E1565}" dt="2021-03-02T14:54:39.178" v="205"/>
          <ac:inkMkLst>
            <pc:docMk/>
            <pc:sldMk cId="3036780415" sldId="564"/>
            <ac:inkMk id="23561" creationId="{27B15F83-7325-42D6-B559-2D057C3A0C3F}"/>
          </ac:inkMkLst>
        </pc:inkChg>
        <pc:inkChg chg="mod">
          <ac:chgData name="Sherif Khattab" userId="c83b1e15-36f3-4f46-aceb-05aac24c545e" providerId="ADAL" clId="{40561216-C3B6-4E03-B696-C2E8E46E1565}" dt="2021-03-02T14:54:39.178" v="205"/>
          <ac:inkMkLst>
            <pc:docMk/>
            <pc:sldMk cId="3036780415" sldId="564"/>
            <ac:inkMk id="23562" creationId="{41609FE5-F416-4C74-A5D0-5EFA0CF8EF70}"/>
          </ac:inkMkLst>
        </pc:inkChg>
        <pc:inkChg chg="mod">
          <ac:chgData name="Sherif Khattab" userId="c83b1e15-36f3-4f46-aceb-05aac24c545e" providerId="ADAL" clId="{40561216-C3B6-4E03-B696-C2E8E46E1565}" dt="2021-03-02T14:54:39.178" v="205"/>
          <ac:inkMkLst>
            <pc:docMk/>
            <pc:sldMk cId="3036780415" sldId="564"/>
            <ac:inkMk id="23564" creationId="{0479C8AE-E53D-4F3D-9A1F-0B3B4EF8E437}"/>
          </ac:inkMkLst>
        </pc:inkChg>
        <pc:inkChg chg="mod">
          <ac:chgData name="Sherif Khattab" userId="c83b1e15-36f3-4f46-aceb-05aac24c545e" providerId="ADAL" clId="{40561216-C3B6-4E03-B696-C2E8E46E1565}" dt="2021-03-02T14:54:39.178" v="205"/>
          <ac:inkMkLst>
            <pc:docMk/>
            <pc:sldMk cId="3036780415" sldId="564"/>
            <ac:inkMk id="23565" creationId="{7EA1AC65-0991-4EAD-9289-5B6967D4C6A4}"/>
          </ac:inkMkLst>
        </pc:inkChg>
        <pc:inkChg chg="mod">
          <ac:chgData name="Sherif Khattab" userId="c83b1e15-36f3-4f46-aceb-05aac24c545e" providerId="ADAL" clId="{40561216-C3B6-4E03-B696-C2E8E46E1565}" dt="2021-03-02T14:54:39.178" v="205"/>
          <ac:inkMkLst>
            <pc:docMk/>
            <pc:sldMk cId="3036780415" sldId="564"/>
            <ac:inkMk id="23567" creationId="{B964468F-11D4-4449-BD5D-D276B04321BD}"/>
          </ac:inkMkLst>
        </pc:inkChg>
        <pc:inkChg chg="mod">
          <ac:chgData name="Sherif Khattab" userId="c83b1e15-36f3-4f46-aceb-05aac24c545e" providerId="ADAL" clId="{40561216-C3B6-4E03-B696-C2E8E46E1565}" dt="2021-03-02T14:54:39.178" v="205"/>
          <ac:inkMkLst>
            <pc:docMk/>
            <pc:sldMk cId="3036780415" sldId="564"/>
            <ac:inkMk id="23568" creationId="{B0D8423F-0857-4468-8FB1-850C348CC062}"/>
          </ac:inkMkLst>
        </pc:inkChg>
        <pc:inkChg chg="mod">
          <ac:chgData name="Sherif Khattab" userId="c83b1e15-36f3-4f46-aceb-05aac24c545e" providerId="ADAL" clId="{40561216-C3B6-4E03-B696-C2E8E46E1565}" dt="2021-03-02T14:54:39.178" v="205"/>
          <ac:inkMkLst>
            <pc:docMk/>
            <pc:sldMk cId="3036780415" sldId="564"/>
            <ac:inkMk id="23569" creationId="{E089F2E3-45EA-486B-A260-E766EB2A0258}"/>
          </ac:inkMkLst>
        </pc:inkChg>
        <pc:inkChg chg="mod">
          <ac:chgData name="Sherif Khattab" userId="c83b1e15-36f3-4f46-aceb-05aac24c545e" providerId="ADAL" clId="{40561216-C3B6-4E03-B696-C2E8E46E1565}" dt="2021-03-02T14:54:39.178" v="205"/>
          <ac:inkMkLst>
            <pc:docMk/>
            <pc:sldMk cId="3036780415" sldId="564"/>
            <ac:inkMk id="23570" creationId="{C315644A-BBCC-4823-9005-14F1A7FDE1C2}"/>
          </ac:inkMkLst>
        </pc:inkChg>
        <pc:inkChg chg="mod">
          <ac:chgData name="Sherif Khattab" userId="c83b1e15-36f3-4f46-aceb-05aac24c545e" providerId="ADAL" clId="{40561216-C3B6-4E03-B696-C2E8E46E1565}" dt="2021-03-02T14:54:39.178" v="205"/>
          <ac:inkMkLst>
            <pc:docMk/>
            <pc:sldMk cId="3036780415" sldId="564"/>
            <ac:inkMk id="23571" creationId="{4A65A549-A8AD-4542-8C89-6269FF5866D1}"/>
          </ac:inkMkLst>
        </pc:inkChg>
        <pc:inkChg chg="mod">
          <ac:chgData name="Sherif Khattab" userId="c83b1e15-36f3-4f46-aceb-05aac24c545e" providerId="ADAL" clId="{40561216-C3B6-4E03-B696-C2E8E46E1565}" dt="2021-03-02T14:54:39.178" v="205"/>
          <ac:inkMkLst>
            <pc:docMk/>
            <pc:sldMk cId="3036780415" sldId="564"/>
            <ac:inkMk id="23572" creationId="{B9C4A1FB-67E2-4BED-9908-CDD670C3D085}"/>
          </ac:inkMkLst>
        </pc:inkChg>
        <pc:inkChg chg="mod">
          <ac:chgData name="Sherif Khattab" userId="c83b1e15-36f3-4f46-aceb-05aac24c545e" providerId="ADAL" clId="{40561216-C3B6-4E03-B696-C2E8E46E1565}" dt="2021-03-02T14:54:39.178" v="205"/>
          <ac:inkMkLst>
            <pc:docMk/>
            <pc:sldMk cId="3036780415" sldId="564"/>
            <ac:inkMk id="23574" creationId="{5080E0A9-56D7-4D4F-A195-E284339CA129}"/>
          </ac:inkMkLst>
        </pc:inkChg>
        <pc:inkChg chg="mod">
          <ac:chgData name="Sherif Khattab" userId="c83b1e15-36f3-4f46-aceb-05aac24c545e" providerId="ADAL" clId="{40561216-C3B6-4E03-B696-C2E8E46E1565}" dt="2021-03-02T14:54:39.178" v="205"/>
          <ac:inkMkLst>
            <pc:docMk/>
            <pc:sldMk cId="3036780415" sldId="564"/>
            <ac:inkMk id="23576" creationId="{D0BE1369-00A5-44C7-8452-53D1B39882EE}"/>
          </ac:inkMkLst>
        </pc:inkChg>
        <pc:inkChg chg="mod">
          <ac:chgData name="Sherif Khattab" userId="c83b1e15-36f3-4f46-aceb-05aac24c545e" providerId="ADAL" clId="{40561216-C3B6-4E03-B696-C2E8E46E1565}" dt="2021-03-02T14:54:39.178" v="205"/>
          <ac:inkMkLst>
            <pc:docMk/>
            <pc:sldMk cId="3036780415" sldId="564"/>
            <ac:inkMk id="23577" creationId="{43BAB690-6EB8-4D2F-9260-3E735FEB4B2D}"/>
          </ac:inkMkLst>
        </pc:inkChg>
        <pc:inkChg chg="mod">
          <ac:chgData name="Sherif Khattab" userId="c83b1e15-36f3-4f46-aceb-05aac24c545e" providerId="ADAL" clId="{40561216-C3B6-4E03-B696-C2E8E46E1565}" dt="2021-03-02T14:54:39.178" v="205"/>
          <ac:inkMkLst>
            <pc:docMk/>
            <pc:sldMk cId="3036780415" sldId="564"/>
            <ac:inkMk id="23578" creationId="{83315C3A-A95B-42AC-9D6D-979EB8D173B6}"/>
          </ac:inkMkLst>
        </pc:inkChg>
        <pc:inkChg chg="mod">
          <ac:chgData name="Sherif Khattab" userId="c83b1e15-36f3-4f46-aceb-05aac24c545e" providerId="ADAL" clId="{40561216-C3B6-4E03-B696-C2E8E46E1565}" dt="2021-03-02T14:54:39.178" v="205"/>
          <ac:inkMkLst>
            <pc:docMk/>
            <pc:sldMk cId="3036780415" sldId="564"/>
            <ac:inkMk id="23579" creationId="{E04171F8-E595-4689-B13C-72E0E4EF4978}"/>
          </ac:inkMkLst>
        </pc:inkChg>
        <pc:inkChg chg="mod">
          <ac:chgData name="Sherif Khattab" userId="c83b1e15-36f3-4f46-aceb-05aac24c545e" providerId="ADAL" clId="{40561216-C3B6-4E03-B696-C2E8E46E1565}" dt="2021-03-02T14:54:39.178" v="205"/>
          <ac:inkMkLst>
            <pc:docMk/>
            <pc:sldMk cId="3036780415" sldId="564"/>
            <ac:inkMk id="23580" creationId="{E8FD612D-4AE1-407E-90A1-CE8B0F7F65A7}"/>
          </ac:inkMkLst>
        </pc:inkChg>
        <pc:inkChg chg="mod">
          <ac:chgData name="Sherif Khattab" userId="c83b1e15-36f3-4f46-aceb-05aac24c545e" providerId="ADAL" clId="{40561216-C3B6-4E03-B696-C2E8E46E1565}" dt="2021-03-02T14:54:39.178" v="205"/>
          <ac:inkMkLst>
            <pc:docMk/>
            <pc:sldMk cId="3036780415" sldId="564"/>
            <ac:inkMk id="23581" creationId="{C8D3D5B6-B190-475B-BF38-91CC60C733FE}"/>
          </ac:inkMkLst>
        </pc:inkChg>
        <pc:inkChg chg="mod">
          <ac:chgData name="Sherif Khattab" userId="c83b1e15-36f3-4f46-aceb-05aac24c545e" providerId="ADAL" clId="{40561216-C3B6-4E03-B696-C2E8E46E1565}" dt="2021-03-02T14:54:39.178" v="205"/>
          <ac:inkMkLst>
            <pc:docMk/>
            <pc:sldMk cId="3036780415" sldId="564"/>
            <ac:inkMk id="23583" creationId="{EC8BF6A4-0F25-47DF-8764-D97275EAA475}"/>
          </ac:inkMkLst>
        </pc:inkChg>
        <pc:inkChg chg="mod">
          <ac:chgData name="Sherif Khattab" userId="c83b1e15-36f3-4f46-aceb-05aac24c545e" providerId="ADAL" clId="{40561216-C3B6-4E03-B696-C2E8E46E1565}" dt="2021-03-02T14:54:39.178" v="205"/>
          <ac:inkMkLst>
            <pc:docMk/>
            <pc:sldMk cId="3036780415" sldId="564"/>
            <ac:inkMk id="23584" creationId="{57D69971-0B46-4623-8A6B-3B3C85BCFF69}"/>
          </ac:inkMkLst>
        </pc:inkChg>
        <pc:inkChg chg="mod">
          <ac:chgData name="Sherif Khattab" userId="c83b1e15-36f3-4f46-aceb-05aac24c545e" providerId="ADAL" clId="{40561216-C3B6-4E03-B696-C2E8E46E1565}" dt="2021-03-02T14:54:39.178" v="205"/>
          <ac:inkMkLst>
            <pc:docMk/>
            <pc:sldMk cId="3036780415" sldId="564"/>
            <ac:inkMk id="23585" creationId="{F8FC187E-9EB1-4A50-98B4-087073282546}"/>
          </ac:inkMkLst>
        </pc:inkChg>
        <pc:inkChg chg="mod">
          <ac:chgData name="Sherif Khattab" userId="c83b1e15-36f3-4f46-aceb-05aac24c545e" providerId="ADAL" clId="{40561216-C3B6-4E03-B696-C2E8E46E1565}" dt="2021-03-02T14:54:39.178" v="205"/>
          <ac:inkMkLst>
            <pc:docMk/>
            <pc:sldMk cId="3036780415" sldId="564"/>
            <ac:inkMk id="23586" creationId="{1AFE1D24-554E-45CD-A400-2E8FC12D5A0D}"/>
          </ac:inkMkLst>
        </pc:inkChg>
        <pc:inkChg chg="mod">
          <ac:chgData name="Sherif Khattab" userId="c83b1e15-36f3-4f46-aceb-05aac24c545e" providerId="ADAL" clId="{40561216-C3B6-4E03-B696-C2E8E46E1565}" dt="2021-03-02T14:54:39.178" v="205"/>
          <ac:inkMkLst>
            <pc:docMk/>
            <pc:sldMk cId="3036780415" sldId="564"/>
            <ac:inkMk id="23587" creationId="{FE9728E1-CAAA-43DC-B604-C9D45BF1646D}"/>
          </ac:inkMkLst>
        </pc:inkChg>
        <pc:inkChg chg="mod">
          <ac:chgData name="Sherif Khattab" userId="c83b1e15-36f3-4f46-aceb-05aac24c545e" providerId="ADAL" clId="{40561216-C3B6-4E03-B696-C2E8E46E1565}" dt="2021-03-02T14:54:39.178" v="205"/>
          <ac:inkMkLst>
            <pc:docMk/>
            <pc:sldMk cId="3036780415" sldId="564"/>
            <ac:inkMk id="23589" creationId="{0A0BC15D-6427-44BD-B8C5-2F74D103D233}"/>
          </ac:inkMkLst>
        </pc:inkChg>
        <pc:inkChg chg="mod">
          <ac:chgData name="Sherif Khattab" userId="c83b1e15-36f3-4f46-aceb-05aac24c545e" providerId="ADAL" clId="{40561216-C3B6-4E03-B696-C2E8E46E1565}" dt="2021-03-02T14:54:39.178" v="205"/>
          <ac:inkMkLst>
            <pc:docMk/>
            <pc:sldMk cId="3036780415" sldId="564"/>
            <ac:inkMk id="23590" creationId="{761307AF-16E1-4780-B3AC-E42AB02AF571}"/>
          </ac:inkMkLst>
        </pc:inkChg>
        <pc:inkChg chg="mod">
          <ac:chgData name="Sherif Khattab" userId="c83b1e15-36f3-4f46-aceb-05aac24c545e" providerId="ADAL" clId="{40561216-C3B6-4E03-B696-C2E8E46E1565}" dt="2021-03-02T14:54:39.178" v="205"/>
          <ac:inkMkLst>
            <pc:docMk/>
            <pc:sldMk cId="3036780415" sldId="564"/>
            <ac:inkMk id="23591" creationId="{800D8CDC-FCE4-4FC1-B795-A774356CBB49}"/>
          </ac:inkMkLst>
        </pc:inkChg>
        <pc:inkChg chg="mod">
          <ac:chgData name="Sherif Khattab" userId="c83b1e15-36f3-4f46-aceb-05aac24c545e" providerId="ADAL" clId="{40561216-C3B6-4E03-B696-C2E8E46E1565}" dt="2021-03-02T14:54:39.178" v="205"/>
          <ac:inkMkLst>
            <pc:docMk/>
            <pc:sldMk cId="3036780415" sldId="564"/>
            <ac:inkMk id="23593" creationId="{F6F54656-A8DD-4BC4-B253-D21DE17A2BDA}"/>
          </ac:inkMkLst>
        </pc:inkChg>
        <pc:inkChg chg="mod">
          <ac:chgData name="Sherif Khattab" userId="c83b1e15-36f3-4f46-aceb-05aac24c545e" providerId="ADAL" clId="{40561216-C3B6-4E03-B696-C2E8E46E1565}" dt="2021-03-02T14:54:39.178" v="205"/>
          <ac:inkMkLst>
            <pc:docMk/>
            <pc:sldMk cId="3036780415" sldId="564"/>
            <ac:inkMk id="23594" creationId="{78465BA3-A56F-46C3-84B4-E748C9D8C4F7}"/>
          </ac:inkMkLst>
        </pc:inkChg>
        <pc:inkChg chg="mod">
          <ac:chgData name="Sherif Khattab" userId="c83b1e15-36f3-4f46-aceb-05aac24c545e" providerId="ADAL" clId="{40561216-C3B6-4E03-B696-C2E8E46E1565}" dt="2021-03-02T14:54:39.178" v="205"/>
          <ac:inkMkLst>
            <pc:docMk/>
            <pc:sldMk cId="3036780415" sldId="564"/>
            <ac:inkMk id="23595" creationId="{3413CC97-C44F-4613-A28F-BFAE2FF5B565}"/>
          </ac:inkMkLst>
        </pc:inkChg>
        <pc:inkChg chg="mod">
          <ac:chgData name="Sherif Khattab" userId="c83b1e15-36f3-4f46-aceb-05aac24c545e" providerId="ADAL" clId="{40561216-C3B6-4E03-B696-C2E8E46E1565}" dt="2021-03-02T14:54:39.178" v="205"/>
          <ac:inkMkLst>
            <pc:docMk/>
            <pc:sldMk cId="3036780415" sldId="564"/>
            <ac:inkMk id="23596" creationId="{000CE992-2847-4DC1-8887-BD414802BB14}"/>
          </ac:inkMkLst>
        </pc:inkChg>
        <pc:inkChg chg="mod">
          <ac:chgData name="Sherif Khattab" userId="c83b1e15-36f3-4f46-aceb-05aac24c545e" providerId="ADAL" clId="{40561216-C3B6-4E03-B696-C2E8E46E1565}" dt="2021-03-02T14:54:39.178" v="205"/>
          <ac:inkMkLst>
            <pc:docMk/>
            <pc:sldMk cId="3036780415" sldId="564"/>
            <ac:inkMk id="23597" creationId="{CD3FC1F9-0F83-44E8-9E65-5863FD267F26}"/>
          </ac:inkMkLst>
        </pc:inkChg>
        <pc:inkChg chg="mod">
          <ac:chgData name="Sherif Khattab" userId="c83b1e15-36f3-4f46-aceb-05aac24c545e" providerId="ADAL" clId="{40561216-C3B6-4E03-B696-C2E8E46E1565}" dt="2021-03-02T14:54:39.178" v="205"/>
          <ac:inkMkLst>
            <pc:docMk/>
            <pc:sldMk cId="3036780415" sldId="564"/>
            <ac:inkMk id="23598" creationId="{B74EE29C-272C-451D-824C-389F652DD6AC}"/>
          </ac:inkMkLst>
        </pc:inkChg>
        <pc:inkChg chg="mod">
          <ac:chgData name="Sherif Khattab" userId="c83b1e15-36f3-4f46-aceb-05aac24c545e" providerId="ADAL" clId="{40561216-C3B6-4E03-B696-C2E8E46E1565}" dt="2021-03-02T14:54:39.178" v="205"/>
          <ac:inkMkLst>
            <pc:docMk/>
            <pc:sldMk cId="3036780415" sldId="564"/>
            <ac:inkMk id="23599" creationId="{C42E0A56-A1DA-4DCB-B2B6-5DACFFE47D84}"/>
          </ac:inkMkLst>
        </pc:inkChg>
        <pc:inkChg chg="mod">
          <ac:chgData name="Sherif Khattab" userId="c83b1e15-36f3-4f46-aceb-05aac24c545e" providerId="ADAL" clId="{40561216-C3B6-4E03-B696-C2E8E46E1565}" dt="2021-03-02T14:54:39.178" v="205"/>
          <ac:inkMkLst>
            <pc:docMk/>
            <pc:sldMk cId="3036780415" sldId="564"/>
            <ac:inkMk id="23601" creationId="{4600B491-531D-4F6E-984B-B178D34304DB}"/>
          </ac:inkMkLst>
        </pc:inkChg>
        <pc:inkChg chg="mod">
          <ac:chgData name="Sherif Khattab" userId="c83b1e15-36f3-4f46-aceb-05aac24c545e" providerId="ADAL" clId="{40561216-C3B6-4E03-B696-C2E8E46E1565}" dt="2021-03-02T14:54:39.178" v="205"/>
          <ac:inkMkLst>
            <pc:docMk/>
            <pc:sldMk cId="3036780415" sldId="564"/>
            <ac:inkMk id="23602" creationId="{8590EC06-81B8-4E62-AD56-2D9C619CB4E8}"/>
          </ac:inkMkLst>
        </pc:inkChg>
        <pc:inkChg chg="mod">
          <ac:chgData name="Sherif Khattab" userId="c83b1e15-36f3-4f46-aceb-05aac24c545e" providerId="ADAL" clId="{40561216-C3B6-4E03-B696-C2E8E46E1565}" dt="2021-03-02T14:54:39.178" v="205"/>
          <ac:inkMkLst>
            <pc:docMk/>
            <pc:sldMk cId="3036780415" sldId="564"/>
            <ac:inkMk id="23603" creationId="{03F7B552-AE73-4E25-8F31-904011C9E0C4}"/>
          </ac:inkMkLst>
        </pc:inkChg>
        <pc:inkChg chg="mod">
          <ac:chgData name="Sherif Khattab" userId="c83b1e15-36f3-4f46-aceb-05aac24c545e" providerId="ADAL" clId="{40561216-C3B6-4E03-B696-C2E8E46E1565}" dt="2021-03-02T14:54:39.178" v="205"/>
          <ac:inkMkLst>
            <pc:docMk/>
            <pc:sldMk cId="3036780415" sldId="564"/>
            <ac:inkMk id="23604" creationId="{3FC31064-F965-406B-A00C-AB8E71B83EEB}"/>
          </ac:inkMkLst>
        </pc:inkChg>
        <pc:inkChg chg="mod">
          <ac:chgData name="Sherif Khattab" userId="c83b1e15-36f3-4f46-aceb-05aac24c545e" providerId="ADAL" clId="{40561216-C3B6-4E03-B696-C2E8E46E1565}" dt="2021-03-02T14:54:39.178" v="205"/>
          <ac:inkMkLst>
            <pc:docMk/>
            <pc:sldMk cId="3036780415" sldId="564"/>
            <ac:inkMk id="23605" creationId="{BA80DF44-2335-4B14-BC94-240A38AC9B9A}"/>
          </ac:inkMkLst>
        </pc:inkChg>
        <pc:inkChg chg="mod">
          <ac:chgData name="Sherif Khattab" userId="c83b1e15-36f3-4f46-aceb-05aac24c545e" providerId="ADAL" clId="{40561216-C3B6-4E03-B696-C2E8E46E1565}" dt="2021-03-02T14:54:39.178" v="205"/>
          <ac:inkMkLst>
            <pc:docMk/>
            <pc:sldMk cId="3036780415" sldId="564"/>
            <ac:inkMk id="23606" creationId="{7177B574-128A-4148-8516-BF3A12E8EF37}"/>
          </ac:inkMkLst>
        </pc:inkChg>
        <pc:inkChg chg="mod">
          <ac:chgData name="Sherif Khattab" userId="c83b1e15-36f3-4f46-aceb-05aac24c545e" providerId="ADAL" clId="{40561216-C3B6-4E03-B696-C2E8E46E1565}" dt="2021-03-02T14:54:39.178" v="205"/>
          <ac:inkMkLst>
            <pc:docMk/>
            <pc:sldMk cId="3036780415" sldId="564"/>
            <ac:inkMk id="23608" creationId="{BA6A7D11-EF81-45BF-AA2C-83A7517795B6}"/>
          </ac:inkMkLst>
        </pc:inkChg>
        <pc:inkChg chg="mod">
          <ac:chgData name="Sherif Khattab" userId="c83b1e15-36f3-4f46-aceb-05aac24c545e" providerId="ADAL" clId="{40561216-C3B6-4E03-B696-C2E8E46E1565}" dt="2021-03-02T14:54:39.178" v="205"/>
          <ac:inkMkLst>
            <pc:docMk/>
            <pc:sldMk cId="3036780415" sldId="564"/>
            <ac:inkMk id="23609" creationId="{F2CCC1AD-B6A2-4AE2-B407-C08CF6614221}"/>
          </ac:inkMkLst>
        </pc:inkChg>
        <pc:inkChg chg="mod">
          <ac:chgData name="Sherif Khattab" userId="c83b1e15-36f3-4f46-aceb-05aac24c545e" providerId="ADAL" clId="{40561216-C3B6-4E03-B696-C2E8E46E1565}" dt="2021-03-02T14:54:39.178" v="205"/>
          <ac:inkMkLst>
            <pc:docMk/>
            <pc:sldMk cId="3036780415" sldId="564"/>
            <ac:inkMk id="23610" creationId="{3E34209D-E281-4CD5-914A-A4533596149C}"/>
          </ac:inkMkLst>
        </pc:inkChg>
        <pc:inkChg chg="mod">
          <ac:chgData name="Sherif Khattab" userId="c83b1e15-36f3-4f46-aceb-05aac24c545e" providerId="ADAL" clId="{40561216-C3B6-4E03-B696-C2E8E46E1565}" dt="2021-03-02T14:54:39.178" v="205"/>
          <ac:inkMkLst>
            <pc:docMk/>
            <pc:sldMk cId="3036780415" sldId="564"/>
            <ac:inkMk id="23611" creationId="{B7A2D2D7-D75E-428C-95C6-00440C5C943D}"/>
          </ac:inkMkLst>
        </pc:inkChg>
        <pc:inkChg chg="mod">
          <ac:chgData name="Sherif Khattab" userId="c83b1e15-36f3-4f46-aceb-05aac24c545e" providerId="ADAL" clId="{40561216-C3B6-4E03-B696-C2E8E46E1565}" dt="2021-03-02T14:54:39.178" v="205"/>
          <ac:inkMkLst>
            <pc:docMk/>
            <pc:sldMk cId="3036780415" sldId="564"/>
            <ac:inkMk id="23612" creationId="{26AF0E91-A159-4BC6-BCB4-C91EF1ED0ED6}"/>
          </ac:inkMkLst>
        </pc:inkChg>
        <pc:inkChg chg="mod">
          <ac:chgData name="Sherif Khattab" userId="c83b1e15-36f3-4f46-aceb-05aac24c545e" providerId="ADAL" clId="{40561216-C3B6-4E03-B696-C2E8E46E1565}" dt="2021-03-02T14:54:39.178" v="205"/>
          <ac:inkMkLst>
            <pc:docMk/>
            <pc:sldMk cId="3036780415" sldId="564"/>
            <ac:inkMk id="23613" creationId="{2469BD39-75EF-494D-8C4E-A483A92377E7}"/>
          </ac:inkMkLst>
        </pc:inkChg>
        <pc:inkChg chg="mod">
          <ac:chgData name="Sherif Khattab" userId="c83b1e15-36f3-4f46-aceb-05aac24c545e" providerId="ADAL" clId="{40561216-C3B6-4E03-B696-C2E8E46E1565}" dt="2021-03-02T14:54:39.178" v="205"/>
          <ac:inkMkLst>
            <pc:docMk/>
            <pc:sldMk cId="3036780415" sldId="564"/>
            <ac:inkMk id="23614" creationId="{E97D3BC2-502B-4A90-8A64-126AA52F761D}"/>
          </ac:inkMkLst>
        </pc:inkChg>
        <pc:inkChg chg="mod">
          <ac:chgData name="Sherif Khattab" userId="c83b1e15-36f3-4f46-aceb-05aac24c545e" providerId="ADAL" clId="{40561216-C3B6-4E03-B696-C2E8E46E1565}" dt="2021-03-02T14:54:39.178" v="205"/>
          <ac:inkMkLst>
            <pc:docMk/>
            <pc:sldMk cId="3036780415" sldId="564"/>
            <ac:inkMk id="23615" creationId="{2B0D0797-9EEE-4D91-AF8D-E8FBFB4E297B}"/>
          </ac:inkMkLst>
        </pc:inkChg>
        <pc:inkChg chg="mod">
          <ac:chgData name="Sherif Khattab" userId="c83b1e15-36f3-4f46-aceb-05aac24c545e" providerId="ADAL" clId="{40561216-C3B6-4E03-B696-C2E8E46E1565}" dt="2021-03-02T14:54:39.178" v="205"/>
          <ac:inkMkLst>
            <pc:docMk/>
            <pc:sldMk cId="3036780415" sldId="564"/>
            <ac:inkMk id="23616" creationId="{86AA7C6B-FD04-47DE-BE82-A904A93543C0}"/>
          </ac:inkMkLst>
        </pc:inkChg>
        <pc:inkChg chg="mod">
          <ac:chgData name="Sherif Khattab" userId="c83b1e15-36f3-4f46-aceb-05aac24c545e" providerId="ADAL" clId="{40561216-C3B6-4E03-B696-C2E8E46E1565}" dt="2021-03-02T14:54:39.178" v="205"/>
          <ac:inkMkLst>
            <pc:docMk/>
            <pc:sldMk cId="3036780415" sldId="564"/>
            <ac:inkMk id="23618" creationId="{7885FCFD-9E51-4798-937D-FC677012C7A3}"/>
          </ac:inkMkLst>
        </pc:inkChg>
        <pc:inkChg chg="mod">
          <ac:chgData name="Sherif Khattab" userId="c83b1e15-36f3-4f46-aceb-05aac24c545e" providerId="ADAL" clId="{40561216-C3B6-4E03-B696-C2E8E46E1565}" dt="2021-03-02T14:54:39.178" v="205"/>
          <ac:inkMkLst>
            <pc:docMk/>
            <pc:sldMk cId="3036780415" sldId="564"/>
            <ac:inkMk id="23619" creationId="{79D41083-0D19-4C14-82F6-CD13C5D9C693}"/>
          </ac:inkMkLst>
        </pc:inkChg>
        <pc:inkChg chg="mod">
          <ac:chgData name="Sherif Khattab" userId="c83b1e15-36f3-4f46-aceb-05aac24c545e" providerId="ADAL" clId="{40561216-C3B6-4E03-B696-C2E8E46E1565}" dt="2021-03-02T14:54:39.178" v="205"/>
          <ac:inkMkLst>
            <pc:docMk/>
            <pc:sldMk cId="3036780415" sldId="564"/>
            <ac:inkMk id="23620" creationId="{24B119B8-5039-4266-AC48-9D21FCF3E307}"/>
          </ac:inkMkLst>
        </pc:inkChg>
        <pc:inkChg chg="mod">
          <ac:chgData name="Sherif Khattab" userId="c83b1e15-36f3-4f46-aceb-05aac24c545e" providerId="ADAL" clId="{40561216-C3B6-4E03-B696-C2E8E46E1565}" dt="2021-03-02T14:54:39.178" v="205"/>
          <ac:inkMkLst>
            <pc:docMk/>
            <pc:sldMk cId="3036780415" sldId="564"/>
            <ac:inkMk id="23621" creationId="{6D7BD5D4-E73B-43DC-80EE-EB90A1C33750}"/>
          </ac:inkMkLst>
        </pc:inkChg>
        <pc:inkChg chg="mod">
          <ac:chgData name="Sherif Khattab" userId="c83b1e15-36f3-4f46-aceb-05aac24c545e" providerId="ADAL" clId="{40561216-C3B6-4E03-B696-C2E8E46E1565}" dt="2021-03-02T14:54:39.178" v="205"/>
          <ac:inkMkLst>
            <pc:docMk/>
            <pc:sldMk cId="3036780415" sldId="564"/>
            <ac:inkMk id="23622" creationId="{4D4EAF63-EE39-4E18-9659-6169D13CA5C8}"/>
          </ac:inkMkLst>
        </pc:inkChg>
        <pc:inkChg chg="mod">
          <ac:chgData name="Sherif Khattab" userId="c83b1e15-36f3-4f46-aceb-05aac24c545e" providerId="ADAL" clId="{40561216-C3B6-4E03-B696-C2E8E46E1565}" dt="2021-03-02T14:54:39.178" v="205"/>
          <ac:inkMkLst>
            <pc:docMk/>
            <pc:sldMk cId="3036780415" sldId="564"/>
            <ac:inkMk id="23624" creationId="{D419C405-99F4-4F0D-9F98-C40C001FA051}"/>
          </ac:inkMkLst>
        </pc:inkChg>
        <pc:inkChg chg="mod">
          <ac:chgData name="Sherif Khattab" userId="c83b1e15-36f3-4f46-aceb-05aac24c545e" providerId="ADAL" clId="{40561216-C3B6-4E03-B696-C2E8E46E1565}" dt="2021-03-02T14:54:39.178" v="205"/>
          <ac:inkMkLst>
            <pc:docMk/>
            <pc:sldMk cId="3036780415" sldId="564"/>
            <ac:inkMk id="23625" creationId="{A9DB4019-7694-44E2-A1C8-EF5452E86B18}"/>
          </ac:inkMkLst>
        </pc:inkChg>
        <pc:inkChg chg="mod">
          <ac:chgData name="Sherif Khattab" userId="c83b1e15-36f3-4f46-aceb-05aac24c545e" providerId="ADAL" clId="{40561216-C3B6-4E03-B696-C2E8E46E1565}" dt="2021-03-02T14:54:39.178" v="205"/>
          <ac:inkMkLst>
            <pc:docMk/>
            <pc:sldMk cId="3036780415" sldId="564"/>
            <ac:inkMk id="23626" creationId="{C04CDA8C-2567-4A9F-8A27-EB6631A00C21}"/>
          </ac:inkMkLst>
        </pc:inkChg>
        <pc:inkChg chg="mod">
          <ac:chgData name="Sherif Khattab" userId="c83b1e15-36f3-4f46-aceb-05aac24c545e" providerId="ADAL" clId="{40561216-C3B6-4E03-B696-C2E8E46E1565}" dt="2021-03-02T14:54:39.178" v="205"/>
          <ac:inkMkLst>
            <pc:docMk/>
            <pc:sldMk cId="3036780415" sldId="564"/>
            <ac:inkMk id="23628" creationId="{824341E5-890B-407F-B1BE-9B78A2A9E2B4}"/>
          </ac:inkMkLst>
        </pc:inkChg>
        <pc:inkChg chg="mod">
          <ac:chgData name="Sherif Khattab" userId="c83b1e15-36f3-4f46-aceb-05aac24c545e" providerId="ADAL" clId="{40561216-C3B6-4E03-B696-C2E8E46E1565}" dt="2021-03-02T14:54:39.178" v="205"/>
          <ac:inkMkLst>
            <pc:docMk/>
            <pc:sldMk cId="3036780415" sldId="564"/>
            <ac:inkMk id="23629" creationId="{8BE513DE-0C6E-47B3-9970-4D0D1E305B21}"/>
          </ac:inkMkLst>
        </pc:inkChg>
        <pc:inkChg chg="mod">
          <ac:chgData name="Sherif Khattab" userId="c83b1e15-36f3-4f46-aceb-05aac24c545e" providerId="ADAL" clId="{40561216-C3B6-4E03-B696-C2E8E46E1565}" dt="2021-03-02T14:54:39.178" v="205"/>
          <ac:inkMkLst>
            <pc:docMk/>
            <pc:sldMk cId="3036780415" sldId="564"/>
            <ac:inkMk id="23630" creationId="{EC82A30E-FFDC-47C5-87E3-9388A7B5B046}"/>
          </ac:inkMkLst>
        </pc:inkChg>
        <pc:inkChg chg="mod">
          <ac:chgData name="Sherif Khattab" userId="c83b1e15-36f3-4f46-aceb-05aac24c545e" providerId="ADAL" clId="{40561216-C3B6-4E03-B696-C2E8E46E1565}" dt="2021-03-02T14:54:39.178" v="205"/>
          <ac:inkMkLst>
            <pc:docMk/>
            <pc:sldMk cId="3036780415" sldId="564"/>
            <ac:inkMk id="23631" creationId="{0FE3A3DE-45F3-469A-980B-10731851D126}"/>
          </ac:inkMkLst>
        </pc:inkChg>
        <pc:inkChg chg="mod">
          <ac:chgData name="Sherif Khattab" userId="c83b1e15-36f3-4f46-aceb-05aac24c545e" providerId="ADAL" clId="{40561216-C3B6-4E03-B696-C2E8E46E1565}" dt="2021-03-02T14:54:39.178" v="205"/>
          <ac:inkMkLst>
            <pc:docMk/>
            <pc:sldMk cId="3036780415" sldId="564"/>
            <ac:inkMk id="23632" creationId="{0F2CE510-9FBD-49AC-8B30-FD52B2C9709C}"/>
          </ac:inkMkLst>
        </pc:inkChg>
        <pc:inkChg chg="mod">
          <ac:chgData name="Sherif Khattab" userId="c83b1e15-36f3-4f46-aceb-05aac24c545e" providerId="ADAL" clId="{40561216-C3B6-4E03-B696-C2E8E46E1565}" dt="2021-03-02T14:54:39.178" v="205"/>
          <ac:inkMkLst>
            <pc:docMk/>
            <pc:sldMk cId="3036780415" sldId="564"/>
            <ac:inkMk id="23634" creationId="{39367AD8-5239-461A-8039-12F379453AF5}"/>
          </ac:inkMkLst>
        </pc:inkChg>
        <pc:inkChg chg="mod">
          <ac:chgData name="Sherif Khattab" userId="c83b1e15-36f3-4f46-aceb-05aac24c545e" providerId="ADAL" clId="{40561216-C3B6-4E03-B696-C2E8E46E1565}" dt="2021-03-02T14:54:39.178" v="205"/>
          <ac:inkMkLst>
            <pc:docMk/>
            <pc:sldMk cId="3036780415" sldId="564"/>
            <ac:inkMk id="23635" creationId="{D75C35D5-6EAF-4D2F-9125-85118AE3B449}"/>
          </ac:inkMkLst>
        </pc:inkChg>
        <pc:inkChg chg="mod">
          <ac:chgData name="Sherif Khattab" userId="c83b1e15-36f3-4f46-aceb-05aac24c545e" providerId="ADAL" clId="{40561216-C3B6-4E03-B696-C2E8E46E1565}" dt="2021-03-02T14:54:39.178" v="205"/>
          <ac:inkMkLst>
            <pc:docMk/>
            <pc:sldMk cId="3036780415" sldId="564"/>
            <ac:inkMk id="23636" creationId="{353DBCFD-1E6D-4A02-B8E9-62C8F6213BA5}"/>
          </ac:inkMkLst>
        </pc:inkChg>
        <pc:inkChg chg="mod">
          <ac:chgData name="Sherif Khattab" userId="c83b1e15-36f3-4f46-aceb-05aac24c545e" providerId="ADAL" clId="{40561216-C3B6-4E03-B696-C2E8E46E1565}" dt="2021-03-02T14:54:39.178" v="205"/>
          <ac:inkMkLst>
            <pc:docMk/>
            <pc:sldMk cId="3036780415" sldId="564"/>
            <ac:inkMk id="23637" creationId="{83EED6AE-2F58-4157-BCF9-A04D0A3CCE0E}"/>
          </ac:inkMkLst>
        </pc:inkChg>
        <pc:inkChg chg="mod">
          <ac:chgData name="Sherif Khattab" userId="c83b1e15-36f3-4f46-aceb-05aac24c545e" providerId="ADAL" clId="{40561216-C3B6-4E03-B696-C2E8E46E1565}" dt="2021-03-02T14:54:39.178" v="205"/>
          <ac:inkMkLst>
            <pc:docMk/>
            <pc:sldMk cId="3036780415" sldId="564"/>
            <ac:inkMk id="23638" creationId="{95A62852-829F-4938-A7CD-BC8BE244C23B}"/>
          </ac:inkMkLst>
        </pc:inkChg>
        <pc:inkChg chg="mod">
          <ac:chgData name="Sherif Khattab" userId="c83b1e15-36f3-4f46-aceb-05aac24c545e" providerId="ADAL" clId="{40561216-C3B6-4E03-B696-C2E8E46E1565}" dt="2021-03-02T14:54:39.178" v="205"/>
          <ac:inkMkLst>
            <pc:docMk/>
            <pc:sldMk cId="3036780415" sldId="564"/>
            <ac:inkMk id="23639" creationId="{C1893F75-521C-4191-ADE3-54E61C603FFB}"/>
          </ac:inkMkLst>
        </pc:inkChg>
        <pc:inkChg chg="mod">
          <ac:chgData name="Sherif Khattab" userId="c83b1e15-36f3-4f46-aceb-05aac24c545e" providerId="ADAL" clId="{40561216-C3B6-4E03-B696-C2E8E46E1565}" dt="2021-03-02T14:54:39.178" v="205"/>
          <ac:inkMkLst>
            <pc:docMk/>
            <pc:sldMk cId="3036780415" sldId="564"/>
            <ac:inkMk id="23640" creationId="{5771F703-5DC7-4AE6-AEB3-12B9F3D35312}"/>
          </ac:inkMkLst>
        </pc:inkChg>
        <pc:inkChg chg="mod">
          <ac:chgData name="Sherif Khattab" userId="c83b1e15-36f3-4f46-aceb-05aac24c545e" providerId="ADAL" clId="{40561216-C3B6-4E03-B696-C2E8E46E1565}" dt="2021-03-02T14:54:39.178" v="205"/>
          <ac:inkMkLst>
            <pc:docMk/>
            <pc:sldMk cId="3036780415" sldId="564"/>
            <ac:inkMk id="23641" creationId="{9A2A94DF-3D7E-4EED-B604-5D8B817342D6}"/>
          </ac:inkMkLst>
        </pc:inkChg>
        <pc:inkChg chg="mod">
          <ac:chgData name="Sherif Khattab" userId="c83b1e15-36f3-4f46-aceb-05aac24c545e" providerId="ADAL" clId="{40561216-C3B6-4E03-B696-C2E8E46E1565}" dt="2021-03-02T14:54:39.178" v="205"/>
          <ac:inkMkLst>
            <pc:docMk/>
            <pc:sldMk cId="3036780415" sldId="564"/>
            <ac:inkMk id="23642" creationId="{584289BE-C536-48B0-A5C3-93147F9B5CFD}"/>
          </ac:inkMkLst>
        </pc:inkChg>
        <pc:inkChg chg="mod">
          <ac:chgData name="Sherif Khattab" userId="c83b1e15-36f3-4f46-aceb-05aac24c545e" providerId="ADAL" clId="{40561216-C3B6-4E03-B696-C2E8E46E1565}" dt="2021-03-02T14:54:39.178" v="205"/>
          <ac:inkMkLst>
            <pc:docMk/>
            <pc:sldMk cId="3036780415" sldId="564"/>
            <ac:inkMk id="23643" creationId="{E9DA26D0-0603-4013-B1FC-7913D6E83285}"/>
          </ac:inkMkLst>
        </pc:inkChg>
        <pc:inkChg chg="mod">
          <ac:chgData name="Sherif Khattab" userId="c83b1e15-36f3-4f46-aceb-05aac24c545e" providerId="ADAL" clId="{40561216-C3B6-4E03-B696-C2E8E46E1565}" dt="2021-03-02T14:54:39.178" v="205"/>
          <ac:inkMkLst>
            <pc:docMk/>
            <pc:sldMk cId="3036780415" sldId="564"/>
            <ac:inkMk id="23644" creationId="{9CABADF0-6AAD-4A09-B71F-7EFD9B3CCEA3}"/>
          </ac:inkMkLst>
        </pc:inkChg>
        <pc:inkChg chg="mod">
          <ac:chgData name="Sherif Khattab" userId="c83b1e15-36f3-4f46-aceb-05aac24c545e" providerId="ADAL" clId="{40561216-C3B6-4E03-B696-C2E8E46E1565}" dt="2021-03-02T14:54:39.178" v="205"/>
          <ac:inkMkLst>
            <pc:docMk/>
            <pc:sldMk cId="3036780415" sldId="564"/>
            <ac:inkMk id="23645" creationId="{649AA80D-2452-4822-8F19-4001909D7429}"/>
          </ac:inkMkLst>
        </pc:inkChg>
        <pc:inkChg chg="mod">
          <ac:chgData name="Sherif Khattab" userId="c83b1e15-36f3-4f46-aceb-05aac24c545e" providerId="ADAL" clId="{40561216-C3B6-4E03-B696-C2E8E46E1565}" dt="2021-03-02T14:54:39.178" v="205"/>
          <ac:inkMkLst>
            <pc:docMk/>
            <pc:sldMk cId="3036780415" sldId="564"/>
            <ac:inkMk id="23646" creationId="{87B366E5-7624-47F3-A592-581796E12957}"/>
          </ac:inkMkLst>
        </pc:inkChg>
        <pc:inkChg chg="del">
          <ac:chgData name="Sherif Khattab" userId="c83b1e15-36f3-4f46-aceb-05aac24c545e" providerId="ADAL" clId="{40561216-C3B6-4E03-B696-C2E8E46E1565}" dt="2021-03-02T14:54:25.665" v="192" actId="478"/>
          <ac:inkMkLst>
            <pc:docMk/>
            <pc:sldMk cId="3036780415" sldId="564"/>
            <ac:inkMk id="23648" creationId="{3F89BC67-AB21-4050-9493-6CA93740F5F8}"/>
          </ac:inkMkLst>
        </pc:inkChg>
        <pc:inkChg chg="del mod">
          <ac:chgData name="Sherif Khattab" userId="c83b1e15-36f3-4f46-aceb-05aac24c545e" providerId="ADAL" clId="{40561216-C3B6-4E03-B696-C2E8E46E1565}" dt="2021-03-02T14:54:39.131" v="197"/>
          <ac:inkMkLst>
            <pc:docMk/>
            <pc:sldMk cId="3036780415" sldId="564"/>
            <ac:inkMk id="23649" creationId="{B2C35B3E-1E36-4705-B4A3-28616001D1F4}"/>
          </ac:inkMkLst>
        </pc:inkChg>
        <pc:inkChg chg="del mod">
          <ac:chgData name="Sherif Khattab" userId="c83b1e15-36f3-4f46-aceb-05aac24c545e" providerId="ADAL" clId="{40561216-C3B6-4E03-B696-C2E8E46E1565}" dt="2021-03-02T14:54:39.126" v="196"/>
          <ac:inkMkLst>
            <pc:docMk/>
            <pc:sldMk cId="3036780415" sldId="564"/>
            <ac:inkMk id="23650" creationId="{BE0BDF15-3B86-4510-92D9-8E02FFE272AF}"/>
          </ac:inkMkLst>
        </pc:inkChg>
        <pc:inkChg chg="del mod">
          <ac:chgData name="Sherif Khattab" userId="c83b1e15-36f3-4f46-aceb-05aac24c545e" providerId="ADAL" clId="{40561216-C3B6-4E03-B696-C2E8E46E1565}" dt="2021-03-02T14:54:39.146" v="199"/>
          <ac:inkMkLst>
            <pc:docMk/>
            <pc:sldMk cId="3036780415" sldId="564"/>
            <ac:inkMk id="23651" creationId="{C741CB12-32FC-4B89-A891-3987A6E6647D}"/>
          </ac:inkMkLst>
        </pc:inkChg>
        <pc:inkChg chg="del mod">
          <ac:chgData name="Sherif Khattab" userId="c83b1e15-36f3-4f46-aceb-05aac24c545e" providerId="ADAL" clId="{40561216-C3B6-4E03-B696-C2E8E46E1565}" dt="2021-03-02T14:54:39.158" v="201"/>
          <ac:inkMkLst>
            <pc:docMk/>
            <pc:sldMk cId="3036780415" sldId="564"/>
            <ac:inkMk id="23652" creationId="{097A411A-2F8F-4EDF-A93C-A1916E46CE58}"/>
          </ac:inkMkLst>
        </pc:inkChg>
        <pc:inkChg chg="mod">
          <ac:chgData name="Sherif Khattab" userId="c83b1e15-36f3-4f46-aceb-05aac24c545e" providerId="ADAL" clId="{40561216-C3B6-4E03-B696-C2E8E46E1565}" dt="2021-03-02T14:54:39.178" v="205"/>
          <ac:inkMkLst>
            <pc:docMk/>
            <pc:sldMk cId="3036780415" sldId="564"/>
            <ac:inkMk id="23654" creationId="{0CDA8FA7-3F42-425F-B69F-09FE422E6C20}"/>
          </ac:inkMkLst>
        </pc:inkChg>
        <pc:inkChg chg="mod">
          <ac:chgData name="Sherif Khattab" userId="c83b1e15-36f3-4f46-aceb-05aac24c545e" providerId="ADAL" clId="{40561216-C3B6-4E03-B696-C2E8E46E1565}" dt="2021-03-02T14:54:39.178" v="205"/>
          <ac:inkMkLst>
            <pc:docMk/>
            <pc:sldMk cId="3036780415" sldId="564"/>
            <ac:inkMk id="23655" creationId="{74C0E38C-8C81-4F69-B2AF-AD53E6E6D970}"/>
          </ac:inkMkLst>
        </pc:inkChg>
        <pc:inkChg chg="mod">
          <ac:chgData name="Sherif Khattab" userId="c83b1e15-36f3-4f46-aceb-05aac24c545e" providerId="ADAL" clId="{40561216-C3B6-4E03-B696-C2E8E46E1565}" dt="2021-03-02T14:54:39.178" v="205"/>
          <ac:inkMkLst>
            <pc:docMk/>
            <pc:sldMk cId="3036780415" sldId="564"/>
            <ac:inkMk id="23656" creationId="{85585060-B696-4403-8C88-50A6053DBD02}"/>
          </ac:inkMkLst>
        </pc:inkChg>
        <pc:inkChg chg="mod">
          <ac:chgData name="Sherif Khattab" userId="c83b1e15-36f3-4f46-aceb-05aac24c545e" providerId="ADAL" clId="{40561216-C3B6-4E03-B696-C2E8E46E1565}" dt="2021-03-02T14:54:39.178" v="205"/>
          <ac:inkMkLst>
            <pc:docMk/>
            <pc:sldMk cId="3036780415" sldId="564"/>
            <ac:inkMk id="23657" creationId="{9236DFEA-42B0-4A18-8DB8-43023CBA1AAF}"/>
          </ac:inkMkLst>
        </pc:inkChg>
        <pc:inkChg chg="mod">
          <ac:chgData name="Sherif Khattab" userId="c83b1e15-36f3-4f46-aceb-05aac24c545e" providerId="ADAL" clId="{40561216-C3B6-4E03-B696-C2E8E46E1565}" dt="2021-03-02T14:54:39.178" v="205"/>
          <ac:inkMkLst>
            <pc:docMk/>
            <pc:sldMk cId="3036780415" sldId="564"/>
            <ac:inkMk id="23658" creationId="{BE3E7B86-3514-4C72-91AF-4648475E24F2}"/>
          </ac:inkMkLst>
        </pc:inkChg>
        <pc:inkChg chg="del mod">
          <ac:chgData name="Sherif Khattab" userId="c83b1e15-36f3-4f46-aceb-05aac24c545e" providerId="ADAL" clId="{40561216-C3B6-4E03-B696-C2E8E46E1565}" dt="2021-03-02T14:54:39.178" v="205"/>
          <ac:inkMkLst>
            <pc:docMk/>
            <pc:sldMk cId="3036780415" sldId="564"/>
            <ac:inkMk id="23660" creationId="{EB9F504E-52DF-4A05-AB88-BDF5876CA8B9}"/>
          </ac:inkMkLst>
        </pc:inkChg>
        <pc:inkChg chg="del">
          <ac:chgData name="Sherif Khattab" userId="c83b1e15-36f3-4f46-aceb-05aac24c545e" providerId="ADAL" clId="{40561216-C3B6-4E03-B696-C2E8E46E1565}" dt="2021-03-02T14:54:23.518" v="191" actId="478"/>
          <ac:inkMkLst>
            <pc:docMk/>
            <pc:sldMk cId="3036780415" sldId="564"/>
            <ac:inkMk id="23661" creationId="{C9612645-0493-443C-9C82-A267BE047D35}"/>
          </ac:inkMkLst>
        </pc:inkChg>
        <pc:inkChg chg="del mod">
          <ac:chgData name="Sherif Khattab" userId="c83b1e15-36f3-4f46-aceb-05aac24c545e" providerId="ADAL" clId="{40561216-C3B6-4E03-B696-C2E8E46E1565}" dt="2021-03-02T14:54:39.168" v="203"/>
          <ac:inkMkLst>
            <pc:docMk/>
            <pc:sldMk cId="3036780415" sldId="564"/>
            <ac:inkMk id="23663" creationId="{1A305F40-A5CC-4159-81BE-FDAA1BBA2F6E}"/>
          </ac:inkMkLst>
        </pc:inkChg>
        <pc:inkChg chg="del mod">
          <ac:chgData name="Sherif Khattab" userId="c83b1e15-36f3-4f46-aceb-05aac24c545e" providerId="ADAL" clId="{40561216-C3B6-4E03-B696-C2E8E46E1565}" dt="2021-03-02T14:54:39.122" v="195"/>
          <ac:inkMkLst>
            <pc:docMk/>
            <pc:sldMk cId="3036780415" sldId="564"/>
            <ac:inkMk id="23664" creationId="{1ADA5D77-6340-4E01-B50B-6A36D3D89303}"/>
          </ac:inkMkLst>
        </pc:inkChg>
        <pc:inkChg chg="del mod">
          <ac:chgData name="Sherif Khattab" userId="c83b1e15-36f3-4f46-aceb-05aac24c545e" providerId="ADAL" clId="{40561216-C3B6-4E03-B696-C2E8E46E1565}" dt="2021-03-02T14:54:39.173" v="204"/>
          <ac:inkMkLst>
            <pc:docMk/>
            <pc:sldMk cId="3036780415" sldId="564"/>
            <ac:inkMk id="23665" creationId="{12E5FF45-7656-41A0-B8DD-C442FEAF547C}"/>
          </ac:inkMkLst>
        </pc:inkChg>
        <pc:inkChg chg="del mod">
          <ac:chgData name="Sherif Khattab" userId="c83b1e15-36f3-4f46-aceb-05aac24c545e" providerId="ADAL" clId="{40561216-C3B6-4E03-B696-C2E8E46E1565}" dt="2021-03-02T14:54:39.164" v="202"/>
          <ac:inkMkLst>
            <pc:docMk/>
            <pc:sldMk cId="3036780415" sldId="564"/>
            <ac:inkMk id="23666" creationId="{056077FF-F297-49EF-B3D4-BBE7B44D0D1F}"/>
          </ac:inkMkLst>
        </pc:inkChg>
        <pc:inkChg chg="del">
          <ac:chgData name="Sherif Khattab" userId="c83b1e15-36f3-4f46-aceb-05aac24c545e" providerId="ADAL" clId="{40561216-C3B6-4E03-B696-C2E8E46E1565}" dt="2021-03-02T14:54:39.105" v="193"/>
          <ac:inkMkLst>
            <pc:docMk/>
            <pc:sldMk cId="3036780415" sldId="564"/>
            <ac:inkMk id="23667" creationId="{E1A2A440-2E68-4E40-8F14-0F85D39BBDB7}"/>
          </ac:inkMkLst>
        </pc:inkChg>
        <pc:inkChg chg="del mod">
          <ac:chgData name="Sherif Khattab" userId="c83b1e15-36f3-4f46-aceb-05aac24c545e" providerId="ADAL" clId="{40561216-C3B6-4E03-B696-C2E8E46E1565}" dt="2021-03-02T14:54:39.115" v="194"/>
          <ac:inkMkLst>
            <pc:docMk/>
            <pc:sldMk cId="3036780415" sldId="564"/>
            <ac:inkMk id="23668" creationId="{B5D7EBA2-DD1F-48CC-90CE-7F21C1DC3392}"/>
          </ac:inkMkLst>
        </pc:inkChg>
        <pc:inkChg chg="del mod">
          <ac:chgData name="Sherif Khattab" userId="c83b1e15-36f3-4f46-aceb-05aac24c545e" providerId="ADAL" clId="{40561216-C3B6-4E03-B696-C2E8E46E1565}" dt="2021-03-02T14:54:39.152" v="200"/>
          <ac:inkMkLst>
            <pc:docMk/>
            <pc:sldMk cId="3036780415" sldId="564"/>
            <ac:inkMk id="23670" creationId="{D088E3AE-C158-4537-8CB3-EA808598AAFA}"/>
          </ac:inkMkLst>
        </pc:inkChg>
        <pc:inkChg chg="del mod">
          <ac:chgData name="Sherif Khattab" userId="c83b1e15-36f3-4f46-aceb-05aac24c545e" providerId="ADAL" clId="{40561216-C3B6-4E03-B696-C2E8E46E1565}" dt="2021-03-02T14:54:39.139" v="198"/>
          <ac:inkMkLst>
            <pc:docMk/>
            <pc:sldMk cId="3036780415" sldId="564"/>
            <ac:inkMk id="23671" creationId="{22A791CB-A7E4-4BA6-AF2C-BA61BDCB17CE}"/>
          </ac:inkMkLst>
        </pc:inkChg>
      </pc:sldChg>
      <pc:sldChg chg="delSp add mod modAnim">
        <pc:chgData name="Sherif Khattab" userId="c83b1e15-36f3-4f46-aceb-05aac24c545e" providerId="ADAL" clId="{40561216-C3B6-4E03-B696-C2E8E46E1565}" dt="2021-03-02T14:59:08.379" v="655"/>
        <pc:sldMkLst>
          <pc:docMk/>
          <pc:sldMk cId="868814156" sldId="565"/>
        </pc:sldMkLst>
        <pc:inkChg chg="del">
          <ac:chgData name="Sherif Khattab" userId="c83b1e15-36f3-4f46-aceb-05aac24c545e" providerId="ADAL" clId="{40561216-C3B6-4E03-B696-C2E8E46E1565}" dt="2021-03-02T14:54:03.964" v="187" actId="478"/>
          <ac:inkMkLst>
            <pc:docMk/>
            <pc:sldMk cId="868814156" sldId="565"/>
            <ac:inkMk id="23663" creationId="{1A305F40-A5CC-4159-81BE-FDAA1BBA2F6E}"/>
          </ac:inkMkLst>
        </pc:inkChg>
        <pc:inkChg chg="del">
          <ac:chgData name="Sherif Khattab" userId="c83b1e15-36f3-4f46-aceb-05aac24c545e" providerId="ADAL" clId="{40561216-C3B6-4E03-B696-C2E8E46E1565}" dt="2021-03-02T14:53:49.756" v="184" actId="478"/>
          <ac:inkMkLst>
            <pc:docMk/>
            <pc:sldMk cId="868814156" sldId="565"/>
            <ac:inkMk id="23664" creationId="{1ADA5D77-6340-4E01-B50B-6A36D3D89303}"/>
          </ac:inkMkLst>
        </pc:inkChg>
        <pc:inkChg chg="del">
          <ac:chgData name="Sherif Khattab" userId="c83b1e15-36f3-4f46-aceb-05aac24c545e" providerId="ADAL" clId="{40561216-C3B6-4E03-B696-C2E8E46E1565}" dt="2021-03-02T14:54:06.415" v="188" actId="478"/>
          <ac:inkMkLst>
            <pc:docMk/>
            <pc:sldMk cId="868814156" sldId="565"/>
            <ac:inkMk id="23665" creationId="{12E5FF45-7656-41A0-B8DD-C442FEAF547C}"/>
          </ac:inkMkLst>
        </pc:inkChg>
        <pc:inkChg chg="del">
          <ac:chgData name="Sherif Khattab" userId="c83b1e15-36f3-4f46-aceb-05aac24c545e" providerId="ADAL" clId="{40561216-C3B6-4E03-B696-C2E8E46E1565}" dt="2021-03-02T14:53:54.037" v="186" actId="478"/>
          <ac:inkMkLst>
            <pc:docMk/>
            <pc:sldMk cId="868814156" sldId="565"/>
            <ac:inkMk id="23666" creationId="{056077FF-F297-49EF-B3D4-BBE7B44D0D1F}"/>
          </ac:inkMkLst>
        </pc:inkChg>
        <pc:inkChg chg="del">
          <ac:chgData name="Sherif Khattab" userId="c83b1e15-36f3-4f46-aceb-05aac24c545e" providerId="ADAL" clId="{40561216-C3B6-4E03-B696-C2E8E46E1565}" dt="2021-03-02T14:53:51.986" v="185" actId="478"/>
          <ac:inkMkLst>
            <pc:docMk/>
            <pc:sldMk cId="868814156" sldId="565"/>
            <ac:inkMk id="23667" creationId="{E1A2A440-2E68-4E40-8F14-0F85D39BBDB7}"/>
          </ac:inkMkLst>
        </pc:inkChg>
        <pc:inkChg chg="del">
          <ac:chgData name="Sherif Khattab" userId="c83b1e15-36f3-4f46-aceb-05aac24c545e" providerId="ADAL" clId="{40561216-C3B6-4E03-B696-C2E8E46E1565}" dt="2021-03-02T14:54:08.326" v="189" actId="478"/>
          <ac:inkMkLst>
            <pc:docMk/>
            <pc:sldMk cId="868814156" sldId="565"/>
            <ac:inkMk id="23668" creationId="{B5D7EBA2-DD1F-48CC-90CE-7F21C1DC3392}"/>
          </ac:inkMkLst>
        </pc:inkChg>
        <pc:inkChg chg="del">
          <ac:chgData name="Sherif Khattab" userId="c83b1e15-36f3-4f46-aceb-05aac24c545e" providerId="ADAL" clId="{40561216-C3B6-4E03-B696-C2E8E46E1565}" dt="2021-03-02T14:53:47.733" v="183" actId="478"/>
          <ac:inkMkLst>
            <pc:docMk/>
            <pc:sldMk cId="868814156" sldId="565"/>
            <ac:inkMk id="23670" creationId="{D088E3AE-C158-4537-8CB3-EA808598AAFA}"/>
          </ac:inkMkLst>
        </pc:inkChg>
        <pc:inkChg chg="del">
          <ac:chgData name="Sherif Khattab" userId="c83b1e15-36f3-4f46-aceb-05aac24c545e" providerId="ADAL" clId="{40561216-C3B6-4E03-B696-C2E8E46E1565}" dt="2021-03-02T14:54:10.234" v="190" actId="478"/>
          <ac:inkMkLst>
            <pc:docMk/>
            <pc:sldMk cId="868814156" sldId="565"/>
            <ac:inkMk id="23671" creationId="{22A791CB-A7E4-4BA6-AF2C-BA61BDCB17CE}"/>
          </ac:inkMkLst>
        </pc:inkChg>
      </pc:sldChg>
      <pc:sldChg chg="add modAnim">
        <pc:chgData name="Sherif Khattab" userId="c83b1e15-36f3-4f46-aceb-05aac24c545e" providerId="ADAL" clId="{40561216-C3B6-4E03-B696-C2E8E46E1565}" dt="2021-03-02T14:59:10.917" v="656"/>
        <pc:sldMkLst>
          <pc:docMk/>
          <pc:sldMk cId="1099529074" sldId="566"/>
        </pc:sldMkLst>
      </pc:sldChg>
      <pc:sldChg chg="delSp modSp add modAnim">
        <pc:chgData name="Sherif Khattab" userId="c83b1e15-36f3-4f46-aceb-05aac24c545e" providerId="ADAL" clId="{40561216-C3B6-4E03-B696-C2E8E46E1565}" dt="2021-03-02T14:58:47.356" v="647"/>
        <pc:sldMkLst>
          <pc:docMk/>
          <pc:sldMk cId="1747732605" sldId="567"/>
        </pc:sldMkLst>
        <pc:grpChg chg="mod">
          <ac:chgData name="Sherif Khattab" userId="c83b1e15-36f3-4f46-aceb-05aac24c545e" providerId="ADAL" clId="{40561216-C3B6-4E03-B696-C2E8E46E1565}" dt="2021-03-02T14:56:55.505" v="579"/>
          <ac:grpSpMkLst>
            <pc:docMk/>
            <pc:sldMk cId="1747732605" sldId="567"/>
            <ac:grpSpMk id="23672" creationId="{D3B42BF9-8198-43FC-B7E5-062D26193C4A}"/>
          </ac:grpSpMkLst>
        </pc:grpChg>
        <pc:inkChg chg="mod">
          <ac:chgData name="Sherif Khattab" userId="c83b1e15-36f3-4f46-aceb-05aac24c545e" providerId="ADAL" clId="{40561216-C3B6-4E03-B696-C2E8E46E1565}" dt="2021-03-02T14:56:55.505" v="579"/>
          <ac:inkMkLst>
            <pc:docMk/>
            <pc:sldMk cId="1747732605" sldId="567"/>
            <ac:inkMk id="3" creationId="{B0FBBC0D-35B9-448B-9D52-F9702601D9E2}"/>
          </ac:inkMkLst>
        </pc:inkChg>
        <pc:inkChg chg="mod">
          <ac:chgData name="Sherif Khattab" userId="c83b1e15-36f3-4f46-aceb-05aac24c545e" providerId="ADAL" clId="{40561216-C3B6-4E03-B696-C2E8E46E1565}" dt="2021-03-02T14:56:55.505" v="579"/>
          <ac:inkMkLst>
            <pc:docMk/>
            <pc:sldMk cId="1747732605" sldId="567"/>
            <ac:inkMk id="5" creationId="{1334F479-0557-4560-B3CA-54D487BC1692}"/>
          </ac:inkMkLst>
        </pc:inkChg>
        <pc:inkChg chg="mod">
          <ac:chgData name="Sherif Khattab" userId="c83b1e15-36f3-4f46-aceb-05aac24c545e" providerId="ADAL" clId="{40561216-C3B6-4E03-B696-C2E8E46E1565}" dt="2021-03-02T14:56:55.505" v="579"/>
          <ac:inkMkLst>
            <pc:docMk/>
            <pc:sldMk cId="1747732605" sldId="567"/>
            <ac:inkMk id="6" creationId="{C77C32EE-2731-421E-9672-5A63D6E9F538}"/>
          </ac:inkMkLst>
        </pc:inkChg>
        <pc:inkChg chg="mod">
          <ac:chgData name="Sherif Khattab" userId="c83b1e15-36f3-4f46-aceb-05aac24c545e" providerId="ADAL" clId="{40561216-C3B6-4E03-B696-C2E8E46E1565}" dt="2021-03-02T14:56:55.505" v="579"/>
          <ac:inkMkLst>
            <pc:docMk/>
            <pc:sldMk cId="1747732605" sldId="567"/>
            <ac:inkMk id="34" creationId="{76F4BB3E-F0E4-42AA-ACB1-D0A6A3746F24}"/>
          </ac:inkMkLst>
        </pc:inkChg>
        <pc:inkChg chg="mod">
          <ac:chgData name="Sherif Khattab" userId="c83b1e15-36f3-4f46-aceb-05aac24c545e" providerId="ADAL" clId="{40561216-C3B6-4E03-B696-C2E8E46E1565}" dt="2021-03-02T14:56:55.505" v="579"/>
          <ac:inkMkLst>
            <pc:docMk/>
            <pc:sldMk cId="1747732605" sldId="567"/>
            <ac:inkMk id="35" creationId="{BB1041F6-9E9F-4186-AC93-4372635DAB2B}"/>
          </ac:inkMkLst>
        </pc:inkChg>
        <pc:inkChg chg="mod">
          <ac:chgData name="Sherif Khattab" userId="c83b1e15-36f3-4f46-aceb-05aac24c545e" providerId="ADAL" clId="{40561216-C3B6-4E03-B696-C2E8E46E1565}" dt="2021-03-02T14:56:55.505" v="579"/>
          <ac:inkMkLst>
            <pc:docMk/>
            <pc:sldMk cId="1747732605" sldId="567"/>
            <ac:inkMk id="36" creationId="{FBD4DC2C-2A69-4F9C-9FD0-0A2D83A17035}"/>
          </ac:inkMkLst>
        </pc:inkChg>
        <pc:inkChg chg="mod">
          <ac:chgData name="Sherif Khattab" userId="c83b1e15-36f3-4f46-aceb-05aac24c545e" providerId="ADAL" clId="{40561216-C3B6-4E03-B696-C2E8E46E1565}" dt="2021-03-02T14:56:55.505" v="579"/>
          <ac:inkMkLst>
            <pc:docMk/>
            <pc:sldMk cId="1747732605" sldId="567"/>
            <ac:inkMk id="38" creationId="{08DD68F7-523C-4437-9949-BFD6B8B320B7}"/>
          </ac:inkMkLst>
        </pc:inkChg>
        <pc:inkChg chg="mod">
          <ac:chgData name="Sherif Khattab" userId="c83b1e15-36f3-4f46-aceb-05aac24c545e" providerId="ADAL" clId="{40561216-C3B6-4E03-B696-C2E8E46E1565}" dt="2021-03-02T14:56:55.505" v="579"/>
          <ac:inkMkLst>
            <pc:docMk/>
            <pc:sldMk cId="1747732605" sldId="567"/>
            <ac:inkMk id="39" creationId="{6B907EBB-5700-4291-BB4C-D8877DB4FFCD}"/>
          </ac:inkMkLst>
        </pc:inkChg>
        <pc:inkChg chg="mod">
          <ac:chgData name="Sherif Khattab" userId="c83b1e15-36f3-4f46-aceb-05aac24c545e" providerId="ADAL" clId="{40561216-C3B6-4E03-B696-C2E8E46E1565}" dt="2021-03-02T14:56:55.505" v="579"/>
          <ac:inkMkLst>
            <pc:docMk/>
            <pc:sldMk cId="1747732605" sldId="567"/>
            <ac:inkMk id="40" creationId="{D1405003-6795-43E1-B78F-70DFA34AAA56}"/>
          </ac:inkMkLst>
        </pc:inkChg>
        <pc:inkChg chg="mod">
          <ac:chgData name="Sherif Khattab" userId="c83b1e15-36f3-4f46-aceb-05aac24c545e" providerId="ADAL" clId="{40561216-C3B6-4E03-B696-C2E8E46E1565}" dt="2021-03-02T14:56:55.505" v="579"/>
          <ac:inkMkLst>
            <pc:docMk/>
            <pc:sldMk cId="1747732605" sldId="567"/>
            <ac:inkMk id="41" creationId="{E5C63D8D-A5A2-4ECA-9233-25A9BB4111B0}"/>
          </ac:inkMkLst>
        </pc:inkChg>
        <pc:inkChg chg="mod">
          <ac:chgData name="Sherif Khattab" userId="c83b1e15-36f3-4f46-aceb-05aac24c545e" providerId="ADAL" clId="{40561216-C3B6-4E03-B696-C2E8E46E1565}" dt="2021-03-02T14:56:55.505" v="579"/>
          <ac:inkMkLst>
            <pc:docMk/>
            <pc:sldMk cId="1747732605" sldId="567"/>
            <ac:inkMk id="42" creationId="{DA8E3D6B-1BC0-4231-B0D7-7B8A4360DECC}"/>
          </ac:inkMkLst>
        </pc:inkChg>
        <pc:inkChg chg="mod">
          <ac:chgData name="Sherif Khattab" userId="c83b1e15-36f3-4f46-aceb-05aac24c545e" providerId="ADAL" clId="{40561216-C3B6-4E03-B696-C2E8E46E1565}" dt="2021-03-02T14:56:55.505" v="579"/>
          <ac:inkMkLst>
            <pc:docMk/>
            <pc:sldMk cId="1747732605" sldId="567"/>
            <ac:inkMk id="44" creationId="{19C19232-5340-48E5-9ED6-62DEBBCE1215}"/>
          </ac:inkMkLst>
        </pc:inkChg>
        <pc:inkChg chg="mod">
          <ac:chgData name="Sherif Khattab" userId="c83b1e15-36f3-4f46-aceb-05aac24c545e" providerId="ADAL" clId="{40561216-C3B6-4E03-B696-C2E8E46E1565}" dt="2021-03-02T14:56:55.505" v="579"/>
          <ac:inkMkLst>
            <pc:docMk/>
            <pc:sldMk cId="1747732605" sldId="567"/>
            <ac:inkMk id="45" creationId="{D1B4E85F-AC34-40C2-82B7-32CDF26E2AA9}"/>
          </ac:inkMkLst>
        </pc:inkChg>
        <pc:inkChg chg="mod">
          <ac:chgData name="Sherif Khattab" userId="c83b1e15-36f3-4f46-aceb-05aac24c545e" providerId="ADAL" clId="{40561216-C3B6-4E03-B696-C2E8E46E1565}" dt="2021-03-02T14:56:55.505" v="579"/>
          <ac:inkMkLst>
            <pc:docMk/>
            <pc:sldMk cId="1747732605" sldId="567"/>
            <ac:inkMk id="46" creationId="{E6BF4D18-EC16-4386-BB86-4E44BAF7C03B}"/>
          </ac:inkMkLst>
        </pc:inkChg>
        <pc:inkChg chg="mod">
          <ac:chgData name="Sherif Khattab" userId="c83b1e15-36f3-4f46-aceb-05aac24c545e" providerId="ADAL" clId="{40561216-C3B6-4E03-B696-C2E8E46E1565}" dt="2021-03-02T14:56:55.505" v="579"/>
          <ac:inkMkLst>
            <pc:docMk/>
            <pc:sldMk cId="1747732605" sldId="567"/>
            <ac:inkMk id="47" creationId="{02569F11-2943-4F04-87BA-CA8732D937CB}"/>
          </ac:inkMkLst>
        </pc:inkChg>
        <pc:inkChg chg="mod">
          <ac:chgData name="Sherif Khattab" userId="c83b1e15-36f3-4f46-aceb-05aac24c545e" providerId="ADAL" clId="{40561216-C3B6-4E03-B696-C2E8E46E1565}" dt="2021-03-02T14:56:55.505" v="579"/>
          <ac:inkMkLst>
            <pc:docMk/>
            <pc:sldMk cId="1747732605" sldId="567"/>
            <ac:inkMk id="48" creationId="{B58E1670-F3F7-4DFE-AF3D-056FDA785310}"/>
          </ac:inkMkLst>
        </pc:inkChg>
        <pc:inkChg chg="mod">
          <ac:chgData name="Sherif Khattab" userId="c83b1e15-36f3-4f46-aceb-05aac24c545e" providerId="ADAL" clId="{40561216-C3B6-4E03-B696-C2E8E46E1565}" dt="2021-03-02T14:56:55.505" v="579"/>
          <ac:inkMkLst>
            <pc:docMk/>
            <pc:sldMk cId="1747732605" sldId="567"/>
            <ac:inkMk id="49" creationId="{19257841-2019-40BC-AD69-87A73EC0948B}"/>
          </ac:inkMkLst>
        </pc:inkChg>
        <pc:inkChg chg="mod">
          <ac:chgData name="Sherif Khattab" userId="c83b1e15-36f3-4f46-aceb-05aac24c545e" providerId="ADAL" clId="{40561216-C3B6-4E03-B696-C2E8E46E1565}" dt="2021-03-02T14:56:55.505" v="579"/>
          <ac:inkMkLst>
            <pc:docMk/>
            <pc:sldMk cId="1747732605" sldId="567"/>
            <ac:inkMk id="50" creationId="{26C81269-5964-499B-83AC-4B4F3ECF46D9}"/>
          </ac:inkMkLst>
        </pc:inkChg>
        <pc:inkChg chg="mod">
          <ac:chgData name="Sherif Khattab" userId="c83b1e15-36f3-4f46-aceb-05aac24c545e" providerId="ADAL" clId="{40561216-C3B6-4E03-B696-C2E8E46E1565}" dt="2021-03-02T14:56:55.505" v="579"/>
          <ac:inkMkLst>
            <pc:docMk/>
            <pc:sldMk cId="1747732605" sldId="567"/>
            <ac:inkMk id="51" creationId="{20368D2C-01B3-405E-89B9-A7788F5F56C4}"/>
          </ac:inkMkLst>
        </pc:inkChg>
        <pc:inkChg chg="mod">
          <ac:chgData name="Sherif Khattab" userId="c83b1e15-36f3-4f46-aceb-05aac24c545e" providerId="ADAL" clId="{40561216-C3B6-4E03-B696-C2E8E46E1565}" dt="2021-03-02T14:56:55.505" v="579"/>
          <ac:inkMkLst>
            <pc:docMk/>
            <pc:sldMk cId="1747732605" sldId="567"/>
            <ac:inkMk id="53" creationId="{4B0B24DC-2DC7-4C85-8BDA-CB5171C1850E}"/>
          </ac:inkMkLst>
        </pc:inkChg>
        <pc:inkChg chg="mod">
          <ac:chgData name="Sherif Khattab" userId="c83b1e15-36f3-4f46-aceb-05aac24c545e" providerId="ADAL" clId="{40561216-C3B6-4E03-B696-C2E8E46E1565}" dt="2021-03-02T14:56:55.505" v="579"/>
          <ac:inkMkLst>
            <pc:docMk/>
            <pc:sldMk cId="1747732605" sldId="567"/>
            <ac:inkMk id="54" creationId="{FAA76FFB-4F7B-44CF-9E3F-7D873ACD011E}"/>
          </ac:inkMkLst>
        </pc:inkChg>
        <pc:inkChg chg="mod">
          <ac:chgData name="Sherif Khattab" userId="c83b1e15-36f3-4f46-aceb-05aac24c545e" providerId="ADAL" clId="{40561216-C3B6-4E03-B696-C2E8E46E1565}" dt="2021-03-02T14:56:55.505" v="579"/>
          <ac:inkMkLst>
            <pc:docMk/>
            <pc:sldMk cId="1747732605" sldId="567"/>
            <ac:inkMk id="55" creationId="{2A509FA3-B322-44A6-A5B7-3B6A64FF271C}"/>
          </ac:inkMkLst>
        </pc:inkChg>
        <pc:inkChg chg="mod">
          <ac:chgData name="Sherif Khattab" userId="c83b1e15-36f3-4f46-aceb-05aac24c545e" providerId="ADAL" clId="{40561216-C3B6-4E03-B696-C2E8E46E1565}" dt="2021-03-02T14:56:55.505" v="579"/>
          <ac:inkMkLst>
            <pc:docMk/>
            <pc:sldMk cId="1747732605" sldId="567"/>
            <ac:inkMk id="56" creationId="{9FB1D72E-EF06-4758-9CAE-0C2AFAB761B2}"/>
          </ac:inkMkLst>
        </pc:inkChg>
        <pc:inkChg chg="mod">
          <ac:chgData name="Sherif Khattab" userId="c83b1e15-36f3-4f46-aceb-05aac24c545e" providerId="ADAL" clId="{40561216-C3B6-4E03-B696-C2E8E46E1565}" dt="2021-03-02T14:56:55.505" v="579"/>
          <ac:inkMkLst>
            <pc:docMk/>
            <pc:sldMk cId="1747732605" sldId="567"/>
            <ac:inkMk id="58" creationId="{AD54C535-8A13-4466-B936-FDE4EE0D13AB}"/>
          </ac:inkMkLst>
        </pc:inkChg>
        <pc:inkChg chg="mod">
          <ac:chgData name="Sherif Khattab" userId="c83b1e15-36f3-4f46-aceb-05aac24c545e" providerId="ADAL" clId="{40561216-C3B6-4E03-B696-C2E8E46E1565}" dt="2021-03-02T14:56:55.505" v="579"/>
          <ac:inkMkLst>
            <pc:docMk/>
            <pc:sldMk cId="1747732605" sldId="567"/>
            <ac:inkMk id="59" creationId="{8191728A-6391-4424-97E9-9D875C21CABB}"/>
          </ac:inkMkLst>
        </pc:inkChg>
        <pc:inkChg chg="mod">
          <ac:chgData name="Sherif Khattab" userId="c83b1e15-36f3-4f46-aceb-05aac24c545e" providerId="ADAL" clId="{40561216-C3B6-4E03-B696-C2E8E46E1565}" dt="2021-03-02T14:56:55.505" v="579"/>
          <ac:inkMkLst>
            <pc:docMk/>
            <pc:sldMk cId="1747732605" sldId="567"/>
            <ac:inkMk id="61" creationId="{3873DDFB-3276-4A9C-A452-0E255D449AE0}"/>
          </ac:inkMkLst>
        </pc:inkChg>
        <pc:inkChg chg="mod">
          <ac:chgData name="Sherif Khattab" userId="c83b1e15-36f3-4f46-aceb-05aac24c545e" providerId="ADAL" clId="{40561216-C3B6-4E03-B696-C2E8E46E1565}" dt="2021-03-02T14:56:55.505" v="579"/>
          <ac:inkMkLst>
            <pc:docMk/>
            <pc:sldMk cId="1747732605" sldId="567"/>
            <ac:inkMk id="62" creationId="{6CA89F45-C596-4B44-8218-2E80CDFD9AC1}"/>
          </ac:inkMkLst>
        </pc:inkChg>
        <pc:inkChg chg="mod">
          <ac:chgData name="Sherif Khattab" userId="c83b1e15-36f3-4f46-aceb-05aac24c545e" providerId="ADAL" clId="{40561216-C3B6-4E03-B696-C2E8E46E1565}" dt="2021-03-02T14:56:55.505" v="579"/>
          <ac:inkMkLst>
            <pc:docMk/>
            <pc:sldMk cId="1747732605" sldId="567"/>
            <ac:inkMk id="63" creationId="{C0DC48F3-13CB-48CD-943B-D376DED3D452}"/>
          </ac:inkMkLst>
        </pc:inkChg>
        <pc:inkChg chg="mod">
          <ac:chgData name="Sherif Khattab" userId="c83b1e15-36f3-4f46-aceb-05aac24c545e" providerId="ADAL" clId="{40561216-C3B6-4E03-B696-C2E8E46E1565}" dt="2021-03-02T14:56:55.505" v="579"/>
          <ac:inkMkLst>
            <pc:docMk/>
            <pc:sldMk cId="1747732605" sldId="567"/>
            <ac:inkMk id="23552" creationId="{AD02388C-420C-4C10-A5B7-33825C4777B5}"/>
          </ac:inkMkLst>
        </pc:inkChg>
        <pc:inkChg chg="mod">
          <ac:chgData name="Sherif Khattab" userId="c83b1e15-36f3-4f46-aceb-05aac24c545e" providerId="ADAL" clId="{40561216-C3B6-4E03-B696-C2E8E46E1565}" dt="2021-03-02T14:56:55.505" v="579"/>
          <ac:inkMkLst>
            <pc:docMk/>
            <pc:sldMk cId="1747732605" sldId="567"/>
            <ac:inkMk id="23556" creationId="{B63716A9-A45C-49C7-8CC0-3310F6B827F6}"/>
          </ac:inkMkLst>
        </pc:inkChg>
        <pc:inkChg chg="mod">
          <ac:chgData name="Sherif Khattab" userId="c83b1e15-36f3-4f46-aceb-05aac24c545e" providerId="ADAL" clId="{40561216-C3B6-4E03-B696-C2E8E46E1565}" dt="2021-03-02T14:56:55.505" v="579"/>
          <ac:inkMkLst>
            <pc:docMk/>
            <pc:sldMk cId="1747732605" sldId="567"/>
            <ac:inkMk id="23558" creationId="{12438C2F-B2BE-423F-8FB0-A8B24276FAA9}"/>
          </ac:inkMkLst>
        </pc:inkChg>
        <pc:inkChg chg="mod">
          <ac:chgData name="Sherif Khattab" userId="c83b1e15-36f3-4f46-aceb-05aac24c545e" providerId="ADAL" clId="{40561216-C3B6-4E03-B696-C2E8E46E1565}" dt="2021-03-02T14:56:55.505" v="579"/>
          <ac:inkMkLst>
            <pc:docMk/>
            <pc:sldMk cId="1747732605" sldId="567"/>
            <ac:inkMk id="23559" creationId="{63236EA0-8781-4E1D-ACC7-D2AB2BA2975A}"/>
          </ac:inkMkLst>
        </pc:inkChg>
        <pc:inkChg chg="mod">
          <ac:chgData name="Sherif Khattab" userId="c83b1e15-36f3-4f46-aceb-05aac24c545e" providerId="ADAL" clId="{40561216-C3B6-4E03-B696-C2E8E46E1565}" dt="2021-03-02T14:56:55.505" v="579"/>
          <ac:inkMkLst>
            <pc:docMk/>
            <pc:sldMk cId="1747732605" sldId="567"/>
            <ac:inkMk id="23560" creationId="{8296C127-E688-4138-8B46-A545AA74759F}"/>
          </ac:inkMkLst>
        </pc:inkChg>
        <pc:inkChg chg="mod">
          <ac:chgData name="Sherif Khattab" userId="c83b1e15-36f3-4f46-aceb-05aac24c545e" providerId="ADAL" clId="{40561216-C3B6-4E03-B696-C2E8E46E1565}" dt="2021-03-02T14:56:55.505" v="579"/>
          <ac:inkMkLst>
            <pc:docMk/>
            <pc:sldMk cId="1747732605" sldId="567"/>
            <ac:inkMk id="23561" creationId="{27B15F83-7325-42D6-B559-2D057C3A0C3F}"/>
          </ac:inkMkLst>
        </pc:inkChg>
        <pc:inkChg chg="mod">
          <ac:chgData name="Sherif Khattab" userId="c83b1e15-36f3-4f46-aceb-05aac24c545e" providerId="ADAL" clId="{40561216-C3B6-4E03-B696-C2E8E46E1565}" dt="2021-03-02T14:56:55.505" v="579"/>
          <ac:inkMkLst>
            <pc:docMk/>
            <pc:sldMk cId="1747732605" sldId="567"/>
            <ac:inkMk id="23562" creationId="{41609FE5-F416-4C74-A5D0-5EFA0CF8EF70}"/>
          </ac:inkMkLst>
        </pc:inkChg>
        <pc:inkChg chg="mod">
          <ac:chgData name="Sherif Khattab" userId="c83b1e15-36f3-4f46-aceb-05aac24c545e" providerId="ADAL" clId="{40561216-C3B6-4E03-B696-C2E8E46E1565}" dt="2021-03-02T14:56:55.505" v="579"/>
          <ac:inkMkLst>
            <pc:docMk/>
            <pc:sldMk cId="1747732605" sldId="567"/>
            <ac:inkMk id="23564" creationId="{0479C8AE-E53D-4F3D-9A1F-0B3B4EF8E437}"/>
          </ac:inkMkLst>
        </pc:inkChg>
        <pc:inkChg chg="mod">
          <ac:chgData name="Sherif Khattab" userId="c83b1e15-36f3-4f46-aceb-05aac24c545e" providerId="ADAL" clId="{40561216-C3B6-4E03-B696-C2E8E46E1565}" dt="2021-03-02T14:56:55.505" v="579"/>
          <ac:inkMkLst>
            <pc:docMk/>
            <pc:sldMk cId="1747732605" sldId="567"/>
            <ac:inkMk id="23565" creationId="{7EA1AC65-0991-4EAD-9289-5B6967D4C6A4}"/>
          </ac:inkMkLst>
        </pc:inkChg>
        <pc:inkChg chg="mod">
          <ac:chgData name="Sherif Khattab" userId="c83b1e15-36f3-4f46-aceb-05aac24c545e" providerId="ADAL" clId="{40561216-C3B6-4E03-B696-C2E8E46E1565}" dt="2021-03-02T14:56:55.505" v="579"/>
          <ac:inkMkLst>
            <pc:docMk/>
            <pc:sldMk cId="1747732605" sldId="567"/>
            <ac:inkMk id="23567" creationId="{B964468F-11D4-4449-BD5D-D276B04321BD}"/>
          </ac:inkMkLst>
        </pc:inkChg>
        <pc:inkChg chg="mod">
          <ac:chgData name="Sherif Khattab" userId="c83b1e15-36f3-4f46-aceb-05aac24c545e" providerId="ADAL" clId="{40561216-C3B6-4E03-B696-C2E8E46E1565}" dt="2021-03-02T14:56:55.505" v="579"/>
          <ac:inkMkLst>
            <pc:docMk/>
            <pc:sldMk cId="1747732605" sldId="567"/>
            <ac:inkMk id="23568" creationId="{B0D8423F-0857-4468-8FB1-850C348CC062}"/>
          </ac:inkMkLst>
        </pc:inkChg>
        <pc:inkChg chg="mod">
          <ac:chgData name="Sherif Khattab" userId="c83b1e15-36f3-4f46-aceb-05aac24c545e" providerId="ADAL" clId="{40561216-C3B6-4E03-B696-C2E8E46E1565}" dt="2021-03-02T14:56:55.505" v="579"/>
          <ac:inkMkLst>
            <pc:docMk/>
            <pc:sldMk cId="1747732605" sldId="567"/>
            <ac:inkMk id="23569" creationId="{E089F2E3-45EA-486B-A260-E766EB2A0258}"/>
          </ac:inkMkLst>
        </pc:inkChg>
        <pc:inkChg chg="mod">
          <ac:chgData name="Sherif Khattab" userId="c83b1e15-36f3-4f46-aceb-05aac24c545e" providerId="ADAL" clId="{40561216-C3B6-4E03-B696-C2E8E46E1565}" dt="2021-03-02T14:56:55.505" v="579"/>
          <ac:inkMkLst>
            <pc:docMk/>
            <pc:sldMk cId="1747732605" sldId="567"/>
            <ac:inkMk id="23570" creationId="{C315644A-BBCC-4823-9005-14F1A7FDE1C2}"/>
          </ac:inkMkLst>
        </pc:inkChg>
        <pc:inkChg chg="mod">
          <ac:chgData name="Sherif Khattab" userId="c83b1e15-36f3-4f46-aceb-05aac24c545e" providerId="ADAL" clId="{40561216-C3B6-4E03-B696-C2E8E46E1565}" dt="2021-03-02T14:56:55.505" v="579"/>
          <ac:inkMkLst>
            <pc:docMk/>
            <pc:sldMk cId="1747732605" sldId="567"/>
            <ac:inkMk id="23571" creationId="{4A65A549-A8AD-4542-8C89-6269FF5866D1}"/>
          </ac:inkMkLst>
        </pc:inkChg>
        <pc:inkChg chg="mod">
          <ac:chgData name="Sherif Khattab" userId="c83b1e15-36f3-4f46-aceb-05aac24c545e" providerId="ADAL" clId="{40561216-C3B6-4E03-B696-C2E8E46E1565}" dt="2021-03-02T14:56:55.505" v="579"/>
          <ac:inkMkLst>
            <pc:docMk/>
            <pc:sldMk cId="1747732605" sldId="567"/>
            <ac:inkMk id="23572" creationId="{B9C4A1FB-67E2-4BED-9908-CDD670C3D085}"/>
          </ac:inkMkLst>
        </pc:inkChg>
        <pc:inkChg chg="mod">
          <ac:chgData name="Sherif Khattab" userId="c83b1e15-36f3-4f46-aceb-05aac24c545e" providerId="ADAL" clId="{40561216-C3B6-4E03-B696-C2E8E46E1565}" dt="2021-03-02T14:56:55.505" v="579"/>
          <ac:inkMkLst>
            <pc:docMk/>
            <pc:sldMk cId="1747732605" sldId="567"/>
            <ac:inkMk id="23574" creationId="{5080E0A9-56D7-4D4F-A195-E284339CA129}"/>
          </ac:inkMkLst>
        </pc:inkChg>
        <pc:inkChg chg="mod">
          <ac:chgData name="Sherif Khattab" userId="c83b1e15-36f3-4f46-aceb-05aac24c545e" providerId="ADAL" clId="{40561216-C3B6-4E03-B696-C2E8E46E1565}" dt="2021-03-02T14:56:55.505" v="579"/>
          <ac:inkMkLst>
            <pc:docMk/>
            <pc:sldMk cId="1747732605" sldId="567"/>
            <ac:inkMk id="23576" creationId="{D0BE1369-00A5-44C7-8452-53D1B39882EE}"/>
          </ac:inkMkLst>
        </pc:inkChg>
        <pc:inkChg chg="mod">
          <ac:chgData name="Sherif Khattab" userId="c83b1e15-36f3-4f46-aceb-05aac24c545e" providerId="ADAL" clId="{40561216-C3B6-4E03-B696-C2E8E46E1565}" dt="2021-03-02T14:56:55.505" v="579"/>
          <ac:inkMkLst>
            <pc:docMk/>
            <pc:sldMk cId="1747732605" sldId="567"/>
            <ac:inkMk id="23577" creationId="{43BAB690-6EB8-4D2F-9260-3E735FEB4B2D}"/>
          </ac:inkMkLst>
        </pc:inkChg>
        <pc:inkChg chg="mod">
          <ac:chgData name="Sherif Khattab" userId="c83b1e15-36f3-4f46-aceb-05aac24c545e" providerId="ADAL" clId="{40561216-C3B6-4E03-B696-C2E8E46E1565}" dt="2021-03-02T14:56:55.505" v="579"/>
          <ac:inkMkLst>
            <pc:docMk/>
            <pc:sldMk cId="1747732605" sldId="567"/>
            <ac:inkMk id="23578" creationId="{83315C3A-A95B-42AC-9D6D-979EB8D173B6}"/>
          </ac:inkMkLst>
        </pc:inkChg>
        <pc:inkChg chg="mod">
          <ac:chgData name="Sherif Khattab" userId="c83b1e15-36f3-4f46-aceb-05aac24c545e" providerId="ADAL" clId="{40561216-C3B6-4E03-B696-C2E8E46E1565}" dt="2021-03-02T14:56:55.505" v="579"/>
          <ac:inkMkLst>
            <pc:docMk/>
            <pc:sldMk cId="1747732605" sldId="567"/>
            <ac:inkMk id="23579" creationId="{E04171F8-E595-4689-B13C-72E0E4EF4978}"/>
          </ac:inkMkLst>
        </pc:inkChg>
        <pc:inkChg chg="mod">
          <ac:chgData name="Sherif Khattab" userId="c83b1e15-36f3-4f46-aceb-05aac24c545e" providerId="ADAL" clId="{40561216-C3B6-4E03-B696-C2E8E46E1565}" dt="2021-03-02T14:56:55.505" v="579"/>
          <ac:inkMkLst>
            <pc:docMk/>
            <pc:sldMk cId="1747732605" sldId="567"/>
            <ac:inkMk id="23580" creationId="{E8FD612D-4AE1-407E-90A1-CE8B0F7F65A7}"/>
          </ac:inkMkLst>
        </pc:inkChg>
        <pc:inkChg chg="mod">
          <ac:chgData name="Sherif Khattab" userId="c83b1e15-36f3-4f46-aceb-05aac24c545e" providerId="ADAL" clId="{40561216-C3B6-4E03-B696-C2E8E46E1565}" dt="2021-03-02T14:56:55.505" v="579"/>
          <ac:inkMkLst>
            <pc:docMk/>
            <pc:sldMk cId="1747732605" sldId="567"/>
            <ac:inkMk id="23581" creationId="{C8D3D5B6-B190-475B-BF38-91CC60C733FE}"/>
          </ac:inkMkLst>
        </pc:inkChg>
        <pc:inkChg chg="del mod">
          <ac:chgData name="Sherif Khattab" userId="c83b1e15-36f3-4f46-aceb-05aac24c545e" providerId="ADAL" clId="{40561216-C3B6-4E03-B696-C2E8E46E1565}" dt="2021-03-02T14:56:55.468" v="573"/>
          <ac:inkMkLst>
            <pc:docMk/>
            <pc:sldMk cId="1747732605" sldId="567"/>
            <ac:inkMk id="23583" creationId="{EC8BF6A4-0F25-47DF-8764-D97275EAA475}"/>
          </ac:inkMkLst>
        </pc:inkChg>
        <pc:inkChg chg="del mod">
          <ac:chgData name="Sherif Khattab" userId="c83b1e15-36f3-4f46-aceb-05aac24c545e" providerId="ADAL" clId="{40561216-C3B6-4E03-B696-C2E8E46E1565}" dt="2021-03-02T14:56:55.499" v="578"/>
          <ac:inkMkLst>
            <pc:docMk/>
            <pc:sldMk cId="1747732605" sldId="567"/>
            <ac:inkMk id="23584" creationId="{57D69971-0B46-4623-8A6B-3B3C85BCFF69}"/>
          </ac:inkMkLst>
        </pc:inkChg>
        <pc:inkChg chg="del mod">
          <ac:chgData name="Sherif Khattab" userId="c83b1e15-36f3-4f46-aceb-05aac24c545e" providerId="ADAL" clId="{40561216-C3B6-4E03-B696-C2E8E46E1565}" dt="2021-03-02T14:56:55.486" v="576"/>
          <ac:inkMkLst>
            <pc:docMk/>
            <pc:sldMk cId="1747732605" sldId="567"/>
            <ac:inkMk id="23585" creationId="{F8FC187E-9EB1-4A50-98B4-087073282546}"/>
          </ac:inkMkLst>
        </pc:inkChg>
        <pc:inkChg chg="del mod">
          <ac:chgData name="Sherif Khattab" userId="c83b1e15-36f3-4f46-aceb-05aac24c545e" providerId="ADAL" clId="{40561216-C3B6-4E03-B696-C2E8E46E1565}" dt="2021-03-02T14:56:55.480" v="575"/>
          <ac:inkMkLst>
            <pc:docMk/>
            <pc:sldMk cId="1747732605" sldId="567"/>
            <ac:inkMk id="23586" creationId="{1AFE1D24-554E-45CD-A400-2E8FC12D5A0D}"/>
          </ac:inkMkLst>
        </pc:inkChg>
        <pc:inkChg chg="del mod">
          <ac:chgData name="Sherif Khattab" userId="c83b1e15-36f3-4f46-aceb-05aac24c545e" providerId="ADAL" clId="{40561216-C3B6-4E03-B696-C2E8E46E1565}" dt="2021-03-02T14:56:55.474" v="574"/>
          <ac:inkMkLst>
            <pc:docMk/>
            <pc:sldMk cId="1747732605" sldId="567"/>
            <ac:inkMk id="23587" creationId="{FE9728E1-CAAA-43DC-B604-C9D45BF1646D}"/>
          </ac:inkMkLst>
        </pc:inkChg>
        <pc:inkChg chg="del mod">
          <ac:chgData name="Sherif Khattab" userId="c83b1e15-36f3-4f46-aceb-05aac24c545e" providerId="ADAL" clId="{40561216-C3B6-4E03-B696-C2E8E46E1565}" dt="2021-03-02T14:56:55.493" v="577"/>
          <ac:inkMkLst>
            <pc:docMk/>
            <pc:sldMk cId="1747732605" sldId="567"/>
            <ac:inkMk id="23589" creationId="{0A0BC15D-6427-44BD-B8C5-2F74D103D233}"/>
          </ac:inkMkLst>
        </pc:inkChg>
        <pc:inkChg chg="del">
          <ac:chgData name="Sherif Khattab" userId="c83b1e15-36f3-4f46-aceb-05aac24c545e" providerId="ADAL" clId="{40561216-C3B6-4E03-B696-C2E8E46E1565}" dt="2021-03-02T14:56:55.457" v="572"/>
          <ac:inkMkLst>
            <pc:docMk/>
            <pc:sldMk cId="1747732605" sldId="567"/>
            <ac:inkMk id="23590" creationId="{761307AF-16E1-4780-B3AC-E42AB02AF571}"/>
          </ac:inkMkLst>
        </pc:inkChg>
        <pc:inkChg chg="del mod">
          <ac:chgData name="Sherif Khattab" userId="c83b1e15-36f3-4f46-aceb-05aac24c545e" providerId="ADAL" clId="{40561216-C3B6-4E03-B696-C2E8E46E1565}" dt="2021-03-02T14:56:55.505" v="579"/>
          <ac:inkMkLst>
            <pc:docMk/>
            <pc:sldMk cId="1747732605" sldId="567"/>
            <ac:inkMk id="23591" creationId="{800D8CDC-FCE4-4FC1-B795-A774356CBB49}"/>
          </ac:inkMkLst>
        </pc:inkChg>
        <pc:inkChg chg="mod">
          <ac:chgData name="Sherif Khattab" userId="c83b1e15-36f3-4f46-aceb-05aac24c545e" providerId="ADAL" clId="{40561216-C3B6-4E03-B696-C2E8E46E1565}" dt="2021-03-02T14:56:55.505" v="579"/>
          <ac:inkMkLst>
            <pc:docMk/>
            <pc:sldMk cId="1747732605" sldId="567"/>
            <ac:inkMk id="23660" creationId="{EB9F504E-52DF-4A05-AB88-BDF5876CA8B9}"/>
          </ac:inkMkLst>
        </pc:inkChg>
      </pc:sldChg>
      <pc:sldChg chg="delSp modSp add modAnim">
        <pc:chgData name="Sherif Khattab" userId="c83b1e15-36f3-4f46-aceb-05aac24c545e" providerId="ADAL" clId="{40561216-C3B6-4E03-B696-C2E8E46E1565}" dt="2021-03-02T14:59:48.859" v="665"/>
        <pc:sldMkLst>
          <pc:docMk/>
          <pc:sldMk cId="388662114" sldId="568"/>
        </pc:sldMkLst>
        <pc:grpChg chg="mod">
          <ac:chgData name="Sherif Khattab" userId="c83b1e15-36f3-4f46-aceb-05aac24c545e" providerId="ADAL" clId="{40561216-C3B6-4E03-B696-C2E8E46E1565}" dt="2021-03-02T14:59:48.859" v="665"/>
          <ac:grpSpMkLst>
            <pc:docMk/>
            <pc:sldMk cId="388662114" sldId="568"/>
            <ac:grpSpMk id="23672" creationId="{D3B42BF9-8198-43FC-B7E5-062D26193C4A}"/>
          </ac:grpSpMkLst>
        </pc:grpChg>
        <pc:inkChg chg="mod">
          <ac:chgData name="Sherif Khattab" userId="c83b1e15-36f3-4f46-aceb-05aac24c545e" providerId="ADAL" clId="{40561216-C3B6-4E03-B696-C2E8E46E1565}" dt="2021-03-02T14:59:48.859" v="665"/>
          <ac:inkMkLst>
            <pc:docMk/>
            <pc:sldMk cId="388662114" sldId="568"/>
            <ac:inkMk id="3" creationId="{B0FBBC0D-35B9-448B-9D52-F9702601D9E2}"/>
          </ac:inkMkLst>
        </pc:inkChg>
        <pc:inkChg chg="mod">
          <ac:chgData name="Sherif Khattab" userId="c83b1e15-36f3-4f46-aceb-05aac24c545e" providerId="ADAL" clId="{40561216-C3B6-4E03-B696-C2E8E46E1565}" dt="2021-03-02T14:59:48.859" v="665"/>
          <ac:inkMkLst>
            <pc:docMk/>
            <pc:sldMk cId="388662114" sldId="568"/>
            <ac:inkMk id="5" creationId="{1334F479-0557-4560-B3CA-54D487BC1692}"/>
          </ac:inkMkLst>
        </pc:inkChg>
        <pc:inkChg chg="mod">
          <ac:chgData name="Sherif Khattab" userId="c83b1e15-36f3-4f46-aceb-05aac24c545e" providerId="ADAL" clId="{40561216-C3B6-4E03-B696-C2E8E46E1565}" dt="2021-03-02T14:59:48.859" v="665"/>
          <ac:inkMkLst>
            <pc:docMk/>
            <pc:sldMk cId="388662114" sldId="568"/>
            <ac:inkMk id="6" creationId="{C77C32EE-2731-421E-9672-5A63D6E9F538}"/>
          </ac:inkMkLst>
        </pc:inkChg>
        <pc:inkChg chg="mod">
          <ac:chgData name="Sherif Khattab" userId="c83b1e15-36f3-4f46-aceb-05aac24c545e" providerId="ADAL" clId="{40561216-C3B6-4E03-B696-C2E8E46E1565}" dt="2021-03-02T14:59:48.859" v="665"/>
          <ac:inkMkLst>
            <pc:docMk/>
            <pc:sldMk cId="388662114" sldId="568"/>
            <ac:inkMk id="34" creationId="{76F4BB3E-F0E4-42AA-ACB1-D0A6A3746F24}"/>
          </ac:inkMkLst>
        </pc:inkChg>
        <pc:inkChg chg="mod">
          <ac:chgData name="Sherif Khattab" userId="c83b1e15-36f3-4f46-aceb-05aac24c545e" providerId="ADAL" clId="{40561216-C3B6-4E03-B696-C2E8E46E1565}" dt="2021-03-02T14:59:48.859" v="665"/>
          <ac:inkMkLst>
            <pc:docMk/>
            <pc:sldMk cId="388662114" sldId="568"/>
            <ac:inkMk id="35" creationId="{BB1041F6-9E9F-4186-AC93-4372635DAB2B}"/>
          </ac:inkMkLst>
        </pc:inkChg>
        <pc:inkChg chg="mod">
          <ac:chgData name="Sherif Khattab" userId="c83b1e15-36f3-4f46-aceb-05aac24c545e" providerId="ADAL" clId="{40561216-C3B6-4E03-B696-C2E8E46E1565}" dt="2021-03-02T14:59:48.859" v="665"/>
          <ac:inkMkLst>
            <pc:docMk/>
            <pc:sldMk cId="388662114" sldId="568"/>
            <ac:inkMk id="36" creationId="{FBD4DC2C-2A69-4F9C-9FD0-0A2D83A17035}"/>
          </ac:inkMkLst>
        </pc:inkChg>
        <pc:inkChg chg="mod">
          <ac:chgData name="Sherif Khattab" userId="c83b1e15-36f3-4f46-aceb-05aac24c545e" providerId="ADAL" clId="{40561216-C3B6-4E03-B696-C2E8E46E1565}" dt="2021-03-02T14:59:48.859" v="665"/>
          <ac:inkMkLst>
            <pc:docMk/>
            <pc:sldMk cId="388662114" sldId="568"/>
            <ac:inkMk id="38" creationId="{08DD68F7-523C-4437-9949-BFD6B8B320B7}"/>
          </ac:inkMkLst>
        </pc:inkChg>
        <pc:inkChg chg="mod">
          <ac:chgData name="Sherif Khattab" userId="c83b1e15-36f3-4f46-aceb-05aac24c545e" providerId="ADAL" clId="{40561216-C3B6-4E03-B696-C2E8E46E1565}" dt="2021-03-02T14:59:48.859" v="665"/>
          <ac:inkMkLst>
            <pc:docMk/>
            <pc:sldMk cId="388662114" sldId="568"/>
            <ac:inkMk id="39" creationId="{6B907EBB-5700-4291-BB4C-D8877DB4FFCD}"/>
          </ac:inkMkLst>
        </pc:inkChg>
        <pc:inkChg chg="mod">
          <ac:chgData name="Sherif Khattab" userId="c83b1e15-36f3-4f46-aceb-05aac24c545e" providerId="ADAL" clId="{40561216-C3B6-4E03-B696-C2E8E46E1565}" dt="2021-03-02T14:59:48.859" v="665"/>
          <ac:inkMkLst>
            <pc:docMk/>
            <pc:sldMk cId="388662114" sldId="568"/>
            <ac:inkMk id="40" creationId="{D1405003-6795-43E1-B78F-70DFA34AAA56}"/>
          </ac:inkMkLst>
        </pc:inkChg>
        <pc:inkChg chg="mod">
          <ac:chgData name="Sherif Khattab" userId="c83b1e15-36f3-4f46-aceb-05aac24c545e" providerId="ADAL" clId="{40561216-C3B6-4E03-B696-C2E8E46E1565}" dt="2021-03-02T14:59:48.859" v="665"/>
          <ac:inkMkLst>
            <pc:docMk/>
            <pc:sldMk cId="388662114" sldId="568"/>
            <ac:inkMk id="41" creationId="{E5C63D8D-A5A2-4ECA-9233-25A9BB4111B0}"/>
          </ac:inkMkLst>
        </pc:inkChg>
        <pc:inkChg chg="mod">
          <ac:chgData name="Sherif Khattab" userId="c83b1e15-36f3-4f46-aceb-05aac24c545e" providerId="ADAL" clId="{40561216-C3B6-4E03-B696-C2E8E46E1565}" dt="2021-03-02T14:59:48.859" v="665"/>
          <ac:inkMkLst>
            <pc:docMk/>
            <pc:sldMk cId="388662114" sldId="568"/>
            <ac:inkMk id="42" creationId="{DA8E3D6B-1BC0-4231-B0D7-7B8A4360DECC}"/>
          </ac:inkMkLst>
        </pc:inkChg>
        <pc:inkChg chg="mod">
          <ac:chgData name="Sherif Khattab" userId="c83b1e15-36f3-4f46-aceb-05aac24c545e" providerId="ADAL" clId="{40561216-C3B6-4E03-B696-C2E8E46E1565}" dt="2021-03-02T14:59:48.859" v="665"/>
          <ac:inkMkLst>
            <pc:docMk/>
            <pc:sldMk cId="388662114" sldId="568"/>
            <ac:inkMk id="44" creationId="{19C19232-5340-48E5-9ED6-62DEBBCE1215}"/>
          </ac:inkMkLst>
        </pc:inkChg>
        <pc:inkChg chg="mod">
          <ac:chgData name="Sherif Khattab" userId="c83b1e15-36f3-4f46-aceb-05aac24c545e" providerId="ADAL" clId="{40561216-C3B6-4E03-B696-C2E8E46E1565}" dt="2021-03-02T14:59:48.859" v="665"/>
          <ac:inkMkLst>
            <pc:docMk/>
            <pc:sldMk cId="388662114" sldId="568"/>
            <ac:inkMk id="45" creationId="{D1B4E85F-AC34-40C2-82B7-32CDF26E2AA9}"/>
          </ac:inkMkLst>
        </pc:inkChg>
        <pc:inkChg chg="mod">
          <ac:chgData name="Sherif Khattab" userId="c83b1e15-36f3-4f46-aceb-05aac24c545e" providerId="ADAL" clId="{40561216-C3B6-4E03-B696-C2E8E46E1565}" dt="2021-03-02T14:59:48.859" v="665"/>
          <ac:inkMkLst>
            <pc:docMk/>
            <pc:sldMk cId="388662114" sldId="568"/>
            <ac:inkMk id="46" creationId="{E6BF4D18-EC16-4386-BB86-4E44BAF7C03B}"/>
          </ac:inkMkLst>
        </pc:inkChg>
        <pc:inkChg chg="mod">
          <ac:chgData name="Sherif Khattab" userId="c83b1e15-36f3-4f46-aceb-05aac24c545e" providerId="ADAL" clId="{40561216-C3B6-4E03-B696-C2E8E46E1565}" dt="2021-03-02T14:59:48.859" v="665"/>
          <ac:inkMkLst>
            <pc:docMk/>
            <pc:sldMk cId="388662114" sldId="568"/>
            <ac:inkMk id="47" creationId="{02569F11-2943-4F04-87BA-CA8732D937CB}"/>
          </ac:inkMkLst>
        </pc:inkChg>
        <pc:inkChg chg="mod">
          <ac:chgData name="Sherif Khattab" userId="c83b1e15-36f3-4f46-aceb-05aac24c545e" providerId="ADAL" clId="{40561216-C3B6-4E03-B696-C2E8E46E1565}" dt="2021-03-02T14:59:48.859" v="665"/>
          <ac:inkMkLst>
            <pc:docMk/>
            <pc:sldMk cId="388662114" sldId="568"/>
            <ac:inkMk id="48" creationId="{B58E1670-F3F7-4DFE-AF3D-056FDA785310}"/>
          </ac:inkMkLst>
        </pc:inkChg>
        <pc:inkChg chg="mod">
          <ac:chgData name="Sherif Khattab" userId="c83b1e15-36f3-4f46-aceb-05aac24c545e" providerId="ADAL" clId="{40561216-C3B6-4E03-B696-C2E8E46E1565}" dt="2021-03-02T14:59:48.859" v="665"/>
          <ac:inkMkLst>
            <pc:docMk/>
            <pc:sldMk cId="388662114" sldId="568"/>
            <ac:inkMk id="49" creationId="{19257841-2019-40BC-AD69-87A73EC0948B}"/>
          </ac:inkMkLst>
        </pc:inkChg>
        <pc:inkChg chg="mod">
          <ac:chgData name="Sherif Khattab" userId="c83b1e15-36f3-4f46-aceb-05aac24c545e" providerId="ADAL" clId="{40561216-C3B6-4E03-B696-C2E8E46E1565}" dt="2021-03-02T14:59:48.859" v="665"/>
          <ac:inkMkLst>
            <pc:docMk/>
            <pc:sldMk cId="388662114" sldId="568"/>
            <ac:inkMk id="50" creationId="{26C81269-5964-499B-83AC-4B4F3ECF46D9}"/>
          </ac:inkMkLst>
        </pc:inkChg>
        <pc:inkChg chg="mod">
          <ac:chgData name="Sherif Khattab" userId="c83b1e15-36f3-4f46-aceb-05aac24c545e" providerId="ADAL" clId="{40561216-C3B6-4E03-B696-C2E8E46E1565}" dt="2021-03-02T14:59:48.859" v="665"/>
          <ac:inkMkLst>
            <pc:docMk/>
            <pc:sldMk cId="388662114" sldId="568"/>
            <ac:inkMk id="51" creationId="{20368D2C-01B3-405E-89B9-A7788F5F56C4}"/>
          </ac:inkMkLst>
        </pc:inkChg>
        <pc:inkChg chg="mod">
          <ac:chgData name="Sherif Khattab" userId="c83b1e15-36f3-4f46-aceb-05aac24c545e" providerId="ADAL" clId="{40561216-C3B6-4E03-B696-C2E8E46E1565}" dt="2021-03-02T14:59:48.859" v="665"/>
          <ac:inkMkLst>
            <pc:docMk/>
            <pc:sldMk cId="388662114" sldId="568"/>
            <ac:inkMk id="53" creationId="{4B0B24DC-2DC7-4C85-8BDA-CB5171C1850E}"/>
          </ac:inkMkLst>
        </pc:inkChg>
        <pc:inkChg chg="mod">
          <ac:chgData name="Sherif Khattab" userId="c83b1e15-36f3-4f46-aceb-05aac24c545e" providerId="ADAL" clId="{40561216-C3B6-4E03-B696-C2E8E46E1565}" dt="2021-03-02T14:59:48.859" v="665"/>
          <ac:inkMkLst>
            <pc:docMk/>
            <pc:sldMk cId="388662114" sldId="568"/>
            <ac:inkMk id="54" creationId="{FAA76FFB-4F7B-44CF-9E3F-7D873ACD011E}"/>
          </ac:inkMkLst>
        </pc:inkChg>
        <pc:inkChg chg="mod">
          <ac:chgData name="Sherif Khattab" userId="c83b1e15-36f3-4f46-aceb-05aac24c545e" providerId="ADAL" clId="{40561216-C3B6-4E03-B696-C2E8E46E1565}" dt="2021-03-02T14:59:48.859" v="665"/>
          <ac:inkMkLst>
            <pc:docMk/>
            <pc:sldMk cId="388662114" sldId="568"/>
            <ac:inkMk id="55" creationId="{2A509FA3-B322-44A6-A5B7-3B6A64FF271C}"/>
          </ac:inkMkLst>
        </pc:inkChg>
        <pc:inkChg chg="mod">
          <ac:chgData name="Sherif Khattab" userId="c83b1e15-36f3-4f46-aceb-05aac24c545e" providerId="ADAL" clId="{40561216-C3B6-4E03-B696-C2E8E46E1565}" dt="2021-03-02T14:59:48.859" v="665"/>
          <ac:inkMkLst>
            <pc:docMk/>
            <pc:sldMk cId="388662114" sldId="568"/>
            <ac:inkMk id="56" creationId="{9FB1D72E-EF06-4758-9CAE-0C2AFAB761B2}"/>
          </ac:inkMkLst>
        </pc:inkChg>
        <pc:inkChg chg="mod">
          <ac:chgData name="Sherif Khattab" userId="c83b1e15-36f3-4f46-aceb-05aac24c545e" providerId="ADAL" clId="{40561216-C3B6-4E03-B696-C2E8E46E1565}" dt="2021-03-02T14:59:48.859" v="665"/>
          <ac:inkMkLst>
            <pc:docMk/>
            <pc:sldMk cId="388662114" sldId="568"/>
            <ac:inkMk id="58" creationId="{AD54C535-8A13-4466-B936-FDE4EE0D13AB}"/>
          </ac:inkMkLst>
        </pc:inkChg>
        <pc:inkChg chg="mod">
          <ac:chgData name="Sherif Khattab" userId="c83b1e15-36f3-4f46-aceb-05aac24c545e" providerId="ADAL" clId="{40561216-C3B6-4E03-B696-C2E8E46E1565}" dt="2021-03-02T14:59:48.859" v="665"/>
          <ac:inkMkLst>
            <pc:docMk/>
            <pc:sldMk cId="388662114" sldId="568"/>
            <ac:inkMk id="59" creationId="{8191728A-6391-4424-97E9-9D875C21CABB}"/>
          </ac:inkMkLst>
        </pc:inkChg>
        <pc:inkChg chg="mod">
          <ac:chgData name="Sherif Khattab" userId="c83b1e15-36f3-4f46-aceb-05aac24c545e" providerId="ADAL" clId="{40561216-C3B6-4E03-B696-C2E8E46E1565}" dt="2021-03-02T14:59:48.859" v="665"/>
          <ac:inkMkLst>
            <pc:docMk/>
            <pc:sldMk cId="388662114" sldId="568"/>
            <ac:inkMk id="61" creationId="{3873DDFB-3276-4A9C-A452-0E255D449AE0}"/>
          </ac:inkMkLst>
        </pc:inkChg>
        <pc:inkChg chg="mod">
          <ac:chgData name="Sherif Khattab" userId="c83b1e15-36f3-4f46-aceb-05aac24c545e" providerId="ADAL" clId="{40561216-C3B6-4E03-B696-C2E8E46E1565}" dt="2021-03-02T14:59:48.859" v="665"/>
          <ac:inkMkLst>
            <pc:docMk/>
            <pc:sldMk cId="388662114" sldId="568"/>
            <ac:inkMk id="62" creationId="{6CA89F45-C596-4B44-8218-2E80CDFD9AC1}"/>
          </ac:inkMkLst>
        </pc:inkChg>
        <pc:inkChg chg="mod">
          <ac:chgData name="Sherif Khattab" userId="c83b1e15-36f3-4f46-aceb-05aac24c545e" providerId="ADAL" clId="{40561216-C3B6-4E03-B696-C2E8E46E1565}" dt="2021-03-02T14:59:48.859" v="665"/>
          <ac:inkMkLst>
            <pc:docMk/>
            <pc:sldMk cId="388662114" sldId="568"/>
            <ac:inkMk id="63" creationId="{C0DC48F3-13CB-48CD-943B-D376DED3D452}"/>
          </ac:inkMkLst>
        </pc:inkChg>
        <pc:inkChg chg="mod">
          <ac:chgData name="Sherif Khattab" userId="c83b1e15-36f3-4f46-aceb-05aac24c545e" providerId="ADAL" clId="{40561216-C3B6-4E03-B696-C2E8E46E1565}" dt="2021-03-02T14:59:48.859" v="665"/>
          <ac:inkMkLst>
            <pc:docMk/>
            <pc:sldMk cId="388662114" sldId="568"/>
            <ac:inkMk id="23552" creationId="{AD02388C-420C-4C10-A5B7-33825C4777B5}"/>
          </ac:inkMkLst>
        </pc:inkChg>
        <pc:inkChg chg="mod">
          <ac:chgData name="Sherif Khattab" userId="c83b1e15-36f3-4f46-aceb-05aac24c545e" providerId="ADAL" clId="{40561216-C3B6-4E03-B696-C2E8E46E1565}" dt="2021-03-02T14:59:48.859" v="665"/>
          <ac:inkMkLst>
            <pc:docMk/>
            <pc:sldMk cId="388662114" sldId="568"/>
            <ac:inkMk id="23556" creationId="{B63716A9-A45C-49C7-8CC0-3310F6B827F6}"/>
          </ac:inkMkLst>
        </pc:inkChg>
        <pc:inkChg chg="mod">
          <ac:chgData name="Sherif Khattab" userId="c83b1e15-36f3-4f46-aceb-05aac24c545e" providerId="ADAL" clId="{40561216-C3B6-4E03-B696-C2E8E46E1565}" dt="2021-03-02T14:59:48.859" v="665"/>
          <ac:inkMkLst>
            <pc:docMk/>
            <pc:sldMk cId="388662114" sldId="568"/>
            <ac:inkMk id="23558" creationId="{12438C2F-B2BE-423F-8FB0-A8B24276FAA9}"/>
          </ac:inkMkLst>
        </pc:inkChg>
        <pc:inkChg chg="mod">
          <ac:chgData name="Sherif Khattab" userId="c83b1e15-36f3-4f46-aceb-05aac24c545e" providerId="ADAL" clId="{40561216-C3B6-4E03-B696-C2E8E46E1565}" dt="2021-03-02T14:59:48.859" v="665"/>
          <ac:inkMkLst>
            <pc:docMk/>
            <pc:sldMk cId="388662114" sldId="568"/>
            <ac:inkMk id="23559" creationId="{63236EA0-8781-4E1D-ACC7-D2AB2BA2975A}"/>
          </ac:inkMkLst>
        </pc:inkChg>
        <pc:inkChg chg="mod">
          <ac:chgData name="Sherif Khattab" userId="c83b1e15-36f3-4f46-aceb-05aac24c545e" providerId="ADAL" clId="{40561216-C3B6-4E03-B696-C2E8E46E1565}" dt="2021-03-02T14:59:48.859" v="665"/>
          <ac:inkMkLst>
            <pc:docMk/>
            <pc:sldMk cId="388662114" sldId="568"/>
            <ac:inkMk id="23560" creationId="{8296C127-E688-4138-8B46-A545AA74759F}"/>
          </ac:inkMkLst>
        </pc:inkChg>
        <pc:inkChg chg="mod">
          <ac:chgData name="Sherif Khattab" userId="c83b1e15-36f3-4f46-aceb-05aac24c545e" providerId="ADAL" clId="{40561216-C3B6-4E03-B696-C2E8E46E1565}" dt="2021-03-02T14:59:48.859" v="665"/>
          <ac:inkMkLst>
            <pc:docMk/>
            <pc:sldMk cId="388662114" sldId="568"/>
            <ac:inkMk id="23561" creationId="{27B15F83-7325-42D6-B559-2D057C3A0C3F}"/>
          </ac:inkMkLst>
        </pc:inkChg>
        <pc:inkChg chg="mod">
          <ac:chgData name="Sherif Khattab" userId="c83b1e15-36f3-4f46-aceb-05aac24c545e" providerId="ADAL" clId="{40561216-C3B6-4E03-B696-C2E8E46E1565}" dt="2021-03-02T14:59:48.859" v="665"/>
          <ac:inkMkLst>
            <pc:docMk/>
            <pc:sldMk cId="388662114" sldId="568"/>
            <ac:inkMk id="23562" creationId="{41609FE5-F416-4C74-A5D0-5EFA0CF8EF70}"/>
          </ac:inkMkLst>
        </pc:inkChg>
        <pc:inkChg chg="mod">
          <ac:chgData name="Sherif Khattab" userId="c83b1e15-36f3-4f46-aceb-05aac24c545e" providerId="ADAL" clId="{40561216-C3B6-4E03-B696-C2E8E46E1565}" dt="2021-03-02T14:59:48.859" v="665"/>
          <ac:inkMkLst>
            <pc:docMk/>
            <pc:sldMk cId="388662114" sldId="568"/>
            <ac:inkMk id="23564" creationId="{0479C8AE-E53D-4F3D-9A1F-0B3B4EF8E437}"/>
          </ac:inkMkLst>
        </pc:inkChg>
        <pc:inkChg chg="mod">
          <ac:chgData name="Sherif Khattab" userId="c83b1e15-36f3-4f46-aceb-05aac24c545e" providerId="ADAL" clId="{40561216-C3B6-4E03-B696-C2E8E46E1565}" dt="2021-03-02T14:59:48.859" v="665"/>
          <ac:inkMkLst>
            <pc:docMk/>
            <pc:sldMk cId="388662114" sldId="568"/>
            <ac:inkMk id="23565" creationId="{7EA1AC65-0991-4EAD-9289-5B6967D4C6A4}"/>
          </ac:inkMkLst>
        </pc:inkChg>
        <pc:inkChg chg="del mod">
          <ac:chgData name="Sherif Khattab" userId="c83b1e15-36f3-4f46-aceb-05aac24c545e" providerId="ADAL" clId="{40561216-C3B6-4E03-B696-C2E8E46E1565}" dt="2021-03-02T14:59:48.859" v="665"/>
          <ac:inkMkLst>
            <pc:docMk/>
            <pc:sldMk cId="388662114" sldId="568"/>
            <ac:inkMk id="23567" creationId="{B964468F-11D4-4449-BD5D-D276B04321BD}"/>
          </ac:inkMkLst>
        </pc:inkChg>
        <pc:inkChg chg="del mod">
          <ac:chgData name="Sherif Khattab" userId="c83b1e15-36f3-4f46-aceb-05aac24c545e" providerId="ADAL" clId="{40561216-C3B6-4E03-B696-C2E8E46E1565}" dt="2021-03-02T14:59:48.846" v="662"/>
          <ac:inkMkLst>
            <pc:docMk/>
            <pc:sldMk cId="388662114" sldId="568"/>
            <ac:inkMk id="23568" creationId="{B0D8423F-0857-4468-8FB1-850C348CC062}"/>
          </ac:inkMkLst>
        </pc:inkChg>
        <pc:inkChg chg="del mod">
          <ac:chgData name="Sherif Khattab" userId="c83b1e15-36f3-4f46-aceb-05aac24c545e" providerId="ADAL" clId="{40561216-C3B6-4E03-B696-C2E8E46E1565}" dt="2021-03-02T14:59:48.837" v="660"/>
          <ac:inkMkLst>
            <pc:docMk/>
            <pc:sldMk cId="388662114" sldId="568"/>
            <ac:inkMk id="23569" creationId="{E089F2E3-45EA-486B-A260-E766EB2A0258}"/>
          </ac:inkMkLst>
        </pc:inkChg>
        <pc:inkChg chg="del mod">
          <ac:chgData name="Sherif Khattab" userId="c83b1e15-36f3-4f46-aceb-05aac24c545e" providerId="ADAL" clId="{40561216-C3B6-4E03-B696-C2E8E46E1565}" dt="2021-03-02T14:59:48.835" v="659"/>
          <ac:inkMkLst>
            <pc:docMk/>
            <pc:sldMk cId="388662114" sldId="568"/>
            <ac:inkMk id="23570" creationId="{C315644A-BBCC-4823-9005-14F1A7FDE1C2}"/>
          </ac:inkMkLst>
        </pc:inkChg>
        <pc:inkChg chg="del mod">
          <ac:chgData name="Sherif Khattab" userId="c83b1e15-36f3-4f46-aceb-05aac24c545e" providerId="ADAL" clId="{40561216-C3B6-4E03-B696-C2E8E46E1565}" dt="2021-03-02T14:59:48.840" v="661"/>
          <ac:inkMkLst>
            <pc:docMk/>
            <pc:sldMk cId="388662114" sldId="568"/>
            <ac:inkMk id="23571" creationId="{4A65A549-A8AD-4542-8C89-6269FF5866D1}"/>
          </ac:inkMkLst>
        </pc:inkChg>
        <pc:inkChg chg="del mod">
          <ac:chgData name="Sherif Khattab" userId="c83b1e15-36f3-4f46-aceb-05aac24c545e" providerId="ADAL" clId="{40561216-C3B6-4E03-B696-C2E8E46E1565}" dt="2021-03-02T14:59:48.855" v="664"/>
          <ac:inkMkLst>
            <pc:docMk/>
            <pc:sldMk cId="388662114" sldId="568"/>
            <ac:inkMk id="23572" creationId="{B9C4A1FB-67E2-4BED-9908-CDD670C3D085}"/>
          </ac:inkMkLst>
        </pc:inkChg>
        <pc:inkChg chg="del mod">
          <ac:chgData name="Sherif Khattab" userId="c83b1e15-36f3-4f46-aceb-05aac24c545e" providerId="ADAL" clId="{40561216-C3B6-4E03-B696-C2E8E46E1565}" dt="2021-03-02T14:59:48.822" v="658"/>
          <ac:inkMkLst>
            <pc:docMk/>
            <pc:sldMk cId="388662114" sldId="568"/>
            <ac:inkMk id="23574" creationId="{5080E0A9-56D7-4D4F-A195-E284339CA129}"/>
          </ac:inkMkLst>
        </pc:inkChg>
        <pc:inkChg chg="del mod">
          <ac:chgData name="Sherif Khattab" userId="c83b1e15-36f3-4f46-aceb-05aac24c545e" providerId="ADAL" clId="{40561216-C3B6-4E03-B696-C2E8E46E1565}" dt="2021-03-02T14:57:01.059" v="584"/>
          <ac:inkMkLst>
            <pc:docMk/>
            <pc:sldMk cId="388662114" sldId="568"/>
            <ac:inkMk id="23576" creationId="{D0BE1369-00A5-44C7-8452-53D1B39882EE}"/>
          </ac:inkMkLst>
        </pc:inkChg>
        <pc:inkChg chg="del mod">
          <ac:chgData name="Sherif Khattab" userId="c83b1e15-36f3-4f46-aceb-05aac24c545e" providerId="ADAL" clId="{40561216-C3B6-4E03-B696-C2E8E46E1565}" dt="2021-03-02T14:57:01.057" v="583"/>
          <ac:inkMkLst>
            <pc:docMk/>
            <pc:sldMk cId="388662114" sldId="568"/>
            <ac:inkMk id="23577" creationId="{43BAB690-6EB8-4D2F-9260-3E735FEB4B2D}"/>
          </ac:inkMkLst>
        </pc:inkChg>
        <pc:inkChg chg="del mod">
          <ac:chgData name="Sherif Khattab" userId="c83b1e15-36f3-4f46-aceb-05aac24c545e" providerId="ADAL" clId="{40561216-C3B6-4E03-B696-C2E8E46E1565}" dt="2021-03-02T14:57:01.056" v="582"/>
          <ac:inkMkLst>
            <pc:docMk/>
            <pc:sldMk cId="388662114" sldId="568"/>
            <ac:inkMk id="23578" creationId="{83315C3A-A95B-42AC-9D6D-979EB8D173B6}"/>
          </ac:inkMkLst>
        </pc:inkChg>
        <pc:inkChg chg="del mod">
          <ac:chgData name="Sherif Khattab" userId="c83b1e15-36f3-4f46-aceb-05aac24c545e" providerId="ADAL" clId="{40561216-C3B6-4E03-B696-C2E8E46E1565}" dt="2021-03-02T14:57:01.060" v="585"/>
          <ac:inkMkLst>
            <pc:docMk/>
            <pc:sldMk cId="388662114" sldId="568"/>
            <ac:inkMk id="23579" creationId="{E04171F8-E595-4689-B13C-72E0E4EF4978}"/>
          </ac:inkMkLst>
        </pc:inkChg>
        <pc:inkChg chg="del mod">
          <ac:chgData name="Sherif Khattab" userId="c83b1e15-36f3-4f46-aceb-05aac24c545e" providerId="ADAL" clId="{40561216-C3B6-4E03-B696-C2E8E46E1565}" dt="2021-03-02T14:57:01.061" v="586"/>
          <ac:inkMkLst>
            <pc:docMk/>
            <pc:sldMk cId="388662114" sldId="568"/>
            <ac:inkMk id="23580" creationId="{E8FD612D-4AE1-407E-90A1-CE8B0F7F65A7}"/>
          </ac:inkMkLst>
        </pc:inkChg>
        <pc:inkChg chg="del">
          <ac:chgData name="Sherif Khattab" userId="c83b1e15-36f3-4f46-aceb-05aac24c545e" providerId="ADAL" clId="{40561216-C3B6-4E03-B696-C2E8E46E1565}" dt="2021-03-02T14:57:01.053" v="581"/>
          <ac:inkMkLst>
            <pc:docMk/>
            <pc:sldMk cId="388662114" sldId="568"/>
            <ac:inkMk id="23581" creationId="{C8D3D5B6-B190-475B-BF38-91CC60C733FE}"/>
          </ac:inkMkLst>
        </pc:inkChg>
        <pc:inkChg chg="del mod">
          <ac:chgData name="Sherif Khattab" userId="c83b1e15-36f3-4f46-aceb-05aac24c545e" providerId="ADAL" clId="{40561216-C3B6-4E03-B696-C2E8E46E1565}" dt="2021-03-02T14:59:48.851" v="663"/>
          <ac:inkMkLst>
            <pc:docMk/>
            <pc:sldMk cId="388662114" sldId="568"/>
            <ac:inkMk id="23660" creationId="{EB9F504E-52DF-4A05-AB88-BDF5876CA8B9}"/>
          </ac:inkMkLst>
        </pc:inkChg>
      </pc:sldChg>
      <pc:sldChg chg="delSp modSp add modAnim">
        <pc:chgData name="Sherif Khattab" userId="c83b1e15-36f3-4f46-aceb-05aac24c545e" providerId="ADAL" clId="{40561216-C3B6-4E03-B696-C2E8E46E1565}" dt="2021-03-02T14:58:41.947" v="645"/>
        <pc:sldMkLst>
          <pc:docMk/>
          <pc:sldMk cId="3390924536" sldId="569"/>
        </pc:sldMkLst>
        <pc:grpChg chg="mod">
          <ac:chgData name="Sherif Khattab" userId="c83b1e15-36f3-4f46-aceb-05aac24c545e" providerId="ADAL" clId="{40561216-C3B6-4E03-B696-C2E8E46E1565}" dt="2021-03-02T14:57:21.636" v="604"/>
          <ac:grpSpMkLst>
            <pc:docMk/>
            <pc:sldMk cId="3390924536" sldId="569"/>
            <ac:grpSpMk id="23672" creationId="{D3B42BF9-8198-43FC-B7E5-062D26193C4A}"/>
          </ac:grpSpMkLst>
        </pc:grpChg>
        <pc:inkChg chg="mod">
          <ac:chgData name="Sherif Khattab" userId="c83b1e15-36f3-4f46-aceb-05aac24c545e" providerId="ADAL" clId="{40561216-C3B6-4E03-B696-C2E8E46E1565}" dt="2021-03-02T14:57:21.636" v="604"/>
          <ac:inkMkLst>
            <pc:docMk/>
            <pc:sldMk cId="3390924536" sldId="569"/>
            <ac:inkMk id="3" creationId="{B0FBBC0D-35B9-448B-9D52-F9702601D9E2}"/>
          </ac:inkMkLst>
        </pc:inkChg>
        <pc:inkChg chg="mod">
          <ac:chgData name="Sherif Khattab" userId="c83b1e15-36f3-4f46-aceb-05aac24c545e" providerId="ADAL" clId="{40561216-C3B6-4E03-B696-C2E8E46E1565}" dt="2021-03-02T14:57:21.636" v="604"/>
          <ac:inkMkLst>
            <pc:docMk/>
            <pc:sldMk cId="3390924536" sldId="569"/>
            <ac:inkMk id="5" creationId="{1334F479-0557-4560-B3CA-54D487BC1692}"/>
          </ac:inkMkLst>
        </pc:inkChg>
        <pc:inkChg chg="mod">
          <ac:chgData name="Sherif Khattab" userId="c83b1e15-36f3-4f46-aceb-05aac24c545e" providerId="ADAL" clId="{40561216-C3B6-4E03-B696-C2E8E46E1565}" dt="2021-03-02T14:57:21.636" v="604"/>
          <ac:inkMkLst>
            <pc:docMk/>
            <pc:sldMk cId="3390924536" sldId="569"/>
            <ac:inkMk id="6" creationId="{C77C32EE-2731-421E-9672-5A63D6E9F538}"/>
          </ac:inkMkLst>
        </pc:inkChg>
        <pc:inkChg chg="mod">
          <ac:chgData name="Sherif Khattab" userId="c83b1e15-36f3-4f46-aceb-05aac24c545e" providerId="ADAL" clId="{40561216-C3B6-4E03-B696-C2E8E46E1565}" dt="2021-03-02T14:57:21.636" v="604"/>
          <ac:inkMkLst>
            <pc:docMk/>
            <pc:sldMk cId="3390924536" sldId="569"/>
            <ac:inkMk id="34" creationId="{76F4BB3E-F0E4-42AA-ACB1-D0A6A3746F24}"/>
          </ac:inkMkLst>
        </pc:inkChg>
        <pc:inkChg chg="mod">
          <ac:chgData name="Sherif Khattab" userId="c83b1e15-36f3-4f46-aceb-05aac24c545e" providerId="ADAL" clId="{40561216-C3B6-4E03-B696-C2E8E46E1565}" dt="2021-03-02T14:57:21.636" v="604"/>
          <ac:inkMkLst>
            <pc:docMk/>
            <pc:sldMk cId="3390924536" sldId="569"/>
            <ac:inkMk id="35" creationId="{BB1041F6-9E9F-4186-AC93-4372635DAB2B}"/>
          </ac:inkMkLst>
        </pc:inkChg>
        <pc:inkChg chg="mod">
          <ac:chgData name="Sherif Khattab" userId="c83b1e15-36f3-4f46-aceb-05aac24c545e" providerId="ADAL" clId="{40561216-C3B6-4E03-B696-C2E8E46E1565}" dt="2021-03-02T14:57:21.636" v="604"/>
          <ac:inkMkLst>
            <pc:docMk/>
            <pc:sldMk cId="3390924536" sldId="569"/>
            <ac:inkMk id="36" creationId="{FBD4DC2C-2A69-4F9C-9FD0-0A2D83A17035}"/>
          </ac:inkMkLst>
        </pc:inkChg>
        <pc:inkChg chg="mod">
          <ac:chgData name="Sherif Khattab" userId="c83b1e15-36f3-4f46-aceb-05aac24c545e" providerId="ADAL" clId="{40561216-C3B6-4E03-B696-C2E8E46E1565}" dt="2021-03-02T14:57:21.636" v="604"/>
          <ac:inkMkLst>
            <pc:docMk/>
            <pc:sldMk cId="3390924536" sldId="569"/>
            <ac:inkMk id="38" creationId="{08DD68F7-523C-4437-9949-BFD6B8B320B7}"/>
          </ac:inkMkLst>
        </pc:inkChg>
        <pc:inkChg chg="mod">
          <ac:chgData name="Sherif Khattab" userId="c83b1e15-36f3-4f46-aceb-05aac24c545e" providerId="ADAL" clId="{40561216-C3B6-4E03-B696-C2E8E46E1565}" dt="2021-03-02T14:57:21.636" v="604"/>
          <ac:inkMkLst>
            <pc:docMk/>
            <pc:sldMk cId="3390924536" sldId="569"/>
            <ac:inkMk id="39" creationId="{6B907EBB-5700-4291-BB4C-D8877DB4FFCD}"/>
          </ac:inkMkLst>
        </pc:inkChg>
        <pc:inkChg chg="mod">
          <ac:chgData name="Sherif Khattab" userId="c83b1e15-36f3-4f46-aceb-05aac24c545e" providerId="ADAL" clId="{40561216-C3B6-4E03-B696-C2E8E46E1565}" dt="2021-03-02T14:57:21.636" v="604"/>
          <ac:inkMkLst>
            <pc:docMk/>
            <pc:sldMk cId="3390924536" sldId="569"/>
            <ac:inkMk id="40" creationId="{D1405003-6795-43E1-B78F-70DFA34AAA56}"/>
          </ac:inkMkLst>
        </pc:inkChg>
        <pc:inkChg chg="mod">
          <ac:chgData name="Sherif Khattab" userId="c83b1e15-36f3-4f46-aceb-05aac24c545e" providerId="ADAL" clId="{40561216-C3B6-4E03-B696-C2E8E46E1565}" dt="2021-03-02T14:57:21.636" v="604"/>
          <ac:inkMkLst>
            <pc:docMk/>
            <pc:sldMk cId="3390924536" sldId="569"/>
            <ac:inkMk id="41" creationId="{E5C63D8D-A5A2-4ECA-9233-25A9BB4111B0}"/>
          </ac:inkMkLst>
        </pc:inkChg>
        <pc:inkChg chg="mod">
          <ac:chgData name="Sherif Khattab" userId="c83b1e15-36f3-4f46-aceb-05aac24c545e" providerId="ADAL" clId="{40561216-C3B6-4E03-B696-C2E8E46E1565}" dt="2021-03-02T14:57:21.636" v="604"/>
          <ac:inkMkLst>
            <pc:docMk/>
            <pc:sldMk cId="3390924536" sldId="569"/>
            <ac:inkMk id="42" creationId="{DA8E3D6B-1BC0-4231-B0D7-7B8A4360DECC}"/>
          </ac:inkMkLst>
        </pc:inkChg>
        <pc:inkChg chg="mod">
          <ac:chgData name="Sherif Khattab" userId="c83b1e15-36f3-4f46-aceb-05aac24c545e" providerId="ADAL" clId="{40561216-C3B6-4E03-B696-C2E8E46E1565}" dt="2021-03-02T14:57:21.636" v="604"/>
          <ac:inkMkLst>
            <pc:docMk/>
            <pc:sldMk cId="3390924536" sldId="569"/>
            <ac:inkMk id="44" creationId="{19C19232-5340-48E5-9ED6-62DEBBCE1215}"/>
          </ac:inkMkLst>
        </pc:inkChg>
        <pc:inkChg chg="mod">
          <ac:chgData name="Sherif Khattab" userId="c83b1e15-36f3-4f46-aceb-05aac24c545e" providerId="ADAL" clId="{40561216-C3B6-4E03-B696-C2E8E46E1565}" dt="2021-03-02T14:57:21.636" v="604"/>
          <ac:inkMkLst>
            <pc:docMk/>
            <pc:sldMk cId="3390924536" sldId="569"/>
            <ac:inkMk id="45" creationId="{D1B4E85F-AC34-40C2-82B7-32CDF26E2AA9}"/>
          </ac:inkMkLst>
        </pc:inkChg>
        <pc:inkChg chg="mod">
          <ac:chgData name="Sherif Khattab" userId="c83b1e15-36f3-4f46-aceb-05aac24c545e" providerId="ADAL" clId="{40561216-C3B6-4E03-B696-C2E8E46E1565}" dt="2021-03-02T14:57:21.636" v="604"/>
          <ac:inkMkLst>
            <pc:docMk/>
            <pc:sldMk cId="3390924536" sldId="569"/>
            <ac:inkMk id="46" creationId="{E6BF4D18-EC16-4386-BB86-4E44BAF7C03B}"/>
          </ac:inkMkLst>
        </pc:inkChg>
        <pc:inkChg chg="mod">
          <ac:chgData name="Sherif Khattab" userId="c83b1e15-36f3-4f46-aceb-05aac24c545e" providerId="ADAL" clId="{40561216-C3B6-4E03-B696-C2E8E46E1565}" dt="2021-03-02T14:57:21.636" v="604"/>
          <ac:inkMkLst>
            <pc:docMk/>
            <pc:sldMk cId="3390924536" sldId="569"/>
            <ac:inkMk id="47" creationId="{02569F11-2943-4F04-87BA-CA8732D937CB}"/>
          </ac:inkMkLst>
        </pc:inkChg>
        <pc:inkChg chg="mod">
          <ac:chgData name="Sherif Khattab" userId="c83b1e15-36f3-4f46-aceb-05aac24c545e" providerId="ADAL" clId="{40561216-C3B6-4E03-B696-C2E8E46E1565}" dt="2021-03-02T14:57:21.636" v="604"/>
          <ac:inkMkLst>
            <pc:docMk/>
            <pc:sldMk cId="3390924536" sldId="569"/>
            <ac:inkMk id="48" creationId="{B58E1670-F3F7-4DFE-AF3D-056FDA785310}"/>
          </ac:inkMkLst>
        </pc:inkChg>
        <pc:inkChg chg="mod">
          <ac:chgData name="Sherif Khattab" userId="c83b1e15-36f3-4f46-aceb-05aac24c545e" providerId="ADAL" clId="{40561216-C3B6-4E03-B696-C2E8E46E1565}" dt="2021-03-02T14:57:21.636" v="604"/>
          <ac:inkMkLst>
            <pc:docMk/>
            <pc:sldMk cId="3390924536" sldId="569"/>
            <ac:inkMk id="49" creationId="{19257841-2019-40BC-AD69-87A73EC0948B}"/>
          </ac:inkMkLst>
        </pc:inkChg>
        <pc:inkChg chg="mod">
          <ac:chgData name="Sherif Khattab" userId="c83b1e15-36f3-4f46-aceb-05aac24c545e" providerId="ADAL" clId="{40561216-C3B6-4E03-B696-C2E8E46E1565}" dt="2021-03-02T14:57:21.636" v="604"/>
          <ac:inkMkLst>
            <pc:docMk/>
            <pc:sldMk cId="3390924536" sldId="569"/>
            <ac:inkMk id="50" creationId="{26C81269-5964-499B-83AC-4B4F3ECF46D9}"/>
          </ac:inkMkLst>
        </pc:inkChg>
        <pc:inkChg chg="mod">
          <ac:chgData name="Sherif Khattab" userId="c83b1e15-36f3-4f46-aceb-05aac24c545e" providerId="ADAL" clId="{40561216-C3B6-4E03-B696-C2E8E46E1565}" dt="2021-03-02T14:57:21.636" v="604"/>
          <ac:inkMkLst>
            <pc:docMk/>
            <pc:sldMk cId="3390924536" sldId="569"/>
            <ac:inkMk id="51" creationId="{20368D2C-01B3-405E-89B9-A7788F5F56C4}"/>
          </ac:inkMkLst>
        </pc:inkChg>
        <pc:inkChg chg="mod">
          <ac:chgData name="Sherif Khattab" userId="c83b1e15-36f3-4f46-aceb-05aac24c545e" providerId="ADAL" clId="{40561216-C3B6-4E03-B696-C2E8E46E1565}" dt="2021-03-02T14:57:21.636" v="604"/>
          <ac:inkMkLst>
            <pc:docMk/>
            <pc:sldMk cId="3390924536" sldId="569"/>
            <ac:inkMk id="53" creationId="{4B0B24DC-2DC7-4C85-8BDA-CB5171C1850E}"/>
          </ac:inkMkLst>
        </pc:inkChg>
        <pc:inkChg chg="mod">
          <ac:chgData name="Sherif Khattab" userId="c83b1e15-36f3-4f46-aceb-05aac24c545e" providerId="ADAL" clId="{40561216-C3B6-4E03-B696-C2E8E46E1565}" dt="2021-03-02T14:57:21.636" v="604"/>
          <ac:inkMkLst>
            <pc:docMk/>
            <pc:sldMk cId="3390924536" sldId="569"/>
            <ac:inkMk id="54" creationId="{FAA76FFB-4F7B-44CF-9E3F-7D873ACD011E}"/>
          </ac:inkMkLst>
        </pc:inkChg>
        <pc:inkChg chg="mod">
          <ac:chgData name="Sherif Khattab" userId="c83b1e15-36f3-4f46-aceb-05aac24c545e" providerId="ADAL" clId="{40561216-C3B6-4E03-B696-C2E8E46E1565}" dt="2021-03-02T14:57:21.636" v="604"/>
          <ac:inkMkLst>
            <pc:docMk/>
            <pc:sldMk cId="3390924536" sldId="569"/>
            <ac:inkMk id="55" creationId="{2A509FA3-B322-44A6-A5B7-3B6A64FF271C}"/>
          </ac:inkMkLst>
        </pc:inkChg>
        <pc:inkChg chg="mod">
          <ac:chgData name="Sherif Khattab" userId="c83b1e15-36f3-4f46-aceb-05aac24c545e" providerId="ADAL" clId="{40561216-C3B6-4E03-B696-C2E8E46E1565}" dt="2021-03-02T14:57:21.636" v="604"/>
          <ac:inkMkLst>
            <pc:docMk/>
            <pc:sldMk cId="3390924536" sldId="569"/>
            <ac:inkMk id="56" creationId="{9FB1D72E-EF06-4758-9CAE-0C2AFAB761B2}"/>
          </ac:inkMkLst>
        </pc:inkChg>
        <pc:inkChg chg="mod">
          <ac:chgData name="Sherif Khattab" userId="c83b1e15-36f3-4f46-aceb-05aac24c545e" providerId="ADAL" clId="{40561216-C3B6-4E03-B696-C2E8E46E1565}" dt="2021-03-02T14:57:21.636" v="604"/>
          <ac:inkMkLst>
            <pc:docMk/>
            <pc:sldMk cId="3390924536" sldId="569"/>
            <ac:inkMk id="58" creationId="{AD54C535-8A13-4466-B936-FDE4EE0D13AB}"/>
          </ac:inkMkLst>
        </pc:inkChg>
        <pc:inkChg chg="mod">
          <ac:chgData name="Sherif Khattab" userId="c83b1e15-36f3-4f46-aceb-05aac24c545e" providerId="ADAL" clId="{40561216-C3B6-4E03-B696-C2E8E46E1565}" dt="2021-03-02T14:57:21.636" v="604"/>
          <ac:inkMkLst>
            <pc:docMk/>
            <pc:sldMk cId="3390924536" sldId="569"/>
            <ac:inkMk id="59" creationId="{8191728A-6391-4424-97E9-9D875C21CABB}"/>
          </ac:inkMkLst>
        </pc:inkChg>
        <pc:inkChg chg="mod">
          <ac:chgData name="Sherif Khattab" userId="c83b1e15-36f3-4f46-aceb-05aac24c545e" providerId="ADAL" clId="{40561216-C3B6-4E03-B696-C2E8E46E1565}" dt="2021-03-02T14:57:21.636" v="604"/>
          <ac:inkMkLst>
            <pc:docMk/>
            <pc:sldMk cId="3390924536" sldId="569"/>
            <ac:inkMk id="61" creationId="{3873DDFB-3276-4A9C-A452-0E255D449AE0}"/>
          </ac:inkMkLst>
        </pc:inkChg>
        <pc:inkChg chg="mod">
          <ac:chgData name="Sherif Khattab" userId="c83b1e15-36f3-4f46-aceb-05aac24c545e" providerId="ADAL" clId="{40561216-C3B6-4E03-B696-C2E8E46E1565}" dt="2021-03-02T14:57:21.636" v="604"/>
          <ac:inkMkLst>
            <pc:docMk/>
            <pc:sldMk cId="3390924536" sldId="569"/>
            <ac:inkMk id="62" creationId="{6CA89F45-C596-4B44-8218-2E80CDFD9AC1}"/>
          </ac:inkMkLst>
        </pc:inkChg>
        <pc:inkChg chg="mod">
          <ac:chgData name="Sherif Khattab" userId="c83b1e15-36f3-4f46-aceb-05aac24c545e" providerId="ADAL" clId="{40561216-C3B6-4E03-B696-C2E8E46E1565}" dt="2021-03-02T14:57:21.636" v="604"/>
          <ac:inkMkLst>
            <pc:docMk/>
            <pc:sldMk cId="3390924536" sldId="569"/>
            <ac:inkMk id="63" creationId="{C0DC48F3-13CB-48CD-943B-D376DED3D452}"/>
          </ac:inkMkLst>
        </pc:inkChg>
        <pc:inkChg chg="mod">
          <ac:chgData name="Sherif Khattab" userId="c83b1e15-36f3-4f46-aceb-05aac24c545e" providerId="ADAL" clId="{40561216-C3B6-4E03-B696-C2E8E46E1565}" dt="2021-03-02T14:57:21.636" v="604"/>
          <ac:inkMkLst>
            <pc:docMk/>
            <pc:sldMk cId="3390924536" sldId="569"/>
            <ac:inkMk id="23552" creationId="{AD02388C-420C-4C10-A5B7-33825C4777B5}"/>
          </ac:inkMkLst>
        </pc:inkChg>
        <pc:inkChg chg="mod">
          <ac:chgData name="Sherif Khattab" userId="c83b1e15-36f3-4f46-aceb-05aac24c545e" providerId="ADAL" clId="{40561216-C3B6-4E03-B696-C2E8E46E1565}" dt="2021-03-02T14:57:21.636" v="604"/>
          <ac:inkMkLst>
            <pc:docMk/>
            <pc:sldMk cId="3390924536" sldId="569"/>
            <ac:inkMk id="23556" creationId="{B63716A9-A45C-49C7-8CC0-3310F6B827F6}"/>
          </ac:inkMkLst>
        </pc:inkChg>
        <pc:inkChg chg="del mod">
          <ac:chgData name="Sherif Khattab" userId="c83b1e15-36f3-4f46-aceb-05aac24c545e" providerId="ADAL" clId="{40561216-C3B6-4E03-B696-C2E8E46E1565}" dt="2021-03-02T14:57:21.631" v="600"/>
          <ac:inkMkLst>
            <pc:docMk/>
            <pc:sldMk cId="3390924536" sldId="569"/>
            <ac:inkMk id="23558" creationId="{12438C2F-B2BE-423F-8FB0-A8B24276FAA9}"/>
          </ac:inkMkLst>
        </pc:inkChg>
        <pc:inkChg chg="del mod">
          <ac:chgData name="Sherif Khattab" userId="c83b1e15-36f3-4f46-aceb-05aac24c545e" providerId="ADAL" clId="{40561216-C3B6-4E03-B696-C2E8E46E1565}" dt="2021-03-02T14:57:21.635" v="603"/>
          <ac:inkMkLst>
            <pc:docMk/>
            <pc:sldMk cId="3390924536" sldId="569"/>
            <ac:inkMk id="23559" creationId="{63236EA0-8781-4E1D-ACC7-D2AB2BA2975A}"/>
          </ac:inkMkLst>
        </pc:inkChg>
        <pc:inkChg chg="del mod">
          <ac:chgData name="Sherif Khattab" userId="c83b1e15-36f3-4f46-aceb-05aac24c545e" providerId="ADAL" clId="{40561216-C3B6-4E03-B696-C2E8E46E1565}" dt="2021-03-02T14:57:21.621" v="598"/>
          <ac:inkMkLst>
            <pc:docMk/>
            <pc:sldMk cId="3390924536" sldId="569"/>
            <ac:inkMk id="23560" creationId="{8296C127-E688-4138-8B46-A545AA74759F}"/>
          </ac:inkMkLst>
        </pc:inkChg>
        <pc:inkChg chg="del mod">
          <ac:chgData name="Sherif Khattab" userId="c83b1e15-36f3-4f46-aceb-05aac24c545e" providerId="ADAL" clId="{40561216-C3B6-4E03-B696-C2E8E46E1565}" dt="2021-03-02T14:57:21.629" v="599"/>
          <ac:inkMkLst>
            <pc:docMk/>
            <pc:sldMk cId="3390924536" sldId="569"/>
            <ac:inkMk id="23561" creationId="{27B15F83-7325-42D6-B559-2D057C3A0C3F}"/>
          </ac:inkMkLst>
        </pc:inkChg>
        <pc:inkChg chg="del mod">
          <ac:chgData name="Sherif Khattab" userId="c83b1e15-36f3-4f46-aceb-05aac24c545e" providerId="ADAL" clId="{40561216-C3B6-4E03-B696-C2E8E46E1565}" dt="2021-03-02T14:57:21.632" v="601"/>
          <ac:inkMkLst>
            <pc:docMk/>
            <pc:sldMk cId="3390924536" sldId="569"/>
            <ac:inkMk id="23562" creationId="{41609FE5-F416-4C74-A5D0-5EFA0CF8EF70}"/>
          </ac:inkMkLst>
        </pc:inkChg>
        <pc:inkChg chg="del mod">
          <ac:chgData name="Sherif Khattab" userId="c83b1e15-36f3-4f46-aceb-05aac24c545e" providerId="ADAL" clId="{40561216-C3B6-4E03-B696-C2E8E46E1565}" dt="2021-03-02T14:57:21.633" v="602"/>
          <ac:inkMkLst>
            <pc:docMk/>
            <pc:sldMk cId="3390924536" sldId="569"/>
            <ac:inkMk id="23564" creationId="{0479C8AE-E53D-4F3D-9A1F-0B3B4EF8E437}"/>
          </ac:inkMkLst>
        </pc:inkChg>
        <pc:inkChg chg="del mod">
          <ac:chgData name="Sherif Khattab" userId="c83b1e15-36f3-4f46-aceb-05aac24c545e" providerId="ADAL" clId="{40561216-C3B6-4E03-B696-C2E8E46E1565}" dt="2021-03-02T14:57:21.636" v="604"/>
          <ac:inkMkLst>
            <pc:docMk/>
            <pc:sldMk cId="3390924536" sldId="569"/>
            <ac:inkMk id="23565" creationId="{7EA1AC65-0991-4EAD-9289-5B6967D4C6A4}"/>
          </ac:inkMkLst>
        </pc:inkChg>
        <pc:inkChg chg="del mod">
          <ac:chgData name="Sherif Khattab" userId="c83b1e15-36f3-4f46-aceb-05aac24c545e" providerId="ADAL" clId="{40561216-C3B6-4E03-B696-C2E8E46E1565}" dt="2021-03-02T14:57:09.225" v="595"/>
          <ac:inkMkLst>
            <pc:docMk/>
            <pc:sldMk cId="3390924536" sldId="569"/>
            <ac:inkMk id="23567" creationId="{B964468F-11D4-4449-BD5D-D276B04321BD}"/>
          </ac:inkMkLst>
        </pc:inkChg>
        <pc:inkChg chg="del mod">
          <ac:chgData name="Sherif Khattab" userId="c83b1e15-36f3-4f46-aceb-05aac24c545e" providerId="ADAL" clId="{40561216-C3B6-4E03-B696-C2E8E46E1565}" dt="2021-03-02T14:57:09.203" v="591"/>
          <ac:inkMkLst>
            <pc:docMk/>
            <pc:sldMk cId="3390924536" sldId="569"/>
            <ac:inkMk id="23568" creationId="{B0D8423F-0857-4468-8FB1-850C348CC062}"/>
          </ac:inkMkLst>
        </pc:inkChg>
        <pc:inkChg chg="del mod">
          <ac:chgData name="Sherif Khattab" userId="c83b1e15-36f3-4f46-aceb-05aac24c545e" providerId="ADAL" clId="{40561216-C3B6-4E03-B696-C2E8E46E1565}" dt="2021-03-02T14:57:09.218" v="594"/>
          <ac:inkMkLst>
            <pc:docMk/>
            <pc:sldMk cId="3390924536" sldId="569"/>
            <ac:inkMk id="23569" creationId="{E089F2E3-45EA-486B-A260-E766EB2A0258}"/>
          </ac:inkMkLst>
        </pc:inkChg>
        <pc:inkChg chg="del mod">
          <ac:chgData name="Sherif Khattab" userId="c83b1e15-36f3-4f46-aceb-05aac24c545e" providerId="ADAL" clId="{40561216-C3B6-4E03-B696-C2E8E46E1565}" dt="2021-03-02T14:57:09.213" v="593"/>
          <ac:inkMkLst>
            <pc:docMk/>
            <pc:sldMk cId="3390924536" sldId="569"/>
            <ac:inkMk id="23570" creationId="{C315644A-BBCC-4823-9005-14F1A7FDE1C2}"/>
          </ac:inkMkLst>
        </pc:inkChg>
        <pc:inkChg chg="del mod">
          <ac:chgData name="Sherif Khattab" userId="c83b1e15-36f3-4f46-aceb-05aac24c545e" providerId="ADAL" clId="{40561216-C3B6-4E03-B696-C2E8E46E1565}" dt="2021-03-02T14:57:09.198" v="590"/>
          <ac:inkMkLst>
            <pc:docMk/>
            <pc:sldMk cId="3390924536" sldId="569"/>
            <ac:inkMk id="23571" creationId="{4A65A549-A8AD-4542-8C89-6269FF5866D1}"/>
          </ac:inkMkLst>
        </pc:inkChg>
        <pc:inkChg chg="del mod">
          <ac:chgData name="Sherif Khattab" userId="c83b1e15-36f3-4f46-aceb-05aac24c545e" providerId="ADAL" clId="{40561216-C3B6-4E03-B696-C2E8E46E1565}" dt="2021-03-02T14:57:09.193" v="589"/>
          <ac:inkMkLst>
            <pc:docMk/>
            <pc:sldMk cId="3390924536" sldId="569"/>
            <ac:inkMk id="23572" creationId="{B9C4A1FB-67E2-4BED-9908-CDD670C3D085}"/>
          </ac:inkMkLst>
        </pc:inkChg>
        <pc:inkChg chg="del">
          <ac:chgData name="Sherif Khattab" userId="c83b1e15-36f3-4f46-aceb-05aac24c545e" providerId="ADAL" clId="{40561216-C3B6-4E03-B696-C2E8E46E1565}" dt="2021-03-02T14:57:09.186" v="588"/>
          <ac:inkMkLst>
            <pc:docMk/>
            <pc:sldMk cId="3390924536" sldId="569"/>
            <ac:inkMk id="23574" creationId="{5080E0A9-56D7-4D4F-A195-E284339CA129}"/>
          </ac:inkMkLst>
        </pc:inkChg>
        <pc:inkChg chg="del mod">
          <ac:chgData name="Sherif Khattab" userId="c83b1e15-36f3-4f46-aceb-05aac24c545e" providerId="ADAL" clId="{40561216-C3B6-4E03-B696-C2E8E46E1565}" dt="2021-03-02T14:57:09.209" v="592"/>
          <ac:inkMkLst>
            <pc:docMk/>
            <pc:sldMk cId="3390924536" sldId="569"/>
            <ac:inkMk id="23660" creationId="{EB9F504E-52DF-4A05-AB88-BDF5876CA8B9}"/>
          </ac:inkMkLst>
        </pc:inkChg>
      </pc:sldChg>
      <pc:sldChg chg="delSp modSp add modAnim">
        <pc:chgData name="Sherif Khattab" userId="c83b1e15-36f3-4f46-aceb-05aac24c545e" providerId="ADAL" clId="{40561216-C3B6-4E03-B696-C2E8E46E1565}" dt="2021-03-02T14:57:56.892" v="639"/>
        <pc:sldMkLst>
          <pc:docMk/>
          <pc:sldMk cId="1377651607" sldId="570"/>
        </pc:sldMkLst>
        <pc:grpChg chg="del mod">
          <ac:chgData name="Sherif Khattab" userId="c83b1e15-36f3-4f46-aceb-05aac24c545e" providerId="ADAL" clId="{40561216-C3B6-4E03-B696-C2E8E46E1565}" dt="2021-03-02T14:57:56.892" v="638"/>
          <ac:grpSpMkLst>
            <pc:docMk/>
            <pc:sldMk cId="1377651607" sldId="570"/>
            <ac:grpSpMk id="23672" creationId="{D3B42BF9-8198-43FC-B7E5-062D26193C4A}"/>
          </ac:grpSpMkLst>
        </pc:grpChg>
        <pc:inkChg chg="del mod">
          <ac:chgData name="Sherif Khattab" userId="c83b1e15-36f3-4f46-aceb-05aac24c545e" providerId="ADAL" clId="{40561216-C3B6-4E03-B696-C2E8E46E1565}" dt="2021-03-02T14:57:56.892" v="638"/>
          <ac:inkMkLst>
            <pc:docMk/>
            <pc:sldMk cId="1377651607" sldId="570"/>
            <ac:inkMk id="3" creationId="{B0FBBC0D-35B9-448B-9D52-F9702601D9E2}"/>
          </ac:inkMkLst>
        </pc:inkChg>
        <pc:inkChg chg="del mod">
          <ac:chgData name="Sherif Khattab" userId="c83b1e15-36f3-4f46-aceb-05aac24c545e" providerId="ADAL" clId="{40561216-C3B6-4E03-B696-C2E8E46E1565}" dt="2021-03-02T14:57:56.888" v="636"/>
          <ac:inkMkLst>
            <pc:docMk/>
            <pc:sldMk cId="1377651607" sldId="570"/>
            <ac:inkMk id="5" creationId="{1334F479-0557-4560-B3CA-54D487BC1692}"/>
          </ac:inkMkLst>
        </pc:inkChg>
        <pc:inkChg chg="del mod">
          <ac:chgData name="Sherif Khattab" userId="c83b1e15-36f3-4f46-aceb-05aac24c545e" providerId="ADAL" clId="{40561216-C3B6-4E03-B696-C2E8E46E1565}" dt="2021-03-02T14:57:56.892" v="639"/>
          <ac:inkMkLst>
            <pc:docMk/>
            <pc:sldMk cId="1377651607" sldId="570"/>
            <ac:inkMk id="6" creationId="{C77C32EE-2731-421E-9672-5A63D6E9F538}"/>
          </ac:inkMkLst>
        </pc:inkChg>
        <pc:inkChg chg="del mod">
          <ac:chgData name="Sherif Khattab" userId="c83b1e15-36f3-4f46-aceb-05aac24c545e" providerId="ADAL" clId="{40561216-C3B6-4E03-B696-C2E8E46E1565}" dt="2021-03-02T14:57:56.887" v="635"/>
          <ac:inkMkLst>
            <pc:docMk/>
            <pc:sldMk cId="1377651607" sldId="570"/>
            <ac:inkMk id="34" creationId="{76F4BB3E-F0E4-42AA-ACB1-D0A6A3746F24}"/>
          </ac:inkMkLst>
        </pc:inkChg>
        <pc:inkChg chg="del mod">
          <ac:chgData name="Sherif Khattab" userId="c83b1e15-36f3-4f46-aceb-05aac24c545e" providerId="ADAL" clId="{40561216-C3B6-4E03-B696-C2E8E46E1565}" dt="2021-03-02T14:57:56.886" v="634"/>
          <ac:inkMkLst>
            <pc:docMk/>
            <pc:sldMk cId="1377651607" sldId="570"/>
            <ac:inkMk id="35" creationId="{BB1041F6-9E9F-4186-AC93-4372635DAB2B}"/>
          </ac:inkMkLst>
        </pc:inkChg>
        <pc:inkChg chg="del mod">
          <ac:chgData name="Sherif Khattab" userId="c83b1e15-36f3-4f46-aceb-05aac24c545e" providerId="ADAL" clId="{40561216-C3B6-4E03-B696-C2E8E46E1565}" dt="2021-03-02T14:57:56.888" v="637"/>
          <ac:inkMkLst>
            <pc:docMk/>
            <pc:sldMk cId="1377651607" sldId="570"/>
            <ac:inkMk id="36" creationId="{FBD4DC2C-2A69-4F9C-9FD0-0A2D83A17035}"/>
          </ac:inkMkLst>
        </pc:inkChg>
        <pc:inkChg chg="del mod">
          <ac:chgData name="Sherif Khattab" userId="c83b1e15-36f3-4f46-aceb-05aac24c545e" providerId="ADAL" clId="{40561216-C3B6-4E03-B696-C2E8E46E1565}" dt="2021-03-02T14:57:48.383" v="632"/>
          <ac:inkMkLst>
            <pc:docMk/>
            <pc:sldMk cId="1377651607" sldId="570"/>
            <ac:inkMk id="38" creationId="{08DD68F7-523C-4437-9949-BFD6B8B320B7}"/>
          </ac:inkMkLst>
        </pc:inkChg>
        <pc:inkChg chg="del mod">
          <ac:chgData name="Sherif Khattab" userId="c83b1e15-36f3-4f46-aceb-05aac24c545e" providerId="ADAL" clId="{40561216-C3B6-4E03-B696-C2E8E46E1565}" dt="2021-03-02T14:57:48.381" v="628"/>
          <ac:inkMkLst>
            <pc:docMk/>
            <pc:sldMk cId="1377651607" sldId="570"/>
            <ac:inkMk id="39" creationId="{6B907EBB-5700-4291-BB4C-D8877DB4FFCD}"/>
          </ac:inkMkLst>
        </pc:inkChg>
        <pc:inkChg chg="del mod">
          <ac:chgData name="Sherif Khattab" userId="c83b1e15-36f3-4f46-aceb-05aac24c545e" providerId="ADAL" clId="{40561216-C3B6-4E03-B696-C2E8E46E1565}" dt="2021-03-02T14:57:48.382" v="630"/>
          <ac:inkMkLst>
            <pc:docMk/>
            <pc:sldMk cId="1377651607" sldId="570"/>
            <ac:inkMk id="40" creationId="{D1405003-6795-43E1-B78F-70DFA34AAA56}"/>
          </ac:inkMkLst>
        </pc:inkChg>
        <pc:inkChg chg="del mod">
          <ac:chgData name="Sherif Khattab" userId="c83b1e15-36f3-4f46-aceb-05aac24c545e" providerId="ADAL" clId="{40561216-C3B6-4E03-B696-C2E8E46E1565}" dt="2021-03-02T14:57:48.383" v="631"/>
          <ac:inkMkLst>
            <pc:docMk/>
            <pc:sldMk cId="1377651607" sldId="570"/>
            <ac:inkMk id="41" creationId="{E5C63D8D-A5A2-4ECA-9233-25A9BB4111B0}"/>
          </ac:inkMkLst>
        </pc:inkChg>
        <pc:inkChg chg="del mod">
          <ac:chgData name="Sherif Khattab" userId="c83b1e15-36f3-4f46-aceb-05aac24c545e" providerId="ADAL" clId="{40561216-C3B6-4E03-B696-C2E8E46E1565}" dt="2021-03-02T14:57:48.382" v="629"/>
          <ac:inkMkLst>
            <pc:docMk/>
            <pc:sldMk cId="1377651607" sldId="570"/>
            <ac:inkMk id="42" creationId="{DA8E3D6B-1BC0-4231-B0D7-7B8A4360DECC}"/>
          </ac:inkMkLst>
        </pc:inkChg>
        <pc:inkChg chg="del mod">
          <ac:chgData name="Sherif Khattab" userId="c83b1e15-36f3-4f46-aceb-05aac24c545e" providerId="ADAL" clId="{40561216-C3B6-4E03-B696-C2E8E46E1565}" dt="2021-03-02T14:57:48.379" v="627"/>
          <ac:inkMkLst>
            <pc:docMk/>
            <pc:sldMk cId="1377651607" sldId="570"/>
            <ac:inkMk id="44" creationId="{19C19232-5340-48E5-9ED6-62DEBBCE1215}"/>
          </ac:inkMkLst>
        </pc:inkChg>
        <pc:inkChg chg="del mod">
          <ac:chgData name="Sherif Khattab" userId="c83b1e15-36f3-4f46-aceb-05aac24c545e" providerId="ADAL" clId="{40561216-C3B6-4E03-B696-C2E8E46E1565}" dt="2021-03-02T14:57:42.712" v="625"/>
          <ac:inkMkLst>
            <pc:docMk/>
            <pc:sldMk cId="1377651607" sldId="570"/>
            <ac:inkMk id="45" creationId="{D1B4E85F-AC34-40C2-82B7-32CDF26E2AA9}"/>
          </ac:inkMkLst>
        </pc:inkChg>
        <pc:inkChg chg="del mod">
          <ac:chgData name="Sherif Khattab" userId="c83b1e15-36f3-4f46-aceb-05aac24c545e" providerId="ADAL" clId="{40561216-C3B6-4E03-B696-C2E8E46E1565}" dt="2021-03-02T14:57:42.710" v="623"/>
          <ac:inkMkLst>
            <pc:docMk/>
            <pc:sldMk cId="1377651607" sldId="570"/>
            <ac:inkMk id="46" creationId="{E6BF4D18-EC16-4386-BB86-4E44BAF7C03B}"/>
          </ac:inkMkLst>
        </pc:inkChg>
        <pc:inkChg chg="del mod">
          <ac:chgData name="Sherif Khattab" userId="c83b1e15-36f3-4f46-aceb-05aac24c545e" providerId="ADAL" clId="{40561216-C3B6-4E03-B696-C2E8E46E1565}" dt="2021-03-02T14:57:42.708" v="622"/>
          <ac:inkMkLst>
            <pc:docMk/>
            <pc:sldMk cId="1377651607" sldId="570"/>
            <ac:inkMk id="47" creationId="{02569F11-2943-4F04-87BA-CA8732D937CB}"/>
          </ac:inkMkLst>
        </pc:inkChg>
        <pc:inkChg chg="del mod">
          <ac:chgData name="Sherif Khattab" userId="c83b1e15-36f3-4f46-aceb-05aac24c545e" providerId="ADAL" clId="{40561216-C3B6-4E03-B696-C2E8E46E1565}" dt="2021-03-02T14:57:42.705" v="619"/>
          <ac:inkMkLst>
            <pc:docMk/>
            <pc:sldMk cId="1377651607" sldId="570"/>
            <ac:inkMk id="48" creationId="{B58E1670-F3F7-4DFE-AF3D-056FDA785310}"/>
          </ac:inkMkLst>
        </pc:inkChg>
        <pc:inkChg chg="del mod">
          <ac:chgData name="Sherif Khattab" userId="c83b1e15-36f3-4f46-aceb-05aac24c545e" providerId="ADAL" clId="{40561216-C3B6-4E03-B696-C2E8E46E1565}" dt="2021-03-02T14:57:42.707" v="621"/>
          <ac:inkMkLst>
            <pc:docMk/>
            <pc:sldMk cId="1377651607" sldId="570"/>
            <ac:inkMk id="49" creationId="{19257841-2019-40BC-AD69-87A73EC0948B}"/>
          </ac:inkMkLst>
        </pc:inkChg>
        <pc:inkChg chg="del mod">
          <ac:chgData name="Sherif Khattab" userId="c83b1e15-36f3-4f46-aceb-05aac24c545e" providerId="ADAL" clId="{40561216-C3B6-4E03-B696-C2E8E46E1565}" dt="2021-03-02T14:57:42.707" v="620"/>
          <ac:inkMkLst>
            <pc:docMk/>
            <pc:sldMk cId="1377651607" sldId="570"/>
            <ac:inkMk id="50" creationId="{26C81269-5964-499B-83AC-4B4F3ECF46D9}"/>
          </ac:inkMkLst>
        </pc:inkChg>
        <pc:inkChg chg="del mod">
          <ac:chgData name="Sherif Khattab" userId="c83b1e15-36f3-4f46-aceb-05aac24c545e" providerId="ADAL" clId="{40561216-C3B6-4E03-B696-C2E8E46E1565}" dt="2021-03-02T14:57:42.712" v="624"/>
          <ac:inkMkLst>
            <pc:docMk/>
            <pc:sldMk cId="1377651607" sldId="570"/>
            <ac:inkMk id="51" creationId="{20368D2C-01B3-405E-89B9-A7788F5F56C4}"/>
          </ac:inkMkLst>
        </pc:inkChg>
        <pc:inkChg chg="del mod">
          <ac:chgData name="Sherif Khattab" userId="c83b1e15-36f3-4f46-aceb-05aac24c545e" providerId="ADAL" clId="{40561216-C3B6-4E03-B696-C2E8E46E1565}" dt="2021-03-02T14:57:36.647" v="616"/>
          <ac:inkMkLst>
            <pc:docMk/>
            <pc:sldMk cId="1377651607" sldId="570"/>
            <ac:inkMk id="53" creationId="{4B0B24DC-2DC7-4C85-8BDA-CB5171C1850E}"/>
          </ac:inkMkLst>
        </pc:inkChg>
        <pc:inkChg chg="del mod">
          <ac:chgData name="Sherif Khattab" userId="c83b1e15-36f3-4f46-aceb-05aac24c545e" providerId="ADAL" clId="{40561216-C3B6-4E03-B696-C2E8E46E1565}" dt="2021-03-02T14:57:36.645" v="614"/>
          <ac:inkMkLst>
            <pc:docMk/>
            <pc:sldMk cId="1377651607" sldId="570"/>
            <ac:inkMk id="54" creationId="{FAA76FFB-4F7B-44CF-9E3F-7D873ACD011E}"/>
          </ac:inkMkLst>
        </pc:inkChg>
        <pc:inkChg chg="del mod">
          <ac:chgData name="Sherif Khattab" userId="c83b1e15-36f3-4f46-aceb-05aac24c545e" providerId="ADAL" clId="{40561216-C3B6-4E03-B696-C2E8E46E1565}" dt="2021-03-02T14:57:36.644" v="613"/>
          <ac:inkMkLst>
            <pc:docMk/>
            <pc:sldMk cId="1377651607" sldId="570"/>
            <ac:inkMk id="55" creationId="{2A509FA3-B322-44A6-A5B7-3B6A64FF271C}"/>
          </ac:inkMkLst>
        </pc:inkChg>
        <pc:inkChg chg="del mod">
          <ac:chgData name="Sherif Khattab" userId="c83b1e15-36f3-4f46-aceb-05aac24c545e" providerId="ADAL" clId="{40561216-C3B6-4E03-B696-C2E8E46E1565}" dt="2021-03-02T14:57:36.638" v="612"/>
          <ac:inkMkLst>
            <pc:docMk/>
            <pc:sldMk cId="1377651607" sldId="570"/>
            <ac:inkMk id="56" creationId="{9FB1D72E-EF06-4758-9CAE-0C2AFAB761B2}"/>
          </ac:inkMkLst>
        </pc:inkChg>
        <pc:inkChg chg="del mod">
          <ac:chgData name="Sherif Khattab" userId="c83b1e15-36f3-4f46-aceb-05aac24c545e" providerId="ADAL" clId="{40561216-C3B6-4E03-B696-C2E8E46E1565}" dt="2021-03-02T14:57:36.648" v="617"/>
          <ac:inkMkLst>
            <pc:docMk/>
            <pc:sldMk cId="1377651607" sldId="570"/>
            <ac:inkMk id="58" creationId="{AD54C535-8A13-4466-B936-FDE4EE0D13AB}"/>
          </ac:inkMkLst>
        </pc:inkChg>
        <pc:inkChg chg="del mod">
          <ac:chgData name="Sherif Khattab" userId="c83b1e15-36f3-4f46-aceb-05aac24c545e" providerId="ADAL" clId="{40561216-C3B6-4E03-B696-C2E8E46E1565}" dt="2021-03-02T14:57:36.646" v="615"/>
          <ac:inkMkLst>
            <pc:docMk/>
            <pc:sldMk cId="1377651607" sldId="570"/>
            <ac:inkMk id="59" creationId="{8191728A-6391-4424-97E9-9D875C21CABB}"/>
          </ac:inkMkLst>
        </pc:inkChg>
        <pc:inkChg chg="del mod">
          <ac:chgData name="Sherif Khattab" userId="c83b1e15-36f3-4f46-aceb-05aac24c545e" providerId="ADAL" clId="{40561216-C3B6-4E03-B696-C2E8E46E1565}" dt="2021-03-02T14:57:28.877" v="609"/>
          <ac:inkMkLst>
            <pc:docMk/>
            <pc:sldMk cId="1377651607" sldId="570"/>
            <ac:inkMk id="61" creationId="{3873DDFB-3276-4A9C-A452-0E255D449AE0}"/>
          </ac:inkMkLst>
        </pc:inkChg>
        <pc:inkChg chg="del mod">
          <ac:chgData name="Sherif Khattab" userId="c83b1e15-36f3-4f46-aceb-05aac24c545e" providerId="ADAL" clId="{40561216-C3B6-4E03-B696-C2E8E46E1565}" dt="2021-03-02T14:57:28.875" v="607"/>
          <ac:inkMkLst>
            <pc:docMk/>
            <pc:sldMk cId="1377651607" sldId="570"/>
            <ac:inkMk id="62" creationId="{6CA89F45-C596-4B44-8218-2E80CDFD9AC1}"/>
          </ac:inkMkLst>
        </pc:inkChg>
        <pc:inkChg chg="del mod">
          <ac:chgData name="Sherif Khattab" userId="c83b1e15-36f3-4f46-aceb-05aac24c545e" providerId="ADAL" clId="{40561216-C3B6-4E03-B696-C2E8E46E1565}" dt="2021-03-02T14:57:28.878" v="610"/>
          <ac:inkMkLst>
            <pc:docMk/>
            <pc:sldMk cId="1377651607" sldId="570"/>
            <ac:inkMk id="63" creationId="{C0DC48F3-13CB-48CD-943B-D376DED3D452}"/>
          </ac:inkMkLst>
        </pc:inkChg>
        <pc:inkChg chg="del mod">
          <ac:chgData name="Sherif Khattab" userId="c83b1e15-36f3-4f46-aceb-05aac24c545e" providerId="ADAL" clId="{40561216-C3B6-4E03-B696-C2E8E46E1565}" dt="2021-03-02T14:57:28.876" v="608"/>
          <ac:inkMkLst>
            <pc:docMk/>
            <pc:sldMk cId="1377651607" sldId="570"/>
            <ac:inkMk id="23552" creationId="{AD02388C-420C-4C10-A5B7-33825C4777B5}"/>
          </ac:inkMkLst>
        </pc:inkChg>
        <pc:inkChg chg="del">
          <ac:chgData name="Sherif Khattab" userId="c83b1e15-36f3-4f46-aceb-05aac24c545e" providerId="ADAL" clId="{40561216-C3B6-4E03-B696-C2E8E46E1565}" dt="2021-03-02T14:57:28.872" v="606"/>
          <ac:inkMkLst>
            <pc:docMk/>
            <pc:sldMk cId="1377651607" sldId="570"/>
            <ac:inkMk id="23556" creationId="{B63716A9-A45C-49C7-8CC0-3310F6B827F6}"/>
          </ac:inkMkLst>
        </pc:inkChg>
      </pc:sldChg>
      <pc:sldChg chg="add del">
        <pc:chgData name="Sherif Khattab" userId="c83b1e15-36f3-4f46-aceb-05aac24c545e" providerId="ADAL" clId="{40561216-C3B6-4E03-B696-C2E8E46E1565}" dt="2021-03-02T14:57:14.674" v="597"/>
        <pc:sldMkLst>
          <pc:docMk/>
          <pc:sldMk cId="2705297987" sldId="570"/>
        </pc:sldMkLst>
      </pc:sldChg>
      <pc:sldChg chg="add modAnim">
        <pc:chgData name="Sherif Khattab" userId="c83b1e15-36f3-4f46-aceb-05aac24c545e" providerId="ADAL" clId="{40561216-C3B6-4E03-B696-C2E8E46E1565}" dt="2021-03-02T14:58:39.602" v="644"/>
        <pc:sldMkLst>
          <pc:docMk/>
          <pc:sldMk cId="1670379455" sldId="571"/>
        </pc:sldMkLst>
      </pc:sldChg>
      <pc:sldChg chg="add modAnim">
        <pc:chgData name="Sherif Khattab" userId="c83b1e15-36f3-4f46-aceb-05aac24c545e" providerId="ADAL" clId="{40561216-C3B6-4E03-B696-C2E8E46E1565}" dt="2021-03-02T14:58:37.306" v="643"/>
        <pc:sldMkLst>
          <pc:docMk/>
          <pc:sldMk cId="3115630515" sldId="572"/>
        </pc:sldMkLst>
      </pc:sldChg>
      <pc:sldChg chg="add modAnim">
        <pc:chgData name="Sherif Khattab" userId="c83b1e15-36f3-4f46-aceb-05aac24c545e" providerId="ADAL" clId="{40561216-C3B6-4E03-B696-C2E8E46E1565}" dt="2021-03-02T14:58:34.646" v="642"/>
        <pc:sldMkLst>
          <pc:docMk/>
          <pc:sldMk cId="3693182178" sldId="573"/>
        </pc:sldMkLst>
      </pc:sldChg>
      <pc:sldChg chg="add modAnim">
        <pc:chgData name="Sherif Khattab" userId="c83b1e15-36f3-4f46-aceb-05aac24c545e" providerId="ADAL" clId="{40561216-C3B6-4E03-B696-C2E8E46E1565}" dt="2021-03-02T14:58:32.151" v="641"/>
        <pc:sldMkLst>
          <pc:docMk/>
          <pc:sldMk cId="1917878205" sldId="574"/>
        </pc:sldMkLst>
      </pc:sldChg>
      <pc:sldChg chg="add">
        <pc:chgData name="Sherif Khattab" userId="c83b1e15-36f3-4f46-aceb-05aac24c545e" providerId="ADAL" clId="{40561216-C3B6-4E03-B696-C2E8E46E1565}" dt="2021-03-02T14:59:43.634" v="657"/>
        <pc:sldMkLst>
          <pc:docMk/>
          <pc:sldMk cId="86902699" sldId="575"/>
        </pc:sldMkLst>
      </pc:sldChg>
      <pc:sldChg chg="add">
        <pc:chgData name="Sherif Khattab" userId="c83b1e15-36f3-4f46-aceb-05aac24c545e" providerId="ADAL" clId="{40561216-C3B6-4E03-B696-C2E8E46E1565}" dt="2021-03-02T15:11:50.930" v="788"/>
        <pc:sldMkLst>
          <pc:docMk/>
          <pc:sldMk cId="1417188528" sldId="576"/>
        </pc:sldMkLst>
      </pc:sldChg>
      <pc:sldChg chg="add">
        <pc:chgData name="Sherif Khattab" userId="c83b1e15-36f3-4f46-aceb-05aac24c545e" providerId="ADAL" clId="{40561216-C3B6-4E03-B696-C2E8E46E1565}" dt="2021-03-02T15:12:00.394" v="797"/>
        <pc:sldMkLst>
          <pc:docMk/>
          <pc:sldMk cId="3517715337" sldId="577"/>
        </pc:sldMkLst>
      </pc:sldChg>
      <pc:sldChg chg="add">
        <pc:chgData name="Sherif Khattab" userId="c83b1e15-36f3-4f46-aceb-05aac24c545e" providerId="ADAL" clId="{40561216-C3B6-4E03-B696-C2E8E46E1565}" dt="2021-03-02T15:12:07.374" v="805"/>
        <pc:sldMkLst>
          <pc:docMk/>
          <pc:sldMk cId="3183407000" sldId="578"/>
        </pc:sldMkLst>
      </pc:sldChg>
      <pc:sldChg chg="add">
        <pc:chgData name="Sherif Khattab" userId="c83b1e15-36f3-4f46-aceb-05aac24c545e" providerId="ADAL" clId="{40561216-C3B6-4E03-B696-C2E8E46E1565}" dt="2021-03-02T15:12:14.258" v="814"/>
        <pc:sldMkLst>
          <pc:docMk/>
          <pc:sldMk cId="1432894990" sldId="579"/>
        </pc:sldMkLst>
      </pc:sldChg>
      <pc:sldChg chg="add">
        <pc:chgData name="Sherif Khattab" userId="c83b1e15-36f3-4f46-aceb-05aac24c545e" providerId="ADAL" clId="{40561216-C3B6-4E03-B696-C2E8E46E1565}" dt="2021-03-02T15:12:20.689" v="823"/>
        <pc:sldMkLst>
          <pc:docMk/>
          <pc:sldMk cId="1883612794" sldId="580"/>
        </pc:sldMkLst>
      </pc:sldChg>
      <pc:sldChg chg="add">
        <pc:chgData name="Sherif Khattab" userId="c83b1e15-36f3-4f46-aceb-05aac24c545e" providerId="ADAL" clId="{40561216-C3B6-4E03-B696-C2E8E46E1565}" dt="2021-03-02T15:12:27.002" v="832"/>
        <pc:sldMkLst>
          <pc:docMk/>
          <pc:sldMk cId="1594120570" sldId="581"/>
        </pc:sldMkLst>
      </pc:sldChg>
      <pc:sldChg chg="add">
        <pc:chgData name="Sherif Khattab" userId="c83b1e15-36f3-4f46-aceb-05aac24c545e" providerId="ADAL" clId="{40561216-C3B6-4E03-B696-C2E8E46E1565}" dt="2021-03-02T15:12:32.814" v="840"/>
        <pc:sldMkLst>
          <pc:docMk/>
          <pc:sldMk cId="3049654475" sldId="582"/>
        </pc:sldMkLst>
      </pc:sldChg>
      <pc:sldChg chg="add">
        <pc:chgData name="Sherif Khattab" userId="c83b1e15-36f3-4f46-aceb-05aac24c545e" providerId="ADAL" clId="{40561216-C3B6-4E03-B696-C2E8E46E1565}" dt="2021-03-02T15:12:37.715" v="847"/>
        <pc:sldMkLst>
          <pc:docMk/>
          <pc:sldMk cId="2799572395" sldId="583"/>
        </pc:sldMkLst>
      </pc:sldChg>
      <pc:sldChg chg="add">
        <pc:chgData name="Sherif Khattab" userId="c83b1e15-36f3-4f46-aceb-05aac24c545e" providerId="ADAL" clId="{40561216-C3B6-4E03-B696-C2E8E46E1565}" dt="2021-03-02T15:12:42.495" v="854"/>
        <pc:sldMkLst>
          <pc:docMk/>
          <pc:sldMk cId="1377987034" sldId="584"/>
        </pc:sldMkLst>
      </pc:sldChg>
      <pc:sldChg chg="add">
        <pc:chgData name="Sherif Khattab" userId="c83b1e15-36f3-4f46-aceb-05aac24c545e" providerId="ADAL" clId="{40561216-C3B6-4E03-B696-C2E8E46E1565}" dt="2021-03-02T15:12:47.463" v="862"/>
        <pc:sldMkLst>
          <pc:docMk/>
          <pc:sldMk cId="2782214765" sldId="585"/>
        </pc:sldMkLst>
      </pc:sldChg>
      <pc:sldChg chg="add">
        <pc:chgData name="Sherif Khattab" userId="c83b1e15-36f3-4f46-aceb-05aac24c545e" providerId="ADAL" clId="{40561216-C3B6-4E03-B696-C2E8E46E1565}" dt="2021-03-02T15:12:52.867" v="869"/>
        <pc:sldMkLst>
          <pc:docMk/>
          <pc:sldMk cId="3635695113" sldId="586"/>
        </pc:sldMkLst>
      </pc:sldChg>
      <pc:sldChg chg="add">
        <pc:chgData name="Sherif Khattab" userId="c83b1e15-36f3-4f46-aceb-05aac24c545e" providerId="ADAL" clId="{40561216-C3B6-4E03-B696-C2E8E46E1565}" dt="2021-03-02T15:12:58.446" v="877"/>
        <pc:sldMkLst>
          <pc:docMk/>
          <pc:sldMk cId="2826360827" sldId="587"/>
        </pc:sldMkLst>
      </pc:sldChg>
      <pc:sldChg chg="add del">
        <pc:chgData name="Sherif Khattab" userId="c83b1e15-36f3-4f46-aceb-05aac24c545e" providerId="ADAL" clId="{40561216-C3B6-4E03-B696-C2E8E46E1565}" dt="2021-03-02T15:13:12.608" v="885"/>
        <pc:sldMkLst>
          <pc:docMk/>
          <pc:sldMk cId="1680381744" sldId="588"/>
        </pc:sldMkLst>
      </pc:sldChg>
      <pc:sldChg chg="add">
        <pc:chgData name="Sherif Khattab" userId="c83b1e15-36f3-4f46-aceb-05aac24c545e" providerId="ADAL" clId="{40561216-C3B6-4E03-B696-C2E8E46E1565}" dt="2021-03-02T15:13:16.543" v="886"/>
        <pc:sldMkLst>
          <pc:docMk/>
          <pc:sldMk cId="2768941197" sldId="588"/>
        </pc:sldMkLst>
      </pc:sldChg>
    </pc:docChg>
  </pc:docChgLst>
  <pc:docChgLst>
    <pc:chgData name="Khattab, Sherif" userId="c83b1e15-36f3-4f46-aceb-05aac24c545e" providerId="ADAL" clId="{FBC08372-D30C-4535-9D73-77EEB925784E}"/>
    <pc:docChg chg="custSel addSld delSld modSld sldOrd">
      <pc:chgData name="Khattab, Sherif" userId="c83b1e15-36f3-4f46-aceb-05aac24c545e" providerId="ADAL" clId="{FBC08372-D30C-4535-9D73-77EEB925784E}" dt="2022-02-24T13:22:00.680" v="705" actId="2696"/>
      <pc:docMkLst>
        <pc:docMk/>
      </pc:docMkLst>
      <pc:sldChg chg="del">
        <pc:chgData name="Khattab, Sherif" userId="c83b1e15-36f3-4f46-aceb-05aac24c545e" providerId="ADAL" clId="{FBC08372-D30C-4535-9D73-77EEB925784E}" dt="2022-02-10T14:23:15.320" v="0" actId="2696"/>
        <pc:sldMkLst>
          <pc:docMk/>
          <pc:sldMk cId="3949722242" sldId="286"/>
        </pc:sldMkLst>
      </pc:sldChg>
      <pc:sldChg chg="del">
        <pc:chgData name="Khattab, Sherif" userId="c83b1e15-36f3-4f46-aceb-05aac24c545e" providerId="ADAL" clId="{FBC08372-D30C-4535-9D73-77EEB925784E}" dt="2022-02-10T14:23:15.320" v="0" actId="2696"/>
        <pc:sldMkLst>
          <pc:docMk/>
          <pc:sldMk cId="1032220564" sldId="287"/>
        </pc:sldMkLst>
      </pc:sldChg>
      <pc:sldChg chg="del">
        <pc:chgData name="Khattab, Sherif" userId="c83b1e15-36f3-4f46-aceb-05aac24c545e" providerId="ADAL" clId="{FBC08372-D30C-4535-9D73-77EEB925784E}" dt="2022-02-10T14:23:15.320" v="0" actId="2696"/>
        <pc:sldMkLst>
          <pc:docMk/>
          <pc:sldMk cId="1268007695" sldId="288"/>
        </pc:sldMkLst>
      </pc:sldChg>
      <pc:sldChg chg="del">
        <pc:chgData name="Khattab, Sherif" userId="c83b1e15-36f3-4f46-aceb-05aac24c545e" providerId="ADAL" clId="{FBC08372-D30C-4535-9D73-77EEB925784E}" dt="2022-02-10T14:23:15.320" v="0" actId="2696"/>
        <pc:sldMkLst>
          <pc:docMk/>
          <pc:sldMk cId="463012687" sldId="289"/>
        </pc:sldMkLst>
      </pc:sldChg>
      <pc:sldChg chg="modSp mod">
        <pc:chgData name="Khattab, Sherif" userId="c83b1e15-36f3-4f46-aceb-05aac24c545e" providerId="ADAL" clId="{FBC08372-D30C-4535-9D73-77EEB925784E}" dt="2022-02-22T13:30:49.905" v="17" actId="20577"/>
        <pc:sldMkLst>
          <pc:docMk/>
          <pc:sldMk cId="1330366002" sldId="454"/>
        </pc:sldMkLst>
        <pc:spChg chg="mod">
          <ac:chgData name="Khattab, Sherif" userId="c83b1e15-36f3-4f46-aceb-05aac24c545e" providerId="ADAL" clId="{FBC08372-D30C-4535-9D73-77EEB925784E}" dt="2022-02-22T13:30:49.905" v="17" actId="20577"/>
          <ac:spMkLst>
            <pc:docMk/>
            <pc:sldMk cId="1330366002" sldId="454"/>
            <ac:spMk id="3" creationId="{00000000-0000-0000-0000-000000000000}"/>
          </ac:spMkLst>
        </pc:spChg>
      </pc:sldChg>
      <pc:sldChg chg="del">
        <pc:chgData name="Khattab, Sherif" userId="c83b1e15-36f3-4f46-aceb-05aac24c545e" providerId="ADAL" clId="{FBC08372-D30C-4535-9D73-77EEB925784E}" dt="2022-02-10T14:23:15.320" v="0" actId="2696"/>
        <pc:sldMkLst>
          <pc:docMk/>
          <pc:sldMk cId="3400641916" sldId="456"/>
        </pc:sldMkLst>
      </pc:sldChg>
      <pc:sldChg chg="del">
        <pc:chgData name="Khattab, Sherif" userId="c83b1e15-36f3-4f46-aceb-05aac24c545e" providerId="ADAL" clId="{FBC08372-D30C-4535-9D73-77EEB925784E}" dt="2022-02-10T14:23:15.320" v="0" actId="2696"/>
        <pc:sldMkLst>
          <pc:docMk/>
          <pc:sldMk cId="2840639230" sldId="457"/>
        </pc:sldMkLst>
      </pc:sldChg>
      <pc:sldChg chg="del">
        <pc:chgData name="Khattab, Sherif" userId="c83b1e15-36f3-4f46-aceb-05aac24c545e" providerId="ADAL" clId="{FBC08372-D30C-4535-9D73-77EEB925784E}" dt="2022-02-10T14:23:15.320" v="0" actId="2696"/>
        <pc:sldMkLst>
          <pc:docMk/>
          <pc:sldMk cId="2116012598" sldId="458"/>
        </pc:sldMkLst>
      </pc:sldChg>
      <pc:sldChg chg="del">
        <pc:chgData name="Khattab, Sherif" userId="c83b1e15-36f3-4f46-aceb-05aac24c545e" providerId="ADAL" clId="{FBC08372-D30C-4535-9D73-77EEB925784E}" dt="2022-02-10T14:23:15.320" v="0" actId="2696"/>
        <pc:sldMkLst>
          <pc:docMk/>
          <pc:sldMk cId="4107670357" sldId="460"/>
        </pc:sldMkLst>
      </pc:sldChg>
      <pc:sldChg chg="del">
        <pc:chgData name="Khattab, Sherif" userId="c83b1e15-36f3-4f46-aceb-05aac24c545e" providerId="ADAL" clId="{FBC08372-D30C-4535-9D73-77EEB925784E}" dt="2022-02-10T14:23:15.320" v="0" actId="2696"/>
        <pc:sldMkLst>
          <pc:docMk/>
          <pc:sldMk cId="3714784862" sldId="461"/>
        </pc:sldMkLst>
      </pc:sldChg>
      <pc:sldChg chg="add del">
        <pc:chgData name="Khattab, Sherif" userId="c83b1e15-36f3-4f46-aceb-05aac24c545e" providerId="ADAL" clId="{FBC08372-D30C-4535-9D73-77EEB925784E}" dt="2022-02-22T13:56:15.842" v="391"/>
        <pc:sldMkLst>
          <pc:docMk/>
          <pc:sldMk cId="1215068544" sldId="470"/>
        </pc:sldMkLst>
      </pc:sldChg>
      <pc:sldChg chg="add del">
        <pc:chgData name="Khattab, Sherif" userId="c83b1e15-36f3-4f46-aceb-05aac24c545e" providerId="ADAL" clId="{FBC08372-D30C-4535-9D73-77EEB925784E}" dt="2022-02-22T13:56:15.842" v="391"/>
        <pc:sldMkLst>
          <pc:docMk/>
          <pc:sldMk cId="1416205421" sldId="473"/>
        </pc:sldMkLst>
      </pc:sldChg>
      <pc:sldChg chg="add del">
        <pc:chgData name="Khattab, Sherif" userId="c83b1e15-36f3-4f46-aceb-05aac24c545e" providerId="ADAL" clId="{FBC08372-D30C-4535-9D73-77EEB925784E}" dt="2022-02-22T13:56:15.842" v="391"/>
        <pc:sldMkLst>
          <pc:docMk/>
          <pc:sldMk cId="2922282012" sldId="474"/>
        </pc:sldMkLst>
      </pc:sldChg>
      <pc:sldChg chg="add del">
        <pc:chgData name="Khattab, Sherif" userId="c83b1e15-36f3-4f46-aceb-05aac24c545e" providerId="ADAL" clId="{FBC08372-D30C-4535-9D73-77EEB925784E}" dt="2022-02-22T13:56:15.842" v="391"/>
        <pc:sldMkLst>
          <pc:docMk/>
          <pc:sldMk cId="4191706530" sldId="475"/>
        </pc:sldMkLst>
      </pc:sldChg>
      <pc:sldChg chg="add del">
        <pc:chgData name="Khattab, Sherif" userId="c83b1e15-36f3-4f46-aceb-05aac24c545e" providerId="ADAL" clId="{FBC08372-D30C-4535-9D73-77EEB925784E}" dt="2022-02-22T13:56:15.842" v="391"/>
        <pc:sldMkLst>
          <pc:docMk/>
          <pc:sldMk cId="1155444083" sldId="476"/>
        </pc:sldMkLst>
      </pc:sldChg>
      <pc:sldChg chg="add del">
        <pc:chgData name="Khattab, Sherif" userId="c83b1e15-36f3-4f46-aceb-05aac24c545e" providerId="ADAL" clId="{FBC08372-D30C-4535-9D73-77EEB925784E}" dt="2022-02-22T13:56:15.842" v="391"/>
        <pc:sldMkLst>
          <pc:docMk/>
          <pc:sldMk cId="2699784146" sldId="477"/>
        </pc:sldMkLst>
      </pc:sldChg>
      <pc:sldChg chg="add del">
        <pc:chgData name="Khattab, Sherif" userId="c83b1e15-36f3-4f46-aceb-05aac24c545e" providerId="ADAL" clId="{FBC08372-D30C-4535-9D73-77EEB925784E}" dt="2022-02-22T13:56:15.842" v="391"/>
        <pc:sldMkLst>
          <pc:docMk/>
          <pc:sldMk cId="3905532786" sldId="478"/>
        </pc:sldMkLst>
      </pc:sldChg>
      <pc:sldChg chg="add del">
        <pc:chgData name="Khattab, Sherif" userId="c83b1e15-36f3-4f46-aceb-05aac24c545e" providerId="ADAL" clId="{FBC08372-D30C-4535-9D73-77EEB925784E}" dt="2022-02-22T13:56:15.842" v="391"/>
        <pc:sldMkLst>
          <pc:docMk/>
          <pc:sldMk cId="1298367991" sldId="479"/>
        </pc:sldMkLst>
      </pc:sldChg>
      <pc:sldChg chg="add del">
        <pc:chgData name="Khattab, Sherif" userId="c83b1e15-36f3-4f46-aceb-05aac24c545e" providerId="ADAL" clId="{FBC08372-D30C-4535-9D73-77EEB925784E}" dt="2022-02-22T13:56:15.842" v="391"/>
        <pc:sldMkLst>
          <pc:docMk/>
          <pc:sldMk cId="1218690417" sldId="480"/>
        </pc:sldMkLst>
      </pc:sldChg>
      <pc:sldChg chg="add del">
        <pc:chgData name="Khattab, Sherif" userId="c83b1e15-36f3-4f46-aceb-05aac24c545e" providerId="ADAL" clId="{FBC08372-D30C-4535-9D73-77EEB925784E}" dt="2022-02-22T13:56:15.842" v="391"/>
        <pc:sldMkLst>
          <pc:docMk/>
          <pc:sldMk cId="4050025745" sldId="481"/>
        </pc:sldMkLst>
      </pc:sldChg>
      <pc:sldChg chg="add del">
        <pc:chgData name="Khattab, Sherif" userId="c83b1e15-36f3-4f46-aceb-05aac24c545e" providerId="ADAL" clId="{FBC08372-D30C-4535-9D73-77EEB925784E}" dt="2022-02-22T13:57:43.327" v="394"/>
        <pc:sldMkLst>
          <pc:docMk/>
          <pc:sldMk cId="3033252372" sldId="483"/>
        </pc:sldMkLst>
      </pc:sldChg>
      <pc:sldChg chg="add del">
        <pc:chgData name="Khattab, Sherif" userId="c83b1e15-36f3-4f46-aceb-05aac24c545e" providerId="ADAL" clId="{FBC08372-D30C-4535-9D73-77EEB925784E}" dt="2022-02-22T13:57:43.327" v="394"/>
        <pc:sldMkLst>
          <pc:docMk/>
          <pc:sldMk cId="892110939" sldId="484"/>
        </pc:sldMkLst>
      </pc:sldChg>
      <pc:sldChg chg="add del">
        <pc:chgData name="Khattab, Sherif" userId="c83b1e15-36f3-4f46-aceb-05aac24c545e" providerId="ADAL" clId="{FBC08372-D30C-4535-9D73-77EEB925784E}" dt="2022-02-22T13:57:43.327" v="394"/>
        <pc:sldMkLst>
          <pc:docMk/>
          <pc:sldMk cId="1412671351" sldId="485"/>
        </pc:sldMkLst>
      </pc:sldChg>
      <pc:sldChg chg="add del">
        <pc:chgData name="Khattab, Sherif" userId="c83b1e15-36f3-4f46-aceb-05aac24c545e" providerId="ADAL" clId="{FBC08372-D30C-4535-9D73-77EEB925784E}" dt="2022-02-24T13:22:00.680" v="705" actId="2696"/>
        <pc:sldMkLst>
          <pc:docMk/>
          <pc:sldMk cId="236669778" sldId="486"/>
        </pc:sldMkLst>
      </pc:sldChg>
      <pc:sldChg chg="add del">
        <pc:chgData name="Khattab, Sherif" userId="c83b1e15-36f3-4f46-aceb-05aac24c545e" providerId="ADAL" clId="{FBC08372-D30C-4535-9D73-77EEB925784E}" dt="2022-02-24T13:22:00.680" v="705" actId="2696"/>
        <pc:sldMkLst>
          <pc:docMk/>
          <pc:sldMk cId="3936848013" sldId="488"/>
        </pc:sldMkLst>
      </pc:sldChg>
      <pc:sldChg chg="add del">
        <pc:chgData name="Khattab, Sherif" userId="c83b1e15-36f3-4f46-aceb-05aac24c545e" providerId="ADAL" clId="{FBC08372-D30C-4535-9D73-77EEB925784E}" dt="2022-02-24T13:22:00.680" v="705" actId="2696"/>
        <pc:sldMkLst>
          <pc:docMk/>
          <pc:sldMk cId="4132993662" sldId="489"/>
        </pc:sldMkLst>
      </pc:sldChg>
      <pc:sldChg chg="add del">
        <pc:chgData name="Khattab, Sherif" userId="c83b1e15-36f3-4f46-aceb-05aac24c545e" providerId="ADAL" clId="{FBC08372-D30C-4535-9D73-77EEB925784E}" dt="2022-02-24T13:22:00.680" v="705" actId="2696"/>
        <pc:sldMkLst>
          <pc:docMk/>
          <pc:sldMk cId="1537398195" sldId="490"/>
        </pc:sldMkLst>
      </pc:sldChg>
      <pc:sldChg chg="add del">
        <pc:chgData name="Khattab, Sherif" userId="c83b1e15-36f3-4f46-aceb-05aac24c545e" providerId="ADAL" clId="{FBC08372-D30C-4535-9D73-77EEB925784E}" dt="2022-02-24T13:22:00.680" v="705" actId="2696"/>
        <pc:sldMkLst>
          <pc:docMk/>
          <pc:sldMk cId="1907216448" sldId="491"/>
        </pc:sldMkLst>
      </pc:sldChg>
      <pc:sldChg chg="add del">
        <pc:chgData name="Khattab, Sherif" userId="c83b1e15-36f3-4f46-aceb-05aac24c545e" providerId="ADAL" clId="{FBC08372-D30C-4535-9D73-77EEB925784E}" dt="2022-02-24T13:22:00.680" v="705" actId="2696"/>
        <pc:sldMkLst>
          <pc:docMk/>
          <pc:sldMk cId="1636025134" sldId="492"/>
        </pc:sldMkLst>
      </pc:sldChg>
      <pc:sldChg chg="add del">
        <pc:chgData name="Khattab, Sherif" userId="c83b1e15-36f3-4f46-aceb-05aac24c545e" providerId="ADAL" clId="{FBC08372-D30C-4535-9D73-77EEB925784E}" dt="2022-02-24T13:22:00.680" v="705" actId="2696"/>
        <pc:sldMkLst>
          <pc:docMk/>
          <pc:sldMk cId="3231356886" sldId="493"/>
        </pc:sldMkLst>
      </pc:sldChg>
      <pc:sldChg chg="add del">
        <pc:chgData name="Khattab, Sherif" userId="c83b1e15-36f3-4f46-aceb-05aac24c545e" providerId="ADAL" clId="{FBC08372-D30C-4535-9D73-77EEB925784E}" dt="2022-02-24T13:22:00.680" v="705" actId="2696"/>
        <pc:sldMkLst>
          <pc:docMk/>
          <pc:sldMk cId="3872131497" sldId="494"/>
        </pc:sldMkLst>
      </pc:sldChg>
      <pc:sldChg chg="add del">
        <pc:chgData name="Khattab, Sherif" userId="c83b1e15-36f3-4f46-aceb-05aac24c545e" providerId="ADAL" clId="{FBC08372-D30C-4535-9D73-77EEB925784E}" dt="2022-02-24T13:22:00.680" v="705" actId="2696"/>
        <pc:sldMkLst>
          <pc:docMk/>
          <pc:sldMk cId="1089473434" sldId="495"/>
        </pc:sldMkLst>
      </pc:sldChg>
      <pc:sldChg chg="modSp mod modAnim">
        <pc:chgData name="Khattab, Sherif" userId="c83b1e15-36f3-4f46-aceb-05aac24c545e" providerId="ADAL" clId="{FBC08372-D30C-4535-9D73-77EEB925784E}" dt="2022-02-22T16:56:31.413" v="704" actId="20577"/>
        <pc:sldMkLst>
          <pc:docMk/>
          <pc:sldMk cId="702367729" sldId="496"/>
        </pc:sldMkLst>
        <pc:spChg chg="mod">
          <ac:chgData name="Khattab, Sherif" userId="c83b1e15-36f3-4f46-aceb-05aac24c545e" providerId="ADAL" clId="{FBC08372-D30C-4535-9D73-77EEB925784E}" dt="2022-02-22T16:56:31.413" v="704" actId="20577"/>
          <ac:spMkLst>
            <pc:docMk/>
            <pc:sldMk cId="702367729" sldId="496"/>
            <ac:spMk id="3" creationId="{2466C52D-9A48-4683-BE7F-268D8DB7FAAD}"/>
          </ac:spMkLst>
        </pc:spChg>
      </pc:sldChg>
      <pc:sldChg chg="modSp mod">
        <pc:chgData name="Khattab, Sherif" userId="c83b1e15-36f3-4f46-aceb-05aac24c545e" providerId="ADAL" clId="{FBC08372-D30C-4535-9D73-77EEB925784E}" dt="2022-02-22T13:42:56.839" v="163" actId="20577"/>
        <pc:sldMkLst>
          <pc:docMk/>
          <pc:sldMk cId="2116864396" sldId="505"/>
        </pc:sldMkLst>
        <pc:spChg chg="mod">
          <ac:chgData name="Khattab, Sherif" userId="c83b1e15-36f3-4f46-aceb-05aac24c545e" providerId="ADAL" clId="{FBC08372-D30C-4535-9D73-77EEB925784E}" dt="2022-02-22T13:42:13.367" v="41" actId="20577"/>
          <ac:spMkLst>
            <pc:docMk/>
            <pc:sldMk cId="2116864396" sldId="505"/>
            <ac:spMk id="2" creationId="{4697D5D8-73B6-46FE-9121-07FEE70D566F}"/>
          </ac:spMkLst>
        </pc:spChg>
        <pc:spChg chg="mod">
          <ac:chgData name="Khattab, Sherif" userId="c83b1e15-36f3-4f46-aceb-05aac24c545e" providerId="ADAL" clId="{FBC08372-D30C-4535-9D73-77EEB925784E}" dt="2022-02-22T13:42:56.839" v="163" actId="20577"/>
          <ac:spMkLst>
            <pc:docMk/>
            <pc:sldMk cId="2116864396" sldId="505"/>
            <ac:spMk id="3" creationId="{9FDE3B14-90B9-4B5A-83C7-6E633E32EA28}"/>
          </ac:spMkLst>
        </pc:spChg>
      </pc:sldChg>
      <pc:sldChg chg="del">
        <pc:chgData name="Khattab, Sherif" userId="c83b1e15-36f3-4f46-aceb-05aac24c545e" providerId="ADAL" clId="{FBC08372-D30C-4535-9D73-77EEB925784E}" dt="2022-02-10T14:23:15.320" v="0" actId="2696"/>
        <pc:sldMkLst>
          <pc:docMk/>
          <pc:sldMk cId="2987249071" sldId="523"/>
        </pc:sldMkLst>
      </pc:sldChg>
      <pc:sldChg chg="del">
        <pc:chgData name="Khattab, Sherif" userId="c83b1e15-36f3-4f46-aceb-05aac24c545e" providerId="ADAL" clId="{FBC08372-D30C-4535-9D73-77EEB925784E}" dt="2022-02-10T14:23:15.320" v="0" actId="2696"/>
        <pc:sldMkLst>
          <pc:docMk/>
          <pc:sldMk cId="1810255753" sldId="524"/>
        </pc:sldMkLst>
      </pc:sldChg>
      <pc:sldChg chg="del">
        <pc:chgData name="Khattab, Sherif" userId="c83b1e15-36f3-4f46-aceb-05aac24c545e" providerId="ADAL" clId="{FBC08372-D30C-4535-9D73-77EEB925784E}" dt="2022-02-10T14:23:15.320" v="0" actId="2696"/>
        <pc:sldMkLst>
          <pc:docMk/>
          <pc:sldMk cId="1613586742" sldId="525"/>
        </pc:sldMkLst>
      </pc:sldChg>
      <pc:sldChg chg="del">
        <pc:chgData name="Khattab, Sherif" userId="c83b1e15-36f3-4f46-aceb-05aac24c545e" providerId="ADAL" clId="{FBC08372-D30C-4535-9D73-77EEB925784E}" dt="2022-02-10T14:23:15.320" v="0" actId="2696"/>
        <pc:sldMkLst>
          <pc:docMk/>
          <pc:sldMk cId="1883276906" sldId="526"/>
        </pc:sldMkLst>
      </pc:sldChg>
      <pc:sldChg chg="del">
        <pc:chgData name="Khattab, Sherif" userId="c83b1e15-36f3-4f46-aceb-05aac24c545e" providerId="ADAL" clId="{FBC08372-D30C-4535-9D73-77EEB925784E}" dt="2022-02-10T14:23:15.320" v="0" actId="2696"/>
        <pc:sldMkLst>
          <pc:docMk/>
          <pc:sldMk cId="725852215" sldId="527"/>
        </pc:sldMkLst>
      </pc:sldChg>
      <pc:sldChg chg="del">
        <pc:chgData name="Khattab, Sherif" userId="c83b1e15-36f3-4f46-aceb-05aac24c545e" providerId="ADAL" clId="{FBC08372-D30C-4535-9D73-77EEB925784E}" dt="2022-02-10T14:23:15.320" v="0" actId="2696"/>
        <pc:sldMkLst>
          <pc:docMk/>
          <pc:sldMk cId="2733511410" sldId="528"/>
        </pc:sldMkLst>
      </pc:sldChg>
      <pc:sldChg chg="del">
        <pc:chgData name="Khattab, Sherif" userId="c83b1e15-36f3-4f46-aceb-05aac24c545e" providerId="ADAL" clId="{FBC08372-D30C-4535-9D73-77EEB925784E}" dt="2022-02-10T14:23:15.320" v="0" actId="2696"/>
        <pc:sldMkLst>
          <pc:docMk/>
          <pc:sldMk cId="2369676605" sldId="529"/>
        </pc:sldMkLst>
      </pc:sldChg>
      <pc:sldChg chg="del">
        <pc:chgData name="Khattab, Sherif" userId="c83b1e15-36f3-4f46-aceb-05aac24c545e" providerId="ADAL" clId="{FBC08372-D30C-4535-9D73-77EEB925784E}" dt="2022-02-10T14:23:15.320" v="0" actId="2696"/>
        <pc:sldMkLst>
          <pc:docMk/>
          <pc:sldMk cId="2849079961" sldId="530"/>
        </pc:sldMkLst>
      </pc:sldChg>
      <pc:sldChg chg="del">
        <pc:chgData name="Khattab, Sherif" userId="c83b1e15-36f3-4f46-aceb-05aac24c545e" providerId="ADAL" clId="{FBC08372-D30C-4535-9D73-77EEB925784E}" dt="2022-02-10T14:23:15.320" v="0" actId="2696"/>
        <pc:sldMkLst>
          <pc:docMk/>
          <pc:sldMk cId="198862008" sldId="531"/>
        </pc:sldMkLst>
      </pc:sldChg>
      <pc:sldChg chg="del">
        <pc:chgData name="Khattab, Sherif" userId="c83b1e15-36f3-4f46-aceb-05aac24c545e" providerId="ADAL" clId="{FBC08372-D30C-4535-9D73-77EEB925784E}" dt="2022-02-10T14:23:15.320" v="0" actId="2696"/>
        <pc:sldMkLst>
          <pc:docMk/>
          <pc:sldMk cId="3242586881" sldId="532"/>
        </pc:sldMkLst>
      </pc:sldChg>
      <pc:sldChg chg="del">
        <pc:chgData name="Khattab, Sherif" userId="c83b1e15-36f3-4f46-aceb-05aac24c545e" providerId="ADAL" clId="{FBC08372-D30C-4535-9D73-77EEB925784E}" dt="2022-02-10T14:23:15.320" v="0" actId="2696"/>
        <pc:sldMkLst>
          <pc:docMk/>
          <pc:sldMk cId="202149894" sldId="533"/>
        </pc:sldMkLst>
      </pc:sldChg>
      <pc:sldChg chg="del">
        <pc:chgData name="Khattab, Sherif" userId="c83b1e15-36f3-4f46-aceb-05aac24c545e" providerId="ADAL" clId="{FBC08372-D30C-4535-9D73-77EEB925784E}" dt="2022-02-10T14:23:15.320" v="0" actId="2696"/>
        <pc:sldMkLst>
          <pc:docMk/>
          <pc:sldMk cId="1862553252" sldId="534"/>
        </pc:sldMkLst>
      </pc:sldChg>
      <pc:sldChg chg="del">
        <pc:chgData name="Khattab, Sherif" userId="c83b1e15-36f3-4f46-aceb-05aac24c545e" providerId="ADAL" clId="{FBC08372-D30C-4535-9D73-77EEB925784E}" dt="2022-02-22T13:43:11.991" v="169" actId="47"/>
        <pc:sldMkLst>
          <pc:docMk/>
          <pc:sldMk cId="924667073" sldId="555"/>
        </pc:sldMkLst>
      </pc:sldChg>
      <pc:sldChg chg="add del">
        <pc:chgData name="Khattab, Sherif" userId="c83b1e15-36f3-4f46-aceb-05aac24c545e" providerId="ADAL" clId="{FBC08372-D30C-4535-9D73-77EEB925784E}" dt="2022-02-24T13:22:00.680" v="705" actId="2696"/>
        <pc:sldMkLst>
          <pc:docMk/>
          <pc:sldMk cId="1417188528" sldId="576"/>
        </pc:sldMkLst>
      </pc:sldChg>
      <pc:sldChg chg="add del">
        <pc:chgData name="Khattab, Sherif" userId="c83b1e15-36f3-4f46-aceb-05aac24c545e" providerId="ADAL" clId="{FBC08372-D30C-4535-9D73-77EEB925784E}" dt="2022-02-24T13:22:00.680" v="705" actId="2696"/>
        <pc:sldMkLst>
          <pc:docMk/>
          <pc:sldMk cId="3517715337" sldId="577"/>
        </pc:sldMkLst>
      </pc:sldChg>
      <pc:sldChg chg="add del">
        <pc:chgData name="Khattab, Sherif" userId="c83b1e15-36f3-4f46-aceb-05aac24c545e" providerId="ADAL" clId="{FBC08372-D30C-4535-9D73-77EEB925784E}" dt="2022-02-24T13:22:00.680" v="705" actId="2696"/>
        <pc:sldMkLst>
          <pc:docMk/>
          <pc:sldMk cId="3183407000" sldId="578"/>
        </pc:sldMkLst>
      </pc:sldChg>
      <pc:sldChg chg="add del">
        <pc:chgData name="Khattab, Sherif" userId="c83b1e15-36f3-4f46-aceb-05aac24c545e" providerId="ADAL" clId="{FBC08372-D30C-4535-9D73-77EEB925784E}" dt="2022-02-24T13:22:00.680" v="705" actId="2696"/>
        <pc:sldMkLst>
          <pc:docMk/>
          <pc:sldMk cId="1432894990" sldId="579"/>
        </pc:sldMkLst>
      </pc:sldChg>
      <pc:sldChg chg="add del">
        <pc:chgData name="Khattab, Sherif" userId="c83b1e15-36f3-4f46-aceb-05aac24c545e" providerId="ADAL" clId="{FBC08372-D30C-4535-9D73-77EEB925784E}" dt="2022-02-24T13:22:00.680" v="705" actId="2696"/>
        <pc:sldMkLst>
          <pc:docMk/>
          <pc:sldMk cId="1883612794" sldId="580"/>
        </pc:sldMkLst>
      </pc:sldChg>
      <pc:sldChg chg="del">
        <pc:chgData name="Khattab, Sherif" userId="c83b1e15-36f3-4f46-aceb-05aac24c545e" providerId="ADAL" clId="{FBC08372-D30C-4535-9D73-77EEB925784E}" dt="2022-02-10T14:23:15.320" v="0" actId="2696"/>
        <pc:sldMkLst>
          <pc:docMk/>
          <pc:sldMk cId="931898487" sldId="581"/>
        </pc:sldMkLst>
      </pc:sldChg>
      <pc:sldChg chg="add del">
        <pc:chgData name="Khattab, Sherif" userId="c83b1e15-36f3-4f46-aceb-05aac24c545e" providerId="ADAL" clId="{FBC08372-D30C-4535-9D73-77EEB925784E}" dt="2022-02-24T13:22:00.680" v="705" actId="2696"/>
        <pc:sldMkLst>
          <pc:docMk/>
          <pc:sldMk cId="1594120570" sldId="581"/>
        </pc:sldMkLst>
      </pc:sldChg>
      <pc:sldChg chg="del">
        <pc:chgData name="Khattab, Sherif" userId="c83b1e15-36f3-4f46-aceb-05aac24c545e" providerId="ADAL" clId="{FBC08372-D30C-4535-9D73-77EEB925784E}" dt="2022-02-10T14:23:15.320" v="0" actId="2696"/>
        <pc:sldMkLst>
          <pc:docMk/>
          <pc:sldMk cId="2301043" sldId="582"/>
        </pc:sldMkLst>
      </pc:sldChg>
      <pc:sldChg chg="add del">
        <pc:chgData name="Khattab, Sherif" userId="c83b1e15-36f3-4f46-aceb-05aac24c545e" providerId="ADAL" clId="{FBC08372-D30C-4535-9D73-77EEB925784E}" dt="2022-02-24T13:22:00.680" v="705" actId="2696"/>
        <pc:sldMkLst>
          <pc:docMk/>
          <pc:sldMk cId="3049654475" sldId="582"/>
        </pc:sldMkLst>
      </pc:sldChg>
      <pc:sldChg chg="add del">
        <pc:chgData name="Khattab, Sherif" userId="c83b1e15-36f3-4f46-aceb-05aac24c545e" providerId="ADAL" clId="{FBC08372-D30C-4535-9D73-77EEB925784E}" dt="2022-02-24T13:22:00.680" v="705" actId="2696"/>
        <pc:sldMkLst>
          <pc:docMk/>
          <pc:sldMk cId="2799572395" sldId="583"/>
        </pc:sldMkLst>
      </pc:sldChg>
      <pc:sldChg chg="add del">
        <pc:chgData name="Khattab, Sherif" userId="c83b1e15-36f3-4f46-aceb-05aac24c545e" providerId="ADAL" clId="{FBC08372-D30C-4535-9D73-77EEB925784E}" dt="2022-02-24T13:22:00.680" v="705" actId="2696"/>
        <pc:sldMkLst>
          <pc:docMk/>
          <pc:sldMk cId="1377987034" sldId="584"/>
        </pc:sldMkLst>
      </pc:sldChg>
      <pc:sldChg chg="add del">
        <pc:chgData name="Khattab, Sherif" userId="c83b1e15-36f3-4f46-aceb-05aac24c545e" providerId="ADAL" clId="{FBC08372-D30C-4535-9D73-77EEB925784E}" dt="2022-02-24T13:22:00.680" v="705" actId="2696"/>
        <pc:sldMkLst>
          <pc:docMk/>
          <pc:sldMk cId="2782214765" sldId="585"/>
        </pc:sldMkLst>
      </pc:sldChg>
      <pc:sldChg chg="add del">
        <pc:chgData name="Khattab, Sherif" userId="c83b1e15-36f3-4f46-aceb-05aac24c545e" providerId="ADAL" clId="{FBC08372-D30C-4535-9D73-77EEB925784E}" dt="2022-02-24T13:22:00.680" v="705" actId="2696"/>
        <pc:sldMkLst>
          <pc:docMk/>
          <pc:sldMk cId="3635695113" sldId="586"/>
        </pc:sldMkLst>
      </pc:sldChg>
      <pc:sldChg chg="del">
        <pc:chgData name="Khattab, Sherif" userId="c83b1e15-36f3-4f46-aceb-05aac24c545e" providerId="ADAL" clId="{FBC08372-D30C-4535-9D73-77EEB925784E}" dt="2022-02-22T13:43:12.465" v="170" actId="47"/>
        <pc:sldMkLst>
          <pc:docMk/>
          <pc:sldMk cId="1289932183" sldId="587"/>
        </pc:sldMkLst>
      </pc:sldChg>
      <pc:sldChg chg="add del">
        <pc:chgData name="Khattab, Sherif" userId="c83b1e15-36f3-4f46-aceb-05aac24c545e" providerId="ADAL" clId="{FBC08372-D30C-4535-9D73-77EEB925784E}" dt="2022-02-24T13:22:00.680" v="705" actId="2696"/>
        <pc:sldMkLst>
          <pc:docMk/>
          <pc:sldMk cId="2826360827" sldId="587"/>
        </pc:sldMkLst>
      </pc:sldChg>
      <pc:sldChg chg="modSp mod modAnim">
        <pc:chgData name="Khattab, Sherif" userId="c83b1e15-36f3-4f46-aceb-05aac24c545e" providerId="ADAL" clId="{FBC08372-D30C-4535-9D73-77EEB925784E}" dt="2022-02-22T14:08:17.430" v="611"/>
        <pc:sldMkLst>
          <pc:docMk/>
          <pc:sldMk cId="673383906" sldId="588"/>
        </pc:sldMkLst>
        <pc:spChg chg="mod">
          <ac:chgData name="Khattab, Sherif" userId="c83b1e15-36f3-4f46-aceb-05aac24c545e" providerId="ADAL" clId="{FBC08372-D30C-4535-9D73-77EEB925784E}" dt="2022-02-22T14:05:07.394" v="516" actId="404"/>
          <ac:spMkLst>
            <pc:docMk/>
            <pc:sldMk cId="673383906" sldId="588"/>
            <ac:spMk id="2" creationId="{5B17C7BB-53CF-4CC3-ABD0-4F82ABFDCF42}"/>
          </ac:spMkLst>
        </pc:spChg>
        <pc:spChg chg="mod">
          <ac:chgData name="Khattab, Sherif" userId="c83b1e15-36f3-4f46-aceb-05aac24c545e" providerId="ADAL" clId="{FBC08372-D30C-4535-9D73-77EEB925784E}" dt="2022-02-22T14:08:03.637" v="606" actId="6549"/>
          <ac:spMkLst>
            <pc:docMk/>
            <pc:sldMk cId="673383906" sldId="588"/>
            <ac:spMk id="3" creationId="{ECE42A93-7727-46DF-99D7-E0D74EC92787}"/>
          </ac:spMkLst>
        </pc:spChg>
      </pc:sldChg>
      <pc:sldChg chg="modSp mod ord modAnim">
        <pc:chgData name="Khattab, Sherif" userId="c83b1e15-36f3-4f46-aceb-05aac24c545e" providerId="ADAL" clId="{FBC08372-D30C-4535-9D73-77EEB925784E}" dt="2022-02-22T14:08:34.612" v="616" actId="20577"/>
        <pc:sldMkLst>
          <pc:docMk/>
          <pc:sldMk cId="448500256" sldId="589"/>
        </pc:sldMkLst>
        <pc:spChg chg="mod">
          <ac:chgData name="Khattab, Sherif" userId="c83b1e15-36f3-4f46-aceb-05aac24c545e" providerId="ADAL" clId="{FBC08372-D30C-4535-9D73-77EEB925784E}" dt="2022-02-22T14:08:34.612" v="616" actId="20577"/>
          <ac:spMkLst>
            <pc:docMk/>
            <pc:sldMk cId="448500256" sldId="589"/>
            <ac:spMk id="2" creationId="{C68C7D50-9C33-4D54-961A-9B1EDC622FAE}"/>
          </ac:spMkLst>
        </pc:spChg>
        <pc:spChg chg="mod">
          <ac:chgData name="Khattab, Sherif" userId="c83b1e15-36f3-4f46-aceb-05aac24c545e" providerId="ADAL" clId="{FBC08372-D30C-4535-9D73-77EEB925784E}" dt="2022-02-22T14:08:26.443" v="615" actId="20577"/>
          <ac:spMkLst>
            <pc:docMk/>
            <pc:sldMk cId="448500256" sldId="589"/>
            <ac:spMk id="3" creationId="{6BEADA8D-DE0F-4273-9EBA-14ABF36E2B66}"/>
          </ac:spMkLst>
        </pc:spChg>
      </pc:sldChg>
      <pc:sldChg chg="modSp new mod">
        <pc:chgData name="Khattab, Sherif" userId="c83b1e15-36f3-4f46-aceb-05aac24c545e" providerId="ADAL" clId="{FBC08372-D30C-4535-9D73-77EEB925784E}" dt="2022-02-22T13:58:38.003" v="475" actId="113"/>
        <pc:sldMkLst>
          <pc:docMk/>
          <pc:sldMk cId="3739213661" sldId="590"/>
        </pc:sldMkLst>
        <pc:spChg chg="mod">
          <ac:chgData name="Khattab, Sherif" userId="c83b1e15-36f3-4f46-aceb-05aac24c545e" providerId="ADAL" clId="{FBC08372-D30C-4535-9D73-77EEB925784E}" dt="2022-02-22T13:54:51.887" v="388" actId="20577"/>
          <ac:spMkLst>
            <pc:docMk/>
            <pc:sldMk cId="3739213661" sldId="590"/>
            <ac:spMk id="2" creationId="{FD2F86FD-ACD7-4500-A6CB-046B515D9D57}"/>
          </ac:spMkLst>
        </pc:spChg>
        <pc:spChg chg="mod">
          <ac:chgData name="Khattab, Sherif" userId="c83b1e15-36f3-4f46-aceb-05aac24c545e" providerId="ADAL" clId="{FBC08372-D30C-4535-9D73-77EEB925784E}" dt="2022-02-22T13:58:38.003" v="475" actId="113"/>
          <ac:spMkLst>
            <pc:docMk/>
            <pc:sldMk cId="3739213661" sldId="590"/>
            <ac:spMk id="3" creationId="{4523B547-69A8-4C94-BB8C-ACAD363690DB}"/>
          </ac:spMkLst>
        </pc:spChg>
      </pc:sldChg>
      <pc:sldChg chg="modSp del modAnim">
        <pc:chgData name="Khattab, Sherif" userId="c83b1e15-36f3-4f46-aceb-05aac24c545e" providerId="ADAL" clId="{FBC08372-D30C-4535-9D73-77EEB925784E}" dt="2022-02-22T13:43:09.185" v="168" actId="47"/>
        <pc:sldMkLst>
          <pc:docMk/>
          <pc:sldMk cId="4079687518" sldId="590"/>
        </pc:sldMkLst>
        <pc:spChg chg="mod">
          <ac:chgData name="Khattab, Sherif" userId="c83b1e15-36f3-4f46-aceb-05aac24c545e" providerId="ADAL" clId="{FBC08372-D30C-4535-9D73-77EEB925784E}" dt="2022-02-22T13:43:06.407" v="167" actId="6549"/>
          <ac:spMkLst>
            <pc:docMk/>
            <pc:sldMk cId="4079687518" sldId="590"/>
            <ac:spMk id="3" creationId="{B4323BF8-EA29-4858-8E9A-BB86F0C275EC}"/>
          </ac:spMkLst>
        </pc:spChg>
      </pc:sldChg>
      <pc:sldChg chg="modSp new mod">
        <pc:chgData name="Khattab, Sherif" userId="c83b1e15-36f3-4f46-aceb-05aac24c545e" providerId="ADAL" clId="{FBC08372-D30C-4535-9D73-77EEB925784E}" dt="2022-02-22T13:53:12.782" v="372" actId="20577"/>
        <pc:sldMkLst>
          <pc:docMk/>
          <pc:sldMk cId="323889854" sldId="591"/>
        </pc:sldMkLst>
        <pc:spChg chg="mod">
          <ac:chgData name="Khattab, Sherif" userId="c83b1e15-36f3-4f46-aceb-05aac24c545e" providerId="ADAL" clId="{FBC08372-D30C-4535-9D73-77EEB925784E}" dt="2022-02-22T13:44:00.970" v="289" actId="313"/>
          <ac:spMkLst>
            <pc:docMk/>
            <pc:sldMk cId="323889854" sldId="591"/>
            <ac:spMk id="2" creationId="{86D56F92-0E02-42B5-88E9-7DEEF9EB865D}"/>
          </ac:spMkLst>
        </pc:spChg>
        <pc:spChg chg="mod">
          <ac:chgData name="Khattab, Sherif" userId="c83b1e15-36f3-4f46-aceb-05aac24c545e" providerId="ADAL" clId="{FBC08372-D30C-4535-9D73-77EEB925784E}" dt="2022-02-22T13:53:12.782" v="372" actId="20577"/>
          <ac:spMkLst>
            <pc:docMk/>
            <pc:sldMk cId="323889854" sldId="591"/>
            <ac:spMk id="3" creationId="{543FAB30-6965-464C-83D4-426AED6C6022}"/>
          </ac:spMkLst>
        </pc:spChg>
      </pc:sldChg>
      <pc:sldChg chg="add del">
        <pc:chgData name="Khattab, Sherif" userId="c83b1e15-36f3-4f46-aceb-05aac24c545e" providerId="ADAL" clId="{FBC08372-D30C-4535-9D73-77EEB925784E}" dt="2022-02-22T13:56:15.842" v="391"/>
        <pc:sldMkLst>
          <pc:docMk/>
          <pc:sldMk cId="712558247" sldId="595"/>
        </pc:sldMkLst>
      </pc:sldChg>
      <pc:sldChg chg="add del">
        <pc:chgData name="Khattab, Sherif" userId="c83b1e15-36f3-4f46-aceb-05aac24c545e" providerId="ADAL" clId="{FBC08372-D30C-4535-9D73-77EEB925784E}" dt="2022-02-22T13:56:15.842" v="391"/>
        <pc:sldMkLst>
          <pc:docMk/>
          <pc:sldMk cId="2967156490" sldId="596"/>
        </pc:sldMkLst>
      </pc:sldChg>
      <pc:sldChg chg="add del">
        <pc:chgData name="Khattab, Sherif" userId="c83b1e15-36f3-4f46-aceb-05aac24c545e" providerId="ADAL" clId="{FBC08372-D30C-4535-9D73-77EEB925784E}" dt="2022-02-22T13:56:15.842" v="391"/>
        <pc:sldMkLst>
          <pc:docMk/>
          <pc:sldMk cId="3939197551" sldId="597"/>
        </pc:sldMkLst>
      </pc:sldChg>
      <pc:sldChg chg="add del">
        <pc:chgData name="Khattab, Sherif" userId="c83b1e15-36f3-4f46-aceb-05aac24c545e" providerId="ADAL" clId="{FBC08372-D30C-4535-9D73-77EEB925784E}" dt="2022-02-22T13:56:15.842" v="391"/>
        <pc:sldMkLst>
          <pc:docMk/>
          <pc:sldMk cId="2175651853" sldId="598"/>
        </pc:sldMkLst>
      </pc:sldChg>
      <pc:sldChg chg="add del">
        <pc:chgData name="Khattab, Sherif" userId="c83b1e15-36f3-4f46-aceb-05aac24c545e" providerId="ADAL" clId="{FBC08372-D30C-4535-9D73-77EEB925784E}" dt="2022-02-22T13:56:15.842" v="391"/>
        <pc:sldMkLst>
          <pc:docMk/>
          <pc:sldMk cId="1377651607" sldId="603"/>
        </pc:sldMkLst>
      </pc:sldChg>
      <pc:sldChg chg="add del">
        <pc:chgData name="Khattab, Sherif" userId="c83b1e15-36f3-4f46-aceb-05aac24c545e" providerId="ADAL" clId="{FBC08372-D30C-4535-9D73-77EEB925784E}" dt="2022-02-22T13:56:15.842" v="391"/>
        <pc:sldMkLst>
          <pc:docMk/>
          <pc:sldMk cId="1917878205" sldId="604"/>
        </pc:sldMkLst>
      </pc:sldChg>
      <pc:sldChg chg="add del">
        <pc:chgData name="Khattab, Sherif" userId="c83b1e15-36f3-4f46-aceb-05aac24c545e" providerId="ADAL" clId="{FBC08372-D30C-4535-9D73-77EEB925784E}" dt="2022-02-22T13:56:15.842" v="391"/>
        <pc:sldMkLst>
          <pc:docMk/>
          <pc:sldMk cId="3693182178" sldId="605"/>
        </pc:sldMkLst>
      </pc:sldChg>
      <pc:sldChg chg="add del">
        <pc:chgData name="Khattab, Sherif" userId="c83b1e15-36f3-4f46-aceb-05aac24c545e" providerId="ADAL" clId="{FBC08372-D30C-4535-9D73-77EEB925784E}" dt="2022-02-22T13:56:15.842" v="391"/>
        <pc:sldMkLst>
          <pc:docMk/>
          <pc:sldMk cId="3115630515" sldId="606"/>
        </pc:sldMkLst>
      </pc:sldChg>
      <pc:sldChg chg="add del">
        <pc:chgData name="Khattab, Sherif" userId="c83b1e15-36f3-4f46-aceb-05aac24c545e" providerId="ADAL" clId="{FBC08372-D30C-4535-9D73-77EEB925784E}" dt="2022-02-22T13:56:15.842" v="391"/>
        <pc:sldMkLst>
          <pc:docMk/>
          <pc:sldMk cId="1670379455" sldId="607"/>
        </pc:sldMkLst>
      </pc:sldChg>
      <pc:sldChg chg="add del">
        <pc:chgData name="Khattab, Sherif" userId="c83b1e15-36f3-4f46-aceb-05aac24c545e" providerId="ADAL" clId="{FBC08372-D30C-4535-9D73-77EEB925784E}" dt="2022-02-22T13:56:15.842" v="391"/>
        <pc:sldMkLst>
          <pc:docMk/>
          <pc:sldMk cId="3390924536" sldId="608"/>
        </pc:sldMkLst>
      </pc:sldChg>
      <pc:sldChg chg="add del">
        <pc:chgData name="Khattab, Sherif" userId="c83b1e15-36f3-4f46-aceb-05aac24c545e" providerId="ADAL" clId="{FBC08372-D30C-4535-9D73-77EEB925784E}" dt="2022-02-22T13:56:15.842" v="391"/>
        <pc:sldMkLst>
          <pc:docMk/>
          <pc:sldMk cId="388662114" sldId="609"/>
        </pc:sldMkLst>
      </pc:sldChg>
      <pc:sldChg chg="add del">
        <pc:chgData name="Khattab, Sherif" userId="c83b1e15-36f3-4f46-aceb-05aac24c545e" providerId="ADAL" clId="{FBC08372-D30C-4535-9D73-77EEB925784E}" dt="2022-02-22T13:56:15.842" v="391"/>
        <pc:sldMkLst>
          <pc:docMk/>
          <pc:sldMk cId="86902699" sldId="610"/>
        </pc:sldMkLst>
      </pc:sldChg>
      <pc:sldChg chg="add del">
        <pc:chgData name="Khattab, Sherif" userId="c83b1e15-36f3-4f46-aceb-05aac24c545e" providerId="ADAL" clId="{FBC08372-D30C-4535-9D73-77EEB925784E}" dt="2022-02-22T13:56:15.842" v="391"/>
        <pc:sldMkLst>
          <pc:docMk/>
          <pc:sldMk cId="1747732605" sldId="611"/>
        </pc:sldMkLst>
      </pc:sldChg>
      <pc:sldChg chg="add del">
        <pc:chgData name="Khattab, Sherif" userId="c83b1e15-36f3-4f46-aceb-05aac24c545e" providerId="ADAL" clId="{FBC08372-D30C-4535-9D73-77EEB925784E}" dt="2022-02-22T13:56:15.842" v="391"/>
        <pc:sldMkLst>
          <pc:docMk/>
          <pc:sldMk cId="1938775688" sldId="612"/>
        </pc:sldMkLst>
      </pc:sldChg>
      <pc:sldChg chg="add del">
        <pc:chgData name="Khattab, Sherif" userId="c83b1e15-36f3-4f46-aceb-05aac24c545e" providerId="ADAL" clId="{FBC08372-D30C-4535-9D73-77EEB925784E}" dt="2022-02-22T13:56:15.842" v="391"/>
        <pc:sldMkLst>
          <pc:docMk/>
          <pc:sldMk cId="3925931934" sldId="613"/>
        </pc:sldMkLst>
      </pc:sldChg>
      <pc:sldChg chg="add del">
        <pc:chgData name="Khattab, Sherif" userId="c83b1e15-36f3-4f46-aceb-05aac24c545e" providerId="ADAL" clId="{FBC08372-D30C-4535-9D73-77EEB925784E}" dt="2022-02-22T13:56:15.842" v="391"/>
        <pc:sldMkLst>
          <pc:docMk/>
          <pc:sldMk cId="3283012382" sldId="614"/>
        </pc:sldMkLst>
      </pc:sldChg>
      <pc:sldChg chg="add del">
        <pc:chgData name="Khattab, Sherif" userId="c83b1e15-36f3-4f46-aceb-05aac24c545e" providerId="ADAL" clId="{FBC08372-D30C-4535-9D73-77EEB925784E}" dt="2022-02-22T13:56:15.842" v="391"/>
        <pc:sldMkLst>
          <pc:docMk/>
          <pc:sldMk cId="68515591" sldId="615"/>
        </pc:sldMkLst>
      </pc:sldChg>
      <pc:sldChg chg="add del">
        <pc:chgData name="Khattab, Sherif" userId="c83b1e15-36f3-4f46-aceb-05aac24c545e" providerId="ADAL" clId="{FBC08372-D30C-4535-9D73-77EEB925784E}" dt="2022-02-22T13:56:15.842" v="391"/>
        <pc:sldMkLst>
          <pc:docMk/>
          <pc:sldMk cId="1287194210" sldId="616"/>
        </pc:sldMkLst>
      </pc:sldChg>
      <pc:sldChg chg="add del">
        <pc:chgData name="Khattab, Sherif" userId="c83b1e15-36f3-4f46-aceb-05aac24c545e" providerId="ADAL" clId="{FBC08372-D30C-4535-9D73-77EEB925784E}" dt="2022-02-22T13:56:15.842" v="391"/>
        <pc:sldMkLst>
          <pc:docMk/>
          <pc:sldMk cId="3311359803" sldId="617"/>
        </pc:sldMkLst>
      </pc:sldChg>
      <pc:sldChg chg="add del">
        <pc:chgData name="Khattab, Sherif" userId="c83b1e15-36f3-4f46-aceb-05aac24c545e" providerId="ADAL" clId="{FBC08372-D30C-4535-9D73-77EEB925784E}" dt="2022-02-22T13:56:15.842" v="391"/>
        <pc:sldMkLst>
          <pc:docMk/>
          <pc:sldMk cId="2378700803" sldId="618"/>
        </pc:sldMkLst>
      </pc:sldChg>
      <pc:sldChg chg="add del">
        <pc:chgData name="Khattab, Sherif" userId="c83b1e15-36f3-4f46-aceb-05aac24c545e" providerId="ADAL" clId="{FBC08372-D30C-4535-9D73-77EEB925784E}" dt="2022-02-22T13:56:15.842" v="391"/>
        <pc:sldMkLst>
          <pc:docMk/>
          <pc:sldMk cId="3036780415" sldId="619"/>
        </pc:sldMkLst>
      </pc:sldChg>
      <pc:sldChg chg="add del">
        <pc:chgData name="Khattab, Sherif" userId="c83b1e15-36f3-4f46-aceb-05aac24c545e" providerId="ADAL" clId="{FBC08372-D30C-4535-9D73-77EEB925784E}" dt="2022-02-22T13:56:15.842" v="391"/>
        <pc:sldMkLst>
          <pc:docMk/>
          <pc:sldMk cId="868814156" sldId="620"/>
        </pc:sldMkLst>
      </pc:sldChg>
      <pc:sldChg chg="add del">
        <pc:chgData name="Khattab, Sherif" userId="c83b1e15-36f3-4f46-aceb-05aac24c545e" providerId="ADAL" clId="{FBC08372-D30C-4535-9D73-77EEB925784E}" dt="2022-02-22T13:56:15.842" v="391"/>
        <pc:sldMkLst>
          <pc:docMk/>
          <pc:sldMk cId="1099529074" sldId="621"/>
        </pc:sldMkLst>
      </pc:sldChg>
      <pc:sldChg chg="add del">
        <pc:chgData name="Khattab, Sherif" userId="c83b1e15-36f3-4f46-aceb-05aac24c545e" providerId="ADAL" clId="{FBC08372-D30C-4535-9D73-77EEB925784E}" dt="2022-02-22T13:57:43.327" v="394"/>
        <pc:sldMkLst>
          <pc:docMk/>
          <pc:sldMk cId="1779653332" sldId="622"/>
        </pc:sldMkLst>
      </pc:sldChg>
      <pc:sldChg chg="add del">
        <pc:chgData name="Khattab, Sherif" userId="c83b1e15-36f3-4f46-aceb-05aac24c545e" providerId="ADAL" clId="{FBC08372-D30C-4535-9D73-77EEB925784E}" dt="2022-02-24T13:22:00.680" v="705" actId="2696"/>
        <pc:sldMkLst>
          <pc:docMk/>
          <pc:sldMk cId="1236644830" sldId="623"/>
        </pc:sldMkLst>
      </pc:sldChg>
      <pc:sldChg chg="add del">
        <pc:chgData name="Khattab, Sherif" userId="c83b1e15-36f3-4f46-aceb-05aac24c545e" providerId="ADAL" clId="{FBC08372-D30C-4535-9D73-77EEB925784E}" dt="2022-02-24T13:22:00.680" v="705" actId="2696"/>
        <pc:sldMkLst>
          <pc:docMk/>
          <pc:sldMk cId="2768941197" sldId="624"/>
        </pc:sldMkLst>
      </pc:sldChg>
      <pc:sldChg chg="add del">
        <pc:chgData name="Khattab, Sherif" userId="c83b1e15-36f3-4f46-aceb-05aac24c545e" providerId="ADAL" clId="{FBC08372-D30C-4535-9D73-77EEB925784E}" dt="2022-02-24T13:22:00.680" v="705" actId="2696"/>
        <pc:sldMkLst>
          <pc:docMk/>
          <pc:sldMk cId="3315090836" sldId="625"/>
        </pc:sldMkLst>
      </pc:sldChg>
      <pc:sldChg chg="add del">
        <pc:chgData name="Khattab, Sherif" userId="c83b1e15-36f3-4f46-aceb-05aac24c545e" providerId="ADAL" clId="{FBC08372-D30C-4535-9D73-77EEB925784E}" dt="2022-02-24T13:22:00.680" v="705" actId="2696"/>
        <pc:sldMkLst>
          <pc:docMk/>
          <pc:sldMk cId="2114761885" sldId="632"/>
        </pc:sldMkLst>
      </pc:sldChg>
      <pc:sldChg chg="add del">
        <pc:chgData name="Khattab, Sherif" userId="c83b1e15-36f3-4f46-aceb-05aac24c545e" providerId="ADAL" clId="{FBC08372-D30C-4535-9D73-77EEB925784E}" dt="2022-02-24T13:22:00.680" v="705" actId="2696"/>
        <pc:sldMkLst>
          <pc:docMk/>
          <pc:sldMk cId="1689778907" sldId="633"/>
        </pc:sldMkLst>
      </pc:sldChg>
      <pc:sldChg chg="modSp new mod">
        <pc:chgData name="Khattab, Sherif" userId="c83b1e15-36f3-4f46-aceb-05aac24c545e" providerId="ADAL" clId="{FBC08372-D30C-4535-9D73-77EEB925784E}" dt="2022-02-22T14:08:20.924" v="613" actId="20577"/>
        <pc:sldMkLst>
          <pc:docMk/>
          <pc:sldMk cId="4085157099" sldId="634"/>
        </pc:sldMkLst>
        <pc:spChg chg="mod">
          <ac:chgData name="Khattab, Sherif" userId="c83b1e15-36f3-4f46-aceb-05aac24c545e" providerId="ADAL" clId="{FBC08372-D30C-4535-9D73-77EEB925784E}" dt="2022-02-22T14:05:57.285" v="547" actId="20577"/>
          <ac:spMkLst>
            <pc:docMk/>
            <pc:sldMk cId="4085157099" sldId="634"/>
            <ac:spMk id="2" creationId="{659B248A-92C8-4E05-B9BF-42FDFEAC2712}"/>
          </ac:spMkLst>
        </pc:spChg>
        <pc:spChg chg="mod">
          <ac:chgData name="Khattab, Sherif" userId="c83b1e15-36f3-4f46-aceb-05aac24c545e" providerId="ADAL" clId="{FBC08372-D30C-4535-9D73-77EEB925784E}" dt="2022-02-22T14:08:20.924" v="613" actId="20577"/>
          <ac:spMkLst>
            <pc:docMk/>
            <pc:sldMk cId="4085157099" sldId="634"/>
            <ac:spMk id="3" creationId="{2BF1E487-9C38-4EF5-B586-AC7D9E1E73C3}"/>
          </ac:spMkLst>
        </pc:sp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720455E6-EEB4-41FC-A930-4B4194099231}"/>
    <pc:docChg chg="undo custSel addSld delSld modSld sldOrd">
      <pc:chgData name="Khattab, Sherif" userId="c83b1e15-36f3-4f46-aceb-05aac24c545e" providerId="ADAL" clId="{720455E6-EEB4-41FC-A930-4B4194099231}" dt="2021-10-19T16:09:18.521" v="416" actId="2696"/>
      <pc:docMkLst>
        <pc:docMk/>
      </pc:docMkLst>
      <pc:sldChg chg="modSp add del mod">
        <pc:chgData name="Khattab, Sherif" userId="c83b1e15-36f3-4f46-aceb-05aac24c545e" providerId="ADAL" clId="{720455E6-EEB4-41FC-A930-4B4194099231}" dt="2021-10-12T16:30:08.403" v="107" actId="47"/>
        <pc:sldMkLst>
          <pc:docMk/>
          <pc:sldMk cId="3681208715" sldId="257"/>
        </pc:sldMkLst>
        <pc:spChg chg="mod">
          <ac:chgData name="Khattab, Sherif" userId="c83b1e15-36f3-4f46-aceb-05aac24c545e" providerId="ADAL" clId="{720455E6-EEB4-41FC-A930-4B4194099231}" dt="2021-10-12T16:29:50.386" v="91" actId="21"/>
          <ac:spMkLst>
            <pc:docMk/>
            <pc:sldMk cId="3681208715" sldId="257"/>
            <ac:spMk id="5123" creationId="{550C3EC1-F853-4061-A0F2-F81B64390D10}"/>
          </ac:spMkLst>
        </pc:spChg>
      </pc:sldChg>
      <pc:sldChg chg="add del">
        <pc:chgData name="Khattab, Sherif" userId="c83b1e15-36f3-4f46-aceb-05aac24c545e" providerId="ADAL" clId="{720455E6-EEB4-41FC-A930-4B4194099231}" dt="2021-10-19T16:09:18.521" v="416" actId="2696"/>
        <pc:sldMkLst>
          <pc:docMk/>
          <pc:sldMk cId="712558247" sldId="266"/>
        </pc:sldMkLst>
      </pc:sldChg>
      <pc:sldChg chg="add del">
        <pc:chgData name="Khattab, Sherif" userId="c83b1e15-36f3-4f46-aceb-05aac24c545e" providerId="ADAL" clId="{720455E6-EEB4-41FC-A930-4B4194099231}" dt="2021-10-19T16:09:18.521" v="416" actId="2696"/>
        <pc:sldMkLst>
          <pc:docMk/>
          <pc:sldMk cId="1920820884" sldId="273"/>
        </pc:sldMkLst>
      </pc:sldChg>
      <pc:sldChg chg="add del">
        <pc:chgData name="Khattab, Sherif" userId="c83b1e15-36f3-4f46-aceb-05aac24c545e" providerId="ADAL" clId="{720455E6-EEB4-41FC-A930-4B4194099231}" dt="2021-10-19T16:09:18.521" v="416" actId="2696"/>
        <pc:sldMkLst>
          <pc:docMk/>
          <pc:sldMk cId="2017417480" sldId="277"/>
        </pc:sldMkLst>
      </pc:sldChg>
      <pc:sldChg chg="add del">
        <pc:chgData name="Khattab, Sherif" userId="c83b1e15-36f3-4f46-aceb-05aac24c545e" providerId="ADAL" clId="{720455E6-EEB4-41FC-A930-4B4194099231}" dt="2021-10-19T16:09:18.521" v="416" actId="2696"/>
        <pc:sldMkLst>
          <pc:docMk/>
          <pc:sldMk cId="2773510753" sldId="280"/>
        </pc:sldMkLst>
      </pc:sldChg>
      <pc:sldChg chg="add del">
        <pc:chgData name="Khattab, Sherif" userId="c83b1e15-36f3-4f46-aceb-05aac24c545e" providerId="ADAL" clId="{720455E6-EEB4-41FC-A930-4B4194099231}" dt="2021-10-19T16:09:18.521" v="416" actId="2696"/>
        <pc:sldMkLst>
          <pc:docMk/>
          <pc:sldMk cId="171235497" sldId="283"/>
        </pc:sldMkLst>
      </pc:sldChg>
      <pc:sldChg chg="add del">
        <pc:chgData name="Khattab, Sherif" userId="c83b1e15-36f3-4f46-aceb-05aac24c545e" providerId="ADAL" clId="{720455E6-EEB4-41FC-A930-4B4194099231}" dt="2021-10-19T16:09:18.521" v="416" actId="2696"/>
        <pc:sldMkLst>
          <pc:docMk/>
          <pc:sldMk cId="2099089282" sldId="284"/>
        </pc:sldMkLst>
      </pc:sldChg>
      <pc:sldChg chg="add del">
        <pc:chgData name="Khattab, Sherif" userId="c83b1e15-36f3-4f46-aceb-05aac24c545e" providerId="ADAL" clId="{720455E6-EEB4-41FC-A930-4B4194099231}" dt="2021-10-19T16:09:18.521" v="416" actId="2696"/>
        <pc:sldMkLst>
          <pc:docMk/>
          <pc:sldMk cId="1136622862" sldId="285"/>
        </pc:sldMkLst>
      </pc:sldChg>
      <pc:sldChg chg="add del">
        <pc:chgData name="Khattab, Sherif" userId="c83b1e15-36f3-4f46-aceb-05aac24c545e" providerId="ADAL" clId="{720455E6-EEB4-41FC-A930-4B4194099231}" dt="2021-10-12T16:29:12.584" v="6"/>
        <pc:sldMkLst>
          <pc:docMk/>
          <pc:sldMk cId="3949722242" sldId="286"/>
        </pc:sldMkLst>
      </pc:sldChg>
      <pc:sldChg chg="add del">
        <pc:chgData name="Khattab, Sherif" userId="c83b1e15-36f3-4f46-aceb-05aac24c545e" providerId="ADAL" clId="{720455E6-EEB4-41FC-A930-4B4194099231}" dt="2021-10-12T16:29:12.584" v="6"/>
        <pc:sldMkLst>
          <pc:docMk/>
          <pc:sldMk cId="1032220564" sldId="287"/>
        </pc:sldMkLst>
      </pc:sldChg>
      <pc:sldChg chg="add del">
        <pc:chgData name="Khattab, Sherif" userId="c83b1e15-36f3-4f46-aceb-05aac24c545e" providerId="ADAL" clId="{720455E6-EEB4-41FC-A930-4B4194099231}" dt="2021-10-12T16:29:12.584" v="6"/>
        <pc:sldMkLst>
          <pc:docMk/>
          <pc:sldMk cId="1268007695" sldId="288"/>
        </pc:sldMkLst>
      </pc:sldChg>
      <pc:sldChg chg="add del">
        <pc:chgData name="Khattab, Sherif" userId="c83b1e15-36f3-4f46-aceb-05aac24c545e" providerId="ADAL" clId="{720455E6-EEB4-41FC-A930-4B4194099231}" dt="2021-10-12T16:29:12.584" v="6"/>
        <pc:sldMkLst>
          <pc:docMk/>
          <pc:sldMk cId="463012687" sldId="289"/>
        </pc:sldMkLst>
      </pc:sldChg>
      <pc:sldChg chg="add del">
        <pc:chgData name="Khattab, Sherif" userId="c83b1e15-36f3-4f46-aceb-05aac24c545e" providerId="ADAL" clId="{720455E6-EEB4-41FC-A930-4B4194099231}" dt="2021-10-19T16:09:18.521" v="416" actId="2696"/>
        <pc:sldMkLst>
          <pc:docMk/>
          <pc:sldMk cId="442392580" sldId="290"/>
        </pc:sldMkLst>
      </pc:sldChg>
      <pc:sldChg chg="add del">
        <pc:chgData name="Khattab, Sherif" userId="c83b1e15-36f3-4f46-aceb-05aac24c545e" providerId="ADAL" clId="{720455E6-EEB4-41FC-A930-4B4194099231}" dt="2021-10-12T16:29:12.584" v="6"/>
        <pc:sldMkLst>
          <pc:docMk/>
          <pc:sldMk cId="3400641916" sldId="456"/>
        </pc:sldMkLst>
      </pc:sldChg>
      <pc:sldChg chg="add del">
        <pc:chgData name="Khattab, Sherif" userId="c83b1e15-36f3-4f46-aceb-05aac24c545e" providerId="ADAL" clId="{720455E6-EEB4-41FC-A930-4B4194099231}" dt="2021-10-12T16:29:12.584" v="6"/>
        <pc:sldMkLst>
          <pc:docMk/>
          <pc:sldMk cId="2840639230" sldId="457"/>
        </pc:sldMkLst>
      </pc:sldChg>
      <pc:sldChg chg="add del">
        <pc:chgData name="Khattab, Sherif" userId="c83b1e15-36f3-4f46-aceb-05aac24c545e" providerId="ADAL" clId="{720455E6-EEB4-41FC-A930-4B4194099231}" dt="2021-10-12T16:29:12.584" v="6"/>
        <pc:sldMkLst>
          <pc:docMk/>
          <pc:sldMk cId="2116012598" sldId="458"/>
        </pc:sldMkLst>
      </pc:sldChg>
      <pc:sldChg chg="add del">
        <pc:chgData name="Khattab, Sherif" userId="c83b1e15-36f3-4f46-aceb-05aac24c545e" providerId="ADAL" clId="{720455E6-EEB4-41FC-A930-4B4194099231}" dt="2021-10-12T16:29:12.584" v="6"/>
        <pc:sldMkLst>
          <pc:docMk/>
          <pc:sldMk cId="4107670357" sldId="460"/>
        </pc:sldMkLst>
      </pc:sldChg>
      <pc:sldChg chg="add del">
        <pc:chgData name="Khattab, Sherif" userId="c83b1e15-36f3-4f46-aceb-05aac24c545e" providerId="ADAL" clId="{720455E6-EEB4-41FC-A930-4B4194099231}" dt="2021-10-12T16:29:12.584" v="6"/>
        <pc:sldMkLst>
          <pc:docMk/>
          <pc:sldMk cId="3714784862" sldId="461"/>
        </pc:sldMkLst>
      </pc:sldChg>
      <pc:sldChg chg="add del">
        <pc:chgData name="Khattab, Sherif" userId="c83b1e15-36f3-4f46-aceb-05aac24c545e" providerId="ADAL" clId="{720455E6-EEB4-41FC-A930-4B4194099231}" dt="2021-10-19T16:08:45.424" v="413" actId="47"/>
        <pc:sldMkLst>
          <pc:docMk/>
          <pc:sldMk cId="30550501" sldId="462"/>
        </pc:sldMkLst>
      </pc:sldChg>
      <pc:sldChg chg="add del">
        <pc:chgData name="Khattab, Sherif" userId="c83b1e15-36f3-4f46-aceb-05aac24c545e" providerId="ADAL" clId="{720455E6-EEB4-41FC-A930-4B4194099231}" dt="2021-10-19T16:09:18.521" v="416" actId="2696"/>
        <pc:sldMkLst>
          <pc:docMk/>
          <pc:sldMk cId="574001865" sldId="464"/>
        </pc:sldMkLst>
      </pc:sldChg>
      <pc:sldChg chg="add del">
        <pc:chgData name="Khattab, Sherif" userId="c83b1e15-36f3-4f46-aceb-05aac24c545e" providerId="ADAL" clId="{720455E6-EEB4-41FC-A930-4B4194099231}" dt="2021-10-19T16:09:18.521" v="416" actId="2696"/>
        <pc:sldMkLst>
          <pc:docMk/>
          <pc:sldMk cId="2156977365" sldId="465"/>
        </pc:sldMkLst>
      </pc:sldChg>
      <pc:sldChg chg="add del">
        <pc:chgData name="Khattab, Sherif" userId="c83b1e15-36f3-4f46-aceb-05aac24c545e" providerId="ADAL" clId="{720455E6-EEB4-41FC-A930-4B4194099231}" dt="2021-10-19T16:09:18.521" v="416" actId="2696"/>
        <pc:sldMkLst>
          <pc:docMk/>
          <pc:sldMk cId="117329803" sldId="466"/>
        </pc:sldMkLst>
      </pc:sldChg>
      <pc:sldChg chg="add del">
        <pc:chgData name="Khattab, Sherif" userId="c83b1e15-36f3-4f46-aceb-05aac24c545e" providerId="ADAL" clId="{720455E6-EEB4-41FC-A930-4B4194099231}" dt="2021-10-19T16:09:18.521" v="416" actId="2696"/>
        <pc:sldMkLst>
          <pc:docMk/>
          <pc:sldMk cId="3643915362" sldId="467"/>
        </pc:sldMkLst>
      </pc:sldChg>
      <pc:sldChg chg="add del">
        <pc:chgData name="Khattab, Sherif" userId="c83b1e15-36f3-4f46-aceb-05aac24c545e" providerId="ADAL" clId="{720455E6-EEB4-41FC-A930-4B4194099231}" dt="2021-10-19T16:09:18.521" v="416" actId="2696"/>
        <pc:sldMkLst>
          <pc:docMk/>
          <pc:sldMk cId="1593910045" sldId="468"/>
        </pc:sldMkLst>
      </pc:sldChg>
      <pc:sldChg chg="add del">
        <pc:chgData name="Khattab, Sherif" userId="c83b1e15-36f3-4f46-aceb-05aac24c545e" providerId="ADAL" clId="{720455E6-EEB4-41FC-A930-4B4194099231}" dt="2021-10-19T16:09:18.521" v="416" actId="2696"/>
        <pc:sldMkLst>
          <pc:docMk/>
          <pc:sldMk cId="3392020218" sldId="469"/>
        </pc:sldMkLst>
      </pc:sldChg>
      <pc:sldChg chg="add del">
        <pc:chgData name="Khattab, Sherif" userId="c83b1e15-36f3-4f46-aceb-05aac24c545e" providerId="ADAL" clId="{720455E6-EEB4-41FC-A930-4B4194099231}" dt="2021-10-19T16:09:18.521" v="416" actId="2696"/>
        <pc:sldMkLst>
          <pc:docMk/>
          <pc:sldMk cId="1215068544" sldId="470"/>
        </pc:sldMkLst>
      </pc:sldChg>
      <pc:sldChg chg="add del">
        <pc:chgData name="Khattab, Sherif" userId="c83b1e15-36f3-4f46-aceb-05aac24c545e" providerId="ADAL" clId="{720455E6-EEB4-41FC-A930-4B4194099231}" dt="2021-10-19T16:09:18.521" v="416" actId="2696"/>
        <pc:sldMkLst>
          <pc:docMk/>
          <pc:sldMk cId="1416205421" sldId="473"/>
        </pc:sldMkLst>
      </pc:sldChg>
      <pc:sldChg chg="add del">
        <pc:chgData name="Khattab, Sherif" userId="c83b1e15-36f3-4f46-aceb-05aac24c545e" providerId="ADAL" clId="{720455E6-EEB4-41FC-A930-4B4194099231}" dt="2021-10-19T16:09:18.521" v="416" actId="2696"/>
        <pc:sldMkLst>
          <pc:docMk/>
          <pc:sldMk cId="2922282012" sldId="474"/>
        </pc:sldMkLst>
      </pc:sldChg>
      <pc:sldChg chg="add del">
        <pc:chgData name="Khattab, Sherif" userId="c83b1e15-36f3-4f46-aceb-05aac24c545e" providerId="ADAL" clId="{720455E6-EEB4-41FC-A930-4B4194099231}" dt="2021-10-19T16:09:18.521" v="416" actId="2696"/>
        <pc:sldMkLst>
          <pc:docMk/>
          <pc:sldMk cId="4191706530" sldId="475"/>
        </pc:sldMkLst>
      </pc:sldChg>
      <pc:sldChg chg="add del">
        <pc:chgData name="Khattab, Sherif" userId="c83b1e15-36f3-4f46-aceb-05aac24c545e" providerId="ADAL" clId="{720455E6-EEB4-41FC-A930-4B4194099231}" dt="2021-10-19T16:09:18.521" v="416" actId="2696"/>
        <pc:sldMkLst>
          <pc:docMk/>
          <pc:sldMk cId="1155444083" sldId="476"/>
        </pc:sldMkLst>
      </pc:sldChg>
      <pc:sldChg chg="add del">
        <pc:chgData name="Khattab, Sherif" userId="c83b1e15-36f3-4f46-aceb-05aac24c545e" providerId="ADAL" clId="{720455E6-EEB4-41FC-A930-4B4194099231}" dt="2021-10-19T16:09:18.521" v="416" actId="2696"/>
        <pc:sldMkLst>
          <pc:docMk/>
          <pc:sldMk cId="2699784146" sldId="477"/>
        </pc:sldMkLst>
      </pc:sldChg>
      <pc:sldChg chg="add del">
        <pc:chgData name="Khattab, Sherif" userId="c83b1e15-36f3-4f46-aceb-05aac24c545e" providerId="ADAL" clId="{720455E6-EEB4-41FC-A930-4B4194099231}" dt="2021-10-19T16:09:18.521" v="416" actId="2696"/>
        <pc:sldMkLst>
          <pc:docMk/>
          <pc:sldMk cId="3905532786" sldId="478"/>
        </pc:sldMkLst>
      </pc:sldChg>
      <pc:sldChg chg="del">
        <pc:chgData name="Khattab, Sherif" userId="c83b1e15-36f3-4f46-aceb-05aac24c545e" providerId="ADAL" clId="{720455E6-EEB4-41FC-A930-4B4194099231}" dt="2021-10-19T16:09:18.521" v="416" actId="2696"/>
        <pc:sldMkLst>
          <pc:docMk/>
          <pc:sldMk cId="1298367991" sldId="479"/>
        </pc:sldMkLst>
      </pc:sldChg>
      <pc:sldChg chg="del">
        <pc:chgData name="Khattab, Sherif" userId="c83b1e15-36f3-4f46-aceb-05aac24c545e" providerId="ADAL" clId="{720455E6-EEB4-41FC-A930-4B4194099231}" dt="2021-10-19T16:09:18.521" v="416" actId="2696"/>
        <pc:sldMkLst>
          <pc:docMk/>
          <pc:sldMk cId="1218690417" sldId="480"/>
        </pc:sldMkLst>
      </pc:sldChg>
      <pc:sldChg chg="del">
        <pc:chgData name="Khattab, Sherif" userId="c83b1e15-36f3-4f46-aceb-05aac24c545e" providerId="ADAL" clId="{720455E6-EEB4-41FC-A930-4B4194099231}" dt="2021-10-19T16:09:18.521" v="416" actId="2696"/>
        <pc:sldMkLst>
          <pc:docMk/>
          <pc:sldMk cId="4050025745" sldId="481"/>
        </pc:sldMkLst>
      </pc:sldChg>
      <pc:sldChg chg="del">
        <pc:chgData name="Khattab, Sherif" userId="c83b1e15-36f3-4f46-aceb-05aac24c545e" providerId="ADAL" clId="{720455E6-EEB4-41FC-A930-4B4194099231}" dt="2021-10-19T16:09:18.521" v="416" actId="2696"/>
        <pc:sldMkLst>
          <pc:docMk/>
          <pc:sldMk cId="3033252372" sldId="483"/>
        </pc:sldMkLst>
      </pc:sldChg>
      <pc:sldChg chg="del">
        <pc:chgData name="Khattab, Sherif" userId="c83b1e15-36f3-4f46-aceb-05aac24c545e" providerId="ADAL" clId="{720455E6-EEB4-41FC-A930-4B4194099231}" dt="2021-10-19T16:09:18.521" v="416" actId="2696"/>
        <pc:sldMkLst>
          <pc:docMk/>
          <pc:sldMk cId="892110939" sldId="484"/>
        </pc:sldMkLst>
      </pc:sldChg>
      <pc:sldChg chg="del">
        <pc:chgData name="Khattab, Sherif" userId="c83b1e15-36f3-4f46-aceb-05aac24c545e" providerId="ADAL" clId="{720455E6-EEB4-41FC-A930-4B4194099231}" dt="2021-10-19T16:09:18.521" v="416" actId="2696"/>
        <pc:sldMkLst>
          <pc:docMk/>
          <pc:sldMk cId="1412671351" sldId="485"/>
        </pc:sldMkLst>
      </pc:sldChg>
      <pc:sldChg chg="del">
        <pc:chgData name="Khattab, Sherif" userId="c83b1e15-36f3-4f46-aceb-05aac24c545e" providerId="ADAL" clId="{720455E6-EEB4-41FC-A930-4B4194099231}" dt="2021-10-19T16:09:18.521" v="416" actId="2696"/>
        <pc:sldMkLst>
          <pc:docMk/>
          <pc:sldMk cId="236669778" sldId="486"/>
        </pc:sldMkLst>
      </pc:sldChg>
      <pc:sldChg chg="del">
        <pc:chgData name="Khattab, Sherif" userId="c83b1e15-36f3-4f46-aceb-05aac24c545e" providerId="ADAL" clId="{720455E6-EEB4-41FC-A930-4B4194099231}" dt="2021-10-19T16:09:18.521" v="416" actId="2696"/>
        <pc:sldMkLst>
          <pc:docMk/>
          <pc:sldMk cId="2482587836" sldId="487"/>
        </pc:sldMkLst>
      </pc:sldChg>
      <pc:sldChg chg="modSp modAnim">
        <pc:chgData name="Khattab, Sherif" userId="c83b1e15-36f3-4f46-aceb-05aac24c545e" providerId="ADAL" clId="{720455E6-EEB4-41FC-A930-4B4194099231}" dt="2021-10-18T16:33:11.918" v="129" actId="20577"/>
        <pc:sldMkLst>
          <pc:docMk/>
          <pc:sldMk cId="702367729" sldId="496"/>
        </pc:sldMkLst>
        <pc:spChg chg="mod">
          <ac:chgData name="Khattab, Sherif" userId="c83b1e15-36f3-4f46-aceb-05aac24c545e" providerId="ADAL" clId="{720455E6-EEB4-41FC-A930-4B4194099231}" dt="2021-10-18T16:33:11.918" v="129" actId="20577"/>
          <ac:spMkLst>
            <pc:docMk/>
            <pc:sldMk cId="702367729" sldId="496"/>
            <ac:spMk id="3" creationId="{2466C52D-9A48-4683-BE7F-268D8DB7FAAD}"/>
          </ac:spMkLst>
        </pc:spChg>
      </pc:sldChg>
      <pc:sldChg chg="del">
        <pc:chgData name="Khattab, Sherif" userId="c83b1e15-36f3-4f46-aceb-05aac24c545e" providerId="ADAL" clId="{720455E6-EEB4-41FC-A930-4B4194099231}" dt="2021-10-12T16:29:03.288" v="3" actId="47"/>
        <pc:sldMkLst>
          <pc:docMk/>
          <pc:sldMk cId="4202616107" sldId="500"/>
        </pc:sldMkLst>
      </pc:sldChg>
      <pc:sldChg chg="modSp mod">
        <pc:chgData name="Khattab, Sherif" userId="c83b1e15-36f3-4f46-aceb-05aac24c545e" providerId="ADAL" clId="{720455E6-EEB4-41FC-A930-4B4194099231}" dt="2021-10-19T16:05:42.062" v="410" actId="20577"/>
        <pc:sldMkLst>
          <pc:docMk/>
          <pc:sldMk cId="2116864396" sldId="505"/>
        </pc:sldMkLst>
        <pc:spChg chg="mod">
          <ac:chgData name="Khattab, Sherif" userId="c83b1e15-36f3-4f46-aceb-05aac24c545e" providerId="ADAL" clId="{720455E6-EEB4-41FC-A930-4B4194099231}" dt="2021-10-19T16:05:42.062" v="410" actId="20577"/>
          <ac:spMkLst>
            <pc:docMk/>
            <pc:sldMk cId="2116864396" sldId="505"/>
            <ac:spMk id="3" creationId="{9FDE3B14-90B9-4B5A-83C7-6E633E32EA28}"/>
          </ac:spMkLst>
        </pc:spChg>
      </pc:sldChg>
      <pc:sldChg chg="del">
        <pc:chgData name="Khattab, Sherif" userId="c83b1e15-36f3-4f46-aceb-05aac24c545e" providerId="ADAL" clId="{720455E6-EEB4-41FC-A930-4B4194099231}" dt="2021-10-19T16:09:18.521" v="416" actId="2696"/>
        <pc:sldMkLst>
          <pc:docMk/>
          <pc:sldMk cId="3652489610" sldId="506"/>
        </pc:sldMkLst>
      </pc:sldChg>
      <pc:sldChg chg="add del">
        <pc:chgData name="Khattab, Sherif" userId="c83b1e15-36f3-4f46-aceb-05aac24c545e" providerId="ADAL" clId="{720455E6-EEB4-41FC-A930-4B4194099231}" dt="2021-10-19T16:08:44.008" v="412" actId="47"/>
        <pc:sldMkLst>
          <pc:docMk/>
          <pc:sldMk cId="2126070970" sldId="520"/>
        </pc:sldMkLst>
      </pc:sldChg>
      <pc:sldChg chg="add del">
        <pc:chgData name="Khattab, Sherif" userId="c83b1e15-36f3-4f46-aceb-05aac24c545e" providerId="ADAL" clId="{720455E6-EEB4-41FC-A930-4B4194099231}" dt="2021-10-19T16:08:56.630" v="415" actId="47"/>
        <pc:sldMkLst>
          <pc:docMk/>
          <pc:sldMk cId="3688450523" sldId="521"/>
        </pc:sldMkLst>
      </pc:sldChg>
      <pc:sldChg chg="add del">
        <pc:chgData name="Khattab, Sherif" userId="c83b1e15-36f3-4f46-aceb-05aac24c545e" providerId="ADAL" clId="{720455E6-EEB4-41FC-A930-4B4194099231}" dt="2021-10-19T16:08:55.697" v="414" actId="47"/>
        <pc:sldMkLst>
          <pc:docMk/>
          <pc:sldMk cId="2393077361" sldId="522"/>
        </pc:sldMkLst>
      </pc:sldChg>
      <pc:sldChg chg="add del">
        <pc:chgData name="Khattab, Sherif" userId="c83b1e15-36f3-4f46-aceb-05aac24c545e" providerId="ADAL" clId="{720455E6-EEB4-41FC-A930-4B4194099231}" dt="2021-10-12T16:29:12.584" v="6"/>
        <pc:sldMkLst>
          <pc:docMk/>
          <pc:sldMk cId="2987249071" sldId="523"/>
        </pc:sldMkLst>
      </pc:sldChg>
      <pc:sldChg chg="add del">
        <pc:chgData name="Khattab, Sherif" userId="c83b1e15-36f3-4f46-aceb-05aac24c545e" providerId="ADAL" clId="{720455E6-EEB4-41FC-A930-4B4194099231}" dt="2021-10-12T16:29:12.584" v="6"/>
        <pc:sldMkLst>
          <pc:docMk/>
          <pc:sldMk cId="1810255753" sldId="524"/>
        </pc:sldMkLst>
      </pc:sldChg>
      <pc:sldChg chg="add del">
        <pc:chgData name="Khattab, Sherif" userId="c83b1e15-36f3-4f46-aceb-05aac24c545e" providerId="ADAL" clId="{720455E6-EEB4-41FC-A930-4B4194099231}" dt="2021-10-12T16:29:12.584" v="6"/>
        <pc:sldMkLst>
          <pc:docMk/>
          <pc:sldMk cId="1613586742" sldId="525"/>
        </pc:sldMkLst>
      </pc:sldChg>
      <pc:sldChg chg="add del">
        <pc:chgData name="Khattab, Sherif" userId="c83b1e15-36f3-4f46-aceb-05aac24c545e" providerId="ADAL" clId="{720455E6-EEB4-41FC-A930-4B4194099231}" dt="2021-10-12T16:29:12.584" v="6"/>
        <pc:sldMkLst>
          <pc:docMk/>
          <pc:sldMk cId="1883276906" sldId="526"/>
        </pc:sldMkLst>
      </pc:sldChg>
      <pc:sldChg chg="add del">
        <pc:chgData name="Khattab, Sherif" userId="c83b1e15-36f3-4f46-aceb-05aac24c545e" providerId="ADAL" clId="{720455E6-EEB4-41FC-A930-4B4194099231}" dt="2021-10-12T16:29:12.584" v="6"/>
        <pc:sldMkLst>
          <pc:docMk/>
          <pc:sldMk cId="725852215" sldId="527"/>
        </pc:sldMkLst>
      </pc:sldChg>
      <pc:sldChg chg="add del">
        <pc:chgData name="Khattab, Sherif" userId="c83b1e15-36f3-4f46-aceb-05aac24c545e" providerId="ADAL" clId="{720455E6-EEB4-41FC-A930-4B4194099231}" dt="2021-10-12T16:29:12.584" v="6"/>
        <pc:sldMkLst>
          <pc:docMk/>
          <pc:sldMk cId="2733511410" sldId="528"/>
        </pc:sldMkLst>
      </pc:sldChg>
      <pc:sldChg chg="add del">
        <pc:chgData name="Khattab, Sherif" userId="c83b1e15-36f3-4f46-aceb-05aac24c545e" providerId="ADAL" clId="{720455E6-EEB4-41FC-A930-4B4194099231}" dt="2021-10-12T16:29:12.584" v="6"/>
        <pc:sldMkLst>
          <pc:docMk/>
          <pc:sldMk cId="2369676605" sldId="529"/>
        </pc:sldMkLst>
      </pc:sldChg>
      <pc:sldChg chg="add del">
        <pc:chgData name="Khattab, Sherif" userId="c83b1e15-36f3-4f46-aceb-05aac24c545e" providerId="ADAL" clId="{720455E6-EEB4-41FC-A930-4B4194099231}" dt="2021-10-12T16:29:12.584" v="6"/>
        <pc:sldMkLst>
          <pc:docMk/>
          <pc:sldMk cId="2849079961" sldId="530"/>
        </pc:sldMkLst>
      </pc:sldChg>
      <pc:sldChg chg="add del">
        <pc:chgData name="Khattab, Sherif" userId="c83b1e15-36f3-4f46-aceb-05aac24c545e" providerId="ADAL" clId="{720455E6-EEB4-41FC-A930-4B4194099231}" dt="2021-10-12T16:29:12.584" v="6"/>
        <pc:sldMkLst>
          <pc:docMk/>
          <pc:sldMk cId="198862008" sldId="531"/>
        </pc:sldMkLst>
      </pc:sldChg>
      <pc:sldChg chg="add del">
        <pc:chgData name="Khattab, Sherif" userId="c83b1e15-36f3-4f46-aceb-05aac24c545e" providerId="ADAL" clId="{720455E6-EEB4-41FC-A930-4B4194099231}" dt="2021-10-12T16:29:12.584" v="6"/>
        <pc:sldMkLst>
          <pc:docMk/>
          <pc:sldMk cId="3242586881" sldId="532"/>
        </pc:sldMkLst>
      </pc:sldChg>
      <pc:sldChg chg="add del">
        <pc:chgData name="Khattab, Sherif" userId="c83b1e15-36f3-4f46-aceb-05aac24c545e" providerId="ADAL" clId="{720455E6-EEB4-41FC-A930-4B4194099231}" dt="2021-10-12T16:29:12.584" v="6"/>
        <pc:sldMkLst>
          <pc:docMk/>
          <pc:sldMk cId="202149894" sldId="533"/>
        </pc:sldMkLst>
      </pc:sldChg>
      <pc:sldChg chg="add del">
        <pc:chgData name="Khattab, Sherif" userId="c83b1e15-36f3-4f46-aceb-05aac24c545e" providerId="ADAL" clId="{720455E6-EEB4-41FC-A930-4B4194099231}" dt="2021-10-12T16:29:12.584" v="6"/>
        <pc:sldMkLst>
          <pc:docMk/>
          <pc:sldMk cId="1862553252" sldId="534"/>
        </pc:sldMkLst>
      </pc:sldChg>
      <pc:sldChg chg="add del">
        <pc:chgData name="Khattab, Sherif" userId="c83b1e15-36f3-4f46-aceb-05aac24c545e" providerId="ADAL" clId="{720455E6-EEB4-41FC-A930-4B4194099231}" dt="2021-10-19T16:09:18.521" v="416" actId="2696"/>
        <pc:sldMkLst>
          <pc:docMk/>
          <pc:sldMk cId="2560037637" sldId="535"/>
        </pc:sldMkLst>
      </pc:sldChg>
      <pc:sldChg chg="add del">
        <pc:chgData name="Khattab, Sherif" userId="c83b1e15-36f3-4f46-aceb-05aac24c545e" providerId="ADAL" clId="{720455E6-EEB4-41FC-A930-4B4194099231}" dt="2021-10-19T16:09:18.521" v="416" actId="2696"/>
        <pc:sldMkLst>
          <pc:docMk/>
          <pc:sldMk cId="2261657990" sldId="536"/>
        </pc:sldMkLst>
      </pc:sldChg>
      <pc:sldChg chg="add del">
        <pc:chgData name="Khattab, Sherif" userId="c83b1e15-36f3-4f46-aceb-05aac24c545e" providerId="ADAL" clId="{720455E6-EEB4-41FC-A930-4B4194099231}" dt="2021-10-19T16:09:18.521" v="416" actId="2696"/>
        <pc:sldMkLst>
          <pc:docMk/>
          <pc:sldMk cId="3968698010" sldId="537"/>
        </pc:sldMkLst>
      </pc:sldChg>
      <pc:sldChg chg="add del">
        <pc:chgData name="Khattab, Sherif" userId="c83b1e15-36f3-4f46-aceb-05aac24c545e" providerId="ADAL" clId="{720455E6-EEB4-41FC-A930-4B4194099231}" dt="2021-10-19T16:09:18.521" v="416" actId="2696"/>
        <pc:sldMkLst>
          <pc:docMk/>
          <pc:sldMk cId="2645502707" sldId="538"/>
        </pc:sldMkLst>
      </pc:sldChg>
      <pc:sldChg chg="add del">
        <pc:chgData name="Khattab, Sherif" userId="c83b1e15-36f3-4f46-aceb-05aac24c545e" providerId="ADAL" clId="{720455E6-EEB4-41FC-A930-4B4194099231}" dt="2021-10-19T16:09:18.521" v="416" actId="2696"/>
        <pc:sldMkLst>
          <pc:docMk/>
          <pc:sldMk cId="2730445920" sldId="539"/>
        </pc:sldMkLst>
      </pc:sldChg>
      <pc:sldChg chg="add del">
        <pc:chgData name="Khattab, Sherif" userId="c83b1e15-36f3-4f46-aceb-05aac24c545e" providerId="ADAL" clId="{720455E6-EEB4-41FC-A930-4B4194099231}" dt="2021-10-19T16:09:18.521" v="416" actId="2696"/>
        <pc:sldMkLst>
          <pc:docMk/>
          <pc:sldMk cId="2782470152" sldId="540"/>
        </pc:sldMkLst>
      </pc:sldChg>
      <pc:sldChg chg="add del">
        <pc:chgData name="Khattab, Sherif" userId="c83b1e15-36f3-4f46-aceb-05aac24c545e" providerId="ADAL" clId="{720455E6-EEB4-41FC-A930-4B4194099231}" dt="2021-10-19T16:09:18.521" v="416" actId="2696"/>
        <pc:sldMkLst>
          <pc:docMk/>
          <pc:sldMk cId="2036122529" sldId="541"/>
        </pc:sldMkLst>
      </pc:sldChg>
      <pc:sldChg chg="add del">
        <pc:chgData name="Khattab, Sherif" userId="c83b1e15-36f3-4f46-aceb-05aac24c545e" providerId="ADAL" clId="{720455E6-EEB4-41FC-A930-4B4194099231}" dt="2021-10-19T16:09:18.521" v="416" actId="2696"/>
        <pc:sldMkLst>
          <pc:docMk/>
          <pc:sldMk cId="3103852141" sldId="542"/>
        </pc:sldMkLst>
      </pc:sldChg>
      <pc:sldChg chg="add del">
        <pc:chgData name="Khattab, Sherif" userId="c83b1e15-36f3-4f46-aceb-05aac24c545e" providerId="ADAL" clId="{720455E6-EEB4-41FC-A930-4B4194099231}" dt="2021-10-19T16:09:18.521" v="416" actId="2696"/>
        <pc:sldMkLst>
          <pc:docMk/>
          <pc:sldMk cId="3587680791" sldId="543"/>
        </pc:sldMkLst>
      </pc:sldChg>
      <pc:sldChg chg="add del">
        <pc:chgData name="Khattab, Sherif" userId="c83b1e15-36f3-4f46-aceb-05aac24c545e" providerId="ADAL" clId="{720455E6-EEB4-41FC-A930-4B4194099231}" dt="2021-10-19T16:09:18.521" v="416" actId="2696"/>
        <pc:sldMkLst>
          <pc:docMk/>
          <pc:sldMk cId="2971477576" sldId="544"/>
        </pc:sldMkLst>
      </pc:sldChg>
      <pc:sldChg chg="add del">
        <pc:chgData name="Khattab, Sherif" userId="c83b1e15-36f3-4f46-aceb-05aac24c545e" providerId="ADAL" clId="{720455E6-EEB4-41FC-A930-4B4194099231}" dt="2021-10-19T16:09:18.521" v="416" actId="2696"/>
        <pc:sldMkLst>
          <pc:docMk/>
          <pc:sldMk cId="1621208385" sldId="545"/>
        </pc:sldMkLst>
      </pc:sldChg>
      <pc:sldChg chg="add del">
        <pc:chgData name="Khattab, Sherif" userId="c83b1e15-36f3-4f46-aceb-05aac24c545e" providerId="ADAL" clId="{720455E6-EEB4-41FC-A930-4B4194099231}" dt="2021-10-19T16:09:18.521" v="416" actId="2696"/>
        <pc:sldMkLst>
          <pc:docMk/>
          <pc:sldMk cId="563809780" sldId="546"/>
        </pc:sldMkLst>
      </pc:sldChg>
      <pc:sldChg chg="add del">
        <pc:chgData name="Khattab, Sherif" userId="c83b1e15-36f3-4f46-aceb-05aac24c545e" providerId="ADAL" clId="{720455E6-EEB4-41FC-A930-4B4194099231}" dt="2021-10-19T16:09:18.521" v="416" actId="2696"/>
        <pc:sldMkLst>
          <pc:docMk/>
          <pc:sldMk cId="2982848977" sldId="547"/>
        </pc:sldMkLst>
      </pc:sldChg>
      <pc:sldChg chg="del">
        <pc:chgData name="Khattab, Sherif" userId="c83b1e15-36f3-4f46-aceb-05aac24c545e" providerId="ADAL" clId="{720455E6-EEB4-41FC-A930-4B4194099231}" dt="2021-10-19T16:09:18.521" v="416" actId="2696"/>
        <pc:sldMkLst>
          <pc:docMk/>
          <pc:sldMk cId="3106578269" sldId="548"/>
        </pc:sldMkLst>
      </pc:sldChg>
      <pc:sldChg chg="add del">
        <pc:chgData name="Khattab, Sherif" userId="c83b1e15-36f3-4f46-aceb-05aac24c545e" providerId="ADAL" clId="{720455E6-EEB4-41FC-A930-4B4194099231}" dt="2021-10-19T16:09:18.521" v="416" actId="2696"/>
        <pc:sldMkLst>
          <pc:docMk/>
          <pc:sldMk cId="1239345036" sldId="549"/>
        </pc:sldMkLst>
      </pc:sldChg>
      <pc:sldChg chg="add del">
        <pc:chgData name="Khattab, Sherif" userId="c83b1e15-36f3-4f46-aceb-05aac24c545e" providerId="ADAL" clId="{720455E6-EEB4-41FC-A930-4B4194099231}" dt="2021-10-19T16:09:18.521" v="416" actId="2696"/>
        <pc:sldMkLst>
          <pc:docMk/>
          <pc:sldMk cId="4026883250" sldId="550"/>
        </pc:sldMkLst>
      </pc:sldChg>
      <pc:sldChg chg="add del">
        <pc:chgData name="Khattab, Sherif" userId="c83b1e15-36f3-4f46-aceb-05aac24c545e" providerId="ADAL" clId="{720455E6-EEB4-41FC-A930-4B4194099231}" dt="2021-10-19T16:09:18.521" v="416" actId="2696"/>
        <pc:sldMkLst>
          <pc:docMk/>
          <pc:sldMk cId="2741972698" sldId="551"/>
        </pc:sldMkLst>
      </pc:sldChg>
      <pc:sldChg chg="add del">
        <pc:chgData name="Khattab, Sherif" userId="c83b1e15-36f3-4f46-aceb-05aac24c545e" providerId="ADAL" clId="{720455E6-EEB4-41FC-A930-4B4194099231}" dt="2021-10-19T16:09:18.521" v="416" actId="2696"/>
        <pc:sldMkLst>
          <pc:docMk/>
          <pc:sldMk cId="3111545709" sldId="552"/>
        </pc:sldMkLst>
      </pc:sldChg>
      <pc:sldChg chg="add del">
        <pc:chgData name="Khattab, Sherif" userId="c83b1e15-36f3-4f46-aceb-05aac24c545e" providerId="ADAL" clId="{720455E6-EEB4-41FC-A930-4B4194099231}" dt="2021-10-19T16:09:18.521" v="416" actId="2696"/>
        <pc:sldMkLst>
          <pc:docMk/>
          <pc:sldMk cId="486997367" sldId="553"/>
        </pc:sldMkLst>
      </pc:sldChg>
      <pc:sldChg chg="add del">
        <pc:chgData name="Khattab, Sherif" userId="c83b1e15-36f3-4f46-aceb-05aac24c545e" providerId="ADAL" clId="{720455E6-EEB4-41FC-A930-4B4194099231}" dt="2021-10-19T16:09:18.521" v="416" actId="2696"/>
        <pc:sldMkLst>
          <pc:docMk/>
          <pc:sldMk cId="2967156490" sldId="554"/>
        </pc:sldMkLst>
      </pc:sldChg>
      <pc:sldChg chg="add">
        <pc:chgData name="Khattab, Sherif" userId="c83b1e15-36f3-4f46-aceb-05aac24c545e" providerId="ADAL" clId="{720455E6-EEB4-41FC-A930-4B4194099231}" dt="2021-10-12T16:30:33.491" v="126"/>
        <pc:sldMkLst>
          <pc:docMk/>
          <pc:sldMk cId="924667073" sldId="555"/>
        </pc:sldMkLst>
      </pc:sldChg>
      <pc:sldChg chg="del">
        <pc:chgData name="Khattab, Sherif" userId="c83b1e15-36f3-4f46-aceb-05aac24c545e" providerId="ADAL" clId="{720455E6-EEB4-41FC-A930-4B4194099231}" dt="2021-10-19T16:09:18.521" v="416" actId="2696"/>
        <pc:sldMkLst>
          <pc:docMk/>
          <pc:sldMk cId="1938775688" sldId="557"/>
        </pc:sldMkLst>
      </pc:sldChg>
      <pc:sldChg chg="del">
        <pc:chgData name="Khattab, Sherif" userId="c83b1e15-36f3-4f46-aceb-05aac24c545e" providerId="ADAL" clId="{720455E6-EEB4-41FC-A930-4B4194099231}" dt="2021-10-19T16:09:18.521" v="416" actId="2696"/>
        <pc:sldMkLst>
          <pc:docMk/>
          <pc:sldMk cId="3925931934" sldId="558"/>
        </pc:sldMkLst>
      </pc:sldChg>
      <pc:sldChg chg="del">
        <pc:chgData name="Khattab, Sherif" userId="c83b1e15-36f3-4f46-aceb-05aac24c545e" providerId="ADAL" clId="{720455E6-EEB4-41FC-A930-4B4194099231}" dt="2021-10-19T16:09:18.521" v="416" actId="2696"/>
        <pc:sldMkLst>
          <pc:docMk/>
          <pc:sldMk cId="3283012382" sldId="559"/>
        </pc:sldMkLst>
      </pc:sldChg>
      <pc:sldChg chg="del">
        <pc:chgData name="Khattab, Sherif" userId="c83b1e15-36f3-4f46-aceb-05aac24c545e" providerId="ADAL" clId="{720455E6-EEB4-41FC-A930-4B4194099231}" dt="2021-10-19T16:09:18.521" v="416" actId="2696"/>
        <pc:sldMkLst>
          <pc:docMk/>
          <pc:sldMk cId="68515591" sldId="560"/>
        </pc:sldMkLst>
      </pc:sldChg>
      <pc:sldChg chg="del">
        <pc:chgData name="Khattab, Sherif" userId="c83b1e15-36f3-4f46-aceb-05aac24c545e" providerId="ADAL" clId="{720455E6-EEB4-41FC-A930-4B4194099231}" dt="2021-10-19T16:09:18.521" v="416" actId="2696"/>
        <pc:sldMkLst>
          <pc:docMk/>
          <pc:sldMk cId="1287194210" sldId="561"/>
        </pc:sldMkLst>
      </pc:sldChg>
      <pc:sldChg chg="del">
        <pc:chgData name="Khattab, Sherif" userId="c83b1e15-36f3-4f46-aceb-05aac24c545e" providerId="ADAL" clId="{720455E6-EEB4-41FC-A930-4B4194099231}" dt="2021-10-19T16:09:18.521" v="416" actId="2696"/>
        <pc:sldMkLst>
          <pc:docMk/>
          <pc:sldMk cId="3311359803" sldId="562"/>
        </pc:sldMkLst>
      </pc:sldChg>
      <pc:sldChg chg="del">
        <pc:chgData name="Khattab, Sherif" userId="c83b1e15-36f3-4f46-aceb-05aac24c545e" providerId="ADAL" clId="{720455E6-EEB4-41FC-A930-4B4194099231}" dt="2021-10-19T16:09:18.521" v="416" actId="2696"/>
        <pc:sldMkLst>
          <pc:docMk/>
          <pc:sldMk cId="2378700803" sldId="563"/>
        </pc:sldMkLst>
      </pc:sldChg>
      <pc:sldChg chg="del">
        <pc:chgData name="Khattab, Sherif" userId="c83b1e15-36f3-4f46-aceb-05aac24c545e" providerId="ADAL" clId="{720455E6-EEB4-41FC-A930-4B4194099231}" dt="2021-10-19T16:09:18.521" v="416" actId="2696"/>
        <pc:sldMkLst>
          <pc:docMk/>
          <pc:sldMk cId="3036780415" sldId="564"/>
        </pc:sldMkLst>
      </pc:sldChg>
      <pc:sldChg chg="del">
        <pc:chgData name="Khattab, Sherif" userId="c83b1e15-36f3-4f46-aceb-05aac24c545e" providerId="ADAL" clId="{720455E6-EEB4-41FC-A930-4B4194099231}" dt="2021-10-19T16:09:18.521" v="416" actId="2696"/>
        <pc:sldMkLst>
          <pc:docMk/>
          <pc:sldMk cId="868814156" sldId="565"/>
        </pc:sldMkLst>
      </pc:sldChg>
      <pc:sldChg chg="del">
        <pc:chgData name="Khattab, Sherif" userId="c83b1e15-36f3-4f46-aceb-05aac24c545e" providerId="ADAL" clId="{720455E6-EEB4-41FC-A930-4B4194099231}" dt="2021-10-19T16:09:18.521" v="416" actId="2696"/>
        <pc:sldMkLst>
          <pc:docMk/>
          <pc:sldMk cId="1099529074" sldId="566"/>
        </pc:sldMkLst>
      </pc:sldChg>
      <pc:sldChg chg="del">
        <pc:chgData name="Khattab, Sherif" userId="c83b1e15-36f3-4f46-aceb-05aac24c545e" providerId="ADAL" clId="{720455E6-EEB4-41FC-A930-4B4194099231}" dt="2021-10-19T16:09:18.521" v="416" actId="2696"/>
        <pc:sldMkLst>
          <pc:docMk/>
          <pc:sldMk cId="1747732605" sldId="567"/>
        </pc:sldMkLst>
      </pc:sldChg>
      <pc:sldChg chg="del">
        <pc:chgData name="Khattab, Sherif" userId="c83b1e15-36f3-4f46-aceb-05aac24c545e" providerId="ADAL" clId="{720455E6-EEB4-41FC-A930-4B4194099231}" dt="2021-10-19T16:09:18.521" v="416" actId="2696"/>
        <pc:sldMkLst>
          <pc:docMk/>
          <pc:sldMk cId="388662114" sldId="568"/>
        </pc:sldMkLst>
      </pc:sldChg>
      <pc:sldChg chg="del">
        <pc:chgData name="Khattab, Sherif" userId="c83b1e15-36f3-4f46-aceb-05aac24c545e" providerId="ADAL" clId="{720455E6-EEB4-41FC-A930-4B4194099231}" dt="2021-10-19T16:09:18.521" v="416" actId="2696"/>
        <pc:sldMkLst>
          <pc:docMk/>
          <pc:sldMk cId="3390924536" sldId="569"/>
        </pc:sldMkLst>
      </pc:sldChg>
      <pc:sldChg chg="del">
        <pc:chgData name="Khattab, Sherif" userId="c83b1e15-36f3-4f46-aceb-05aac24c545e" providerId="ADAL" clId="{720455E6-EEB4-41FC-A930-4B4194099231}" dt="2021-10-19T16:09:18.521" v="416" actId="2696"/>
        <pc:sldMkLst>
          <pc:docMk/>
          <pc:sldMk cId="1377651607" sldId="570"/>
        </pc:sldMkLst>
      </pc:sldChg>
      <pc:sldChg chg="del">
        <pc:chgData name="Khattab, Sherif" userId="c83b1e15-36f3-4f46-aceb-05aac24c545e" providerId="ADAL" clId="{720455E6-EEB4-41FC-A930-4B4194099231}" dt="2021-10-19T16:09:18.521" v="416" actId="2696"/>
        <pc:sldMkLst>
          <pc:docMk/>
          <pc:sldMk cId="1670379455" sldId="571"/>
        </pc:sldMkLst>
      </pc:sldChg>
      <pc:sldChg chg="del">
        <pc:chgData name="Khattab, Sherif" userId="c83b1e15-36f3-4f46-aceb-05aac24c545e" providerId="ADAL" clId="{720455E6-EEB4-41FC-A930-4B4194099231}" dt="2021-10-19T16:09:18.521" v="416" actId="2696"/>
        <pc:sldMkLst>
          <pc:docMk/>
          <pc:sldMk cId="3115630515" sldId="572"/>
        </pc:sldMkLst>
      </pc:sldChg>
      <pc:sldChg chg="del">
        <pc:chgData name="Khattab, Sherif" userId="c83b1e15-36f3-4f46-aceb-05aac24c545e" providerId="ADAL" clId="{720455E6-EEB4-41FC-A930-4B4194099231}" dt="2021-10-19T16:09:18.521" v="416" actId="2696"/>
        <pc:sldMkLst>
          <pc:docMk/>
          <pc:sldMk cId="3693182178" sldId="573"/>
        </pc:sldMkLst>
      </pc:sldChg>
      <pc:sldChg chg="del">
        <pc:chgData name="Khattab, Sherif" userId="c83b1e15-36f3-4f46-aceb-05aac24c545e" providerId="ADAL" clId="{720455E6-EEB4-41FC-A930-4B4194099231}" dt="2021-10-19T16:09:18.521" v="416" actId="2696"/>
        <pc:sldMkLst>
          <pc:docMk/>
          <pc:sldMk cId="1917878205" sldId="574"/>
        </pc:sldMkLst>
      </pc:sldChg>
      <pc:sldChg chg="del">
        <pc:chgData name="Khattab, Sherif" userId="c83b1e15-36f3-4f46-aceb-05aac24c545e" providerId="ADAL" clId="{720455E6-EEB4-41FC-A930-4B4194099231}" dt="2021-10-19T16:09:18.521" v="416" actId="2696"/>
        <pc:sldMkLst>
          <pc:docMk/>
          <pc:sldMk cId="86902699" sldId="575"/>
        </pc:sldMkLst>
      </pc:sldChg>
      <pc:sldChg chg="del">
        <pc:chgData name="Khattab, Sherif" userId="c83b1e15-36f3-4f46-aceb-05aac24c545e" providerId="ADAL" clId="{720455E6-EEB4-41FC-A930-4B4194099231}" dt="2021-10-19T16:09:18.521" v="416" actId="2696"/>
        <pc:sldMkLst>
          <pc:docMk/>
          <pc:sldMk cId="3939197551" sldId="576"/>
        </pc:sldMkLst>
      </pc:sldChg>
      <pc:sldChg chg="del">
        <pc:chgData name="Khattab, Sherif" userId="c83b1e15-36f3-4f46-aceb-05aac24c545e" providerId="ADAL" clId="{720455E6-EEB4-41FC-A930-4B4194099231}" dt="2021-10-19T16:09:18.521" v="416" actId="2696"/>
        <pc:sldMkLst>
          <pc:docMk/>
          <pc:sldMk cId="482409994" sldId="577"/>
        </pc:sldMkLst>
      </pc:sldChg>
      <pc:sldChg chg="del">
        <pc:chgData name="Khattab, Sherif" userId="c83b1e15-36f3-4f46-aceb-05aac24c545e" providerId="ADAL" clId="{720455E6-EEB4-41FC-A930-4B4194099231}" dt="2021-10-19T16:09:18.521" v="416" actId="2696"/>
        <pc:sldMkLst>
          <pc:docMk/>
          <pc:sldMk cId="4260117394" sldId="578"/>
        </pc:sldMkLst>
      </pc:sldChg>
      <pc:sldChg chg="del">
        <pc:chgData name="Khattab, Sherif" userId="c83b1e15-36f3-4f46-aceb-05aac24c545e" providerId="ADAL" clId="{720455E6-EEB4-41FC-A930-4B4194099231}" dt="2021-10-19T16:09:18.521" v="416" actId="2696"/>
        <pc:sldMkLst>
          <pc:docMk/>
          <pc:sldMk cId="2175651853" sldId="579"/>
        </pc:sldMkLst>
      </pc:sldChg>
      <pc:sldChg chg="del">
        <pc:chgData name="Khattab, Sherif" userId="c83b1e15-36f3-4f46-aceb-05aac24c545e" providerId="ADAL" clId="{720455E6-EEB4-41FC-A930-4B4194099231}" dt="2021-10-19T16:09:18.521" v="416" actId="2696"/>
        <pc:sldMkLst>
          <pc:docMk/>
          <pc:sldMk cId="1779653332" sldId="580"/>
        </pc:sldMkLst>
      </pc:sldChg>
      <pc:sldChg chg="add del">
        <pc:chgData name="Khattab, Sherif" userId="c83b1e15-36f3-4f46-aceb-05aac24c545e" providerId="ADAL" clId="{720455E6-EEB4-41FC-A930-4B4194099231}" dt="2021-10-12T16:29:12.584" v="6"/>
        <pc:sldMkLst>
          <pc:docMk/>
          <pc:sldMk cId="931898487" sldId="581"/>
        </pc:sldMkLst>
      </pc:sldChg>
      <pc:sldChg chg="add del">
        <pc:chgData name="Khattab, Sherif" userId="c83b1e15-36f3-4f46-aceb-05aac24c545e" providerId="ADAL" clId="{720455E6-EEB4-41FC-A930-4B4194099231}" dt="2021-10-12T16:29:12.584" v="6"/>
        <pc:sldMkLst>
          <pc:docMk/>
          <pc:sldMk cId="2301043" sldId="582"/>
        </pc:sldMkLst>
      </pc:sldChg>
      <pc:sldChg chg="add del">
        <pc:chgData name="Khattab, Sherif" userId="c83b1e15-36f3-4f46-aceb-05aac24c545e" providerId="ADAL" clId="{720455E6-EEB4-41FC-A930-4B4194099231}" dt="2021-10-19T16:08:27.233" v="411" actId="47"/>
        <pc:sldMkLst>
          <pc:docMk/>
          <pc:sldMk cId="2732779083" sldId="583"/>
        </pc:sldMkLst>
      </pc:sldChg>
      <pc:sldChg chg="add del">
        <pc:chgData name="Khattab, Sherif" userId="c83b1e15-36f3-4f46-aceb-05aac24c545e" providerId="ADAL" clId="{720455E6-EEB4-41FC-A930-4B4194099231}" dt="2021-10-19T16:09:18.521" v="416" actId="2696"/>
        <pc:sldMkLst>
          <pc:docMk/>
          <pc:sldMk cId="2901168676" sldId="584"/>
        </pc:sldMkLst>
      </pc:sldChg>
      <pc:sldChg chg="add del">
        <pc:chgData name="Khattab, Sherif" userId="c83b1e15-36f3-4f46-aceb-05aac24c545e" providerId="ADAL" clId="{720455E6-EEB4-41FC-A930-4B4194099231}" dt="2021-10-19T16:09:18.521" v="416" actId="2696"/>
        <pc:sldMkLst>
          <pc:docMk/>
          <pc:sldMk cId="1077456904" sldId="585"/>
        </pc:sldMkLst>
      </pc:sldChg>
      <pc:sldChg chg="add del">
        <pc:chgData name="Khattab, Sherif" userId="c83b1e15-36f3-4f46-aceb-05aac24c545e" providerId="ADAL" clId="{720455E6-EEB4-41FC-A930-4B4194099231}" dt="2021-10-12T16:29:11.546" v="5"/>
        <pc:sldMkLst>
          <pc:docMk/>
          <pc:sldMk cId="1973264334" sldId="585"/>
        </pc:sldMkLst>
      </pc:sldChg>
      <pc:sldChg chg="add del">
        <pc:chgData name="Khattab, Sherif" userId="c83b1e15-36f3-4f46-aceb-05aac24c545e" providerId="ADAL" clId="{720455E6-EEB4-41FC-A930-4B4194099231}" dt="2021-10-12T16:29:11.546" v="5"/>
        <pc:sldMkLst>
          <pc:docMk/>
          <pc:sldMk cId="99233092" sldId="586"/>
        </pc:sldMkLst>
      </pc:sldChg>
      <pc:sldChg chg="add del">
        <pc:chgData name="Khattab, Sherif" userId="c83b1e15-36f3-4f46-aceb-05aac24c545e" providerId="ADAL" clId="{720455E6-EEB4-41FC-A930-4B4194099231}" dt="2021-10-19T16:09:18.521" v="416" actId="2696"/>
        <pc:sldMkLst>
          <pc:docMk/>
          <pc:sldMk cId="3269903431" sldId="586"/>
        </pc:sldMkLst>
      </pc:sldChg>
      <pc:sldChg chg="modSp new mod">
        <pc:chgData name="Khattab, Sherif" userId="c83b1e15-36f3-4f46-aceb-05aac24c545e" providerId="ADAL" clId="{720455E6-EEB4-41FC-A930-4B4194099231}" dt="2021-10-12T16:30:01.220" v="106" actId="20577"/>
        <pc:sldMkLst>
          <pc:docMk/>
          <pc:sldMk cId="1289932183" sldId="587"/>
        </pc:sldMkLst>
        <pc:spChg chg="mod">
          <ac:chgData name="Khattab, Sherif" userId="c83b1e15-36f3-4f46-aceb-05aac24c545e" providerId="ADAL" clId="{720455E6-EEB4-41FC-A930-4B4194099231}" dt="2021-10-12T16:30:01.220" v="106" actId="20577"/>
          <ac:spMkLst>
            <pc:docMk/>
            <pc:sldMk cId="1289932183" sldId="587"/>
            <ac:spMk id="2" creationId="{2F7A6B75-35E0-40DC-B6AA-3C6FB478755D}"/>
          </ac:spMkLst>
        </pc:spChg>
        <pc:spChg chg="mod">
          <ac:chgData name="Khattab, Sherif" userId="c83b1e15-36f3-4f46-aceb-05aac24c545e" providerId="ADAL" clId="{720455E6-EEB4-41FC-A930-4B4194099231}" dt="2021-10-12T16:29:58.186" v="103" actId="21"/>
          <ac:spMkLst>
            <pc:docMk/>
            <pc:sldMk cId="1289932183" sldId="587"/>
            <ac:spMk id="3" creationId="{BF77E51C-D95D-4135-8570-46DF2498EB4B}"/>
          </ac:spMkLst>
        </pc:spChg>
      </pc:sldChg>
      <pc:sldChg chg="modSp new mod modAnim">
        <pc:chgData name="Khattab, Sherif" userId="c83b1e15-36f3-4f46-aceb-05aac24c545e" providerId="ADAL" clId="{720455E6-EEB4-41FC-A930-4B4194099231}" dt="2021-10-18T16:43:50.292" v="320"/>
        <pc:sldMkLst>
          <pc:docMk/>
          <pc:sldMk cId="673383906" sldId="588"/>
        </pc:sldMkLst>
        <pc:spChg chg="mod">
          <ac:chgData name="Khattab, Sherif" userId="c83b1e15-36f3-4f46-aceb-05aac24c545e" providerId="ADAL" clId="{720455E6-EEB4-41FC-A930-4B4194099231}" dt="2021-10-18T16:42:16.385" v="246" actId="20577"/>
          <ac:spMkLst>
            <pc:docMk/>
            <pc:sldMk cId="673383906" sldId="588"/>
            <ac:spMk id="2" creationId="{5B17C7BB-53CF-4CC3-ABD0-4F82ABFDCF42}"/>
          </ac:spMkLst>
        </pc:spChg>
        <pc:spChg chg="mod">
          <ac:chgData name="Khattab, Sherif" userId="c83b1e15-36f3-4f46-aceb-05aac24c545e" providerId="ADAL" clId="{720455E6-EEB4-41FC-A930-4B4194099231}" dt="2021-10-18T16:43:19.297" v="310" actId="27636"/>
          <ac:spMkLst>
            <pc:docMk/>
            <pc:sldMk cId="673383906" sldId="588"/>
            <ac:spMk id="3" creationId="{ECE42A93-7727-46DF-99D7-E0D74EC92787}"/>
          </ac:spMkLst>
        </pc:spChg>
      </pc:sldChg>
      <pc:sldChg chg="modSp new mod ord modAnim">
        <pc:chgData name="Khattab, Sherif" userId="c83b1e15-36f3-4f46-aceb-05aac24c545e" providerId="ADAL" clId="{720455E6-EEB4-41FC-A930-4B4194099231}" dt="2021-10-18T16:43:44.134" v="318"/>
        <pc:sldMkLst>
          <pc:docMk/>
          <pc:sldMk cId="448500256" sldId="589"/>
        </pc:sldMkLst>
        <pc:spChg chg="mod">
          <ac:chgData name="Khattab, Sherif" userId="c83b1e15-36f3-4f46-aceb-05aac24c545e" providerId="ADAL" clId="{720455E6-EEB4-41FC-A930-4B4194099231}" dt="2021-10-18T16:42:38.325" v="282" actId="20577"/>
          <ac:spMkLst>
            <pc:docMk/>
            <pc:sldMk cId="448500256" sldId="589"/>
            <ac:spMk id="2" creationId="{C68C7D50-9C33-4D54-961A-9B1EDC622FAE}"/>
          </ac:spMkLst>
        </pc:spChg>
        <pc:spChg chg="mod">
          <ac:chgData name="Khattab, Sherif" userId="c83b1e15-36f3-4f46-aceb-05aac24c545e" providerId="ADAL" clId="{720455E6-EEB4-41FC-A930-4B4194099231}" dt="2021-10-18T16:43:35.878" v="316" actId="6549"/>
          <ac:spMkLst>
            <pc:docMk/>
            <pc:sldMk cId="448500256" sldId="589"/>
            <ac:spMk id="3" creationId="{6BEADA8D-DE0F-4273-9EBA-14ABF36E2B66}"/>
          </ac:spMkLst>
        </pc:spChg>
      </pc:sldChg>
      <pc:sldChg chg="modSp new mod modAnim">
        <pc:chgData name="Khattab, Sherif" userId="c83b1e15-36f3-4f46-aceb-05aac24c545e" providerId="ADAL" clId="{720455E6-EEB4-41FC-A930-4B4194099231}" dt="2021-10-18T16:44:02.422" v="325"/>
        <pc:sldMkLst>
          <pc:docMk/>
          <pc:sldMk cId="4079687518" sldId="590"/>
        </pc:sldMkLst>
        <pc:spChg chg="mod">
          <ac:chgData name="Khattab, Sherif" userId="c83b1e15-36f3-4f46-aceb-05aac24c545e" providerId="ADAL" clId="{720455E6-EEB4-41FC-A930-4B4194099231}" dt="2021-10-18T16:42:59.530" v="297" actId="20577"/>
          <ac:spMkLst>
            <pc:docMk/>
            <pc:sldMk cId="4079687518" sldId="590"/>
            <ac:spMk id="2" creationId="{2E0DE08B-0240-40D4-A9F9-56020F3A5BDB}"/>
          </ac:spMkLst>
        </pc:spChg>
        <pc:spChg chg="mod">
          <ac:chgData name="Khattab, Sherif" userId="c83b1e15-36f3-4f46-aceb-05aac24c545e" providerId="ADAL" clId="{720455E6-EEB4-41FC-A930-4B4194099231}" dt="2021-10-18T16:43:55.674" v="323" actId="6549"/>
          <ac:spMkLst>
            <pc:docMk/>
            <pc:sldMk cId="4079687518" sldId="590"/>
            <ac:spMk id="3" creationId="{B4323BF8-EA29-4858-8E9A-BB86F0C275EC}"/>
          </ac:spMkLst>
        </pc:sp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Sherif Khattab" userId="c83b1e15-36f3-4f46-aceb-05aac24c545e" providerId="ADAL" clId="{D1F8C7F8-B63D-426F-B9AE-033C1F2663EE}"/>
    <pc:docChg chg="custSel addSld delSld modSld">
      <pc:chgData name="Sherif Khattab" userId="c83b1e15-36f3-4f46-aceb-05aac24c545e" providerId="ADAL" clId="{D1F8C7F8-B63D-426F-B9AE-033C1F2663EE}" dt="2021-02-18T15:58:02.150" v="261" actId="207"/>
      <pc:docMkLst>
        <pc:docMk/>
      </pc:docMkLst>
      <pc:sldChg chg="add">
        <pc:chgData name="Sherif Khattab" userId="c83b1e15-36f3-4f46-aceb-05aac24c545e" providerId="ADAL" clId="{D1F8C7F8-B63D-426F-B9AE-033C1F2663EE}" dt="2021-02-18T06:36:50.686" v="44"/>
        <pc:sldMkLst>
          <pc:docMk/>
          <pc:sldMk cId="1920820884" sldId="273"/>
        </pc:sldMkLst>
      </pc:sldChg>
      <pc:sldChg chg="add">
        <pc:chgData name="Sherif Khattab" userId="c83b1e15-36f3-4f46-aceb-05aac24c545e" providerId="ADAL" clId="{D1F8C7F8-B63D-426F-B9AE-033C1F2663EE}" dt="2021-02-18T06:36:50.686" v="44"/>
        <pc:sldMkLst>
          <pc:docMk/>
          <pc:sldMk cId="2017417480" sldId="277"/>
        </pc:sldMkLst>
      </pc:sldChg>
      <pc:sldChg chg="add">
        <pc:chgData name="Sherif Khattab" userId="c83b1e15-36f3-4f46-aceb-05aac24c545e" providerId="ADAL" clId="{D1F8C7F8-B63D-426F-B9AE-033C1F2663EE}" dt="2021-02-18T06:36:50.686" v="44"/>
        <pc:sldMkLst>
          <pc:docMk/>
          <pc:sldMk cId="2773510753" sldId="280"/>
        </pc:sldMkLst>
      </pc:sldChg>
      <pc:sldChg chg="add">
        <pc:chgData name="Sherif Khattab" userId="c83b1e15-36f3-4f46-aceb-05aac24c545e" providerId="ADAL" clId="{D1F8C7F8-B63D-426F-B9AE-033C1F2663EE}" dt="2021-02-18T06:36:50.686" v="44"/>
        <pc:sldMkLst>
          <pc:docMk/>
          <pc:sldMk cId="171235497" sldId="283"/>
        </pc:sldMkLst>
      </pc:sldChg>
      <pc:sldChg chg="add">
        <pc:chgData name="Sherif Khattab" userId="c83b1e15-36f3-4f46-aceb-05aac24c545e" providerId="ADAL" clId="{D1F8C7F8-B63D-426F-B9AE-033C1F2663EE}" dt="2021-02-18T06:36:50.686" v="44"/>
        <pc:sldMkLst>
          <pc:docMk/>
          <pc:sldMk cId="2099089282" sldId="284"/>
        </pc:sldMkLst>
      </pc:sldChg>
      <pc:sldChg chg="add">
        <pc:chgData name="Sherif Khattab" userId="c83b1e15-36f3-4f46-aceb-05aac24c545e" providerId="ADAL" clId="{D1F8C7F8-B63D-426F-B9AE-033C1F2663EE}" dt="2021-02-18T06:36:50.686" v="44"/>
        <pc:sldMkLst>
          <pc:docMk/>
          <pc:sldMk cId="1136622862" sldId="285"/>
        </pc:sldMkLst>
      </pc:sldChg>
      <pc:sldChg chg="modSp">
        <pc:chgData name="Sherif Khattab" userId="c83b1e15-36f3-4f46-aceb-05aac24c545e" providerId="ADAL" clId="{D1F8C7F8-B63D-426F-B9AE-033C1F2663EE}" dt="2021-02-18T15:58:02.150" v="261" actId="207"/>
        <pc:sldMkLst>
          <pc:docMk/>
          <pc:sldMk cId="463012687" sldId="289"/>
        </pc:sldMkLst>
        <pc:spChg chg="mod">
          <ac:chgData name="Sherif Khattab" userId="c83b1e15-36f3-4f46-aceb-05aac24c545e" providerId="ADAL" clId="{D1F8C7F8-B63D-426F-B9AE-033C1F2663EE}" dt="2021-02-18T15:58:02.150" v="261" actId="207"/>
          <ac:spMkLst>
            <pc:docMk/>
            <pc:sldMk cId="463012687" sldId="289"/>
            <ac:spMk id="103" creationId="{4F76D617-EEBD-4B8B-B82A-EA3BF2585492}"/>
          </ac:spMkLst>
        </pc:spChg>
      </pc:sldChg>
      <pc:sldChg chg="add">
        <pc:chgData name="Sherif Khattab" userId="c83b1e15-36f3-4f46-aceb-05aac24c545e" providerId="ADAL" clId="{D1F8C7F8-B63D-426F-B9AE-033C1F2663EE}" dt="2021-02-18T06:36:50.686" v="44"/>
        <pc:sldMkLst>
          <pc:docMk/>
          <pc:sldMk cId="442392580" sldId="290"/>
        </pc:sldMkLst>
      </pc:sldChg>
      <pc:sldChg chg="del">
        <pc:chgData name="Sherif Khattab" userId="c83b1e15-36f3-4f46-aceb-05aac24c545e" providerId="ADAL" clId="{D1F8C7F8-B63D-426F-B9AE-033C1F2663EE}" dt="2021-02-18T06:35:56.761" v="43" actId="47"/>
        <pc:sldMkLst>
          <pc:docMk/>
          <pc:sldMk cId="3851230975" sldId="382"/>
        </pc:sldMkLst>
      </pc:sldChg>
      <pc:sldChg chg="del">
        <pc:chgData name="Sherif Khattab" userId="c83b1e15-36f3-4f46-aceb-05aac24c545e" providerId="ADAL" clId="{D1F8C7F8-B63D-426F-B9AE-033C1F2663EE}" dt="2021-02-18T06:35:52.792" v="42" actId="47"/>
        <pc:sldMkLst>
          <pc:docMk/>
          <pc:sldMk cId="1898410716" sldId="385"/>
        </pc:sldMkLst>
      </pc:sldChg>
      <pc:sldChg chg="add">
        <pc:chgData name="Sherif Khattab" userId="c83b1e15-36f3-4f46-aceb-05aac24c545e" providerId="ADAL" clId="{D1F8C7F8-B63D-426F-B9AE-033C1F2663EE}" dt="2021-02-18T06:36:50.686" v="44"/>
        <pc:sldMkLst>
          <pc:docMk/>
          <pc:sldMk cId="574001865" sldId="464"/>
        </pc:sldMkLst>
      </pc:sldChg>
      <pc:sldChg chg="add">
        <pc:chgData name="Sherif Khattab" userId="c83b1e15-36f3-4f46-aceb-05aac24c545e" providerId="ADAL" clId="{D1F8C7F8-B63D-426F-B9AE-033C1F2663EE}" dt="2021-02-18T06:36:50.686" v="44"/>
        <pc:sldMkLst>
          <pc:docMk/>
          <pc:sldMk cId="2156977365" sldId="465"/>
        </pc:sldMkLst>
      </pc:sldChg>
      <pc:sldChg chg="add">
        <pc:chgData name="Sherif Khattab" userId="c83b1e15-36f3-4f46-aceb-05aac24c545e" providerId="ADAL" clId="{D1F8C7F8-B63D-426F-B9AE-033C1F2663EE}" dt="2021-02-18T06:36:50.686" v="44"/>
        <pc:sldMkLst>
          <pc:docMk/>
          <pc:sldMk cId="117329803" sldId="466"/>
        </pc:sldMkLst>
      </pc:sldChg>
      <pc:sldChg chg="add">
        <pc:chgData name="Sherif Khattab" userId="c83b1e15-36f3-4f46-aceb-05aac24c545e" providerId="ADAL" clId="{D1F8C7F8-B63D-426F-B9AE-033C1F2663EE}" dt="2021-02-18T06:36:50.686" v="44"/>
        <pc:sldMkLst>
          <pc:docMk/>
          <pc:sldMk cId="3643915362" sldId="467"/>
        </pc:sldMkLst>
      </pc:sldChg>
      <pc:sldChg chg="add">
        <pc:chgData name="Sherif Khattab" userId="c83b1e15-36f3-4f46-aceb-05aac24c545e" providerId="ADAL" clId="{D1F8C7F8-B63D-426F-B9AE-033C1F2663EE}" dt="2021-02-18T06:36:50.686" v="44"/>
        <pc:sldMkLst>
          <pc:docMk/>
          <pc:sldMk cId="1593910045" sldId="468"/>
        </pc:sldMkLst>
      </pc:sldChg>
      <pc:sldChg chg="add">
        <pc:chgData name="Sherif Khattab" userId="c83b1e15-36f3-4f46-aceb-05aac24c545e" providerId="ADAL" clId="{D1F8C7F8-B63D-426F-B9AE-033C1F2663EE}" dt="2021-02-18T06:36:50.686" v="44"/>
        <pc:sldMkLst>
          <pc:docMk/>
          <pc:sldMk cId="3392020218" sldId="469"/>
        </pc:sldMkLst>
      </pc:sldChg>
      <pc:sldChg chg="modSp mod modAnim">
        <pc:chgData name="Sherif Khattab" userId="c83b1e15-36f3-4f46-aceb-05aac24c545e" providerId="ADAL" clId="{D1F8C7F8-B63D-426F-B9AE-033C1F2663EE}" dt="2021-02-18T06:49:33.301" v="256" actId="27636"/>
        <pc:sldMkLst>
          <pc:docMk/>
          <pc:sldMk cId="4202616107" sldId="500"/>
        </pc:sldMkLst>
        <pc:spChg chg="mod">
          <ac:chgData name="Sherif Khattab" userId="c83b1e15-36f3-4f46-aceb-05aac24c545e" providerId="ADAL" clId="{D1F8C7F8-B63D-426F-B9AE-033C1F2663EE}" dt="2021-02-18T06:49:33.301" v="256" actId="27636"/>
          <ac:spMkLst>
            <pc:docMk/>
            <pc:sldMk cId="4202616107" sldId="500"/>
            <ac:spMk id="3" creationId="{443F42C8-5750-0341-86AA-B64ED9D37EB6}"/>
          </ac:spMkLst>
        </pc:spChg>
      </pc:sldChg>
      <pc:sldChg chg="modSp mod">
        <pc:chgData name="Sherif Khattab" userId="c83b1e15-36f3-4f46-aceb-05aac24c545e" providerId="ADAL" clId="{D1F8C7F8-B63D-426F-B9AE-033C1F2663EE}" dt="2021-02-18T06:35:48.192" v="41"/>
        <pc:sldMkLst>
          <pc:docMk/>
          <pc:sldMk cId="2116864396" sldId="505"/>
        </pc:sldMkLst>
        <pc:spChg chg="mod">
          <ac:chgData name="Sherif Khattab" userId="c83b1e15-36f3-4f46-aceb-05aac24c545e" providerId="ADAL" clId="{D1F8C7F8-B63D-426F-B9AE-033C1F2663EE}" dt="2021-02-18T06:35:48.192" v="41"/>
          <ac:spMkLst>
            <pc:docMk/>
            <pc:sldMk cId="2116864396" sldId="505"/>
            <ac:spMk id="3" creationId="{9FDE3B14-90B9-4B5A-83C7-6E633E32EA28}"/>
          </ac:spMkLst>
        </pc:spChg>
      </pc:sldChg>
      <pc:sldChg chg="modSp mod">
        <pc:chgData name="Sherif Khattab" userId="c83b1e15-36f3-4f46-aceb-05aac24c545e" providerId="ADAL" clId="{D1F8C7F8-B63D-426F-B9AE-033C1F2663EE}" dt="2021-02-18T06:35:21.237" v="40" actId="20577"/>
        <pc:sldMkLst>
          <pc:docMk/>
          <pc:sldMk cId="3652489610" sldId="506"/>
        </pc:sldMkLst>
        <pc:spChg chg="mod">
          <ac:chgData name="Sherif Khattab" userId="c83b1e15-36f3-4f46-aceb-05aac24c545e" providerId="ADAL" clId="{D1F8C7F8-B63D-426F-B9AE-033C1F2663EE}" dt="2021-02-18T06:35:21.237" v="40" actId="20577"/>
          <ac:spMkLst>
            <pc:docMk/>
            <pc:sldMk cId="3652489610" sldId="506"/>
            <ac:spMk id="3" creationId="{9FDE3B14-90B9-4B5A-83C7-6E633E32EA28}"/>
          </ac:spMkLst>
        </pc:spChg>
      </pc:sldChg>
      <pc:sldChg chg="modSp modAnim">
        <pc:chgData name="Sherif Khattab" userId="c83b1e15-36f3-4f46-aceb-05aac24c545e" providerId="ADAL" clId="{D1F8C7F8-B63D-426F-B9AE-033C1F2663EE}" dt="2021-02-18T06:49:41.395" v="258"/>
        <pc:sldMkLst>
          <pc:docMk/>
          <pc:sldMk cId="2487721040" sldId="516"/>
        </pc:sldMkLst>
        <pc:spChg chg="mod">
          <ac:chgData name="Sherif Khattab" userId="c83b1e15-36f3-4f46-aceb-05aac24c545e" providerId="ADAL" clId="{D1F8C7F8-B63D-426F-B9AE-033C1F2663EE}" dt="2021-02-18T06:49:41.395" v="258"/>
          <ac:spMkLst>
            <pc:docMk/>
            <pc:sldMk cId="2487721040" sldId="516"/>
            <ac:spMk id="3" creationId="{CBB5D1A1-A1C5-4D4A-9051-CB104F0E3B4F}"/>
          </ac:spMkLst>
        </pc:spChg>
      </pc:sldChg>
      <pc:sldChg chg="del">
        <pc:chgData name="Sherif Khattab" userId="c83b1e15-36f3-4f46-aceb-05aac24c545e" providerId="ADAL" clId="{D1F8C7F8-B63D-426F-B9AE-033C1F2663EE}" dt="2021-02-18T06:49:38.556" v="257" actId="47"/>
        <pc:sldMkLst>
          <pc:docMk/>
          <pc:sldMk cId="3504930043" sldId="519"/>
        </pc:sldMkLst>
      </pc:sldChg>
      <pc:sldChg chg="modSp mod modAnim">
        <pc:chgData name="Sherif Khattab" userId="c83b1e15-36f3-4f46-aceb-05aac24c545e" providerId="ADAL" clId="{D1F8C7F8-B63D-426F-B9AE-033C1F2663EE}" dt="2021-02-18T06:48:49.773" v="216" actId="27636"/>
        <pc:sldMkLst>
          <pc:docMk/>
          <pc:sldMk cId="2126070970" sldId="520"/>
        </pc:sldMkLst>
        <pc:spChg chg="mod">
          <ac:chgData name="Sherif Khattab" userId="c83b1e15-36f3-4f46-aceb-05aac24c545e" providerId="ADAL" clId="{D1F8C7F8-B63D-426F-B9AE-033C1F2663EE}" dt="2021-02-18T06:48:49.773" v="216" actId="27636"/>
          <ac:spMkLst>
            <pc:docMk/>
            <pc:sldMk cId="2126070970" sldId="520"/>
            <ac:spMk id="3" creationId="{D7399D59-7ED8-4451-AEDE-1AC4DE33563A}"/>
          </ac:spMkLst>
        </pc:spChg>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Khattab, Sherif" userId="c83b1e15-36f3-4f46-aceb-05aac24c545e" providerId="ADAL" clId="{068211A2-2836-449E-A147-556758358A47}"/>
    <pc:docChg chg="modSld">
      <pc:chgData name="Khattab, Sherif" userId="c83b1e15-36f3-4f46-aceb-05aac24c545e" providerId="ADAL" clId="{068211A2-2836-449E-A147-556758358A47}" dt="2023-01-12T18:46:40.031" v="4"/>
      <pc:docMkLst>
        <pc:docMk/>
      </pc:docMkLst>
      <pc:sldChg chg="addSp modSp mod">
        <pc:chgData name="Khattab, Sherif" userId="c83b1e15-36f3-4f46-aceb-05aac24c545e" providerId="ADAL" clId="{068211A2-2836-449E-A147-556758358A47}" dt="2023-01-12T18:46:40.031" v="4"/>
        <pc:sldMkLst>
          <pc:docMk/>
          <pc:sldMk cId="1330366002" sldId="454"/>
        </pc:sldMkLst>
        <pc:spChg chg="mod">
          <ac:chgData name="Khattab, Sherif" userId="c83b1e15-36f3-4f46-aceb-05aac24c545e" providerId="ADAL" clId="{068211A2-2836-449E-A147-556758358A47}" dt="2023-01-12T18:46:37.274" v="1" actId="20577"/>
          <ac:spMkLst>
            <pc:docMk/>
            <pc:sldMk cId="1330366002" sldId="454"/>
            <ac:spMk id="2" creationId="{00000000-0000-0000-0000-000000000000}"/>
          </ac:spMkLst>
        </pc:spChg>
        <pc:spChg chg="mod">
          <ac:chgData name="Khattab, Sherif" userId="c83b1e15-36f3-4f46-aceb-05aac24c545e" providerId="ADAL" clId="{068211A2-2836-449E-A147-556758358A47}" dt="2023-01-12T18:46:39.334" v="3" actId="20577"/>
          <ac:spMkLst>
            <pc:docMk/>
            <pc:sldMk cId="1330366002" sldId="454"/>
            <ac:spMk id="3" creationId="{00000000-0000-0000-0000-000000000000}"/>
          </ac:spMkLst>
        </pc:spChg>
        <pc:picChg chg="add mod">
          <ac:chgData name="Khattab, Sherif" userId="c83b1e15-36f3-4f46-aceb-05aac24c545e" providerId="ADAL" clId="{068211A2-2836-449E-A147-556758358A47}" dt="2023-01-12T18:46:40.031" v="4"/>
          <ac:picMkLst>
            <pc:docMk/>
            <pc:sldMk cId="1330366002" sldId="454"/>
            <ac:picMk id="5" creationId="{A66B1FD8-F8BB-43BC-30A4-FB76C3FD7A46}"/>
          </ac:picMkLst>
        </pc:picChg>
      </pc:sldChg>
    </pc:docChg>
  </pc:docChgLst>
  <pc:docChgLst>
    <pc:chgData name="Khattab, Sherif" userId="c83b1e15-36f3-4f46-aceb-05aac24c545e" providerId="ADAL" clId="{CCBA98CA-D928-264B-BDA4-877EDF5A8B56}"/>
    <pc:docChg chg="undo custSel addSld delSld modSld sldOrd">
      <pc:chgData name="Khattab, Sherif" userId="c83b1e15-36f3-4f46-aceb-05aac24c545e" providerId="ADAL" clId="{CCBA98CA-D928-264B-BDA4-877EDF5A8B56}" dt="2021-02-25T15:24:55.560" v="441" actId="5793"/>
      <pc:docMkLst>
        <pc:docMk/>
      </pc:docMkLst>
      <pc:sldChg chg="del">
        <pc:chgData name="Khattab, Sherif" userId="c83b1e15-36f3-4f46-aceb-05aac24c545e" providerId="ADAL" clId="{CCBA98CA-D928-264B-BDA4-877EDF5A8B56}" dt="2021-02-25T15:19:26.754" v="381" actId="2696"/>
        <pc:sldMkLst>
          <pc:docMk/>
          <pc:sldMk cId="3681208715" sldId="257"/>
        </pc:sldMkLst>
      </pc:sldChg>
      <pc:sldChg chg="add">
        <pc:chgData name="Khattab, Sherif" userId="c83b1e15-36f3-4f46-aceb-05aac24c545e" providerId="ADAL" clId="{CCBA98CA-D928-264B-BDA4-877EDF5A8B56}" dt="2021-02-25T15:20:50.617" v="393"/>
        <pc:sldMkLst>
          <pc:docMk/>
          <pc:sldMk cId="712558247" sldId="266"/>
        </pc:sldMkLst>
      </pc:sldChg>
      <pc:sldChg chg="del">
        <pc:chgData name="Khattab, Sherif" userId="c83b1e15-36f3-4f46-aceb-05aac24c545e" providerId="ADAL" clId="{CCBA98CA-D928-264B-BDA4-877EDF5A8B56}" dt="2021-02-25T15:19:29.566" v="386" actId="2696"/>
        <pc:sldMkLst>
          <pc:docMk/>
          <pc:sldMk cId="3949722242" sldId="286"/>
        </pc:sldMkLst>
      </pc:sldChg>
      <pc:sldChg chg="delSp add del">
        <pc:chgData name="Khattab, Sherif" userId="c83b1e15-36f3-4f46-aceb-05aac24c545e" providerId="ADAL" clId="{CCBA98CA-D928-264B-BDA4-877EDF5A8B56}" dt="2021-02-25T15:24:30.231" v="439" actId="2696"/>
        <pc:sldMkLst>
          <pc:docMk/>
          <pc:sldMk cId="122444407" sldId="287"/>
        </pc:sldMkLst>
        <pc:spChg chg="del">
          <ac:chgData name="Khattab, Sherif" userId="c83b1e15-36f3-4f46-aceb-05aac24c545e" providerId="ADAL" clId="{CCBA98CA-D928-264B-BDA4-877EDF5A8B56}" dt="2021-02-25T15:23:19.555" v="426" actId="21"/>
          <ac:spMkLst>
            <pc:docMk/>
            <pc:sldMk cId="122444407" sldId="287"/>
            <ac:spMk id="41991" creationId="{3B09519B-42DA-41D4-8DFA-91675AB71EB5}"/>
          </ac:spMkLst>
        </pc:spChg>
      </pc:sldChg>
      <pc:sldChg chg="del">
        <pc:chgData name="Khattab, Sherif" userId="c83b1e15-36f3-4f46-aceb-05aac24c545e" providerId="ADAL" clId="{CCBA98CA-D928-264B-BDA4-877EDF5A8B56}" dt="2021-02-25T15:19:47.583" v="390" actId="2696"/>
        <pc:sldMkLst>
          <pc:docMk/>
          <pc:sldMk cId="1032220564" sldId="287"/>
        </pc:sldMkLst>
      </pc:sldChg>
      <pc:sldChg chg="del">
        <pc:chgData name="Khattab, Sherif" userId="c83b1e15-36f3-4f46-aceb-05aac24c545e" providerId="ADAL" clId="{CCBA98CA-D928-264B-BDA4-877EDF5A8B56}" dt="2021-02-25T15:20:00.167" v="392" actId="2696"/>
        <pc:sldMkLst>
          <pc:docMk/>
          <pc:sldMk cId="1268007695" sldId="288"/>
        </pc:sldMkLst>
      </pc:sldChg>
      <pc:sldChg chg="modSp mod">
        <pc:chgData name="Khattab, Sherif" userId="c83b1e15-36f3-4f46-aceb-05aac24c545e" providerId="ADAL" clId="{CCBA98CA-D928-264B-BDA4-877EDF5A8B56}" dt="2021-02-25T15:24:55.560" v="441" actId="5793"/>
        <pc:sldMkLst>
          <pc:docMk/>
          <pc:sldMk cId="463012687" sldId="289"/>
        </pc:sldMkLst>
        <pc:spChg chg="mod">
          <ac:chgData name="Khattab, Sherif" userId="c83b1e15-36f3-4f46-aceb-05aac24c545e" providerId="ADAL" clId="{CCBA98CA-D928-264B-BDA4-877EDF5A8B56}" dt="2021-02-25T15:24:55.560" v="441" actId="5793"/>
          <ac:spMkLst>
            <pc:docMk/>
            <pc:sldMk cId="463012687" sldId="289"/>
            <ac:spMk id="3" creationId="{A796DF92-F102-4646-A298-BB70F5017AAE}"/>
          </ac:spMkLst>
        </pc:spChg>
        <pc:spChg chg="mod">
          <ac:chgData name="Khattab, Sherif" userId="c83b1e15-36f3-4f46-aceb-05aac24c545e" providerId="ADAL" clId="{CCBA98CA-D928-264B-BDA4-877EDF5A8B56}" dt="2021-02-25T15:24:50.098" v="440" actId="20577"/>
          <ac:spMkLst>
            <pc:docMk/>
            <pc:sldMk cId="463012687" sldId="289"/>
            <ac:spMk id="46282" creationId="{E7A6F565-6797-41A4-9E37-DE763723D06D}"/>
          </ac:spMkLst>
        </pc:spChg>
      </pc:sldChg>
      <pc:sldChg chg="del">
        <pc:chgData name="Khattab, Sherif" userId="c83b1e15-36f3-4f46-aceb-05aac24c545e" providerId="ADAL" clId="{CCBA98CA-D928-264B-BDA4-877EDF5A8B56}" dt="2021-02-25T15:19:27.204" v="382" actId="2696"/>
        <pc:sldMkLst>
          <pc:docMk/>
          <pc:sldMk cId="3400641916" sldId="456"/>
        </pc:sldMkLst>
      </pc:sldChg>
      <pc:sldChg chg="del">
        <pc:chgData name="Khattab, Sherif" userId="c83b1e15-36f3-4f46-aceb-05aac24c545e" providerId="ADAL" clId="{CCBA98CA-D928-264B-BDA4-877EDF5A8B56}" dt="2021-02-25T15:19:27.725" v="383" actId="2696"/>
        <pc:sldMkLst>
          <pc:docMk/>
          <pc:sldMk cId="2840639230" sldId="457"/>
        </pc:sldMkLst>
      </pc:sldChg>
      <pc:sldChg chg="del">
        <pc:chgData name="Khattab, Sherif" userId="c83b1e15-36f3-4f46-aceb-05aac24c545e" providerId="ADAL" clId="{CCBA98CA-D928-264B-BDA4-877EDF5A8B56}" dt="2021-02-25T15:19:28.260" v="384" actId="2696"/>
        <pc:sldMkLst>
          <pc:docMk/>
          <pc:sldMk cId="2116012598" sldId="458"/>
        </pc:sldMkLst>
      </pc:sldChg>
      <pc:sldChg chg="del">
        <pc:chgData name="Khattab, Sherif" userId="c83b1e15-36f3-4f46-aceb-05aac24c545e" providerId="ADAL" clId="{CCBA98CA-D928-264B-BDA4-877EDF5A8B56}" dt="2021-02-25T15:19:28.915" v="385" actId="2696"/>
        <pc:sldMkLst>
          <pc:docMk/>
          <pc:sldMk cId="4107670357" sldId="460"/>
        </pc:sldMkLst>
      </pc:sldChg>
      <pc:sldChg chg="del">
        <pc:chgData name="Khattab, Sherif" userId="c83b1e15-36f3-4f46-aceb-05aac24c545e" providerId="ADAL" clId="{CCBA98CA-D928-264B-BDA4-877EDF5A8B56}" dt="2021-02-25T15:19:30.429" v="387" actId="2696"/>
        <pc:sldMkLst>
          <pc:docMk/>
          <pc:sldMk cId="3714784862" sldId="461"/>
        </pc:sldMkLst>
      </pc:sldChg>
      <pc:sldChg chg="addSp delSp modSp add mod">
        <pc:chgData name="Khattab, Sherif" userId="c83b1e15-36f3-4f46-aceb-05aac24c545e" providerId="ADAL" clId="{CCBA98CA-D928-264B-BDA4-877EDF5A8B56}" dt="2021-02-25T15:24:16.382" v="438" actId="1076"/>
        <pc:sldMkLst>
          <pc:docMk/>
          <pc:sldMk cId="30550501" sldId="462"/>
        </pc:sldMkLst>
        <pc:spChg chg="add del mod">
          <ac:chgData name="Khattab, Sherif" userId="c83b1e15-36f3-4f46-aceb-05aac24c545e" providerId="ADAL" clId="{CCBA98CA-D928-264B-BDA4-877EDF5A8B56}" dt="2021-02-25T15:23:13.037" v="425" actId="478"/>
          <ac:spMkLst>
            <pc:docMk/>
            <pc:sldMk cId="30550501" sldId="462"/>
            <ac:spMk id="2" creationId="{2E7FE488-5352-E64F-BA34-E021360CCC03}"/>
          </ac:spMkLst>
        </pc:spChg>
        <pc:spChg chg="add mod">
          <ac:chgData name="Khattab, Sherif" userId="c83b1e15-36f3-4f46-aceb-05aac24c545e" providerId="ADAL" clId="{CCBA98CA-D928-264B-BDA4-877EDF5A8B56}" dt="2021-02-25T15:24:16.382" v="438" actId="1076"/>
          <ac:spMkLst>
            <pc:docMk/>
            <pc:sldMk cId="30550501" sldId="462"/>
            <ac:spMk id="34" creationId="{66F29630-8D57-824B-B00D-EA0408B80622}"/>
          </ac:spMkLst>
        </pc:spChg>
        <pc:spChg chg="mod">
          <ac:chgData name="Khattab, Sherif" userId="c83b1e15-36f3-4f46-aceb-05aac24c545e" providerId="ADAL" clId="{CCBA98CA-D928-264B-BDA4-877EDF5A8B56}" dt="2021-02-25T15:23:36.356" v="431" actId="1076"/>
          <ac:spMkLst>
            <pc:docMk/>
            <pc:sldMk cId="30550501" sldId="462"/>
            <ac:spMk id="69" creationId="{C528BF96-5199-4A59-B9E4-7E72C35DA246}"/>
          </ac:spMkLst>
        </pc:spChg>
        <pc:spChg chg="del">
          <ac:chgData name="Khattab, Sherif" userId="c83b1e15-36f3-4f46-aceb-05aac24c545e" providerId="ADAL" clId="{CCBA98CA-D928-264B-BDA4-877EDF5A8B56}" dt="2021-02-25T15:23:10.220" v="424" actId="478"/>
          <ac:spMkLst>
            <pc:docMk/>
            <pc:sldMk cId="30550501" sldId="462"/>
            <ac:spMk id="15367" creationId="{C682B606-36D1-4D20-A0B5-489B0D19F6CB}"/>
          </ac:spMkLst>
        </pc:spChg>
        <pc:spChg chg="mod">
          <ac:chgData name="Khattab, Sherif" userId="c83b1e15-36f3-4f46-aceb-05aac24c545e" providerId="ADAL" clId="{CCBA98CA-D928-264B-BDA4-877EDF5A8B56}" dt="2021-02-25T15:23:58.230" v="434" actId="1076"/>
          <ac:spMkLst>
            <pc:docMk/>
            <pc:sldMk cId="30550501" sldId="462"/>
            <ac:spMk id="15370" creationId="{10960EB8-7CBF-4864-9F04-14ADD6E3CE4C}"/>
          </ac:spMkLst>
        </pc:spChg>
        <pc:spChg chg="mod">
          <ac:chgData name="Khattab, Sherif" userId="c83b1e15-36f3-4f46-aceb-05aac24c545e" providerId="ADAL" clId="{CCBA98CA-D928-264B-BDA4-877EDF5A8B56}" dt="2021-02-25T15:23:58.230" v="434" actId="1076"/>
          <ac:spMkLst>
            <pc:docMk/>
            <pc:sldMk cId="30550501" sldId="462"/>
            <ac:spMk id="15371" creationId="{2F6A9377-8E87-429E-804C-541C52E74552}"/>
          </ac:spMkLst>
        </pc:spChg>
        <pc:spChg chg="mod">
          <ac:chgData name="Khattab, Sherif" userId="c83b1e15-36f3-4f46-aceb-05aac24c545e" providerId="ADAL" clId="{CCBA98CA-D928-264B-BDA4-877EDF5A8B56}" dt="2021-02-25T15:23:58.230" v="434" actId="1076"/>
          <ac:spMkLst>
            <pc:docMk/>
            <pc:sldMk cId="30550501" sldId="462"/>
            <ac:spMk id="15373" creationId="{88A830AA-F338-489B-9C2C-A13FBE807D9C}"/>
          </ac:spMkLst>
        </pc:spChg>
        <pc:spChg chg="mod">
          <ac:chgData name="Khattab, Sherif" userId="c83b1e15-36f3-4f46-aceb-05aac24c545e" providerId="ADAL" clId="{CCBA98CA-D928-264B-BDA4-877EDF5A8B56}" dt="2021-02-25T15:23:58.230" v="434" actId="1076"/>
          <ac:spMkLst>
            <pc:docMk/>
            <pc:sldMk cId="30550501" sldId="462"/>
            <ac:spMk id="15374" creationId="{84F833D6-F4AA-4D55-A2C2-E4AE1CB89299}"/>
          </ac:spMkLst>
        </pc:spChg>
        <pc:spChg chg="mod">
          <ac:chgData name="Khattab, Sherif" userId="c83b1e15-36f3-4f46-aceb-05aac24c545e" providerId="ADAL" clId="{CCBA98CA-D928-264B-BDA4-877EDF5A8B56}" dt="2021-02-25T15:23:58.230" v="434" actId="1076"/>
          <ac:spMkLst>
            <pc:docMk/>
            <pc:sldMk cId="30550501" sldId="462"/>
            <ac:spMk id="15375" creationId="{B2C14D48-2AAA-4018-B2DC-8ECE4527D670}"/>
          </ac:spMkLst>
        </pc:spChg>
        <pc:spChg chg="mod">
          <ac:chgData name="Khattab, Sherif" userId="c83b1e15-36f3-4f46-aceb-05aac24c545e" providerId="ADAL" clId="{CCBA98CA-D928-264B-BDA4-877EDF5A8B56}" dt="2021-02-25T15:23:58.230" v="434" actId="1076"/>
          <ac:spMkLst>
            <pc:docMk/>
            <pc:sldMk cId="30550501" sldId="462"/>
            <ac:spMk id="15376" creationId="{69E0A646-87AD-4FBE-914E-D2484E6FEFC3}"/>
          </ac:spMkLst>
        </pc:spChg>
        <pc:spChg chg="mod">
          <ac:chgData name="Khattab, Sherif" userId="c83b1e15-36f3-4f46-aceb-05aac24c545e" providerId="ADAL" clId="{CCBA98CA-D928-264B-BDA4-877EDF5A8B56}" dt="2021-02-25T15:23:58.230" v="434" actId="1076"/>
          <ac:spMkLst>
            <pc:docMk/>
            <pc:sldMk cId="30550501" sldId="462"/>
            <ac:spMk id="15440" creationId="{3ADB356A-E862-42A8-8D6A-3E725A391B0B}"/>
          </ac:spMkLst>
        </pc:spChg>
        <pc:spChg chg="mod">
          <ac:chgData name="Khattab, Sherif" userId="c83b1e15-36f3-4f46-aceb-05aac24c545e" providerId="ADAL" clId="{CCBA98CA-D928-264B-BDA4-877EDF5A8B56}" dt="2021-02-25T15:23:58.230" v="434" actId="1076"/>
          <ac:spMkLst>
            <pc:docMk/>
            <pc:sldMk cId="30550501" sldId="462"/>
            <ac:spMk id="15441" creationId="{06F8BAC1-609D-456D-A2AC-5960F6E5553C}"/>
          </ac:spMkLst>
        </pc:spChg>
        <pc:spChg chg="mod">
          <ac:chgData name="Khattab, Sherif" userId="c83b1e15-36f3-4f46-aceb-05aac24c545e" providerId="ADAL" clId="{CCBA98CA-D928-264B-BDA4-877EDF5A8B56}" dt="2021-02-25T15:23:58.230" v="434" actId="1076"/>
          <ac:spMkLst>
            <pc:docMk/>
            <pc:sldMk cId="30550501" sldId="462"/>
            <ac:spMk id="15442" creationId="{8C74E55C-C07F-4B52-800E-85A7DE3ABE8F}"/>
          </ac:spMkLst>
        </pc:spChg>
        <pc:spChg chg="mod">
          <ac:chgData name="Khattab, Sherif" userId="c83b1e15-36f3-4f46-aceb-05aac24c545e" providerId="ADAL" clId="{CCBA98CA-D928-264B-BDA4-877EDF5A8B56}" dt="2021-02-25T15:23:58.230" v="434" actId="1076"/>
          <ac:spMkLst>
            <pc:docMk/>
            <pc:sldMk cId="30550501" sldId="462"/>
            <ac:spMk id="15443" creationId="{278AFF7D-3B72-4762-BE22-9E2B44EC4A6C}"/>
          </ac:spMkLst>
        </pc:spChg>
        <pc:spChg chg="mod">
          <ac:chgData name="Khattab, Sherif" userId="c83b1e15-36f3-4f46-aceb-05aac24c545e" providerId="ADAL" clId="{CCBA98CA-D928-264B-BDA4-877EDF5A8B56}" dt="2021-02-25T15:23:58.230" v="434" actId="1076"/>
          <ac:spMkLst>
            <pc:docMk/>
            <pc:sldMk cId="30550501" sldId="462"/>
            <ac:spMk id="15444" creationId="{92C01B71-7A47-4C92-AACB-849C68453456}"/>
          </ac:spMkLst>
        </pc:spChg>
        <pc:spChg chg="mod">
          <ac:chgData name="Khattab, Sherif" userId="c83b1e15-36f3-4f46-aceb-05aac24c545e" providerId="ADAL" clId="{CCBA98CA-D928-264B-BDA4-877EDF5A8B56}" dt="2021-02-25T15:23:58.230" v="434" actId="1076"/>
          <ac:spMkLst>
            <pc:docMk/>
            <pc:sldMk cId="30550501" sldId="462"/>
            <ac:spMk id="15445" creationId="{82717D57-0F04-42F4-BF6B-6708DA085B67}"/>
          </ac:spMkLst>
        </pc:spChg>
        <pc:spChg chg="mod">
          <ac:chgData name="Khattab, Sherif" userId="c83b1e15-36f3-4f46-aceb-05aac24c545e" providerId="ADAL" clId="{CCBA98CA-D928-264B-BDA4-877EDF5A8B56}" dt="2021-02-25T15:23:58.230" v="434" actId="1076"/>
          <ac:spMkLst>
            <pc:docMk/>
            <pc:sldMk cId="30550501" sldId="462"/>
            <ac:spMk id="15451" creationId="{E9BC0A36-3D1A-48BD-B3C2-4340B2971B80}"/>
          </ac:spMkLst>
        </pc:spChg>
        <pc:graphicFrameChg chg="mod">
          <ac:chgData name="Khattab, Sherif" userId="c83b1e15-36f3-4f46-aceb-05aac24c545e" providerId="ADAL" clId="{CCBA98CA-D928-264B-BDA4-877EDF5A8B56}" dt="2021-02-25T15:24:04.381" v="435" actId="1076"/>
          <ac:graphicFrameMkLst>
            <pc:docMk/>
            <pc:sldMk cId="30550501" sldId="462"/>
            <ac:graphicFrameMk id="15434" creationId="{9BDAD108-8745-49F7-A745-5930453D7CFC}"/>
          </ac:graphicFrameMkLst>
        </pc:graphicFrameChg>
        <pc:cxnChg chg="mod">
          <ac:chgData name="Khattab, Sherif" userId="c83b1e15-36f3-4f46-aceb-05aac24c545e" providerId="ADAL" clId="{CCBA98CA-D928-264B-BDA4-877EDF5A8B56}" dt="2021-02-25T15:23:58.230" v="434" actId="1076"/>
          <ac:cxnSpMkLst>
            <pc:docMk/>
            <pc:sldMk cId="30550501" sldId="462"/>
            <ac:cxnSpMk id="15435" creationId="{EAB014E5-7383-4357-9EF8-FEDE0ED97AF4}"/>
          </ac:cxnSpMkLst>
        </pc:cxnChg>
        <pc:cxnChg chg="mod">
          <ac:chgData name="Khattab, Sherif" userId="c83b1e15-36f3-4f46-aceb-05aac24c545e" providerId="ADAL" clId="{CCBA98CA-D928-264B-BDA4-877EDF5A8B56}" dt="2021-02-25T15:23:58.230" v="434" actId="1076"/>
          <ac:cxnSpMkLst>
            <pc:docMk/>
            <pc:sldMk cId="30550501" sldId="462"/>
            <ac:cxnSpMk id="15436" creationId="{DAB83A1B-AA94-4502-9E34-B6E5EC9E0B96}"/>
          </ac:cxnSpMkLst>
        </pc:cxnChg>
        <pc:cxnChg chg="mod">
          <ac:chgData name="Khattab, Sherif" userId="c83b1e15-36f3-4f46-aceb-05aac24c545e" providerId="ADAL" clId="{CCBA98CA-D928-264B-BDA4-877EDF5A8B56}" dt="2021-02-25T15:23:58.230" v="434" actId="1076"/>
          <ac:cxnSpMkLst>
            <pc:docMk/>
            <pc:sldMk cId="30550501" sldId="462"/>
            <ac:cxnSpMk id="15437" creationId="{219AC73F-DF4D-4C12-88C3-F69CE9864F37}"/>
          </ac:cxnSpMkLst>
        </pc:cxnChg>
        <pc:cxnChg chg="mod">
          <ac:chgData name="Khattab, Sherif" userId="c83b1e15-36f3-4f46-aceb-05aac24c545e" providerId="ADAL" clId="{CCBA98CA-D928-264B-BDA4-877EDF5A8B56}" dt="2021-02-25T15:23:58.230" v="434" actId="1076"/>
          <ac:cxnSpMkLst>
            <pc:docMk/>
            <pc:sldMk cId="30550501" sldId="462"/>
            <ac:cxnSpMk id="15438" creationId="{EB064ACF-3534-46F6-A362-17045B4F4A93}"/>
          </ac:cxnSpMkLst>
        </pc:cxnChg>
        <pc:cxnChg chg="mod">
          <ac:chgData name="Khattab, Sherif" userId="c83b1e15-36f3-4f46-aceb-05aac24c545e" providerId="ADAL" clId="{CCBA98CA-D928-264B-BDA4-877EDF5A8B56}" dt="2021-02-25T15:23:58.230" v="434" actId="1076"/>
          <ac:cxnSpMkLst>
            <pc:docMk/>
            <pc:sldMk cId="30550501" sldId="462"/>
            <ac:cxnSpMk id="15439" creationId="{52074E4C-3649-46B8-9A15-687B2251B9D9}"/>
          </ac:cxnSpMkLst>
        </pc:cxnChg>
        <pc:cxnChg chg="mod">
          <ac:chgData name="Khattab, Sherif" userId="c83b1e15-36f3-4f46-aceb-05aac24c545e" providerId="ADAL" clId="{CCBA98CA-D928-264B-BDA4-877EDF5A8B56}" dt="2021-02-25T15:23:58.230" v="434" actId="1076"/>
          <ac:cxnSpMkLst>
            <pc:docMk/>
            <pc:sldMk cId="30550501" sldId="462"/>
            <ac:cxnSpMk id="15446" creationId="{5A663216-B249-4211-892C-B481E718F2DF}"/>
          </ac:cxnSpMkLst>
        </pc:cxnChg>
        <pc:cxnChg chg="mod">
          <ac:chgData name="Khattab, Sherif" userId="c83b1e15-36f3-4f46-aceb-05aac24c545e" providerId="ADAL" clId="{CCBA98CA-D928-264B-BDA4-877EDF5A8B56}" dt="2021-02-25T15:23:58.230" v="434" actId="1076"/>
          <ac:cxnSpMkLst>
            <pc:docMk/>
            <pc:sldMk cId="30550501" sldId="462"/>
            <ac:cxnSpMk id="15447" creationId="{7809CEC5-DBA8-4921-8BA1-6ACA76963746}"/>
          </ac:cxnSpMkLst>
        </pc:cxnChg>
        <pc:cxnChg chg="mod">
          <ac:chgData name="Khattab, Sherif" userId="c83b1e15-36f3-4f46-aceb-05aac24c545e" providerId="ADAL" clId="{CCBA98CA-D928-264B-BDA4-877EDF5A8B56}" dt="2021-02-25T15:23:58.230" v="434" actId="1076"/>
          <ac:cxnSpMkLst>
            <pc:docMk/>
            <pc:sldMk cId="30550501" sldId="462"/>
            <ac:cxnSpMk id="15448" creationId="{9B8F5093-0B70-42A9-8825-E4E4AB5C8E8B}"/>
          </ac:cxnSpMkLst>
        </pc:cxnChg>
        <pc:cxnChg chg="mod">
          <ac:chgData name="Khattab, Sherif" userId="c83b1e15-36f3-4f46-aceb-05aac24c545e" providerId="ADAL" clId="{CCBA98CA-D928-264B-BDA4-877EDF5A8B56}" dt="2021-02-25T15:23:58.230" v="434" actId="1076"/>
          <ac:cxnSpMkLst>
            <pc:docMk/>
            <pc:sldMk cId="30550501" sldId="462"/>
            <ac:cxnSpMk id="15449" creationId="{597B19A8-F8BD-4E80-9090-6D2AAF0D7A3A}"/>
          </ac:cxnSpMkLst>
        </pc:cxnChg>
        <pc:cxnChg chg="mod">
          <ac:chgData name="Khattab, Sherif" userId="c83b1e15-36f3-4f46-aceb-05aac24c545e" providerId="ADAL" clId="{CCBA98CA-D928-264B-BDA4-877EDF5A8B56}" dt="2021-02-25T15:23:58.230" v="434" actId="1076"/>
          <ac:cxnSpMkLst>
            <pc:docMk/>
            <pc:sldMk cId="30550501" sldId="462"/>
            <ac:cxnSpMk id="15450" creationId="{5E2D026C-4BEF-467A-BA9D-ABCF07C1990B}"/>
          </ac:cxnSpMkLst>
        </pc:cxnChg>
        <pc:cxnChg chg="mod">
          <ac:chgData name="Khattab, Sherif" userId="c83b1e15-36f3-4f46-aceb-05aac24c545e" providerId="ADAL" clId="{CCBA98CA-D928-264B-BDA4-877EDF5A8B56}" dt="2021-02-25T15:23:58.230" v="434" actId="1076"/>
          <ac:cxnSpMkLst>
            <pc:docMk/>
            <pc:sldMk cId="30550501" sldId="462"/>
            <ac:cxnSpMk id="15452" creationId="{62F4E21D-24B4-4DB4-B97E-BEA56275D3C4}"/>
          </ac:cxnSpMkLst>
        </pc:cxnChg>
        <pc:cxnChg chg="mod">
          <ac:chgData name="Khattab, Sherif" userId="c83b1e15-36f3-4f46-aceb-05aac24c545e" providerId="ADAL" clId="{CCBA98CA-D928-264B-BDA4-877EDF5A8B56}" dt="2021-02-25T15:23:58.230" v="434" actId="1076"/>
          <ac:cxnSpMkLst>
            <pc:docMk/>
            <pc:sldMk cId="30550501" sldId="462"/>
            <ac:cxnSpMk id="15453" creationId="{0079FA74-3E7C-4CAA-98EE-29A5F7BC637F}"/>
          </ac:cxnSpMkLst>
        </pc:cxnChg>
        <pc:cxnChg chg="mod">
          <ac:chgData name="Khattab, Sherif" userId="c83b1e15-36f3-4f46-aceb-05aac24c545e" providerId="ADAL" clId="{CCBA98CA-D928-264B-BDA4-877EDF5A8B56}" dt="2021-02-25T15:23:58.230" v="434" actId="1076"/>
          <ac:cxnSpMkLst>
            <pc:docMk/>
            <pc:sldMk cId="30550501" sldId="462"/>
            <ac:cxnSpMk id="15454" creationId="{A0402E6C-29BC-4EC1-8324-F05E0FEB0779}"/>
          </ac:cxnSpMkLst>
        </pc:cxnChg>
      </pc:sldChg>
      <pc:sldChg chg="add del">
        <pc:chgData name="Khattab, Sherif" userId="c83b1e15-36f3-4f46-aceb-05aac24c545e" providerId="ADAL" clId="{CCBA98CA-D928-264B-BDA4-877EDF5A8B56}" dt="2021-02-25T15:19:47.583" v="390" actId="2696"/>
        <pc:sldMkLst>
          <pc:docMk/>
          <pc:sldMk cId="931898487" sldId="462"/>
        </pc:sldMkLst>
      </pc:sldChg>
      <pc:sldChg chg="add">
        <pc:chgData name="Khattab, Sherif" userId="c83b1e15-36f3-4f46-aceb-05aac24c545e" providerId="ADAL" clId="{CCBA98CA-D928-264B-BDA4-877EDF5A8B56}" dt="2021-02-25T15:20:50.617" v="393"/>
        <pc:sldMkLst>
          <pc:docMk/>
          <pc:sldMk cId="1215068544" sldId="470"/>
        </pc:sldMkLst>
      </pc:sldChg>
      <pc:sldChg chg="add">
        <pc:chgData name="Khattab, Sherif" userId="c83b1e15-36f3-4f46-aceb-05aac24c545e" providerId="ADAL" clId="{CCBA98CA-D928-264B-BDA4-877EDF5A8B56}" dt="2021-02-25T15:20:50.617" v="393"/>
        <pc:sldMkLst>
          <pc:docMk/>
          <pc:sldMk cId="3388432277" sldId="471"/>
        </pc:sldMkLst>
      </pc:sldChg>
      <pc:sldChg chg="add">
        <pc:chgData name="Khattab, Sherif" userId="c83b1e15-36f3-4f46-aceb-05aac24c545e" providerId="ADAL" clId="{CCBA98CA-D928-264B-BDA4-877EDF5A8B56}" dt="2021-02-25T15:20:50.617" v="393"/>
        <pc:sldMkLst>
          <pc:docMk/>
          <pc:sldMk cId="3899682656" sldId="472"/>
        </pc:sldMkLst>
      </pc:sldChg>
      <pc:sldChg chg="add">
        <pc:chgData name="Khattab, Sherif" userId="c83b1e15-36f3-4f46-aceb-05aac24c545e" providerId="ADAL" clId="{CCBA98CA-D928-264B-BDA4-877EDF5A8B56}" dt="2021-02-25T15:20:50.617" v="393"/>
        <pc:sldMkLst>
          <pc:docMk/>
          <pc:sldMk cId="1416205421" sldId="473"/>
        </pc:sldMkLst>
      </pc:sldChg>
      <pc:sldChg chg="add">
        <pc:chgData name="Khattab, Sherif" userId="c83b1e15-36f3-4f46-aceb-05aac24c545e" providerId="ADAL" clId="{CCBA98CA-D928-264B-BDA4-877EDF5A8B56}" dt="2021-02-25T15:20:50.617" v="393"/>
        <pc:sldMkLst>
          <pc:docMk/>
          <pc:sldMk cId="2922282012" sldId="474"/>
        </pc:sldMkLst>
      </pc:sldChg>
      <pc:sldChg chg="add">
        <pc:chgData name="Khattab, Sherif" userId="c83b1e15-36f3-4f46-aceb-05aac24c545e" providerId="ADAL" clId="{CCBA98CA-D928-264B-BDA4-877EDF5A8B56}" dt="2021-02-25T15:20:50.617" v="393"/>
        <pc:sldMkLst>
          <pc:docMk/>
          <pc:sldMk cId="4191706530" sldId="475"/>
        </pc:sldMkLst>
      </pc:sldChg>
      <pc:sldChg chg="add">
        <pc:chgData name="Khattab, Sherif" userId="c83b1e15-36f3-4f46-aceb-05aac24c545e" providerId="ADAL" clId="{CCBA98CA-D928-264B-BDA4-877EDF5A8B56}" dt="2021-02-25T15:20:50.617" v="393"/>
        <pc:sldMkLst>
          <pc:docMk/>
          <pc:sldMk cId="1155444083" sldId="476"/>
        </pc:sldMkLst>
      </pc:sldChg>
      <pc:sldChg chg="add">
        <pc:chgData name="Khattab, Sherif" userId="c83b1e15-36f3-4f46-aceb-05aac24c545e" providerId="ADAL" clId="{CCBA98CA-D928-264B-BDA4-877EDF5A8B56}" dt="2021-02-25T15:20:50.617" v="393"/>
        <pc:sldMkLst>
          <pc:docMk/>
          <pc:sldMk cId="2699784146" sldId="477"/>
        </pc:sldMkLst>
      </pc:sldChg>
      <pc:sldChg chg="add">
        <pc:chgData name="Khattab, Sherif" userId="c83b1e15-36f3-4f46-aceb-05aac24c545e" providerId="ADAL" clId="{CCBA98CA-D928-264B-BDA4-877EDF5A8B56}" dt="2021-02-25T15:20:50.617" v="393"/>
        <pc:sldMkLst>
          <pc:docMk/>
          <pc:sldMk cId="3905532786" sldId="478"/>
        </pc:sldMkLst>
      </pc:sldChg>
      <pc:sldChg chg="add">
        <pc:chgData name="Khattab, Sherif" userId="c83b1e15-36f3-4f46-aceb-05aac24c545e" providerId="ADAL" clId="{CCBA98CA-D928-264B-BDA4-877EDF5A8B56}" dt="2021-02-25T15:20:50.617" v="393"/>
        <pc:sldMkLst>
          <pc:docMk/>
          <pc:sldMk cId="1298367991" sldId="479"/>
        </pc:sldMkLst>
      </pc:sldChg>
      <pc:sldChg chg="add">
        <pc:chgData name="Khattab, Sherif" userId="c83b1e15-36f3-4f46-aceb-05aac24c545e" providerId="ADAL" clId="{CCBA98CA-D928-264B-BDA4-877EDF5A8B56}" dt="2021-02-25T15:20:50.617" v="393"/>
        <pc:sldMkLst>
          <pc:docMk/>
          <pc:sldMk cId="1218690417" sldId="480"/>
        </pc:sldMkLst>
      </pc:sldChg>
      <pc:sldChg chg="add">
        <pc:chgData name="Khattab, Sherif" userId="c83b1e15-36f3-4f46-aceb-05aac24c545e" providerId="ADAL" clId="{CCBA98CA-D928-264B-BDA4-877EDF5A8B56}" dt="2021-02-25T15:20:50.617" v="393"/>
        <pc:sldMkLst>
          <pc:docMk/>
          <pc:sldMk cId="3535438083" sldId="481"/>
        </pc:sldMkLst>
      </pc:sldChg>
      <pc:sldChg chg="add">
        <pc:chgData name="Khattab, Sherif" userId="c83b1e15-36f3-4f46-aceb-05aac24c545e" providerId="ADAL" clId="{CCBA98CA-D928-264B-BDA4-877EDF5A8B56}" dt="2021-02-25T15:20:50.617" v="393"/>
        <pc:sldMkLst>
          <pc:docMk/>
          <pc:sldMk cId="2057102088" sldId="482"/>
        </pc:sldMkLst>
      </pc:sldChg>
      <pc:sldChg chg="add">
        <pc:chgData name="Khattab, Sherif" userId="c83b1e15-36f3-4f46-aceb-05aac24c545e" providerId="ADAL" clId="{CCBA98CA-D928-264B-BDA4-877EDF5A8B56}" dt="2021-02-25T15:20:50.617" v="393"/>
        <pc:sldMkLst>
          <pc:docMk/>
          <pc:sldMk cId="2447634280" sldId="483"/>
        </pc:sldMkLst>
      </pc:sldChg>
      <pc:sldChg chg="add">
        <pc:chgData name="Khattab, Sherif" userId="c83b1e15-36f3-4f46-aceb-05aac24c545e" providerId="ADAL" clId="{CCBA98CA-D928-264B-BDA4-877EDF5A8B56}" dt="2021-02-25T15:20:50.617" v="393"/>
        <pc:sldMkLst>
          <pc:docMk/>
          <pc:sldMk cId="153139649" sldId="484"/>
        </pc:sldMkLst>
      </pc:sldChg>
      <pc:sldChg chg="add">
        <pc:chgData name="Khattab, Sherif" userId="c83b1e15-36f3-4f46-aceb-05aac24c545e" providerId="ADAL" clId="{CCBA98CA-D928-264B-BDA4-877EDF5A8B56}" dt="2021-02-25T15:20:50.617" v="393"/>
        <pc:sldMkLst>
          <pc:docMk/>
          <pc:sldMk cId="3525073586" sldId="485"/>
        </pc:sldMkLst>
      </pc:sldChg>
      <pc:sldChg chg="add">
        <pc:chgData name="Khattab, Sherif" userId="c83b1e15-36f3-4f46-aceb-05aac24c545e" providerId="ADAL" clId="{CCBA98CA-D928-264B-BDA4-877EDF5A8B56}" dt="2021-02-25T15:20:50.617" v="393"/>
        <pc:sldMkLst>
          <pc:docMk/>
          <pc:sldMk cId="3383821824" sldId="486"/>
        </pc:sldMkLst>
      </pc:sldChg>
      <pc:sldChg chg="add">
        <pc:chgData name="Khattab, Sherif" userId="c83b1e15-36f3-4f46-aceb-05aac24c545e" providerId="ADAL" clId="{CCBA98CA-D928-264B-BDA4-877EDF5A8B56}" dt="2021-02-25T15:20:50.617" v="393"/>
        <pc:sldMkLst>
          <pc:docMk/>
          <pc:sldMk cId="1452566324" sldId="487"/>
        </pc:sldMkLst>
      </pc:sldChg>
      <pc:sldChg chg="add">
        <pc:chgData name="Khattab, Sherif" userId="c83b1e15-36f3-4f46-aceb-05aac24c545e" providerId="ADAL" clId="{CCBA98CA-D928-264B-BDA4-877EDF5A8B56}" dt="2021-02-25T15:20:50.617" v="393"/>
        <pc:sldMkLst>
          <pc:docMk/>
          <pc:sldMk cId="944056640" sldId="488"/>
        </pc:sldMkLst>
      </pc:sldChg>
      <pc:sldChg chg="add">
        <pc:chgData name="Khattab, Sherif" userId="c83b1e15-36f3-4f46-aceb-05aac24c545e" providerId="ADAL" clId="{CCBA98CA-D928-264B-BDA4-877EDF5A8B56}" dt="2021-02-25T15:20:50.617" v="393"/>
        <pc:sldMkLst>
          <pc:docMk/>
          <pc:sldMk cId="3287903914" sldId="489"/>
        </pc:sldMkLst>
      </pc:sldChg>
      <pc:sldChg chg="add">
        <pc:chgData name="Khattab, Sherif" userId="c83b1e15-36f3-4f46-aceb-05aac24c545e" providerId="ADAL" clId="{CCBA98CA-D928-264B-BDA4-877EDF5A8B56}" dt="2021-02-25T15:20:50.617" v="393"/>
        <pc:sldMkLst>
          <pc:docMk/>
          <pc:sldMk cId="798407738" sldId="490"/>
        </pc:sldMkLst>
      </pc:sldChg>
      <pc:sldChg chg="add">
        <pc:chgData name="Khattab, Sherif" userId="c83b1e15-36f3-4f46-aceb-05aac24c545e" providerId="ADAL" clId="{CCBA98CA-D928-264B-BDA4-877EDF5A8B56}" dt="2021-02-25T15:20:50.617" v="393"/>
        <pc:sldMkLst>
          <pc:docMk/>
          <pc:sldMk cId="756847625" sldId="491"/>
        </pc:sldMkLst>
      </pc:sldChg>
      <pc:sldChg chg="add">
        <pc:chgData name="Khattab, Sherif" userId="c83b1e15-36f3-4f46-aceb-05aac24c545e" providerId="ADAL" clId="{CCBA98CA-D928-264B-BDA4-877EDF5A8B56}" dt="2021-02-25T15:20:50.617" v="393"/>
        <pc:sldMkLst>
          <pc:docMk/>
          <pc:sldMk cId="2724765287" sldId="492"/>
        </pc:sldMkLst>
      </pc:sldChg>
      <pc:sldChg chg="add">
        <pc:chgData name="Khattab, Sherif" userId="c83b1e15-36f3-4f46-aceb-05aac24c545e" providerId="ADAL" clId="{CCBA98CA-D928-264B-BDA4-877EDF5A8B56}" dt="2021-02-25T15:20:50.617" v="393"/>
        <pc:sldMkLst>
          <pc:docMk/>
          <pc:sldMk cId="4152191741" sldId="493"/>
        </pc:sldMkLst>
      </pc:sldChg>
      <pc:sldChg chg="add">
        <pc:chgData name="Khattab, Sherif" userId="c83b1e15-36f3-4f46-aceb-05aac24c545e" providerId="ADAL" clId="{CCBA98CA-D928-264B-BDA4-877EDF5A8B56}" dt="2021-02-25T15:20:50.617" v="393"/>
        <pc:sldMkLst>
          <pc:docMk/>
          <pc:sldMk cId="3631551235" sldId="494"/>
        </pc:sldMkLst>
      </pc:sldChg>
      <pc:sldChg chg="add">
        <pc:chgData name="Khattab, Sherif" userId="c83b1e15-36f3-4f46-aceb-05aac24c545e" providerId="ADAL" clId="{CCBA98CA-D928-264B-BDA4-877EDF5A8B56}" dt="2021-02-25T15:20:50.617" v="393"/>
        <pc:sldMkLst>
          <pc:docMk/>
          <pc:sldMk cId="2502517520" sldId="495"/>
        </pc:sldMkLst>
      </pc:sldChg>
      <pc:sldChg chg="modSp mod modAnim">
        <pc:chgData name="Khattab, Sherif" userId="c83b1e15-36f3-4f46-aceb-05aac24c545e" providerId="ADAL" clId="{CCBA98CA-D928-264B-BDA4-877EDF5A8B56}" dt="2021-02-25T15:22:09.726" v="395"/>
        <pc:sldMkLst>
          <pc:docMk/>
          <pc:sldMk cId="702367729" sldId="496"/>
        </pc:sldMkLst>
        <pc:spChg chg="mod">
          <ac:chgData name="Khattab, Sherif" userId="c83b1e15-36f3-4f46-aceb-05aac24c545e" providerId="ADAL" clId="{CCBA98CA-D928-264B-BDA4-877EDF5A8B56}" dt="2021-02-25T15:10:54.021" v="164" actId="20577"/>
          <ac:spMkLst>
            <pc:docMk/>
            <pc:sldMk cId="702367729" sldId="496"/>
            <ac:spMk id="3" creationId="{2466C52D-9A48-4683-BE7F-268D8DB7FAAD}"/>
          </ac:spMkLst>
        </pc:spChg>
      </pc:sldChg>
      <pc:sldChg chg="modSp mod modAnim">
        <pc:chgData name="Khattab, Sherif" userId="c83b1e15-36f3-4f46-aceb-05aac24c545e" providerId="ADAL" clId="{CCBA98CA-D928-264B-BDA4-877EDF5A8B56}" dt="2021-02-25T15:22:32.312" v="407"/>
        <pc:sldMkLst>
          <pc:docMk/>
          <pc:sldMk cId="4202616107" sldId="500"/>
        </pc:sldMkLst>
        <pc:spChg chg="mod">
          <ac:chgData name="Khattab, Sherif" userId="c83b1e15-36f3-4f46-aceb-05aac24c545e" providerId="ADAL" clId="{CCBA98CA-D928-264B-BDA4-877EDF5A8B56}" dt="2021-02-25T15:18:40.421" v="346" actId="20577"/>
          <ac:spMkLst>
            <pc:docMk/>
            <pc:sldMk cId="4202616107" sldId="500"/>
            <ac:spMk id="2" creationId="{6BF01C35-B7E9-AD43-99C8-95170559C8A0}"/>
          </ac:spMkLst>
        </pc:spChg>
        <pc:spChg chg="mod">
          <ac:chgData name="Khattab, Sherif" userId="c83b1e15-36f3-4f46-aceb-05aac24c545e" providerId="ADAL" clId="{CCBA98CA-D928-264B-BDA4-877EDF5A8B56}" dt="2021-02-25T15:22:24.546" v="405" actId="6549"/>
          <ac:spMkLst>
            <pc:docMk/>
            <pc:sldMk cId="4202616107" sldId="500"/>
            <ac:spMk id="3" creationId="{443F42C8-5750-0341-86AA-B64ED9D37EB6}"/>
          </ac:spMkLst>
        </pc:spChg>
      </pc:sldChg>
      <pc:sldChg chg="modSp">
        <pc:chgData name="Khattab, Sherif" userId="c83b1e15-36f3-4f46-aceb-05aac24c545e" providerId="ADAL" clId="{CCBA98CA-D928-264B-BDA4-877EDF5A8B56}" dt="2021-02-25T15:09:15.297" v="83"/>
        <pc:sldMkLst>
          <pc:docMk/>
          <pc:sldMk cId="2116864396" sldId="505"/>
        </pc:sldMkLst>
        <pc:spChg chg="mod">
          <ac:chgData name="Khattab, Sherif" userId="c83b1e15-36f3-4f46-aceb-05aac24c545e" providerId="ADAL" clId="{CCBA98CA-D928-264B-BDA4-877EDF5A8B56}" dt="2021-02-25T15:09:15.297" v="83"/>
          <ac:spMkLst>
            <pc:docMk/>
            <pc:sldMk cId="2116864396" sldId="505"/>
            <ac:spMk id="3" creationId="{9FDE3B14-90B9-4B5A-83C7-6E633E32EA28}"/>
          </ac:spMkLst>
        </pc:spChg>
      </pc:sldChg>
      <pc:sldChg chg="modSp mod">
        <pc:chgData name="Khattab, Sherif" userId="c83b1e15-36f3-4f46-aceb-05aac24c545e" providerId="ADAL" clId="{CCBA98CA-D928-264B-BDA4-877EDF5A8B56}" dt="2021-02-25T15:19:21.920" v="379" actId="20577"/>
        <pc:sldMkLst>
          <pc:docMk/>
          <pc:sldMk cId="3652489610" sldId="506"/>
        </pc:sldMkLst>
        <pc:spChg chg="mod">
          <ac:chgData name="Khattab, Sherif" userId="c83b1e15-36f3-4f46-aceb-05aac24c545e" providerId="ADAL" clId="{CCBA98CA-D928-264B-BDA4-877EDF5A8B56}" dt="2021-02-25T15:19:21.920" v="379" actId="20577"/>
          <ac:spMkLst>
            <pc:docMk/>
            <pc:sldMk cId="3652489610" sldId="506"/>
            <ac:spMk id="3" creationId="{9FDE3B14-90B9-4B5A-83C7-6E633E32EA28}"/>
          </ac:spMkLst>
        </pc:spChg>
      </pc:sldChg>
      <pc:sldChg chg="del">
        <pc:chgData name="Khattab, Sherif" userId="c83b1e15-36f3-4f46-aceb-05aac24c545e" providerId="ADAL" clId="{CCBA98CA-D928-264B-BDA4-877EDF5A8B56}" dt="2021-02-25T15:18:37.130" v="344" actId="2696"/>
        <pc:sldMkLst>
          <pc:docMk/>
          <pc:sldMk cId="2487721040" sldId="516"/>
        </pc:sldMkLst>
      </pc:sldChg>
      <pc:sldChg chg="del">
        <pc:chgData name="Khattab, Sherif" userId="c83b1e15-36f3-4f46-aceb-05aac24c545e" providerId="ADAL" clId="{CCBA98CA-D928-264B-BDA4-877EDF5A8B56}" dt="2021-02-25T15:19:24.604" v="380" actId="2696"/>
        <pc:sldMkLst>
          <pc:docMk/>
          <pc:sldMk cId="1616471687" sldId="518"/>
        </pc:sldMkLst>
      </pc:sldChg>
      <pc:sldChg chg="modSp mod modAnim">
        <pc:chgData name="Khattab, Sherif" userId="c83b1e15-36f3-4f46-aceb-05aac24c545e" providerId="ADAL" clId="{CCBA98CA-D928-264B-BDA4-877EDF5A8B56}" dt="2021-02-25T15:22:47.821" v="422"/>
        <pc:sldMkLst>
          <pc:docMk/>
          <pc:sldMk cId="2126070970" sldId="520"/>
        </pc:sldMkLst>
        <pc:spChg chg="mod">
          <ac:chgData name="Khattab, Sherif" userId="c83b1e15-36f3-4f46-aceb-05aac24c545e" providerId="ADAL" clId="{CCBA98CA-D928-264B-BDA4-877EDF5A8B56}" dt="2021-02-25T15:18:43.446" v="348" actId="20577"/>
          <ac:spMkLst>
            <pc:docMk/>
            <pc:sldMk cId="2126070970" sldId="520"/>
            <ac:spMk id="2" creationId="{08235729-9B80-4A9E-BC29-C4B6E026AAF2}"/>
          </ac:spMkLst>
        </pc:spChg>
        <pc:spChg chg="mod">
          <ac:chgData name="Khattab, Sherif" userId="c83b1e15-36f3-4f46-aceb-05aac24c545e" providerId="ADAL" clId="{CCBA98CA-D928-264B-BDA4-877EDF5A8B56}" dt="2021-02-25T15:22:38.779" v="419" actId="6549"/>
          <ac:spMkLst>
            <pc:docMk/>
            <pc:sldMk cId="2126070970" sldId="520"/>
            <ac:spMk id="3" creationId="{D7399D59-7ED8-4451-AEDE-1AC4DE33563A}"/>
          </ac:spMkLst>
        </pc:spChg>
      </pc:sldChg>
      <pc:sldChg chg="add ord modAnim">
        <pc:chgData name="Khattab, Sherif" userId="c83b1e15-36f3-4f46-aceb-05aac24c545e" providerId="ADAL" clId="{CCBA98CA-D928-264B-BDA4-877EDF5A8B56}" dt="2021-02-25T15:22:56.635" v="423" actId="20578"/>
        <pc:sldMkLst>
          <pc:docMk/>
          <pc:sldMk cId="3688450523" sldId="521"/>
        </pc:sldMkLst>
      </pc:sldChg>
      <pc:sldChg chg="add ord">
        <pc:chgData name="Khattab, Sherif" userId="c83b1e15-36f3-4f46-aceb-05aac24c545e" providerId="ADAL" clId="{CCBA98CA-D928-264B-BDA4-877EDF5A8B56}" dt="2021-02-25T15:22:56.635" v="423" actId="20578"/>
        <pc:sldMkLst>
          <pc:docMk/>
          <pc:sldMk cId="2393077361" sldId="522"/>
        </pc:sldMkLst>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Sherif Khattab" userId="c83b1e15-36f3-4f46-aceb-05aac24c545e" providerId="ADAL" clId="{B3734109-7497-4176-B8B4-8D96BA065BFC}"/>
    <pc:docChg chg="custSel addSld delSld modSld">
      <pc:chgData name="Sherif Khattab" userId="c83b1e15-36f3-4f46-aceb-05aac24c545e" providerId="ADAL" clId="{B3734109-7497-4176-B8B4-8D96BA065BFC}" dt="2021-03-05T04:43:13.164" v="334" actId="1076"/>
      <pc:docMkLst>
        <pc:docMk/>
      </pc:docMkLst>
      <pc:sldChg chg="del">
        <pc:chgData name="Sherif Khattab" userId="c83b1e15-36f3-4f46-aceb-05aac24c545e" providerId="ADAL" clId="{B3734109-7497-4176-B8B4-8D96BA065BFC}" dt="2021-03-04T14:51:14.193" v="11" actId="47"/>
        <pc:sldMkLst>
          <pc:docMk/>
          <pc:sldMk cId="712558247" sldId="266"/>
        </pc:sldMkLst>
      </pc:sldChg>
      <pc:sldChg chg="del">
        <pc:chgData name="Sherif Khattab" userId="c83b1e15-36f3-4f46-aceb-05aac24c545e" providerId="ADAL" clId="{B3734109-7497-4176-B8B4-8D96BA065BFC}" dt="2021-03-04T14:51:14.193" v="11" actId="47"/>
        <pc:sldMkLst>
          <pc:docMk/>
          <pc:sldMk cId="2773510753" sldId="280"/>
        </pc:sldMkLst>
      </pc:sldChg>
      <pc:sldChg chg="del">
        <pc:chgData name="Sherif Khattab" userId="c83b1e15-36f3-4f46-aceb-05aac24c545e" providerId="ADAL" clId="{B3734109-7497-4176-B8B4-8D96BA065BFC}" dt="2021-03-04T14:51:14.193" v="11" actId="47"/>
        <pc:sldMkLst>
          <pc:docMk/>
          <pc:sldMk cId="171235497" sldId="283"/>
        </pc:sldMkLst>
      </pc:sldChg>
      <pc:sldChg chg="del">
        <pc:chgData name="Sherif Khattab" userId="c83b1e15-36f3-4f46-aceb-05aac24c545e" providerId="ADAL" clId="{B3734109-7497-4176-B8B4-8D96BA065BFC}" dt="2021-03-04T14:51:14.193" v="11" actId="47"/>
        <pc:sldMkLst>
          <pc:docMk/>
          <pc:sldMk cId="2099089282" sldId="284"/>
        </pc:sldMkLst>
      </pc:sldChg>
      <pc:sldChg chg="del">
        <pc:chgData name="Sherif Khattab" userId="c83b1e15-36f3-4f46-aceb-05aac24c545e" providerId="ADAL" clId="{B3734109-7497-4176-B8B4-8D96BA065BFC}" dt="2021-03-04T14:51:14.193" v="11" actId="47"/>
        <pc:sldMkLst>
          <pc:docMk/>
          <pc:sldMk cId="1136622862" sldId="285"/>
        </pc:sldMkLst>
      </pc:sldChg>
      <pc:sldChg chg="del">
        <pc:chgData name="Sherif Khattab" userId="c83b1e15-36f3-4f46-aceb-05aac24c545e" providerId="ADAL" clId="{B3734109-7497-4176-B8B4-8D96BA065BFC}" dt="2021-03-04T14:51:14.193" v="11" actId="47"/>
        <pc:sldMkLst>
          <pc:docMk/>
          <pc:sldMk cId="442392580" sldId="290"/>
        </pc:sldMkLst>
      </pc:sldChg>
      <pc:sldChg chg="del">
        <pc:chgData name="Sherif Khattab" userId="c83b1e15-36f3-4f46-aceb-05aac24c545e" providerId="ADAL" clId="{B3734109-7497-4176-B8B4-8D96BA065BFC}" dt="2021-03-04T14:51:14.193" v="11" actId="47"/>
        <pc:sldMkLst>
          <pc:docMk/>
          <pc:sldMk cId="117329803" sldId="466"/>
        </pc:sldMkLst>
      </pc:sldChg>
      <pc:sldChg chg="del">
        <pc:chgData name="Sherif Khattab" userId="c83b1e15-36f3-4f46-aceb-05aac24c545e" providerId="ADAL" clId="{B3734109-7497-4176-B8B4-8D96BA065BFC}" dt="2021-03-04T14:51:14.193" v="11" actId="47"/>
        <pc:sldMkLst>
          <pc:docMk/>
          <pc:sldMk cId="3643915362" sldId="467"/>
        </pc:sldMkLst>
      </pc:sldChg>
      <pc:sldChg chg="del">
        <pc:chgData name="Sherif Khattab" userId="c83b1e15-36f3-4f46-aceb-05aac24c545e" providerId="ADAL" clId="{B3734109-7497-4176-B8B4-8D96BA065BFC}" dt="2021-03-04T14:51:14.193" v="11" actId="47"/>
        <pc:sldMkLst>
          <pc:docMk/>
          <pc:sldMk cId="1593910045" sldId="468"/>
        </pc:sldMkLst>
      </pc:sldChg>
      <pc:sldChg chg="del">
        <pc:chgData name="Sherif Khattab" userId="c83b1e15-36f3-4f46-aceb-05aac24c545e" providerId="ADAL" clId="{B3734109-7497-4176-B8B4-8D96BA065BFC}" dt="2021-03-04T14:51:14.193" v="11" actId="47"/>
        <pc:sldMkLst>
          <pc:docMk/>
          <pc:sldMk cId="3392020218" sldId="469"/>
        </pc:sldMkLst>
      </pc:sldChg>
      <pc:sldChg chg="del">
        <pc:chgData name="Sherif Khattab" userId="c83b1e15-36f3-4f46-aceb-05aac24c545e" providerId="ADAL" clId="{B3734109-7497-4176-B8B4-8D96BA065BFC}" dt="2021-03-04T14:51:14.193" v="11" actId="47"/>
        <pc:sldMkLst>
          <pc:docMk/>
          <pc:sldMk cId="1215068544" sldId="470"/>
        </pc:sldMkLst>
      </pc:sldChg>
      <pc:sldChg chg="del">
        <pc:chgData name="Sherif Khattab" userId="c83b1e15-36f3-4f46-aceb-05aac24c545e" providerId="ADAL" clId="{B3734109-7497-4176-B8B4-8D96BA065BFC}" dt="2021-03-04T14:51:14.193" v="11" actId="47"/>
        <pc:sldMkLst>
          <pc:docMk/>
          <pc:sldMk cId="1416205421" sldId="473"/>
        </pc:sldMkLst>
      </pc:sldChg>
      <pc:sldChg chg="del">
        <pc:chgData name="Sherif Khattab" userId="c83b1e15-36f3-4f46-aceb-05aac24c545e" providerId="ADAL" clId="{B3734109-7497-4176-B8B4-8D96BA065BFC}" dt="2021-03-04T14:51:14.193" v="11" actId="47"/>
        <pc:sldMkLst>
          <pc:docMk/>
          <pc:sldMk cId="2922282012" sldId="474"/>
        </pc:sldMkLst>
      </pc:sldChg>
      <pc:sldChg chg="del">
        <pc:chgData name="Sherif Khattab" userId="c83b1e15-36f3-4f46-aceb-05aac24c545e" providerId="ADAL" clId="{B3734109-7497-4176-B8B4-8D96BA065BFC}" dt="2021-03-04T14:51:14.193" v="11" actId="47"/>
        <pc:sldMkLst>
          <pc:docMk/>
          <pc:sldMk cId="4191706530" sldId="475"/>
        </pc:sldMkLst>
      </pc:sldChg>
      <pc:sldChg chg="del">
        <pc:chgData name="Sherif Khattab" userId="c83b1e15-36f3-4f46-aceb-05aac24c545e" providerId="ADAL" clId="{B3734109-7497-4176-B8B4-8D96BA065BFC}" dt="2021-03-04T14:51:14.193" v="11" actId="47"/>
        <pc:sldMkLst>
          <pc:docMk/>
          <pc:sldMk cId="1155444083" sldId="476"/>
        </pc:sldMkLst>
      </pc:sldChg>
      <pc:sldChg chg="del">
        <pc:chgData name="Sherif Khattab" userId="c83b1e15-36f3-4f46-aceb-05aac24c545e" providerId="ADAL" clId="{B3734109-7497-4176-B8B4-8D96BA065BFC}" dt="2021-03-04T14:51:14.193" v="11" actId="47"/>
        <pc:sldMkLst>
          <pc:docMk/>
          <pc:sldMk cId="2699784146" sldId="477"/>
        </pc:sldMkLst>
      </pc:sldChg>
      <pc:sldChg chg="del">
        <pc:chgData name="Sherif Khattab" userId="c83b1e15-36f3-4f46-aceb-05aac24c545e" providerId="ADAL" clId="{B3734109-7497-4176-B8B4-8D96BA065BFC}" dt="2021-03-04T14:51:14.193" v="11" actId="47"/>
        <pc:sldMkLst>
          <pc:docMk/>
          <pc:sldMk cId="3905532786" sldId="478"/>
        </pc:sldMkLst>
      </pc:sldChg>
      <pc:sldChg chg="del">
        <pc:chgData name="Sherif Khattab" userId="c83b1e15-36f3-4f46-aceb-05aac24c545e" providerId="ADAL" clId="{B3734109-7497-4176-B8B4-8D96BA065BFC}" dt="2021-03-05T04:38:09.041" v="189" actId="47"/>
        <pc:sldMkLst>
          <pc:docMk/>
          <pc:sldMk cId="3936848013" sldId="488"/>
        </pc:sldMkLst>
      </pc:sldChg>
      <pc:sldChg chg="del">
        <pc:chgData name="Sherif Khattab" userId="c83b1e15-36f3-4f46-aceb-05aac24c545e" providerId="ADAL" clId="{B3734109-7497-4176-B8B4-8D96BA065BFC}" dt="2021-03-05T04:38:09.041" v="189" actId="47"/>
        <pc:sldMkLst>
          <pc:docMk/>
          <pc:sldMk cId="4132993662" sldId="489"/>
        </pc:sldMkLst>
      </pc:sldChg>
      <pc:sldChg chg="del">
        <pc:chgData name="Sherif Khattab" userId="c83b1e15-36f3-4f46-aceb-05aac24c545e" providerId="ADAL" clId="{B3734109-7497-4176-B8B4-8D96BA065BFC}" dt="2021-03-05T04:38:09.041" v="189" actId="47"/>
        <pc:sldMkLst>
          <pc:docMk/>
          <pc:sldMk cId="1537398195" sldId="490"/>
        </pc:sldMkLst>
      </pc:sldChg>
      <pc:sldChg chg="del">
        <pc:chgData name="Sherif Khattab" userId="c83b1e15-36f3-4f46-aceb-05aac24c545e" providerId="ADAL" clId="{B3734109-7497-4176-B8B4-8D96BA065BFC}" dt="2021-03-05T04:38:09.041" v="189" actId="47"/>
        <pc:sldMkLst>
          <pc:docMk/>
          <pc:sldMk cId="1907216448" sldId="491"/>
        </pc:sldMkLst>
      </pc:sldChg>
      <pc:sldChg chg="del">
        <pc:chgData name="Sherif Khattab" userId="c83b1e15-36f3-4f46-aceb-05aac24c545e" providerId="ADAL" clId="{B3734109-7497-4176-B8B4-8D96BA065BFC}" dt="2021-03-05T04:38:09.041" v="189" actId="47"/>
        <pc:sldMkLst>
          <pc:docMk/>
          <pc:sldMk cId="1636025134" sldId="492"/>
        </pc:sldMkLst>
      </pc:sldChg>
      <pc:sldChg chg="del">
        <pc:chgData name="Sherif Khattab" userId="c83b1e15-36f3-4f46-aceb-05aac24c545e" providerId="ADAL" clId="{B3734109-7497-4176-B8B4-8D96BA065BFC}" dt="2021-03-05T04:38:09.041" v="189" actId="47"/>
        <pc:sldMkLst>
          <pc:docMk/>
          <pc:sldMk cId="3231356886" sldId="493"/>
        </pc:sldMkLst>
      </pc:sldChg>
      <pc:sldChg chg="del">
        <pc:chgData name="Sherif Khattab" userId="c83b1e15-36f3-4f46-aceb-05aac24c545e" providerId="ADAL" clId="{B3734109-7497-4176-B8B4-8D96BA065BFC}" dt="2021-03-05T04:38:09.041" v="189" actId="47"/>
        <pc:sldMkLst>
          <pc:docMk/>
          <pc:sldMk cId="3872131497" sldId="494"/>
        </pc:sldMkLst>
      </pc:sldChg>
      <pc:sldChg chg="del">
        <pc:chgData name="Sherif Khattab" userId="c83b1e15-36f3-4f46-aceb-05aac24c545e" providerId="ADAL" clId="{B3734109-7497-4176-B8B4-8D96BA065BFC}" dt="2021-03-05T04:38:09.041" v="189" actId="47"/>
        <pc:sldMkLst>
          <pc:docMk/>
          <pc:sldMk cId="1089473434" sldId="495"/>
        </pc:sldMkLst>
      </pc:sldChg>
      <pc:sldChg chg="modSp modAnim">
        <pc:chgData name="Sherif Khattab" userId="c83b1e15-36f3-4f46-aceb-05aac24c545e" providerId="ADAL" clId="{B3734109-7497-4176-B8B4-8D96BA065BFC}" dt="2021-03-04T14:40:18.436" v="8" actId="20577"/>
        <pc:sldMkLst>
          <pc:docMk/>
          <pc:sldMk cId="702367729" sldId="496"/>
        </pc:sldMkLst>
        <pc:spChg chg="mod">
          <ac:chgData name="Sherif Khattab" userId="c83b1e15-36f3-4f46-aceb-05aac24c545e" providerId="ADAL" clId="{B3734109-7497-4176-B8B4-8D96BA065BFC}" dt="2021-03-04T14:40:18.436" v="8" actId="20577"/>
          <ac:spMkLst>
            <pc:docMk/>
            <pc:sldMk cId="702367729" sldId="496"/>
            <ac:spMk id="3" creationId="{2466C52D-9A48-4683-BE7F-268D8DB7FAAD}"/>
          </ac:spMkLst>
        </pc:spChg>
      </pc:sldChg>
      <pc:sldChg chg="modSp mod modAnim">
        <pc:chgData name="Sherif Khattab" userId="c83b1e15-36f3-4f46-aceb-05aac24c545e" providerId="ADAL" clId="{B3734109-7497-4176-B8B4-8D96BA065BFC}" dt="2021-03-04T15:10:43.633" v="185"/>
        <pc:sldMkLst>
          <pc:docMk/>
          <pc:sldMk cId="4202616107" sldId="500"/>
        </pc:sldMkLst>
        <pc:spChg chg="mod">
          <ac:chgData name="Sherif Khattab" userId="c83b1e15-36f3-4f46-aceb-05aac24c545e" providerId="ADAL" clId="{B3734109-7497-4176-B8B4-8D96BA065BFC}" dt="2021-03-04T15:10:15.033" v="177" actId="20577"/>
          <ac:spMkLst>
            <pc:docMk/>
            <pc:sldMk cId="4202616107" sldId="500"/>
            <ac:spMk id="2" creationId="{6BF01C35-B7E9-AD43-99C8-95170559C8A0}"/>
          </ac:spMkLst>
        </pc:spChg>
        <pc:spChg chg="mod">
          <ac:chgData name="Sherif Khattab" userId="c83b1e15-36f3-4f46-aceb-05aac24c545e" providerId="ADAL" clId="{B3734109-7497-4176-B8B4-8D96BA065BFC}" dt="2021-03-04T15:09:59.062" v="162" actId="6549"/>
          <ac:spMkLst>
            <pc:docMk/>
            <pc:sldMk cId="4202616107" sldId="500"/>
            <ac:spMk id="3" creationId="{443F42C8-5750-0341-86AA-B64ED9D37EB6}"/>
          </ac:spMkLst>
        </pc:spChg>
      </pc:sldChg>
      <pc:sldChg chg="modSp mod">
        <pc:chgData name="Sherif Khattab" userId="c83b1e15-36f3-4f46-aceb-05aac24c545e" providerId="ADAL" clId="{B3734109-7497-4176-B8B4-8D96BA065BFC}" dt="2021-03-04T14:49:55.659" v="9"/>
        <pc:sldMkLst>
          <pc:docMk/>
          <pc:sldMk cId="2116864396" sldId="505"/>
        </pc:sldMkLst>
        <pc:spChg chg="mod">
          <ac:chgData name="Sherif Khattab" userId="c83b1e15-36f3-4f46-aceb-05aac24c545e" providerId="ADAL" clId="{B3734109-7497-4176-B8B4-8D96BA065BFC}" dt="2021-03-04T14:49:55.659" v="9"/>
          <ac:spMkLst>
            <pc:docMk/>
            <pc:sldMk cId="2116864396" sldId="505"/>
            <ac:spMk id="3" creationId="{9FDE3B14-90B9-4B5A-83C7-6E633E32EA28}"/>
          </ac:spMkLst>
        </pc:spChg>
      </pc:sldChg>
      <pc:sldChg chg="modSp mod">
        <pc:chgData name="Sherif Khattab" userId="c83b1e15-36f3-4f46-aceb-05aac24c545e" providerId="ADAL" clId="{B3734109-7497-4176-B8B4-8D96BA065BFC}" dt="2021-03-04T14:50:08.358" v="10" actId="6549"/>
        <pc:sldMkLst>
          <pc:docMk/>
          <pc:sldMk cId="3652489610" sldId="506"/>
        </pc:sldMkLst>
        <pc:spChg chg="mod">
          <ac:chgData name="Sherif Khattab" userId="c83b1e15-36f3-4f46-aceb-05aac24c545e" providerId="ADAL" clId="{B3734109-7497-4176-B8B4-8D96BA065BFC}" dt="2021-03-04T14:50:08.358" v="10" actId="6549"/>
          <ac:spMkLst>
            <pc:docMk/>
            <pc:sldMk cId="3652489610" sldId="506"/>
            <ac:spMk id="3" creationId="{9FDE3B14-90B9-4B5A-83C7-6E633E32EA28}"/>
          </ac:spMkLst>
        </pc:spChg>
      </pc:sldChg>
      <pc:sldChg chg="del">
        <pc:chgData name="Sherif Khattab" userId="c83b1e15-36f3-4f46-aceb-05aac24c545e" providerId="ADAL" clId="{B3734109-7497-4176-B8B4-8D96BA065BFC}" dt="2021-03-04T14:51:14.193" v="11" actId="47"/>
        <pc:sldMkLst>
          <pc:docMk/>
          <pc:sldMk cId="1621208385" sldId="545"/>
        </pc:sldMkLst>
      </pc:sldChg>
      <pc:sldChg chg="del">
        <pc:chgData name="Sherif Khattab" userId="c83b1e15-36f3-4f46-aceb-05aac24c545e" providerId="ADAL" clId="{B3734109-7497-4176-B8B4-8D96BA065BFC}" dt="2021-03-04T14:51:14.193" v="11" actId="47"/>
        <pc:sldMkLst>
          <pc:docMk/>
          <pc:sldMk cId="563809780" sldId="546"/>
        </pc:sldMkLst>
      </pc:sldChg>
      <pc:sldChg chg="del">
        <pc:chgData name="Sherif Khattab" userId="c83b1e15-36f3-4f46-aceb-05aac24c545e" providerId="ADAL" clId="{B3734109-7497-4176-B8B4-8D96BA065BFC}" dt="2021-03-04T14:51:14.193" v="11" actId="47"/>
        <pc:sldMkLst>
          <pc:docMk/>
          <pc:sldMk cId="2982848977" sldId="547"/>
        </pc:sldMkLst>
      </pc:sldChg>
      <pc:sldChg chg="modSp mod modAnim">
        <pc:chgData name="Sherif Khattab" userId="c83b1e15-36f3-4f46-aceb-05aac24c545e" providerId="ADAL" clId="{B3734109-7497-4176-B8B4-8D96BA065BFC}" dt="2021-03-04T15:10:54.920" v="188"/>
        <pc:sldMkLst>
          <pc:docMk/>
          <pc:sldMk cId="3106578269" sldId="548"/>
        </pc:sldMkLst>
        <pc:spChg chg="mod">
          <ac:chgData name="Sherif Khattab" userId="c83b1e15-36f3-4f46-aceb-05aac24c545e" providerId="ADAL" clId="{B3734109-7497-4176-B8B4-8D96BA065BFC}" dt="2021-03-04T15:10:18.784" v="179" actId="20577"/>
          <ac:spMkLst>
            <pc:docMk/>
            <pc:sldMk cId="3106578269" sldId="548"/>
            <ac:spMk id="2" creationId="{D9354C77-2A5A-3248-B8B5-26713450198B}"/>
          </ac:spMkLst>
        </pc:spChg>
        <pc:spChg chg="mod">
          <ac:chgData name="Sherif Khattab" userId="c83b1e15-36f3-4f46-aceb-05aac24c545e" providerId="ADAL" clId="{B3734109-7497-4176-B8B4-8D96BA065BFC}" dt="2021-03-04T15:10:08.212" v="175" actId="6549"/>
          <ac:spMkLst>
            <pc:docMk/>
            <pc:sldMk cId="3106578269" sldId="548"/>
            <ac:spMk id="3" creationId="{8A6E32F3-197B-3B45-8FE6-0B7FD2891934}"/>
          </ac:spMkLst>
        </pc:spChg>
      </pc:sldChg>
      <pc:sldChg chg="del">
        <pc:chgData name="Sherif Khattab" userId="c83b1e15-36f3-4f46-aceb-05aac24c545e" providerId="ADAL" clId="{B3734109-7497-4176-B8B4-8D96BA065BFC}" dt="2021-03-04T15:10:21.270" v="180" actId="47"/>
        <pc:sldMkLst>
          <pc:docMk/>
          <pc:sldMk cId="1239345036" sldId="549"/>
        </pc:sldMkLst>
      </pc:sldChg>
      <pc:sldChg chg="del">
        <pc:chgData name="Sherif Khattab" userId="c83b1e15-36f3-4f46-aceb-05aac24c545e" providerId="ADAL" clId="{B3734109-7497-4176-B8B4-8D96BA065BFC}" dt="2021-03-05T04:38:09.041" v="189" actId="47"/>
        <pc:sldMkLst>
          <pc:docMk/>
          <pc:sldMk cId="1417188528" sldId="576"/>
        </pc:sldMkLst>
      </pc:sldChg>
      <pc:sldChg chg="addSp delSp modSp new mod">
        <pc:chgData name="Sherif Khattab" userId="c83b1e15-36f3-4f46-aceb-05aac24c545e" providerId="ADAL" clId="{B3734109-7497-4176-B8B4-8D96BA065BFC}" dt="2021-03-05T04:40:53.689" v="231" actId="1076"/>
        <pc:sldMkLst>
          <pc:docMk/>
          <pc:sldMk cId="3939197551" sldId="576"/>
        </pc:sldMkLst>
        <pc:spChg chg="mod">
          <ac:chgData name="Sherif Khattab" userId="c83b1e15-36f3-4f46-aceb-05aac24c545e" providerId="ADAL" clId="{B3734109-7497-4176-B8B4-8D96BA065BFC}" dt="2021-03-05T04:40:26.068" v="225" actId="20577"/>
          <ac:spMkLst>
            <pc:docMk/>
            <pc:sldMk cId="3939197551" sldId="576"/>
            <ac:spMk id="2" creationId="{8AF7100B-B651-450D-8E4E-7FEC23496D68}"/>
          </ac:spMkLst>
        </pc:spChg>
        <pc:picChg chg="add mod">
          <ac:chgData name="Sherif Khattab" userId="c83b1e15-36f3-4f46-aceb-05aac24c545e" providerId="ADAL" clId="{B3734109-7497-4176-B8B4-8D96BA065BFC}" dt="2021-03-05T04:40:53.689" v="231" actId="1076"/>
          <ac:picMkLst>
            <pc:docMk/>
            <pc:sldMk cId="3939197551" sldId="576"/>
            <ac:picMk id="8" creationId="{E8774D8D-5C45-4118-9DC8-0FB0076C59E2}"/>
          </ac:picMkLst>
        </pc:picChg>
        <pc:inkChg chg="add del">
          <ac:chgData name="Sherif Khattab" userId="c83b1e15-36f3-4f46-aceb-05aac24c545e" providerId="ADAL" clId="{B3734109-7497-4176-B8B4-8D96BA065BFC}" dt="2021-03-05T04:40:29.586" v="227"/>
          <ac:inkMkLst>
            <pc:docMk/>
            <pc:sldMk cId="3939197551" sldId="576"/>
            <ac:inkMk id="6" creationId="{E7977CDD-BE67-4819-B159-DF1FE6158C27}"/>
          </ac:inkMkLst>
        </pc:inkChg>
      </pc:sldChg>
      <pc:sldChg chg="addSp delSp modSp new mod">
        <pc:chgData name="Sherif Khattab" userId="c83b1e15-36f3-4f46-aceb-05aac24c545e" providerId="ADAL" clId="{B3734109-7497-4176-B8B4-8D96BA065BFC}" dt="2021-03-05T04:41:37.963" v="266" actId="1076"/>
        <pc:sldMkLst>
          <pc:docMk/>
          <pc:sldMk cId="482409994" sldId="577"/>
        </pc:sldMkLst>
        <pc:spChg chg="mod">
          <ac:chgData name="Sherif Khattab" userId="c83b1e15-36f3-4f46-aceb-05aac24c545e" providerId="ADAL" clId="{B3734109-7497-4176-B8B4-8D96BA065BFC}" dt="2021-03-05T04:41:22.509" v="261" actId="20577"/>
          <ac:spMkLst>
            <pc:docMk/>
            <pc:sldMk cId="482409994" sldId="577"/>
            <ac:spMk id="2" creationId="{1E4834CB-1CE7-45F4-8476-4A5DEBCCEAFA}"/>
          </ac:spMkLst>
        </pc:spChg>
        <pc:picChg chg="add mod">
          <ac:chgData name="Sherif Khattab" userId="c83b1e15-36f3-4f46-aceb-05aac24c545e" providerId="ADAL" clId="{B3734109-7497-4176-B8B4-8D96BA065BFC}" dt="2021-03-05T04:41:37.963" v="266" actId="1076"/>
          <ac:picMkLst>
            <pc:docMk/>
            <pc:sldMk cId="482409994" sldId="577"/>
            <ac:picMk id="8" creationId="{8A198F52-58CB-47B8-9174-A35B83BD3A3A}"/>
          </ac:picMkLst>
        </pc:picChg>
        <pc:inkChg chg="add del">
          <ac:chgData name="Sherif Khattab" userId="c83b1e15-36f3-4f46-aceb-05aac24c545e" providerId="ADAL" clId="{B3734109-7497-4176-B8B4-8D96BA065BFC}" dt="2021-03-05T04:41:27.418" v="263"/>
          <ac:inkMkLst>
            <pc:docMk/>
            <pc:sldMk cId="482409994" sldId="577"/>
            <ac:inkMk id="6" creationId="{69E17F7B-6C48-45B2-A2B7-04DC700433CB}"/>
          </ac:inkMkLst>
        </pc:inkChg>
      </pc:sldChg>
      <pc:sldChg chg="del">
        <pc:chgData name="Sherif Khattab" userId="c83b1e15-36f3-4f46-aceb-05aac24c545e" providerId="ADAL" clId="{B3734109-7497-4176-B8B4-8D96BA065BFC}" dt="2021-03-05T04:38:09.041" v="189" actId="47"/>
        <pc:sldMkLst>
          <pc:docMk/>
          <pc:sldMk cId="3517715337" sldId="577"/>
        </pc:sldMkLst>
      </pc:sldChg>
      <pc:sldChg chg="del">
        <pc:chgData name="Sherif Khattab" userId="c83b1e15-36f3-4f46-aceb-05aac24c545e" providerId="ADAL" clId="{B3734109-7497-4176-B8B4-8D96BA065BFC}" dt="2021-03-05T04:38:09.041" v="189" actId="47"/>
        <pc:sldMkLst>
          <pc:docMk/>
          <pc:sldMk cId="3183407000" sldId="578"/>
        </pc:sldMkLst>
      </pc:sldChg>
      <pc:sldChg chg="addSp modSp new mod">
        <pc:chgData name="Sherif Khattab" userId="c83b1e15-36f3-4f46-aceb-05aac24c545e" providerId="ADAL" clId="{B3734109-7497-4176-B8B4-8D96BA065BFC}" dt="2021-03-05T04:42:04.019" v="287" actId="1076"/>
        <pc:sldMkLst>
          <pc:docMk/>
          <pc:sldMk cId="4260117394" sldId="578"/>
        </pc:sldMkLst>
        <pc:spChg chg="mod">
          <ac:chgData name="Sherif Khattab" userId="c83b1e15-36f3-4f46-aceb-05aac24c545e" providerId="ADAL" clId="{B3734109-7497-4176-B8B4-8D96BA065BFC}" dt="2021-03-05T04:41:57.703" v="283" actId="20577"/>
          <ac:spMkLst>
            <pc:docMk/>
            <pc:sldMk cId="4260117394" sldId="578"/>
            <ac:spMk id="2" creationId="{C358D94A-8F38-4286-B34A-09F0F7BEF302}"/>
          </ac:spMkLst>
        </pc:spChg>
        <pc:picChg chg="add mod">
          <ac:chgData name="Sherif Khattab" userId="c83b1e15-36f3-4f46-aceb-05aac24c545e" providerId="ADAL" clId="{B3734109-7497-4176-B8B4-8D96BA065BFC}" dt="2021-03-05T04:42:04.019" v="287" actId="1076"/>
          <ac:picMkLst>
            <pc:docMk/>
            <pc:sldMk cId="4260117394" sldId="578"/>
            <ac:picMk id="7" creationId="{CA6AEA72-1C2E-4F66-B683-2B14FBA8CCE3}"/>
          </ac:picMkLst>
        </pc:picChg>
      </pc:sldChg>
      <pc:sldChg chg="del">
        <pc:chgData name="Sherif Khattab" userId="c83b1e15-36f3-4f46-aceb-05aac24c545e" providerId="ADAL" clId="{B3734109-7497-4176-B8B4-8D96BA065BFC}" dt="2021-03-05T04:38:09.041" v="189" actId="47"/>
        <pc:sldMkLst>
          <pc:docMk/>
          <pc:sldMk cId="1432894990" sldId="579"/>
        </pc:sldMkLst>
      </pc:sldChg>
      <pc:sldChg chg="addSp modSp new mod">
        <pc:chgData name="Sherif Khattab" userId="c83b1e15-36f3-4f46-aceb-05aac24c545e" providerId="ADAL" clId="{B3734109-7497-4176-B8B4-8D96BA065BFC}" dt="2021-03-05T04:42:33.052" v="304" actId="1076"/>
        <pc:sldMkLst>
          <pc:docMk/>
          <pc:sldMk cId="2175651853" sldId="579"/>
        </pc:sldMkLst>
        <pc:spChg chg="mod">
          <ac:chgData name="Sherif Khattab" userId="c83b1e15-36f3-4f46-aceb-05aac24c545e" providerId="ADAL" clId="{B3734109-7497-4176-B8B4-8D96BA065BFC}" dt="2021-03-05T04:42:28" v="301" actId="20577"/>
          <ac:spMkLst>
            <pc:docMk/>
            <pc:sldMk cId="2175651853" sldId="579"/>
            <ac:spMk id="2" creationId="{D019A723-12C0-47DF-B65F-D4C4375B9315}"/>
          </ac:spMkLst>
        </pc:spChg>
        <pc:picChg chg="add mod">
          <ac:chgData name="Sherif Khattab" userId="c83b1e15-36f3-4f46-aceb-05aac24c545e" providerId="ADAL" clId="{B3734109-7497-4176-B8B4-8D96BA065BFC}" dt="2021-03-05T04:42:33.052" v="304" actId="1076"/>
          <ac:picMkLst>
            <pc:docMk/>
            <pc:sldMk cId="2175651853" sldId="579"/>
            <ac:picMk id="7" creationId="{A9D9FB0B-A48B-4C02-9ADE-0F6E7887FF96}"/>
          </ac:picMkLst>
        </pc:picChg>
      </pc:sldChg>
      <pc:sldChg chg="addSp delSp modSp new mod">
        <pc:chgData name="Sherif Khattab" userId="c83b1e15-36f3-4f46-aceb-05aac24c545e" providerId="ADAL" clId="{B3734109-7497-4176-B8B4-8D96BA065BFC}" dt="2021-03-05T04:43:13.164" v="334" actId="1076"/>
        <pc:sldMkLst>
          <pc:docMk/>
          <pc:sldMk cId="1779653332" sldId="580"/>
        </pc:sldMkLst>
        <pc:spChg chg="mod">
          <ac:chgData name="Sherif Khattab" userId="c83b1e15-36f3-4f46-aceb-05aac24c545e" providerId="ADAL" clId="{B3734109-7497-4176-B8B4-8D96BA065BFC}" dt="2021-03-05T04:42:58.161" v="329" actId="20577"/>
          <ac:spMkLst>
            <pc:docMk/>
            <pc:sldMk cId="1779653332" sldId="580"/>
            <ac:spMk id="2" creationId="{8CD561B9-8CF2-4F3E-A29D-C6319B9CF899}"/>
          </ac:spMkLst>
        </pc:spChg>
        <pc:picChg chg="add mod">
          <ac:chgData name="Sherif Khattab" userId="c83b1e15-36f3-4f46-aceb-05aac24c545e" providerId="ADAL" clId="{B3734109-7497-4176-B8B4-8D96BA065BFC}" dt="2021-03-05T04:43:13.164" v="334" actId="1076"/>
          <ac:picMkLst>
            <pc:docMk/>
            <pc:sldMk cId="1779653332" sldId="580"/>
            <ac:picMk id="8" creationId="{77FB2B60-3B44-43E0-B76B-E90644B95EC4}"/>
          </ac:picMkLst>
        </pc:picChg>
        <pc:inkChg chg="add del">
          <ac:chgData name="Sherif Khattab" userId="c83b1e15-36f3-4f46-aceb-05aac24c545e" providerId="ADAL" clId="{B3734109-7497-4176-B8B4-8D96BA065BFC}" dt="2021-03-05T04:43:01.924" v="331"/>
          <ac:inkMkLst>
            <pc:docMk/>
            <pc:sldMk cId="1779653332" sldId="580"/>
            <ac:inkMk id="6" creationId="{9D747F5A-EE2C-4527-90F9-6F14F2C7C893}"/>
          </ac:inkMkLst>
        </pc:inkChg>
      </pc:sldChg>
      <pc:sldChg chg="del">
        <pc:chgData name="Sherif Khattab" userId="c83b1e15-36f3-4f46-aceb-05aac24c545e" providerId="ADAL" clId="{B3734109-7497-4176-B8B4-8D96BA065BFC}" dt="2021-03-05T04:38:09.041" v="189" actId="47"/>
        <pc:sldMkLst>
          <pc:docMk/>
          <pc:sldMk cId="1883612794" sldId="580"/>
        </pc:sldMkLst>
      </pc:sldChg>
      <pc:sldChg chg="del">
        <pc:chgData name="Sherif Khattab" userId="c83b1e15-36f3-4f46-aceb-05aac24c545e" providerId="ADAL" clId="{B3734109-7497-4176-B8B4-8D96BA065BFC}" dt="2021-03-05T04:38:09.041" v="189" actId="47"/>
        <pc:sldMkLst>
          <pc:docMk/>
          <pc:sldMk cId="1594120570" sldId="581"/>
        </pc:sldMkLst>
      </pc:sldChg>
      <pc:sldChg chg="del">
        <pc:chgData name="Sherif Khattab" userId="c83b1e15-36f3-4f46-aceb-05aac24c545e" providerId="ADAL" clId="{B3734109-7497-4176-B8B4-8D96BA065BFC}" dt="2021-03-05T04:38:09.041" v="189" actId="47"/>
        <pc:sldMkLst>
          <pc:docMk/>
          <pc:sldMk cId="3049654475" sldId="582"/>
        </pc:sldMkLst>
      </pc:sldChg>
      <pc:sldChg chg="del">
        <pc:chgData name="Sherif Khattab" userId="c83b1e15-36f3-4f46-aceb-05aac24c545e" providerId="ADAL" clId="{B3734109-7497-4176-B8B4-8D96BA065BFC}" dt="2021-03-05T04:38:09.041" v="189" actId="47"/>
        <pc:sldMkLst>
          <pc:docMk/>
          <pc:sldMk cId="2799572395" sldId="583"/>
        </pc:sldMkLst>
      </pc:sldChg>
      <pc:sldChg chg="del">
        <pc:chgData name="Sherif Khattab" userId="c83b1e15-36f3-4f46-aceb-05aac24c545e" providerId="ADAL" clId="{B3734109-7497-4176-B8B4-8D96BA065BFC}" dt="2021-03-05T04:38:09.041" v="189" actId="47"/>
        <pc:sldMkLst>
          <pc:docMk/>
          <pc:sldMk cId="1377987034" sldId="584"/>
        </pc:sldMkLst>
      </pc:sldChg>
      <pc:sldChg chg="del">
        <pc:chgData name="Sherif Khattab" userId="c83b1e15-36f3-4f46-aceb-05aac24c545e" providerId="ADAL" clId="{B3734109-7497-4176-B8B4-8D96BA065BFC}" dt="2021-03-05T04:38:09.041" v="189" actId="47"/>
        <pc:sldMkLst>
          <pc:docMk/>
          <pc:sldMk cId="2782214765" sldId="585"/>
        </pc:sldMkLst>
      </pc:sldChg>
      <pc:sldChg chg="del">
        <pc:chgData name="Sherif Khattab" userId="c83b1e15-36f3-4f46-aceb-05aac24c545e" providerId="ADAL" clId="{B3734109-7497-4176-B8B4-8D96BA065BFC}" dt="2021-03-05T04:38:09.041" v="189" actId="47"/>
        <pc:sldMkLst>
          <pc:docMk/>
          <pc:sldMk cId="3635695113" sldId="586"/>
        </pc:sldMkLst>
      </pc:sldChg>
      <pc:sldChg chg="del">
        <pc:chgData name="Sherif Khattab" userId="c83b1e15-36f3-4f46-aceb-05aac24c545e" providerId="ADAL" clId="{B3734109-7497-4176-B8B4-8D96BA065BFC}" dt="2021-03-05T04:38:09.041" v="189" actId="47"/>
        <pc:sldMkLst>
          <pc:docMk/>
          <pc:sldMk cId="2826360827" sldId="587"/>
        </pc:sldMkLst>
      </pc:sldChg>
      <pc:sldChg chg="del">
        <pc:chgData name="Sherif Khattab" userId="c83b1e15-36f3-4f46-aceb-05aac24c545e" providerId="ADAL" clId="{B3734109-7497-4176-B8B4-8D96BA065BFC}" dt="2021-03-05T04:38:09.041" v="189" actId="47"/>
        <pc:sldMkLst>
          <pc:docMk/>
          <pc:sldMk cId="2768941197" sldId="588"/>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Sherif Khattab" userId="c83b1e15-36f3-4f46-aceb-05aac24c545e" providerId="ADAL" clId="{4F266D3B-92A2-40A8-A073-356F608DC91A}"/>
    <pc:docChg chg="undo custSel addSld delSld modSld">
      <pc:chgData name="Sherif Khattab" userId="c83b1e15-36f3-4f46-aceb-05aac24c545e" providerId="ADAL" clId="{4F266D3B-92A2-40A8-A073-356F608DC91A}" dt="2021-02-16T18:38:20.208" v="578" actId="20577"/>
      <pc:docMkLst>
        <pc:docMk/>
      </pc:docMkLst>
      <pc:sldChg chg="modSp mod">
        <pc:chgData name="Sherif Khattab" userId="c83b1e15-36f3-4f46-aceb-05aac24c545e" providerId="ADAL" clId="{4F266D3B-92A2-40A8-A073-356F608DC91A}" dt="2021-02-16T15:39:14.558" v="504" actId="20577"/>
        <pc:sldMkLst>
          <pc:docMk/>
          <pc:sldMk cId="3681208715" sldId="257"/>
        </pc:sldMkLst>
        <pc:spChg chg="mod">
          <ac:chgData name="Sherif Khattab" userId="c83b1e15-36f3-4f46-aceb-05aac24c545e" providerId="ADAL" clId="{4F266D3B-92A2-40A8-A073-356F608DC91A}" dt="2021-02-16T15:39:14.558" v="504" actId="20577"/>
          <ac:spMkLst>
            <pc:docMk/>
            <pc:sldMk cId="3681208715" sldId="257"/>
            <ac:spMk id="5123" creationId="{550C3EC1-F853-4061-A0F2-F81B64390D10}"/>
          </ac:spMkLst>
        </pc:spChg>
      </pc:sldChg>
      <pc:sldChg chg="del">
        <pc:chgData name="Sherif Khattab" userId="c83b1e15-36f3-4f46-aceb-05aac24c545e" providerId="ADAL" clId="{4F266D3B-92A2-40A8-A073-356F608DC91A}" dt="2021-02-16T15:39:00.760" v="491" actId="47"/>
        <pc:sldMkLst>
          <pc:docMk/>
          <pc:sldMk cId="1664517503" sldId="258"/>
        </pc:sldMkLst>
      </pc:sldChg>
      <pc:sldChg chg="del">
        <pc:chgData name="Sherif Khattab" userId="c83b1e15-36f3-4f46-aceb-05aac24c545e" providerId="ADAL" clId="{4F266D3B-92A2-40A8-A073-356F608DC91A}" dt="2021-02-16T14:38:32.321" v="5" actId="47"/>
        <pc:sldMkLst>
          <pc:docMk/>
          <pc:sldMk cId="1004035158" sldId="259"/>
        </pc:sldMkLst>
      </pc:sldChg>
      <pc:sldChg chg="del">
        <pc:chgData name="Sherif Khattab" userId="c83b1e15-36f3-4f46-aceb-05aac24c545e" providerId="ADAL" clId="{4F266D3B-92A2-40A8-A073-356F608DC91A}" dt="2021-02-16T15:39:06.861" v="493" actId="47"/>
        <pc:sldMkLst>
          <pc:docMk/>
          <pc:sldMk cId="3230569327" sldId="260"/>
        </pc:sldMkLst>
      </pc:sldChg>
      <pc:sldChg chg="del">
        <pc:chgData name="Sherif Khattab" userId="c83b1e15-36f3-4f46-aceb-05aac24c545e" providerId="ADAL" clId="{4F266D3B-92A2-40A8-A073-356F608DC91A}" dt="2021-02-16T14:38:32.321" v="5" actId="47"/>
        <pc:sldMkLst>
          <pc:docMk/>
          <pc:sldMk cId="1444142485" sldId="261"/>
        </pc:sldMkLst>
      </pc:sldChg>
      <pc:sldChg chg="del">
        <pc:chgData name="Sherif Khattab" userId="c83b1e15-36f3-4f46-aceb-05aac24c545e" providerId="ADAL" clId="{4F266D3B-92A2-40A8-A073-356F608DC91A}" dt="2021-02-16T14:38:32.321" v="5" actId="47"/>
        <pc:sldMkLst>
          <pc:docMk/>
          <pc:sldMk cId="516417489" sldId="262"/>
        </pc:sldMkLst>
      </pc:sldChg>
      <pc:sldChg chg="del">
        <pc:chgData name="Sherif Khattab" userId="c83b1e15-36f3-4f46-aceb-05aac24c545e" providerId="ADAL" clId="{4F266D3B-92A2-40A8-A073-356F608DC91A}" dt="2021-02-16T14:38:32.321" v="5" actId="47"/>
        <pc:sldMkLst>
          <pc:docMk/>
          <pc:sldMk cId="561583903" sldId="263"/>
        </pc:sldMkLst>
      </pc:sldChg>
      <pc:sldChg chg="del">
        <pc:chgData name="Sherif Khattab" userId="c83b1e15-36f3-4f46-aceb-05aac24c545e" providerId="ADAL" clId="{4F266D3B-92A2-40A8-A073-356F608DC91A}" dt="2021-02-16T14:38:32.321" v="5" actId="47"/>
        <pc:sldMkLst>
          <pc:docMk/>
          <pc:sldMk cId="982315759" sldId="264"/>
        </pc:sldMkLst>
      </pc:sldChg>
      <pc:sldChg chg="del">
        <pc:chgData name="Sherif Khattab" userId="c83b1e15-36f3-4f46-aceb-05aac24c545e" providerId="ADAL" clId="{4F266D3B-92A2-40A8-A073-356F608DC91A}" dt="2021-02-16T14:38:32.321" v="5" actId="47"/>
        <pc:sldMkLst>
          <pc:docMk/>
          <pc:sldMk cId="423130617" sldId="265"/>
        </pc:sldMkLst>
      </pc:sldChg>
      <pc:sldChg chg="del">
        <pc:chgData name="Sherif Khattab" userId="c83b1e15-36f3-4f46-aceb-05aac24c545e" providerId="ADAL" clId="{4F266D3B-92A2-40A8-A073-356F608DC91A}" dt="2021-02-16T14:40:29.007" v="103" actId="47"/>
        <pc:sldMkLst>
          <pc:docMk/>
          <pc:sldMk cId="386763112" sldId="266"/>
        </pc:sldMkLst>
      </pc:sldChg>
      <pc:sldChg chg="del">
        <pc:chgData name="Sherif Khattab" userId="c83b1e15-36f3-4f46-aceb-05aac24c545e" providerId="ADAL" clId="{4F266D3B-92A2-40A8-A073-356F608DC91A}" dt="2021-02-16T14:38:32.321" v="5" actId="47"/>
        <pc:sldMkLst>
          <pc:docMk/>
          <pc:sldMk cId="661211275" sldId="267"/>
        </pc:sldMkLst>
      </pc:sldChg>
      <pc:sldChg chg="del">
        <pc:chgData name="Sherif Khattab" userId="c83b1e15-36f3-4f46-aceb-05aac24c545e" providerId="ADAL" clId="{4F266D3B-92A2-40A8-A073-356F608DC91A}" dt="2021-02-16T14:38:32.321" v="5" actId="47"/>
        <pc:sldMkLst>
          <pc:docMk/>
          <pc:sldMk cId="1897509347" sldId="268"/>
        </pc:sldMkLst>
      </pc:sldChg>
      <pc:sldChg chg="del">
        <pc:chgData name="Sherif Khattab" userId="c83b1e15-36f3-4f46-aceb-05aac24c545e" providerId="ADAL" clId="{4F266D3B-92A2-40A8-A073-356F608DC91A}" dt="2021-02-16T14:38:32.321" v="5" actId="47"/>
        <pc:sldMkLst>
          <pc:docMk/>
          <pc:sldMk cId="1042310649" sldId="269"/>
        </pc:sldMkLst>
      </pc:sldChg>
      <pc:sldChg chg="del">
        <pc:chgData name="Sherif Khattab" userId="c83b1e15-36f3-4f46-aceb-05aac24c545e" providerId="ADAL" clId="{4F266D3B-92A2-40A8-A073-356F608DC91A}" dt="2021-02-16T14:38:32.321" v="5" actId="47"/>
        <pc:sldMkLst>
          <pc:docMk/>
          <pc:sldMk cId="703361262" sldId="270"/>
        </pc:sldMkLst>
      </pc:sldChg>
      <pc:sldChg chg="del">
        <pc:chgData name="Sherif Khattab" userId="c83b1e15-36f3-4f46-aceb-05aac24c545e" providerId="ADAL" clId="{4F266D3B-92A2-40A8-A073-356F608DC91A}" dt="2021-02-16T14:38:32.321" v="5" actId="47"/>
        <pc:sldMkLst>
          <pc:docMk/>
          <pc:sldMk cId="1436808390" sldId="271"/>
        </pc:sldMkLst>
      </pc:sldChg>
      <pc:sldChg chg="del">
        <pc:chgData name="Sherif Khattab" userId="c83b1e15-36f3-4f46-aceb-05aac24c545e" providerId="ADAL" clId="{4F266D3B-92A2-40A8-A073-356F608DC91A}" dt="2021-02-16T14:38:32.321" v="5" actId="47"/>
        <pc:sldMkLst>
          <pc:docMk/>
          <pc:sldMk cId="1301683851" sldId="272"/>
        </pc:sldMkLst>
      </pc:sldChg>
      <pc:sldChg chg="del">
        <pc:chgData name="Sherif Khattab" userId="c83b1e15-36f3-4f46-aceb-05aac24c545e" providerId="ADAL" clId="{4F266D3B-92A2-40A8-A073-356F608DC91A}" dt="2021-02-16T15:40:09.232" v="506" actId="47"/>
        <pc:sldMkLst>
          <pc:docMk/>
          <pc:sldMk cId="1920820884" sldId="273"/>
        </pc:sldMkLst>
      </pc:sldChg>
      <pc:sldChg chg="del">
        <pc:chgData name="Sherif Khattab" userId="c83b1e15-36f3-4f46-aceb-05aac24c545e" providerId="ADAL" clId="{4F266D3B-92A2-40A8-A073-356F608DC91A}" dt="2021-02-16T14:38:32.321" v="5" actId="47"/>
        <pc:sldMkLst>
          <pc:docMk/>
          <pc:sldMk cId="55302999" sldId="274"/>
        </pc:sldMkLst>
      </pc:sldChg>
      <pc:sldChg chg="del">
        <pc:chgData name="Sherif Khattab" userId="c83b1e15-36f3-4f46-aceb-05aac24c545e" providerId="ADAL" clId="{4F266D3B-92A2-40A8-A073-356F608DC91A}" dt="2021-02-16T14:38:32.321" v="5" actId="47"/>
        <pc:sldMkLst>
          <pc:docMk/>
          <pc:sldMk cId="2064114192" sldId="276"/>
        </pc:sldMkLst>
      </pc:sldChg>
      <pc:sldChg chg="del">
        <pc:chgData name="Sherif Khattab" userId="c83b1e15-36f3-4f46-aceb-05aac24c545e" providerId="ADAL" clId="{4F266D3B-92A2-40A8-A073-356F608DC91A}" dt="2021-02-16T15:40:10.078" v="509" actId="47"/>
        <pc:sldMkLst>
          <pc:docMk/>
          <pc:sldMk cId="2017417480" sldId="277"/>
        </pc:sldMkLst>
      </pc:sldChg>
      <pc:sldChg chg="del">
        <pc:chgData name="Sherif Khattab" userId="c83b1e15-36f3-4f46-aceb-05aac24c545e" providerId="ADAL" clId="{4F266D3B-92A2-40A8-A073-356F608DC91A}" dt="2021-02-16T14:38:32.321" v="5" actId="47"/>
        <pc:sldMkLst>
          <pc:docMk/>
          <pc:sldMk cId="1000435174" sldId="278"/>
        </pc:sldMkLst>
      </pc:sldChg>
      <pc:sldChg chg="del">
        <pc:chgData name="Sherif Khattab" userId="c83b1e15-36f3-4f46-aceb-05aac24c545e" providerId="ADAL" clId="{4F266D3B-92A2-40A8-A073-356F608DC91A}" dt="2021-02-16T14:38:32.321" v="5" actId="47"/>
        <pc:sldMkLst>
          <pc:docMk/>
          <pc:sldMk cId="2080017563" sldId="279"/>
        </pc:sldMkLst>
      </pc:sldChg>
      <pc:sldChg chg="del">
        <pc:chgData name="Sherif Khattab" userId="c83b1e15-36f3-4f46-aceb-05aac24c545e" providerId="ADAL" clId="{4F266D3B-92A2-40A8-A073-356F608DC91A}" dt="2021-02-16T15:40:10.241" v="513" actId="47"/>
        <pc:sldMkLst>
          <pc:docMk/>
          <pc:sldMk cId="2773510753" sldId="280"/>
        </pc:sldMkLst>
      </pc:sldChg>
      <pc:sldChg chg="del">
        <pc:chgData name="Sherif Khattab" userId="c83b1e15-36f3-4f46-aceb-05aac24c545e" providerId="ADAL" clId="{4F266D3B-92A2-40A8-A073-356F608DC91A}" dt="2021-02-16T14:38:32.321" v="5" actId="47"/>
        <pc:sldMkLst>
          <pc:docMk/>
          <pc:sldMk cId="1445345591" sldId="281"/>
        </pc:sldMkLst>
      </pc:sldChg>
      <pc:sldChg chg="del">
        <pc:chgData name="Sherif Khattab" userId="c83b1e15-36f3-4f46-aceb-05aac24c545e" providerId="ADAL" clId="{4F266D3B-92A2-40A8-A073-356F608DC91A}" dt="2021-02-16T14:38:32.321" v="5" actId="47"/>
        <pc:sldMkLst>
          <pc:docMk/>
          <pc:sldMk cId="306268545" sldId="282"/>
        </pc:sldMkLst>
      </pc:sldChg>
      <pc:sldChg chg="del">
        <pc:chgData name="Sherif Khattab" userId="c83b1e15-36f3-4f46-aceb-05aac24c545e" providerId="ADAL" clId="{4F266D3B-92A2-40A8-A073-356F608DC91A}" dt="2021-02-16T15:40:10.360" v="516" actId="47"/>
        <pc:sldMkLst>
          <pc:docMk/>
          <pc:sldMk cId="171235497" sldId="283"/>
        </pc:sldMkLst>
      </pc:sldChg>
      <pc:sldChg chg="del">
        <pc:chgData name="Sherif Khattab" userId="c83b1e15-36f3-4f46-aceb-05aac24c545e" providerId="ADAL" clId="{4F266D3B-92A2-40A8-A073-356F608DC91A}" dt="2021-02-16T15:40:10.408" v="517" actId="47"/>
        <pc:sldMkLst>
          <pc:docMk/>
          <pc:sldMk cId="2099089282" sldId="284"/>
        </pc:sldMkLst>
      </pc:sldChg>
      <pc:sldChg chg="del">
        <pc:chgData name="Sherif Khattab" userId="c83b1e15-36f3-4f46-aceb-05aac24c545e" providerId="ADAL" clId="{4F266D3B-92A2-40A8-A073-356F608DC91A}" dt="2021-02-16T15:40:10.457" v="518" actId="47"/>
        <pc:sldMkLst>
          <pc:docMk/>
          <pc:sldMk cId="1136622862" sldId="285"/>
        </pc:sldMkLst>
      </pc:sldChg>
      <pc:sldChg chg="add del">
        <pc:chgData name="Sherif Khattab" userId="c83b1e15-36f3-4f46-aceb-05aac24c545e" providerId="ADAL" clId="{4F266D3B-92A2-40A8-A073-356F608DC91A}" dt="2021-02-16T15:40:13.523" v="522" actId="47"/>
        <pc:sldMkLst>
          <pc:docMk/>
          <pc:sldMk cId="1268007695" sldId="288"/>
        </pc:sldMkLst>
      </pc:sldChg>
      <pc:sldChg chg="add del">
        <pc:chgData name="Sherif Khattab" userId="c83b1e15-36f3-4f46-aceb-05aac24c545e" providerId="ADAL" clId="{4F266D3B-92A2-40A8-A073-356F608DC91A}" dt="2021-02-16T15:40:16.374" v="523" actId="47"/>
        <pc:sldMkLst>
          <pc:docMk/>
          <pc:sldMk cId="463012687" sldId="289"/>
        </pc:sldMkLst>
      </pc:sldChg>
      <pc:sldChg chg="del">
        <pc:chgData name="Sherif Khattab" userId="c83b1e15-36f3-4f46-aceb-05aac24c545e" providerId="ADAL" clId="{4F266D3B-92A2-40A8-A073-356F608DC91A}" dt="2021-02-16T15:40:10.116" v="510" actId="47"/>
        <pc:sldMkLst>
          <pc:docMk/>
          <pc:sldMk cId="442392580" sldId="290"/>
        </pc:sldMkLst>
      </pc:sldChg>
      <pc:sldChg chg="del">
        <pc:chgData name="Sherif Khattab" userId="c83b1e15-36f3-4f46-aceb-05aac24c545e" providerId="ADAL" clId="{4F266D3B-92A2-40A8-A073-356F608DC91A}" dt="2021-02-16T14:38:32.321" v="5" actId="47"/>
        <pc:sldMkLst>
          <pc:docMk/>
          <pc:sldMk cId="2710637777" sldId="322"/>
        </pc:sldMkLst>
      </pc:sldChg>
      <pc:sldChg chg="del">
        <pc:chgData name="Sherif Khattab" userId="c83b1e15-36f3-4f46-aceb-05aac24c545e" providerId="ADAL" clId="{4F266D3B-92A2-40A8-A073-356F608DC91A}" dt="2021-02-16T14:38:32.321" v="5" actId="47"/>
        <pc:sldMkLst>
          <pc:docMk/>
          <pc:sldMk cId="3292918179" sldId="324"/>
        </pc:sldMkLst>
      </pc:sldChg>
      <pc:sldChg chg="del">
        <pc:chgData name="Sherif Khattab" userId="c83b1e15-36f3-4f46-aceb-05aac24c545e" providerId="ADAL" clId="{4F266D3B-92A2-40A8-A073-356F608DC91A}" dt="2021-02-16T14:38:32.321" v="5" actId="47"/>
        <pc:sldMkLst>
          <pc:docMk/>
          <pc:sldMk cId="355119911" sldId="338"/>
        </pc:sldMkLst>
      </pc:sldChg>
      <pc:sldChg chg="del">
        <pc:chgData name="Sherif Khattab" userId="c83b1e15-36f3-4f46-aceb-05aac24c545e" providerId="ADAL" clId="{4F266D3B-92A2-40A8-A073-356F608DC91A}" dt="2021-02-16T14:38:32.321" v="5" actId="47"/>
        <pc:sldMkLst>
          <pc:docMk/>
          <pc:sldMk cId="4223572414" sldId="339"/>
        </pc:sldMkLst>
      </pc:sldChg>
      <pc:sldChg chg="del">
        <pc:chgData name="Sherif Khattab" userId="c83b1e15-36f3-4f46-aceb-05aac24c545e" providerId="ADAL" clId="{4F266D3B-92A2-40A8-A073-356F608DC91A}" dt="2021-02-16T14:38:32.321" v="5" actId="47"/>
        <pc:sldMkLst>
          <pc:docMk/>
          <pc:sldMk cId="470668490" sldId="340"/>
        </pc:sldMkLst>
      </pc:sldChg>
      <pc:sldChg chg="del">
        <pc:chgData name="Sherif Khattab" userId="c83b1e15-36f3-4f46-aceb-05aac24c545e" providerId="ADAL" clId="{4F266D3B-92A2-40A8-A073-356F608DC91A}" dt="2021-02-16T14:38:32.321" v="5" actId="47"/>
        <pc:sldMkLst>
          <pc:docMk/>
          <pc:sldMk cId="1205868326" sldId="341"/>
        </pc:sldMkLst>
      </pc:sldChg>
      <pc:sldChg chg="del">
        <pc:chgData name="Sherif Khattab" userId="c83b1e15-36f3-4f46-aceb-05aac24c545e" providerId="ADAL" clId="{4F266D3B-92A2-40A8-A073-356F608DC91A}" dt="2021-02-16T14:38:32.321" v="5" actId="47"/>
        <pc:sldMkLst>
          <pc:docMk/>
          <pc:sldMk cId="1806563943" sldId="342"/>
        </pc:sldMkLst>
      </pc:sldChg>
      <pc:sldChg chg="del">
        <pc:chgData name="Sherif Khattab" userId="c83b1e15-36f3-4f46-aceb-05aac24c545e" providerId="ADAL" clId="{4F266D3B-92A2-40A8-A073-356F608DC91A}" dt="2021-02-16T14:38:32.321" v="5" actId="47"/>
        <pc:sldMkLst>
          <pc:docMk/>
          <pc:sldMk cId="1167711490" sldId="343"/>
        </pc:sldMkLst>
      </pc:sldChg>
      <pc:sldChg chg="del">
        <pc:chgData name="Sherif Khattab" userId="c83b1e15-36f3-4f46-aceb-05aac24c545e" providerId="ADAL" clId="{4F266D3B-92A2-40A8-A073-356F608DC91A}" dt="2021-02-16T14:38:32.321" v="5" actId="47"/>
        <pc:sldMkLst>
          <pc:docMk/>
          <pc:sldMk cId="1271999567" sldId="349"/>
        </pc:sldMkLst>
      </pc:sldChg>
      <pc:sldChg chg="del">
        <pc:chgData name="Sherif Khattab" userId="c83b1e15-36f3-4f46-aceb-05aac24c545e" providerId="ADAL" clId="{4F266D3B-92A2-40A8-A073-356F608DC91A}" dt="2021-02-16T14:38:32.321" v="5" actId="47"/>
        <pc:sldMkLst>
          <pc:docMk/>
          <pc:sldMk cId="434376579" sldId="363"/>
        </pc:sldMkLst>
      </pc:sldChg>
      <pc:sldChg chg="del">
        <pc:chgData name="Sherif Khattab" userId="c83b1e15-36f3-4f46-aceb-05aac24c545e" providerId="ADAL" clId="{4F266D3B-92A2-40A8-A073-356F608DC91A}" dt="2021-02-16T14:38:32.321" v="5" actId="47"/>
        <pc:sldMkLst>
          <pc:docMk/>
          <pc:sldMk cId="815621424" sldId="364"/>
        </pc:sldMkLst>
      </pc:sldChg>
      <pc:sldChg chg="del">
        <pc:chgData name="Sherif Khattab" userId="c83b1e15-36f3-4f46-aceb-05aac24c545e" providerId="ADAL" clId="{4F266D3B-92A2-40A8-A073-356F608DC91A}" dt="2021-02-16T14:38:32.321" v="5" actId="47"/>
        <pc:sldMkLst>
          <pc:docMk/>
          <pc:sldMk cId="1934104099" sldId="365"/>
        </pc:sldMkLst>
      </pc:sldChg>
      <pc:sldChg chg="del">
        <pc:chgData name="Sherif Khattab" userId="c83b1e15-36f3-4f46-aceb-05aac24c545e" providerId="ADAL" clId="{4F266D3B-92A2-40A8-A073-356F608DC91A}" dt="2021-02-16T14:38:32.321" v="5" actId="47"/>
        <pc:sldMkLst>
          <pc:docMk/>
          <pc:sldMk cId="2782429159" sldId="366"/>
        </pc:sldMkLst>
      </pc:sldChg>
      <pc:sldChg chg="del">
        <pc:chgData name="Sherif Khattab" userId="c83b1e15-36f3-4f46-aceb-05aac24c545e" providerId="ADAL" clId="{4F266D3B-92A2-40A8-A073-356F608DC91A}" dt="2021-02-16T14:38:32.321" v="5" actId="47"/>
        <pc:sldMkLst>
          <pc:docMk/>
          <pc:sldMk cId="2251973667" sldId="367"/>
        </pc:sldMkLst>
      </pc:sldChg>
      <pc:sldChg chg="del">
        <pc:chgData name="Sherif Khattab" userId="c83b1e15-36f3-4f46-aceb-05aac24c545e" providerId="ADAL" clId="{4F266D3B-92A2-40A8-A073-356F608DC91A}" dt="2021-02-16T14:38:32.321" v="5" actId="47"/>
        <pc:sldMkLst>
          <pc:docMk/>
          <pc:sldMk cId="3138501136" sldId="368"/>
        </pc:sldMkLst>
      </pc:sldChg>
      <pc:sldChg chg="del">
        <pc:chgData name="Sherif Khattab" userId="c83b1e15-36f3-4f46-aceb-05aac24c545e" providerId="ADAL" clId="{4F266D3B-92A2-40A8-A073-356F608DC91A}" dt="2021-02-16T14:38:32.321" v="5" actId="47"/>
        <pc:sldMkLst>
          <pc:docMk/>
          <pc:sldMk cId="3210992163" sldId="369"/>
        </pc:sldMkLst>
      </pc:sldChg>
      <pc:sldChg chg="del">
        <pc:chgData name="Sherif Khattab" userId="c83b1e15-36f3-4f46-aceb-05aac24c545e" providerId="ADAL" clId="{4F266D3B-92A2-40A8-A073-356F608DC91A}" dt="2021-02-16T14:38:32.321" v="5" actId="47"/>
        <pc:sldMkLst>
          <pc:docMk/>
          <pc:sldMk cId="4013065491" sldId="370"/>
        </pc:sldMkLst>
      </pc:sldChg>
      <pc:sldChg chg="del">
        <pc:chgData name="Sherif Khattab" userId="c83b1e15-36f3-4f46-aceb-05aac24c545e" providerId="ADAL" clId="{4F266D3B-92A2-40A8-A073-356F608DC91A}" dt="2021-02-16T14:38:32.321" v="5" actId="47"/>
        <pc:sldMkLst>
          <pc:docMk/>
          <pc:sldMk cId="2592968416" sldId="371"/>
        </pc:sldMkLst>
      </pc:sldChg>
      <pc:sldChg chg="del">
        <pc:chgData name="Sherif Khattab" userId="c83b1e15-36f3-4f46-aceb-05aac24c545e" providerId="ADAL" clId="{4F266D3B-92A2-40A8-A073-356F608DC91A}" dt="2021-02-16T14:38:32.321" v="5" actId="47"/>
        <pc:sldMkLst>
          <pc:docMk/>
          <pc:sldMk cId="3848335379" sldId="372"/>
        </pc:sldMkLst>
      </pc:sldChg>
      <pc:sldChg chg="del">
        <pc:chgData name="Sherif Khattab" userId="c83b1e15-36f3-4f46-aceb-05aac24c545e" providerId="ADAL" clId="{4F266D3B-92A2-40A8-A073-356F608DC91A}" dt="2021-02-16T14:38:32.321" v="5" actId="47"/>
        <pc:sldMkLst>
          <pc:docMk/>
          <pc:sldMk cId="3161117264" sldId="373"/>
        </pc:sldMkLst>
      </pc:sldChg>
      <pc:sldChg chg="del">
        <pc:chgData name="Sherif Khattab" userId="c83b1e15-36f3-4f46-aceb-05aac24c545e" providerId="ADAL" clId="{4F266D3B-92A2-40A8-A073-356F608DC91A}" dt="2021-02-16T14:38:32.321" v="5" actId="47"/>
        <pc:sldMkLst>
          <pc:docMk/>
          <pc:sldMk cId="1542066946" sldId="374"/>
        </pc:sldMkLst>
      </pc:sldChg>
      <pc:sldChg chg="del">
        <pc:chgData name="Sherif Khattab" userId="c83b1e15-36f3-4f46-aceb-05aac24c545e" providerId="ADAL" clId="{4F266D3B-92A2-40A8-A073-356F608DC91A}" dt="2021-02-16T14:38:32.321" v="5" actId="47"/>
        <pc:sldMkLst>
          <pc:docMk/>
          <pc:sldMk cId="834112894" sldId="375"/>
        </pc:sldMkLst>
      </pc:sldChg>
      <pc:sldChg chg="del">
        <pc:chgData name="Sherif Khattab" userId="c83b1e15-36f3-4f46-aceb-05aac24c545e" providerId="ADAL" clId="{4F266D3B-92A2-40A8-A073-356F608DC91A}" dt="2021-02-16T14:38:32.321" v="5" actId="47"/>
        <pc:sldMkLst>
          <pc:docMk/>
          <pc:sldMk cId="1165577892" sldId="376"/>
        </pc:sldMkLst>
      </pc:sldChg>
      <pc:sldChg chg="del">
        <pc:chgData name="Sherif Khattab" userId="c83b1e15-36f3-4f46-aceb-05aac24c545e" providerId="ADAL" clId="{4F266D3B-92A2-40A8-A073-356F608DC91A}" dt="2021-02-16T14:38:32.321" v="5" actId="47"/>
        <pc:sldMkLst>
          <pc:docMk/>
          <pc:sldMk cId="583513582" sldId="377"/>
        </pc:sldMkLst>
      </pc:sldChg>
      <pc:sldChg chg="del">
        <pc:chgData name="Sherif Khattab" userId="c83b1e15-36f3-4f46-aceb-05aac24c545e" providerId="ADAL" clId="{4F266D3B-92A2-40A8-A073-356F608DC91A}" dt="2021-02-16T14:38:32.321" v="5" actId="47"/>
        <pc:sldMkLst>
          <pc:docMk/>
          <pc:sldMk cId="3990797458" sldId="378"/>
        </pc:sldMkLst>
      </pc:sldChg>
      <pc:sldChg chg="del">
        <pc:chgData name="Sherif Khattab" userId="c83b1e15-36f3-4f46-aceb-05aac24c545e" providerId="ADAL" clId="{4F266D3B-92A2-40A8-A073-356F608DC91A}" dt="2021-02-16T14:38:32.321" v="5" actId="47"/>
        <pc:sldMkLst>
          <pc:docMk/>
          <pc:sldMk cId="2736486443" sldId="379"/>
        </pc:sldMkLst>
      </pc:sldChg>
      <pc:sldChg chg="del">
        <pc:chgData name="Sherif Khattab" userId="c83b1e15-36f3-4f46-aceb-05aac24c545e" providerId="ADAL" clId="{4F266D3B-92A2-40A8-A073-356F608DC91A}" dt="2021-02-16T14:38:32.321" v="5" actId="47"/>
        <pc:sldMkLst>
          <pc:docMk/>
          <pc:sldMk cId="541381985" sldId="380"/>
        </pc:sldMkLst>
      </pc:sldChg>
      <pc:sldChg chg="del">
        <pc:chgData name="Sherif Khattab" userId="c83b1e15-36f3-4f46-aceb-05aac24c545e" providerId="ADAL" clId="{4F266D3B-92A2-40A8-A073-356F608DC91A}" dt="2021-02-16T14:38:32.321" v="5" actId="47"/>
        <pc:sldMkLst>
          <pc:docMk/>
          <pc:sldMk cId="2235897330" sldId="381"/>
        </pc:sldMkLst>
      </pc:sldChg>
      <pc:sldChg chg="del">
        <pc:chgData name="Sherif Khattab" userId="c83b1e15-36f3-4f46-aceb-05aac24c545e" providerId="ADAL" clId="{4F266D3B-92A2-40A8-A073-356F608DC91A}" dt="2021-02-16T14:38:32.321" v="5" actId="47"/>
        <pc:sldMkLst>
          <pc:docMk/>
          <pc:sldMk cId="3360044446" sldId="382"/>
        </pc:sldMkLst>
      </pc:sldChg>
      <pc:sldChg chg="add">
        <pc:chgData name="Sherif Khattab" userId="c83b1e15-36f3-4f46-aceb-05aac24c545e" providerId="ADAL" clId="{4F266D3B-92A2-40A8-A073-356F608DC91A}" dt="2021-02-16T15:42:33.963" v="573"/>
        <pc:sldMkLst>
          <pc:docMk/>
          <pc:sldMk cId="3851230975" sldId="382"/>
        </pc:sldMkLst>
      </pc:sldChg>
      <pc:sldChg chg="del">
        <pc:chgData name="Sherif Khattab" userId="c83b1e15-36f3-4f46-aceb-05aac24c545e" providerId="ADAL" clId="{4F266D3B-92A2-40A8-A073-356F608DC91A}" dt="2021-02-16T14:38:32.321" v="5" actId="47"/>
        <pc:sldMkLst>
          <pc:docMk/>
          <pc:sldMk cId="1954384084" sldId="383"/>
        </pc:sldMkLst>
      </pc:sldChg>
      <pc:sldChg chg="del">
        <pc:chgData name="Sherif Khattab" userId="c83b1e15-36f3-4f46-aceb-05aac24c545e" providerId="ADAL" clId="{4F266D3B-92A2-40A8-A073-356F608DC91A}" dt="2021-02-16T14:38:32.321" v="5" actId="47"/>
        <pc:sldMkLst>
          <pc:docMk/>
          <pc:sldMk cId="220759689" sldId="384"/>
        </pc:sldMkLst>
      </pc:sldChg>
      <pc:sldChg chg="add">
        <pc:chgData name="Sherif Khattab" userId="c83b1e15-36f3-4f46-aceb-05aac24c545e" providerId="ADAL" clId="{4F266D3B-92A2-40A8-A073-356F608DC91A}" dt="2021-02-16T15:42:21.392" v="572"/>
        <pc:sldMkLst>
          <pc:docMk/>
          <pc:sldMk cId="1898410716" sldId="385"/>
        </pc:sldMkLst>
      </pc:sldChg>
      <pc:sldChg chg="del">
        <pc:chgData name="Sherif Khattab" userId="c83b1e15-36f3-4f46-aceb-05aac24c545e" providerId="ADAL" clId="{4F266D3B-92A2-40A8-A073-356F608DC91A}" dt="2021-02-16T14:38:32.321" v="5" actId="47"/>
        <pc:sldMkLst>
          <pc:docMk/>
          <pc:sldMk cId="2809799376" sldId="385"/>
        </pc:sldMkLst>
      </pc:sldChg>
      <pc:sldChg chg="del">
        <pc:chgData name="Sherif Khattab" userId="c83b1e15-36f3-4f46-aceb-05aac24c545e" providerId="ADAL" clId="{4F266D3B-92A2-40A8-A073-356F608DC91A}" dt="2021-02-16T14:38:32.321" v="5" actId="47"/>
        <pc:sldMkLst>
          <pc:docMk/>
          <pc:sldMk cId="2329144619" sldId="445"/>
        </pc:sldMkLst>
      </pc:sldChg>
      <pc:sldChg chg="del">
        <pc:chgData name="Sherif Khattab" userId="c83b1e15-36f3-4f46-aceb-05aac24c545e" providerId="ADAL" clId="{4F266D3B-92A2-40A8-A073-356F608DC91A}" dt="2021-02-16T14:38:32.321" v="5" actId="47"/>
        <pc:sldMkLst>
          <pc:docMk/>
          <pc:sldMk cId="1783368962" sldId="448"/>
        </pc:sldMkLst>
      </pc:sldChg>
      <pc:sldChg chg="del">
        <pc:chgData name="Sherif Khattab" userId="c83b1e15-36f3-4f46-aceb-05aac24c545e" providerId="ADAL" clId="{4F266D3B-92A2-40A8-A073-356F608DC91A}" dt="2021-02-16T14:38:32.321" v="5" actId="47"/>
        <pc:sldMkLst>
          <pc:docMk/>
          <pc:sldMk cId="2276002102" sldId="451"/>
        </pc:sldMkLst>
      </pc:sldChg>
      <pc:sldChg chg="del">
        <pc:chgData name="Sherif Khattab" userId="c83b1e15-36f3-4f46-aceb-05aac24c545e" providerId="ADAL" clId="{4F266D3B-92A2-40A8-A073-356F608DC91A}" dt="2021-02-16T15:39:03.476" v="492" actId="47"/>
        <pc:sldMkLst>
          <pc:docMk/>
          <pc:sldMk cId="2163467695" sldId="455"/>
        </pc:sldMkLst>
      </pc:sldChg>
      <pc:sldChg chg="del">
        <pc:chgData name="Sherif Khattab" userId="c83b1e15-36f3-4f46-aceb-05aac24c545e" providerId="ADAL" clId="{4F266D3B-92A2-40A8-A073-356F608DC91A}" dt="2021-02-16T15:39:36.243" v="505" actId="47"/>
        <pc:sldMkLst>
          <pc:docMk/>
          <pc:sldMk cId="1816629761" sldId="459"/>
        </pc:sldMkLst>
      </pc:sldChg>
      <pc:sldChg chg="del">
        <pc:chgData name="Sherif Khattab" userId="c83b1e15-36f3-4f46-aceb-05aac24c545e" providerId="ADAL" clId="{4F266D3B-92A2-40A8-A073-356F608DC91A}" dt="2021-02-16T15:40:10.605" v="519" actId="47"/>
        <pc:sldMkLst>
          <pc:docMk/>
          <pc:sldMk cId="1471081860" sldId="463"/>
        </pc:sldMkLst>
      </pc:sldChg>
      <pc:sldChg chg="del">
        <pc:chgData name="Sherif Khattab" userId="c83b1e15-36f3-4f46-aceb-05aac24c545e" providerId="ADAL" clId="{4F266D3B-92A2-40A8-A073-356F608DC91A}" dt="2021-02-16T15:40:09.473" v="507" actId="47"/>
        <pc:sldMkLst>
          <pc:docMk/>
          <pc:sldMk cId="574001865" sldId="464"/>
        </pc:sldMkLst>
      </pc:sldChg>
      <pc:sldChg chg="del">
        <pc:chgData name="Sherif Khattab" userId="c83b1e15-36f3-4f46-aceb-05aac24c545e" providerId="ADAL" clId="{4F266D3B-92A2-40A8-A073-356F608DC91A}" dt="2021-02-16T15:40:09.605" v="508" actId="47"/>
        <pc:sldMkLst>
          <pc:docMk/>
          <pc:sldMk cId="2156977365" sldId="465"/>
        </pc:sldMkLst>
      </pc:sldChg>
      <pc:sldChg chg="del">
        <pc:chgData name="Sherif Khattab" userId="c83b1e15-36f3-4f46-aceb-05aac24c545e" providerId="ADAL" clId="{4F266D3B-92A2-40A8-A073-356F608DC91A}" dt="2021-02-16T15:40:10.156" v="511" actId="47"/>
        <pc:sldMkLst>
          <pc:docMk/>
          <pc:sldMk cId="117329803" sldId="466"/>
        </pc:sldMkLst>
      </pc:sldChg>
      <pc:sldChg chg="del">
        <pc:chgData name="Sherif Khattab" userId="c83b1e15-36f3-4f46-aceb-05aac24c545e" providerId="ADAL" clId="{4F266D3B-92A2-40A8-A073-356F608DC91A}" dt="2021-02-16T15:40:10.190" v="512" actId="47"/>
        <pc:sldMkLst>
          <pc:docMk/>
          <pc:sldMk cId="3643915362" sldId="467"/>
        </pc:sldMkLst>
      </pc:sldChg>
      <pc:sldChg chg="del">
        <pc:chgData name="Sherif Khattab" userId="c83b1e15-36f3-4f46-aceb-05aac24c545e" providerId="ADAL" clId="{4F266D3B-92A2-40A8-A073-356F608DC91A}" dt="2021-02-16T15:40:10.286" v="514" actId="47"/>
        <pc:sldMkLst>
          <pc:docMk/>
          <pc:sldMk cId="1593910045" sldId="468"/>
        </pc:sldMkLst>
      </pc:sldChg>
      <pc:sldChg chg="del">
        <pc:chgData name="Sherif Khattab" userId="c83b1e15-36f3-4f46-aceb-05aac24c545e" providerId="ADAL" clId="{4F266D3B-92A2-40A8-A073-356F608DC91A}" dt="2021-02-16T15:40:10.331" v="515" actId="47"/>
        <pc:sldMkLst>
          <pc:docMk/>
          <pc:sldMk cId="3392020218" sldId="469"/>
        </pc:sldMkLst>
      </pc:sldChg>
      <pc:sldChg chg="del">
        <pc:chgData name="Sherif Khattab" userId="c83b1e15-36f3-4f46-aceb-05aac24c545e" providerId="ADAL" clId="{4F266D3B-92A2-40A8-A073-356F608DC91A}" dt="2021-02-16T14:40:29.007" v="103" actId="47"/>
        <pc:sldMkLst>
          <pc:docMk/>
          <pc:sldMk cId="3824051756" sldId="470"/>
        </pc:sldMkLst>
      </pc:sldChg>
      <pc:sldChg chg="del">
        <pc:chgData name="Sherif Khattab" userId="c83b1e15-36f3-4f46-aceb-05aac24c545e" providerId="ADAL" clId="{4F266D3B-92A2-40A8-A073-356F608DC91A}" dt="2021-02-16T14:40:29.007" v="103" actId="47"/>
        <pc:sldMkLst>
          <pc:docMk/>
          <pc:sldMk cId="1025764700" sldId="471"/>
        </pc:sldMkLst>
      </pc:sldChg>
      <pc:sldChg chg="del">
        <pc:chgData name="Sherif Khattab" userId="c83b1e15-36f3-4f46-aceb-05aac24c545e" providerId="ADAL" clId="{4F266D3B-92A2-40A8-A073-356F608DC91A}" dt="2021-02-16T14:40:29.007" v="103" actId="47"/>
        <pc:sldMkLst>
          <pc:docMk/>
          <pc:sldMk cId="3109107092" sldId="472"/>
        </pc:sldMkLst>
      </pc:sldChg>
      <pc:sldChg chg="del">
        <pc:chgData name="Sherif Khattab" userId="c83b1e15-36f3-4f46-aceb-05aac24c545e" providerId="ADAL" clId="{4F266D3B-92A2-40A8-A073-356F608DC91A}" dt="2021-02-16T14:40:29.007" v="103" actId="47"/>
        <pc:sldMkLst>
          <pc:docMk/>
          <pc:sldMk cId="2185675405" sldId="473"/>
        </pc:sldMkLst>
      </pc:sldChg>
      <pc:sldChg chg="del">
        <pc:chgData name="Sherif Khattab" userId="c83b1e15-36f3-4f46-aceb-05aac24c545e" providerId="ADAL" clId="{4F266D3B-92A2-40A8-A073-356F608DC91A}" dt="2021-02-16T14:40:29.007" v="103" actId="47"/>
        <pc:sldMkLst>
          <pc:docMk/>
          <pc:sldMk cId="1719184921" sldId="474"/>
        </pc:sldMkLst>
      </pc:sldChg>
      <pc:sldChg chg="del">
        <pc:chgData name="Sherif Khattab" userId="c83b1e15-36f3-4f46-aceb-05aac24c545e" providerId="ADAL" clId="{4F266D3B-92A2-40A8-A073-356F608DC91A}" dt="2021-02-16T14:40:29.007" v="103" actId="47"/>
        <pc:sldMkLst>
          <pc:docMk/>
          <pc:sldMk cId="3632958702" sldId="475"/>
        </pc:sldMkLst>
      </pc:sldChg>
      <pc:sldChg chg="del">
        <pc:chgData name="Sherif Khattab" userId="c83b1e15-36f3-4f46-aceb-05aac24c545e" providerId="ADAL" clId="{4F266D3B-92A2-40A8-A073-356F608DC91A}" dt="2021-02-16T14:40:29.007" v="103" actId="47"/>
        <pc:sldMkLst>
          <pc:docMk/>
          <pc:sldMk cId="2634117846" sldId="476"/>
        </pc:sldMkLst>
      </pc:sldChg>
      <pc:sldChg chg="del">
        <pc:chgData name="Sherif Khattab" userId="c83b1e15-36f3-4f46-aceb-05aac24c545e" providerId="ADAL" clId="{4F266D3B-92A2-40A8-A073-356F608DC91A}" dt="2021-02-16T14:40:29.007" v="103" actId="47"/>
        <pc:sldMkLst>
          <pc:docMk/>
          <pc:sldMk cId="4038969182" sldId="477"/>
        </pc:sldMkLst>
      </pc:sldChg>
      <pc:sldChg chg="del">
        <pc:chgData name="Sherif Khattab" userId="c83b1e15-36f3-4f46-aceb-05aac24c545e" providerId="ADAL" clId="{4F266D3B-92A2-40A8-A073-356F608DC91A}" dt="2021-02-16T14:40:29.007" v="103" actId="47"/>
        <pc:sldMkLst>
          <pc:docMk/>
          <pc:sldMk cId="326259628" sldId="478"/>
        </pc:sldMkLst>
      </pc:sldChg>
      <pc:sldChg chg="del">
        <pc:chgData name="Sherif Khattab" userId="c83b1e15-36f3-4f46-aceb-05aac24c545e" providerId="ADAL" clId="{4F266D3B-92A2-40A8-A073-356F608DC91A}" dt="2021-02-16T14:40:29.007" v="103" actId="47"/>
        <pc:sldMkLst>
          <pc:docMk/>
          <pc:sldMk cId="873856523" sldId="479"/>
        </pc:sldMkLst>
      </pc:sldChg>
      <pc:sldChg chg="del">
        <pc:chgData name="Sherif Khattab" userId="c83b1e15-36f3-4f46-aceb-05aac24c545e" providerId="ADAL" clId="{4F266D3B-92A2-40A8-A073-356F608DC91A}" dt="2021-02-16T14:40:29.007" v="103" actId="47"/>
        <pc:sldMkLst>
          <pc:docMk/>
          <pc:sldMk cId="3465344065" sldId="480"/>
        </pc:sldMkLst>
      </pc:sldChg>
      <pc:sldChg chg="del">
        <pc:chgData name="Sherif Khattab" userId="c83b1e15-36f3-4f46-aceb-05aac24c545e" providerId="ADAL" clId="{4F266D3B-92A2-40A8-A073-356F608DC91A}" dt="2021-02-16T14:40:29.007" v="103" actId="47"/>
        <pc:sldMkLst>
          <pc:docMk/>
          <pc:sldMk cId="2002489455" sldId="481"/>
        </pc:sldMkLst>
      </pc:sldChg>
      <pc:sldChg chg="del">
        <pc:chgData name="Sherif Khattab" userId="c83b1e15-36f3-4f46-aceb-05aac24c545e" providerId="ADAL" clId="{4F266D3B-92A2-40A8-A073-356F608DC91A}" dt="2021-02-16T14:40:29.007" v="103" actId="47"/>
        <pc:sldMkLst>
          <pc:docMk/>
          <pc:sldMk cId="1560930406" sldId="482"/>
        </pc:sldMkLst>
      </pc:sldChg>
      <pc:sldChg chg="del">
        <pc:chgData name="Sherif Khattab" userId="c83b1e15-36f3-4f46-aceb-05aac24c545e" providerId="ADAL" clId="{4F266D3B-92A2-40A8-A073-356F608DC91A}" dt="2021-02-16T14:40:29.007" v="103" actId="47"/>
        <pc:sldMkLst>
          <pc:docMk/>
          <pc:sldMk cId="1387835057" sldId="483"/>
        </pc:sldMkLst>
      </pc:sldChg>
      <pc:sldChg chg="del">
        <pc:chgData name="Sherif Khattab" userId="c83b1e15-36f3-4f46-aceb-05aac24c545e" providerId="ADAL" clId="{4F266D3B-92A2-40A8-A073-356F608DC91A}" dt="2021-02-16T14:40:29.007" v="103" actId="47"/>
        <pc:sldMkLst>
          <pc:docMk/>
          <pc:sldMk cId="1948397067" sldId="484"/>
        </pc:sldMkLst>
      </pc:sldChg>
      <pc:sldChg chg="del">
        <pc:chgData name="Sherif Khattab" userId="c83b1e15-36f3-4f46-aceb-05aac24c545e" providerId="ADAL" clId="{4F266D3B-92A2-40A8-A073-356F608DC91A}" dt="2021-02-16T14:40:29.007" v="103" actId="47"/>
        <pc:sldMkLst>
          <pc:docMk/>
          <pc:sldMk cId="3473693154" sldId="485"/>
        </pc:sldMkLst>
      </pc:sldChg>
      <pc:sldChg chg="del">
        <pc:chgData name="Sherif Khattab" userId="c83b1e15-36f3-4f46-aceb-05aac24c545e" providerId="ADAL" clId="{4F266D3B-92A2-40A8-A073-356F608DC91A}" dt="2021-02-16T14:40:29.007" v="103" actId="47"/>
        <pc:sldMkLst>
          <pc:docMk/>
          <pc:sldMk cId="2983945636" sldId="486"/>
        </pc:sldMkLst>
      </pc:sldChg>
      <pc:sldChg chg="del">
        <pc:chgData name="Sherif Khattab" userId="c83b1e15-36f3-4f46-aceb-05aac24c545e" providerId="ADAL" clId="{4F266D3B-92A2-40A8-A073-356F608DC91A}" dt="2021-02-16T14:40:29.007" v="103" actId="47"/>
        <pc:sldMkLst>
          <pc:docMk/>
          <pc:sldMk cId="3673539870" sldId="487"/>
        </pc:sldMkLst>
      </pc:sldChg>
      <pc:sldChg chg="del">
        <pc:chgData name="Sherif Khattab" userId="c83b1e15-36f3-4f46-aceb-05aac24c545e" providerId="ADAL" clId="{4F266D3B-92A2-40A8-A073-356F608DC91A}" dt="2021-02-16T14:40:29.007" v="103" actId="47"/>
        <pc:sldMkLst>
          <pc:docMk/>
          <pc:sldMk cId="1363323927" sldId="488"/>
        </pc:sldMkLst>
      </pc:sldChg>
      <pc:sldChg chg="del">
        <pc:chgData name="Sherif Khattab" userId="c83b1e15-36f3-4f46-aceb-05aac24c545e" providerId="ADAL" clId="{4F266D3B-92A2-40A8-A073-356F608DC91A}" dt="2021-02-16T14:40:29.007" v="103" actId="47"/>
        <pc:sldMkLst>
          <pc:docMk/>
          <pc:sldMk cId="936409682" sldId="489"/>
        </pc:sldMkLst>
      </pc:sldChg>
      <pc:sldChg chg="del">
        <pc:chgData name="Sherif Khattab" userId="c83b1e15-36f3-4f46-aceb-05aac24c545e" providerId="ADAL" clId="{4F266D3B-92A2-40A8-A073-356F608DC91A}" dt="2021-02-16T14:40:29.007" v="103" actId="47"/>
        <pc:sldMkLst>
          <pc:docMk/>
          <pc:sldMk cId="3252833104" sldId="490"/>
        </pc:sldMkLst>
      </pc:sldChg>
      <pc:sldChg chg="del">
        <pc:chgData name="Sherif Khattab" userId="c83b1e15-36f3-4f46-aceb-05aac24c545e" providerId="ADAL" clId="{4F266D3B-92A2-40A8-A073-356F608DC91A}" dt="2021-02-16T14:40:29.007" v="103" actId="47"/>
        <pc:sldMkLst>
          <pc:docMk/>
          <pc:sldMk cId="3413759872" sldId="491"/>
        </pc:sldMkLst>
      </pc:sldChg>
      <pc:sldChg chg="del">
        <pc:chgData name="Sherif Khattab" userId="c83b1e15-36f3-4f46-aceb-05aac24c545e" providerId="ADAL" clId="{4F266D3B-92A2-40A8-A073-356F608DC91A}" dt="2021-02-16T14:40:29.007" v="103" actId="47"/>
        <pc:sldMkLst>
          <pc:docMk/>
          <pc:sldMk cId="1930502979" sldId="492"/>
        </pc:sldMkLst>
      </pc:sldChg>
      <pc:sldChg chg="del">
        <pc:chgData name="Sherif Khattab" userId="c83b1e15-36f3-4f46-aceb-05aac24c545e" providerId="ADAL" clId="{4F266D3B-92A2-40A8-A073-356F608DC91A}" dt="2021-02-16T14:40:29.007" v="103" actId="47"/>
        <pc:sldMkLst>
          <pc:docMk/>
          <pc:sldMk cId="220106575" sldId="493"/>
        </pc:sldMkLst>
      </pc:sldChg>
      <pc:sldChg chg="del">
        <pc:chgData name="Sherif Khattab" userId="c83b1e15-36f3-4f46-aceb-05aac24c545e" providerId="ADAL" clId="{4F266D3B-92A2-40A8-A073-356F608DC91A}" dt="2021-02-16T14:40:29.007" v="103" actId="47"/>
        <pc:sldMkLst>
          <pc:docMk/>
          <pc:sldMk cId="3447713174" sldId="494"/>
        </pc:sldMkLst>
      </pc:sldChg>
      <pc:sldChg chg="del">
        <pc:chgData name="Sherif Khattab" userId="c83b1e15-36f3-4f46-aceb-05aac24c545e" providerId="ADAL" clId="{4F266D3B-92A2-40A8-A073-356F608DC91A}" dt="2021-02-16T14:40:29.007" v="103" actId="47"/>
        <pc:sldMkLst>
          <pc:docMk/>
          <pc:sldMk cId="2129126942" sldId="495"/>
        </pc:sldMkLst>
      </pc:sldChg>
      <pc:sldChg chg="modSp mod">
        <pc:chgData name="Sherif Khattab" userId="c83b1e15-36f3-4f46-aceb-05aac24c545e" providerId="ADAL" clId="{4F266D3B-92A2-40A8-A073-356F608DC91A}" dt="2021-02-16T14:49:58.948" v="196" actId="20577"/>
        <pc:sldMkLst>
          <pc:docMk/>
          <pc:sldMk cId="702367729" sldId="496"/>
        </pc:sldMkLst>
        <pc:spChg chg="mod">
          <ac:chgData name="Sherif Khattab" userId="c83b1e15-36f3-4f46-aceb-05aac24c545e" providerId="ADAL" clId="{4F266D3B-92A2-40A8-A073-356F608DC91A}" dt="2021-02-16T14:49:58.948" v="196" actId="20577"/>
          <ac:spMkLst>
            <pc:docMk/>
            <pc:sldMk cId="702367729" sldId="496"/>
            <ac:spMk id="3" creationId="{2466C52D-9A48-4683-BE7F-268D8DB7FAAD}"/>
          </ac:spMkLst>
        </pc:spChg>
      </pc:sldChg>
      <pc:sldChg chg="addSp delSp modSp add mod modAnim">
        <pc:chgData name="Sherif Khattab" userId="c83b1e15-36f3-4f46-aceb-05aac24c545e" providerId="ADAL" clId="{4F266D3B-92A2-40A8-A073-356F608DC91A}" dt="2021-02-16T15:29:38.464" v="468" actId="478"/>
        <pc:sldMkLst>
          <pc:docMk/>
          <pc:sldMk cId="4202616107" sldId="500"/>
        </pc:sldMkLst>
        <pc:spChg chg="mod">
          <ac:chgData name="Sherif Khattab" userId="c83b1e15-36f3-4f46-aceb-05aac24c545e" providerId="ADAL" clId="{4F266D3B-92A2-40A8-A073-356F608DC91A}" dt="2021-02-16T15:29:07.533" v="458" actId="20577"/>
          <ac:spMkLst>
            <pc:docMk/>
            <pc:sldMk cId="4202616107" sldId="500"/>
            <ac:spMk id="2" creationId="{6BF01C35-B7E9-AD43-99C8-95170559C8A0}"/>
          </ac:spMkLst>
        </pc:spChg>
        <pc:spChg chg="mod">
          <ac:chgData name="Sherif Khattab" userId="c83b1e15-36f3-4f46-aceb-05aac24c545e" providerId="ADAL" clId="{4F266D3B-92A2-40A8-A073-356F608DC91A}" dt="2021-02-16T15:28:55.379" v="451" actId="27636"/>
          <ac:spMkLst>
            <pc:docMk/>
            <pc:sldMk cId="4202616107" sldId="500"/>
            <ac:spMk id="3" creationId="{443F42C8-5750-0341-86AA-B64ED9D37EB6}"/>
          </ac:spMkLst>
        </pc:spChg>
        <pc:graphicFrameChg chg="add del modGraphic">
          <ac:chgData name="Sherif Khattab" userId="c83b1e15-36f3-4f46-aceb-05aac24c545e" providerId="ADAL" clId="{4F266D3B-92A2-40A8-A073-356F608DC91A}" dt="2021-02-16T15:29:38.464" v="468" actId="478"/>
          <ac:graphicFrameMkLst>
            <pc:docMk/>
            <pc:sldMk cId="4202616107" sldId="500"/>
            <ac:graphicFrameMk id="7" creationId="{8FA67E28-1575-4A35-92AE-803D55765388}"/>
          </ac:graphicFrameMkLst>
        </pc:graphicFrameChg>
      </pc:sldChg>
      <pc:sldChg chg="modSp add mod">
        <pc:chgData name="Sherif Khattab" userId="c83b1e15-36f3-4f46-aceb-05aac24c545e" providerId="ADAL" clId="{4F266D3B-92A2-40A8-A073-356F608DC91A}" dt="2021-02-16T14:39:12.366" v="9"/>
        <pc:sldMkLst>
          <pc:docMk/>
          <pc:sldMk cId="2116864396" sldId="505"/>
        </pc:sldMkLst>
        <pc:spChg chg="mod">
          <ac:chgData name="Sherif Khattab" userId="c83b1e15-36f3-4f46-aceb-05aac24c545e" providerId="ADAL" clId="{4F266D3B-92A2-40A8-A073-356F608DC91A}" dt="2021-02-16T14:39:12.366" v="9"/>
          <ac:spMkLst>
            <pc:docMk/>
            <pc:sldMk cId="2116864396" sldId="505"/>
            <ac:spMk id="3" creationId="{9FDE3B14-90B9-4B5A-83C7-6E633E32EA28}"/>
          </ac:spMkLst>
        </pc:spChg>
      </pc:sldChg>
      <pc:sldChg chg="modSp add mod">
        <pc:chgData name="Sherif Khattab" userId="c83b1e15-36f3-4f46-aceb-05aac24c545e" providerId="ADAL" clId="{4F266D3B-92A2-40A8-A073-356F608DC91A}" dt="2021-02-16T18:38:20.208" v="578" actId="20577"/>
        <pc:sldMkLst>
          <pc:docMk/>
          <pc:sldMk cId="3652489610" sldId="506"/>
        </pc:sldMkLst>
        <pc:spChg chg="mod">
          <ac:chgData name="Sherif Khattab" userId="c83b1e15-36f3-4f46-aceb-05aac24c545e" providerId="ADAL" clId="{4F266D3B-92A2-40A8-A073-356F608DC91A}" dt="2021-02-16T18:38:20.208" v="578" actId="20577"/>
          <ac:spMkLst>
            <pc:docMk/>
            <pc:sldMk cId="3652489610" sldId="506"/>
            <ac:spMk id="3" creationId="{9FDE3B14-90B9-4B5A-83C7-6E633E32EA28}"/>
          </ac:spMkLst>
        </pc:spChg>
      </pc:sldChg>
      <pc:sldChg chg="modSp add mod modAnim">
        <pc:chgData name="Sherif Khattab" userId="c83b1e15-36f3-4f46-aceb-05aac24c545e" providerId="ADAL" clId="{4F266D3B-92A2-40A8-A073-356F608DC91A}" dt="2021-02-16T15:29:22.015" v="467" actId="20577"/>
        <pc:sldMkLst>
          <pc:docMk/>
          <pc:sldMk cId="2487721040" sldId="516"/>
        </pc:sldMkLst>
        <pc:spChg chg="mod">
          <ac:chgData name="Sherif Khattab" userId="c83b1e15-36f3-4f46-aceb-05aac24c545e" providerId="ADAL" clId="{4F266D3B-92A2-40A8-A073-356F608DC91A}" dt="2021-02-16T15:29:22.015" v="467" actId="20577"/>
          <ac:spMkLst>
            <pc:docMk/>
            <pc:sldMk cId="2487721040" sldId="516"/>
            <ac:spMk id="2" creationId="{8F0D0240-9749-9A4C-AFD0-B00F3A6D8FB6}"/>
          </ac:spMkLst>
        </pc:spChg>
        <pc:spChg chg="mod">
          <ac:chgData name="Sherif Khattab" userId="c83b1e15-36f3-4f46-aceb-05aac24c545e" providerId="ADAL" clId="{4F266D3B-92A2-40A8-A073-356F608DC91A}" dt="2021-02-16T14:57:08.364" v="397"/>
          <ac:spMkLst>
            <pc:docMk/>
            <pc:sldMk cId="2487721040" sldId="516"/>
            <ac:spMk id="3" creationId="{CBB5D1A1-A1C5-4D4A-9051-CB104F0E3B4F}"/>
          </ac:spMkLst>
        </pc:spChg>
      </pc:sldChg>
      <pc:sldChg chg="add del">
        <pc:chgData name="Sherif Khattab" userId="c83b1e15-36f3-4f46-aceb-05aac24c545e" providerId="ADAL" clId="{4F266D3B-92A2-40A8-A073-356F608DC91A}" dt="2021-02-16T14:57:11.643" v="398" actId="47"/>
        <pc:sldMkLst>
          <pc:docMk/>
          <pc:sldMk cId="3114182525" sldId="517"/>
        </pc:sldMkLst>
      </pc:sldChg>
      <pc:sldChg chg="add">
        <pc:chgData name="Sherif Khattab" userId="c83b1e15-36f3-4f46-aceb-05aac24c545e" providerId="ADAL" clId="{4F266D3B-92A2-40A8-A073-356F608DC91A}" dt="2021-02-16T14:38:45.616" v="6"/>
        <pc:sldMkLst>
          <pc:docMk/>
          <pc:sldMk cId="1616471687" sldId="518"/>
        </pc:sldMkLst>
      </pc:sldChg>
      <pc:sldChg chg="addSp delSp modSp new mod modAnim">
        <pc:chgData name="Sherif Khattab" userId="c83b1e15-36f3-4f46-aceb-05aac24c545e" providerId="ADAL" clId="{4F266D3B-92A2-40A8-A073-356F608DC91A}" dt="2021-02-16T15:28:48.026" v="449"/>
        <pc:sldMkLst>
          <pc:docMk/>
          <pc:sldMk cId="3504930043" sldId="519"/>
        </pc:sldMkLst>
        <pc:spChg chg="mod">
          <ac:chgData name="Sherif Khattab" userId="c83b1e15-36f3-4f46-aceb-05aac24c545e" providerId="ADAL" clId="{4F266D3B-92A2-40A8-A073-356F608DC91A}" dt="2021-02-16T15:27:02.433" v="415" actId="20577"/>
          <ac:spMkLst>
            <pc:docMk/>
            <pc:sldMk cId="3504930043" sldId="519"/>
            <ac:spMk id="2" creationId="{A0D540A4-5655-4AC5-A7D9-14716DD6CE03}"/>
          </ac:spMkLst>
        </pc:spChg>
        <pc:spChg chg="add del mod">
          <ac:chgData name="Sherif Khattab" userId="c83b1e15-36f3-4f46-aceb-05aac24c545e" providerId="ADAL" clId="{4F266D3B-92A2-40A8-A073-356F608DC91A}" dt="2021-02-16T15:28:30.614" v="447" actId="27636"/>
          <ac:spMkLst>
            <pc:docMk/>
            <pc:sldMk cId="3504930043" sldId="519"/>
            <ac:spMk id="3" creationId="{081F86C7-7D18-4E19-B794-DA1A4D2806F5}"/>
          </ac:spMkLst>
        </pc:spChg>
        <pc:spChg chg="add del mod">
          <ac:chgData name="Sherif Khattab" userId="c83b1e15-36f3-4f46-aceb-05aac24c545e" providerId="ADAL" clId="{4F266D3B-92A2-40A8-A073-356F608DC91A}" dt="2021-02-16T15:27:07.553" v="419"/>
          <ac:spMkLst>
            <pc:docMk/>
            <pc:sldMk cId="3504930043" sldId="519"/>
            <ac:spMk id="6" creationId="{5AAC249C-A516-4821-A58B-D2F4C5A24FC3}"/>
          </ac:spMkLst>
        </pc:spChg>
      </pc:sldChg>
      <pc:sldChg chg="add del">
        <pc:chgData name="Sherif Khattab" userId="c83b1e15-36f3-4f46-aceb-05aac24c545e" providerId="ADAL" clId="{4F266D3B-92A2-40A8-A073-356F608DC91A}" dt="2021-02-16T14:38:53.992" v="7" actId="47"/>
        <pc:sldMkLst>
          <pc:docMk/>
          <pc:sldMk cId="1895271479" sldId="520"/>
        </pc:sldMkLst>
      </pc:sldChg>
      <pc:sldChg chg="modSp new mod modAnim">
        <pc:chgData name="Sherif Khattab" userId="c83b1e15-36f3-4f46-aceb-05aac24c545e" providerId="ADAL" clId="{4F266D3B-92A2-40A8-A073-356F608DC91A}" dt="2021-02-16T15:29:50.503" v="470"/>
        <pc:sldMkLst>
          <pc:docMk/>
          <pc:sldMk cId="2126070970" sldId="520"/>
        </pc:sldMkLst>
        <pc:spChg chg="mod">
          <ac:chgData name="Sherif Khattab" userId="c83b1e15-36f3-4f46-aceb-05aac24c545e" providerId="ADAL" clId="{4F266D3B-92A2-40A8-A073-356F608DC91A}" dt="2021-02-16T15:29:16.027" v="461" actId="20577"/>
          <ac:spMkLst>
            <pc:docMk/>
            <pc:sldMk cId="2126070970" sldId="520"/>
            <ac:spMk id="2" creationId="{08235729-9B80-4A9E-BC29-C4B6E026AAF2}"/>
          </ac:spMkLst>
        </pc:spChg>
        <pc:spChg chg="mod">
          <ac:chgData name="Sherif Khattab" userId="c83b1e15-36f3-4f46-aceb-05aac24c545e" providerId="ADAL" clId="{4F266D3B-92A2-40A8-A073-356F608DC91A}" dt="2021-02-16T15:29:02.714" v="456" actId="20577"/>
          <ac:spMkLst>
            <pc:docMk/>
            <pc:sldMk cId="2126070970" sldId="520"/>
            <ac:spMk id="3" creationId="{D7399D59-7ED8-4451-AEDE-1AC4DE33563A}"/>
          </ac:spMkLst>
        </pc:spChg>
      </pc:sldChg>
      <pc:sldChg chg="add del">
        <pc:chgData name="Sherif Khattab" userId="c83b1e15-36f3-4f46-aceb-05aac24c545e" providerId="ADAL" clId="{4F266D3B-92A2-40A8-A073-356F608DC91A}" dt="2021-02-16T14:38:54.959" v="8" actId="47"/>
        <pc:sldMkLst>
          <pc:docMk/>
          <pc:sldMk cId="2885366123" sldId="521"/>
        </pc:sldMkLst>
      </pc:sldChg>
      <pc:sldChg chg="add del">
        <pc:chgData name="Sherif Khattab" userId="c83b1e15-36f3-4f46-aceb-05aac24c545e" providerId="ADAL" clId="{4F266D3B-92A2-40A8-A073-356F608DC91A}" dt="2021-02-16T14:39:22.937" v="10" actId="47"/>
        <pc:sldMkLst>
          <pc:docMk/>
          <pc:sldMk cId="158309068" sldId="522"/>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49:57.520"/>
    </inkml:context>
    <inkml:brush xml:id="br0">
      <inkml:brushProperty name="width" value="0.05" units="cm"/>
      <inkml:brushProperty name="height" value="0.05" units="cm"/>
      <inkml:brushProperty name="color" value="#008C3A"/>
    </inkml:brush>
  </inkml:definitions>
  <inkml:trace contextRef="#ctx0" brushRef="#br0">5 1 10592 0 0,'0'0'9535'0'0,"0"2"-9391"0"0,6 107-128 0 0,-6-96-16 0 0,-5 209 0 0 0,-1-6-77 0 0,11 123-52 0 0,2-184 127 0 0,8 139-8 0 0,-9-84-87 0 0,-3-51 87 0 0,-1 187 273 0 0,-3-188-193 0 0,32 438-70 0 0,-24-495 0 0 0,16 144-30 0 0,-3-48-162 0 0,19 656 102 0 0,-35-324 708 0 0,2-332-52 0 0,0 0 298 0 0,10 283 871 0 0,-11-357-1615 0 0,0 2-15 0 0,-2-83-401 0 0,-5 65-1 0 0,2-89-517 0 0,3 30 0 0 0,-2-32-549 0 0,0 19-6100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5.999"/>
    </inkml:context>
    <inkml:brush xml:id="br0">
      <inkml:brushProperty name="width" value="0.1" units="cm"/>
      <inkml:brushProperty name="height" value="0.1" units="cm"/>
      <inkml:brushProperty name="color" value="#CC0066"/>
    </inkml:brush>
  </inkml:definitions>
  <inkml:trace contextRef="#ctx0" brushRef="#br0">57 35 4144 0 0,'-1'2'34'0'0,"0"0"0"0"0,0 1 0 0 0,0-1 1 0 0,-1 0-1 0 0,1 0 0 0 0,-1 0 0 0 0,1 0 0 0 0,-1 0 0 0 0,0 0 0 0 0,1 0 1 0 0,-40 15 17476 0 0,45-20-16237 0 0,0 0-1172 0 0,1 0-76 0 0,1 1 0 0 0,-1-1-1 0 0,1 1 1 0 0,0 0 0 0 0,-1 1-1 0 0,1-1 1 0 0,0 1 0 0 0,0 0-1 0 0,8 0 1 0 0,1 0 55 0 0,-1-1 29 0 0,0 2 0 0 0,-1 0 0 0 0,23 3 0 0 0,-20-1-63 0 0,0-1 1 0 0,22-1-1 0 0,13-4-79 0 0,-12 2-723 0 0,0-2 1 0 0,0-2-1 0 0,65-17 1 0 0,-79 15-4567 0 0,2 2-1555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9.563"/>
    </inkml:context>
    <inkml:brush xml:id="br0">
      <inkml:brushProperty name="width" value="0.1" units="cm"/>
      <inkml:brushProperty name="height" value="0.1" units="cm"/>
      <inkml:brushProperty name="color" value="#5B2D90"/>
    </inkml:brush>
  </inkml:definitions>
  <inkml:trace contextRef="#ctx0" brushRef="#br0">1452 0 14544 0 0,'0'0'1624'0'0,"-2"1"-1214"0"0,-7 5-175 0 0,0-1-1 0 0,0-1 0 0 0,-1 1 1 0 0,0-2-1 0 0,-20 6 0 0 0,-58 6-863 0 0,54-10 505 0 0,-82 20 57 0 0,-19 2 421 0 0,-107 3 1221 0 0,87-6-736 0 0,86-11-617 0 0,-174 34 239 0 0,215-40-261 0 0,0 1 0 0 0,-30 13 0 0 0,27-9 272 0 0,16-6-251 0 0,1 1-1 0 0,-15 9 0 0 0,16-9-89 0 0,9-5-75 0 0,0 1-1 0 0,1-1 0 0 0,-1 1 1 0 0,1 0-1 0 0,-1 0 1 0 0,1 0-1 0 0,0 1 0 0 0,0-1 1 0 0,0 1-1 0 0,1 0 1 0 0,-1-1-1 0 0,-1 6 0 0 0,-4 8 195 0 0,6-14-182 0 0,1 1 1 0 0,-1-1-1 0 0,1 1 0 0 0,0-1 1 0 0,0 1-1 0 0,-1 4 0 0 0,-5 48 172 0 0,3 1 0 0 0,1 0 0 0 0,7 64 0 0 0,-1 28-186 0 0,0-10-28 0 0,4 19-98 0 0,2 43-248 0 0,-7-185 23 0 0,8 79-2414 0 0,-5-80 847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6.349"/>
    </inkml:context>
    <inkml:brush xml:id="br0">
      <inkml:brushProperty name="width" value="0.1" units="cm"/>
      <inkml:brushProperty name="height" value="0.1" units="cm"/>
      <inkml:brushProperty name="color" value="#CC0066"/>
    </inkml:brush>
  </inkml:definitions>
  <inkml:trace contextRef="#ctx0" brushRef="#br0">634 1 17071 0 0,'0'0'2744'0'0,"-1"2"-1756"0"0,-34 93 1689 0 0,-34 88-2900 0 0,-117 232 283 0 0,87-203 478 0 0,65-137-329 0 0,-67 158 318 0 0,79-179-412 0 0,6-16-92 0 0,-15 56-1 0 0,29-88-19 0 0,-34 167-790 0 0,35-171 629 0 0,1-1-1 0 0,0 1 1 0 0,0 0-1 0 0,0 0 1 0 0,0 0-1 0 0,0 0 0 0 0,0 0 1 0 0,0-1-1 0 0,1 1 1 0 0,-1 0-1 0 0,1 0 1 0 0,-1 0-1 0 0,1-1 1 0 0,0 1-1 0 0,-1 0 1 0 0,1-1-1 0 0,0 1 0 0 0,0 0 1 0 0,0-1-1 0 0,1 1 1 0 0,-1-1-1 0 0,2 2 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018"/>
    </inkml:context>
    <inkml:brush xml:id="br0">
      <inkml:brushProperty name="width" value="0.1" units="cm"/>
      <inkml:brushProperty name="height" value="0.1" units="cm"/>
      <inkml:brushProperty name="color" value="#5B2D90"/>
    </inkml:brush>
  </inkml:definitions>
  <inkml:trace contextRef="#ctx0" brushRef="#br0">1513 1 20591 0 0,'0'0'996'0'0,"0"2"-430"0"0,1 0-480 0 0,-1 1 0 0 0,0 0 0 0 0,1 0 0 0 0,0-1 0 0 0,0 1 0 0 0,0-1 0 0 0,2 5 0 0 0,5 14-80 0 0,9 81-1097 0 0,-12-70 446 0 0,-4-17 209 0 0,0 25 1 0 0,-1-26 246 0 0,0 0 1 0 0,3 18-1 0 0,26 158 222 0 0,-1-1 1721 0 0,-16-117-1190 0 0,15 67 305 0 0,-23-120-822 0 0,0 0 0 0 0,1 25-1 0 0,-4-24-7 0 0,9 36-1 0 0,-10-52-38 0 0,2 0 0 0 0,-1 1 0 0 0,0-1 0 0 0,0 0 0 0 0,-1 1 0 0 0,1-1 0 0 0,-1 1 0 0 0,0-1 0 0 0,0 1 0 0 0,-1 6 0 0 0,-2 6 0 0 0,2-11 0 0 0,1-1 0 0 0,-1 1 0 0 0,0-1 0 0 0,-1 0 0 0 0,1 1 0 0 0,-1-1 0 0 0,0 0 0 0 0,0 0 0 0 0,-1 0 0 0 0,1 0 0 0 0,-1-1 0 0 0,0 1 0 0 0,-1-1 0 0 0,-5 7 0 0 0,3-6 7 0 0,-1 0-1 0 0,1-1 1 0 0,-1 0-1 0 0,0 0 1 0 0,-1-1-1 0 0,-13 6 1 0 0,-48 9 136 0 0,60-16-112 0 0,-42 8 379 0 0,-73 3 0 0 0,50-7-315 0 0,-194 14 104 0 0,-230 42-7 0 0,277-25-107 0 0,175-29-534 0 0,-66 6 442 0 0,94-13-2385 0 0,0-1-1 0 0,-22-3 1 0 0,8-1-4961 0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385"/>
    </inkml:context>
    <inkml:brush xml:id="br0">
      <inkml:brushProperty name="width" value="0.1" units="cm"/>
      <inkml:brushProperty name="height" value="0.1" units="cm"/>
      <inkml:brushProperty name="color" value="#5B2D90"/>
    </inkml:brush>
  </inkml:definitions>
  <inkml:trace contextRef="#ctx0" brushRef="#br0">0 1 8752 0 0,'27'13'398'0'0,"-23"-11"-182"0"0,-5-1-37 0 0,-6 3 1030 0 0,7-3-900 0 0,-1 0 1 0 0,1 0-1 0 0,0-1 0 0 0,0 1 0 0 0,-1 0 0 0 0,1 0 1 0 0,0-1-1 0 0,0 1 0 0 0,0 0 0 0 0,0 0 1 0 0,0 0-1 0 0,0 3 836 0 0,0-2-728 0 0,-1 0-1 0 0,1 0 1 0 0,0 0-1 0 0,0 0 1 0 0,0 0 0 0 0,0 0-1 0 0,0 0 1 0 0,0 0-1 0 0,0 0 1 0 0,1 0 0 0 0,-1 0-1 0 0,1 0 1 0 0,0 0-1 0 0,1 3 1 0 0,3 11 110 0 0,-4-14-587 0 0,-1 1 0 0 0,1-1 0 0 0,-1 1 0 0 0,0 0 0 0 0,0-1 0 0 0,-1 1 0 0 0,1-1 1 0 0,-1 5-1 0 0,0-4-25 0 0,0 1 1 0 0,1-1-1 0 0,-1 0 1 0 0,1 0 0 0 0,0 1-1 0 0,0-1 1 0 0,1 4-1 0 0,5 17-198 0 0,-3-10 99 0 0,1 1 0 0 0,-2 0 0 0 0,0-1 1 0 0,0 29-1 0 0,-3-12 581 0 0,-2 0-1 0 0,-9 36 1 0 0,11-61-343 0 0,-1 0-1 0 0,1 0 0 0 0,0 1 1 0 0,1-1-1 0 0,-1 0 0 0 0,1 0 1 0 0,0 1-1 0 0,1-1 0 0 0,-1 0 1 0 0,1 0-1 0 0,2 8 0 0 0,-2-13-91 0 0,-1 1 0 0 0,0 0-1 0 0,0-1 1 0 0,0 1 0 0 0,0 0-1 0 0,0-1 1 0 0,0 1 0 0 0,0 0-1 0 0,0-1 1 0 0,-1 1 0 0 0,1-1-1 0 0,-1 1 1 0 0,1 0 0 0 0,-1-1-1 0 0,0 1 1 0 0,-1 1 0 0 0,1-1-172 0 0,0-1 1 0 0,1 1 0 0 0,-1-1-1 0 0,0 1 1 0 0,1-1 0 0 0,-1 1-1 0 0,1 0 1 0 0,-1-1-1 0 0,1 1 1 0 0,0 0 0 0 0,0 0-1 0 0,0 3 1 0 0,5 10-1812 0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720"/>
    </inkml:context>
    <inkml:brush xml:id="br0">
      <inkml:brushProperty name="width" value="0.1" units="cm"/>
      <inkml:brushProperty name="height" value="0.1" units="cm"/>
      <inkml:brushProperty name="color" value="#5B2D90"/>
    </inkml:brush>
  </inkml:definitions>
  <inkml:trace contextRef="#ctx0" brushRef="#br0">194 140 9672 0 0,'-1'0'44'0'0,"0"0"1"0"0,0 0-1 0 0,1 1 0 0 0,-1-1 1 0 0,0 0-1 0 0,0 0 1 0 0,0 0-1 0 0,1-1 0 0 0,-1 1 1 0 0,0 0-1 0 0,0 0 1 0 0,0 0-1 0 0,1-1 1 0 0,-1 1-1 0 0,0 0 0 0 0,-1-1 1 0 0,12-6 1063 0 0,12-9 1903 0 0,-16 11-2261 0 0,0 1 1 0 0,1-1-1 0 0,-1 1 0 0 0,1 1 0 0 0,10-5 0 0 0,18-11 89 0 0,-7 4-464 0 0,47-21 0 0 0,-64 31-369 0 0,-6 3 57 0 0,-1 0-1 0 0,1 1 1 0 0,0-1 0 0 0,-1 1-1 0 0,1 0 1 0 0,0 0 0 0 0,5 0-1 0 0,-9 1 150 0 0,2 1 119 0 0,24 8 454 0 0,-25-9-427 0 0,-1 2-180 0 0,13 15 6 0 0,-14-17-183 0 0,0 1 0 0 0,1-1-1 0 0,-1 1 1 0 0,0-1 0 0 0,0 1 0 0 0,1-1-1 0 0,-1 1 1 0 0,0 0 0 0 0,0-1-1 0 0,0 1 1 0 0,0-1 0 0 0,0 1-1 0 0,0 0 1 0 0,0-1 0 0 0,0 1 0 0 0,0-1-1 0 0,0 1 1 0 0,0 0 0 0 0,0-1-1 0 0,0 2 1 0 0,-1 0-13 0 0,1 3-25 0 0,0 0 0 0 0,-1 0 0 0 0,0 0 0 0 0,0 0 0 0 0,0 0 0 0 0,0 0 0 0 0,-1 0 0 0 0,0 0 0 0 0,0 0 0 0 0,0 0-1 0 0,-4 4 1 0 0,-2 2-18 0 0,0-1-1 0 0,0 0 0 0 0,-12 11 0 0 0,7-6 38 0 0,-10 8 21 0 0,-66 39-13 0 0,57-41-54 0 0,-52 26 0 0 0,56-32-6 0 0,18-9 33 0 0,1 0 1 0 0,-13 10-1 0 0,-15 12-238 0 0,-38 10-3893 0 0,59-28-2398 0 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1.098"/>
    </inkml:context>
    <inkml:brush xml:id="br0">
      <inkml:brushProperty name="width" value="0.1" units="cm"/>
      <inkml:brushProperty name="height" value="0.1" units="cm"/>
      <inkml:brushProperty name="color" value="#5B2D90"/>
    </inkml:brush>
  </inkml:definitions>
  <inkml:trace contextRef="#ctx0" brushRef="#br0">1 38 17015 0 0,'26'4'1543'0'0,"-13"-6"-1051"0"0,0-1 0 0 0,15-5 0 0 0,-3-2 581 0 0,-18 6-1078 0 0,1 1 0 0 0,-1 1 0 0 0,1-1 0 0 0,-1 1 0 0 0,1 1 0 0 0,0-1 0 0 0,12 0 0 0 0,-15 2-9 0 0,6 0 109 0 0,-1 1-1 0 0,15 1 1 0 0,-22-1 2 0 0,0-1-1 0 0,0 1 1 0 0,0 0-1 0 0,0 0 0 0 0,0 1 1 0 0,0-1-1 0 0,-1 0 1 0 0,1 1-1 0 0,0 0 1 0 0,-1 0-1 0 0,1-1 1 0 0,3 5 771 0 0,-3-3-544 0 0,-2-2-292 0 0,1 0 0 0 0,-1 0 0 0 0,1 1 0 0 0,-1-1 0 0 0,0 1 0 0 0,1-1 0 0 0,-1 1 0 0 0,0 0 0 0 0,0-1 0 0 0,0 1 0 0 0,0 0 0 0 0,0 0 0 0 0,-1-1 0 0 0,1 1 0 0 0,-1 0 0 0 0,1 0 0 0 0,-1 0 0 0 0,1 0 0 0 0,-1 3 0 0 0,1 12-53 0 0,0-14 7 0 0,-1-1 0 0 0,1 1 0 0 0,-1 0 1 0 0,0 0-1 0 0,0-1 0 0 0,0 1 0 0 0,0 0 1 0 0,-1-1-1 0 0,1 1 0 0 0,-1 0 0 0 0,-1 2 1 0 0,-28 48-857 0 0,20-29 618 0 0,-17 28-1 0 0,13-19 168 0 0,12-27 84 0 0,0 0 1 0 0,0 0 0 0 0,-6 10-1 0 0,7-14 10 0 0,0 0 0 0 0,0 0 0 0 0,0 0 0 0 0,1 0-1 0 0,-1 0 1 0 0,1 0 0 0 0,-1 0 0 0 0,1 0 0 0 0,0 0-1 0 0,0 0 1 0 0,0 0 0 0 0,0 3 0 0 0,0-2 20 0 0,0 0 129 0 0,2-3-102 0 0,7 4-35 0 0,-7-3-19 0 0,-1-1 0 0 0,0 1 0 0 0,1-1 0 0 0,-1 0 0 0 0,1 1 0 0 0,-1-1 0 0 0,0 0 0 0 0,1 0 0 0 0,1 0 0 0 0,2-1-30 0 0,1 0 1 0 0,-1-1-1 0 0,0 0 0 0 0,6-2 1 0 0,7-3-40 0 0,7-4-1070 0 0,1 0 1 0 0,45-30-1 0 0,-38 18-47 0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939"/>
    </inkml:context>
    <inkml:brush xml:id="br0">
      <inkml:brushProperty name="width" value="0.1" units="cm"/>
      <inkml:brushProperty name="height" value="0.1" units="cm"/>
      <inkml:brushProperty name="color" value="#5B2D90"/>
    </inkml:brush>
  </inkml:definitions>
  <inkml:trace contextRef="#ctx0" brushRef="#br0">225 1 8752 0 0,'0'0'9215'0'0,"-2"1"-8681"0"0,-17 7-960 0 0,-31 21 0 0 0,-13 5-292 0 0,58-31 809 0 0,0-1-1 0 0,1 1 1 0 0,-1-1-1 0 0,1 1 1 0 0,0 0-1 0 0,-1 1 1 0 0,1-1-1 0 0,1 1 0 0 0,-1 0 1 0 0,0 0-1 0 0,-4 8 1 0 0,-8 6 548 0 0,14-17-559 0 0,1 1-1 0 0,-1-1 1 0 0,1 1 0 0 0,-1-1-1 0 0,1 1 1 0 0,0-1-1 0 0,-1 1 1 0 0,1 0-1 0 0,0 0 1 0 0,0 0 0 0 0,0-1-1 0 0,0 1 1 0 0,1 0-1 0 0,-1 0 1 0 0,1 0 0 0 0,-1 0-1 0 0,1 0 1 0 0,-1 1-1 0 0,1-1 1 0 0,0 3-1 0 0,2 7 161 0 0,1 0 0 0 0,0 0 0 0 0,6 13 0 0 0,-8-23-235 0 0,1 0-1 0 0,-1 0 1 0 0,0-1 0 0 0,1 1-1 0 0,0 0 1 0 0,-1-1-1 0 0,1 1 1 0 0,0 0-1 0 0,0-1 1 0 0,0 0-1 0 0,0 0 1 0 0,3 2-1 0 0,4 3-15 0 0,0 1-22 0 0,1 0 0 0 0,0-1 0 0 0,-1-1 0 0 0,2 1 0 0 0,-1-1 0 0 0,13 3-1 0 0,30 12 33 0 0,36 9 69 0 0,-82-26-63 0 0,1-1-1 0 0,13 9 1 0 0,8 2-6 0 0,-4-5 1 0 0,-7 2 0 0 0,18 18-114 0 0,-35-27 86 0 0,-1 1 1 0 0,1-1 0 0 0,0 0 0 0 0,0 0 0 0 0,-1 1 0 0 0,1-1-1 0 0,-1 0 1 0 0,1 1 0 0 0,-1-1 0 0 0,0 1 0 0 0,0-1-1 0 0,1 0 1 0 0,-1 1 0 0 0,0-1 0 0 0,0 3 0 0 0,-2 20-76 0 0,2-23 115 0 0,0 1-16 0 0,-1 0 0 0 0,1 0-1 0 0,-1 0 1 0 0,0 0 0 0 0,0 0-1 0 0,0 0 1 0 0,0 0 0 0 0,0 0-1 0 0,0 0 1 0 0,0-1 0 0 0,-3 4-1 0 0,2-3 12 0 0,1 0-1 0 0,-1 0 0 0 0,1 0 1 0 0,-1 0-1 0 0,1 1 1 0 0,0-1-1 0 0,0 0 0 0 0,-1 5 1 0 0,1-6 3 0 0,1 0 1 0 0,-1 0 0 0 0,1 0-1 0 0,-1 1 1 0 0,0-1 0 0 0,0 0-1 0 0,0 0 1 0 0,1 0 0 0 0,-1 0-1 0 0,0 0 1 0 0,0 0 0 0 0,0 0-1 0 0,0 0 1 0 0,-1-1 0 0 0,1 1-1 0 0,0 0 1 0 0,-3 0 0 0 0,2 1 95 0 0,0-1 1 0 0,0 0 0 0 0,0 1-1 0 0,0-1 1 0 0,0 1 0 0 0,0 0-1 0 0,-3 3 1 0 0,4-4-24 0 0,0 0 0 0 0,0 0 0 0 0,0 0 0 0 0,0 0 0 0 0,0-1 0 0 0,0 1-1 0 0,0 0 1 0 0,0 0 0 0 0,0-1 0 0 0,0 1 0 0 0,0-1 0 0 0,0 1 0 0 0,-1-1 0 0 0,1 1 0 0 0,0-1 0 0 0,0 0 0 0 0,-1 0 0 0 0,1 0 0 0 0,0 0 0 0 0,0 1-1 0 0,-1-2 1 0 0,1 1 0 0 0,0 0 0 0 0,-1 0 0 0 0,1 0 0 0 0,0-1 0 0 0,0 1 0 0 0,0 0 0 0 0,-1-1 0 0 0,1 1 0 0 0,0-1 0 0 0,0 1 0 0 0,0-1-1 0 0,0 0 1 0 0,0 0 0 0 0,0 1 0 0 0,0-1 0 0 0,0 0 0 0 0,0 0 0 0 0,0 0 0 0 0,0 0 0 0 0,1 0 0 0 0,-1 0 0 0 0,0 0 0 0 0,1 0 0 0 0,-1 0-1 0 0,1-1 1 0 0,-1 1 0 0 0,1 0 0 0 0,-1-2 0 0 0,-2-8 178 0 0,0-1 1 0 0,1 1-1 0 0,1-1 0 0 0,0 1 0 0 0,0-1 0 0 0,1 0 0 0 0,1 0 1 0 0,2-14-1 0 0,2-12-153 0 0,-4 27-87 0 0,0 0-1 0 0,1 1 1 0 0,3-12-1 0 0,2 0-59 0 0,0 3-57 0 0,-2 0 0 0 0,6-26 1 0 0,0-11-512 0 0,-7 42-411 0 0,-1-1 1 0 0,0 0-1 0 0,0-26 1 0 0,-5 4-7544 0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6.733"/>
    </inkml:context>
    <inkml:brush xml:id="br0">
      <inkml:brushProperty name="width" value="0.1" units="cm"/>
      <inkml:brushProperty name="height" value="0.1" units="cm"/>
      <inkml:brushProperty name="color" value="#CC0066"/>
    </inkml:brush>
  </inkml:definitions>
  <inkml:trace contextRef="#ctx0" brushRef="#br0">342 1 14280 0 0,'0'0'1102'0'0,"-2"2"-719"0"0,-24 29 2754 0 0,-12 7 487 0 0,-13 24-3954 0 0,27-32 23 0 0,3-1-465 0 0,1 1 1 0 0,2 1-1 0 0,-19 45 1 0 0,24-50 455 0 0,11-22 274 0 0,-50 109-421 0 0,43-90 603 0 0,1 0 1 0 0,1 1-1 0 0,-4 24 0 0 0,10-31 40 0 0,0 0-1 0 0,1 0 1 0 0,1 1-1 0 0,0-1 0 0 0,2 0 1 0 0,0 0-1 0 0,0-1 1 0 0,10 25-1 0 0,-10-32-159 0 0,1 0 0 0 0,0 0 0 0 0,0 0 0 0 0,1-1 0 0 0,1 1 0 0 0,-1-1 0 0 0,1-1 0 0 0,1 1 0 0 0,-1-1 0 0 0,1 0 0 0 0,0 0 0 0 0,1-1 0 0 0,0 0 0 0 0,0 0 0 0 0,0-1 0 0 0,0 0 0 0 0,17 6 0 0 0,-11-5-37 0 0,0-1 0 0 0,1-1 1 0 0,0 0-1 0 0,0-1 1 0 0,0 0-1 0 0,1-1 1 0 0,-1-1-1 0 0,0-1 0 0 0,1 0 1 0 0,21-3-1 0 0,-24 0 67 0 0,0 0-1 0 0,0-1 0 0 0,0 0 0 0 0,-1-1 0 0 0,0-1 0 0 0,0 0 0 0 0,-1 0 1 0 0,1-1-1 0 0,-1 0 0 0 0,-1-1 0 0 0,1-1 0 0 0,-1 0 0 0 0,11-12 0 0 0,9-14 572 0 0,0-2 0 0 0,31-52-1 0 0,-55 80-498 0 0,21-34 861 0 0,35-71-1 0 0,-53 93-734 0 0,0 0 1 0 0,-2 0-1 0 0,0 0 0 0 0,-2-1 1 0 0,6-43-1 0 0,-11 54-189 0 0,0 0 0 0 0,0 0 1 0 0,-1 0-1 0 0,0 0 0 0 0,-1 0 1 0 0,0 0-1 0 0,-1 1 0 0 0,0-1 1 0 0,0 1-1 0 0,-1 0 0 0 0,-1 0 1 0 0,0 0-1 0 0,-10-16 0 0 0,7 16-44 0 0,0 0 0 0 0,0 1 0 0 0,-1 0-1 0 0,0 0 1 0 0,-1 1 0 0 0,0 0 0 0 0,0 0 0 0 0,0 1-1 0 0,-1 1 1 0 0,0 0 0 0 0,-20-8 0 0 0,-2 4-158 0 0,-1 1-1 0 0,0 2 1 0 0,0 1 0 0 0,-36-1 0 0 0,-20-3-1457 0 0,46 1 565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9.563"/>
    </inkml:context>
    <inkml:brush xml:id="br0">
      <inkml:brushProperty name="width" value="0.1" units="cm"/>
      <inkml:brushProperty name="height" value="0.1" units="cm"/>
      <inkml:brushProperty name="color" value="#5B2D90"/>
    </inkml:brush>
  </inkml:definitions>
  <inkml:trace contextRef="#ctx0" brushRef="#br0">1452 0 14544 0 0,'0'0'1624'0'0,"-2"1"-1214"0"0,-7 5-175 0 0,0-1-1 0 0,0-1 0 0 0,-1 1 1 0 0,0-2-1 0 0,-20 6 0 0 0,-58 6-863 0 0,54-10 505 0 0,-82 20 57 0 0,-19 2 421 0 0,-107 3 1221 0 0,87-6-736 0 0,86-11-617 0 0,-174 34 239 0 0,215-40-261 0 0,0 1 0 0 0,-30 13 0 0 0,27-9 272 0 0,16-6-251 0 0,1 1-1 0 0,-15 9 0 0 0,16-9-89 0 0,9-5-75 0 0,0 1-1 0 0,1-1 0 0 0,-1 1 1 0 0,1 0-1 0 0,-1 0 1 0 0,1 0-1 0 0,0 1 0 0 0,0-1 1 0 0,0 1-1 0 0,1 0 1 0 0,-1-1-1 0 0,-1 6 0 0 0,-4 8 195 0 0,6-14-182 0 0,1 1 1 0 0,-1-1-1 0 0,1 1 0 0 0,0-1 1 0 0,0 1-1 0 0,-1 4 0 0 0,-5 48 172 0 0,3 1 0 0 0,1 0 0 0 0,7 64 0 0 0,-1 28-186 0 0,0-10-28 0 0,4 19-98 0 0,2 43-248 0 0,-7-185 23 0 0,8 79-2414 0 0,-5-80 847 0 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018"/>
    </inkml:context>
    <inkml:brush xml:id="br0">
      <inkml:brushProperty name="width" value="0.1" units="cm"/>
      <inkml:brushProperty name="height" value="0.1" units="cm"/>
      <inkml:brushProperty name="color" value="#5B2D90"/>
    </inkml:brush>
  </inkml:definitions>
  <inkml:trace contextRef="#ctx0" brushRef="#br0">1513 1 20591 0 0,'0'0'996'0'0,"0"2"-430"0"0,1 0-480 0 0,-1 1 0 0 0,0 0 0 0 0,1 0 0 0 0,0-1 0 0 0,0 1 0 0 0,0-1 0 0 0,2 5 0 0 0,5 14-80 0 0,9 81-1097 0 0,-12-70 446 0 0,-4-17 209 0 0,0 25 1 0 0,-1-26 246 0 0,0 0 1 0 0,3 18-1 0 0,26 158 222 0 0,-1-1 1721 0 0,-16-117-1190 0 0,15 67 305 0 0,-23-120-822 0 0,0 0 0 0 0,1 25-1 0 0,-4-24-7 0 0,9 36-1 0 0,-10-52-38 0 0,2 0 0 0 0,-1 1 0 0 0,0-1 0 0 0,0 0 0 0 0,-1 1 0 0 0,1-1 0 0 0,-1 1 0 0 0,0-1 0 0 0,0 1 0 0 0,-1 6 0 0 0,-2 6 0 0 0,2-11 0 0 0,1-1 0 0 0,-1 1 0 0 0,0-1 0 0 0,-1 0 0 0 0,1 1 0 0 0,-1-1 0 0 0,0 0 0 0 0,0 0 0 0 0,-1 0 0 0 0,1 0 0 0 0,-1-1 0 0 0,0 1 0 0 0,-1-1 0 0 0,-5 7 0 0 0,3-6 7 0 0,-1 0-1 0 0,1-1 1 0 0,-1 0-1 0 0,0 0 1 0 0,-1-1-1 0 0,-13 6 1 0 0,-48 9 136 0 0,60-16-112 0 0,-42 8 379 0 0,-73 3 0 0 0,50-7-315 0 0,-194 14 104 0 0,-230 42-7 0 0,277-25-107 0 0,175-29-534 0 0,-66 6 442 0 0,94-13-2385 0 0,0-1-1 0 0,-22-3 1 0 0,8-1-4961 0 0</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385"/>
    </inkml:context>
    <inkml:brush xml:id="br0">
      <inkml:brushProperty name="width" value="0.1" units="cm"/>
      <inkml:brushProperty name="height" value="0.1" units="cm"/>
      <inkml:brushProperty name="color" value="#5B2D90"/>
    </inkml:brush>
  </inkml:definitions>
  <inkml:trace contextRef="#ctx0" brushRef="#br0">0 1 8752 0 0,'27'13'398'0'0,"-23"-11"-182"0"0,-5-1-37 0 0,-6 3 1030 0 0,7-3-900 0 0,-1 0 1 0 0,1 0-1 0 0,0-1 0 0 0,0 1 0 0 0,-1 0 0 0 0,1 0 1 0 0,0-1-1 0 0,0 1 0 0 0,0 0 0 0 0,0 0 1 0 0,0 0-1 0 0,0 3 836 0 0,0-2-728 0 0,-1 0-1 0 0,1 0 1 0 0,0 0-1 0 0,0 0 1 0 0,0 0 0 0 0,0 0-1 0 0,0 0 1 0 0,0 0-1 0 0,0 0 1 0 0,1 0 0 0 0,-1 0-1 0 0,1 0 1 0 0,0 0-1 0 0,1 3 1 0 0,3 11 110 0 0,-4-14-587 0 0,-1 1 0 0 0,1-1 0 0 0,-1 1 0 0 0,0 0 0 0 0,0-1 0 0 0,-1 1 0 0 0,1-1 1 0 0,-1 5-1 0 0,0-4-25 0 0,0 1 1 0 0,1-1-1 0 0,-1 0 1 0 0,1 0 0 0 0,0 1-1 0 0,0-1 1 0 0,1 4-1 0 0,5 17-198 0 0,-3-10 99 0 0,1 1 0 0 0,-2 0 0 0 0,0-1 1 0 0,0 29-1 0 0,-3-12 581 0 0,-2 0-1 0 0,-9 36 1 0 0,11-61-343 0 0,-1 0-1 0 0,1 0 0 0 0,0 1 1 0 0,1-1-1 0 0,-1 0 0 0 0,1 0 1 0 0,0 1-1 0 0,1-1 0 0 0,-1 0 1 0 0,1 0-1 0 0,2 8 0 0 0,-2-13-91 0 0,-1 1 0 0 0,0 0-1 0 0,0-1 1 0 0,0 1 0 0 0,0 0-1 0 0,0-1 1 0 0,0 1 0 0 0,0 0-1 0 0,0-1 1 0 0,-1 1 0 0 0,1-1-1 0 0,-1 1 1 0 0,1 0 0 0 0,-1-1-1 0 0,0 1 1 0 0,-1 1 0 0 0,1-1-172 0 0,0-1 1 0 0,1 1 0 0 0,-1-1-1 0 0,0 1 1 0 0,1-1 0 0 0,-1 1-1 0 0,1 0 1 0 0,-1-1-1 0 0,1 1 1 0 0,0 0 0 0 0,0 0-1 0 0,0 3 1 0 0,5 10-1812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720"/>
    </inkml:context>
    <inkml:brush xml:id="br0">
      <inkml:brushProperty name="width" value="0.1" units="cm"/>
      <inkml:brushProperty name="height" value="0.1" units="cm"/>
      <inkml:brushProperty name="color" value="#5B2D90"/>
    </inkml:brush>
  </inkml:definitions>
  <inkml:trace contextRef="#ctx0" brushRef="#br0">194 140 9672 0 0,'-1'0'44'0'0,"0"0"1"0"0,0 0-1 0 0,1 1 0 0 0,-1-1 1 0 0,0 0-1 0 0,0 0 1 0 0,0 0-1 0 0,1-1 0 0 0,-1 1 1 0 0,0 0-1 0 0,0 0 1 0 0,0 0-1 0 0,1-1 1 0 0,-1 1-1 0 0,0 0 0 0 0,-1-1 1 0 0,12-6 1063 0 0,12-9 1903 0 0,-16 11-2261 0 0,0 1 1 0 0,1-1-1 0 0,-1 1 0 0 0,1 1 0 0 0,10-5 0 0 0,18-11 89 0 0,-7 4-464 0 0,47-21 0 0 0,-64 31-369 0 0,-6 3 57 0 0,-1 0-1 0 0,1 1 1 0 0,0-1 0 0 0,-1 1-1 0 0,1 0 1 0 0,0 0 0 0 0,5 0-1 0 0,-9 1 150 0 0,2 1 119 0 0,24 8 454 0 0,-25-9-427 0 0,-1 2-180 0 0,13 15 6 0 0,-14-17-183 0 0,0 1 0 0 0,1-1-1 0 0,-1 1 1 0 0,0-1 0 0 0,0 1 0 0 0,1-1-1 0 0,-1 1 1 0 0,0 0 0 0 0,0-1-1 0 0,0 1 1 0 0,0-1 0 0 0,0 1-1 0 0,0 0 1 0 0,0-1 0 0 0,0 1 0 0 0,0-1-1 0 0,0 1 1 0 0,0 0 0 0 0,0-1-1 0 0,0 2 1 0 0,-1 0-13 0 0,1 3-25 0 0,0 0 0 0 0,-1 0 0 0 0,0 0 0 0 0,0 0 0 0 0,0 0 0 0 0,0 0 0 0 0,-1 0 0 0 0,0 0 0 0 0,0 0 0 0 0,0 0-1 0 0,-4 4 1 0 0,-2 2-18 0 0,0-1-1 0 0,0 0 0 0 0,-12 11 0 0 0,7-6 38 0 0,-10 8 21 0 0,-66 39-13 0 0,57-41-54 0 0,-52 26 0 0 0,56-32-6 0 0,18-9 33 0 0,1 0 1 0 0,-13 10-1 0 0,-15 12-238 0 0,-38 10-3893 0 0,59-28-2398 0 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1.098"/>
    </inkml:context>
    <inkml:brush xml:id="br0">
      <inkml:brushProperty name="width" value="0.1" units="cm"/>
      <inkml:brushProperty name="height" value="0.1" units="cm"/>
      <inkml:brushProperty name="color" value="#5B2D90"/>
    </inkml:brush>
  </inkml:definitions>
  <inkml:trace contextRef="#ctx0" brushRef="#br0">1 38 17015 0 0,'26'4'1543'0'0,"-13"-6"-1051"0"0,0-1 0 0 0,15-5 0 0 0,-3-2 581 0 0,-18 6-1078 0 0,1 1 0 0 0,-1 1 0 0 0,1-1 0 0 0,-1 1 0 0 0,1 1 0 0 0,0-1 0 0 0,12 0 0 0 0,-15 2-9 0 0,6 0 109 0 0,-1 1-1 0 0,15 1 1 0 0,-22-1 2 0 0,0-1-1 0 0,0 1 1 0 0,0 0-1 0 0,0 0 0 0 0,0 1 1 0 0,0-1-1 0 0,-1 0 1 0 0,1 1-1 0 0,0 0 1 0 0,-1 0-1 0 0,1-1 1 0 0,3 5 771 0 0,-3-3-544 0 0,-2-2-292 0 0,1 0 0 0 0,-1 0 0 0 0,1 1 0 0 0,-1-1 0 0 0,0 1 0 0 0,1-1 0 0 0,-1 1 0 0 0,0 0 0 0 0,0-1 0 0 0,0 1 0 0 0,0 0 0 0 0,0 0 0 0 0,-1-1 0 0 0,1 1 0 0 0,-1 0 0 0 0,1 0 0 0 0,-1 0 0 0 0,1 0 0 0 0,-1 3 0 0 0,1 12-53 0 0,0-14 7 0 0,-1-1 0 0 0,1 1 0 0 0,-1 0 1 0 0,0 0-1 0 0,0-1 0 0 0,0 1 0 0 0,0 0 1 0 0,-1-1-1 0 0,1 1 0 0 0,-1 0 0 0 0,-1 2 1 0 0,-28 48-857 0 0,20-29 618 0 0,-17 28-1 0 0,13-19 168 0 0,12-27 84 0 0,0 0 1 0 0,0 0 0 0 0,-6 10-1 0 0,7-14 10 0 0,0 0 0 0 0,0 0 0 0 0,0 0 0 0 0,1 0-1 0 0,-1 0 1 0 0,1 0 0 0 0,-1 0 0 0 0,1 0 0 0 0,0 0-1 0 0,0 0 1 0 0,0 0 0 0 0,0 3 0 0 0,0-2 20 0 0,0 0 129 0 0,2-3-102 0 0,7 4-35 0 0,-7-3-19 0 0,-1-1 0 0 0,0 1 0 0 0,1-1 0 0 0,-1 0 0 0 0,1 1 0 0 0,-1-1 0 0 0,0 0 0 0 0,1 0 0 0 0,1 0 0 0 0,2-1-30 0 0,1 0 1 0 0,-1-1-1 0 0,0 0 0 0 0,6-2 1 0 0,7-3-40 0 0,7-4-1070 0 0,1 0 1 0 0,45-30-1 0 0,-38 18-47 0 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939"/>
    </inkml:context>
    <inkml:brush xml:id="br0">
      <inkml:brushProperty name="width" value="0.1" units="cm"/>
      <inkml:brushProperty name="height" value="0.1" units="cm"/>
      <inkml:brushProperty name="color" value="#5B2D90"/>
    </inkml:brush>
  </inkml:definitions>
  <inkml:trace contextRef="#ctx0" brushRef="#br0">225 1 8752 0 0,'0'0'9215'0'0,"-2"1"-8681"0"0,-17 7-960 0 0,-31 21 0 0 0,-13 5-292 0 0,58-31 809 0 0,0-1-1 0 0,1 1 1 0 0,-1-1-1 0 0,1 1 1 0 0,0 0-1 0 0,-1 1 1 0 0,1-1-1 0 0,1 1 0 0 0,-1 0 1 0 0,0 0-1 0 0,-4 8 1 0 0,-8 6 548 0 0,14-17-559 0 0,1 1-1 0 0,-1-1 1 0 0,1 1 0 0 0,-1-1-1 0 0,1 1 1 0 0,0-1-1 0 0,-1 1 1 0 0,1 0-1 0 0,0 0 1 0 0,0 0 0 0 0,0-1-1 0 0,0 1 1 0 0,1 0-1 0 0,-1 0 1 0 0,1 0 0 0 0,-1 0-1 0 0,1 0 1 0 0,-1 1-1 0 0,1-1 1 0 0,0 3-1 0 0,2 7 161 0 0,1 0 0 0 0,0 0 0 0 0,6 13 0 0 0,-8-23-235 0 0,1 0-1 0 0,-1 0 1 0 0,0-1 0 0 0,1 1-1 0 0,0 0 1 0 0,-1-1-1 0 0,1 1 1 0 0,0 0-1 0 0,0-1 1 0 0,0 0-1 0 0,0 0 1 0 0,3 2-1 0 0,4 3-15 0 0,0 1-22 0 0,1 0 0 0 0,0-1 0 0 0,-1-1 0 0 0,2 1 0 0 0,-1-1 0 0 0,13 3-1 0 0,30 12 33 0 0,36 9 69 0 0,-82-26-63 0 0,1-1-1 0 0,13 9 1 0 0,8 2-6 0 0,-4-5 1 0 0,-7 2 0 0 0,18 18-114 0 0,-35-27 86 0 0,-1 1 1 0 0,1-1 0 0 0,0 0 0 0 0,0 0 0 0 0,-1 1 0 0 0,1-1-1 0 0,-1 0 1 0 0,1 1 0 0 0,-1-1 0 0 0,0 1 0 0 0,0-1-1 0 0,1 0 1 0 0,-1 1 0 0 0,0-1 0 0 0,0 3 0 0 0,-2 20-76 0 0,2-23 115 0 0,0 1-16 0 0,-1 0 0 0 0,1 0-1 0 0,-1 0 1 0 0,0 0 0 0 0,0 0-1 0 0,0 0 1 0 0,0 0 0 0 0,0 0-1 0 0,0 0 1 0 0,0-1 0 0 0,-3 4-1 0 0,2-3 12 0 0,1 0-1 0 0,-1 0 0 0 0,1 0 1 0 0,-1 0-1 0 0,1 1 1 0 0,0-1-1 0 0,0 0 0 0 0,-1 5 1 0 0,1-6 3 0 0,1 0 1 0 0,-1 0 0 0 0,1 0-1 0 0,-1 1 1 0 0,0-1 0 0 0,0 0-1 0 0,0 0 1 0 0,1 0 0 0 0,-1 0-1 0 0,0 0 1 0 0,0 0 0 0 0,0 0-1 0 0,0 0 1 0 0,-1-1 0 0 0,1 1-1 0 0,0 0 1 0 0,-3 0 0 0 0,2 1 95 0 0,0-1 1 0 0,0 0 0 0 0,0 1-1 0 0,0-1 1 0 0,0 1 0 0 0,0 0-1 0 0,-3 3 1 0 0,4-4-24 0 0,0 0 0 0 0,0 0 0 0 0,0 0 0 0 0,0 0 0 0 0,0-1 0 0 0,0 1-1 0 0,0 0 1 0 0,0 0 0 0 0,0-1 0 0 0,0 1 0 0 0,0-1 0 0 0,0 1 0 0 0,-1-1 0 0 0,1 1 0 0 0,0-1 0 0 0,0 0 0 0 0,-1 0 0 0 0,1 0 0 0 0,0 0 0 0 0,0 1-1 0 0,-1-2 1 0 0,1 1 0 0 0,0 0 0 0 0,-1 0 0 0 0,1 0 0 0 0,0-1 0 0 0,0 1 0 0 0,0 0 0 0 0,-1-1 0 0 0,1 1 0 0 0,0-1 0 0 0,0 1 0 0 0,0-1-1 0 0,0 0 1 0 0,0 0 0 0 0,0 1 0 0 0,0-1 0 0 0,0 0 0 0 0,0 0 0 0 0,0 0 0 0 0,0 0 0 0 0,1 0 0 0 0,-1 0 0 0 0,0 0 0 0 0,1 0 0 0 0,-1 0-1 0 0,1-1 1 0 0,-1 1 0 0 0,1 0 0 0 0,-1-2 0 0 0,-2-8 178 0 0,0-1 1 0 0,1 1-1 0 0,1-1 0 0 0,0 1 0 0 0,0-1 0 0 0,1 0 0 0 0,1 0 1 0 0,2-14-1 0 0,2-12-153 0 0,-4 27-87 0 0,0 0-1 0 0,1 1 1 0 0,3-12-1 0 0,2 0-59 0 0,0 3-57 0 0,-2 0 0 0 0,6-26 1 0 0,0-11-512 0 0,-7 42-411 0 0,-1-1 1 0 0,0 0-1 0 0,0-26 1 0 0,-5 4-7544 0 0</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8.920"/>
    </inkml:context>
    <inkml:brush xml:id="br0">
      <inkml:brushProperty name="width" value="0.1" units="cm"/>
      <inkml:brushProperty name="height" value="0.1" units="cm"/>
      <inkml:brushProperty name="color" value="#5B2D90"/>
    </inkml:brush>
  </inkml:definitions>
  <inkml:trace contextRef="#ctx0" brushRef="#br0">146 1 6912 0 0,'0'2'12470'0'0,"3"64"-11597"0"0,-3-61-873 0 0,0 0 0 0 0,-1 0-1 0 0,1 0 1 0 0,-1 0 0 0 0,0-1 0 0 0,-3 9-1 0 0,-3 16 38 0 0,2 31 343 0 0,-8 53 423 0 0,6-50-331 0 0,5-39-205 0 0,-6 25-1 0 0,3-27-106 0 0,1-7-12 0 0,1 0 1 0 0,0 1-1 0 0,0 20 0 0 0,5 6 157 0 0,-1-24-98 0 0,-2 29 0 0 0,-4 4-89 0 0,-4 69-99 0 0,9-85-13 0 0,-6 137-652 0 0,2-121 215 0 0,3-32-158 0 0,-1 0 0 0 0,0-1 0 0 0,-2 0-1 0 0,-5 19 1 0 0,5-24 236 0 0,-2 5-1466 0 0,-1 1 1 0 0,-15 28 0 0 0,19-42 212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9.708"/>
    </inkml:context>
    <inkml:brush xml:id="br0">
      <inkml:brushProperty name="width" value="0.1" units="cm"/>
      <inkml:brushProperty name="height" value="0.1" units="cm"/>
      <inkml:brushProperty name="color" value="#5B2D90"/>
    </inkml:brush>
  </inkml:definitions>
  <inkml:trace contextRef="#ctx0" brushRef="#br0">870 103 16615 0 0,'0'0'374'0'0,"2"0"54"0"0,89-10 594 0 0,-16 8-1058 0 0,85-14-721 0 0,1 6 0 0 0,171 13 0 0 0,-138-2 1705 0 0,-113-1-397 0 0,102-6 622 0 0,-63 1-498 0 0,286-14-155 0 0,-190 5-440 0 0,-76 4 284 0 0,32-3 110 0 0,-169 12-468 0 0,0 1 1 0 0,0 0-1 0 0,0 0 0 0 0,0 0 1 0 0,0 0-1 0 0,0 1 1 0 0,0-1-1 0 0,5 2 1 0 0,30 6 111 0 0,-28-5-62 0 0,-3 4-46 0 0,-6-4 7 0 0,1 0-1 0 0,-1-1 1 0 0,0 1-1 0 0,1 0 0 0 0,-1 0 1 0 0,-1 0-1 0 0,1 0 1 0 0,0 0-1 0 0,-1 0 1 0 0,0 1-1 0 0,1-1 0 0 0,-2 5 1 0 0,0 0 141 0 0,0 1 0 0 0,-1-1 0 0 0,-4 12 0 0 0,0 16-113 0 0,1-7-48 0 0,-22 129 139 0 0,21-112-121 0 0,2 1 0 0 0,4 59-1 0 0,0-62 6 0 0,3 19 1 0 0,3 1-1 0 0,19 83 1 0 0,-5-37 120 0 0,-4-31 156 0 0,-9-54-209 0 0,-2 0 1 0 0,-1 0-1 0 0,2 36 1 0 0,-6-56-92 0 0,-1 1 0 0 0,1-1 0 0 0,-1 0 0 0 0,0 0 0 0 0,-1 0 1 0 0,1 0-1 0 0,-1 0 0 0 0,0 0 0 0 0,0 0 0 0 0,0-1 0 0 0,-1 1 0 0 0,0-1 1 0 0,0 0-1 0 0,0 1 0 0 0,0-1 0 0 0,-1 0 0 0 0,1-1 0 0 0,-1 1 1 0 0,0-1-1 0 0,0 0 0 0 0,-8 5 0 0 0,2-2 6 0 0,1-2-1 0 0,-1 1 1 0 0,0-1 0 0 0,-1-1 0 0 0,1 0 0 0 0,0 0-1 0 0,-16 1 1 0 0,14-2 24 0 0,-8 2 17 0 0,-3 0 25 0 0,-32 3 0 0 0,-103 11 84 0 0,34-3-172 0 0,-63 4-97 0 0,89-11 115 0 0,-42 3-58 0 0,-326 21-32 0 0,111-7 42 0 0,-382 41 49 0 0,669-58 0 0 0,-148 20-542 0 0,-13 2-672 0 0,154-23 696 0 0,-80-5-1 0 0,95-2-464 0 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0.310"/>
    </inkml:context>
    <inkml:brush xml:id="br0">
      <inkml:brushProperty name="width" value="0.1" units="cm"/>
      <inkml:brushProperty name="height" value="0.1" units="cm"/>
      <inkml:brushProperty name="color" value="#5B2D90"/>
    </inkml:brush>
  </inkml:definitions>
  <inkml:trace contextRef="#ctx0" brushRef="#br0">20 1 20127 0 0,'0'0'987'0'0,"0"2"-436"0"0,1 7-304 0 0,0 0 0 0 0,3 14 1 0 0,-2-13-197 0 0,0-1-1 0 0,0 16 1 0 0,1 23 82 0 0,-1-35-276 0 0,-1 1-1 0 0,-2 21 1 0 0,-2 16-205 0 0,1-27 104 0 0,0 1 0 0 0,-8 34 0 0 0,6-38 222 0 0,0 1 1 0 0,0 28-1 0 0,-1 6-736 0 0,2-33-20 0 0,7-4-28 0 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0.660"/>
    </inkml:context>
    <inkml:brush xml:id="br0">
      <inkml:brushProperty name="width" value="0.1" units="cm"/>
      <inkml:brushProperty name="height" value="0.1" units="cm"/>
      <inkml:brushProperty name="color" value="#5B2D90"/>
    </inkml:brush>
  </inkml:definitions>
  <inkml:trace contextRef="#ctx0" brushRef="#br0">88 252 10136 0 0,'0'0'777'0'0,"2"-2"-505"0"0,18-18 2725 0 0,24-23 4123 0 0,-13 15-5820 0 0,5-3-1097 0 0,-22 17-208 0 0,2 0 1 0 0,21-13-1 0 0,-18 14-45 0 0,-8 6 8 0 0,0 0 1 0 0,0 0-1 0 0,1 1 0 0 0,16-6 1 0 0,-13 7-12 0 0,-4 1 234 0 0,0 1 0 0 0,0 0 0 0 0,13-2 1 0 0,-21 5-119 0 0,-1-1-1 0 0,1 1 1 0 0,0 0 0 0 0,-1 0 0 0 0,1 0 0 0 0,-1 1 0 0 0,1-1 0 0 0,0 1-1 0 0,-1-1 1 0 0,1 1 0 0 0,-1 0 0 0 0,1 0 0 0 0,-1 0 0 0 0,0 0 0 0 0,1 0-1 0 0,-1 1 1 0 0,0-1 0 0 0,0 1 0 0 0,3 1 0 0 0,10 9 95 0 0,-13-11-155 0 0,0 0 0 0 0,0 1 0 0 0,0-1 0 0 0,0 1 0 0 0,0 0 0 0 0,-1-1 0 0 0,1 1 0 0 0,0 0 0 0 0,-1 0-1 0 0,1 0 1 0 0,1 3 0 0 0,2 4-107 0 0,-4-7 73 0 0,0 1 0 0 0,1-1 0 0 0,-1 1 0 0 0,0-1 0 0 0,0 1 0 0 0,0-1 0 0 0,0 1 0 0 0,-1-1 0 0 0,1 1 0 0 0,-1 0 0 0 0,0 2 0 0 0,0 2-47 0 0,0-1-1 0 0,-1 1 0 0 0,0-1 1 0 0,0 1-1 0 0,-1-1 1 0 0,0 1-1 0 0,0-1 0 0 0,-1 0 1 0 0,1 0-1 0 0,-1 0 1 0 0,-1 0-1 0 0,-5 7 0 0 0,-4 4 16 0 0,-1 0 0 0 0,-25 21-1 0 0,27-26 51 0 0,-2 0 7 0 0,0 0 1 0 0,-1-1-1 0 0,-21 11 0 0 0,-52 25-75 0 0,41-23 20 0 0,-20 8-144 0 0,-7 4-276 0 0,65-31 27 0 0,-1 0 0 0 0,0 0 0 0 0,1-2-1 0 0,-1 1 1 0 0,-18 3 0 0 0,11-3-917 0 0</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1.022"/>
    </inkml:context>
    <inkml:brush xml:id="br0">
      <inkml:brushProperty name="width" value="0.1" units="cm"/>
      <inkml:brushProperty name="height" value="0.1" units="cm"/>
      <inkml:brushProperty name="color" value="#5B2D90"/>
    </inkml:brush>
  </inkml:definitions>
  <inkml:trace contextRef="#ctx0" brushRef="#br0">47 1 5984 0 0,'0'0'541'0'0,"-1"2"-445"0"0,-13 37 9801 0 0,4 7-8682 0 0,8-33-1966 0 0,-9 25 0 0 0,9-30 1013 0 0,0 0-1 0 0,0 0 1 0 0,1 0-1 0 0,0 0 1 0 0,1 0-1 0 0,-1 0 1 0 0,1 0-1 0 0,1 0 1 0 0,0 0-1 0 0,0 0 1 0 0,0-1-1 0 0,1 1 1 0 0,0 0-1 0 0,1 0 1 0 0,3 7-1 0 0,-4-12-168 0 0,-1-1 0 0 0,1 0 0 0 0,0 1-1 0 0,0-1 1 0 0,0 0 0 0 0,0 0 0 0 0,0 0-1 0 0,0-1 1 0 0,0 1 0 0 0,1 0 0 0 0,-1-1-1 0 0,1 1 1 0 0,3 0 0 0 0,35 14 442 0 0,-33-14-552 0 0,-1 0 0 0 0,1-1 0 0 0,0 0 0 0 0,0-1 0 0 0,-1 1 0 0 0,1-1 0 0 0,12-2 0 0 0,1-1-604 0 0,29-8 0 0 0,-44 8 232 0 0,-1 1-1 0 0,1-1 0 0 0,-1 0 0 0 0,0 0 0 0 0,0 0 1 0 0,0-1-1 0 0,0 0 0 0 0,0 0 0 0 0,-1 0 0 0 0,5-5 1 0 0,-8 7 75 0 0,15-12-5716 0 0</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1.379"/>
    </inkml:context>
    <inkml:brush xml:id="br0">
      <inkml:brushProperty name="width" value="0.1" units="cm"/>
      <inkml:brushProperty name="height" value="0.1" units="cm"/>
      <inkml:brushProperty name="color" value="#5B2D90"/>
    </inkml:brush>
  </inkml:definitions>
  <inkml:trace contextRef="#ctx0" brushRef="#br0">93 1 2304 0 0,'-1'30'167'0'0,"1"-29"-164"0"0,-1 0 1 0 0,1 0 0 0 0,0 1 0 0 0,-1-1-1 0 0,1 0 1 0 0,-1 0 0 0 0,1 0 0 0 0,-1 0-1 0 0,1 0 1 0 0,-1 1 0 0 0,0-1 0 0 0,1 0-1 0 0,-3 1 1 0 0,-2 5 598 0 0,4-1 1337 0 0,-1-1 0 0 0,1 1-1 0 0,-1-1 1 0 0,2 1 0 0 0,-1 7-1 0 0,-5 22 4290 0 0,3-26-6150 0 0,0 0 0 0 0,1 1 1 0 0,0-1-1 0 0,0 0 0 0 0,1 1 0 0 0,1-1 1 0 0,-1 1-1 0 0,1-1 0 0 0,1 1 1 0 0,2 12-1 0 0,-2-17-133 0 0,0 1 0 0 0,0-1 0 0 0,-1 1 1 0 0,0-1-1 0 0,0 1 0 0 0,0-1 0 0 0,0 1 0 0 0,-3 7 0 0 0,-1 6-26 0 0,-8 20 0 0 0,6-23 178 0 0,-5 28-1 0 0,10-41-106 0 0,0 1-1 0 0,1-1 1 0 0,-1 0-1 0 0,-1 0 1 0 0,1 0 0 0 0,-2 4-1 0 0,1-4-87 0 0,1 0 0 0 0,-1 0 1 0 0,1-1-1 0 0,0 1 0 0 0,-1 6 0 0 0,-1 2-1624 0 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2.328"/>
    </inkml:context>
    <inkml:brush xml:id="br0">
      <inkml:brushProperty name="width" value="0.1" units="cm"/>
      <inkml:brushProperty name="height" value="0.1" units="cm"/>
      <inkml:brushProperty name="color" value="#5B2D90"/>
    </inkml:brush>
  </inkml:definitions>
  <inkml:trace contextRef="#ctx0" brushRef="#br0">1 63 14712 0 0,'0'0'1334'0'0,"3"0"-1095"0"0,5-1 140 0 0,0 0 0 0 0,0-1 0 0 0,0 0 1 0 0,-1 0-1 0 0,1-1 0 0 0,14-6 0 0 0,14-5 89 0 0,-8 4-515 0 0,-16 6-8 0 0,0 0 1 0 0,0 1 0 0 0,19-4 0 0 0,-19 7 146 0 0,0-1-1 0 0,1 2 0 0 0,-1 0 0 0 0,0 0 1 0 0,0 1-1 0 0,0 0 0 0 0,0 1 0 0 0,16 6 1 0 0,-17-2-66 0 0,-9-5-79 0 0,0-1-1 0 0,-1 1 0 0 0,1 0 1 0 0,-1 0-1 0 0,1 0 1 0 0,-1 0-1 0 0,0 0 0 0 0,0 0 1 0 0,1 0-1 0 0,-2 0 0 0 0,1 1 1 0 0,0-1-1 0 0,0 0 0 0 0,-1 1 1 0 0,1-1-1 0 0,-1 0 1 0 0,0 1-1 0 0,0-1 0 0 0,0 0 1 0 0,0 1-1 0 0,0-1 0 0 0,0 1 1 0 0,-1-1-1 0 0,1 0 0 0 0,-2 5 1 0 0,-2 2-51 0 0,0 1 0 0 0,0-1 0 0 0,-2 0 0 0 0,1 0 1 0 0,-1-1-1 0 0,0 0 0 0 0,0 0 0 0 0,-9 8 0 0 0,-15 12 245 0 0,-67 46-1 0 0,87-64-140 0 0,10-10 11 0 0,-1 1 0 0 0,1 0 0 0 0,0-1 0 0 0,-1 1 0 0 0,1 0 0 0 0,0-1 0 0 0,-1 1 0 0 0,1 0 0 0 0,0-1 0 0 0,0 1 0 0 0,0 0 0 0 0,0-1 0 0 0,0 1 0 0 0,0 0 0 0 0,0 0 0 0 0,0-1 0 0 0,0 1 0 0 0,0 0 0 0 0,0-1 0 0 0,0 1-1 0 0,0 0 1 0 0,0-1 0 0 0,1 1 0 0 0,0 1 0 0 0,0-1 5 0 0,0 1 0 0 0,0-1 0 0 0,0 0 0 0 0,0 1 0 0 0,0-1 0 0 0,1 0 0 0 0,-1 0 0 0 0,0 0 0 0 0,1 0 0 0 0,1 1 0 0 0,4 1 22 0 0,0 0 1 0 0,0 0-1 0 0,1-1 0 0 0,8 2 1 0 0,11 1-20 0 0,0-1 1 0 0,0-1 0 0 0,36-1 0 0 0,-46-2-593 0 0,0-2 0 0 0,1 0 0 0 0,-1-1 1 0 0,0-1-1 0 0,0 0 0 0 0,22-9 0 0 0,-17 3-737 0 0</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2.659"/>
    </inkml:context>
    <inkml:brush xml:id="br0">
      <inkml:brushProperty name="width" value="0.1" units="cm"/>
      <inkml:brushProperty name="height" value="0.1" units="cm"/>
      <inkml:brushProperty name="color" value="#5B2D90"/>
    </inkml:brush>
  </inkml:definitions>
  <inkml:trace contextRef="#ctx0" brushRef="#br0">188 1 8752 0 0,'-2'1'673'0'0,"-26"17"-216"0"0,-44 23 7303 0 0,35-17-8015 0 0,34-21 80 0 0,-1-1-1 0 0,0 1 0 0 0,1 0 1 0 0,0-1-1 0 0,-1 1 0 0 0,1 1 0 0 0,0-1 1 0 0,1 0-1 0 0,-1 1 0 0 0,1 0 0 0 0,-1-1 1 0 0,1 1-1 0 0,0 0 0 0 0,-1 5 1 0 0,-1 6 233 0 0,4-10 54 0 0,1 0-1 0 0,0 0 1 0 0,0-1-1 0 0,0 1 1 0 0,0 0-1 0 0,1-1 1 0 0,0 1-1 0 0,0-1 1 0 0,0 1-1 0 0,1-1 1 0 0,-1 0 0 0 0,1 0-1 0 0,0 0 1 0 0,0 0-1 0 0,0-1 1 0 0,1 1-1 0 0,5 4 1 0 0,-3-3-23 0 0,0 0 0 0 0,1-1 1 0 0,0 1-1 0 0,0-1 1 0 0,0 0-1 0 0,0-1 0 0 0,1 0 1 0 0,-1 0-1 0 0,16 3 0 0 0,-6-2 96 0 0,-13-3-141 0 0,1 1 0 0 0,0-1 1 0 0,0-1-1 0 0,0 1 0 0 0,1-1 1 0 0,6 0-1 0 0,11-4 269 0 0,-1 0 0 0 0,1-2-1 0 0,27-10 1 0 0,-36 10-52 0 0,0 0 1 0 0,0-1-1 0 0,0-1 0 0 0,-1 0 0 0 0,22-18 1 0 0,-20 14-1 0 0,-11 9-120 0 0,1-1 0 0 0,-1 0 0 0 0,0 1 0 0 0,0-1 1 0 0,0-1-1 0 0,3-5 0 0 0,-6 8-104 0 0,0 0 0 0 0,0 0 0 0 0,0 0-1 0 0,-1 0 1 0 0,1 0 0 0 0,-1 0 0 0 0,1 0 0 0 0,-1 0-1 0 0,0-1 1 0 0,0 1 0 0 0,0 0 0 0 0,0 0 0 0 0,0 0 0 0 0,0-1-1 0 0,-1 1 1 0 0,1 0 0 0 0,-1 0 0 0 0,1 0 0 0 0,-1 0-1 0 0,-1-2 1 0 0,0 0-30 0 0,0 0 1 0 0,0 0-1 0 0,-1 0 0 0 0,1 1 0 0 0,-1-1 0 0 0,0 1 0 0 0,0 0 1 0 0,0 0-1 0 0,0 0 0 0 0,-1 0 0 0 0,1 0 0 0 0,-1 1 1 0 0,1-1-1 0 0,-9-3 0 0 0,-4 0-220 0 0,1 0 0 0 0,-27-7 0 0 0,27 9-341 0 0,-18-5-4785 0 0,-4 3-1804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9.261"/>
    </inkml:context>
    <inkml:brush xml:id="br0">
      <inkml:brushProperty name="width" value="0.05" units="cm"/>
      <inkml:brushProperty name="height" value="0.05" units="cm"/>
      <inkml:brushProperty name="color" value="#008C3A"/>
    </inkml:brush>
  </inkml:definitions>
  <inkml:trace contextRef="#ctx0" brushRef="#br0">1 111 1376 0 0,'0'0'14733'0'0,"2"1"-14327"0"0,9 2-251 0 0,-1 0-1 0 0,1-1 1 0 0,-1-1-1 0 0,19 1 0 0 0,19 1 332 0 0,9 3 296 0 0,-30-4-224 0 0,27 5 0 0 0,-17 0-45 0 0,-5-1 33 0 0,57 19-1 0 0,-3 2-255 0 0,-15-6-205 0 0,-24-7 142 0 0,70 10-1 0 0,-87-18-242 0 0,25 1 130 0 0,1-2 0 0 0,68-3-1 0 0,19 1 88 0 0,-1-1-95 0 0,-80-3-82 0 0,117-3-12 0 0,-5-6 48 0 0,-25-1-60 0 0,-61 3 0 0 0,-18 4 0 0 0,69-6 0 0 0,23-4 0 0 0,-27-6 27 0 0,33-3 10 0 0,55-11-37 0 0,-168 26 18 0 0,25-3 67 0 0,169-9 804 0 0,-67-4-817 0 0,-36 9-90 0 0,144-17 769 0 0,-229 27-422 0 0,75 0 744 0 0,-78 4-722 0 0,63-8 1 0 0,22-9-372 0 0,-133 17-215 0 0,-1 0 1 0 0,16 1 0 0 0,-10 1-1206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0.333"/>
    </inkml:context>
    <inkml:brush xml:id="br0">
      <inkml:brushProperty name="width" value="0.05" units="cm"/>
      <inkml:brushProperty name="height" value="0.05" units="cm"/>
      <inkml:brushProperty name="color" value="#008C3A"/>
    </inkml:brush>
  </inkml:definitions>
  <inkml:trace contextRef="#ctx0" brushRef="#br0">520 94 19087 0 0,'0'0'432'0'0,"-3"0"66"0"0,-38 9 635 0 0,20-5-1107 0 0,1 1 0 0 0,-1 1 0 0 0,-19 8 0 0 0,10 0 66 0 0,-45 27-1 0 0,61-31-92 0 0,0 0 1 0 0,0 1-1 0 0,1 1 0 0 0,-22 24 0 0 0,18-15 91 0 0,0 0 0 0 0,1 2 1 0 0,-21 38-1 0 0,21-27 359 0 0,0 0 0 0 0,3 0 0 0 0,0 1 0 0 0,-13 71 0 0 0,22-86-143 0 0,2 0-1 0 0,1 1 1 0 0,0-1 0 0 0,1 0-1 0 0,2 0 1 0 0,3 22-1 0 0,-3-30-166 0 0,1 1-1 0 0,1-1 1 0 0,0 0-1 0 0,1 0 1 0 0,0 0-1 0 0,1 0 1 0 0,0-1-1 0 0,1 0 1 0 0,0 0-1 0 0,14 14 1 0 0,0-3 56 0 0,1-1 0 0 0,1-1 0 0 0,30 19 0 0 0,-33-26-149 0 0,0-2 1 0 0,1 0-1 0 0,0-1 0 0 0,37 13 1 0 0,-41-18-184 0 0,0 0 0 0 0,0-2 0 0 0,0 0 0 0 0,0 0 0 0 0,1-2 0 0 0,-1 0 1 0 0,1-1-1 0 0,-1-1 0 0 0,0 0 0 0 0,1-1 0 0 0,23-7 0 0 0,-26 4-436 0 0,-1-1 0 0 0,0 0 0 0 0,0-1 0 0 0,-1-1 0 0 0,0 0 0 0 0,0-1 0 0 0,14-13 0 0 0,74-79-4316 0 0,-96 97 4673 0 0,88-108-5350 0 0,-46 51 2284 0 0,78-102-1369 0 0,-86 114 4847 0 0,23-22 5129 0 0,-45 47 4277 0 0,-16 39-6963 0 0,0 0-2257 0 0,0 1 0 0 0,-1 0 0 0 0,0-1 0 0 0,-1 1 0 0 0,-6 23 1 0 0,1 2-52 0 0,3-21-178 0 0,-7 23 0 0 0,-4 18 89 0 0,6 4-195 0 0,0 71 0 0 0,10-89-64 0 0,-1-28-27 0 0,-1 0-1 0 0,-2 23 1 0 0,2-39 11 0 0,0 1 0 0 0,0-1 0 0 0,0 0 0 0 0,1 1 0 0 0,-1-1 0 0 0,3 7 0 0 0,-2-8-24 0 0,-1 0 1 0 0,1 1 0 0 0,-1-1 0 0 0,1 0 0 0 0,-1 0 0 0 0,0 1-1 0 0,1-1 1 0 0,-1 0 0 0 0,-1 1 0 0 0,1-1 0 0 0,0 0-1 0 0,-1 5 1 0 0,0-5-377 0 0,-4-16-5822 0 0,4-14 4459 0 0,0 3 353 0 0,0 11 579 0 0,0 0 1 0 0,2-23 0 0 0,1 2 274 0 0,-3 7 428 0 0,-8-40 0 0 0,2 14 975 0 0,0-1 1988 0 0,-22-87 0 0 0,26 127-1930 0 0,-2-27 1 0 0,2 4 183 0 0,-5-49 692 0 0,5 37-909 0 0,1 25-611 0 0,2-1 0 0 0,0 0 1 0 0,2 1-1 0 0,1-1 1 0 0,1 1-1 0 0,11-40 0 0 0,-12 57-159 0 0,0 0-1 0 0,0 0 1 0 0,1 0-1 0 0,1 0 1 0 0,-1 1-1 0 0,1 0 1 0 0,0 0-1 0 0,1 0 1 0 0,0 0-1 0 0,0 1 1 0 0,14-11-1 0 0,-1 3 97 0 0,2 0-1 0 0,40-19 0 0 0,-50 28-158 0 0,0 1 0 0 0,0 0-1 0 0,18-3 1 0 0,-14 3-8 0 0,-7 2-12 0 0,0 1 0 0 0,0-1-1 0 0,-1 2 1 0 0,1-1 0 0 0,0 1 0 0 0,0 0-1 0 0,0 1 1 0 0,0 0 0 0 0,0 0 0 0 0,0 1-1 0 0,-1-1 1 0 0,1 2 0 0 0,-1-1 0 0 0,1 1-1 0 0,12 8 1 0 0,-15-8 3 0 0,0 0 0 0 0,0 0-1 0 0,-1 1 1 0 0,1 0 0 0 0,-1 0-1 0 0,0 0 1 0 0,0 0 0 0 0,-1 1 0 0 0,1-1-1 0 0,-1 1 1 0 0,0 0 0 0 0,0 0-1 0 0,0 0 1 0 0,-1 0 0 0 0,0 1-1 0 0,0-1 1 0 0,-1 1 0 0 0,1-1-1 0 0,-1 1 1 0 0,0 0 0 0 0,0 0 0 0 0,-1 7-1 0 0,-1 1 5 0 0,0 0 1 0 0,-1 0-1 0 0,-1 0 0 0 0,0-1 0 0 0,-1 1 0 0 0,0-1 1 0 0,-1 0-1 0 0,-1 0 0 0 0,-12 21 0 0 0,-1-3 59 0 0,-1-2 0 0 0,-41 46 0 0 0,6-18-22 0 0,-72 56 0 0 0,80-72-26 0 0,-29 18-66 0 0,59-46-130 0 0,17-13 109 0 0,-14 9 128 0 0,14-9-155 0 0,-1 0 1 0 0,1 1-1 0 0,-1-1 1 0 0,1 0 0 0 0,-1 0-1 0 0,1 1 1 0 0,-1-1 0 0 0,1 0-1 0 0,-1 0 1 0 0,0 0 0 0 0,1 0-1 0 0,-1 0 1 0 0,1 0 0 0 0,-1 1-1 0 0,1-1 1 0 0,-1-1 0 0 0,0 1-1 0 0,1 0 1 0 0,-1 0-1 0 0,1 0 1 0 0,-1 0 0 0 0,1 0-1 0 0,-1 0 1 0 0,-1-1 0 0 0,-1-3-2001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0.778"/>
    </inkml:context>
    <inkml:brush xml:id="br0">
      <inkml:brushProperty name="width" value="0.05" units="cm"/>
      <inkml:brushProperty name="height" value="0.05" units="cm"/>
      <inkml:brushProperty name="color" value="#008C3A"/>
    </inkml:brush>
  </inkml:definitions>
  <inkml:trace contextRef="#ctx0" brushRef="#br0">0 428 20239 0 0,'0'0'2035'0'0,"2"1"-1864"0"0,6 7-108 0 0,0 0 0 0 0,-1 1 0 0 0,0-1 0 0 0,0 1 0 0 0,7 16 0 0 0,-12-23-86 0 0,-1 1 0 0 0,0 0 0 0 0,0 0 0 0 0,0 0 0 0 0,0 1 0 0 0,-1-1 0 0 0,1 0 0 0 0,-1 0 0 0 0,0 0 0 0 0,0 4 0 0 0,-4 34-67 0 0,0-13 84 0 0,-5 50-66 0 0,5-44 80 0 0,-2 41 0 0 0,5-30 71 0 0,0-25-1 0 0,1 0 0 0 0,1 1 0 0 0,0-1 0 0 0,5 22 0 0 0,9 12 386 0 0,28 68 0 0 0,-37-108-422 0 0,1-1 0 0 0,0 0 0 0 0,1 0 0 0 0,0 0-1 0 0,1-1 1 0 0,10 11 0 0 0,4 0-52 0 0,41 35-1 0 0,-53-50 20 0 0,-1 0-1 0 0,1-1 0 0 0,0 0 0 0 0,1-1 0 0 0,-1-1 1 0 0,21 7-1 0 0,-24-9 15 0 0,0-1 0 0 0,1 0 0 0 0,-1 0-1 0 0,1-1 1 0 0,-1-1 0 0 0,1 1 0 0 0,-1-1 0 0 0,1-1 0 0 0,-1 1 0 0 0,17-5 0 0 0,1-1 51 0 0,-15 4-33 0 0,-1 0 1 0 0,0-1 0 0 0,1-1 0 0 0,15-7-1 0 0,-9 1 50 0 0,-1 0 0 0 0,0-1 0 0 0,-1-1 0 0 0,-1 0 0 0 0,0-1 1 0 0,0-1-1 0 0,-2 0 0 0 0,1-1 0 0 0,-2 0 0 0 0,0-1 0 0 0,-1 0 0 0 0,0-1 0 0 0,7-19 0 0 0,3-15 387 0 0,1 1 28 0 0,-2-1 1 0 0,13-57-1 0 0,-22 62-237 0 0,2-3 3 0 0,-3 0 0 0 0,-1-1 0 0 0,0-52 0 0 0,-7 68-120 0 0,-3 0 0 0 0,0 0-1 0 0,-2 1 1 0 0,-2-1-1 0 0,-12-43 1 0 0,8 47-120 0 0,5 10-86 0 0,-1 1 1 0 0,-1 1 0 0 0,-1-1-1 0 0,0 1 1 0 0,-1 0 0 0 0,-13-17-1 0 0,4 14-728 0 0,-38-35 0 0 0,7 8-1516 0 0,26 19 1091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3.185"/>
    </inkml:context>
    <inkml:brush xml:id="br0">
      <inkml:brushProperty name="width" value="0.1" units="cm"/>
      <inkml:brushProperty name="height" value="0.1" units="cm"/>
      <inkml:brushProperty name="color" value="#CC0066"/>
    </inkml:brush>
  </inkml:definitions>
  <inkml:trace contextRef="#ctx0" brushRef="#br0">1 169 2304 0 0,'2'1'12705'0'0,"0"1"-12479"0"0,1 0 0 0 0,0 0 0 0 0,-1 0 0 0 0,1 0 0 0 0,0-1 0 0 0,0 0 1 0 0,0 1-1 0 0,1-1 0 0 0,-1 0 0 0 0,0 0 0 0 0,0-1 0 0 0,1 1 0 0 0,3 0 0 0 0,10 0-206 0 0,24-2-1 0 0,-16 1 131 0 0,103-3-134 0 0,45 1 711 0 0,-117 4-341 0 0,61 10 0 0 0,-45-6-146 0 0,-8-2-37 0 0,-15 0 137 0 0,79-3 1 0 0,3-1 222 0 0,-50 6-340 0 0,129 1 50 0 0,32-17-183 0 0,-42-4 102 0 0,-117 4-100 0 0,-25 2-24 0 0,13 1-10 0 0,150-19 260 0 0,-103 14-214 0 0,-26 3-61 0 0,519-72 1126 0 0,-335 55-738 0 0,-164 18-106 0 0,1 4 169 0 0,7 0 300 0 0,169-3 1000 0 0,-190 8-1551 0 0,75 6 168 0 0,-2 0-3611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3.632"/>
    </inkml:context>
    <inkml:brush xml:id="br0">
      <inkml:brushProperty name="width" value="0.1" units="cm"/>
      <inkml:brushProperty name="height" value="0.1" units="cm"/>
      <inkml:brushProperty name="color" value="#CC0066"/>
    </inkml:brush>
  </inkml:definitions>
  <inkml:trace contextRef="#ctx0" brushRef="#br0">0 33 17823 0 0,'0'0'819'0'0,"3"1"-20"0"0,7 1-703 0 0,1 0 1 0 0,0-1-1 0 0,-1 0 1 0 0,1 0-1 0 0,20-2 1 0 0,-3 0 572 0 0,118-5 2392 0 0,87-7-2585 0 0,-79 1-2496 0 0,-112 9 1038 0 0,-32 1 285 0 0,0 1 0 0 0,0 0 0 0 0,0 1 0 0 0,0 0-1 0 0,1 0 1 0 0,-1 1 0 0 0,0 1 0 0 0,12 2 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3.969"/>
    </inkml:context>
    <inkml:brush xml:id="br0">
      <inkml:brushProperty name="width" value="0.1" units="cm"/>
      <inkml:brushProperty name="height" value="0.1" units="cm"/>
      <inkml:brushProperty name="color" value="#CC0066"/>
    </inkml:brush>
  </inkml:definitions>
  <inkml:trace contextRef="#ctx0" brushRef="#br0">76 1 14280 0 0,'0'0'1102'0'0,"-1"1"-719"0"0,-6 14-376 0 0,6-13 384 0 0,0 0 1 0 0,0 0-1 0 0,0 0 0 0 0,1 0 1 0 0,-1 1-1 0 0,1-1 1 0 0,0 0-1 0 0,-1 0 0 0 0,1 0 1 0 0,0 1-1 0 0,0-1 0 0 0,1 0 1 0 0,-1 0-1 0 0,0 1 1 0 0,2 2-1 0 0,7 38 2449 0 0,-6-28-2746 0 0,7 23 0 0 0,-3-14-69 0 0,-1 0 0 0 0,-1 0 1 0 0,4 49-1 0 0,-10 75-117 0 0,-2-96 96 0 0,-2 0 0 0 0,-18 72 0 0 0,9-53 60 0 0,9-46-157 0 0,-9 34 0 0 0,-4 3-424 0 0,-7 20-3405 0 0,20-68 1743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4.304"/>
    </inkml:context>
    <inkml:brush xml:id="br0">
      <inkml:brushProperty name="width" value="0.1" units="cm"/>
      <inkml:brushProperty name="height" value="0.1" units="cm"/>
      <inkml:brushProperty name="color" value="#CC0066"/>
    </inkml:brush>
  </inkml:definitions>
  <inkml:trace contextRef="#ctx0" brushRef="#br0">6 86 22087 0 0,'0'0'498'0'0,"-2"1"72"0"0,2-1-548 0 0,0 0 0 0 0,0 0 0 0 0,0 0-1 0 0,0 0 1 0 0,-1 0 0 0 0,1 0 0 0 0,0 0-1 0 0,0 0 1 0 0,0 0 0 0 0,0 0 0 0 0,0 0-1 0 0,0 0 1 0 0,-1 0 0 0 0,1 0 0 0 0,0 1 0 0 0,0-1-1 0 0,0 0 1 0 0,0 0 0 0 0,0 0 0 0 0,0 0-1 0 0,0 0 1 0 0,0 0 0 0 0,0 0 0 0 0,-1 0-1 0 0,1 0 1 0 0,0 1 0 0 0,0-1 0 0 0,0 0 0 0 0,0 0-1 0 0,0 0 1 0 0,0 0 0 0 0,0 0 0 0 0,0 0-1 0 0,0 1 1 0 0,0-1 0 0 0,0 0 0 0 0,0 0-1 0 0,0 0 1 0 0,0 0 0 0 0,0 0 0 0 0,0 0 0 0 0,0 1-1 0 0,0-1 1 0 0,0 0 0 0 0,0 0 0 0 0,0 0-1 0 0,0 0 1 0 0,0 0 0 0 0,0 0 0 0 0,0 0-1 0 0,0 1 1 0 0,1-1 0 0 0,-1 0 0 0 0,0 0-1 0 0,0 0 1 0 0,0 0 0 0 0,0 0 0 0 0,0 0 0 0 0,0 0-1 0 0,0 0 1 0 0,0 0 0 0 0,1 1 0 0 0,-1-1-1 0 0,0 0 1 0 0,0 0 0 0 0,0 0 0 0 0,15 2 535 0 0,23-2 111 0 0,155-23-68 0 0,-2-1-648 0 0,32 3-593 0 0,-208 20 266 0 0,-1 0 0 0 0,23-7 0 0 0,-31 6-423 0 0,1 0 0 0 0,-1 0 0 0 0,0-1-1 0 0,7-4 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49:59.476"/>
    </inkml:context>
    <inkml:brush xml:id="br0">
      <inkml:brushProperty name="width" value="0.05" units="cm"/>
      <inkml:brushProperty name="height" value="0.05" units="cm"/>
      <inkml:brushProperty name="color" value="#008C3A"/>
    </inkml:brush>
  </inkml:definitions>
  <inkml:trace contextRef="#ctx0" brushRef="#br0">0 472 2760 0 0,'2'0'207'0'0,"145"-8"9630"0"0,-48-4-8881 0 0,-84 11-957 0 0,0 0 1 0 0,22 1 0 0 0,-21 1 4 0 0,-1-1-1 0 0,22-3 1 0 0,29-4 235 0 0,126 3 0 0 0,-114 5 193 0 0,186 11 1150 0 0,0 0-1421 0 0,-117-6-160 0 0,-85-6-16 0 0,173-5 815 0 0,46-33 510 0 0,-202 28-1146 0 0,8-2-24 0 0,3-2-73 0 0,4 0-58 0 0,101-16 212 0 0,-48 8 70 0 0,-90 13-55 0 0,53-11 139 0 0,-7 2-152 0 0,-39 7-11 0 0,59-13 306 0 0,82-14 209 0 0,-88 26-461 0 0,-75 9-251 0 0,1-2 1 0 0,54-13 0 0 0,-63 10 3 0 0,36-3 0 0 0,16-3-9 0 0,130-23-133 0 0,-163 29 270 0 0,23 2 84 0 0,-52 5-162 0 0,35-6-1 0 0,-25 1 3 0 0,41-2 0 0 0,-69 7-69 0 0,16-2 24 0 0,37-10-1 0 0,-27 6-12 0 0,43-8 299 0 0,-21 2 536 0 0,-6 9-583 0 0,54 2-1 0 0,-69 2-225 0 0,13 6-39 0 0,10-6 0 0 0,-53 0 0 0 0,25 0 18 0 0,1 2 0 0 0,30 5 0 0 0,-39-4 8 0 0,-8-1-2 0 0,23 2 0 0 0,-21-4-3 0 0,25 6-1 0 0,-6-2 3 0 0,24 9-23 0 0,-38-12 24 0 0,0 1-1 0 0,0 1 1 0 0,-1 1-1 0 0,34 10 1 0 0,10 8 94 0 0,-37-14-87 0 0,-6-3-18 0 0,0-1 1 0 0,0-1-1 0 0,29 2 1 0 0,11 2-15 0 0,-55-7 1 0 0,0 0 0 0 0,0 0 0 0 0,0 0 0 0 0,1-1 0 0 0,6 0 0 0 0,-7 0 0 0 0,0 0 0 0 0,0 1 0 0 0,0-1 0 0 0,0 1 0 0 0,6 1 0 0 0,-3 0 9 0 0,-1-1 1 0 0,1 1-1 0 0,0-1 0 0 0,0 0 0 0 0,0-1 0 0 0,6 0 0 0 0,64-4 183 0 0,-57 4 32 0 0,24 0 0 0 0,17-1 239 0 0,-18 2-419 0 0,-31 1-40 0 0,23-2 0 0 0,-19 0 83 0 0,23 1-1 0 0,-28 1-34 0 0,0-1-1 0 0,0 0 0 0 0,0-1 0 0 0,20-3 0 0 0,-29 3-46 0 0,3 0 2 0 0,8 7-75 0 0,-11-5-232 0 0,8-7-2782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4.685"/>
    </inkml:context>
    <inkml:brush xml:id="br0">
      <inkml:brushProperty name="width" value="0.1" units="cm"/>
      <inkml:brushProperty name="height" value="0.1" units="cm"/>
      <inkml:brushProperty name="color" value="#CC0066"/>
    </inkml:brush>
  </inkml:definitions>
  <inkml:trace contextRef="#ctx0" brushRef="#br0">723 1 14280 0 0,'0'0'7634'0'0,"0"3"-6838"0"0,-1 17-424 0 0,-1 0 0 0 0,0 1-1 0 0,-8 27 1 0 0,-23 63-478 0 0,30-101 150 0 0,-94 240-12 0 0,-17-6 203 0 0,62-135-76 0 0,-196 411 1525 0 0,208-431-1723 0 0,5 2 0 0 0,-36 136 1 0 0,60-168-533 0 0,10-54 503 0 0,1-4-31 0 0,-1 0 0 0 0,1 1-1 0 0,0-1 1 0 0,-1 0 0 0 0,1 0-1 0 0,0 1 1 0 0,0-1 0 0 0,0 0-1 0 0,0 1 1 0 0,0-1 0 0 0,0 0-1 0 0,0 0 1 0 0,1 1 0 0 0,-1-1 0 0 0,0 0-1 0 0,1 2 1 0 0,16-1-3192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5.016"/>
    </inkml:context>
    <inkml:brush xml:id="br0">
      <inkml:brushProperty name="width" value="0.1" units="cm"/>
      <inkml:brushProperty name="height" value="0.1" units="cm"/>
      <inkml:brushProperty name="color" value="#CC0066"/>
    </inkml:brush>
  </inkml:definitions>
  <inkml:trace contextRef="#ctx0" brushRef="#br0">260 0 22319 0 0,'-1'2'506'0'0,"-1"1"-357"0"0,-1 1 0 0 0,0-1 0 0 0,0 0 0 0 0,0 0 0 0 0,0 0 0 0 0,-7 4 0 0 0,7-5-36 0 0,-1 1-1 0 0,0 0 0 0 0,1 0 1 0 0,-1 0-1 0 0,1 0 1 0 0,0 1-1 0 0,-4 5 0 0 0,-42 69-201 0 0,16-17-2274 0 0,-36 94-1 0 0,69-154 2348 0 0,-34 102-1075 0 0,29-86 1149 0 0,2 1 1 0 0,0 0-1 0 0,-1 36 1 0 0,4-48-12 0 0,-1 3 87 0 0,1-1 0 0 0,1 1 0 0 0,0 0 1 0 0,0 0-1 0 0,0 0 0 0 0,1-1 0 0 0,3 10 0 0 0,-2-11-91 0 0,0-1 0 0 0,0 0 0 0 0,0 0 0 0 0,1 0-1 0 0,0 0 1 0 0,0-1 0 0 0,0 1 0 0 0,1-1 0 0 0,-1 0 0 0 0,1 0 0 0 0,1-1 0 0 0,-1 0 0 0 0,1 0-1 0 0,-1 0 1 0 0,1 0 0 0 0,0-1 0 0 0,1 0 0 0 0,-1 0 0 0 0,0-1 0 0 0,1 0 0 0 0,-1 0 0 0 0,1 0-1 0 0,0-1 1 0 0,0 0 0 0 0,0 0 0 0 0,0-1 0 0 0,-1 0 0 0 0,1 0 0 0 0,11-2 0 0 0,-7 0 1 0 0,0-1 0 0 0,0 0 1 0 0,0-1-1 0 0,-1 0 0 0 0,19-10 1 0 0,48-34 291 0 0,-75 46-317 0 0,22-15 249 0 0,-1-1 0 0 0,-1-1 0 0 0,-1-1-1 0 0,-1 0 1 0 0,32-43 0 0 0,-39 45 46 0 0,-1-1 0 0 0,-1 0-1 0 0,-1 0 1 0 0,0-1 0 0 0,-2-1-1 0 0,0 1 1 0 0,-1-1 0 0 0,5-31 0 0 0,-11 47-217 0 0,0-1 0 0 0,-1 0 1 0 0,1 1-1 0 0,-1-1 0 0 0,-1 0 0 0 0,1 1 1 0 0,-1-1-1 0 0,0 0 0 0 0,-2-6 1 0 0,2 8-52 0 0,-1 0 1 0 0,0 1-1 0 0,1-1 1 0 0,-1 1-1 0 0,-1-1 1 0 0,1 1-1 0 0,0 0 1 0 0,-1 0-1 0 0,1 0 1 0 0,-1 0-1 0 0,0 0 1 0 0,0 1-1 0 0,0-1 1 0 0,-7-3-1 0 0,0 1-22 0 0,0 0 0 0 0,-1 1 0 0 0,1 0 0 0 0,-1 1 0 0 0,0 0-1 0 0,-13-1 1 0 0,-2 0-133 0 0,-42 1-1 0 0,15 6-616 0 0,-81 13 0 0 0,24-1-3462 0 0,72-11-4079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9.128"/>
    </inkml:context>
    <inkml:brush xml:id="br0">
      <inkml:brushProperty name="width" value="0.05" units="cm"/>
      <inkml:brushProperty name="height" value="0.3" units="cm"/>
      <inkml:brushProperty name="inkEffects" value="pencil"/>
    </inkml:brush>
  </inkml:definitions>
  <inkml:trace contextRef="#ctx0" brushRef="#br0">0 544 8288 231582 71071,'3'0'736'-2778'698,"12"-1"-584"-1944"502,10-1-152 2702-691,10 0 840 201-512,7-1 144-30 4,9-1 24-59 6,19-1 200-1287 1105,12-2-1208 2111-586,7-3 0 440-531,4 0 0-291 7,3-2 0-224-6,17-1 0-238 4,7-1 0 760 5,0 0 0-51-6,13 0 64-499 3,0 1-64 1187-2,-4 2 424 0 0,-8 3 64 0 0,-7 2 16-4 679,-7 2 0 4-679,-4 3 112 0 0,-3 1 23 0 0,-1 1 9 0 0,1 0 0 0 0,3 2-424 0 0,3 0-80 0 0,2 0-16 0 0,2-1-8 0 0,3-1 8-883 0,3-1 0 883 0,0-1 0 0 0,21-1 160 16 1219,6-1-112-16-1219,-3-1 0 0 0,-6 0 0 0 0,-10 0 48 0 0,-7 0 0 0 0,-4 1 8 0 0,-5 0 0 0 0,-4 1-112 0 0,-5-1-24 0 0,-1 1-8 0 0,11 0 0-671 2,17-1-88 671-2,1 1 64 0 0,-5 0-64 0 0,-11 3 0 0 0,-11 0 0 496 539,-10 1 0-496-539,-10 0 0 0 0,-7 1 0 0 0,-7-1 0 0 0,-5 0 0 0 0,-5-1 0 0 0,-3-1 0 0 0,-5 1 0 0 0,-2-1 0 0 0,-4-1 0 0 0,3-1 64 0 0,-3-2 0 0 0,-4 0-64 0 0,-4 0 0 1399-7,-5-1 64-823 14,-5 2-64-576-7,-5-1 0 0 0,-7 2 0 0 0,-5 0 0 0 0,-3 1 0 4 542,-3 0-128-4-542,-2 1 32 0 0,0 0 8 0 0,0 0 16 0 0,-2-2-72 0 0,-2-1 72 0 0,-3-3 72 0 0,-3-2 0 0 0,-2-2 64 0 0,-7-2 264 0 0,-5-1 32 0 0,-1 0 8 0 0,-1 1 0 0 0,0-1-112 0 0,0 2-32 0 0,0-1 0 0 0,1 1 0 0 0,1 0 8 0 0,0 0 0 0 0,-1 1 0 0 0,2 0 0-538-2,0 0-40-107-2,-4-3 160 645 4,0 0-176 0 0,1 0-32 0 0,-1-3 128 0 0,1 1-136 0 0,2 0-136 0 0,4 2 0 0 0,1 3 0 0 0,1 2 0 0 0,2 1 96 0 0,2 1-16 0 0,0 0 0 0 0,0 1 0 0 0,0 1-80 753 4,1 0 0-753-4,3 2 0 0 0,0-1 64 0 0,-1 1-64 0 0,0-1-136 0 0,2 1 32 0 0,3 1 8 0 0,0 0 96 0 0,2 0 0 0 0,2 1 0 0 0,1 0 0 0 0,1 0 0 0 0,2 2 0 0 0,5 3-96 0 0,4 3 0 0 0,2 2 0 0 0,0 2 0 0 0,4 2 24 0 0,0 0 8 0 0,1 2 0-602-7,0 0 0 602 7,0 0 64 0 0,0 0 0 0 0,-1-1 0 0 0,1-1 0 0 0,-2-1 0 0 0,0-2 88-624 4,0 0-24-171-7,3 0 0 278 5,0-1 0 517-2,-1-1-64 0 0,-1-1 64 0 0,0-2-64 0 0,-2-2 96-516 2,-1-2-96-1-1,-3 1 96 517-1,0-1-96 0 0,0-1 64 0 0,0 0 0 0 0,-2-1-64 0 0,-2 0 96 0 0,-2 0-96 0 0,-2 0 96 0 0,-1 0 72-516-1,-1 0 24 516 1,0 0 0 0 0,-1 0 0 0 0,1 0-104 0 0,0 2-24 0 0,1 4 0 0 0,-1 2 0 0 0,-3 4-64 0 0,-1 3 64 0 0,-4 2-64 0 0,-4 3 64 0 0,-5 3-64 623 2,-9 7-80 625-2,-13 10-152-667 2,-12 13-232-566 542,-8 11-40 1203-544,-4 5-56-1218 0,3-5 280 0 0,4-3-3376 53 513,10-13-17135-53-513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9.895"/>
    </inkml:context>
    <inkml:brush xml:id="br0">
      <inkml:brushProperty name="width" value="0.05" units="cm"/>
      <inkml:brushProperty name="height" value="0.3" units="cm"/>
      <inkml:brushProperty name="inkEffects" value="pencil"/>
    </inkml:brush>
  </inkml:definitions>
  <inkml:trace contextRef="#ctx0" brushRef="#br0">0 0 18919 205684 78610,'0'0'832'0'0,"0"0"384"0"0,0 0-1216 0 0,0 0 464 0 0,0 0 48 0 0,0 0 16 0 0,3 4 136 0 0,2 3-600 0 0,3 1-64 0 0,1 1 72 0 0,1 1-72 0 0,-1 3 0 0 0,0 1-80 0 0,-1 2 80 0 0,0 3-96 0 0,-3 3 24 607-2,-1 2 8 68 3,-2 2 0-69-6,0 1 64 69 3,-2 2 0-88 8,-1 3 0 0-1,0 1 0-587-5,0 1 0 0 0,0 0 64 0 0,1 1-64 0 0,0 0 0 0 0,2 0 0 0 0,1-2 0 0 0,3-2 0 0 0,2-2 0 0 0,2-4-160-475-5,2-2-24 475 5,3-3 0 0 0,8-1-416-1374-4,10-5-352 250 4,7-7-904 23 4,1-7 288 1101-4,2-11-31 0 0,-3-9-4905 0 0,-8-1-2848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0.316"/>
    </inkml:context>
    <inkml:brush xml:id="br0">
      <inkml:brushProperty name="width" value="0.05" units="cm"/>
      <inkml:brushProperty name="height" value="0.3" units="cm"/>
      <inkml:brushProperty name="inkEffects" value="pencil"/>
    </inkml:brush>
  </inkml:definitions>
  <inkml:trace contextRef="#ctx0" brushRef="#br0">1 56 10912 209094 78240,'0'0'1184'0'0,"0"0"-1184"0"0,0 0 0 0 0,0 0 840 0 0,0 0 152 0 0,0 0 24 0 0,0 0 8 0 0,2 1-465 0 0,4 3-87 0 0,2 0-24 0 0,4 0 0 0 0,2-1 136 0 0,2 0 24 0 0,3-1 8 0 0,1-2 0 0 0,3 1-104 0 0,2-2-32 0 0,2-2 0 0 0,8 0 224 0 0,4-1-544 0 0,2-1 0 0 0,0 0-8 0 0,8-2-1768 0 0,5-3-456 0 0,-3 0 432 0 0,-3-1-39 0 0,-5 1-4881 0 0,-10 2-2840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0.556"/>
    </inkml:context>
    <inkml:brush xml:id="br0">
      <inkml:brushProperty name="width" value="0.05" units="cm"/>
      <inkml:brushProperty name="height" value="0.3" units="cm"/>
      <inkml:brushProperty name="inkEffects" value="pencil"/>
    </inkml:brush>
  </inkml:definitions>
  <inkml:trace contextRef="#ctx0" brushRef="#br0">101 1 3224 208074 78519,'0'0'288'0'0,"-2"4"-288"0"0,-1 3 3848 0 0,-1 4 5423 0 0,-1 1-4535 0 0,0 0-3504 0 0,0 4-320 0 0,3 4-456 0 0,2 2-456 0 0,1 2 72 0 0,1 2-472-693-7,-2 5-664-689 9,-2 6-112 891 0,-5 2-104-646 3,-6 0 304 1137-5,-4-1 432-557-6,-3-8-6927 557 6,1-7-3657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0.770"/>
    </inkml:context>
    <inkml:brush xml:id="br0">
      <inkml:brushProperty name="width" value="0.05" units="cm"/>
      <inkml:brushProperty name="height" value="0.3" units="cm"/>
      <inkml:brushProperty name="inkEffects" value="pencil"/>
    </inkml:brush>
  </inkml:definitions>
  <inkml:trace contextRef="#ctx0" brushRef="#br0">45 11 22543 211922 77694,'-7'6'2480'0'0,"-4"3"-2480"0"0,-1 1 72 0 0,2-2 56 0 0,6-2-1248 0 0,9-6-1792 0 0,9-5-568 0 0,4-4 1401 0 0,1-4-17 0 0,-2 0-8-480 3,-4 3-9328 480-3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1.573"/>
    </inkml:context>
    <inkml:brush xml:id="br0">
      <inkml:brushProperty name="width" value="0.05" units="cm"/>
      <inkml:brushProperty name="height" value="0.3" units="cm"/>
      <inkml:brushProperty name="inkEffects" value="pencil"/>
    </inkml:brush>
  </inkml:definitions>
  <inkml:trace contextRef="#ctx0" brushRef="#br0">1 170 18863 209315 78715,'1'3'1840'0'0,"-1"4"-1640"0"0,0 4-200 0 0,1 2 0 524 0,1 3 0-524 0,2 1 736 0 0,4 4 960 0 0,3 4-832 0 0,4 1-744 0 0,4 4-200 0 0,3 5-368 0 0,4 3-464-1388 1,0 6-808 366 2,-4 0 1304 341-3,-7-7 344-114-2,-7-9 72 183 4,-5-8 0 612-2,-3-5 64-1180-6,-1-4-64 1180 6,-1-3 88 0 0,0-4-88 0 0,2-1 64-817 4,1-1-64 112 0,0-2 0 140-13,0 0 0 565 9,3-1-80 0 0,4-5-48-525 8,0-4 0 27-14,0-3-8 498 6,2-3 40 0 0,2-2 16 0 0,1-1 0 0 0,-1-3 0 0 0,0 1-96 544 2,-1-1-16-544-2,1 1-8 0 0,0 0 0 0 0,-3 1 200 0 0,-3 2 0 705-1,2 0 0 226 2,2 3 0-931-1,-2 2 216 0 0,-2 3 56 545-2,1 1 16 634 8,0 2 0-521-10,0-1-40-658 4,0 2-8 0 0,-1 1 0 0 0,1 2 0 0 0,5 1-48 0 0,2 0-16 0 0,0 0 0 0 0,-3 2 0 840-2,0 0-176 635 2,2 2 0-1475 0,-2 0 0 0 0,-1 4-104 0 0,1 3-56 0 0,0 1-16-567 1,-2-1 0 567-1,-2 1 88 567-1,-3 0 24-567 1,1 0 0 0 0,1 2 0 0 0,-2 0 64-681 1,-2 0 0 681-1,1 2 0 0 0,1 1 0 0 0,0-3 0-567 0,-2 0 0 567 0,0 0 0 0 0,0-1-64 0 0,1 0 64-568-2,0-2 0 568 2,-2-2 0 0 0,1-4 64-544 7,-1 0 128-69-7,-1-3 32-113-1,0 0 8-206 3,0 0 0 932-2,1-2-136 0 0,3-6 40-658 0,2-4-72 658 0,0-4-64 0 0,-1-2 64 0 0,3-2-64 0 0,1-2 64 0 0,0 0-64 0 0,-1 0 0 0 0,2 0 0 592-5,0 3 0-592 5,0 0 0 0 0,2 3 0 0 0,0 2 0 612 3,2 3-88-612-3,-1 2 88 0 0,2 2 0 0 0,-2 2 0 0 0,-1 3 0 0 0,2 1-80 0 0,0 3-80 0 0,5 5 80 704-6,1 2 80-205 5,-2 2 0-499 1,-2 0 0 0 0,-2 1-96 0 0,-3-1-48 0 0,0 0-16 0 0,-4-1 0 0 0,-2-3 248 0 0,-2-2 40 0 0,2-2 16 0 0,-1-1 96 0 0,3-1-80 567 4,2-1-80-567-4,2-2-80 0 0,3-4 0 0 0,0-4 0 0 0,1-4 0 0 0,1-2 0 0 0,-2-2 0 0 0,-4-3 0 567 2,-1-1 0 46-5,-1 0 0-613 3,-1 0 0 0 0,-1 1 0 0 0,0 0 0 1091 3,-1 0 0-1091-3,0 0 0 0 0,-4-1 0 0 0,-3 0 0 0 0,0 2 0 0 0,-2 3 0 0 0,-1 3 0 0 0,0 5 0 523 3,2 4 0-523-3,-1 3 0-592-7,-1 3 0 592 7,-2 4 0 0 0,0 3 0 0 0,1 4 0 0 0,1 4 0 0 0,-1 2 0 0 0,0 3 0 567-2,1 1 0 436 9,2 2 64-1003-7,-1 0-64 0 0,0 0 64 0 0,1 2 48 0 0,4-1 8 0 0,2 0 0 0 0,2 0 0 0 0,1 1 8 0 0,2-1 0 0 0,3 1 0 0 0,3-3 0 0 0,2-1 16 0 0,1-3 8 0 0,2-1 0 0 0,5-3 0-593-5,3-4-152-543 10,3-3 0 614-9,3-5 64 522 4,11-9-1120-1022-2,5-7-232 478 9,-6-2-20487 544-7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6.093"/>
    </inkml:context>
    <inkml:brush xml:id="br0">
      <inkml:brushProperty name="width" value="0.1" units="cm"/>
      <inkml:brushProperty name="height" value="0.1" units="cm"/>
      <inkml:brushProperty name="color" value="#CC0066"/>
    </inkml:brush>
  </inkml:definitions>
  <inkml:trace contextRef="#ctx0" brushRef="#br0">1 1 11056 0 0,'0'1'4898'0'0,"18"30"-690"0"0,0 0-3829 0 0,-5-2-369 0 0,-6-14-10 0 0,-1 0 0 0 0,0 0 0 0 0,5 23 0 0 0,-6-15-10 0 0,7 37 144 0 0,5 63 0 0 0,-1 134 600 0 0,-18 4 290 0 0,-39 231 22 0 0,29-352-828 0 0,3-23-48 0 0,2 161-1032 0 0,9-173-6493 0 0,-2-84 555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7.400"/>
    </inkml:context>
    <inkml:brush xml:id="br0">
      <inkml:brushProperty name="width" value="0.1" units="cm"/>
      <inkml:brushProperty name="height" value="0.1" units="cm"/>
      <inkml:brushProperty name="color" value="#CC0066"/>
    </inkml:brush>
  </inkml:definitions>
  <inkml:trace contextRef="#ctx0" brushRef="#br0">324 15 8288 0 0,'2'0'638'0'0,"22"1"-389"0"0,-15 0 46 0 0,1-1 0 0 0,-1 0 0 0 0,0 0 0 0 0,11-2 0 0 0,23-5 2318 0 0,63-1-1 0 0,48 8-1929 0 0,-70 1-570 0 0,170 12-18 0 0,-143-10 41 0 0,-6 0 48 0 0,104 18 1049 0 0,192 15 798 0 0,-225-26-1720 0 0,286 8 237 0 0,-112-13 252 0 0,-72-9-415 0 0,-72-1 6 0 0,-53 3-69 0 0,67 1-33 0 0,-2 14 114 0 0,-59 4-221 0 0,33 3-44 0 0,-29 0-138 0 0,-76-11-147 0 0,-53-6 29 0 0,44 9-1 0 0,-23-2 329 0 0,60 4-1 0 0,-75-10-224 0 0,0-4 203 0 0,-1 1 10 0 0,-28-1-108 0 0,-8 0 102 0 0,8 24-85 0 0,-7 29 74 0 0,-3-43-167 0 0,-1-1 1 0 0,-2 15-1 0 0,2-17-11 0 0,-1 0 0 0 0,1 0 0 0 0,0 1 0 0 0,1-1 0 0 0,-1 0 0 0 0,3 8 0 0 0,1 5-3 0 0,-1-1 0 0 0,1 36 0 0 0,-4-43 0 0 0,4 20-14 0 0,0-1 0 0 0,10 35 0 0 0,0-3-17 0 0,-9-32-3 0 0,17 48 0 0 0,14 32-4 0 0,15 38 1 0 0,-28-82 31 0 0,23 120 0 0 0,-44-179 8 0 0,4 19 22 0 0,-1 0 1 0 0,-2 1 0 0 0,1 31-1 0 0,-4-47-23 0 0,2-1 0 0 0,-1 1 0 0 0,5 14-1 0 0,-3-15 13 0 0,-1 0 0 0 0,0 0-1 0 0,0 14 1 0 0,-3 3-3 0 0,1-17-7 0 0,0 1 0 0 0,0-1-1 0 0,3 17 1 0 0,-2-18 15 0 0,0 0 1 0 0,0 0-1 0 0,-1 12 1 0 0,1 18 35 0 0,5-24-26 0 0,-5-15-26 0 0,-1 0-1 0 0,1 0 0 0 0,-1 0 0 0 0,1 0 0 0 0,-1-1 1 0 0,1 1-1 0 0,-1 0 0 0 0,0 0 0 0 0,0 0 0 0 0,1 0 0 0 0,-1 0 1 0 0,0 0-1 0 0,0 0 0 0 0,0 0 0 0 0,0 0 0 0 0,0 0 1 0 0,0 1-1 0 0,0-1 0 0 0,0 0 0 0 0,-1 1 0 0 0,-8 18 1 0 0,8-19-3 0 0,1 0 1 0 0,0 0 0 0 0,0 0-1 0 0,-1 0 1 0 0,1 0-1 0 0,-1 0 1 0 0,1 0 0 0 0,-1-1-1 0 0,1 1 1 0 0,-1 0-1 0 0,0 0 1 0 0,1 0 0 0 0,-1 0-1 0 0,0-1 1 0 0,0 1-1 0 0,0 0 1 0 0,1-1 0 0 0,-1 1-1 0 0,0 0 1 0 0,0-1-1 0 0,0 0 1 0 0,0 1 0 0 0,0-1-1 0 0,-1 1 1 0 0,-2 1-6 0 0,-34 20-57 0 0,24-18 73 0 0,0 0-1 0 0,-1-2 1 0 0,0 0-1 0 0,-18 0 1 0 0,11 0-15 0 0,-15 1-42 0 0,-68 3 40 0 0,50-6 11 0 0,-298 5 56 0 0,143 8-113 0 0,-85 7 62 0 0,171-10 123 0 0,-57 7-123 0 0,-46 4-170 0 0,-52 9 203 0 0,98-8-20 0 0,-235 18-22 0 0,202-26-10 0 0,74-3 15 0 0,-169-9 0 0 0,229-8 10 0 0,-31-1 30 0 0,-94 2 31 0 0,15 3 33 0 0,103 3-74 0 0,-236 20 421 0 0,-84 45-157 0 0,345-55-182 0 0,12-1-49 0 0,-84 13 72 0 0,116-21-161 0 0,-100 9-786 0 0,95-10 510 0 0,0-1 1 0 0,-1-1 0 0 0,-23-4 0 0 0,3-4-811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0.863"/>
    </inkml:context>
    <inkml:brush xml:id="br0">
      <inkml:brushProperty name="width" value="0.05" units="cm"/>
      <inkml:brushProperty name="height" value="0.05" units="cm"/>
      <inkml:brushProperty name="color" value="#008C3A"/>
    </inkml:brush>
  </inkml:definitions>
  <inkml:trace contextRef="#ctx0" brushRef="#br0">705 118 10592 0 0,'0'0'964'0'0,"-11"-9"790"0"0,7-1 2942 0 0,3 9-4600 0 0,1 0 1 0 0,0 0-1 0 0,-1 0 0 0 0,1 0 0 0 0,0 0 0 0 0,-1 0 1 0 0,0 0-1 0 0,1 0 0 0 0,-1 0 0 0 0,1 0 0 0 0,-1 0 1 0 0,-1 0-1 0 0,-9-11 207 0 0,6 6-236 0 0,0 1 0 0 0,0 0 0 0 0,0 0 0 0 0,-1 0 0 0 0,-10-6 0 0 0,-4 2-73 0 0,0 2 0 0 0,-28-7-1 0 0,39 11 43 0 0,0 2 0 0 0,-1-1 0 0 0,1 2 0 0 0,-1-1 0 0 0,1 1 0 0 0,-1 0 0 0 0,-16 4 0 0 0,-18 3 198 0 0,31-5-144 0 0,-1 0 0 0 0,1 0 1 0 0,0 2-1 0 0,0-1 0 0 0,0 2 1 0 0,0 0-1 0 0,-15 8 0 0 0,12-2-50 0 0,0 0-1 0 0,0 1 0 0 0,1 1 0 0 0,-15 17 0 0 0,11-11-39 0 0,9-9 0 0 0,-1 1 0 0 0,1 0 0 0 0,1 1 0 0 0,-14 22 0 0 0,4 0-12 0 0,2 1 0 0 0,1 1 0 0 0,2 1 0 0 0,2 0 0 0 0,-12 56 0 0 0,21-73 21 0 0,1-1 0 0 0,0 1 0 0 0,2 22 0 0 0,0-32 33 0 0,1 0 0 0 0,1 0 0 0 0,-1 0 0 0 0,2 0 0 0 0,-1 0 0 0 0,1 0 0 0 0,9 17 0 0 0,-7-17 24 0 0,1 2 63 0 0,1 0 0 0 0,0 0 0 0 0,15 18 0 0 0,2-5 249 0 0,1 0 0 0 0,39 28-1 0 0,-45-39-271 0 0,1-1-1 0 0,0-1 0 0 0,1-1 0 0 0,34 13 1 0 0,-32-16 19 0 0,28 7 1 0 0,-41-13-399 0 0,-1-1 0 0 0,1 1 0 0 0,-1-1 0 0 0,1-1 0 0 0,-1 0 0 0 0,12-2 0 0 0,-6-2-1995 0 0,-3-5-5073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8.207"/>
    </inkml:context>
    <inkml:brush xml:id="br0">
      <inkml:brushProperty name="width" value="0.1" units="cm"/>
      <inkml:brushProperty name="height" value="0.1" units="cm"/>
      <inkml:brushProperty name="color" value="#CC0066"/>
    </inkml:brush>
  </inkml:definitions>
  <inkml:trace contextRef="#ctx0" brushRef="#br0">65 1 19439 0 0,'-5'26'508'0'0,"1"1"-1"0"0,2-1 1 0 0,2 54-1 0 0,1-37-199 0 0,3 326 410 0 0,-4-325-718 0 0,-6 180 0 0 0,2-186 0 0 0,-3 45 0 0 0,-2-4 0 0 0,-1 0 0 0 0,10-62-1 0 0,0-3-2 0 0,-1 0-1 0 0,-1 0 0 0 0,-2 14 0 0 0,-1-12-491 0 0,2 1 0 0 0,0 0 0 0 0,-1 29 0 0 0,4-32-533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8.682"/>
    </inkml:context>
    <inkml:brush xml:id="br0">
      <inkml:brushProperty name="width" value="0.1" units="cm"/>
      <inkml:brushProperty name="height" value="0.1" units="cm"/>
      <inkml:brushProperty name="color" value="#CC0066"/>
    </inkml:brush>
  </inkml:definitions>
  <inkml:trace contextRef="#ctx0" brushRef="#br0">1 133 18023 0 0,'0'0'1804'0'0,"2"-1"-1649"0"0,97-38 464 0 0,106-36-357 0 0,-180 69-268 0 0,-1 2-1 0 0,1 0 0 0 0,0 2 1 0 0,0 1-1 0 0,0 0 0 0 0,0 2 1 0 0,33 6-1 0 0,-47-6 6 0 0,0 1 0 0 0,0 1 0 0 0,0 0 0 0 0,0 0 0 0 0,0 1 0 0 0,14 7 0 0 0,-20-8 24 0 0,0 0 0 0 0,0 1 1 0 0,0 0-1 0 0,0 0 0 0 0,0 0 1 0 0,-1 0-1 0 0,0 1 0 0 0,0 0 1 0 0,0 0-1 0 0,0 0 0 0 0,-1 0 1 0 0,5 11-1 0 0,-5-9 49 0 0,0 0-1 0 0,-1 0 1 0 0,0 0-1 0 0,0 1 1 0 0,-1-1-1 0 0,0 0 1 0 0,0 1-1 0 0,-1-1 1 0 0,0 1 0 0 0,0-1-1 0 0,-1 1 1 0 0,0-1-1 0 0,0 0 1 0 0,-1 1-1 0 0,1-1 1 0 0,-2 0-1 0 0,-3 8 1 0 0,-3 5 150 0 0,-1 0 0 0 0,-2-1 0 0 0,0-1-1 0 0,-21 27 1 0 0,15-25-64 0 0,0 0-1 0 0,-1-1 1 0 0,-25 18-1 0 0,-68 46-25 0 0,71-55-84 0 0,15-11-79 0 0,-2-1 1 0 0,-42 18 0 0 0,41-21-79 0 0,19-8-286 0 0,-1-1 0 0 0,-1 0 0 0 0,1 0 0 0 0,-23 2 0 0 0,-1-3-5955 0 0,13-3-462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9.041"/>
    </inkml:context>
    <inkml:brush xml:id="br0">
      <inkml:brushProperty name="width" value="0.1" units="cm"/>
      <inkml:brushProperty name="height" value="0.1" units="cm"/>
      <inkml:brushProperty name="color" value="#CC0066"/>
    </inkml:brush>
  </inkml:definitions>
  <inkml:trace contextRef="#ctx0" brushRef="#br0">146 1 22663 0 0,'0'2'514'0'0,"-5"88"1452"0"0,3 0-1963 0 0,-1 1-18 0 0,-4-23-169 0 0,3-22-319 0 0,-2 0 0 0 0,-21 83 0 0 0,21-109 492 0 0,3-7-777 0 0,-1-1-1 0 0,-9 18 0 0 0,12-27 554 0 0,0 0 0 0 0,-1-1 0 0 0,0 1 1 0 0,1-1-1 0 0,-1 1 0 0 0,0-1 0 0 0,0 0 0 0 0,0 0 0 0 0,-1 0 1 0 0,1 0-1 0 0,0 0 0 0 0,-1 0 0 0 0,1-1 0 0 0,-1 1 0 0 0,-5 1 0 0 0,4-2-79 0 0,1 0-1 0 0,-1 0 1 0 0,0-1-1 0 0,1 0 0 0 0,-7 0 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9.711"/>
    </inkml:context>
    <inkml:brush xml:id="br0">
      <inkml:brushProperty name="width" value="0.1" units="cm"/>
      <inkml:brushProperty name="height" value="0.1" units="cm"/>
      <inkml:brushProperty name="color" value="#CC0066"/>
    </inkml:brush>
  </inkml:definitions>
  <inkml:trace contextRef="#ctx0" brushRef="#br0">405 0 19695 0 0,'0'0'1975'0'0,"0"3"-1830"0"0,-1 6-234 0 0,0 0 0 0 0,-1 0-1 0 0,0-1 1 0 0,-1 1-1 0 0,0 0 1 0 0,0-1 0 0 0,-1 0-1 0 0,0 1 1 0 0,-6 8 0 0 0,2-2 1 0 0,-11 26 1 0 0,16-30 84 0 0,-9 19 1 0 0,2 2 1 0 0,1-1-1 0 0,2 1 0 0 0,-4 43 0 0 0,9-47 2 0 0,2 0 0 0 0,1 1 0 0 0,1-1 0 0 0,1 0 0 0 0,10 38 0 0 0,-7-45 0 0 0,0-1 0 0 0,2 1 0 0 0,0-1 0 0 0,1 0 0 0 0,1-1 0 0 0,1 0 0 0 0,21 28 0 0 0,-27-41 6 0 0,0-1-1 0 0,0 0 0 0 0,0 0 0 0 0,1 0 0 0 0,0 0 1 0 0,0-1-1 0 0,0 0 0 0 0,0 0 0 0 0,1 0 0 0 0,-1-1 1 0 0,9 3-1 0 0,-10-5 40 0 0,1 1 1 0 0,-1-1 0 0 0,1 0-1 0 0,0 0 1 0 0,-1-1 0 0 0,1 1 0 0 0,0-1-1 0 0,0 0 1 0 0,-1-1 0 0 0,1 0-1 0 0,0 0 1 0 0,-1 0 0 0 0,1 0-1 0 0,-1-1 1 0 0,8-3 0 0 0,4-3 197 0 0,1-2 0 0 0,-2 1 0 0 0,1-2 0 0 0,26-23 1 0 0,-25 19-58 0 0,-1 0 0 0 0,-1-2 0 0 0,-1 0 1 0 0,0 0-1 0 0,17-28 0 0 0,5-22 211 0 0,-32 58-331 0 0,-2-1 0 0 0,1 1 0 0 0,-2-1 0 0 0,1 1 0 0 0,1-19 0 0 0,-1 5 63 0 0,2-46 327 0 0,-5 61-369 0 0,-1 0-1 0 0,0 0 1 0 0,0 0 0 0 0,0 0 0 0 0,-1 0-1 0 0,-4-10 1 0 0,6 18-86 0 0,-6-15 317 0 0,-13-24 0 0 0,16 34-234 0 0,0 0-1 0 0,-1 0 0 0 0,0 1 1 0 0,0-1-1 0 0,0 1 0 0 0,0 0 1 0 0,-10-6-1 0 0,0 0 30 0 0,-1 2-1 0 0,0 0 0 0 0,-1 1 1 0 0,0 0-1 0 0,0 2 0 0 0,0 0 1 0 0,-1 0-1 0 0,1 2 0 0 0,-23-3 1 0 0,-19 2-302 0 0,-80 3 1 0 0,66 2-419 0 0,45-1 144 0 0,-146-2-1977 0 0,61-7-2142 0 0,84 2-2744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1.778"/>
    </inkml:context>
    <inkml:brush xml:id="br0">
      <inkml:brushProperty name="width" value="0.1" units="cm"/>
      <inkml:brushProperty name="height" value="0.1" units="cm"/>
      <inkml:brushProperty name="color" value="#CC0066"/>
    </inkml:brush>
  </inkml:definitions>
  <inkml:trace contextRef="#ctx0" brushRef="#br0">87 92 14368 0 0,'-7'0'222'0'0,"0"1"1"0"0,-1-1 0 0 0,1 1 0 0 0,0 0 0 0 0,0 1 0 0 0,-9 2 0 0 0,13-3-120 0 0,1 0 0 0 0,0 0 0 0 0,-1 0 0 0 0,1-1 0 0 0,-1 1 0 0 0,-7-1 2393 0 0,10 0-2466 0 0,0 0 0 0 0,0 0-1 0 0,0 0 1 0 0,0-1 0 0 0,0 1-1 0 0,-1 0 1 0 0,1 0 0 0 0,0 0 0 0 0,0 0-1 0 0,0 0 1 0 0,0 0 0 0 0,0 0 0 0 0,0 0-1 0 0,0 0 1 0 0,-1 0 0 0 0,1-1 0 0 0,0 1-1 0 0,0 0 1 0 0,0 0 0 0 0,0 0-1 0 0,0 0 1 0 0,0 0 0 0 0,0 0 0 0 0,0-1-1 0 0,0 1 1 0 0,0 0 0 0 0,0 0 0 0 0,0 0-1 0 0,0 0 1 0 0,0 0 0 0 0,0-1 0 0 0,0 1-1 0 0,0 0 1 0 0,0 0 0 0 0,0 0-1 0 0,0 0 1 0 0,0 0 0 0 0,0-1 0 0 0,0 1-1 0 0,0 0 1 0 0,0 0 0 0 0,0 0 0 0 0,0 0-1 0 0,0 0 1 0 0,0 0 0 0 0,0-1 0 0 0,0 1-1 0 0,0 0 1 0 0,1 0 0 0 0,-1 0-1 0 0,0 0 1 0 0,11-9 545 0 0,24-9-527 0 0,-25 13 255 0 0,8-5 15 0 0,-12 6-199 0 0,0 1 1 0 0,0 0 0 0 0,0 0-1 0 0,10-3 1 0 0,64-17 1089 0 0,-60 18-1085 0 0,0 1-1 0 0,1 1 1 0 0,-1 1-1 0 0,0 0 1 0 0,23 3 0 0 0,-28-1-96 0 0,0 2 0 0 0,0 0 0 0 0,24 7 0 0 0,-35-6-104 0 0,7 9-53 0 0,-8-10 99 0 0,-1 0 1 0 0,0 0-1 0 0,0 0 0 0 0,0 0 1 0 0,-1 1-1 0 0,1-1 1 0 0,0 0-1 0 0,-1 1 0 0 0,1-1 1 0 0,-1 1-1 0 0,0-1 0 0 0,0 1 1 0 0,0 0-1 0 0,0 0 1 0 0,0 4-1 0 0,-1 5-147 0 0,0 1 1 0 0,-3 12-1 0 0,2-20 137 0 0,0-1 1 0 0,0 0-1 0 0,0 1 0 0 0,-1-1 1 0 0,0 0-1 0 0,0 0 0 0 0,0 0 1 0 0,0 0-1 0 0,-4 5 0 0 0,1-4 0 0 0,2-1 11 0 0,0-1-1 0 0,1 0 1 0 0,-1 1 0 0 0,1 0-1 0 0,0-1 1 0 0,0 1 0 0 0,0 0 0 0 0,0 0-1 0 0,-1 5 1 0 0,1 4-21 0 0,1-9 45 0 0,1-1 1 0 0,-1 0-1 0 0,1 0 0 0 0,-1 1 1 0 0,0-1-1 0 0,-1 0 1 0 0,1 0-1 0 0,0 0 1 0 0,-3 3-1 0 0,-8 9-31 0 0,9-12 32 0 0,0 0-1 0 0,0 1 1 0 0,1-1 0 0 0,-1 1-1 0 0,1-1 1 0 0,-3 7-1 0 0,3-4 5 0 0,-1 3 0 0 0,-1 1 0 0 0,0-1 0 0 0,-8 13 0 0 0,9-17-1 0 0,1-3 1 0 0,1 0-1 0 0,0 0 0 0 0,-1 0 1 0 0,1 0-1 0 0,0 0 0 0 0,0 0 1 0 0,1 0-1 0 0,-1 0 0 0 0,0 0 0 0 0,1 1 1 0 0,-1-1-1 0 0,1 0 0 0 0,0 5 1 0 0,-2 3-43 0 0,-4 2 32 0 0,7-11 11 0 0,-1-1 0 0 0,0 1 0 0 0,1-1 0 0 0,-1 1 0 0 0,1-1 0 0 0,-1 1 0 0 0,1-1 0 0 0,-1 0 0 0 0,1 1 0 0 0,-1-1 0 0 0,1 0 0 0 0,0 1 0 0 0,-1-1 0 0 0,1 0 0 0 0,-1 0 0 0 0,1 0 0 0 0,0 0 0 0 0,-1 1 0 0 0,1-1 0 0 0,0 0 0 0 0,-1 0 0 0 0,1 0 0 0 0,7 0 0 0 0,-1 0 0 0 0,1 0 0 0 0,-1 0 0 0 0,11-3 0 0 0,10 0 0 0 0,23-9 0 0 0,22 6 0 0 0,-15 2 0 0 0,-49 3 0 0 0,0 1 0 0 0,1 0 0 0 0,-1 1 0 0 0,0 0 0 0 0,0 0 0 0 0,0 1 0 0 0,-1 0 0 0 0,1 1 0 0 0,9 3 0 0 0,-6-1 0 0 0,0 1 0 0 0,-1 0 0 0 0,1 1 0 0 0,-1 0 0 0 0,15 13 0 0 0,-24-18 2 0 0,0 0 0 0 0,0 0-1 0 0,0 0 1 0 0,0 0 0 0 0,0 1-1 0 0,-1-1 1 0 0,1 1 0 0 0,-1-1-1 0 0,0 1 1 0 0,0 0 0 0 0,0-1-1 0 0,0 1 1 0 0,0 0 0 0 0,0 0-1 0 0,-1-1 1 0 0,1 1 0 0 0,-1 0-1 0 0,0 0 1 0 0,0 0 0 0 0,0 0-1 0 0,0 0 1 0 0,-1 0 0 0 0,1 0-1 0 0,-1-1 1 0 0,1 1 0 0 0,-1 0-1 0 0,0 0 1 0 0,0-1 0 0 0,0 1-1 0 0,-1 0 1 0 0,-1 2 0 0 0,-10 12 66 0 0,0-1 0 0 0,0-1 0 0 0,-18 15 0 0 0,-2 0 117 0 0,19-17-43 0 0,-26 18 1 0 0,6-8 347 0 0,-45 21 0 0 0,42-22-127 0 0,29-17-293 0 0,0 0-1 0 0,0 0 1 0 0,-1-1-1 0 0,-9 4 1 0 0,0-3-64 0 0,0-1 1 0 0,0 0-1 0 0,0-1 1 0 0,-1-2-1 0 0,-34 0 1 0 0,20-5-1399 0 0,2-6-4212 0 0,3-3-2069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5.899"/>
    </inkml:context>
    <inkml:brush xml:id="br0">
      <inkml:brushProperty name="width" value="0.1" units="cm"/>
      <inkml:brushProperty name="height" value="0.1" units="cm"/>
      <inkml:brushProperty name="color" value="#CC0066"/>
    </inkml:brush>
  </inkml:definitions>
  <inkml:trace contextRef="#ctx0" brushRef="#br0">22 58 2760 0 0,'-22'4'13636'0'0,"25"-5"-13489"0"0,13-5-74 0 0,-13 5-63 0 0,0-1 1 0 0,1 1 0 0 0,-1 0-1 0 0,0-1 1 0 0,0 1 0 0 0,3-3-1 0 0,0 0 19 0 0,-1 0 0 0 0,1 0 1 0 0,0 1-1 0 0,0 0 0 0 0,0 0 0 0 0,1 0 0 0 0,-1 1 0 0 0,11-2 1 0 0,5 0 365 0 0,28-2 0 0 0,-33 4-217 0 0,3 1-83 0 0,-1 1 0 0 0,0 1-1 0 0,30 5 1 0 0,-25-3-44 0 0,91 20 56 0 0,-46-8-43 0 0,461 62-51 0 0,-151-54 323 0 0,285-22 747 0 0,-474-6-1007 0 0,251-14 157 0 0,86-6-115 0 0,-261 11-107 0 0,-6 1-12 0 0,-100 8 1 0 0,277 4 0 0 0,-290 9 0 0 0,173 12 0 0 0,-168-8-21 0 0,42 5-22 0 0,-68-8 42 0 0,7 1 56 0 0,74 14-45 0 0,-4-1-10 0 0,-200-22 0 0 0,163 10 0 0 0,-87-4 75 0 0,0-4 0 0 0,87-8-1 0 0,-53-5-74 0 0,-11-3 80 0 0,6 2 80 0 0,-18 5-20 0 0,-11 2-136 0 0,69-1 281 0 0,-123 5 1150 0 0,-14 8-1189 0 0,-9-5-193 0 0,0 1 1 0 0,0-1 0 0 0,0 1 0 0 0,-1 0 0 0 0,1-1-1 0 0,-1 1 1 0 0,0 0 0 0 0,0 0 0 0 0,-1 0 0 0 0,1 0-1 0 0,-1 0 1 0 0,0 8 0 0 0,0-3 31 0 0,-1 0-1 0 0,0 1 1 0 0,-1-1 0 0 0,-4 15-1 0 0,4-17-84 0 0,0 0 0 0 0,1 1 0 0 0,0-1 0 0 0,0 10 0 0 0,-2 14 0 0 0,-4 19 0 0 0,3 1 0 0 0,4 83 0 0 0,20 104 0 0 0,-9-131 0 0 0,18 123 0 0 0,-9-80 0 0 0,-6-53 0 0 0,-3-17 0 0 0,3 97 0 0 0,-14-167 0 0 0,-1 0 0 0 0,1-1 0 0 0,-1 1 0 0 0,-1-1 0 0 0,0 1 0 0 0,0-1 0 0 0,-1 0 0 0 0,0 0 0 0 0,-1 0 0 0 0,0 0 0 0 0,-8 13 0 0 0,11-20-14 0 0,-1-1 1 0 0,1 1-1 0 0,-1-1 0 0 0,0 1 0 0 0,0-1 0 0 0,1 0 0 0 0,-1 1 0 0 0,0-1 0 0 0,0 0 1 0 0,0 0-1 0 0,0 0 0 0 0,0-1 0 0 0,0 1 0 0 0,-1 0 0 0 0,1-1 0 0 0,0 0 0 0 0,-4 1 1 0 0,-4-1 28 0 0,0 0 1 0 0,-16-2-1 0 0,14 1 83 0 0,-25 0-36 0 0,28 2-53 0 0,-1-1 0 0 0,-17-3 0 0 0,-139-13-9 0 0,95 10 0 0 0,39 3 4 0 0,-82-4 46 0 0,-263 3-497 0 0,-412 8 856 0 0,349 4-551 0 0,319-5-76 0 0,-220 11 74 0 0,-2 7 19 0 0,6 0-11 0 0,18-1 76 0 0,-38 2 45 0 0,-178-15 79 0 0,314-12-10 0 0,80 2-29 0 0,17 2 3 0 0,-29-2-259 0 0,-67-4 531 0 0,35-3-300 0 0,35 6 280 0 0,83 3-58 0 0,-22-1-28 0 0,-45-6-50 0 0,99 8-141 0 0,-191 5 88 0 0,76-2 348 0 0,23-2 164 0 0,53 4-275 0 0,-73 1-224 0 0,35-12-1115 0 0,59 3-1159 0 0,19 0-3499 0 0,-4-5-1680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6.348"/>
    </inkml:context>
    <inkml:brush xml:id="br0">
      <inkml:brushProperty name="width" value="0.1" units="cm"/>
      <inkml:brushProperty name="height" value="0.1" units="cm"/>
      <inkml:brushProperty name="color" value="#CC0066"/>
    </inkml:brush>
  </inkml:definitions>
  <inkml:trace contextRef="#ctx0" brushRef="#br0">254 1 19895 0 0,'0'0'1803'0'0,"0"1"-1482"0"0,-6 9-288 0 0,5-9 9 0 0,0 1 0 0 0,0-1-1 0 0,0 0 1 0 0,0 1 0 0 0,0-1-1 0 0,1 1 1 0 0,-1-1-1 0 0,0 1 1 0 0,1-1 0 0 0,0 1-1 0 0,-1-1 1 0 0,1 1 0 0 0,-1 2-1 0 0,0 10 520 0 0,0 1 0 0 0,-1-1 1 0 0,-8 25-1 0 0,-2 13-423 0 0,-64 276-45 0 0,18-95 859 0 0,20-22-497 0 0,11-48-1911 0 0,21-142 885 0 0,5-15-143 0 0,-1 0 0 0 0,1 0-1 0 0,-1 11 1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6.786"/>
    </inkml:context>
    <inkml:brush xml:id="br0">
      <inkml:brushProperty name="width" value="0.1" units="cm"/>
      <inkml:brushProperty name="height" value="0.1" units="cm"/>
      <inkml:brushProperty name="color" value="#CC0066"/>
    </inkml:brush>
  </inkml:definitions>
  <inkml:trace contextRef="#ctx0" brushRef="#br0">16 206 2304 0 0,'0'-5'200'0'0,"-1"0"925"0"0,0 0 0 0 0,0 0 0 0 0,0 0 0 0 0,0 0 1 0 0,-4-7-1 0 0,0-4 1522 0 0,4 14-2423 0 0,1 0 0 0 0,0 0-1 0 0,0 0 1 0 0,0 0 0 0 0,1 0 0 0 0,-1 0-1 0 0,0 1 1 0 0,1-1 0 0 0,-1 0 0 0 0,1-2-1 0 0,2-7 547 0 0,-2 6-585 0 0,0 1 0 0 0,1 0 0 0 0,-1-1 0 0 0,1 1 0 0 0,0 0 0 0 0,0 0 0 0 0,0 0 0 0 0,1 0 0 0 0,-1 1 0 0 0,1-1 0 0 0,0 1 0 0 0,0-1 0 0 0,0 1 0 0 0,0 0 0 0 0,1 0 0 0 0,-1 1 0 0 0,1-1 0 0 0,0 1 0 0 0,0-1 0 0 0,0 1 0 0 0,6-2 0 0 0,7-3 156 0 0,0 1 0 0 0,1 1 0 0 0,31-6 0 0 0,-21 7-163 0 0,1 2 0 0 0,-1 1-1 0 0,1 0 1 0 0,-1 3-1 0 0,1 0 1 0 0,-1 2 0 0 0,0 1-1 0 0,0 1 1 0 0,49 17-1 0 0,-70-20-177 0 0,1 0 0 0 0,-1 1 0 0 0,0 0 0 0 0,-1 0 0 0 0,1 0 0 0 0,-1 1 0 0 0,1 0-1 0 0,-1 0 1 0 0,-1 0 0 0 0,7 8 0 0 0,-9-9 1 0 0,1 1 0 0 0,-1-1 0 0 0,0 1 0 0 0,0 0 0 0 0,0 1 0 0 0,-1-1 0 0 0,0 0 0 0 0,0 1 0 0 0,0-1 1 0 0,-1 1-1 0 0,0 0 0 0 0,0-1 0 0 0,0 12 0 0 0,0-9 25 0 0,-1 0 1 0 0,-1 0 0 0 0,0 0 0 0 0,0 0 0 0 0,0 0-1 0 0,-1-1 1 0 0,0 1 0 0 0,-1 0 0 0 0,0-1-1 0 0,0 1 1 0 0,-8 11 0 0 0,-9 11 112 0 0,-2-2 0 0 0,-1-1 0 0 0,-32 31 0 0 0,31-34-158 0 0,-68 63-45 0 0,22-29 20 0 0,4-4-640 0 0,61-49 184 0 0,0 0 0 0 0,-1-1-1 0 0,-9 6 1 0 0,4-5-1443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7.213"/>
    </inkml:context>
    <inkml:brush xml:id="br0">
      <inkml:brushProperty name="width" value="0.1" units="cm"/>
      <inkml:brushProperty name="height" value="0.1" units="cm"/>
      <inkml:brushProperty name="color" value="#CC0066"/>
    </inkml:brush>
  </inkml:definitions>
  <inkml:trace contextRef="#ctx0" brushRef="#br0">1 135 18543 0 0,'0'0'900'0'0,"1"0"-390"0"0,7 0-439 0 0,-1-1 1 0 0,1 1-1 0 0,-1-2 0 0 0,0 1 1 0 0,0-1-1 0 0,0 0 1 0 0,0-1-1 0 0,9-3 1 0 0,2-4-255 0 0,29-20 0 0 0,28-9-721 0 0,-66 34 851 0 0,0 0-1 0 0,0 0 1 0 0,0 1-1 0 0,1 0 1 0 0,-1 1-1 0 0,1 0 1 0 0,0 0-1 0 0,0 1 1 0 0,18-2-1 0 0,-12 4 228 0 0,-9-1 16 0 0,0 1 0 0 0,1 0 0 0 0,-1 0 0 0 0,10 3 0 0 0,-16-3-169 0 0,1 0 0 0 0,0 1 1 0 0,-1-1-1 0 0,1 1 0 0 0,-1-1 0 0 0,1 1 1 0 0,-1 0-1 0 0,0 0 0 0 0,1 0 1 0 0,-1 0-1 0 0,0 0 0 0 0,1 0 1 0 0,-1 0-1 0 0,0 0 0 0 0,0 0 1 0 0,0 0-1 0 0,0 1 0 0 0,0-1 1 0 0,0 0-1 0 0,0 1 0 0 0,-1-1 0 0 0,1 1 1 0 0,-1-1-1 0 0,2 4 0 0 0,-1 1-36 0 0,0 0 0 0 0,0 1 0 0 0,-1-1-1 0 0,0 1 1 0 0,0-1 0 0 0,0 1-1 0 0,-1-1 1 0 0,0 0 0 0 0,0 1-1 0 0,-1-1 1 0 0,1 0 0 0 0,-1 0 0 0 0,-1 0-1 0 0,-5 11 1 0 0,-11 18-404 0 0,-32 45 0 0 0,-12 20 194 0 0,56-86 256 0 0,0-1 1 0 0,1 1 0 0 0,1 1-1 0 0,1-1 1 0 0,-6 28 0 0 0,10-40 2 0 0,0 1 0 0 0,0 0 0 0 0,0 0 0 0 0,1-1 1 0 0,-1 1-1 0 0,1 0 0 0 0,-1-1 0 0 0,1 1 0 0 0,0 0 1 0 0,0-1-1 0 0,0 1 0 0 0,0-1 0 0 0,0 0 0 0 0,1 1 1 0 0,-1-1-1 0 0,1 0 0 0 0,0 0 0 0 0,0 0 0 0 0,-1 0 0 0 0,1 0 1 0 0,0 0-1 0 0,1 0 0 0 0,-1-1 0 0 0,4 3 0 0 0,0 0 41 0 0,-1-1 0 0 0,1 0 0 0 0,0 0 0 0 0,0-1 0 0 0,1 1 0 0 0,-1-2 0 0 0,1 1 0 0 0,-1 0 0 0 0,10 0 0 0 0,24-1 552 0 0,76-7 0 0 0,39-16-381 0 0,-144 20-232 0 0,211-35-254 0 0,-107 10-905 0 0,-108 25 860 0 0,27-8-1141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1.838"/>
    </inkml:context>
    <inkml:brush xml:id="br0">
      <inkml:brushProperty name="width" value="0.1" units="cm"/>
      <inkml:brushProperty name="height" value="0.1" units="cm"/>
      <inkml:brushProperty name="color" value="#CC0066"/>
    </inkml:brush>
  </inkml:definitions>
  <inkml:trace contextRef="#ctx0" brushRef="#br0">454 199 16471 0 0,'0'0'1491'0'0,"0"-1"-1227"0"0,0-2-81 0 0,0-1-1 0 0,0 1 0 0 0,0 0 1 0 0,-1 0-1 0 0,1 0 1 0 0,-1 0-1 0 0,0 0 1 0 0,0 0-1 0 0,0 0 1 0 0,0 1-1 0 0,-3-6 0 0 0,-1-7 645 0 0,4 13-789 0 0,1 0-1 0 0,-1 0 0 0 0,1-1 1 0 0,-1 1-1 0 0,0 0 0 0 0,0 0 0 0 0,-2-2 1 0 0,-3-5 29 0 0,0 0 0 0 0,-1 0-1 0 0,-1 1 1 0 0,1 0 0 0 0,-1 1 0 0 0,0 0 0 0 0,-1 0 0 0 0,0 1 0 0 0,-19-11 0 0 0,6 5 252 0 0,17 9-241 0 0,0 0-1 0 0,0 1 0 0 0,0 0 0 0 0,0-1 1 0 0,0 2-1 0 0,-1-1 0 0 0,1 1 0 0 0,-7-2 1 0 0,1 2 89 0 0,-3 0 144 0 0,-30 0 0 0 0,39 1-304 0 0,0 1 1 0 0,0 0-1 0 0,0 0 0 0 0,0 0 1 0 0,0 0-1 0 0,0 1 0 0 0,1 0 1 0 0,-1 0-1 0 0,-6 4 0 0 0,0 2-42 0 0,0 0-1 0 0,1 1 1 0 0,0 0-1 0 0,1 0 0 0 0,0 1 1 0 0,0 0-1 0 0,1 1 1 0 0,1 0-1 0 0,0 0 1 0 0,0 0-1 0 0,1 1 1 0 0,0 0-1 0 0,1 1 1 0 0,1-1-1 0 0,0 1 0 0 0,0 0 1 0 0,1 0-1 0 0,1 0 1 0 0,0 0-1 0 0,1 0 1 0 0,1 1-1 0 0,0-1 1 0 0,0 0-1 0 0,2 0 0 0 0,-1 1 1 0 0,7 19-1 0 0,-4-22 34 0 0,1 0-1 0 0,0 0 1 0 0,1-1-1 0 0,1 1 1 0 0,-1-2-1 0 0,2 1 0 0 0,-1-1 1 0 0,17 16-1 0 0,-15-16 8 0 0,-6-6-5 0 0,1 0 0 0 0,0 0 1 0 0,0 0-1 0 0,0 0 0 0 0,0-1 1 0 0,0 1-1 0 0,1-1 0 0 0,-1 0 1 0 0,1-1-1 0 0,-1 1 1 0 0,1-1-1 0 0,0 0 0 0 0,0 0 1 0 0,-1 0-1 0 0,1-1 0 0 0,0 1 1 0 0,7-2-1 0 0,-4 1 6 0 0,0-1 1 0 0,0 0-1 0 0,0-1 1 0 0,0 1-1 0 0,0-2 1 0 0,-1 1-1 0 0,1-1 0 0 0,-1 0 1 0 0,13-8-1 0 0,-12 5-4 0 0,0 0-1 0 0,-1-1 1 0 0,0 0 0 0 0,-1 0-1 0 0,1 0 1 0 0,5-11-1 0 0,-1 4 0 0 0,-5 5-1 0 0,0-1 0 0 0,-1 0 0 0 0,6-15 0 0 0,-3 8 0 0 0,1-5 0 0 0,-1 0 0 0 0,6-25 0 0 0,-13 43-5 0 0,1 0 0 0 0,0 0-1 0 0,-1 0 1 0 0,1 0-1 0 0,5-5 1 0 0,-6 7 1 0 0,1-1 0 0 0,0 1 0 0 0,-1-1 0 0 0,1 1 0 0 0,-1-1 0 0 0,0 0 0 0 0,0 1 0 0 0,0-1 0 0 0,0 0 0 0 0,0 0 0 0 0,0-5 0 0 0,0-3 4 0 0,-1 11 0 0 0,0 0 0 0 0,0-1 0 0 0,0 1 0 0 0,1 0 0 0 0,-1-1 0 0 0,0 1 0 0 0,0 0 0 0 0,0-1 0 0 0,0 1 0 0 0,1 0 0 0 0,-1-1 0 0 0,0 1 0 0 0,0 0 0 0 0,0-1 0 0 0,1 1 0 0 0,-1 0 0 0 0,0 0 0 0 0,1 0 0 0 0,-1-1 0 0 0,0 1 0 0 0,1 0 0 0 0,-1 0 1 0 0,1 0-1 0 0,-1 0 1 0 0,0 0-1 0 0,0 0 0 0 0,1 0 1 0 0,-1 1-1 0 0,0-1 1 0 0,0 0-1 0 0,0 0 1 0 0,1 0-1 0 0,-1 0 1 0 0,0 1-1 0 0,0-1 0 0 0,0 0 1 0 0,0 0-1 0 0,1 1 1 0 0,-1-1-1 0 0,0 0 1 0 0,0 0-1 0 0,0 1 0 0 0,0-1 1 0 0,0 0-1 0 0,0 0 1 0 0,0 1-1 0 0,0-1 1 0 0,0 0-1 0 0,0 0 0 0 0,0 1 1 0 0,0-1-1 0 0,0 0 1 0 0,0 1-1 0 0,0-1 1 0 0,0 0-1 0 0,0 0 0 0 0,0 1 1 0 0,-2 13 52 0 0,1-10-20 0 0,0 3 14 0 0,1-1 0 0 0,0 1-1 0 0,1-1 1 0 0,-1 1 0 0 0,3 8 0 0 0,0 9 44 0 0,4 30-30 0 0,-4-39-50 0 0,-1-1-1 0 0,-1 1 1 0 0,0 25 0 0 0,-7 20 116 0 0,2-32-70 0 0,2 0-1 0 0,1 0 0 0 0,3 49 1 0 0,0-66-16 0 0,0 0 1 0 0,-2 1 0 0 0,1-1-1 0 0,-1 1 1 0 0,-1-1-1 0 0,-4 23 1 0 0,0-12 100 0 0,-1 6 151 0 0,-12 30 1 0 0,14-48-214 0 0,0-1 0 0 0,-1 0 0 0 0,0 0 0 0 0,0 0 1 0 0,-1 0-1 0 0,-12 14 0 0 0,-5 0 93 0 0,0-1 1 0 0,-47 33-1 0 0,-61 28-1313 0 0,83-59-2086 0 0,27-14-996 0 0,-7 4-3341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1.207"/>
    </inkml:context>
    <inkml:brush xml:id="br0">
      <inkml:brushProperty name="width" value="0.05" units="cm"/>
      <inkml:brushProperty name="height" value="0.05" units="cm"/>
      <inkml:brushProperty name="color" value="#008C3A"/>
    </inkml:brush>
  </inkml:definitions>
  <inkml:trace contextRef="#ctx0" brushRef="#br0">0 0 3224 0 0,'0'0'143'0'0,"0"3"-3"0"0,0 23-111 0 0,2 12 2450 0 0,13 52 11772 0 0,-6-40-10298 0 0,-4-19-3933 0 0,23 182 100 0 0,-21-130-120 0 0,1 40 0 0 0,-7-58-8 0 0,-5 126-152 0 0,3-176 86 0 0,1-10-70 0 0,0-1 0 0 0,0 1 1 0 0,-1 0-1 0 0,0-1 0 0 0,0 1 0 0 0,0-1 1 0 0,0 1-1 0 0,-1-1 0 0 0,-2 6 0 0 0,3-8-560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4.923"/>
    </inkml:context>
    <inkml:brush xml:id="br0">
      <inkml:brushProperty name="width" value="0.1" units="cm"/>
      <inkml:brushProperty name="height" value="0.1" units="cm"/>
      <inkml:brushProperty name="color" value="#CC0066"/>
    </inkml:brush>
  </inkml:definitions>
  <inkml:trace contextRef="#ctx0" brushRef="#br0">1 183 11720 0 0,'0'0'4093'0'0,"3"0"-3794"0"0,43-5-13 0 0,7 0-236 0 0,121 1 101 0 0,-48 7 408 0 0,-43 0 149 0 0,92-9 0 0 0,-92-1-329 0 0,44-5 86 0 0,182-19-36 0 0,-117 13-349 0 0,198 4 298 0 0,-380 14-388 0 0,182 4 10 0 0,124-3 0 0 0,-238-3-2 0 0,33-2-60 0 0,-36 0 62 0 0,55-6 0 0 0,-99 7 0 0 0,35 0 0 0 0,4 1 0 0 0,23-4 0 0 0,-30 3 0 0 0,-42 3 0 0 0,0-1 0 0 0,26-5 0 0 0,-21 2 0 0 0,1 1 0 0 0,0 2 0 0 0,35 2 0 0 0,-11 0 0 0 0,58-10 0 0 0,-14 2 31 0 0,-2 1 361 0 0,-51 0-377 0 0,-3 2 41 0 0,2-1-2 0 0,-35 4-51 0 0,0-1-1 0 0,1 2 1 0 0,-1-1 0 0 0,0 1 0 0 0,0 0 0 0 0,0 0 0 0 0,0 0 0 0 0,0 1-1 0 0,7 2 1 0 0,8 1 8 0 0,-8-3 33 0 0,7-1 29 0 0,-6 1-11 0 0,10 7 4 0 0,-2-4-66 0 0,1-3-7 0 0,13-2 94 0 0,-33 2-85 0 0,-2-1 2 0 0,0 0 1 0 0,0 1-1 0 0,0-1 0 0 0,-1 0 0 0 0,1-1 0 0 0,0 1 1 0 0,0 0-1 0 0,0 0 0 0 0,0 0 0 0 0,-1 0 0 0 0,1-1 1 0 0,0 1-1 0 0,0 0 0 0 0,-1-1 0 0 0,1 1 0 0 0,0-1 0 0 0,1 0 1 0 0,1 1 59 0 0,5 0 2 0 0,-6 0 94 0 0,8 8-96 0 0,-7-5-61 0 0,0 0-1 0 0,0 1 1 0 0,-1-1-1 0 0,1 0 1 0 0,-1 1-1 0 0,1-1 1 0 0,-1 1-1 0 0,0 0 1 0 0,-1 0-1 0 0,1 0 1 0 0,-1 0-1 0 0,1 0 1 0 0,-1 0-1 0 0,0 0 1 0 0,-1 1-1 0 0,1-1 1 0 0,-1 6-1 0 0,6 23 85 0 0,-3-24-30 0 0,-1 1 0 0 0,1 13 0 0 0,1 2 32 0 0,6 63-250 0 0,-4-45-63 0 0,-2 1 0 0 0,-2 48 1 0 0,1 20 135 0 0,0-58 89 0 0,11 92 12 0 0,-2-39 53 0 0,-3-7-66 0 0,-7-64 0 0 0,-2-27 0 0 0,0 0 0 0 0,1 1 0 0 0,0-1 0 0 0,3 11 0 0 0,4 17 0 0 0,6 62 0 0 0,-3-17 0 0 0,0-37 0 0 0,-8-32 0 0 0,1-1 0 0 0,1 22 0 0 0,1 9 0 0 0,-3-25 0 0 0,1 31 0 0 0,-4-45 3 0 0,0 0 0 0 0,0 0-1 0 0,1 0 1 0 0,-1 0 0 0 0,1 0-1 0 0,2 6 1 0 0,3 13 42 0 0,-4-19-45 0 0,1-1 0 0 0,2 14 0 0 0,-4 7 64 0 0,-3-15-48 0 0,-1-6 6 0 0,0 0-1 0 0,0-1 1 0 0,-1 0-1 0 0,1 1 1 0 0,-1-1-1 0 0,1 0 0 0 0,-7 2 1 0 0,-30 10 171 0 0,39-14-190 0 0,-33 9 155 0 0,0-2 0 0 0,-1-2 0 0 0,-57 3 0 0 0,47-4-90 0 0,-19 1-64 0 0,-17-5-15 0 0,-312 10-176 0 0,149 4 105 0 0,-133-9 82 0 0,47-19 0 0 0,141 14 0 0 0,-100-2-179 0 0,159 3-62 0 0,93-1 225 0 0,-149 6-48 0 0,-4 7-1 0 0,72-10 11 0 0,-40 5 25 0 0,50-2 29 0 0,51-5 0 0 0,-155 1 168 0 0,114-3 111 0 0,-129-9 633 0 0,162 5-791 0 0,-64-8-626 0 0,84 6-2725 0 0,29 5 27 0 0,-15-3-3658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5.289"/>
    </inkml:context>
    <inkml:brush xml:id="br0">
      <inkml:brushProperty name="width" value="0.1" units="cm"/>
      <inkml:brushProperty name="height" value="0.1" units="cm"/>
      <inkml:brushProperty name="color" value="#CC0066"/>
    </inkml:brush>
  </inkml:definitions>
  <inkml:trace contextRef="#ctx0" brushRef="#br0">50 0 8752 0 0,'-5'20'673'0'0,"5"-19"-662"0"0,0-1 0 0 0,0 1 0 0 0,0-1 0 0 0,0 1 0 0 0,-1-1 0 0 0,1 1 0 0 0,0-1 0 0 0,0 1 0 0 0,0-1 0 0 0,0 1 0 0 0,1-1 0 0 0,-1 1 1 0 0,0-1-1 0 0,0 1 0 0 0,0-1 0 0 0,0 1 0 0 0,0-1 0 0 0,1 1 0 0 0,-1-1 0 0 0,0 0 0 0 0,0 1 0 0 0,1-1 0 0 0,-1 1 0 0 0,2 2-13 0 0,-1 0 290 0 0,-1 0 1 0 0,0 0 0 0 0,0 0-1 0 0,0 0 1 0 0,0 0 0 0 0,0 0 0 0 0,-1-1-1 0 0,0 5 1 0 0,0-3 345 0 0,0-1 0 0 0,1 1 0 0 0,-1 0 0 0 0,1-1 0 0 0,0 6 0 0 0,5 29 4364 0 0,0-7-3436 0 0,0 40 1 0 0,-21 221-2541 0 0,-16 30 454 0 0,20-93-2266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5.770"/>
    </inkml:context>
    <inkml:brush xml:id="br0">
      <inkml:brushProperty name="width" value="0.1" units="cm"/>
      <inkml:brushProperty name="height" value="0.1" units="cm"/>
      <inkml:brushProperty name="color" value="#CC0066"/>
    </inkml:brush>
  </inkml:definitions>
  <inkml:trace contextRef="#ctx0" brushRef="#br0">44 151 16639 0 0,'0'0'1675'0'0,"2"-1"-1534"0"0,11-14-7 0 0,-10 10-26 0 0,1 1 0 0 0,0 0 0 0 0,0 0 0 0 0,0 0 0 0 0,10-7 0 0 0,36-21-69 0 0,8-3 132 0 0,-45 28-72 0 0,0 2 0 0 0,1 0 0 0 0,-1 0 0 0 0,1 2 0 0 0,0-1 0 0 0,0 2 0 0 0,1 0 0 0 0,-1 0 0 0 0,1 2 0 0 0,-1 0 0 0 0,0 0 0 0 0,1 1 0 0 0,-1 1 0 0 0,0 1 0 0 0,25 7 0 0 0,-33-8-99 0 0,0 0 0 0 0,-1 1 0 0 0,1 0 0 0 0,-1 1 0 0 0,0-1 0 0 0,0 1 0 0 0,0 0 0 0 0,-1 0 0 0 0,1 0 0 0 0,3 6 0 0 0,2-1 0 0 0,-8-5 6 0 0,1-1 0 0 0,0 0-1 0 0,-1 0 1 0 0,0 1 0 0 0,0-1-1 0 0,0 1 1 0 0,0 0 0 0 0,-1-1-1 0 0,1 1 1 0 0,-1 0 0 0 0,0 0 0 0 0,0 0-1 0 0,0 0 1 0 0,-1 0 0 0 0,0 0-1 0 0,1 0 1 0 0,-1 0 0 0 0,-1 1-1 0 0,1-1 1 0 0,-1 0 0 0 0,1 0-1 0 0,-2 4 1 0 0,-1 0 33 0 0,1 0 0 0 0,-1 0 0 0 0,0 0 0 0 0,-1-1 0 0 0,0 0 0 0 0,0 0 0 0 0,-1 0 0 0 0,0 0 0 0 0,0 0 0 0 0,-7 6 0 0 0,-29 25 285 0 0,-73 52 0 0 0,-23-4-353 0 0,58-38-250 0 0,68-42 113 0 0,-69 42-1740 0 0,67-43 198 0 0,-3-1-76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6.274"/>
    </inkml:context>
    <inkml:brush xml:id="br0">
      <inkml:brushProperty name="width" value="0.1" units="cm"/>
      <inkml:brushProperty name="height" value="0.1" units="cm"/>
      <inkml:brushProperty name="color" value="#CC0066"/>
    </inkml:brush>
  </inkml:definitions>
  <inkml:trace contextRef="#ctx0" brushRef="#br0">34 106 19895 0 0,'0'0'1998'0'0,"3"-1"-1830"0"0,52-17-182 0 0,90-44-1224 0 0,-128 56 1441 0 0,1 1 1 0 0,-1 1 0 0 0,1 1-1 0 0,0 0 1 0 0,0 1 0 0 0,0 1-1 0 0,31 1 1 0 0,-45 1-174 0 0,0 0-1 0 0,-1 0 1 0 0,1 0 0 0 0,0 0-1 0 0,-1 0 1 0 0,0 1-1 0 0,1 0 1 0 0,-1-1 0 0 0,0 1-1 0 0,0 0 1 0 0,0 1 0 0 0,6 4-1 0 0,0 5-39 0 0,-8-10-8 0 0,0 0 1 0 0,-1 0 0 0 0,1 0 0 0 0,-1 0 0 0 0,0 0 0 0 0,0 0 0 0 0,1 0-1 0 0,-1 0 1 0 0,-1 0 0 0 0,1 1 0 0 0,0-1 0 0 0,0 0 0 0 0,-1 0 0 0 0,1 0-1 0 0,-1 0 1 0 0,0 0 0 0 0,0 0 0 0 0,1 0 0 0 0,-3 2 0 0 0,-1 2-22 0 0,1 1 1 0 0,-2-1 0 0 0,1 0-1 0 0,-6 5 1 0 0,-19 18-100 0 0,-14 17 104 0 0,40-41-45 0 0,-1-1 0 0 0,1 1 0 0 0,1-1 0 0 0,-5 11 0 0 0,7-14-54 0 0,-1 1 93 0 0,1-1 0 0 0,0 0 0 0 0,1 0-1 0 0,-1 0 1 0 0,0 1 0 0 0,0-1 0 0 0,1 0 0 0 0,-1 0 0 0 0,0 1-1 0 0,1-1 1 0 0,-1 0 0 0 0,1 0 0 0 0,1 2 0 0 0,-2-3 65 0 0,5 4-57 0 0,0-1 0 0 0,0 1-1 0 0,0-1 1 0 0,1-1 0 0 0,-1 1 0 0 0,1-1 0 0 0,0 0 0 0 0,0 0 0 0 0,0 0 0 0 0,6 0 0 0 0,37 11 21 0 0,-48-12 6 0 0,1 0 1 0 0,-1-1-1 0 0,0 1 1 0 0,0 0-1 0 0,0 0 0 0 0,0-1 1 0 0,0 1-1 0 0,-1 0 1 0 0,1 0-1 0 0,0 0 1 0 0,0 0-1 0 0,0 0 1 0 0,-1 0-1 0 0,1 1 0 0 0,-1-1 1 0 0,1 0-1 0 0,0 1 1 0 0,2 4-21 0 0,5 5 75 0 0,-6-8-20 0 0,1 0 1 0 0,-1 0-1 0 0,0 0 0 0 0,0 0 1 0 0,0 1-1 0 0,1 5 0 0 0,-2-8-3 0 0,-1 0 0 0 0,0 1-1 0 0,0-1 1 0 0,0 0 0 0 0,0 0 0 0 0,0 1-1 0 0,0-1 1 0 0,0 0 0 0 0,0 0 0 0 0,0 0-1 0 0,-1 1 1 0 0,1-1 0 0 0,-1 0-1 0 0,1 0 1 0 0,-1 0 0 0 0,1 0 0 0 0,-1 1-1 0 0,1-1 1 0 0,-1 0 0 0 0,0 0 0 0 0,0 0-1 0 0,1-1 1 0 0,-1 1 0 0 0,0 0 0 0 0,-1 1-1 0 0,-10 7 196 0 0,1-1-1 0 0,-1-1 1 0 0,-1 0-1 0 0,-18 8 1 0 0,-3 2-2 0 0,3-3-169 0 0,-2 0-1 0 0,0-3 1 0 0,-51 12 0 0 0,50-14-116 0 0,19-6-155 0 0,-1 0 0 0 0,1 0 0 0 0,-1-2 0 0 0,1 0 0 0 0,-1-1 1 0 0,0 0-1 0 0,-15-3 0 0 0,-3-5-1223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0.257"/>
    </inkml:context>
    <inkml:brush xml:id="br0">
      <inkml:brushProperty name="width" value="0.1" units="cm"/>
      <inkml:brushProperty name="height" value="0.1" units="cm"/>
      <inkml:brushProperty name="color" value="#CC0066"/>
    </inkml:brush>
  </inkml:definitions>
  <inkml:trace contextRef="#ctx0" brushRef="#br0">83 0 19895 0 0,'0'0'2456'0'0,"-1"3"-2382"0"0,-11 43-212 0 0,3-16 129 0 0,1 0-1 0 0,2 1 1 0 0,1-1 0 0 0,-2 39-1 0 0,-6 39 168 0 0,4-47-117 0 0,-1 66 1 0 0,8 63-430 0 0,2-133 112 0 0,0-42-384 0 0,1-1 0 0 0,0 0 0 0 0,1 1 0 0 0,1-1 0 0 0,6 20 0 0 0,-8-33 486 0 0,-1 1 0 0 0,1 0-1 0 0,0 0 1 0 0,0-1 0 0 0,0 1 0 0 0,0-1 0 0 0,0 1 0 0 0,0-1 0 0 0,1 1 0 0 0,-1-1-1 0 0,0 0 1 0 0,1 0 0 0 0,-1 0 0 0 0,3 2 0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0.755"/>
    </inkml:context>
    <inkml:brush xml:id="br0">
      <inkml:brushProperty name="width" value="0.1" units="cm"/>
      <inkml:brushProperty name="height" value="0.1" units="cm"/>
      <inkml:brushProperty name="color" value="#CC0066"/>
    </inkml:brush>
  </inkml:definitions>
  <inkml:trace contextRef="#ctx0" brushRef="#br0">77 102 3224 0 0,'81'-41'2048'0'0,"-24"17"2886"0"0,-34 15-4005 0 0,46-11 0 0 0,-59 18-888 0 0,-1 0 0 0 0,0 0-1 0 0,1 1 1 0 0,0 0-1 0 0,-1 1 1 0 0,1 0-1 0 0,-1 1 1 0 0,1 0 0 0 0,-1 0-1 0 0,1 1 1 0 0,-1 0-1 0 0,0 1 1 0 0,0 0-1 0 0,11 5 1 0 0,-17-6 45 0 0,0 1-1 0 0,0-1 1 0 0,-1 0 0 0 0,1 1 0 0 0,-1 0-1 0 0,1 0 1 0 0,-1 0 0 0 0,0 0 0 0 0,0 0-1 0 0,0 0 1 0 0,0 0 0 0 0,-1 0 0 0 0,1 1-1 0 0,-1-1 1 0 0,0 1 0 0 0,0-1 0 0 0,0 1-1 0 0,0 5 1 0 0,0-2-38 0 0,0 0-1 0 0,-1 0 0 0 0,0 0 1 0 0,0 0-1 0 0,0-1 0 0 0,-1 1 1 0 0,0 0-1 0 0,0 0 0 0 0,-3 6 1 0 0,-1 3-58 0 0,0-1 0 0 0,-1 0 0 0 0,-1 0 0 0 0,-1-1 0 0 0,0 0 0 0 0,0 0 0 0 0,-13 14 0 0 0,-3 6-337 0 0,14-20 296 0 0,10-9 39 0 0,0-1 7 0 0,0-3 46 0 0,-1 0 0 0 0,1 1 0 0 0,0-1 0 0 0,0 0 0 0 0,-1 0 0 0 0,1 1-1 0 0,0-1 1 0 0,1 0 0 0 0,-1 0 0 0 0,0 1 0 0 0,0-1 0 0 0,0 0 0 0 0,1 0 0 0 0,-1 0 0 0 0,0 1 0 0 0,1-1 0 0 0,-1 0 0 0 0,1 0 0 0 0,0 0 0 0 0,-1 0 0 0 0,1 0-1 0 0,1 1 1 0 0,1 1 4 0 0,-1-1-1 0 0,1 0 0 0 0,0 0 0 0 0,0 0 0 0 0,0-1 0 0 0,0 1 0 0 0,4 1 1 0 0,-5-2-19 0 0,20 9 121 0 0,30 16 0 0 0,-37-17-147 0 0,-12-8 0 0 0,-1 0 0 0 0,1 0 0 0 0,0 1 0 0 0,-1-1 0 0 0,1 1 0 0 0,-1 0 0 0 0,0 0 0 0 0,1 0 0 0 0,2 4 0 0 0,6 8 22 0 0,-6-8-32 0 0,0 0 1 0 0,-1 0 0 0 0,0 1 0 0 0,4 7 0 0 0,-7-11 28 0 0,0 0-1 0 0,-1 0 1 0 0,1-1 0 0 0,0 1 0 0 0,-1 0 0 0 0,0 0 0 0 0,1 0-1 0 0,-1 0 1 0 0,0 0 0 0 0,-1 0 0 0 0,1 0 0 0 0,0 0 0 0 0,-1 0-1 0 0,-1 3 1 0 0,-1 2 196 0 0,0 0-1 0 0,0-1 1 0 0,-1 1 0 0 0,0-1-1 0 0,-1 0 1 0 0,1 0 0 0 0,-1 0-1 0 0,-1-1 1 0 0,1 0-1 0 0,-1 0 1 0 0,0 0 0 0 0,-1-1-1 0 0,-7 6 1 0 0,-1-1 170 0 0,0-1 1 0 0,-1 0-1 0 0,0-2 1 0 0,0 0-1 0 0,-20 6 0 0 0,-44 7 292 0 0,38-11-516 0 0,16-4-293 0 0,0-1 1 0 0,0-1 0 0 0,-1-1 0 0 0,-33-2 0 0 0,40-2-3148 0 0,-30-5-1 0 0,18-2-3230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3.841"/>
    </inkml:context>
    <inkml:brush xml:id="br0">
      <inkml:brushProperty name="width" value="0.1" units="cm"/>
      <inkml:brushProperty name="height" value="0.1" units="cm"/>
      <inkml:brushProperty name="color" value="#CC0066"/>
    </inkml:brush>
  </inkml:definitions>
  <inkml:trace contextRef="#ctx0" brushRef="#br0">0 386 11920 0 0,'0'0'1082'0'0,"3"-1"-890"0"0,59-17 198 0 0,-38 10-586 0 0,1 1 0 0 0,0 1 0 0 0,26-3 1 0 0,-50 9 192 0 0,62-9-319 0 0,115-1-1 0 0,-36 5 1252 0 0,-50 0 173 0 0,63-6 119 0 0,56-1-329 0 0,97-8-595 0 0,-218 11-307 0 0,87-10 9 0 0,-56 4 2 0 0,-23 1-2 0 0,111-10 465 0 0,-12 1 249 0 0,-53 7-330 0 0,-26 7-233 0 0,12 5-18 0 0,-115 4-104 0 0,365 3 670 0 0,-179-16 425 0 0,-143 7-822 0 0,40-4 223 0 0,-62 6-345 0 0,-22 2-46 0 0,23-1-1 0 0,154-6 768 0 0,-133 5-632 0 0,-11 3-97 0 0,-26 1-88 0 0,33-4-1 0 0,67-14 745 0 0,88-17-407 0 0,-168 26-219 0 0,69-6-1 0 0,-4 13-25 0 0,-39 3-39 0 0,-63 0-184 0 0,7 1 44 0 0,-8 1 47 0 0,-1 3-58 0 0,0 0 0 0 0,0 0 1 0 0,0 0-1 0 0,-1 0 0 0 0,0 0 1 0 0,-1 0-1 0 0,1 1 1 0 0,-1-1-1 0 0,-1 7 0 0 0,-1 1-1 0 0,0-1-1 0 0,-7 21 1 0 0,0-2-23 0 0,-5 52 28 0 0,7-37 11 0 0,4-21-36 0 0,2 41-1 0 0,-1 4-23 0 0,0-12 56 0 0,3-1 1 0 0,11 79-1 0 0,-6-75 32 0 0,16 115 104 0 0,3 87-316 0 0,-18-144 128 0 0,13 59 56 0 0,-18-167 0 0 0,-1 0 0 0 0,-1 0 0 0 0,0 0 0 0 0,-1 0 0 0 0,0-1 0 0 0,-6 23 0 0 0,7-32-1 0 0,-1-1 0 0 0,0 1 0 0 0,1 0 0 0 0,-1-1 0 0 0,0 1 0 0 0,0 0 0 0 0,0-1 0 0 0,-1 0 0 0 0,1 1 0 0 0,0-1 0 0 0,0 0-1 0 0,-1 1 1 0 0,1-1 0 0 0,-2 1 0 0 0,-25 12-50 0 0,5-3 1 0 0,12-6 48 0 0,0-1 1 0 0,0 0-1 0 0,0 0 0 0 0,-1-1 1 0 0,1-1-1 0 0,-24 3 1 0 0,17-3 1 0 0,-19 2 0 0 0,-54-1 0 0 0,24-2 0 0 0,39 0 0 0 0,-267-1 0 0 0,13-5 0 0 0,176 6 0 0 0,-155 8 0 0 0,47-7 0 0 0,109-3 0 0 0,-287 5 0 0 0,280 0 0 0 0,58-1 0 0 0,-67-5 0 0 0,2-3 0 0 0,6 0 0 0 0,-115-6 0 0 0,50 4 0 0 0,149 5 0 0 0,9 2 0 0 0,-22-4 0 0 0,-82-10 0 0 0,25 4 0 0 0,-49-3 0 0 0,70 7 0 0 0,-47 5 0 0 0,66 2 0 0 0,-218 14 46 0 0,4 19-17 0 0,193-20-444 0 0,-1 1-1524 0 0,25-11-4305 0 0,24-4-600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4.179"/>
    </inkml:context>
    <inkml:brush xml:id="br0">
      <inkml:brushProperty name="width" value="0.1" units="cm"/>
      <inkml:brushProperty name="height" value="0.1" units="cm"/>
      <inkml:brushProperty name="color" value="#CC0066"/>
    </inkml:brush>
  </inkml:definitions>
  <inkml:trace contextRef="#ctx0" brushRef="#br0">142 1 21135 0 0,'0'0'1914'0'0,"1"2"-1577"0"0,4 19-173 0 0,-1 0 0 0 0,0 1 0 0 0,-2-1 0 0 0,0 34 0 0 0,-3-18-450 0 0,-13 71-1 0 0,12-97 258 0 0,-36 161-302 0 0,15-69 224 0 0,7-23 60 0 0,4-28 44 0 0,8-28-586 0 0,-2 1-1 0 0,-18 46 0 0 0,15-52-480 0 0,-2 4-4543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4.545"/>
    </inkml:context>
    <inkml:brush xml:id="br0">
      <inkml:brushProperty name="width" value="0.1" units="cm"/>
      <inkml:brushProperty name="height" value="0.1" units="cm"/>
      <inkml:brushProperty name="color" value="#CC0066"/>
    </inkml:brush>
  </inkml:definitions>
  <inkml:trace contextRef="#ctx0" brushRef="#br0">0 195 14624 0 0,'0'0'670'0'0,"2"-1"-12"0"0,3-1-604 0 0,-1 0 0 0 0,1 0 0 0 0,-1-1 0 0 0,7-5 1 0 0,14-9 2 0 0,61-40 1442 0 0,-81 54-1433 0 0,20-13-23 0 0,1 0 0 0 0,1 2 0 0 0,0 1 0 0 0,1 2 0 0 0,34-11 0 0 0,-46 19 321 0 0,0 1-1 0 0,0 0 0 0 0,30 2 0 0 0,-39 0-216 0 0,-1 0 15 0 0,1 1 1 0 0,0 0-1 0 0,-1 0 0 0 0,1 1 0 0 0,0 0 0 0 0,8 4 0 0 0,11 3 279 0 0,-21-8-390 0 0,-1 1 0 0 0,1 0 0 0 0,-1 0-1 0 0,0 0 1 0 0,1 1 0 0 0,-1-1 0 0 0,0 1-1 0 0,-1 0 1 0 0,1 0 0 0 0,0 0-1 0 0,-1 1 1 0 0,4 4 0 0 0,-5-6-48 0 0,-1 0 0 0 0,1-1 0 0 0,-1 1 0 0 0,0 0 1 0 0,0 1-1 0 0,1-1 0 0 0,-2 0 0 0 0,1 0 0 0 0,0 0 0 0 0,0 1 0 0 0,-1-1 0 0 0,1 0 1 0 0,-1 1-1 0 0,0-1 0 0 0,1 0 0 0 0,-1 1 0 0 0,0-1 0 0 0,-1 0 0 0 0,1 1 0 0 0,0-1 1 0 0,-1 0-1 0 0,1 1 0 0 0,-1-1 0 0 0,0 0 0 0 0,0 0 0 0 0,-1 3 0 0 0,-3 3-3 0 0,0-1 0 0 0,0 0 0 0 0,-1 0 0 0 0,0 0 0 0 0,0-1 0 0 0,-1 1 0 0 0,-14 9 0 0 0,-4 0 0 0 0,-28 14 0 0 0,36-21 0 0 0,-33 16 0 0 0,-22 12 0 0 0,-91 50-61 0 0,137-73-58 0 0,17-10-101 0 0,0-1 0 0 0,0 0-1 0 0,-9 2 1 0 0,-12 4-6510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4.876"/>
    </inkml:context>
    <inkml:brush xml:id="br0">
      <inkml:brushProperty name="width" value="0.1" units="cm"/>
      <inkml:brushProperty name="height" value="0.1" units="cm"/>
      <inkml:brushProperty name="color" value="#CC0066"/>
    </inkml:brush>
  </inkml:definitions>
  <inkml:trace contextRef="#ctx0" brushRef="#br0">132 0 17623 0 0,'0'0'858'0'0,"1"11"196"0"0,0-10-1077 0 0,-1-1-1 0 0,1 1 0 0 0,0-1 1 0 0,0 1-1 0 0,0 0 0 0 0,-1-1 0 0 0,1 1 1 0 0,0 0-1 0 0,-1 0 0 0 0,1 0 1 0 0,-1 0-1 0 0,1-1 0 0 0,-1 1 0 0 0,1 0 1 0 0,-1 0-1 0 0,0 0 0 0 0,1 0 1 0 0,-1 0-1 0 0,0 0 0 0 0,0 0 0 0 0,0 0 1 0 0,0 0-1 0 0,0 0 0 0 0,0 0 1 0 0,0 0-1 0 0,0 0 0 0 0,0 0 0 0 0,0 0 1 0 0,0 0-1 0 0,-1 0 0 0 0,1 0 1 0 0,0 0-1 0 0,-1 0 0 0 0,1 0 0 0 0,-1 1 1 0 0,-2 3-298 0 0,0 0 0 0 0,-1-1 0 0 0,1 1 0 0 0,-8 7 1 0 0,4-5 293 0 0,-13 17-225 0 0,12-15 380 0 0,1 0 1 0 0,-1 1 0 0 0,2-1-1 0 0,-9 17 1 0 0,8-12 130 0 0,-1 1 258 0 0,1 2 0 0 0,0-1 0 0 0,-6 26 0 0 0,12-37-430 0 0,0 0 0 0 0,0 0-1 0 0,1 0 1 0 0,0 0 0 0 0,0 0-1 0 0,0 0 1 0 0,0 0 0 0 0,1 0 0 0 0,-1 0-1 0 0,1 0 1 0 0,1 0 0 0 0,-1 0-1 0 0,1-1 1 0 0,0 1 0 0 0,0 0 0 0 0,0-1-1 0 0,3 5 1 0 0,-2-5-26 0 0,0-1 1 0 0,0 0-1 0 0,0 0 0 0 0,0 0 1 0 0,1 0-1 0 0,-1 0 1 0 0,1-1-1 0 0,0 1 0 0 0,0-1 1 0 0,6 3-1 0 0,-3-2-95 0 0,0-1 0 0 0,0 0 0 0 0,0 0 0 0 0,0 0 0 0 0,11 1 0 0 0,-5-2-55 0 0,0 1 0 0 0,0-2 0 0 0,0 0 0 0 0,1-1 0 0 0,-1 0 1 0 0,0-1-1 0 0,0 0 0 0 0,0-1 0 0 0,0-1 0 0 0,13-5 0 0 0,-11 1-862 0 0,0 0-1 0 0,25-20 1 0 0,-24 14-331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1.546"/>
    </inkml:context>
    <inkml:brush xml:id="br0">
      <inkml:brushProperty name="width" value="0.05" units="cm"/>
      <inkml:brushProperty name="height" value="0.05" units="cm"/>
      <inkml:brushProperty name="color" value="#008C3A"/>
    </inkml:brush>
  </inkml:definitions>
  <inkml:trace contextRef="#ctx0" brushRef="#br0">0 264 17159 0 0,'0'0'1558'0'0,"0"-5"-778"0"0,0 1-632 0 0,0-1 1 0 0,1 1-1 0 0,-1 0 1 0 0,1-1-1 0 0,-1 1 1 0 0,2 0-1 0 0,-1-1 1 0 0,0 1-1 0 0,1 0 1 0 0,2-6-1 0 0,-3 9-148 0 0,6-14-201 0 0,1 0 0 0 0,19-25 0 0 0,-21 31 212 0 0,1 0 0 0 0,0 1 0 0 0,0 1-1 0 0,1-1 1 0 0,0 1 0 0 0,1 0 0 0 0,-1 1 0 0 0,1 0-1 0 0,1 0 1 0 0,-1 1 0 0 0,1 0 0 0 0,12-4-1 0 0,10-2 307 0 0,0 1-1 0 0,35-5 0 0 0,-49 12-269 0 0,0 1-1 0 0,0 1 1 0 0,1 0-1 0 0,-1 2 1 0 0,30 3-1 0 0,-35-2-144 0 0,0 1 0 0 0,0 0 0 0 0,25 10 0 0 0,-35-12 70 0 0,1 1 0 0 0,-1 0 0 0 0,0-1 1 0 0,1 1-1 0 0,-1 1 0 0 0,0-1 0 0 0,0 0 1 0 0,-1 1-1 0 0,1 0 0 0 0,0-1 0 0 0,-1 1 1 0 0,0 0-1 0 0,0 0 0 0 0,1 1 0 0 0,-2-1 1 0 0,1 0-1 0 0,0 1 0 0 0,2 6 0 0 0,-3-4 23 0 0,0 0-1 0 0,0 0 0 0 0,-1 0 0 0 0,0 0 0 0 0,0 1 0 0 0,0-1 1 0 0,-1 0-1 0 0,0 0 0 0 0,0 0 0 0 0,0 0 0 0 0,-1-1 1 0 0,0 1-1 0 0,0 0 0 0 0,-4 7 0 0 0,-4 7 9 0 0,-2-1 0 0 0,-22 29 1 0 0,31-44-7 0 0,-21 25 43 0 0,-46 46-1 0 0,-36 20 408 0 0,71-65-245 0 0,-13 12 52 0 0,-50 45 92 0 0,27-24-684 0 0,69-61 249 0 0,-4 5-278 0 0,0-1 1 0 0,-1 0-1 0 0,-9 7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5.207"/>
    </inkml:context>
    <inkml:brush xml:id="br0">
      <inkml:brushProperty name="width" value="0.1" units="cm"/>
      <inkml:brushProperty name="height" value="0.1" units="cm"/>
      <inkml:brushProperty name="color" value="#CC0066"/>
    </inkml:brush>
  </inkml:definitions>
  <inkml:trace contextRef="#ctx0" brushRef="#br0">10 0 8288 0 0,'-1'3'-21'0'0,"-1"-1"-1"0"0,1 1 1 0 0,0 0 0 0 0,0-1 0 0 0,0 1 0 0 0,0 4 0 0 0,0-3 720 0 0,1 1 0 0 0,-1-1 0 0 0,1 1 0 0 0,1-1 0 0 0,-1 1 0 0 0,1 4 0 0 0,3 7 2579 0 0,0-1 0 0 0,8 18 0 0 0,-1-3-3700 0 0,-10-25 430 0 0,31 107-639 0 0,-27-89 553 0 0,-2-1 1 0 0,0 0-1 0 0,0 27 0 0 0,-11 123 1245 0 0,3-138-1808 0 0,-9 34 0 0 0,-6-2-4678 0 0,13-47-1590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7.127"/>
    </inkml:context>
    <inkml:brush xml:id="br0">
      <inkml:brushProperty name="width" value="0.1" units="cm"/>
      <inkml:brushProperty name="height" value="0.1" units="cm"/>
      <inkml:brushProperty name="color" value="#CC0066"/>
    </inkml:brush>
  </inkml:definitions>
  <inkml:trace contextRef="#ctx0" brushRef="#br0">82 14 18055 0 0,'0'-1'1804'0'0,"0"-4"-1649"0"0,0-3 1512 0 0,0 12-1579 0 0,-1-1 1 0 0,0 0-1 0 0,1 0 1 0 0,-1 1-1 0 0,0-1 1 0 0,-3 4-1 0 0,-1 6 109 0 0,-5 20 111 0 0,2 2 1 0 0,1-1-1 0 0,1 1 1 0 0,-1 42-1 0 0,-1-2-105 0 0,0-11-160 0 0,-6 124-75 0 0,14-181-22 0 0,0 0 1 0 0,0-1 0 0 0,2 12-1 0 0,-1-12-50 0 0,0 0 0 0 0,0 0 0 0 0,-1 0 0 0 0,-1 8 0 0 0,0-6-40 0 0,0-5-34 0 0,1 0-1 0 0,-1 1 0 0 0,1-1 1 0 0,0 1-1 0 0,0-1 0 0 0,0 0 1 0 0,0 1-1 0 0,0-1 0 0 0,1 1 1 0 0,0-1-1 0 0,1 5 0 0 0,2 1-1557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7.700"/>
    </inkml:context>
    <inkml:brush xml:id="br0">
      <inkml:brushProperty name="width" value="0.1" units="cm"/>
      <inkml:brushProperty name="height" value="0.1" units="cm"/>
      <inkml:brushProperty name="color" value="#CC0066"/>
    </inkml:brush>
  </inkml:definitions>
  <inkml:trace contextRef="#ctx0" brushRef="#br0">295 140 1376 0 0,'7'-4'128'0'0,"1"-6"191"0"0,-3-5 4037 0 0,-3-18 8722 0 0,-3 32-13041 0 0,0 1 0 0 0,1-1-1 0 0,-1 0 1 0 0,0 0 0 0 0,0 0 0 0 0,0 1 0 0 0,0-1 0 0 0,0 1 0 0 0,0-1 0 0 0,0 0 0 0 0,0 1 0 0 0,0 0 0 0 0,-1-1 0 0 0,1 1-1 0 0,-1-1 1 0 0,-2 1 12 0 0,1-1 0 0 0,0 0 0 0 0,0 1 0 0 0,-1-1 0 0 0,1 1 0 0 0,-1 0 0 0 0,1 0 0 0 0,0 1 0 0 0,-1-1 0 0 0,1 1 0 0 0,-5 1-1 0 0,0 1 160 0 0,-1 0 0 0 0,-14 9 0 0 0,-5 2 189 0 0,25-12-367 0 0,0 0 0 0 0,0 0 0 0 0,0 0 0 0 0,0 0 0 0 0,0 0-1 0 0,0 0 1 0 0,1 1 0 0 0,-1-1 0 0 0,1 1 0 0 0,0 0 0 0 0,0 0-1 0 0,0 0 1 0 0,0 0 0 0 0,0 0 0 0 0,1 0 0 0 0,-1 1 0 0 0,-1 5 0 0 0,0 1-37 0 0,1 0 0 0 0,0 0 0 0 0,1 0 0 0 0,0 0 0 0 0,0 12 0 0 0,3-11 7 0 0,0-1-1 0 0,0 0 0 0 0,1 0 0 0 0,1-1 0 0 0,0 1 1 0 0,7 14-1 0 0,-5-12-10 0 0,-1-2-13 0 0,1-1-1 0 0,0 0 0 0 0,1 0 1 0 0,8 9-1 0 0,14 19 7 0 0,8 16 149 0 0,79 86-1 0 0,-114-136-134 0 0,1 0-1 0 0,0 0 1 0 0,-1 0-1 0 0,1 1 1 0 0,-1-1 0 0 0,0 1-1 0 0,0 0 1 0 0,0-1-1 0 0,-1 1 1 0 0,1 0-1 0 0,-1 0 1 0 0,0 0-1 0 0,0 0 1 0 0,0 0-1 0 0,-1 1 1 0 0,1-1-1 0 0,-1 0 1 0 0,0 0 0 0 0,0 0-1 0 0,-1 0 1 0 0,1 1-1 0 0,-3 7 1 0 0,1-5-64 0 0,-1-1 1 0 0,0 1 0 0 0,0 0 0 0 0,-1 0 0 0 0,0-1 0 0 0,0 0-1 0 0,0 0 1 0 0,-1 0 0 0 0,0-1 0 0 0,0 1 0 0 0,0-1 0 0 0,-11 8-1 0 0,0-1-56 0 0,4-3 0 0 0,0 0 0 0 0,-19 9 0 0 0,-56 33-281 0 0,-6 1 314 0 0,31-16 113 0 0,41-28 187 0 0,19-7 178 0 0,-8-16 242 0 0,9 7-475 0 0,0 1 0 0 0,0-1 1 0 0,0 0-1 0 0,1 1 0 0 0,0-1 0 0 0,1 0 0 0 0,1-9 0 0 0,30-104 926 0 0,-12 40-176 0 0,33-86 1 0 0,-34 109-538 0 0,113-267-2159 0 0,-87 222-5609 0 0,-28 60 219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9.530"/>
    </inkml:context>
    <inkml:brush xml:id="br0">
      <inkml:brushProperty name="width" value="0.1" units="cm"/>
      <inkml:brushProperty name="height" value="0.1" units="cm"/>
      <inkml:brushProperty name="color" value="#CC0066"/>
    </inkml:brush>
  </inkml:definitions>
  <inkml:trace contextRef="#ctx0" brushRef="#br0">130 223 14368 0 0,'0'0'1305'0'0,"2"-1"-1076"0"0,39-7 117 0 0,8-3-132 0 0,-18 6-469 0 0,-4 2 74 0 0,-10 0 179 0 0,-1 0 0 0 0,1 2 0 0 0,0 0 0 0 0,24 2 0 0 0,-7 0 60 0 0,139 4 626 0 0,-75 0 129 0 0,99-9-1 0 0,-62-7-549 0 0,187-22 618 0 0,4-14-160 0 0,-315 45-707 0 0,180-32 231 0 0,-120 23 29 0 0,90-10 407 0 0,141-4 178 0 0,-256 20-673 0 0,9 0 58 0 0,-26 5-94 0 0,-12-1-5 0 0,1 1 0 0 0,-1 1 1 0 0,28 5-1 0 0,-15-2 99 0 0,-23-4-149 0 0,-1 1 0 0 0,1 0 0 0 0,12 3 0 0 0,5 1 113 0 0,-23-5-215 0 0,0 0 0 0 0,0 1 1 0 0,-1-1-1 0 0,1 0 0 0 0,0 0 0 0 0,-1 1 0 0 0,1-1 0 0 0,0 1 1 0 0,-1-1-1 0 0,1 1 0 0 0,0-1 0 0 0,-1 1 0 0 0,1-1 1 0 0,0 2-1 0 0,-1 3-4 0 0,0-3-3 0 0,1 5 12 0 0,-1 0 0 0 0,1 0 0 0 0,-1 0 0 0 0,-1 0 1 0 0,1 0-1 0 0,-3 11 0 0 0,-15 41 1 0 0,11-39 2 0 0,-5 25 0 0 0,-11 40-362 0 0,14-55 71 0 0,-8 50 0 0 0,3 1 244 0 0,7-49 47 0 0,2 0 0 0 0,-1 48 0 0 0,5-13-25 0 0,-1-20-19 0 0,3 0 1 0 0,7 53-1 0 0,5-10 43 0 0,-3-18 0 0 0,36 139 0 0 0,-26-156-15 0 0,-10-29-8 0 0,-1 0 0 0 0,7 40 0 0 0,-11-47-24 0 0,-3-16 45 0 0,-1 0 0 0 0,0 0 0 0 0,-1 0 0 0 0,1 0 0 0 0,-1 0-1 0 0,1 0 1 0 0,-1 0 0 0 0,0 0 0 0 0,0 0 0 0 0,-1 5 0 0 0,-2 16-57 0 0,3-19 42 0 0,-1-1 0 0 0,0 1 0 0 0,1-1 0 0 0,-1 1 0 0 0,-1-1 0 0 0,1 1 0 0 0,-1-1 0 0 0,0 0 0 0 0,0 1 0 0 0,-3 4 0 0 0,2-6 8 0 0,-6 13-42 0 0,7-13 50 0 0,-1 1 0 0 0,1-1 0 0 0,-1 0 0 0 0,1 0-1 0 0,-1 0 1 0 0,0 0 0 0 0,0 0 0 0 0,0 0 0 0 0,-1-1 0 0 0,-5 5-1 0 0,-2 0 3 0 0,3-1-1 0 0,3-3 0 0 0,1 0 0 0 0,0 0 0 0 0,-1-1 0 0 0,0 1 0 0 0,1-1 0 0 0,-1 0 0 0 0,-5 1 0 0 0,-11 4 0 0 0,1-2 0 0 0,-29 4 0 0 0,26-6 16 0 0,-38 10 0 0 0,38-7 0 0 0,-39 4 0 0 0,-85-4-15 0 0,12-2 62 0 0,-69-2-165 0 0,112-3 108 0 0,-155-10-6 0 0,239 10 0 0 0,-80-5-6 0 0,-217-7 87 0 0,1 25-17 0 0,-142 20 295 0 0,385-27-1156 0 0,-1-3 0 0 0,0-3 1 0 0,-70-10-1 0 0,93 6-4185 0 0,1-4-1450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9.881"/>
    </inkml:context>
    <inkml:brush xml:id="br0">
      <inkml:brushProperty name="width" value="0.1" units="cm"/>
      <inkml:brushProperty name="height" value="0.1" units="cm"/>
      <inkml:brushProperty name="color" value="#CC0066"/>
    </inkml:brush>
  </inkml:definitions>
  <inkml:trace contextRef="#ctx0" brushRef="#br0">70 0 20127 0 0,'-2'1'1826'0'0,"-5"4"-1504"0"0,7 7-222 0 0,-4-1 118 0 0,3-9-177 0 0,1-1-1 0 0,-1 1 1 0 0,1-1-1 0 0,-1 1 1 0 0,1 0 0 0 0,-1-1-1 0 0,1 1 1 0 0,0 0-1 0 0,0-1 1 0 0,0 1-1 0 0,0 0 1 0 0,0 1 0 0 0,4 16 341 0 0,-3-15-346 0 0,0 1 0 0 0,-1-1-1 0 0,1 0 1 0 0,-1 1 0 0 0,0-1 0 0 0,0 1-1 0 0,0-1 1 0 0,0 1 0 0 0,-2 5 0 0 0,-1 9-223 0 0,0 1 1 0 0,1 34-1 0 0,2-35 160 0 0,-1 0-1 0 0,-1 0 1 0 0,-5 22-1 0 0,2-21 28 0 0,1-9 0 0 0,2 1 0 0 0,-1-1 0 0 0,1 0 0 0 0,0 15 0 0 0,3 15 0 0 0,0-17 0 0 0,-1 0 0 0 0,-4 25 0 0 0,2-26 5 0 0,2 41-1 0 0,1-43-44 0 0,-1 0 0 0 0,-5 33-1 0 0,3-39-660 0 0,1 0-1 0 0,0 18 0 0 0,1-32 583 0 0,0 0-1 0 0,0 0 1 0 0,0 0-1 0 0,0 0 1 0 0,0 0-1 0 0,-1 1 1 0 0,1-1 0 0 0,0 0-1 0 0,-1 0 1 0 0,1 0-1 0 0,-1 0 1 0 0,1 0 0 0 0,-1 0-1 0 0,1 0 1 0 0,-1 0-1 0 0,0 0 1 0 0,1 0-1 0 0,-1 0 1 0 0,0-1 0 0 0,-1 2-1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0.299"/>
    </inkml:context>
    <inkml:brush xml:id="br0">
      <inkml:brushProperty name="width" value="0.1" units="cm"/>
      <inkml:brushProperty name="height" value="0.1" units="cm"/>
      <inkml:brushProperty name="color" value="#CC0066"/>
    </inkml:brush>
  </inkml:definitions>
  <inkml:trace contextRef="#ctx0" brushRef="#br0">52 121 18543 0 0,'0'0'1410'0'0,"3"0"-961"0"0,11 0-293 0 0,-2-5-139 0 0,81-70 26 0 0,-83 69-92 0 0,1 0 0 0 0,-1 1 0 0 0,1 1 0 0 0,0-1-1 0 0,18-3 1 0 0,-22 6 158 0 0,0 1-1 0 0,1-1 0 0 0,-1 1 1 0 0,0 1-1 0 0,1-1 0 0 0,-1 1 1 0 0,0 0-1 0 0,1 1 1 0 0,-1 0-1 0 0,0 0 0 0 0,0 1 1 0 0,1 0-1 0 0,-1 0 0 0 0,0 0 1 0 0,-1 1-1 0 0,1 0 0 0 0,0 0 1 0 0,11 9-1 0 0,8 5 114 0 0,-19-13-207 0 0,-1 0-1 0 0,0 0 0 0 0,0 0 0 0 0,0 1 0 0 0,-1 0 0 0 0,8 8 0 0 0,-12-10-14 0 0,1 1 0 0 0,0 0 0 0 0,-1 0-1 0 0,0 0 1 0 0,0-1 0 0 0,0 1 0 0 0,0 1-1 0 0,0 3 1 0 0,0 1-8 0 0,-1-7 4 0 0,0-1 0 0 0,0 0 1 0 0,0 0-1 0 0,0 1 0 0 0,0-1 1 0 0,0 0-1 0 0,0 0 1 0 0,-1 1-1 0 0,1-1 0 0 0,0 0 1 0 0,-1 0-1 0 0,1 0 0 0 0,-1 0 1 0 0,1 1-1 0 0,-1-1 0 0 0,0 0 1 0 0,0 1-1 0 0,-18 16-76 0 0,11-10 66 0 0,-8 6 75 0 0,-1-1-1 0 0,0 0 1 0 0,-1-1 0 0 0,-20 10 0 0 0,-20 13 85 0 0,39-23-128 0 0,1-2 0 0 0,-2 0 0 0 0,-23 8 0 0 0,-8 4-139 0 0,31-13-109 0 0,-31 11 0 0 0,44-17-163 0 0,0-1 0 0 0,-1-1 0 0 0,1 1 0 0 0,-1-1 0 0 0,1-1 0 0 0,0 1 0 0 0,-13-2 0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1.017"/>
    </inkml:context>
    <inkml:brush xml:id="br0">
      <inkml:brushProperty name="width" value="0.1" units="cm"/>
      <inkml:brushProperty name="height" value="0.1" units="cm"/>
      <inkml:brushProperty name="color" value="#CC0066"/>
    </inkml:brush>
  </inkml:definitions>
  <inkml:trace contextRef="#ctx0" brushRef="#br0">352 1 5528 0 0,'0'0'422'0'0,"2"1"-276"0"0,6 6 152 0 0,32 29 7078 0 0,-4-10-4000 0 0,-36-26-3346 0 0,0 1 0 0 0,0-1 0 0 0,0 1-1 0 0,0-1 1 0 0,0 1 0 0 0,0-1 0 0 0,0 1 0 0 0,0-1-1 0 0,0 1 1 0 0,0-1 0 0 0,0 1 0 0 0,0-1 0 0 0,-1 1 0 0 0,1-1-1 0 0,0 1 1 0 0,0-1 0 0 0,0 1 0 0 0,-1-1 0 0 0,1 0-1 0 0,0 1 1 0 0,0-1 0 0 0,-1 1 0 0 0,0-1 0 0 0,1 1 67 0 0,-2 2 18 0 0,1 1 0 0 0,-1-1 0 0 0,0 0 0 0 0,0 0 0 0 0,0-1 0 0 0,0 1-1 0 0,0 0 1 0 0,-1-1 0 0 0,1 1 0 0 0,-1-1 0 0 0,1 0 0 0 0,-1 0 0 0 0,0 0 0 0 0,0 0-1 0 0,0 0 1 0 0,0-1 0 0 0,-1 1 0 0 0,1-1 0 0 0,-6 2 0 0 0,-20 5 406 0 0,-1-1 1 0 0,0-1-1 0 0,-58 4 1 0 0,72-8-498 0 0,-23-1 119 0 0,33-2-121 0 0,-1 1 1 0 0,1 0-1 0 0,-1 0 1 0 0,1 1-1 0 0,-1 0 1 0 0,1 0 0 0 0,-1 0-1 0 0,-10 5 1 0 0,-15 8-225 0 0,6 5 74 0 0,25-18 123 0 0,1-1 0 0 0,-1 1 0 0 0,1-1 0 0 0,-1 1 0 0 0,1-1 0 0 0,0 1 0 0 0,-1-1 0 0 0,1 1 0 0 0,0-1-1 0 0,-1 1 1 0 0,1 0 0 0 0,0-1 0 0 0,0 1 0 0 0,0-1 0 0 0,-1 1 0 0 0,1 0 0 0 0,0-1 0 0 0,0 1 0 0 0,0 0 0 0 0,0-1-1 0 0,0 2 1 0 0,0-1-11 0 0,-6 17-87 0 0,5-16 52 0 0,0 0 0 0 0,1 0 0 0 0,-1 1-1 0 0,0-1 1 0 0,1 0 0 0 0,-1 0 0 0 0,1 0-1 0 0,0 1 1 0 0,-1-1 0 0 0,1 0 0 0 0,0 0-1 0 0,1 3 1 0 0,0-2-14 0 0,-1 0-1 0 0,1-1 1 0 0,0 1 0 0 0,-1 0-1 0 0,0 0 1 0 0,0 0 0 0 0,0 0-1 0 0,0 0 1 0 0,0 0 0 0 0,0 0-1 0 0,-1 0 1 0 0,1-1 0 0 0,-2 6-1 0 0,2-8 62 0 0,-1 0 0 0 0,1 0-1 0 0,0 0 1 0 0,0 0 0 0 0,0 0-1 0 0,0 0 1 0 0,0 1 0 0 0,0-1-1 0 0,0 0 1 0 0,0 0 0 0 0,0 0-1 0 0,0 0 1 0 0,0 0 0 0 0,0 0-1 0 0,0 0 1 0 0,0 0 0 0 0,0 1 0 0 0,0-1-1 0 0,0 0 1 0 0,0 0 0 0 0,0 0-1 0 0,0 0 1 0 0,0 0 0 0 0,0 0-1 0 0,0 0 1 0 0,0 0 0 0 0,0 1-1 0 0,0-1 1 0 0,0 0 0 0 0,0 0-1 0 0,0 0 1 0 0,0 0 0 0 0,0 0-1 0 0,1 0 1 0 0,-1 0 0 0 0,0 0-1 0 0,0 0 1 0 0,0 0 0 0 0,0 1-1 0 0,0-1 1 0 0,0 0 0 0 0,0 0-1 0 0,0 0 1 0 0,1 0 0 0 0,2 2-65 0 0,2 4-61 0 0,7 18-41 0 0,-12-20 171 0 0,3 1 0 0 0,15 5 0 0 0,-7-3 0 0 0,-8-5 0 0 0,0 0 0 0 0,0-1 0 0 0,0 0 0 0 0,0 1 0 0 0,1-1 0 0 0,-1 0 0 0 0,0 0 0 0 0,1-1 0 0 0,-1 1 0 0 0,0-1 0 0 0,1 1 0 0 0,-1-1 0 0 0,0 0 0 0 0,6-1 0 0 0,124 5-72 0 0,-131-4 72 0 0,0-1 0 0 0,-1 1 0 0 0,1 0 0 0 0,0 0 0 0 0,0 0 0 0 0,-1 0 0 0 0,1 0 0 0 0,0 1 0 0 0,-1-1 0 0 0,1 1 0 0 0,0-1 0 0 0,-1 1 0 0 0,3 0 0 0 0,2 2 0 0 0,16 1 0 0 0,-8 2 0 0 0,5 5 29 0 0,-16-9-27 0 0,0-1 0 0 0,0 0-1 0 0,0 1 1 0 0,-1 0-1 0 0,1-1 1 0 0,-1 1-1 0 0,1 0 1 0 0,-1 0-1 0 0,0 1 1 0 0,0-1-1 0 0,0 0 1 0 0,0 1-1 0 0,0-1 1 0 0,0 1-1 0 0,1 4 1 0 0,6 4-50 0 0,-8-10 48 0 0,0 0-1 0 0,0-1 1 0 0,0 1 0 0 0,0 0 0 0 0,-1 0 0 0 0,1-1-1 0 0,0 1 1 0 0,-1 0 0 0 0,1 0 0 0 0,0 0 0 0 0,-1 0-1 0 0,1 0 1 0 0,-1 0 0 0 0,0 0 0 0 0,1 0 0 0 0,-1 0-1 0 0,0 0 1 0 0,1 0 0 0 0,-1 0 0 0 0,0 0 0 0 0,0 1-1 0 0,0-1 1 0 0,0 0 0 0 0,0 0 0 0 0,0 0 0 0 0,-1 1-1 0 0,-21 35 161 0 0,21-35-149 0 0,0-1-1 0 0,0 1 1 0 0,0 0-1 0 0,0-1 1 0 0,0 1-1 0 0,-1-1 1 0 0,1 0-1 0 0,-1 1 0 0 0,1-1 1 0 0,-1 0-1 0 0,1 0 1 0 0,-1 0-1 0 0,-2 1 1 0 0,-25 10 72 0 0,23-9-63 0 0,-7 1-53 0 0,-119 40 201 0 0,116-40-469 0 0,0 0 0 0 0,0-2 0 0 0,0 0-1 0 0,-1 0 1 0 0,1-2 0 0 0,-22-1-1 0 0,25-2-590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1.835"/>
    </inkml:context>
    <inkml:brush xml:id="br0">
      <inkml:brushProperty name="width" value="0.1" units="cm"/>
      <inkml:brushProperty name="height" value="0.1" units="cm"/>
      <inkml:brushProperty name="color" value="#CC0066"/>
    </inkml:brush>
  </inkml:definitions>
  <inkml:trace contextRef="#ctx0" brushRef="#br0">1 39 18887 0 0,'0'0'1895'0'0,"1"-1"-1735"0"0,0 0-160 0 0,0 1 0 0 0,0-1 0 0 0,-1 1 0 0 0,1-1 0 0 0,0 1 0 0 0,0-1 0 0 0,0 1 0 0 0,0-1 0 0 0,0 1 0 0 0,-1 0 0 0 0,1-1 0 0 0,0 1 0 0 0,0 0 0 0 0,0 0 0 0 0,0 0 0 0 0,0 0 0 0 0,0 0 0 0 0,0 0 0 0 0,0 0 0 0 0,1 0 0 0 0,3 0-28 0 0,8-1-140 0 0,-9 1 94 0 0,0 0 0 0 0,-1 0 0 0 0,1-1 0 0 0,0 0 0 0 0,0 0 0 0 0,-1 0 0 0 0,1 0 1 0 0,-1 0-1 0 0,1-1 0 0 0,5-3 0 0 0,-5 3 124 0 0,0 0 0 0 0,0 1-1 0 0,0-1 1 0 0,0 1 0 0 0,1-1 0 0 0,-1 1 0 0 0,0 0 0 0 0,1 1 0 0 0,-1-1 0 0 0,0 1-1 0 0,8 0 1 0 0,9-5 762 0 0,-10 5-649 0 0,0 0-1 0 0,0 1 1 0 0,0 1-1 0 0,0-1 0 0 0,0 2 1 0 0,18 5-1 0 0,29 6-23 0 0,-46-12-141 0 0,0 1 0 0 0,21 7 0 0 0,-29-9-31 0 0,0 1 1 0 0,-1-1 0 0 0,1 1-1 0 0,0 0 1 0 0,-1 0 0 0 0,0 0-1 0 0,1 1 1 0 0,-1-1 0 0 0,0 1-1 0 0,0 0 1 0 0,5 5 0 0 0,-7-6-11 0 0,-1 0 0 0 0,1 0 0 0 0,0 1 0 0 0,-1-1 1 0 0,0 0-1 0 0,1 0 0 0 0,-1 0 0 0 0,0 4 0 0 0,0 2-69 0 0,0-6 83 0 0,0 1-1 0 0,0 0 0 0 0,0-1 1 0 0,0 1-1 0 0,-1-1 0 0 0,1 1 1 0 0,-1-1-1 0 0,1 0 0 0 0,-1 1 1 0 0,0-1-1 0 0,0 0 0 0 0,0 1 1 0 0,-2 2-1 0 0,-23 28-275 0 0,8-12 171 0 0,10-11 73 0 0,-1 0 1 0 0,0-1-1 0 0,0-1 1 0 0,-17 13-1 0 0,14-12-1 0 0,0 1 0 0 0,-17 18-1 0 0,23-22 66 0 0,0 0 0 0 0,-1-1 0 0 0,1 1 1 0 0,-1-2-1 0 0,-13 8 0 0 0,-13 10 148 0 0,-65 61 999 0 0,50-35-494 0 0,47-46-633 0 0,0-1-1 0 0,-1 0 0 0 0,1 1 1 0 0,0-1-1 0 0,1 1 0 0 0,-1-1 1 0 0,0 1-1 0 0,0 0 0 0 0,1-1 1 0 0,-1 1-1 0 0,0 2 0 0 0,-3 7 86 0 0,4-10-91 0 0,-1 0 0 0 0,1 0 0 0 0,0-1-1 0 0,0 1 1 0 0,0 0 0 0 0,1 0 0 0 0,-1-1 0 0 0,0 1-1 0 0,0 0 1 0 0,0-1 0 0 0,0 1 0 0 0,1 0-1 0 0,-1 0 1 0 0,0-1 0 0 0,1 1 0 0 0,-1-1-1 0 0,1 1 1 0 0,0 1 0 0 0,-1-2 39 0 0,2 5 30 0 0,1-1 0 0 0,-1 0 0 0 0,1 0-1 0 0,0-1 1 0 0,0 1 0 0 0,0-1 0 0 0,0 1 0 0 0,1-1 0 0 0,-1 0 0 0 0,1 0 0 0 0,0-1-1 0 0,0 1 1 0 0,0-1 0 0 0,0 1 0 0 0,0-1 0 0 0,6 1 0 0 0,8 3-83 0 0,0 0-1 0 0,29 4 1 0 0,-42-9 32 0 0,20 2-86 0 0,1-1 1 0 0,0-1 0 0 0,-1-2 0 0 0,1 0 0 0 0,-1-2 0 0 0,38-8 0 0 0,-38 5-676 0 0,-1-1 0 0 0,41-18-1 0 0,-39 11-586 0 0,-3-5-50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2.188"/>
    </inkml:context>
    <inkml:brush xml:id="br0">
      <inkml:brushProperty name="width" value="0.1" units="cm"/>
      <inkml:brushProperty name="height" value="0.1" units="cm"/>
      <inkml:brushProperty name="color" value="#CC0066"/>
    </inkml:brush>
  </inkml:definitions>
  <inkml:trace contextRef="#ctx0" brushRef="#br0">281 0 8752 0 0,'0'0'673'0'0,"-2"1"-437"0"0,-6 4 129 0 0,-14 9 4286 0 0,-6 6 320 0 0,9-6-4664 0 0,-39 25-2841 0 0,42-30 1718 0 0,1 2 0 0 0,-1 0 1 0 0,-15 15-1 0 0,25-20 668 0 0,1 0 0 0 0,0 0 0 0 0,0 1 0 0 0,0 0 0 0 0,1 0 0 0 0,-1 0 0 0 0,2 1 0 0 0,-1-1 0 0 0,1 1 0 0 0,1 0 0 0 0,-4 15 0 0 0,0 10 839 0 0,4-19-384 0 0,0 0 1 0 0,0 0-1 0 0,2 26 0 0 0,1-25-145 0 0,1 1-1 0 0,1-1 1 0 0,0 1-1 0 0,7 18 0 0 0,-8-29-109 0 0,0 0-1 0 0,1 1 1 0 0,0-1 0 0 0,0 0-1 0 0,0-1 1 0 0,0 1-1 0 0,1 0 1 0 0,-1-1-1 0 0,1 0 1 0 0,1 0-1 0 0,-1 0 1 0 0,0 0-1 0 0,1-1 1 0 0,9 6-1 0 0,-7-5-30 0 0,-4-2-15 0 0,1 0 0 0 0,-1 0 0 0 0,0-1-1 0 0,1 1 1 0 0,-1-1 0 0 0,1 0 0 0 0,0 0-1 0 0,-1 0 1 0 0,1 0 0 0 0,0 0 0 0 0,0-1-1 0 0,6 0 1 0 0,13-3 273 0 0,-1-1-1 0 0,1-2 1 0 0,-1 0-1 0 0,26-11 1 0 0,-33 10-38 0 0,0 0 0 0 0,-1 0-1 0 0,0-2 1 0 0,0 0 0 0 0,-1 0 0 0 0,22-21 0 0 0,-29 23-114 0 0,9-7 700 0 0,25-33 1 0 0,-35 41-627 0 0,-2 0 1 0 0,1-1-1 0 0,-1 1 1 0 0,0 0-1 0 0,0-1 1 0 0,-1 0-1 0 0,1 0 1 0 0,-2 0-1 0 0,3-10 1 0 0,-3 6 16 0 0,0 0 0 0 0,-1 0 0 0 0,0 0 0 0 0,-1 0 0 0 0,0 0 0 0 0,-1 0 0 0 0,0 0 0 0 0,0 1 0 0 0,-6-14 0 0 0,6 17-299 0 0,-1 1 0 0 0,-1-1 1 0 0,1 1-1 0 0,-1-1 0 0 0,0 1 1 0 0,-1 0-1 0 0,1 0 0 0 0,-1 1 0 0 0,0-1 1 0 0,-1 1-1 0 0,1 0 0 0 0,-1 1 1 0 0,0-1-1 0 0,-11-5 0 0 0,-16-7-5705 0 0,-8-3-1963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7.267"/>
    </inkml:context>
    <inkml:brush xml:id="br0">
      <inkml:brushProperty name="width" value="0.1" units="cm"/>
      <inkml:brushProperty name="height" value="0.1" units="cm"/>
      <inkml:brushProperty name="color" value="#5B2D90"/>
    </inkml:brush>
  </inkml:definitions>
  <inkml:trace contextRef="#ctx0" brushRef="#br0">6 395 5064 0 0,'-6'6'10762'0'0,"9"-5"-10778"0"0,2 2-23 0 0,1-1 0 0 0,0 0 0 0 0,-1 0 0 0 0,1-1 0 0 0,0 0-1 0 0,0 0 1 0 0,-1 0 0 0 0,1-1 0 0 0,0 1 0 0 0,10-2 0 0 0,-11 1 72 0 0,146 4 1079 0 0,422-42 502 0 0,-336 4-818 0 0,26-6 271 0 0,-217 32-855 0 0,126-16 365 0 0,131-18-142 0 0,-114 26-382 0 0,74-4 63 0 0,-128 11-21 0 0,-94 5-53 0 0,39-1 79 0 0,-1 5 61 0 0,200-3 50 0 0,-108-3-172 0 0,65-5 139 0 0,3-8 642 0 0,-135 10-634 0 0,8-5 42 0 0,0 1 129 0 0,107-8-345 0 0,-186 17-7 0 0,59-14 0 0 0,-41 7-25 0 0,-14 2 87 0 0,44-16-1 0 0,-67 20-12 0 0,17-5 33 0 0,-1 11 265 0 0,-29-1-367 0 0,-1 0 0 0 0,1 0-1 0 0,-1 1 1 0 0,1-1 0 0 0,-1 0 0 0 0,0 1 0 0 0,1-1 0 0 0,-1 0 0 0 0,1 1-1 0 0,-1-1 1 0 0,0 1 0 0 0,1-1 0 0 0,-1 1 0 0 0,0-1 0 0 0,1 1-1 0 0,-1-1 1 0 0,0 2 0 0 0,1 0 9 0 0,3 3-14 0 0,0 1 1 0 0,0 0-1 0 0,-1 0 1 0 0,0 1-1 0 0,0-1 0 0 0,3 13 1 0 0,5 11-7 0 0,-8-19-6 0 0,0 0 0 0 0,-1 0 0 0 0,0 0 0 0 0,1 20 0 0 0,-1-9 2 0 0,5 104-55 0 0,-3 2 64 0 0,-3-108 0 0 0,0 0 0 0 0,6 22 0 0 0,1 10 0 0 0,6 48 0 0 0,4-2 0 0 0,46 147 0 0 0,22 78 0 0 0,-52-186 0 0 0,-20-64 0 0 0,-10-44 0 0 0,10 32 0 0 0,-11-50 0 0 0,0 0 0 0 0,0 16 0 0 0,5 21 0 0 0,5-9 52 0 0,5 27 120 0 0,-7-35-10 0 0,-9-25-147 0 0,0-1 1 0 0,0 1 0 0 0,0 0-1 0 0,0 6 1 0 0,4 19-39 0 0,-5-27 39 0 0,0 1 0 0 0,0-1 0 0 0,0 1 0 0 0,0-1 0 0 0,-1 1 0 0 0,0-1-1 0 0,0 1 1 0 0,0-1 0 0 0,-1 1 0 0 0,1-1 0 0 0,-3 9 0 0 0,0-5 111 0 0,0 0-1 0 0,-1-1 1 0 0,-6 10-1 0 0,8-14-108 0 0,0 0 0 0 0,0-1 0 0 0,0 1 0 0 0,-1-1 0 0 0,1 0-1 0 0,-1 0 1 0 0,0 0 0 0 0,0 0 0 0 0,0 0 0 0 0,0 0-1 0 0,-3 1 1 0 0,-16 7-18 0 0,14-6 0 0 0,1 0 0 0 0,0-1 0 0 0,-1 0 0 0 0,0-1 0 0 0,1 0 0 0 0,-1 0 0 0 0,-9 1 0 0 0,1-1 38 0 0,-29 7-1 0 0,31-5 8 0 0,-2-1-1 0 0,-17 2 0 0 0,-112 14-178 0 0,18-3 52 0 0,-179 22 29 0 0,-214 5 184 0 0,348-33 15 0 0,-10-2-274 0 0,86-7 72 0 0,18-1 132 0 0,-130 5 68 0 0,-69 5-229 0 0,34 4-26 0 0,149-6 111 0 0,-207 21 0 0 0,69-5 0 0 0,154-13 0 0 0,-153 24 0 0 0,142-25 0 0 0,16-3 0 0 0,-68 8 0 0 0,99-10 0 0 0,-1-3 0 0 0,-48-3 0 0 0,24 0 0 0 0,-148 1-64 0 0,207 0 56 0 0,-1 1 0 0 0,0 0-1 0 0,-9 3 1 0 0,-9 0-25 0 0,-7 2-34 0 0,22-3 58 0 0,0-1 0 0 0,-21 1 0 0 0,0-2 7 0 0,19 0 53 0 0,0-1-1 0 0,-17-2 1 0 0,10 1-40 0 0,17 1-11 0 0,0 0 0 0 0,0-1 0 0 0,0 1 0 0 0,0-1-1 0 0,0 0 1 0 0,1 0 0 0 0,-1 0 0 0 0,0 0 0 0 0,0-1 0 0 0,1 1 0 0 0,-5-4 0 0 0,-2 0-63 0 0,-11-9-284 0 0,-8-1-163 0 0,25 11 512 0 0,2 2-1 0 0,-1 1 0 0 0,1-1 0 0 0,0 0 0 0 0,0-1 0 0 0,-1 1-1 0 0,1 0 1 0 0,1-1 0 0 0,-1 1 0 0 0,0-1 0 0 0,1 0 0 0 0,-1 1 0 0 0,0-4 0 0 0,-5-10 82 0 0,6 14-46 0 0,0 0 1 0 0,0 1-1 0 0,1-1 0 0 0,-1 0 1 0 0,0 0-1 0 0,1 0 1 0 0,-1-3-1 0 0,-8-32 446 0 0,6 26-474 0 0,0 0-1 0 0,-1-13 0 0 0,-2-14-8 0 0,4 26 2 0 0,0 0 0 0 0,1 0 1 0 0,0 0-1 0 0,1-17 0 0 0,10-129 283 0 0,-9 146-285 0 0,-1 0 0 0 0,-3-22 0 0 0,2 21 0 0 0,0 0 0 0 0,1-19 0 0 0,2 9 0 0 0,-1 0 0 0 0,-4-31 0 0 0,1-120 196 0 0,3 92-16 0 0,-9-170 250 0 0,4 145-392 0 0,-27-142 32 0 0,4 52-144 0 0,17 5-304 0 0,11 161-159 0 0,1 0 0 0 0,2 0 0 0 0,0 0 0 0 0,12-36 1 0 0,-1 19-1362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2.064"/>
    </inkml:context>
    <inkml:brush xml:id="br0">
      <inkml:brushProperty name="width" value="0.05" units="cm"/>
      <inkml:brushProperty name="height" value="0.05" units="cm"/>
      <inkml:brushProperty name="color" value="#008C3A"/>
    </inkml:brush>
  </inkml:definitions>
  <inkml:trace contextRef="#ctx0" brushRef="#br0">64 376 17071 0 0,'0'0'2363'0'0,"0"2"-2450"0"0,0 18-86 0 0,1-13 162 0 0,-1 1-1 0 0,0-1 0 0 0,0 1 1 0 0,0-1-1 0 0,-1 1 0 0 0,-1-1 0 0 0,-2 10 1 0 0,1-10 100 0 0,1 1 1 0 0,-1-1 0 0 0,1 1-1 0 0,-2 14 1 0 0,3-6 181 0 0,-7 24 0 0 0,0 1 221 0 0,0 2 63 0 0,5-25-140 0 0,-4 30 1 0 0,-1 77 178 0 0,7-109-540 0 0,2 0 0 0 0,3 28 0 0 0,0 1-69 0 0,-1-24 9 0 0,0 0 1 0 0,1 0-1 0 0,2 0 1 0 0,0-1-1 0 0,1 0 1 0 0,1 0-1 0 0,0 0 1 0 0,2-1-1 0 0,0 0 0 0 0,1-1 1 0 0,25 30-1 0 0,9-5-4 0 0,-42-38 6 0 0,0-1 0 0 0,0 0 0 0 0,1 0 0 0 0,0-1 1 0 0,0 1-1 0 0,0-1 0 0 0,0 0 0 0 0,1 0 0 0 0,-1 0 1 0 0,1 0-1 0 0,-1-1 0 0 0,1 0 0 0 0,8 3 0 0 0,-2-1 4 0 0,7 2-4 0 0,1 0 0 0 0,37 6 0 0 0,-50-12 5 0 0,1 1 1 0 0,-1-1 0 0 0,1 0-1 0 0,-1-1 1 0 0,1 1-1 0 0,-1-1 1 0 0,1-1-1 0 0,-1 1 1 0 0,0-1 0 0 0,1 0-1 0 0,-1-1 1 0 0,11-5-1 0 0,12-7 55 0 0,-19 10-34 0 0,0 0 0 0 0,0 0 0 0 0,17-14 0 0 0,10-24 74 0 0,-24 28-82 0 0,0 0-1 0 0,-1-1 0 0 0,0 0 1 0 0,-2-1-1 0 0,0 0 0 0 0,-1 0 1 0 0,9-22-1 0 0,-1 0 57 0 0,-11 28-36 0 0,0-1-1 0 0,-1 0 0 0 0,-1 0 0 0 0,5-17 0 0 0,-5 9 76 0 0,19-84 735 0 0,-19 89-648 0 0,-1 0 0 0 0,0-1 0 0 0,-1 1 0 0 0,-1-25 0 0 0,3-19 408 0 0,-1 19-91 0 0,-3 0 0 0 0,-7-74 1 0 0,4 88-284 0 0,2 15-96 0 0,-2 0 1 0 0,1 0-1 0 0,-2 0 1 0 0,-6-14 0 0 0,-7-26 274 0 0,15 45-361 0 0,0-1-1 0 0,-1 0 1 0 0,0 0-1 0 0,0 1 1 0 0,-1-1 0 0 0,0 1-1 0 0,-6-7 1 0 0,5 6-20 0 0,0 0 1 0 0,1-1 0 0 0,-1 0-1 0 0,-3-10 1 0 0,5 11-21 0 0,0-1-1 0 0,0 1 1 0 0,-1-1 0 0 0,0 1-1 0 0,0 0 1 0 0,-1 1 0 0 0,-7-10-1 0 0,9 14-21 0 0,1-1-1 0 0,0 0 0 0 0,1 0 0 0 0,-1 0 0 0 0,0 0 0 0 0,1 0 0 0 0,0 0 0 0 0,0 0 0 0 0,0-1 0 0 0,-1-4 0 0 0,1 3-41 0 0,-1 0 1 0 0,1 1-1 0 0,-1-1 0 0 0,-2-5 1 0 0,0 3-141 0 0,1 4 27 0 0,1-1-1 0 0,0 0 0 0 0,0 1 0 0 0,0-1 0 0 0,1 0 0 0 0,-1 0 1 0 0,1 0-1 0 0,0 0 0 0 0,0 0 0 0 0,0-1 0 0 0,1 1 0 0 0,-1 0 1 0 0,1 0-1 0 0,0 0 0 0 0,0-1 0 0 0,2-7 0 0 0,4-20-982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7.632"/>
    </inkml:context>
    <inkml:brush xml:id="br0">
      <inkml:brushProperty name="width" value="0.1" units="cm"/>
      <inkml:brushProperty name="height" value="0.1" units="cm"/>
      <inkml:brushProperty name="color" value="#5B2D90"/>
    </inkml:brush>
  </inkml:definitions>
  <inkml:trace contextRef="#ctx0" brushRef="#br0">55 0 23551 0 0,'-12'15'593'0'0,"10"-12"-421"0"0,-1-1 1 0 0,1 1 0 0 0,0 0-1 0 0,1-1 1 0 0,-1 1 0 0 0,-2 6 0 0 0,-3 9 151 0 0,5-14-273 0 0,1 0 0 0 0,-1 1 0 0 0,1-1 0 0 0,0 1 0 0 0,0-1-1 0 0,0 1 1 0 0,1 0 0 0 0,0 5 0 0 0,6 71-197 0 0,0 4-126 0 0,-6-23-21 0 0,-6 198-492 0 0,0-108 517 0 0,1-8 136 0 0,-1 127 104 0 0,7-211-173 0 0,-1-47-182 0 0,0 0-1 0 0,4 18 1 0 0,2-6-5680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8.052"/>
    </inkml:context>
    <inkml:brush xml:id="br0">
      <inkml:brushProperty name="width" value="0.1" units="cm"/>
      <inkml:brushProperty name="height" value="0.1" units="cm"/>
      <inkml:brushProperty name="color" value="#5B2D90"/>
    </inkml:brush>
  </inkml:definitions>
  <inkml:trace contextRef="#ctx0" brushRef="#br0">1 322 15488 0 0,'1'-2'712'0'0,"13"-30"327"0"0,-12 26-1034 0 0,0 1 0 0 0,1-1 0 0 0,0 0 0 0 0,0 1 0 0 0,7-10 0 0 0,2-1 500 0 0,2 2-1 0 0,0 0 1 0 0,0 0 0 0 0,23-15 0 0 0,-16 15-363 0 0,11-10-73 0 0,1 3 0 0 0,1 1 0 0 0,68-30 0 0 0,-86 44 4 0 0,1 0 0 0 0,0 2-1 0 0,0 0 1 0 0,0 1-1 0 0,0 0 1 0 0,0 2 0 0 0,1 0-1 0 0,-1 1 1 0 0,0 1 0 0 0,1 0-1 0 0,-1 1 1 0 0,28 8-1 0 0,-31-6 74 0 0,8 2 86 0 0,-1 1 0 0 0,0 1 1 0 0,-1 0-1 0 0,0 2 0 0 0,23 14 0 0 0,-35-19-166 0 0,-1 1 0 0 0,0 0-1 0 0,0 0 1 0 0,0 1 0 0 0,-1 0 0 0 0,0 0 0 0 0,0 0-1 0 0,8 14 1 0 0,-12-16-35 0 0,1 1 0 0 0,-1-1-1 0 0,0 0 1 0 0,0 1 0 0 0,-1 0-1 0 0,0-1 1 0 0,0 1-1 0 0,0 0 1 0 0,-1 0 0 0 0,1-1-1 0 0,-1 1 1 0 0,-1 0 0 0 0,1 0-1 0 0,-1-1 1 0 0,-2 7 0 0 0,0 0 29 0 0,-1-1 1 0 0,0 0 0 0 0,-1 0 0 0 0,0 0 0 0 0,-1-1 0 0 0,0 1-1 0 0,-8 8 1 0 0,-56 64 219 0 0,25-37-178 0 0,-1-2 1 0 0,-86 61-1 0 0,83-68-80 0 0,-41 27-215 0 0,42-33 69 0 0,14-9-1310 0 0,-41 19 0 0 0,43-29-79 0 0,-2-2-14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8.395"/>
    </inkml:context>
    <inkml:brush xml:id="br0">
      <inkml:brushProperty name="width" value="0.1" units="cm"/>
      <inkml:brushProperty name="height" value="0.1" units="cm"/>
      <inkml:brushProperty name="color" value="#5B2D90"/>
    </inkml:brush>
  </inkml:definitions>
  <inkml:trace contextRef="#ctx0" brushRef="#br0">200 1 18975 0 0,'0'0'1720'0'0,"0"2"-1417"0"0,-1 8-175 0 0,0-1 0 0 0,-1 1-1 0 0,-3 11 1 0 0,-2 14 798 0 0,-63 306 950 0 0,13-109-1962 0 0,39-154 108 0 0,3 6 84 0 0,2-9-534 0 0,7-38-116 0 0,1-7-30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9.087"/>
    </inkml:context>
    <inkml:brush xml:id="br0">
      <inkml:brushProperty name="width" value="0.1" units="cm"/>
      <inkml:brushProperty name="height" value="0.1" units="cm"/>
      <inkml:brushProperty name="color" value="#5B2D90"/>
    </inkml:brush>
  </inkml:definitions>
  <inkml:trace contextRef="#ctx0" brushRef="#br0">335 1 7832 0 0,'0'0'602'0'0,"-2"0"-395"0"0,1 0 142 0 0,0 0 1 0 0,-1 0-1 0 0,1 0 1 0 0,0 0-1 0 0,0 0 0 0 0,0 0 1 0 0,0 1-1 0 0,-1-1 1 0 0,1 0-1 0 0,0 0 0 0 0,0 1 1 0 0,0-1-1 0 0,0 1 1 0 0,0-1-1 0 0,0 1 0 0 0,0 0 1 0 0,0-1-1 0 0,-2 3 1 0 0,0-1 163 0 0,1-1-89 0 0,0-1 0 0 0,0 1 1 0 0,-1-1-1 0 0,1 1 0 0 0,0-1 1 0 0,0 0-1 0 0,-5 0 0 0 0,6 0-347 0 0,-1 0-1 0 0,0 0 0 0 0,1 0 0 0 0,-1 0 1 0 0,0 0-1 0 0,1 0 0 0 0,-1 0 0 0 0,0 1 1 0 0,1-1-1 0 0,-1 1 0 0 0,1-1 1 0 0,-1 1-1 0 0,0 0 0 0 0,-2 1 0 0 0,-23 20 49 0 0,18-16-127 0 0,0 1 0 0 0,0 0 0 0 0,-12 14-1 0 0,-13 13 4 0 0,25-26 47 0 0,1 0-1 0 0,0 1 1 0 0,-14 19-1 0 0,-1 5 67 0 0,15-24-64 0 0,1 1 0 0 0,0 0 0 0 0,1 1 0 0 0,0-1 0 0 0,1 1 0 0 0,-7 19 0 0 0,4 3-41 0 0,1 1 1 0 0,-5 62-1 0 0,11-79-28 0 0,2 0-1 0 0,-1 0 1 0 0,2 0 0 0 0,0-1-1 0 0,1 1 1 0 0,1-1 0 0 0,12 32-1 0 0,-12-38 1 0 0,8 20-55 0 0,24 42 1 0 0,-31-63 70 0 0,1 0 0 0 0,0 0 0 0 0,1-1 0 0 0,0 0 1 0 0,0 0-1 0 0,1-1 0 0 0,0 1 0 0 0,16 9 0 0 0,-7-6 2 0 0,0-1 0 0 0,19 7 0 0 0,-30-14 5 0 0,1-1 0 0 0,-1 0 0 0 0,0 0 1 0 0,1 0-1 0 0,-1-1 0 0 0,1 0 0 0 0,-1-1 0 0 0,1 1 1 0 0,0-1-1 0 0,7-1 0 0 0,4-2 173 0 0,0-2-1 0 0,0 0 1 0 0,-1 0 0 0 0,1-2 0 0 0,23-12-1 0 0,-15 5-37 0 0,-1-2 0 0 0,37-28 0 0 0,-47 31-62 0 0,0-1 0 0 0,-1-1 1 0 0,0 0-1 0 0,16-23 0 0 0,-7 9 78 0 0,-12 16 5 0 0,-1-1 0 0 0,15-24-1 0 0,-18 25 3 0 0,0 0 1 0 0,-2-1-1 0 0,1 0 0 0 0,-2-1 0 0 0,6-26 0 0 0,-9 31-104 0 0,0 0 0 0 0,-1 0 1 0 0,0 0-1 0 0,0 0 0 0 0,-1 0 0 0 0,-1 0 0 0 0,1 0 1 0 0,-2 0-1 0 0,-4-13 0 0 0,1 5-4 0 0,3 7-27 0 0,0 1 0 0 0,-1 0 0 0 0,0 0 0 0 0,-1 0 0 0 0,0 1 0 0 0,-1-1 0 0 0,-7-8 1 0 0,11 15-26 0 0,-4-4-1 0 0,0 1 1 0 0,0-1-1 0 0,-1 1 0 0 0,1 1 0 0 0,-2-1 0 0 0,-11-6 0 0 0,9 7-57 0 0,-7-4-798 0 0,-35-11 0 0 0,25 13-110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0.002"/>
    </inkml:context>
    <inkml:brush xml:id="br0">
      <inkml:brushProperty name="width" value="0.1" units="cm"/>
      <inkml:brushProperty name="height" value="0.1" units="cm"/>
      <inkml:brushProperty name="color" value="#5B2D90"/>
    </inkml:brush>
  </inkml:definitions>
  <inkml:trace contextRef="#ctx0" brushRef="#br0">16 11 19263 0 0,'0'0'2154'0'0,"3"0"-2520"0"0,42-5 703 0 0,-34 3-182 0 0,0 1 0 0 0,-1 0 1 0 0,1 0-1 0 0,0 1 0 0 0,12 1 0 0 0,4 3-124 0 0,0 1 0 0 0,-1 2 0 0 0,0 0 0 0 0,0 2 0 0 0,44 20 0 0 0,-67-27-78 0 0,-1 0 0 0 0,0-1 0 0 0,0 1 0 0 0,0 0 1 0 0,0 0-1 0 0,0 0 0 0 0,-1 0 0 0 0,1 1 1 0 0,-1-1-1 0 0,1 0 0 0 0,-1 1 0 0 0,0-1 0 0 0,0 1 1 0 0,0-1-1 0 0,0 1 0 0 0,0 0 0 0 0,0 3 0 0 0,5 13-280 0 0,-5-17 307 0 0,0 0 0 0 0,-1 1 0 0 0,1-1-1 0 0,-1 0 1 0 0,1 1 0 0 0,-1-1 0 0 0,0 0-1 0 0,0 1 1 0 0,0-1 0 0 0,0 0 0 0 0,-1 1-1 0 0,1-1 1 0 0,-1 0 0 0 0,1 0 0 0 0,-1 1-1 0 0,0-1 1 0 0,-1 3 0 0 0,-2 3 4 0 0,-1 0-1 0 0,-10 15 1 0 0,14-21 33 0 0,-1 0 1 0 0,1 1-1 0 0,0-1 0 0 0,0 0 1 0 0,0 1-1 0 0,0-1 0 0 0,0 1 1 0 0,1-1-1 0 0,-1 1 0 0 0,1-1 1 0 0,-1 1-1 0 0,1-1 0 0 0,0 1 1 0 0,0-1-1 0 0,1 4 0 0 0,4 7-17 0 0,-1-9 0 0 0,0 0 0 0 0,1 0 0 0 0,-1 0 0 0 0,1-1 0 0 0,-1 1 0 0 0,1-1 0 0 0,0 0 0 0 0,1-1 0 0 0,6 4 0 0 0,4 2 0 0 0,16 7-14 0 0,-17-8 2 0 0,-1 0-1 0 0,0 1 1 0 0,19 14-1 0 0,-22-13 5 0 0,0 0-1 0 0,-1 1 0 0 0,14 18 1 0 0,-19-22 60 0 0,-1-1 0 0 0,0 2 0 0 0,0-1 0 0 0,-1 0 0 0 0,0 1 0 0 0,0-1 0 0 0,-1 1 0 0 0,4 14 0 0 0,-6-17 19 0 0,1 0 0 0 0,-1-1 0 0 0,0 1 0 0 0,-1 0 0 0 0,1-1 0 0 0,-1 1 0 0 0,1 0 0 0 0,-1-1 0 0 0,0 1 0 0 0,0-1 0 0 0,-3 6 0 0 0,-2 3 426 0 0,-14 19 0 0 0,17-26-393 0 0,-8 9 202 0 0,0 0-1 0 0,-1 0 1 0 0,0-1-1 0 0,-1-1 1 0 0,-1-1-1 0 0,-28 20 1 0 0,-96 47 433 0 0,88-55-730 0 0,-63 21 0 0 0,0-11-2771 0 0,65-23-5787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1.437"/>
    </inkml:context>
    <inkml:brush xml:id="br0">
      <inkml:brushProperty name="width" value="0.1" units="cm"/>
      <inkml:brushProperty name="height" value="0.1" units="cm"/>
      <inkml:brushProperty name="color" value="#5B2D90"/>
    </inkml:brush>
  </inkml:definitions>
  <inkml:trace contextRef="#ctx0" brushRef="#br0">0 1 12816 0 0,'0'0'1157'0'0,"1"2"-953"0"0,4 16 76 0 0,6 30 2144 0 0,-7-23-1714 0 0,14 148 194 0 0,-11-58-926 0 0,2 24-21 0 0,3 62 227 0 0,-3-76 211 0 0,11 137 906 0 0,18 170 908 0 0,-26-335-1907 0 0,26 157 212 0 0,-35-244-503 0 0,4 21 23 0 0,4 39 1 0 0,-5-30-142 0 0,1-1 0 0 0,2 0 0 0 0,18 49 0 0 0,-22-75-1138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3.171"/>
    </inkml:context>
    <inkml:brush xml:id="br0">
      <inkml:brushProperty name="width" value="0.1" units="cm"/>
      <inkml:brushProperty name="height" value="0.1" units="cm"/>
      <inkml:brushProperty name="color" value="#5B2D90"/>
    </inkml:brush>
  </inkml:definitions>
  <inkml:trace contextRef="#ctx0" brushRef="#br0">304 40 7832 0 0,'6'2'118'0'0,"0"-1"0"0"0,0 0 0 0 0,1 0 0 0 0,-1 0 0 0 0,1-1 0 0 0,9 0 0 0 0,10 0 78 0 0,130 22 4722 0 0,-59-7-3712 0 0,8-8-445 0 0,-36-4-558 0 0,-18 1-145 0 0,217 20 573 0 0,158 1 2252 0 0,-299-24-2245 0 0,113-2 145 0 0,81 0-406 0 0,32-2 234 0 0,-255 5-276 0 0,-61 0-226 0 0,82 10 182 0 0,-3-1-107 0 0,-47-6-168 0 0,32 1-19 0 0,-38-2 32 0 0,-46-1-14 0 0,0-2-1 0 0,30-1 0 0 0,106-5 67 0 0,-15 1 44 0 0,-5 3-21 0 0,-80 2 197 0 0,57-5 0 0 0,-76 0-176 0 0,-6 2-59 0 0,28-7-1 0 0,9-4-65 0 0,163-35 268 0 0,-114 27-176 0 0,-93 18-92 0 0,28 0 0 0 0,-17 1 0 0 0,84 1 28 0 0,-72 1-10 0 0,49-4 0 0 0,38-8 46 0 0,-62 10 128 0 0,-49 3-150 0 0,0-1 1 0 0,37-7 0 0 0,-37 4-14 0 0,38-1 0 0 0,-22 2 105 0 0,54 4 65 0 0,-29 0-279 0 0,372-2 129 0 0,-341-4-49 0 0,-63 2 70 0 0,43-6-1 0 0,-44 3 7 0 0,42 0 0 0 0,43 1 163 0 0,-107 4-191 0 0,1-1 0 0 0,-1 1 0 0 0,11-3 1 0 0,-6 1-2 0 0,-1 0 0 0 0,1 1 1 0 0,17 0-1 0 0,-24 0-47 0 0,1 1 0 0 0,10 5 0 0 0,-2 1 0 0 0,-11-6 0 0 0,-1 0 0 0 0,0 1 0 0 0,1 0 0 0 0,-1-1 0 0 0,0 1 0 0 0,0 0 0 0 0,0-1 0 0 0,1 1 0 0 0,-1 0 0 0 0,0 0 0 0 0,0 0 0 0 0,0 0 0 0 0,0 0 0 0 0,-1 0 0 0 0,1 1 0 0 0,0-1 0 0 0,1 2 0 0 0,2 4 0 0 0,-2-5 1 0 0,0 1-1 0 0,-1-1 0 0 0,1 1 1 0 0,-1 0-1 0 0,1-1 1 0 0,-1 1-1 0 0,0 0 1 0 0,0 0-1 0 0,0 0 0 0 0,0 0 1 0 0,-1 0-1 0 0,1 0 1 0 0,-1 4-1 0 0,0 7-1 0 0,-2 25 0 0 0,0-27-16 0 0,2 24 0 0 0,2 90-780 0 0,0 8 946 0 0,18-16-132 0 0,-3-21-41 0 0,2 14-206 0 0,-5-30 169 0 0,8 21 61 0 0,-1-3 0 0 0,19 71 49 0 0,-10-52 150 0 0,7 26-103 0 0,-32-124-95 0 0,4 26 0 0 0,-6-28-13 0 0,9 32 0 0 0,35 104-302 0 0,-13-63 314 0 0,8 26 0 0 0,-37-104 0 0 0,5 24 0 0 0,2 3 0 0 0,-11-34 49 0 0,1 1-1 0 0,0-1 1 0 0,-1 1-1 0 0,0 8 1 0 0,-1-12-7 0 0,0 0 1 0 0,1 0-1 0 0,-2-1 1 0 0,1 1-1 0 0,0 0 1 0 0,-1 0-1 0 0,1-1 1 0 0,-1 1-1 0 0,0 0 1 0 0,1-1-1 0 0,-1 1 1 0 0,-1-1-1 0 0,0 4 1 0 0,-9 7-258 0 0,9-9 194 0 0,-1 0-1 0 0,1-1 1 0 0,-1 1 0 0 0,0-1 0 0 0,0 0-1 0 0,-1 0 1 0 0,1 0 0 0 0,0 0 0 0 0,-1-1 0 0 0,0 1-1 0 0,-4 2 1 0 0,-36 15-41 0 0,29-12-16 0 0,-1-1 0 0 0,-18 6 0 0 0,-40 12 36 0 0,37-12 138 0 0,-1-2 0 0 0,-60 11 0 0 0,-4-7-8 0 0,-68 8 218 0 0,-262 11-50 0 0,181-19-256 0 0,-43 5 0 0 0,-3 7-78 0 0,-140 19-37 0 0,-102 19 530 0 0,301-45-405 0 0,-68-10-10 0 0,-48-3 0 0 0,3 0 0 0 0,280-7 7 0 0,-287-10 104 0 0,246 3-100 0 0,-43-5-12 0 0,93 5 1 0 0,-46-4 0 0 0,-21-7 0 0 0,82 10 0 0 0,7 1 0 0 0,-76-9 0 0 0,19 5 0 0 0,-25-1 0 0 0,107 11 0 0 0,-152 0 0 0 0,107 3 0 0 0,-69 6 0 0 0,-140 22 0 0 0,96-6-2 0 0,16-1-278 0 0,137-20-28 0 0,4-1-193 0 0,1 0-1 0 0,0-2 1 0 0,0 1-1 0 0,-24-4 1 0 0,7-2-562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4.785"/>
    </inkml:context>
    <inkml:brush xml:id="br0">
      <inkml:brushProperty name="width" value="0.1" units="cm"/>
      <inkml:brushProperty name="height" value="0.1" units="cm"/>
      <inkml:brushProperty name="color" value="#5B2D90"/>
    </inkml:brush>
  </inkml:definitions>
  <inkml:trace contextRef="#ctx0" brushRef="#br0">1 0 18287 0 0,'0'0'52'0'0,"14"1"888"0"0,-13-1-804 0 0,-1-1 0 0 0,1 1 1 0 0,-1 0-1 0 0,1 0 0 0 0,-1 0 1 0 0,1 1-1 0 0,-1-1 0 0 0,1 0 1 0 0,-1 0-1 0 0,0 0 0 0 0,1 0 1 0 0,-1 0-1 0 0,1 0 0 0 0,-1 1 1 0 0,1-1-1 0 0,-1 0 0 0 0,0 0 0 0 0,1 1 1 0 0,-1-1-1 0 0,0 0 0 0 0,1 1 1 0 0,-1-1-1 0 0,0 0 0 0 0,1 1 1 0 0,-1-1-1 0 0,1 1 0 0 0,-1 0-63 0 0,0 1-1 0 0,0-1 0 0 0,1 0 0 0 0,-1 0 1 0 0,0 0-1 0 0,1 0 0 0 0,-1 1 0 0 0,1-1 1 0 0,0 0-1 0 0,-1 0 0 0 0,1 0 0 0 0,0 0 1 0 0,-1 0-1 0 0,1 0 0 0 0,1 0 0 0 0,-1 1-60 0 0,1-1-1 0 0,-1 0 0 0 0,0 1 1 0 0,0-1-1 0 0,0 1 0 0 0,0 0 1 0 0,0-1-1 0 0,-1 1 0 0 0,1-1 1 0 0,0 1-1 0 0,0 2 0 0 0,7 60-36 0 0,-2 0 0 0 0,-3 72-1 0 0,-1-50 26 0 0,1 32 0 0 0,-2 107 0 0 0,0-180 0 0 0,-4 66 0 0 0,0-58 0 0 0,3-22 0 0 0,1 0 0 0 0,7 34 0 0 0,-4-30 0 0 0,-3-25 18 0 0,-1 0 0 0 0,-1 16-1 0 0,0-19-56 0 0,0 0-1 0 0,1 0 1 0 0,1 0-1 0 0,-1 1 0 0 0,1-1 1 0 0,2 9-1 0 0,2-1-499 0 0,-4-12 133 0 0,0 0 0 0 0,0 1-1 0 0,0-1 1 0 0,0 0 0 0 0,0 1 0 0 0,-1-1 0 0 0,1 1 0 0 0,-1-1 0 0 0,0 1-1 0 0,0-1 1 0 0,-1 7 0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5.191"/>
    </inkml:context>
    <inkml:brush xml:id="br0">
      <inkml:brushProperty name="width" value="0.1" units="cm"/>
      <inkml:brushProperty name="height" value="0.1" units="cm"/>
      <inkml:brushProperty name="color" value="#5B2D90"/>
    </inkml:brush>
  </inkml:definitions>
  <inkml:trace contextRef="#ctx0" brushRef="#br0">141 127 14888 0 0,'0'0'1349'0'0,"1"-1"-1109"0"0,0 0-222 0 0,-1 0 1 0 0,1 0-1 0 0,0 0 1 0 0,0-1-1 0 0,0 1 1 0 0,-1 0-1 0 0,1-1 1 0 0,-1 1-1 0 0,1-1 1 0 0,-1 1-1 0 0,1-4 1 0 0,-1 4 137 0 0,1-1 0 0 0,-1 0 0 0 0,1 0 0 0 0,-1 0 0 0 0,1 0 0 0 0,0 1 0 0 0,0-1 0 0 0,0 0 0 0 0,1-1 0 0 0,5-5 42 0 0,0 1 0 0 0,0 0 0 0 0,0 0 0 0 0,1 1 0 0 0,0 0 0 0 0,1 0 0 0 0,-1 1-1 0 0,1 0 1 0 0,0 1 0 0 0,1 0 0 0 0,10-4 0 0 0,-7 5-204 0 0,0-1 1 0 0,1 1-1 0 0,-1 1 0 0 0,1 1 1 0 0,-1 0-1 0 0,1 0 0 0 0,25 3 1 0 0,-35-1 42 0 0,0 0 1 0 0,-1 0 0 0 0,1 0-1 0 0,0 1 1 0 0,-1-1-1 0 0,5 3 1 0 0,11 5 309 0 0,-17-9-315 0 0,0 1-1 0 0,-1-1 1 0 0,1 1-1 0 0,0 0 0 0 0,-1-1 1 0 0,1 1-1 0 0,-1 0 0 0 0,1 0 1 0 0,0 0-1 0 0,-1 0 1 0 0,0 0-1 0 0,1 1 0 0 0,-1-1 1 0 0,0 0-1 0 0,0 1 0 0 0,1-1 1 0 0,-1 1-1 0 0,0-1 1 0 0,-1 1-1 0 0,1-1 0 0 0,0 1 1 0 0,0 0-1 0 0,-1-1 0 0 0,1 1 1 0 0,-1 0-1 0 0,1-1 1 0 0,0 5-1 0 0,-1-5-6 0 0,0 0 0 0 0,1 0-1 0 0,-1 1 1 0 0,1-1 0 0 0,-1 0 0 0 0,1 0-1 0 0,-1 1 1 0 0,1-1 0 0 0,0 0 0 0 0,0 0-1 0 0,0 0 1 0 0,-1 0 0 0 0,1 0 0 0 0,0 0 0 0 0,2 1-1 0 0,-2-2-8 0 0,0 1 0 0 0,-1-1 0 0 0,1 1 0 0 0,0 0 0 0 0,0 0 0 0 0,-1-1 0 0 0,1 1 0 0 0,0 0 0 0 0,-1 0 0 0 0,1 0 0 0 0,-1-1 0 0 0,1 1 0 0 0,-1 0 0 0 0,0 0 0 0 0,1 0 0 0 0,-1 0 0 0 0,0 0 0 0 0,0 0 0 0 0,1 0 0 0 0,-1 0 0 0 0,0 0 0 0 0,0 0 0 0 0,0 0 0 0 0,0 2 0 0 0,-20 55 821 0 0,17-48-768 0 0,-1 0 0 0 0,-1 0 0 0 0,0-1-1 0 0,0 0 1 0 0,-1 0 0 0 0,0 0 0 0 0,0-1-1 0 0,-11 11 1 0 0,-2 3 32 0 0,-1 5-31 0 0,-2-2 0 0 0,-1 0 0 0 0,-39 32 0 0 0,10-11-52 0 0,38-32-19 0 0,0-1 1 0 0,0-1 0 0 0,-22 14-1 0 0,29-22 5 0 0,-7 4-221 0 0,-25 19 0 0 0,30-20-373 0 0,-1 0 1 0 0,-12 6 0 0 0,-7 2-5186 0 0,7-5-1435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5.655"/>
    </inkml:context>
    <inkml:brush xml:id="br0">
      <inkml:brushProperty name="width" value="0.1" units="cm"/>
      <inkml:brushProperty name="height" value="0.1" units="cm"/>
      <inkml:brushProperty name="color" value="#5B2D90"/>
    </inkml:brush>
  </inkml:definitions>
  <inkml:trace contextRef="#ctx0" brushRef="#br0">0 35 18343 0 0,'0'0'1835'0'0,"2"0"-1679"0"0,6-1-47 0 0,0 0-1 0 0,0 0 1 0 0,0-1 0 0 0,14-5 0 0 0,-11 3-55 0 0,-1 1-1 0 0,15-3 1 0 0,-2 2-46 0 0,7-1 278 0 0,-20 5-106 0 0,-2 0-16 0 0,0 0 1 0 0,-1 0-1 0 0,1 1 0 0 0,-1 0 1 0 0,12 3-1 0 0,40 10 666 0 0,-52-12-753 0 0,0 0 0 0 0,0 0 0 0 0,0 1 0 0 0,-1 0 0 0 0,1 0 1 0 0,7 6-1 0 0,-12-7-115 0 0,0 0 0 0 0,0-1-1 0 0,0 1 1 0 0,0 0 0 0 0,0 0 0 0 0,0 1 0 0 0,-1-1 0 0 0,1 0 0 0 0,-1 1 0 0 0,0-1 0 0 0,0 1 0 0 0,1-1-1 0 0,-2 1 1 0 0,1-1 0 0 0,0 1 0 0 0,0 0 0 0 0,-1-1 0 0 0,0 1 0 0 0,1 0 0 0 0,-1 4 0 0 0,0 0 1 0 0,0 0 1 0 0,-1 1 0 0 0,1-1 0 0 0,-1 0 0 0 0,-1 0 0 0 0,1 1-1 0 0,-5 8 1 0 0,-13 26-31 0 0,-3-1 0 0 0,-2 0 0 0 0,-35 45 0 0 0,24-29 122 0 0,-6 7 42 0 0,34-54-45 0 0,1 0-1 0 0,-1 0 0 0 0,2 1 0 0 0,-8 18 0 0 0,9-19-5 0 0,-6 16 165 0 0,10-25-177 0 0,0 0 1 0 0,0 0-1 0 0,-1 0 1 0 0,1 0-1 0 0,0 1 1 0 0,0-1-1 0 0,0 0 1 0 0,0 0-1 0 0,0 0 1 0 0,1 0-1 0 0,-1 0 1 0 0,0 0-1 0 0,0 0 1 0 0,1 0-1 0 0,-1 0 1 0 0,0 0-1 0 0,1 0 1 0 0,-1 0-1 0 0,2 2 1 0 0,2 0 82 0 0,-1 0 1 0 0,1 1-1 0 0,0-2 0 0 0,0 1 0 0 0,0 0 1 0 0,0-1-1 0 0,0 0 0 0 0,1 0 1 0 0,4 2-1 0 0,43 10 556 0 0,-46-13-626 0 0,9 1 11 0 0,0-1 0 0 0,0-1-1 0 0,0 0 1 0 0,0-1 0 0 0,0 0-1 0 0,22-5 1 0 0,-7 1-38 0 0,-1 0-182 0 0,0 0 0 0 0,-1-2 0 0 0,1-1-1 0 0,27-13 1 0 0,-43 16-123 0 0,-1-1-1 0 0,0-1 1 0 0,0 0 0 0 0,-1 0-1 0 0,1-1 1 0 0,-2 0-1 0 0,1-1 1 0 0,-1 0 0 0 0,-1-1-1 0 0,1 0 1 0 0,7-13-1 0 0,1-13-7749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4.914"/>
    </inkml:context>
    <inkml:brush xml:id="br0">
      <inkml:brushProperty name="width" value="0.1" units="cm"/>
      <inkml:brushProperty name="height" value="0.1" units="cm"/>
      <inkml:brushProperty name="color" value="#CC0066"/>
    </inkml:brush>
  </inkml:definitions>
  <inkml:trace contextRef="#ctx0" brushRef="#br0">1 356 4144 0 0,'1'0'4796'0'0,"33"-2"325"0"0,18-5-3168 0 0,0 1-1505 0 0,-25 2-332 0 0,-19 2-93 0 0,0 1 0 0 0,13-1 0 0 0,19 4-41 0 0,-1 1 0 0 0,0 3 0 0 0,49 12 0 0 0,-31-6 922 0 0,88 5 0 0 0,-113-13-588 0 0,26 1 232 0 0,62-1 422 0 0,-99-4-919 0 0,0-1 0 0 0,0-1 0 0 0,31-7 0 0 0,22-1-49 0 0,71-10 89 0 0,-41 0 188 0 0,-36 6-98 0 0,89-10-124 0 0,-43 5 679 0 0,-40 10-465 0 0,106-6-270 0 0,-82 10-4 0 0,102-17 0 0 0,-17 1 105 0 0,-79 11 5 0 0,83-5 10 0 0,-32 3 81 0 0,9 0 260 0 0,-24 3-278 0 0,51-1-176 0 0,-40 11 227 0 0,173-3 82 0 0,-124-13 210 0 0,-180 13-444 0 0,182-29 902 0 0,-69 9-245 0 0,-44 8-269 0 0,42-6 114 0 0,-82 13-441 0 0,33-1 25 0 0,19-4-417 0 0,-62 7-184 0 0,48-2 0 0 0,-79 7-605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6.828"/>
    </inkml:context>
    <inkml:brush xml:id="br0">
      <inkml:brushProperty name="width" value="0.1" units="cm"/>
      <inkml:brushProperty name="height" value="0.1" units="cm"/>
      <inkml:brushProperty name="color" value="#5B2D90"/>
    </inkml:brush>
  </inkml:definitions>
  <inkml:trace contextRef="#ctx0" brushRef="#br0">530 83 8288 0 0,'0'0'638'0'0,"-1"-2"-414"0"0,0 0-66 0 0,1 1-40 0 0,-1-1-1 0 0,1 1 1 0 0,-1 0 0 0 0,1 0-1 0 0,-1 0 1 0 0,1-1-1 0 0,-1 1 1 0 0,0 0-1 0 0,0 0 1 0 0,1 0-1 0 0,-1 0 1 0 0,0 0 0 0 0,0 0-1 0 0,-1-1 1 0 0,-26-15 4702 0 0,15 9-3876 0 0,0 0 1 0 0,-1 1 0 0 0,-14-6-1 0 0,24 11-934 0 0,0 1-1 0 0,-1 0 1 0 0,0-1-1 0 0,1 2 1 0 0,-1-1-1 0 0,0 0 1 0 0,1 1-1 0 0,-1 0 1 0 0,0 0-1 0 0,0 1 1 0 0,1-1-1 0 0,-1 1 1 0 0,0 0-1 0 0,-6 2 1 0 0,-7 4-76 0 0,0 1 0 0 0,1 1 1 0 0,0 1-1 0 0,1 0 0 0 0,-1 1 1 0 0,-20 19-1 0 0,18-12 81 0 0,0 2 0 0 0,1 0 0 0 0,1 0 0 0 0,-17 27-1 0 0,23-30 27 0 0,-9 13 48 0 0,-18 37-1 0 0,33-57-69 0 0,0 0 0 0 0,1 0 0 0 0,1 0 0 0 0,0 1 0 0 0,0-1 0 0 0,1 1 0 0 0,1 0 0 0 0,-1 14-1 0 0,1-21-6 0 0,1 0-1 0 0,0 1 1 0 0,1-1-1 0 0,-1 0 0 0 0,1 0 1 0 0,0 0-1 0 0,0 0 1 0 0,0 0-1 0 0,0 0 0 0 0,1 0 1 0 0,-1 0-1 0 0,1 0 0 0 0,0 0 1 0 0,0-1-1 0 0,1 1 1 0 0,-1-1-1 0 0,1 1 0 0 0,0-1 1 0 0,0 0-1 0 0,0 0 1 0 0,0 0-1 0 0,0-1 0 0 0,1 1 1 0 0,-1-1-1 0 0,1 0 1 0 0,-1 0-1 0 0,1 0 0 0 0,0 0 1 0 0,0-1-1 0 0,0 1 0 0 0,0-1 1 0 0,0 0-1 0 0,0 0 1 0 0,8 0-1 0 0,-4 0 28 0 0,0-1-1 0 0,0 0 1 0 0,0-1-1 0 0,0 1 1 0 0,0-1 0 0 0,-1-1-1 0 0,1 0 1 0 0,0 0-1 0 0,-1 0 1 0 0,0-1-1 0 0,1 0 1 0 0,-1 0 0 0 0,0-1-1 0 0,0 0 1 0 0,10-9-1 0 0,-5 4 23 0 0,0 0-1 0 0,-1-1 1 0 0,0-1-1 0 0,0 0 1 0 0,-2-1-1 0 0,1 0 0 0 0,-1 0 1 0 0,13-26-1 0 0,-10 14-60 0 0,-6 11 0 0 0,9-22 0 0 0,-3 0 0 0 0,-1 3 0 0 0,9-36 0 0 0,-10 34 0 0 0,-7 26 0 0 0,0 0 0 0 0,0 0 0 0 0,1-10 0 0 0,-4 13 0 0 0,1 1 35 0 0,-1 0 0 0 0,1 0 0 0 0,0 0 1 0 0,0 0-1 0 0,3-7 0 0 0,-3 9 496 0 0,0 7-502 0 0,0-1 0 0 0,0 0 0 0 0,1 1 0 0 0,0-1 0 0 0,0 0 0 0 0,0 0 0 0 0,5 8 0 0 0,-4-6-3 0 0,3 5-12 0 0,-1 1-1 0 0,0 0 1 0 0,-1 1 0 0 0,4 18-1 0 0,8 24 37 0 0,5 3-39 0 0,12 32-12 0 0,-21-62 38 0 0,-1-1-1 0 0,-1 1 0 0 0,8 41 0 0 0,-15-54 40 0 0,-1-1-1 0 0,0 1 1 0 0,-1 0 0 0 0,-1 0-1 0 0,0 0 1 0 0,-1 0-1 0 0,-1 0 1 0 0,-5 22 0 0 0,1-12 71 0 0,5-17-105 0 0,-1-1 0 0 0,0 0 1 0 0,0 1-1 0 0,-1-1 0 0 0,0 0 0 0 0,0 0 0 0 0,0 0 0 0 0,-1-1 0 0 0,0 1 0 0 0,-7 8 0 0 0,-5 2-105 0 0,-1-1 1 0 0,-1-1-1 0 0,-28 21 0 0 0,30-26-1053 0 0,0-1 0 0 0,-26 12-1 0 0,7-6-6326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58.822"/>
    </inkml:context>
    <inkml:brush xml:id="br0">
      <inkml:brushProperty name="width" value="0.1" units="cm"/>
      <inkml:brushProperty name="height" value="0.1" units="cm"/>
      <inkml:brushProperty name="color" value="#5B2D90"/>
    </inkml:brush>
  </inkml:definitions>
  <inkml:trace contextRef="#ctx0" brushRef="#br0">0 1 8752 0 0,'0'0'793'0'0,"1"2"-650"0"0,5 17 2129 0 0,14 32 1 0 0,1 0 1826 0 0,-11-15-4209 0 0,0-5 291 0 0,-7-24-167 0 0,-1 0 1 0 0,0-1-1 0 0,-1 1 1 0 0,2 12-1 0 0,1 35 35 0 0,8 295 764 0 0,-17-164-210 0 0,-5 274 752 0 0,11-374-1109 0 0,-1 64 162 0 0,-2 92 172 0 0,3-135-478 0 0,5 61-152 0 0,-5-150-601 0 0,3 24 0 0 0,-3-22-765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0.091"/>
    </inkml:context>
    <inkml:brush xml:id="br0">
      <inkml:brushProperty name="width" value="0.1" units="cm"/>
      <inkml:brushProperty name="height" value="0.1" units="cm"/>
      <inkml:brushProperty name="color" value="#5B2D90"/>
    </inkml:brush>
  </inkml:definitions>
  <inkml:trace contextRef="#ctx0" brushRef="#br0">60 393 5064 0 0,'0'0'232'0'0,"3"1"-14"0"0,1 0-89 0 0,0 0 0 0 0,0-1-1 0 0,0 1 1 0 0,-1-1-1 0 0,1 0 1 0 0,0 0-1 0 0,0 0 1 0 0,7-1-1 0 0,38-10 3960 0 0,-24 6-2150 0 0,72-20 1462 0 0,-26 5-3053 0 0,-23 9-169 0 0,130-31 247 0 0,113-6 847 0 0,-229 39-948 0 0,61-4 240 0 0,50 1-10 0 0,-65 3-340 0 0,163-14 44 0 0,2-1-172 0 0,397-24-3 0 0,-341 24 112 0 0,-10 0-89 0 0,-242 18-106 0 0,63-3 0 0 0,-47 4 0 0 0,39 0 0 0 0,116-4 10 0 0,-90 1 44 0 0,-93 5-33 0 0,92 0 30 0 0,128 13-51 0 0,-175 3 0 0 0,-63-10 7 0 0,63 14 0 0 0,-90-15 34 0 0,-15-1-23 0 0,0-1-1 0 0,0 1 1 0 0,0 0-1 0 0,0 0 1 0 0,9 3-1 0 0,-12-3 10 0 0,0 0 0 0 0,0-1 0 0 0,1 1 0 0 0,-1 0 0 0 0,1-1-1 0 0,-1 0 1 0 0,5 0 0 0 0,-4 0 165 0 0,-3 1-182 0 0,0-1-1 0 0,0 0 1 0 0,0 0-1 0 0,0 1 1 0 0,0-1 0 0 0,0 0-1 0 0,0 0 1 0 0,0 0-1 0 0,1 1 1 0 0,-1-1 0 0 0,0 0-1 0 0,0 0 1 0 0,0 0-1 0 0,0 1 1 0 0,0-1-1 0 0,1 0 1 0 0,-1 0 0 0 0,0 0-1 0 0,0 0 1 0 0,0 0-1 0 0,1 1 1 0 0,-1-1 0 0 0,0 0-1 0 0,0 0 1 0 0,0 0-1 0 0,1 0 1 0 0,-1 0 0 0 0,1 0-1 0 0,-1 0 3 0 0,1 0 1 0 0,-1 1-1 0 0,0-1 0 0 0,1 0 1 0 0,-1 0-1 0 0,1 1 0 0 0,-1-1 1 0 0,1 0-1 0 0,-1 1 0 0 0,1-1 1 0 0,-1 0-1 0 0,0 1 0 0 0,1-1 0 0 0,-1 1 1 0 0,0-1-1 0 0,1 0 0 0 0,-1 1 1 0 0,0 0-1 0 0,3 5 79 0 0,-2 0 0 0 0,1 0 0 0 0,-1 1 1 0 0,0-1-1 0 0,0 1 0 0 0,0-1 0 0 0,-1 11 0 0 0,-1-1 18 0 0,-1 0 0 0 0,0-1-1 0 0,-9 29 1 0 0,6-24-60 0 0,-5 36 1 0 0,2 27-43 0 0,-7 132-84 0 0,12-114 60 0 0,1 44 18 0 0,2-141-1 0 0,16 300 0 0 0,16-4 0 0 0,-11-175 4 0 0,29 231 59 0 0,-44-271-62 0 0,-7 116-1 0 0,-1-171-33 0 0,1-4-21 0 0,-8 45 1 0 0,-1-12 34 0 0,4-26 21 0 0,-9 34-1 0 0,14-64-1 0 0,-3 11 11 0 0,0 0 1 0 0,-8 14-1 0 0,10-24-9 0 0,0 0 1 0 0,-1 0 0 0 0,1 0 0 0 0,-1 0 0 0 0,0 0-1 0 0,0-1 1 0 0,-1 1 0 0 0,1-1 0 0 0,-1 0 0 0 0,-6 5-1 0 0,1-2 3 0 0,1-2-1 0 0,-1 1 0 0 0,0-1 0 0 0,0 0 1 0 0,0-1-1 0 0,-1 0 0 0 0,1-1 0 0 0,-1 0 1 0 0,0 0-1 0 0,0-1 0 0 0,0 0 0 0 0,1-1 1 0 0,-1 0-1 0 0,-12-2 0 0 0,-40 0-4 0 0,-10-1 0 0 0,-213-7 251 0 0,213 10-222 0 0,-163 10-29 0 0,-14-5 0 0 0,168-6 0 0 0,-156 14 0 0 0,149-6 0 0 0,-44 4-25 0 0,-113 6-254 0 0,3-6 451 0 0,-133 2 30 0 0,-79-38 92 0 0,319 17 29 0 0,-60 1-59 0 0,71 4-123 0 0,24 1-30 0 0,1 5 0 0 0,-145 21-1 0 0,170-12-53 0 0,-428 85 153 0 0,409-74-485 0 0,-149 17 1 0 0,194-36-1208 0 0,3-8-474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0.439"/>
    </inkml:context>
    <inkml:brush xml:id="br0">
      <inkml:brushProperty name="width" value="0.1" units="cm"/>
      <inkml:brushProperty name="height" value="0.1" units="cm"/>
      <inkml:brushProperty name="color" value="#5B2D90"/>
    </inkml:brush>
  </inkml:definitions>
  <inkml:trace contextRef="#ctx0" brushRef="#br0">183 1 19519 0 0,'0'0'895'0'0,"-1"2"-18"0"0,-6 12-547 0 0,4-9-326 0 0,0 0 0 0 0,1 0-1 0 0,0 1 1 0 0,-2 5-1 0 0,-15 95 1447 0 0,-7 134-1 0 0,10-72-1484 0 0,-32 273 35 0 0,23-274 0 0 0,6-29-12 0 0,19-133-303 0 0,-1-1-1 0 0,0 1 1 0 0,0 0-1 0 0,-4 9 1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0.824"/>
    </inkml:context>
    <inkml:brush xml:id="br0">
      <inkml:brushProperty name="width" value="0.1" units="cm"/>
      <inkml:brushProperty name="height" value="0.1" units="cm"/>
      <inkml:brushProperty name="color" value="#5B2D90"/>
    </inkml:brush>
  </inkml:definitions>
  <inkml:trace contextRef="#ctx0" brushRef="#br0">1 283 12440 0 0,'0'0'1125'0'0,"2"-2"-928"0"0,21-20 2601 0 0,0 1 1 0 0,47-31-1 0 0,-26 21-2765 0 0,-25 17-115 0 0,32-18 0 0 0,-43 28 66 0 0,117-57-365 0 0,-103 52 440 0 0,1 0-1 0 0,0 2 1 0 0,41-8-1 0 0,-51 13-2 0 0,1 1-1 0 0,0 1 1 0 0,-1 0-1 0 0,1 0 1 0 0,0 2-1 0 0,-1 0 1 0 0,1 0-1 0 0,-1 1 1 0 0,0 1-1 0 0,24 10 1 0 0,-33-12-22 0 0,1 0 0 0 0,-1 1 0 0 0,0 0 0 0 0,0 0 0 0 0,0 0 0 0 0,-1 0 0 0 0,5 5 0 0 0,10 8 123 0 0,-16-13-133 0 0,1-1-1 0 0,-1 1 0 0 0,1-1 1 0 0,-1 1-1 0 0,0 0 0 0 0,0 0 1 0 0,-1 0-1 0 0,1 0 0 0 0,0 0 1 0 0,-1 0-1 0 0,0 0 0 0 0,0 1 1 0 0,0-1-1 0 0,0 0 0 0 0,0 1 1 0 0,-1-1-1 0 0,0 1 0 0 0,1-1 1 0 0,-1 1-1 0 0,0-1 1 0 0,-1 1-1 0 0,0 5 0 0 0,-1-1-6 0 0,0-1-1 0 0,0 1 0 0 0,0-1 0 0 0,-1 0 1 0 0,0 0-1 0 0,-1 0 0 0 0,0 0 1 0 0,0 0-1 0 0,-8 9 0 0 0,8-10-12 0 0,-15 18 20 0 0,-1-1 0 0 0,-39 35 0 0 0,-441 314-329 0 0,483-362-749 0 0,-26 14 0 0 0,20-13-189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1.456"/>
    </inkml:context>
    <inkml:brush xml:id="br0">
      <inkml:brushProperty name="width" value="0.1" units="cm"/>
      <inkml:brushProperty name="height" value="0.1" units="cm"/>
      <inkml:brushProperty name="color" value="#5B2D90"/>
    </inkml:brush>
  </inkml:definitions>
  <inkml:trace contextRef="#ctx0" brushRef="#br0">495 1 16128 0 0,'8'3'786'0'0,"34"7"195"0"0,-32-9 1117 0 0,-16 9-1620 0 0,-5 1-245 0 0,-1-2-1 0 0,0 0 1 0 0,0 0-1 0 0,0-1 1 0 0,-25 11-1 0 0,-2 3 63 0 0,-60 29 2 0 0,31-17-100 0 0,38-18-123 0 0,-25 14-187 0 0,-53 36 0 0 0,102-61-16 0 0,0 0-1 0 0,1 0 0 0 0,0 0 0 0 0,0 1 0 0 0,0 0 1 0 0,1 0-1 0 0,-1 0 0 0 0,-3 9 0 0 0,7-14 61 0 0,1 0 0 0 0,-1 0-1 0 0,1 1 1 0 0,-1-1 0 0 0,1 0-1 0 0,0 1 1 0 0,-1-1 0 0 0,1 0 0 0 0,0 1-1 0 0,0-1 1 0 0,0 1 0 0 0,0-1-1 0 0,0 0 1 0 0,0 1 0 0 0,1-1-1 0 0,-1 0 1 0 0,1 2 0 0 0,-1-2 34 0 0,1 0 1 0 0,-1 0 0 0 0,1 0-1 0 0,0 0 1 0 0,-1-1 0 0 0,1 1-1 0 0,0 0 1 0 0,0-1 0 0 0,-1 1-1 0 0,1 0 1 0 0,0-1 0 0 0,0 1-1 0 0,0-1 1 0 0,0 1 0 0 0,0-1-1 0 0,0 1 1 0 0,1-1 0 0 0,5 2-11 0 0,-1-1 1 0 0,1 0-1 0 0,0-1 0 0 0,-1 0 1 0 0,11-1-1 0 0,-5 1 1 0 0,11-1 87 0 0,0 0-1 0 0,28-7 1 0 0,-12 3 80 0 0,-23 3-49 0 0,0-1 0 0 0,17-4 0 0 0,-13 3 10 0 0,0 0-1 0 0,0 2 0 0 0,0 0 1 0 0,35 3-1 0 0,-23-1-6 0 0,-19 1-53 0 0,1 0 0 0 0,-1 0 1 0 0,0 2-1 0 0,0-1 0 0 0,0 2 0 0 0,22 8 1 0 0,-17-4 59 0 0,-1 1 0 0 0,0 0 0 0 0,0 1 0 0 0,15 13 0 0 0,-27-19-5 0 0,0 1 0 0 0,0-1 0 0 0,-1 1 0 0 0,1 1 0 0 0,-1-1 0 0 0,0 0-1 0 0,3 8 1 0 0,0 1 171 0 0,0 0 0 0 0,5 16-1 0 0,-11-26-206 0 0,0-1 0 0 0,-1 0-1 0 0,1 0 1 0 0,-1 1 0 0 0,1-1-1 0 0,-1 0 1 0 0,0 1 0 0 0,0-1-1 0 0,0 0 1 0 0,-1 1 0 0 0,0 4-1 0 0,-2 1 147 0 0,0 0 0 0 0,-8 15 0 0 0,0 0 124 0 0,6-14-185 0 0,2-2-25 0 0,0-1 0 0 0,0 1-1 0 0,-1-1 1 0 0,0 0 0 0 0,-9 11-1 0 0,-11 8 127 0 0,-1-1 0 0 0,-1-2 0 0 0,-1-1 0 0 0,-43 27 1 0 0,57-41-131 0 0,0 0 0 0 0,-1-2 1 0 0,0 1-1 0 0,0-2 1 0 0,0 0-1 0 0,-26 5 1 0 0,28-7-386 0 0,1-2 0 0 0,-1 0 0 0 0,0 0 1 0 0,0-1-1 0 0,0 0 0 0 0,0-1 1 0 0,0 0-1 0 0,0-1 0 0 0,-13-4 0 0 0,-19-13-7429 0 0,41 17 7039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2.141"/>
    </inkml:context>
    <inkml:brush xml:id="br0">
      <inkml:brushProperty name="width" value="0.1" units="cm"/>
      <inkml:brushProperty name="height" value="0.1" units="cm"/>
      <inkml:brushProperty name="color" value="#5B2D90"/>
    </inkml:brush>
  </inkml:definitions>
  <inkml:trace contextRef="#ctx0" brushRef="#br0">21 1 12440 0 0,'0'0'957'0'0,"1"2"-341"0"0,6 12 1216 0 0,7 18 1845 0 0,-6-5-1770 0 0,-3-13-1809 0 0,-1 1 1 0 0,-1-1-1 0 0,2 21 0 0 0,-4 16-539 0 0,-9 73 1 0 0,1-39 182 0 0,-13 111 5 0 0,13-134 254 0 0,2-27 7 0 0,2-12 15 0 0,-1 29 0 0 0,4-40-6 0 0,-5 22 1 0 0,0 5-1539 0 0,5-38 1299 0 0,0 0 0 0 0,0 0 0 0 0,0 0 0 0 0,0 0 0 0 0,0 1 0 0 0,0-1 0 0 0,-1 0 0 0 0,1 0 0 0 0,0 0 0 0 0,-1 0 0 0 0,1 0-1 0 0,-1 1 1 0 0,-1 2-801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2.490"/>
    </inkml:context>
    <inkml:brush xml:id="br0">
      <inkml:brushProperty name="width" value="0.1" units="cm"/>
      <inkml:brushProperty name="height" value="0.1" units="cm"/>
      <inkml:brushProperty name="color" value="#5B2D90"/>
    </inkml:brush>
  </inkml:definitions>
  <inkml:trace contextRef="#ctx0" brushRef="#br0">76 1 13824 0 0,'0'0'1061'0'0,"0"2"-692"0"0,1 4 187 0 0,0 1 0 0 0,0-1-1 0 0,3 11 1 0 0,2 12 2825 0 0,1 20-767 0 0,2 13-2185 0 0,-2 7-292 0 0,1 26-72 0 0,-6-21-65 0 0,0-27 0 0 0,-6 53 0 0 0,-8 3-65 0 0,-46 175 0 0 0,52-258-340 0 0,-1 1 1 0 0,-14 28 0 0 0,17-41-65 0 0,-8 16-1183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3.379"/>
    </inkml:context>
    <inkml:brush xml:id="br0">
      <inkml:brushProperty name="width" value="0.1" units="cm"/>
      <inkml:brushProperty name="height" value="0.1" units="cm"/>
      <inkml:brushProperty name="color" value="#5B2D90"/>
    </inkml:brush>
  </inkml:definitions>
  <inkml:trace contextRef="#ctx0" brushRef="#br0">0 1 11520 0 0,'0'3'886'0'0,"3"47"2275"0"0,3 0-1 0 0,22 96 1 0 0,4 29-2590 0 0,-21-92-558 0 0,7 80-94 0 0,-1 694 313 0 0,-19-401 132 0 0,3-251-1280 0 0,-1-198 849 0 0,2 67-1064 0 0,-1-64 379 0 0,0 0 0 0 0,1 0 0 0 0,0 0 0 0 0,0-1 0 0 0,5 11 0 0 0,2-5-5401 0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4.470"/>
    </inkml:context>
    <inkml:brush xml:id="br0">
      <inkml:brushProperty name="width" value="0.1" units="cm"/>
      <inkml:brushProperty name="height" value="0.1" units="cm"/>
      <inkml:brushProperty name="color" value="#5B2D90"/>
    </inkml:brush>
  </inkml:definitions>
  <inkml:trace contextRef="#ctx0" brushRef="#br0">0 380 16783 0 0,'3'-1'770'0'0,"44"-12"313"0"0,-3 3-1112 0 0,91-21 621 0 0,-71 18-256 0 0,316-63-263 0 0,4 32-734 0 0,-24 20 755 0 0,-248 15 154 0 0,46 3 260 0 0,-40 2-146 0 0,470-30 390 0 0,-422 25-741 0 0,320-20-94 0 0,-284 19 22 0 0,-20 1 61 0 0,40 2 265 0 0,5-1 301 0 0,11-6 76 0 0,-227 13-629 0 0,167-13 194 0 0,-111 7-207 0 0,17 1 0 0 0,254 6 1910 0 0,-336 0-1907 0 0,0 0 0 0 0,0 0 1 0 0,0 1-1 0 0,0-1 1 0 0,0 1-1 0 0,0-1 0 0 0,0 1 1 0 0,0 0-1 0 0,0 0 1 0 0,0 0-1 0 0,-1 0 1 0 0,1 0-1 0 0,0 0 0 0 0,-1 1 1 0 0,1-1-1 0 0,1 2 1 0 0,13 9 187 0 0,-15-12-183 0 0,0 1-1 0 0,0-1 1 0 0,-1 0 0 0 0,1 1 0 0 0,0-1-1 0 0,0 1 1 0 0,-1 0 0 0 0,1-1 0 0 0,-1 1-1 0 0,1 0 1 0 0,0-1 0 0 0,-1 1-1 0 0,1 0 1 0 0,-1-1 0 0 0,1 2 0 0 0,1 2 19 0 0,1-1 1 0 0,-1 0 1 0 0,0 0 0 0 0,0 0 0 0 0,-1 0 0 0 0,1 0 0 0 0,-1 1 0 0 0,1-1-1 0 0,-1 1 1 0 0,0-1 0 0 0,-1 1 0 0 0,1-1 0 0 0,0 1 0 0 0,-1 6 0 0 0,3 10 72 0 0,-3-16-88 0 0,0-1 1 0 0,0 0-1 0 0,0 0 0 0 0,0 0 1 0 0,0 0-1 0 0,-2 6 1 0 0,1-6 0 0 0,0 1 1 0 0,1 0 0 0 0,0 0 0 0 0,-1 0 0 0 0,2 7 0 0 0,6 73-82 0 0,-4 132 1 0 0,-4-118 57 0 0,-1 114-129 0 0,5 240-198 0 0,15-145 271 0 0,-5-121 44 0 0,31 269-186 0 0,-22-262 150 0 0,-16-126-21 0 0,-2-1-1 0 0,-4 1 1 0 0,-2-1 0 0 0,-17 104-1 0 0,18-161 79 0 0,-1-1 0 0 0,-1 1 0 0 0,1-1 0 0 0,-1 0 0 0 0,-1 0 0 0 0,1 0 0 0 0,-1-1 0 0 0,-1 1 0 0 0,1-1 0 0 0,-1 0 0 0 0,-9 10 0 0 0,12-16-9 0 0,0 0-1 0 0,-1 1 0 0 0,1-1 0 0 0,-1 0 1 0 0,1 0-1 0 0,0 0 0 0 0,-1 0 0 0 0,0-1 1 0 0,1 1-1 0 0,-1-1 0 0 0,1 1 0 0 0,-1-1 1 0 0,0 0-1 0 0,1 0 0 0 0,-1 0 0 0 0,0-1 1 0 0,-4 0-1 0 0,-9-2-49 0 0,-26-8 1 0 0,34 9 130 0 0,-34-14 53 0 0,30 11-65 0 0,-23-6 1 0 0,-122-39 249 0 0,70 26-266 0 0,34 10-24 0 0,-9-2-68 0 0,-1 2 0 0 0,-108-8 0 0 0,70 13-52 0 0,-79-5 23 0 0,47 10 198 0 0,-292 2 87 0 0,82 7 47 0 0,28 0 34 0 0,97 3-129 0 0,-262 18 18 0 0,319-12-269 0 0,-355 43 134 0 0,149 5 125 0 0,262-44-276 0 0,-99 12-162 0 0,42-11-322 0 0,80-17-1160 0 0,1-9-4016 0 0,16-7-1559 0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5.318"/>
    </inkml:context>
    <inkml:brush xml:id="br0">
      <inkml:brushProperty name="width" value="0.1" units="cm"/>
      <inkml:brushProperty name="height" value="0.1" units="cm"/>
      <inkml:brushProperty name="color" value="#CC0066"/>
    </inkml:brush>
  </inkml:definitions>
  <inkml:trace contextRef="#ctx0" brushRef="#br0">1 0 1376 0 0,'3'2'4820'0'0,"0"0"-3218"0"0,1-1 0 0 0,0 1 0 0 0,1-1 0 0 0,-1 0 0 0 0,0 0 0 0 0,0 0 0 0 0,1-1 0 0 0,6 1 0 0 0,44-2 2614 0 0,-28 0-4477 0 0,83-1 428 0 0,59 1-8 0 0,-100 5-105 0 0,74 15-1 0 0,-121-16-177 0 0,-15-2-54 0 0,1 0 0 0 0,0 0-1 0 0,-1 1 1 0 0,1 0-1 0 0,-1 0 1 0 0,1 1 0 0 0,9 5-1 0 0,-14-6-576 0 0,-1-1 0 0 0,0 1 0 0 0,0 0 0 0 0,0 0 0 0 0,0 0 0 0 0,-1 0 0 0 0,1 0 1 0 0,-1 0-1 0 0,1 0 0 0 0,-1 1 0 0 0,2 3 0 0 0,-1-2 241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4.813"/>
    </inkml:context>
    <inkml:brush xml:id="br0">
      <inkml:brushProperty name="width" value="0.1" units="cm"/>
      <inkml:brushProperty name="height" value="0.1" units="cm"/>
      <inkml:brushProperty name="color" value="#5B2D90"/>
    </inkml:brush>
  </inkml:definitions>
  <inkml:trace contextRef="#ctx0" brushRef="#br0">22 1 14744 0 0,'-7'28'913'0'0,"2"0"1"0"0,0 1-1 0 0,0 55 1 0 0,5-58 408 0 0,6 168 4972 0 0,-4-152-6212 0 0,-2 45-1 0 0,-2-19-113 0 0,7 210-852 0 0,-3-206 728 0 0,7 85-110 0 0,-4-88 311 0 0,-4-46-616 0 0,0-1 0 0 0,7 32 0 0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5.144"/>
    </inkml:context>
    <inkml:brush xml:id="br0">
      <inkml:brushProperty name="width" value="0.1" units="cm"/>
      <inkml:brushProperty name="height" value="0.1" units="cm"/>
      <inkml:brushProperty name="color" value="#5B2D90"/>
    </inkml:brush>
  </inkml:definitions>
  <inkml:trace contextRef="#ctx0" brushRef="#br0">0 300 7832 0 0,'0'0'705'0'0,"1"-2"-577"0"0,27-38 435 0 0,20-19 4523 0 0,-33 42-4628 0 0,0 1-1 0 0,1 1 0 0 0,1 1 1 0 0,1 1-1 0 0,0 0 0 0 0,37-20 0 0 0,-21 15-196 0 0,-26 13-170 0 0,1 0-1 0 0,0 1 1 0 0,0 0-1 0 0,10-4 1 0 0,3 3 241 0 0,80-20 1346 0 0,-91 24-1471 0 0,-1-1 0 0 0,1 2 0 0 0,0-1 0 0 0,0 2 0 0 0,0-1 0 0 0,0 1 0 0 0,14 4 0 0 0,-11-2-60 0 0,-1 1-1 0 0,0 0 1 0 0,0 1 0 0 0,-1 1-1 0 0,22 12 1 0 0,-30-15-143 0 0,-1 0 0 0 0,1-1 0 0 0,-1 1 0 0 0,1 1 0 0 0,-1-1 1 0 0,0 0-1 0 0,0 1 0 0 0,-1-1 0 0 0,1 1 0 0 0,-1 0 0 0 0,0 0 0 0 0,0 0 1 0 0,0 0-1 0 0,0 1 0 0 0,-1-1 0 0 0,0 0 0 0 0,0 1 0 0 0,0-1 1 0 0,0 0-1 0 0,-1 1 0 0 0,1 6 0 0 0,-1-1 2 0 0,0 1 0 0 0,0 0-1 0 0,-1 0 1 0 0,0-1 0 0 0,-1 1 0 0 0,0-1 0 0 0,-1 1 0 0 0,0-1-1 0 0,-1 0 1 0 0,-8 18 0 0 0,-8 3 187 0 0,-1 0-1 0 0,-27 30 1 0 0,-55 52 443 0 0,58-66-582 0 0,-164 151-104 0 0,166-160-453 0 0,13-15-280 0 0,12-10-907 0 0,0 3-3724 0 0,2 0-1384 0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5.608"/>
    </inkml:context>
    <inkml:brush xml:id="br0">
      <inkml:brushProperty name="width" value="0.1" units="cm"/>
      <inkml:brushProperty name="height" value="0.1" units="cm"/>
      <inkml:brushProperty name="color" value="#5B2D90"/>
    </inkml:brush>
  </inkml:definitions>
  <inkml:trace contextRef="#ctx0" brushRef="#br0">1 96 18543 0 0,'0'0'1683'0'0,"2"2"-1390"0"0,2 0-202 0 0,-1-1 0 0 0,1 1 0 0 0,0-1 0 0 0,0 0-1 0 0,-1 0 1 0 0,1 0 0 0 0,0-1 0 0 0,0 1-1 0 0,0-1 1 0 0,0 0 0 0 0,0 0 0 0 0,0 0 0 0 0,7-2-1 0 0,7-2 526 0 0,30-9 0 0 0,-27 6-715 0 0,51-15-153 0 0,24-7-92 0 0,-54 17 206 0 0,-32 8 152 0 0,0 0 1 0 0,0 2 0 0 0,0-1-1 0 0,0 1 1 0 0,1 1 0 0 0,-1 0-1 0 0,1 0 1 0 0,11 1 0 0 0,-13 3 210 0 0,-7-3 20 0 0,-1 2-38 0 0,2 8-166 0 0,-3-6-57 0 0,-1-1-1 0 0,0 1 0 0 0,1-1 0 0 0,-1 1 0 0 0,0-1 1 0 0,-1 1-1 0 0,1-1 0 0 0,0 0 0 0 0,-1 0 0 0 0,0 1 1 0 0,-2 2-1 0 0,-30 36-343 0 0,10-13 205 0 0,3 3 59 0 0,10-15 82 0 0,-21 24-1 0 0,22-30 70 0 0,8-4-55 0 0,2-6-6 0 0,0 0 0 0 0,1-1 0 0 0,-1 1 1 0 0,0 0-1 0 0,0 0 0 0 0,1 0 0 0 0,-1 0 1 0 0,1 0-1 0 0,-1 0 0 0 0,1-1 0 0 0,-1 1 1 0 0,1 0-1 0 0,-1 0 0 0 0,1-1 0 0 0,0 1 1 0 0,-1 0-1 0 0,1-1 0 0 0,0 1 0 0 0,1 0 1 0 0,16 8-91 0 0,50 7 151 0 0,-38-9 63 0 0,-15-4-12 0 0,-1 1-1 0 0,0 0 0 0 0,0 1 1 0 0,0 0-1 0 0,25 14 0 0 0,-39-18-104 0 0,4 1 119 0 0,1 1 0 0 0,-1 0 0 0 0,0 0 0 0 0,0 0 0 0 0,5 6 0 0 0,-8-7-40 0 0,1 0 0 0 0,-1 0 0 0 0,0 0 1 0 0,-1 0-1 0 0,1 1 0 0 0,0-1 0 0 0,-1 0 0 0 0,1 0 0 0 0,-1 1 0 0 0,1-1 1 0 0,-1 0-1 0 0,0 1 0 0 0,0 2 0 0 0,-1-1 25 0 0,1-1-1 0 0,-1 1 1 0 0,0-1 0 0 0,0 1 0 0 0,0-1-1 0 0,0 0 1 0 0,0 0 0 0 0,-1 1 0 0 0,1-1-1 0 0,-4 4 1 0 0,-23 29 579 0 0,16-24-528 0 0,0 0 0 0 0,-1 0 1 0 0,-1-1-1 0 0,0-1 0 0 0,-16 10 0 0 0,-81 37 564 0 0,90-48-1131 0 0,0 0-1 0 0,-1-1 1 0 0,0-2-1 0 0,-1 0 0 0 0,1-1 1 0 0,-1-1-1 0 0,0-1 1 0 0,-42-1-1 0 0,21-7-8483 0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7.659"/>
    </inkml:context>
    <inkml:brush xml:id="br0">
      <inkml:brushProperty name="width" value="0.1" units="cm"/>
      <inkml:brushProperty name="height" value="0.1" units="cm"/>
      <inkml:brushProperty name="color" value="#5B2D90"/>
    </inkml:brush>
  </inkml:definitions>
  <inkml:trace contextRef="#ctx0" brushRef="#br0">1 0 13360 0 0,'1'2'3822'0'0,"5"8"-1357"0"0,-1 1 0 0 0,8 20 0 0 0,-8-13-1310 0 0,5 21 0 0 0,5 82-2725 0 0,-10-70 2002 0 0,11 251-942 0 0,-25-143 220 0 0,3-63 84 0 0,-11 73-794 0 0,12-122 315 0 0,4-11-1948 0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8.280"/>
    </inkml:context>
    <inkml:brush xml:id="br0">
      <inkml:brushProperty name="width" value="0.1" units="cm"/>
      <inkml:brushProperty name="height" value="0.1" units="cm"/>
      <inkml:brushProperty name="color" value="#5B2D90"/>
    </inkml:brush>
  </inkml:definitions>
  <inkml:trace contextRef="#ctx0" brushRef="#br0">142 4 456 0 0,'93'-3'0'0'0,"-82"3"1787"0"0,0 0-1 0 0,13 2 1 0 0,8-1 5457 0 0,-5-1-2246 0 0,0 0-4519 0 0,-38 10-271 0 0,1-3 159 0 0,-1 0 1 0 0,0-1-1 0 0,0-1 0 0 0,0 0 1 0 0,-1 0-1 0 0,-21 4 1 0 0,26-7-157 0 0,-1 1 0 0 0,1 0 1 0 0,0 0-1 0 0,-7 4 0 0 0,0 0 170 0 0,6-2-327 0 0,0-1 0 0 0,1 1 0 0 0,-1 1 0 0 0,1-1 0 0 0,-10 11 0 0 0,13-12-78 0 0,0 0-1 0 0,0 1 0 0 0,1 0 1 0 0,-1-1-1 0 0,1 2 0 0 0,0-1 0 0 0,0 0 1 0 0,1 0-1 0 0,-3 10 0 0 0,1-2-55 0 0,-1-1 0 0 0,-7 18 0 0 0,9-25 57 0 0,-1 7-19 0 0,9 18 17 0 0,-5-29 22 0 0,1 4-4 0 0,0 0-1 0 0,0 0 1 0 0,0 0-1 0 0,0-1 1 0 0,1 1-1 0 0,0 0 1 0 0,0-1-1 0 0,0 1 1 0 0,0-1-1 0 0,1 0 1 0 0,0 0-1 0 0,0 0 1 0 0,0 0-1 0 0,4 4 1 0 0,4 0 13 0 0,0-1 1 0 0,0 0-1 0 0,0-1 1 0 0,1 0-1 0 0,0-1 1 0 0,0 0-1 0 0,16 4 0 0 0,20 9 7 0 0,-25-9 7 0 0,-8-3 0 0 0,0 1-1 0 0,0 0 0 0 0,-1 1 1 0 0,16 10-1 0 0,-16-8-19 0 0,17 13 0 0 0,-29-21 0 0 0,1 0 0 0 0,-1 1 0 0 0,0-1 0 0 0,0 1 0 0 0,0-1 0 0 0,0 1 0 0 0,-1-1 0 0 0,1 1 0 0 0,1 3 0 0 0,2 8 4 0 0,-3-11 2 0 0,-1 0 1 0 0,1 0-1 0 0,-1 1 0 0 0,0-1 1 0 0,0 1-1 0 0,0-1 0 0 0,-1 0 1 0 0,1 1-1 0 0,-1-1 0 0 0,0 1 1 0 0,0 0-1 0 0,0-1 0 0 0,0 1 1 0 0,0-1-1 0 0,-1 1 0 0 0,0-1 1 0 0,0 0-1 0 0,-1 4 0 0 0,-1-1 44 0 0,1 1 1 0 0,-2-2-1 0 0,1 1 0 0 0,-1 0 0 0 0,0-1 0 0 0,0 1 0 0 0,0-1 1 0 0,-1 0-1 0 0,0-1 0 0 0,0 1 0 0 0,0-1 0 0 0,-6 4 0 0 0,-3 1 62 0 0,0 1-6 0 0,0-1 0 0 0,-25 11 0 0 0,-3-1-239 0 0,3-1 404 0 0,-50 16 1 0 0,78-30-486 0 0,-1-1 1 0 0,0-1-1 0 0,1 0 1 0 0,-1 0-1 0 0,0-1 1 0 0,0-1-1 0 0,0 0 0 0 0,0 0 1 0 0,-14-3-1 0 0,3-3-946 0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9.093"/>
    </inkml:context>
    <inkml:brush xml:id="br0">
      <inkml:brushProperty name="width" value="0.1" units="cm"/>
      <inkml:brushProperty name="height" value="0.1" units="cm"/>
      <inkml:brushProperty name="color" value="#5B2D90"/>
    </inkml:brush>
  </inkml:definitions>
  <inkml:trace contextRef="#ctx0" brushRef="#br0">0 77 13216 0 0,'0'0'604'0'0,"3"0"-14"0"0,10 0-413 0 0,0 1-147 0 0,0-2 0 0 0,0 1 0 0 0,20-5 1 0 0,186-33 1604 0 0,-148 24-1634 0 0,-45 9-1 0 0,33-4-1 0 0,-33 7-167 0 0,22-1 112 0 0,-19 4-4249 0 0,-16 2-773 0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0.481"/>
    </inkml:context>
    <inkml:brush xml:id="br0">
      <inkml:brushProperty name="width" value="0.1" units="cm"/>
      <inkml:brushProperty name="height" value="0.1" units="cm"/>
      <inkml:brushProperty name="color" value="#5B2D90"/>
    </inkml:brush>
  </inkml:definitions>
  <inkml:trace contextRef="#ctx0" brushRef="#br0">0 0 5064 0 0,'0'0'232'0'0,"3"1"-14"0"0,7 6-172 0 0,-9 2-61 0 0,-1-8 49 0 0,-1 0 0 0 0,1 0 0 0 0,0 0 1 0 0,0 0-1 0 0,0 0 0 0 0,1 0 0 0 0,-1 0 0 0 0,0 0 0 0 0,0 0 0 0 0,0-1 0 0 0,1 1 1 0 0,-1 0-1 0 0,1 0 0 0 0,-1 0 0 0 0,0 0 0 0 0,2 1 0 0 0,1 2 905 0 0,0 1 0 0 0,-1-1 0 0 0,1 1 0 0 0,-1 0 0 0 0,0-1 0 0 0,0 1 0 0 0,0 0 0 0 0,-1 0 0 0 0,2 9 0 0 0,0-1 645 0 0,14 46 2948 0 0,3 10-3858 0 0,28 276-580 0 0,-45-143-6 0 0,-4-80-26 0 0,-21 395 118 0 0,5-304-119 0 0,-6 48-28 0 0,17-219-36 0 0,0 1-36 0 0,-1 54 0 0 0,9-33-264 0 0,-1 26-381 0 0,-3-56 272 0 0,0 47-5670 0 0,7-35-499 0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1.431"/>
    </inkml:context>
    <inkml:brush xml:id="br0">
      <inkml:brushProperty name="width" value="0.1" units="cm"/>
      <inkml:brushProperty name="height" value="0.1" units="cm"/>
      <inkml:brushProperty name="color" value="#5B2D90"/>
    </inkml:brush>
  </inkml:definitions>
  <inkml:trace contextRef="#ctx0" brushRef="#br0">352 131 18343 0 0,'3'0'414'0'0,"383"-15"1180"0"0,-257 3-1588 0 0,333-24 64 0 0,-173 27 390 0 0,-31-3 419 0 0,-8 1-18 0 0,111-3-145 0 0,9 3-972 0 0,-284 6 233 0 0,-39 1-9 0 0,-1 3 0 0 0,76 6-1 0 0,-54 0 33 0 0,-59-5 0 0 0,3 0-16 0 0,-10 0-60 0 0,-1 1 12 0 0,3 2 39 0 0,-3-2 21 0 0,-1-1 0 0 0,0 1-1 0 0,1 0 1 0 0,-1 0 0 0 0,0 0 0 0 0,0 0 0 0 0,0 0-1 0 0,0 0 1 0 0,0 0 0 0 0,0 0 0 0 0,0 0-1 0 0,0 0 1 0 0,0 0 0 0 0,-1 1 0 0 0,1-2 0 0 0,-6 43 4 0 0,6-38 0 0 0,0 0 0 0 0,0 1 0 0 0,-1-1 0 0 0,0 0 0 0 0,0 1 0 0 0,-2 6 0 0 0,1-9 0 0 0,1 1 0 0 0,0 0 0 0 0,1-1 0 0 0,-1 1 0 0 0,1 0 0 0 0,-1 4 0 0 0,-1 93 0 0 0,1 52 0 0 0,49 491-192 0 0,-5-113 59 0 0,-39-400 121 0 0,7 87 13 0 0,28 81-1 0 0,-22-176 0 0 0,-13-86 7 0 0,-2-24-29 0 0,-1 0 0 0 0,0 1-1 0 0,0-1 1 0 0,-1 1 0 0 0,-1-1 0 0 0,-1 0 0 0 0,0 1 0 0 0,-4 13 0 0 0,-2 1-44 0 0,1-7-22 0 0,-8 21 0 0 0,12-36 84 0 0,0 0-1 0 0,0-1 0 0 0,-1 1 0 0 0,1-1 1 0 0,-1 1-1 0 0,0-1 0 0 0,-10 9 0 0 0,-1-1 98 0 0,11-9-86 0 0,0 0 1 0 0,-1 0-1 0 0,1-1 0 0 0,-1 1 1 0 0,1-1-1 0 0,-10 4 0 0 0,-7 1 39 0 0,-1 0-1 0 0,-1-2 0 0 0,1 0 0 0 0,-1-2 1 0 0,-37 3-1 0 0,-120-5-12 0 0,97-3 25 0 0,-115-5 123 0 0,-177-3 245 0 0,-70 1 350 0 0,-432 58 952 0 0,354-1-886 0 0,172-27-3684 0 0,281-24 1368 0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1.780"/>
    </inkml:context>
    <inkml:brush xml:id="br0">
      <inkml:brushProperty name="width" value="0.1" units="cm"/>
      <inkml:brushProperty name="height" value="0.1" units="cm"/>
      <inkml:brushProperty name="color" value="#5B2D90"/>
    </inkml:brush>
  </inkml:definitions>
  <inkml:trace contextRef="#ctx0" brushRef="#br0">89 0 23727 0 0,'-3'3'132'0'0,"1"-2"-56"0"0,1 0 0 0 0,0 0 0 0 0,-1 0 0 0 0,1 0 0 0 0,0 0 0 0 0,0 0 0 0 0,0 0 0 0 0,0 1 0 0 0,0-1 0 0 0,0 1 0 0 0,0-1 0 0 0,0 1 0 0 0,0-1 0 0 0,0 1 0 0 0,1-1 0 0 0,-1 1 0 0 0,1 0 0 0 0,0-1 0 0 0,-1 1 0 0 0,1 0 0 0 0,0 2 0 0 0,-3 16 362 0 0,2-17-393 0 0,0 1 0 0 0,1 0 0 0 0,-1 1-1 0 0,1-1 1 0 0,0 0 0 0 0,0 0-1 0 0,2 7 1 0 0,7 24-45 0 0,-3-12 0 0 0,4 33 0 0 0,-7-29-19 0 0,5 40-428 0 0,-2 1 0 0 0,-6 109 0 0 0,-5-80-53 0 0,4-60 394 0 0,-1-1 1 0 0,-12 67 0 0 0,-2-8 14 0 0,12-68 83 0 0,0 0-1 0 0,-1-1 0 0 0,-2 1 0 0 0,-11 30 1 0 0,10-40-183 0 0,4-10-172 0 0,1 1-1 0 0,-1-1 1 0 0,2 1-1 0 0,-1 0 0 0 0,-2 14 1 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2.145"/>
    </inkml:context>
    <inkml:brush xml:id="br0">
      <inkml:brushProperty name="width" value="0.1" units="cm"/>
      <inkml:brushProperty name="height" value="0.1" units="cm"/>
      <inkml:brushProperty name="color" value="#5B2D90"/>
    </inkml:brush>
  </inkml:definitions>
  <inkml:trace contextRef="#ctx0" brushRef="#br0">1 553 8752 0 0,'11'0'673'0'0,"-11"0"-664"0"0,1 0 1 0 0,-1 0-1 0 0,0 0 0 0 0,0 0 1 0 0,1 0-1 0 0,-1 0 0 0 0,0 0 0 0 0,1 0 1 0 0,-1 0-1 0 0,0 0 0 0 0,1 0 1 0 0,-1-1-1 0 0,0 1 0 0 0,0 0 0 0 0,1 0 1 0 0,-1 0-1 0 0,0 0 0 0 0,0-1 1 0 0,1 1-1 0 0,-1 0 0 0 0,0 0 1 0 0,0 0-1 0 0,0-1 0 0 0,1 1 0 0 0,-1 0 1 0 0,0 0-1 0 0,0-1 0 0 0,0 1 1 0 0,0 0-1 0 0,1 0 0 0 0,-1-1 0 0 0,0 1 1 0 0,0 0-1 0 0,0-1 0 0 0,0 1 1 0 0,0 0-1 0 0,0-1 0 0 0,0 1 0 0 0,0 0 1 0 0,0-1-1 0 0,0 1 0 0 0,0 0 1 0 0,0 0-1 0 0,0-1 0 0 0,0 1 1 0 0,0 0-1 0 0,-1-1 0 0 0,1 1 0 0 0,0-2 155 0 0,0-2 418 0 0,1-1 0 0 0,0 0 0 0 0,0 1 0 0 0,0-1 0 0 0,1 1 0 0 0,0 0 0 0 0,0-1 0 0 0,3-6 0 0 0,5-9 1105 0 0,4-23 792 0 0,-11 31-2471 0 0,0 0-1 0 0,1 0 1 0 0,8-14-1 0 0,37-50-814 0 0,-40 59 525 0 0,2 0-1 0 0,-1 0 0 0 0,2 2 0 0 0,0-1 0 0 0,1 1 0 0 0,19-17 0 0 0,-19 21 388 0 0,9-9 571 0 0,1 1 0 0 0,1 1 1 0 0,34-19-1 0 0,-38 26 58 0 0,1 1-1 0 0,0 0 1 0 0,38-9 0 0 0,-50 16-513 0 0,1 1-1 0 0,0 1 1 0 0,0 0 0 0 0,0 0-1 0 0,0 1 1 0 0,1 0 0 0 0,-1 1-1 0 0,0 0 1 0 0,0 0 0 0 0,18 6-1 0 0,-22-5-256 0 0,-1 1 0 0 0,1 1-1 0 0,-1-1 1 0 0,0 1 0 0 0,1 0 0 0 0,-2 0-1 0 0,1 0 1 0 0,0 1 0 0 0,-1-1 0 0 0,0 1-1 0 0,0 0 1 0 0,0 1 0 0 0,-1-1 0 0 0,6 12-1 0 0,-8-15 26 0 0,0 0 0 0 0,-1 0 0 0 0,1 1 0 0 0,-1-1 0 0 0,1 0 0 0 0,-1 0 0 0 0,0 1 0 0 0,1-1 0 0 0,-1 0 0 0 0,-1 0 0 0 0,1 1 0 0 0,0-1-1 0 0,-1 4 1 0 0,-1 1 11 0 0,-1 0-1 0 0,-6 13 1 0 0,1-2-4 0 0,0 1 4 0 0,-1-1 0 0 0,-1 0 0 0 0,0-1 0 0 0,-1 0 0 0 0,-1-1 0 0 0,-16 18 0 0 0,-5 5 0 0 0,-2-1 0 0 0,-59 49 0 0 0,-186 124-1196 0 0,210-160-1713 0 0,42-30 1198 0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5.664"/>
    </inkml:context>
    <inkml:brush xml:id="br0">
      <inkml:brushProperty name="width" value="0.1" units="cm"/>
      <inkml:brushProperty name="height" value="0.1" units="cm"/>
      <inkml:brushProperty name="color" value="#CC0066"/>
    </inkml:brush>
  </inkml:definitions>
  <inkml:trace contextRef="#ctx0" brushRef="#br0">17 1 22087 0 0,'-1'2'498'0'0,"-14"20"1463"0"0,15-20-1866 0 0,1 0 1 0 0,-1 1-1 0 0,0-1 1 0 0,1 0-1 0 0,-1 0 0 0 0,0 1 1 0 0,-1-1-1 0 0,1 3 1 0 0,-1 4 116 0 0,2-1-129 0 0,-1 0 0 0 0,2 0 0 0 0,-1-1 0 0 0,1 1 0 0 0,5 12 1 0 0,1 4-43 0 0,5 16-109 0 0,-6-21-130 0 0,-1 0 0 0 0,5 27 0 0 0,-3 1-112 0 0,-3-16 69 0 0,4 58 0 0 0,-9-80 190 0 0,1-1 0 0 0,0 1 0 0 0,3 12 0 0 0,2 15-129 0 0,-1 1-125 0 0,0 20-719 0 0,-5-50 817 0 0,-1-3-190 0 0,1 0-1 0 0,1 0 0 0 0,-1 0 0 0 0,0 1 0 0 0,1-1 0 0 0,0 0 1 0 0,2 5-1 0 0,-2-2-2169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2.484"/>
    </inkml:context>
    <inkml:brush xml:id="br0">
      <inkml:brushProperty name="width" value="0.1" units="cm"/>
      <inkml:brushProperty name="height" value="0.1" units="cm"/>
      <inkml:brushProperty name="color" value="#5B2D90"/>
    </inkml:brush>
  </inkml:definitions>
  <inkml:trace contextRef="#ctx0" brushRef="#br0">35 0 4144 0 0,'17'12'14283'0'0,"-17"-11"-13986"0"0,0 0-1 0 0,1-1 1 0 0,-1 1-1 0 0,0 0 1 0 0,0 0-1 0 0,1-1 1 0 0,-1 1-1 0 0,0 0 1 0 0,0 0-1 0 0,0 1 1 0 0,-1 1-678 0 0,1 0 1 0 0,-1 1-1 0 0,0-1 1 0 0,0 0-1 0 0,0 0 1 0 0,-1 0-1 0 0,-1 4 0 0 0,-6 13 776 0 0,0 8-837 0 0,5-18 509 0 0,1 0-1 0 0,0 1 0 0 0,0-1 0 0 0,1 1 0 0 0,0 12 0 0 0,-3 14 509 0 0,4-31-430 0 0,0-1-1 0 0,0 1 1 0 0,0 0-1 0 0,1 0 1 0 0,0-1-1 0 0,0 1 1 0 0,1 0-1 0 0,1 8 1 0 0,1-4 48 0 0,1 7 149 0 0,1-1 0 0 0,8 18-1 0 0,-10-28-318 0 0,0-1-1 0 0,0 1 0 0 0,0-1 1 0 0,1 0-1 0 0,0 0 0 0 0,0 0 0 0 0,0-1 1 0 0,1 0-1 0 0,6 6 0 0 0,-7-7-33 0 0,-1-1-1 0 0,1 1 0 0 0,0-1 1 0 0,-1 0-1 0 0,1 0 0 0 0,0 0 1 0 0,0 0-1 0 0,1-1 1 0 0,-1 1-1 0 0,0-1 0 0 0,0 0 1 0 0,1-1-1 0 0,-1 1 0 0 0,5 0 1 0 0,6-1-127 0 0,-11-3-267 0 0,-2 1 240 0 0,1-1-1 0 0,-1 1 0 0 0,1 0 1 0 0,0-1-1 0 0,-1 1 1 0 0,5-2-1 0 0,1-1-1030 0 0,14-13-5787 0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2.830"/>
    </inkml:context>
    <inkml:brush xml:id="br0">
      <inkml:brushProperty name="width" value="0.1" units="cm"/>
      <inkml:brushProperty name="height" value="0.1" units="cm"/>
      <inkml:brushProperty name="color" value="#5B2D90"/>
    </inkml:brush>
  </inkml:definitions>
  <inkml:trace contextRef="#ctx0" brushRef="#br0">93 0 920 0 0,'-5'15'106'0'0,"1"-7"8"0"0,1 0-1 0 0,1 0 0 0 0,-1 1 1 0 0,2-1-1 0 0,-1 1 1 0 0,0 9-1 0 0,2-1 5245 0 0,-1 1-1 0 0,-4 20 1 0 0,5-31-3993 0 0,-1 1-1 0 0,1 0 1 0 0,0-1 0 0 0,3 15 0 0 0,-2-14-1112 0 0,0 0 1 0 0,0 1-1 0 0,-1-1 1 0 0,-1 10 0 0 0,-2 1-37 0 0,2-11-144 0 0,0-1 0 0 0,0 0 1 0 0,0 1-1 0 0,1-1 0 0 0,1 10 1 0 0,4 13-34 0 0,-3-19-89 0 0,0 0 1 0 0,1 19 0 0 0,-10 45-187 0 0,1-11 172 0 0,5-20 63 0 0,1-17 0 0 0,-7 45 0 0 0,-9 53 0 0 0,15-119-66 0 0,0 0-1 0 0,0 0 1 0 0,-1 0-1 0 0,1 0 1 0 0,-1 0-1 0 0,-1 0 0 0 0,1-1 1 0 0,-1 1-1 0 0,-6 8 1 0 0,7-11-147 0 0,1 1 1 0 0,-1-1-1 0 0,0 1 0 0 0,1 0 0 0 0,0-1 1 0 0,0 1-1 0 0,-1 7 0 0 0,1-3-1078 0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3.363"/>
    </inkml:context>
    <inkml:brush xml:id="br0">
      <inkml:brushProperty name="width" value="0.1" units="cm"/>
      <inkml:brushProperty name="height" value="0.1" units="cm"/>
      <inkml:brushProperty name="color" value="#5B2D90"/>
    </inkml:brush>
  </inkml:definitions>
  <inkml:trace contextRef="#ctx0" brushRef="#br0">1 100 9672 0 0,'3'-1'3141'0'0,"63"-32"4390"0"0,-38 20-7980 0 0,-9 4 183 0 0,1 1-1 0 0,0 0 1 0 0,0 1-1 0 0,0 2 1 0 0,1 0-1 0 0,0 1 1 0 0,0 1-1 0 0,28 0 1 0 0,-43 2 449 0 0,-1 1 0 0 0,0 0-1 0 0,0 1 1 0 0,0 0 0 0 0,0-1 0 0 0,0 1 0 0 0,0 1 0 0 0,0-1 0 0 0,0 1 0 0 0,0 0 0 0 0,4 3-1 0 0,-1-1-94 0 0,13 11-4 0 0,-20-14-84 0 0,0 0 0 0 0,0 0 0 0 0,-1 0 0 0 0,1 0-1 0 0,0 1 1 0 0,0-1 0 0 0,-1 0 0 0 0,1 0 0 0 0,-1 1 0 0 0,1-1 0 0 0,-1 0-1 0 0,0 1 1 0 0,1-1 0 0 0,-1 1 0 0 0,0-1 0 0 0,0 2 0 0 0,0 5-107 0 0,-1 0 0 0 0,1-1 0 0 0,-2 1 0 0 0,1-1 0 0 0,-1 0 0 0 0,0 1 0 0 0,-1-1 0 0 0,0 0 0 0 0,0 0 0 0 0,0 0 0 0 0,-1-1 0 0 0,0 1-1 0 0,0-1 1 0 0,-9 9 0 0 0,-3 6-19 0 0,-84 99 172 0 0,-41 53 1844 0 0,124-150-1570 0 0,2-2 165 0 0,0 1 0 0 0,-12 26 0 0 0,20-35-284 0 0,1 0 1 0 0,1 1-1 0 0,0 0 1 0 0,1 0-1 0 0,-3 18 1 0 0,6-26-121 0 0,1 0 1 0 0,0 0-1 0 0,0 0 1 0 0,1 0-1 0 0,-1 1 1 0 0,1-1-1 0 0,0-1 1 0 0,1 1-1 0 0,0 0 1 0 0,0 0-1 0 0,0 0 1 0 0,0-1 0 0 0,1 1-1 0 0,0-1 1 0 0,0 0-1 0 0,0 0 1 0 0,1 0-1 0 0,0 0 1 0 0,8 7-1 0 0,-8-9-43 0 0,0 0-1 0 0,0-1 0 0 0,0 0 1 0 0,0 0-1 0 0,0 0 1 0 0,0 0-1 0 0,8 1 1 0 0,2 2 14 0 0,-9-3-57 0 0,0-1 0 0 0,0 0-1 0 0,1 0 1 0 0,-1 0 0 0 0,0 0 0 0 0,1-1-1 0 0,-1 0 1 0 0,0 0 0 0 0,1 0 0 0 0,-1-1-1 0 0,0 0 1 0 0,1 0 0 0 0,-1 0-1 0 0,0-1 1 0 0,6-2 0 0 0,-4 1-215 0 0,-1 0 1 0 0,0 0-1 0 0,0-1 1 0 0,-1 0-1 0 0,1 0 1 0 0,-1 0-1 0 0,0-1 1 0 0,0 1-1 0 0,0-1 1 0 0,0-1-1 0 0,5-7 1 0 0,27-47-7026 0 0,-15 18 729 0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3.698"/>
    </inkml:context>
    <inkml:brush xml:id="br0">
      <inkml:brushProperty name="width" value="0.1" units="cm"/>
      <inkml:brushProperty name="height" value="0.1" units="cm"/>
      <inkml:brushProperty name="color" value="#5B2D90"/>
    </inkml:brush>
  </inkml:definitions>
  <inkml:trace contextRef="#ctx0" brushRef="#br0">142 0 17279 0 0,'0'0'1566'0'0,"-1"3"-1290"0"0,-3 4 54 0 0,-1 0 1 0 0,1 0 0 0 0,-8 8-1 0 0,-12 18 1057 0 0,7-6-1144 0 0,-4 8-245 0 0,8-9-63 0 0,7-16-104 0 0,1 0 0 0 0,-4 12 0 0 0,3-4-182 0 0,-5 30 0 0 0,9-41 346 0 0,2 0 0 0 0,-1 0 0 0 0,1-1 0 0 0,0 1 0 0 0,0 0 0 0 0,1 0 0 0 0,0 0-1 0 0,2 7 1 0 0,0-4 12 0 0,-2-2 37 0 0,1-1-1 0 0,1 1 1 0 0,-1-1-1 0 0,1 0 1 0 0,0 0-1 0 0,1 0 1 0 0,-1 0-1 0 0,1-1 1 0 0,1 0-1 0 0,6 8 1 0 0,-3-5 90 0 0,-3-3 22 0 0,1-1 0 0 0,0 1-1 0 0,11 6 1 0 0,-15-10-131 0 0,1-1 0 0 0,-1 0 0 0 0,1 1 0 0 0,-1-1 0 0 0,1 0-1 0 0,0-1 1 0 0,0 1 0 0 0,-1 0 0 0 0,1-1 0 0 0,0 0 0 0 0,0 0 0 0 0,0 0 0 0 0,0 0-1 0 0,3 0 1 0 0,2-1 127 0 0,0 0-1 0 0,0-1 0 0 0,0 0 1 0 0,0 0-1 0 0,0 0 1 0 0,-1-1-1 0 0,1-1 0 0 0,-1 1 1 0 0,0-1-1 0 0,14-9 1 0 0,-8 3 61 0 0,4-2 82 0 0,-1 0 0 0 0,0-2 0 0 0,23-25 0 0 0,-26 24-5 0 0,-4 6-30 0 0,-1-1 0 0 0,8-11 0 0 0,-14 17-218 0 0,0 1 0 0 0,-1-1 0 0 0,1 0 0 0 0,-1 1 0 0 0,1-1 1 0 0,-1 0-1 0 0,0 0 0 0 0,0 0 0 0 0,-1 0 0 0 0,1-7 0 0 0,-1 7-25 0 0,0-1 0 0 0,0 1 1 0 0,0 0-1 0 0,-1-1 0 0 0,-2-6 0 0 0,3 9-26 0 0,-1 0 0 0 0,0 0 0 0 0,0 1 0 0 0,0-1 0 0 0,-1 0 0 0 0,1 0 0 0 0,0 1 0 0 0,-1-1 0 0 0,1 0-1 0 0,-1 1 1 0 0,1 0 0 0 0,-1-1 0 0 0,-2 0 0 0 0,-3-2-148 0 0,0 1 0 0 0,0-1 0 0 0,-1 2 0 0 0,1-1-1 0 0,-12-2 1 0 0,15 4 23 0 0,-33-7-989 0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2AFF6923-B9A1-4F29-8474-181939452585}"/>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6" name="Rectangle 2">
            <a:extLst>
              <a:ext uri="{FF2B5EF4-FFF2-40B4-BE49-F238E27FC236}">
                <a16:creationId xmlns:a16="http://schemas.microsoft.com/office/drawing/2014/main" id="{49C209BB-2551-4878-9D6B-C46F3B502588}"/>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928967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8ACE8DDD-D35C-419B-89C8-C601450E3406}"/>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0" name="Rectangle 2">
            <a:extLst>
              <a:ext uri="{FF2B5EF4-FFF2-40B4-BE49-F238E27FC236}">
                <a16:creationId xmlns:a16="http://schemas.microsoft.com/office/drawing/2014/main" id="{CA8E5603-53F7-457A-85DC-15A89104448D}"/>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44513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6DB4D773-7EB8-456C-A23C-E7724E909CF0}"/>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2" name="Rectangle 2">
            <a:extLst>
              <a:ext uri="{FF2B5EF4-FFF2-40B4-BE49-F238E27FC236}">
                <a16:creationId xmlns:a16="http://schemas.microsoft.com/office/drawing/2014/main" id="{18CC0CC5-378A-4A32-9750-EBEA07180787}"/>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25048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081593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311405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33250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38664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868335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17300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08675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F5629A1F-E8E6-44A2-B369-29D90926DA27}"/>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0" name="Rectangle 2">
            <a:extLst>
              <a:ext uri="{FF2B5EF4-FFF2-40B4-BE49-F238E27FC236}">
                <a16:creationId xmlns:a16="http://schemas.microsoft.com/office/drawing/2014/main" id="{0E91F1D9-AA79-4FA3-9AE7-8F59383EC507}"/>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060949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86169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530855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172913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45276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39497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16532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1091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062409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320318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16489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2302C95B-32B7-48A7-BA5B-1981E200B5E8}"/>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8" name="Rectangle 2">
            <a:extLst>
              <a:ext uri="{FF2B5EF4-FFF2-40B4-BE49-F238E27FC236}">
                <a16:creationId xmlns:a16="http://schemas.microsoft.com/office/drawing/2014/main" id="{240F3985-38C3-4F1A-BAC0-100106F41EAC}"/>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227018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75803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509305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9BD7AE1-DE8D-4E08-8866-B32E6E40072C}"/>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0" name="Rectangle 2">
            <a:extLst>
              <a:ext uri="{FF2B5EF4-FFF2-40B4-BE49-F238E27FC236}">
                <a16:creationId xmlns:a16="http://schemas.microsoft.com/office/drawing/2014/main" id="{ED35BA03-6F43-4128-AEB6-79AB30B24E4B}"/>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991611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CCB5EC62-151C-43AA-A470-E62562C1E2A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4" name="Rectangle 2">
            <a:extLst>
              <a:ext uri="{FF2B5EF4-FFF2-40B4-BE49-F238E27FC236}">
                <a16:creationId xmlns:a16="http://schemas.microsoft.com/office/drawing/2014/main" id="{43E17E41-4BEC-4854-AD38-86201503E02E}"/>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909199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C6F7CE4C-21A9-44BB-8C4C-FFAECB0C4FC8}"/>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18" name="Rectangle 2">
            <a:extLst>
              <a:ext uri="{FF2B5EF4-FFF2-40B4-BE49-F238E27FC236}">
                <a16:creationId xmlns:a16="http://schemas.microsoft.com/office/drawing/2014/main" id="{D5CB3BBD-3AC8-4602-B648-E01539E1B58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245293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468B22E8-2607-41EF-B260-D5335BDCE8EF}"/>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2" name="Rectangle 2">
            <a:extLst>
              <a:ext uri="{FF2B5EF4-FFF2-40B4-BE49-F238E27FC236}">
                <a16:creationId xmlns:a16="http://schemas.microsoft.com/office/drawing/2014/main" id="{A925491C-91BA-4282-82D2-AD58C430223B}"/>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40191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F9474C3F-CEC4-4B05-8E1C-EDF5FB5204A4}"/>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0" name="Rectangle 2">
            <a:extLst>
              <a:ext uri="{FF2B5EF4-FFF2-40B4-BE49-F238E27FC236}">
                <a16:creationId xmlns:a16="http://schemas.microsoft.com/office/drawing/2014/main" id="{5F7295CD-2E61-4C7C-B397-84B28F02B32F}"/>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831032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BCC29516-33FC-48FD-A93E-C49AE19B65AA}"/>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4" name="Rectangle 2">
            <a:extLst>
              <a:ext uri="{FF2B5EF4-FFF2-40B4-BE49-F238E27FC236}">
                <a16:creationId xmlns:a16="http://schemas.microsoft.com/office/drawing/2014/main" id="{FF52C35F-9DE9-4485-9FE7-BD388D57F18D}"/>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14748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36312B34-6837-4CE7-8A75-216AB717C481}"/>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4" name="Rectangle 2">
            <a:extLst>
              <a:ext uri="{FF2B5EF4-FFF2-40B4-BE49-F238E27FC236}">
                <a16:creationId xmlns:a16="http://schemas.microsoft.com/office/drawing/2014/main" id="{EBE8E977-7D08-4927-AED7-AB0B173992D2}"/>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891676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4BD4BBDD-0959-4BB5-9442-7F7695D96475}"/>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8" name="Rectangle 2">
            <a:extLst>
              <a:ext uri="{FF2B5EF4-FFF2-40B4-BE49-F238E27FC236}">
                <a16:creationId xmlns:a16="http://schemas.microsoft.com/office/drawing/2014/main" id="{99310C10-749A-4A5C-9C77-11FA85A7DB4F}"/>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91269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3E1DD1EC-1F78-45CF-8225-ADEBE3BF5258}"/>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2" name="Rectangle 2">
            <a:extLst>
              <a:ext uri="{FF2B5EF4-FFF2-40B4-BE49-F238E27FC236}">
                <a16:creationId xmlns:a16="http://schemas.microsoft.com/office/drawing/2014/main" id="{4517984F-AE13-422C-95CD-C74C89453BCF}"/>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87025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75191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3510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1393248531"/>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51.png"/><Relationship Id="rId26" Type="http://schemas.openxmlformats.org/officeDocument/2006/relationships/image" Target="../media/image190.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30.png"/><Relationship Id="rId42" Type="http://schemas.openxmlformats.org/officeDocument/2006/relationships/image" Target="../media/image270.png"/><Relationship Id="rId47" Type="http://schemas.openxmlformats.org/officeDocument/2006/relationships/customXml" Target="../ink/ink23.xml"/><Relationship Id="rId50" Type="http://schemas.openxmlformats.org/officeDocument/2006/relationships/image" Target="../media/image311.png"/><Relationship Id="rId55" Type="http://schemas.openxmlformats.org/officeDocument/2006/relationships/customXml" Target="../ink/ink27.xml"/><Relationship Id="rId7" Type="http://schemas.openxmlformats.org/officeDocument/2006/relationships/customXml" Target="../ink/ink3.xml"/><Relationship Id="rId2" Type="http://schemas.openxmlformats.org/officeDocument/2006/relationships/notesSlide" Target="../notesSlides/notesSlide4.xml"/><Relationship Id="rId16" Type="http://schemas.openxmlformats.org/officeDocument/2006/relationships/image" Target="../media/image141.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80.png"/><Relationship Id="rId32" Type="http://schemas.openxmlformats.org/officeDocument/2006/relationships/image" Target="../media/image220.png"/><Relationship Id="rId37" Type="http://schemas.openxmlformats.org/officeDocument/2006/relationships/customXml" Target="../ink/ink18.xml"/><Relationship Id="rId40" Type="http://schemas.openxmlformats.org/officeDocument/2006/relationships/image" Target="../media/image260.png"/><Relationship Id="rId45" Type="http://schemas.openxmlformats.org/officeDocument/2006/relationships/customXml" Target="../ink/ink22.xml"/><Relationship Id="rId53" Type="http://schemas.openxmlformats.org/officeDocument/2006/relationships/customXml" Target="../ink/ink26.xml"/><Relationship Id="rId5" Type="http://schemas.openxmlformats.org/officeDocument/2006/relationships/customXml" Target="../ink/ink2.xml"/><Relationship Id="rId10" Type="http://schemas.openxmlformats.org/officeDocument/2006/relationships/image" Target="../media/image110.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80.png"/><Relationship Id="rId52" Type="http://schemas.openxmlformats.org/officeDocument/2006/relationships/image" Target="../media/image320.png"/><Relationship Id="rId4" Type="http://schemas.openxmlformats.org/officeDocument/2006/relationships/image" Target="../media/image80.png"/><Relationship Id="rId9" Type="http://schemas.openxmlformats.org/officeDocument/2006/relationships/customXml" Target="../ink/ink4.xml"/><Relationship Id="rId14" Type="http://schemas.openxmlformats.org/officeDocument/2006/relationships/image" Target="../media/image131.png"/><Relationship Id="rId22" Type="http://schemas.openxmlformats.org/officeDocument/2006/relationships/image" Target="../media/image171.png"/><Relationship Id="rId27" Type="http://schemas.openxmlformats.org/officeDocument/2006/relationships/customXml" Target="../ink/ink13.xml"/><Relationship Id="rId30" Type="http://schemas.openxmlformats.org/officeDocument/2006/relationships/image" Target="../media/image211.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300.png"/><Relationship Id="rId56" Type="http://schemas.openxmlformats.org/officeDocument/2006/relationships/image" Target="../media/image340.png"/><Relationship Id="rId8" Type="http://schemas.openxmlformats.org/officeDocument/2006/relationships/image" Target="../media/image100.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12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50.png"/><Relationship Id="rId46" Type="http://schemas.openxmlformats.org/officeDocument/2006/relationships/image" Target="../media/image290.png"/><Relationship Id="rId20" Type="http://schemas.openxmlformats.org/officeDocument/2006/relationships/image" Target="../media/image161.png"/><Relationship Id="rId41" Type="http://schemas.openxmlformats.org/officeDocument/2006/relationships/customXml" Target="../ink/ink20.xml"/><Relationship Id="rId54"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90.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00.png"/><Relationship Id="rId36" Type="http://schemas.openxmlformats.org/officeDocument/2006/relationships/image" Target="../media/image240.png"/><Relationship Id="rId49" Type="http://schemas.openxmlformats.org/officeDocument/2006/relationships/customXml" Target="../ink/ink2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customXml" Target="../ink/ink33.xml"/><Relationship Id="rId18" Type="http://schemas.openxmlformats.org/officeDocument/2006/relationships/image" Target="../media/image420.png"/><Relationship Id="rId26" Type="http://schemas.openxmlformats.org/officeDocument/2006/relationships/image" Target="../media/image460.png"/><Relationship Id="rId39" Type="http://schemas.openxmlformats.org/officeDocument/2006/relationships/customXml" Target="../ink/ink46.xml"/><Relationship Id="rId21" Type="http://schemas.openxmlformats.org/officeDocument/2006/relationships/customXml" Target="../ink/ink37.xml"/><Relationship Id="rId34" Type="http://schemas.openxmlformats.org/officeDocument/2006/relationships/image" Target="../media/image500.png"/><Relationship Id="rId42" Type="http://schemas.openxmlformats.org/officeDocument/2006/relationships/image" Target="../media/image540.png"/><Relationship Id="rId47" Type="http://schemas.openxmlformats.org/officeDocument/2006/relationships/customXml" Target="../ink/ink50.xml"/><Relationship Id="rId50" Type="http://schemas.openxmlformats.org/officeDocument/2006/relationships/image" Target="../media/image580.png"/><Relationship Id="rId55" Type="http://schemas.openxmlformats.org/officeDocument/2006/relationships/customXml" Target="../ink/ink54.xml"/><Relationship Id="rId63" Type="http://schemas.openxmlformats.org/officeDocument/2006/relationships/customXml" Target="../ink/ink58.xml"/><Relationship Id="rId7" Type="http://schemas.openxmlformats.org/officeDocument/2006/relationships/customXml" Target="../ink/ink30.xml"/><Relationship Id="rId2" Type="http://schemas.openxmlformats.org/officeDocument/2006/relationships/notesSlide" Target="../notesSlides/notesSlide8.xml"/><Relationship Id="rId16" Type="http://schemas.openxmlformats.org/officeDocument/2006/relationships/image" Target="../media/image411.png"/><Relationship Id="rId29" Type="http://schemas.openxmlformats.org/officeDocument/2006/relationships/customXml" Target="../ink/ink41.xml"/><Relationship Id="rId11" Type="http://schemas.openxmlformats.org/officeDocument/2006/relationships/customXml" Target="../ink/ink32.xml"/><Relationship Id="rId24" Type="http://schemas.openxmlformats.org/officeDocument/2006/relationships/image" Target="../media/image450.png"/><Relationship Id="rId32" Type="http://schemas.openxmlformats.org/officeDocument/2006/relationships/image" Target="../media/image490.png"/><Relationship Id="rId37" Type="http://schemas.openxmlformats.org/officeDocument/2006/relationships/customXml" Target="../ink/ink45.xml"/><Relationship Id="rId40" Type="http://schemas.openxmlformats.org/officeDocument/2006/relationships/image" Target="../media/image530.png"/><Relationship Id="rId45" Type="http://schemas.openxmlformats.org/officeDocument/2006/relationships/customXml" Target="../ink/ink49.xml"/><Relationship Id="rId53" Type="http://schemas.openxmlformats.org/officeDocument/2006/relationships/customXml" Target="../ink/ink53.xml"/><Relationship Id="rId58" Type="http://schemas.openxmlformats.org/officeDocument/2006/relationships/image" Target="../media/image620.png"/><Relationship Id="rId5" Type="http://schemas.openxmlformats.org/officeDocument/2006/relationships/customXml" Target="../ink/ink29.xml"/><Relationship Id="rId61" Type="http://schemas.openxmlformats.org/officeDocument/2006/relationships/customXml" Target="../ink/ink57.xml"/><Relationship Id="rId19" Type="http://schemas.openxmlformats.org/officeDocument/2006/relationships/customXml" Target="../ink/ink36.xml"/><Relationship Id="rId14" Type="http://schemas.openxmlformats.org/officeDocument/2006/relationships/image" Target="../media/image400.png"/><Relationship Id="rId22" Type="http://schemas.openxmlformats.org/officeDocument/2006/relationships/image" Target="../media/image440.png"/><Relationship Id="rId27" Type="http://schemas.openxmlformats.org/officeDocument/2006/relationships/customXml" Target="../ink/ink40.xml"/><Relationship Id="rId30" Type="http://schemas.openxmlformats.org/officeDocument/2006/relationships/image" Target="../media/image480.png"/><Relationship Id="rId35" Type="http://schemas.openxmlformats.org/officeDocument/2006/relationships/customXml" Target="../ink/ink44.xml"/><Relationship Id="rId43" Type="http://schemas.openxmlformats.org/officeDocument/2006/relationships/customXml" Target="../ink/ink48.xml"/><Relationship Id="rId48" Type="http://schemas.openxmlformats.org/officeDocument/2006/relationships/image" Target="../media/image570.png"/><Relationship Id="rId56" Type="http://schemas.openxmlformats.org/officeDocument/2006/relationships/image" Target="../media/image610.png"/><Relationship Id="rId64" Type="http://schemas.openxmlformats.org/officeDocument/2006/relationships/image" Target="../media/image650.png"/><Relationship Id="rId8" Type="http://schemas.openxmlformats.org/officeDocument/2006/relationships/image" Target="../media/image370.png"/><Relationship Id="rId51" Type="http://schemas.openxmlformats.org/officeDocument/2006/relationships/customXml" Target="../ink/ink52.xml"/><Relationship Id="rId3" Type="http://schemas.openxmlformats.org/officeDocument/2006/relationships/customXml" Target="../ink/ink28.xml"/><Relationship Id="rId12" Type="http://schemas.openxmlformats.org/officeDocument/2006/relationships/image" Target="../media/image390.png"/><Relationship Id="rId17" Type="http://schemas.openxmlformats.org/officeDocument/2006/relationships/customXml" Target="../ink/ink35.xml"/><Relationship Id="rId25" Type="http://schemas.openxmlformats.org/officeDocument/2006/relationships/customXml" Target="../ink/ink39.xml"/><Relationship Id="rId33" Type="http://schemas.openxmlformats.org/officeDocument/2006/relationships/customXml" Target="../ink/ink43.xml"/><Relationship Id="rId38" Type="http://schemas.openxmlformats.org/officeDocument/2006/relationships/image" Target="../media/image520.png"/><Relationship Id="rId46" Type="http://schemas.openxmlformats.org/officeDocument/2006/relationships/image" Target="../media/image560.png"/><Relationship Id="rId59" Type="http://schemas.openxmlformats.org/officeDocument/2006/relationships/customXml" Target="../ink/ink56.xml"/><Relationship Id="rId20" Type="http://schemas.openxmlformats.org/officeDocument/2006/relationships/image" Target="../media/image430.png"/><Relationship Id="rId41" Type="http://schemas.openxmlformats.org/officeDocument/2006/relationships/customXml" Target="../ink/ink47.xml"/><Relationship Id="rId54" Type="http://schemas.openxmlformats.org/officeDocument/2006/relationships/image" Target="../media/image600.png"/><Relationship Id="rId62" Type="http://schemas.openxmlformats.org/officeDocument/2006/relationships/image" Target="../media/image640.png"/><Relationship Id="rId1" Type="http://schemas.openxmlformats.org/officeDocument/2006/relationships/slideLayout" Target="../slideLayouts/slideLayout2.xml"/><Relationship Id="rId6" Type="http://schemas.openxmlformats.org/officeDocument/2006/relationships/image" Target="../media/image360.png"/><Relationship Id="rId15" Type="http://schemas.openxmlformats.org/officeDocument/2006/relationships/customXml" Target="../ink/ink34.xml"/><Relationship Id="rId23" Type="http://schemas.openxmlformats.org/officeDocument/2006/relationships/customXml" Target="../ink/ink38.xml"/><Relationship Id="rId28" Type="http://schemas.openxmlformats.org/officeDocument/2006/relationships/image" Target="../media/image470.png"/><Relationship Id="rId36" Type="http://schemas.openxmlformats.org/officeDocument/2006/relationships/image" Target="../media/image510.png"/><Relationship Id="rId49" Type="http://schemas.openxmlformats.org/officeDocument/2006/relationships/customXml" Target="../ink/ink51.xml"/><Relationship Id="rId57" Type="http://schemas.openxmlformats.org/officeDocument/2006/relationships/customXml" Target="../ink/ink55.xml"/><Relationship Id="rId10" Type="http://schemas.openxmlformats.org/officeDocument/2006/relationships/image" Target="../media/image380.png"/><Relationship Id="rId31" Type="http://schemas.openxmlformats.org/officeDocument/2006/relationships/customXml" Target="../ink/ink42.xml"/><Relationship Id="rId44" Type="http://schemas.openxmlformats.org/officeDocument/2006/relationships/image" Target="../media/image550.png"/><Relationship Id="rId52" Type="http://schemas.openxmlformats.org/officeDocument/2006/relationships/image" Target="../media/image590.png"/><Relationship Id="rId60" Type="http://schemas.openxmlformats.org/officeDocument/2006/relationships/image" Target="../media/image630.png"/><Relationship Id="rId4" Type="http://schemas.openxmlformats.org/officeDocument/2006/relationships/image" Target="../media/image350.png"/><Relationship Id="rId9" Type="http://schemas.openxmlformats.org/officeDocument/2006/relationships/customXml" Target="../ink/ink3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image" Target="../media/image720.png"/><Relationship Id="rId21" Type="http://schemas.openxmlformats.org/officeDocument/2006/relationships/customXml" Target="../ink/ink68.xml"/><Relationship Id="rId42" Type="http://schemas.openxmlformats.org/officeDocument/2006/relationships/image" Target="../media/image800.png"/><Relationship Id="rId47" Type="http://schemas.openxmlformats.org/officeDocument/2006/relationships/customXml" Target="../ink/ink81.xml"/><Relationship Id="rId63" Type="http://schemas.openxmlformats.org/officeDocument/2006/relationships/customXml" Target="../ink/ink89.xml"/><Relationship Id="rId68" Type="http://schemas.openxmlformats.org/officeDocument/2006/relationships/image" Target="../media/image93.png"/><Relationship Id="rId7" Type="http://schemas.openxmlformats.org/officeDocument/2006/relationships/customXml" Target="../ink/ink61.xml"/><Relationship Id="rId71" Type="http://schemas.openxmlformats.org/officeDocument/2006/relationships/customXml" Target="../ink/ink93.xml"/><Relationship Id="rId2" Type="http://schemas.openxmlformats.org/officeDocument/2006/relationships/notesSlide" Target="../notesSlides/notesSlide10.xml"/><Relationship Id="rId16" Type="http://schemas.openxmlformats.org/officeDocument/2006/relationships/image" Target="../media/image670.png"/><Relationship Id="rId29" Type="http://schemas.openxmlformats.org/officeDocument/2006/relationships/customXml" Target="../ink/ink72.xml"/><Relationship Id="rId11" Type="http://schemas.openxmlformats.org/officeDocument/2006/relationships/customXml" Target="../ink/ink63.xml"/><Relationship Id="rId24" Type="http://schemas.openxmlformats.org/officeDocument/2006/relationships/image" Target="../media/image710.png"/><Relationship Id="rId32" Type="http://schemas.openxmlformats.org/officeDocument/2006/relationships/image" Target="../media/image750.png"/><Relationship Id="rId37" Type="http://schemas.openxmlformats.org/officeDocument/2006/relationships/customXml" Target="../ink/ink76.xml"/><Relationship Id="rId40" Type="http://schemas.openxmlformats.org/officeDocument/2006/relationships/image" Target="../media/image790.png"/><Relationship Id="rId45" Type="http://schemas.openxmlformats.org/officeDocument/2006/relationships/customXml" Target="../ink/ink80.xml"/><Relationship Id="rId53" Type="http://schemas.openxmlformats.org/officeDocument/2006/relationships/customXml" Target="../ink/ink84.xml"/><Relationship Id="rId58" Type="http://schemas.openxmlformats.org/officeDocument/2006/relationships/image" Target="../media/image88.png"/><Relationship Id="rId66" Type="http://schemas.openxmlformats.org/officeDocument/2006/relationships/image" Target="../media/image92.png"/><Relationship Id="rId5" Type="http://schemas.openxmlformats.org/officeDocument/2006/relationships/customXml" Target="../ink/ink60.xml"/><Relationship Id="rId61" Type="http://schemas.openxmlformats.org/officeDocument/2006/relationships/customXml" Target="../ink/ink88.xml"/><Relationship Id="rId19" Type="http://schemas.openxmlformats.org/officeDocument/2006/relationships/customXml" Target="../ink/ink67.xml"/><Relationship Id="rId14" Type="http://schemas.openxmlformats.org/officeDocument/2006/relationships/image" Target="../media/image660.png"/><Relationship Id="rId22" Type="http://schemas.openxmlformats.org/officeDocument/2006/relationships/image" Target="../media/image700.png"/><Relationship Id="rId27" Type="http://schemas.openxmlformats.org/officeDocument/2006/relationships/customXml" Target="../ink/ink71.xml"/><Relationship Id="rId30" Type="http://schemas.openxmlformats.org/officeDocument/2006/relationships/image" Target="../media/image740.png"/><Relationship Id="rId35" Type="http://schemas.openxmlformats.org/officeDocument/2006/relationships/customXml" Target="../ink/ink75.xml"/><Relationship Id="rId43" Type="http://schemas.openxmlformats.org/officeDocument/2006/relationships/customXml" Target="../ink/ink79.xml"/><Relationship Id="rId48" Type="http://schemas.openxmlformats.org/officeDocument/2006/relationships/image" Target="../media/image83.png"/><Relationship Id="rId56" Type="http://schemas.openxmlformats.org/officeDocument/2006/relationships/image" Target="../media/image87.png"/><Relationship Id="rId64" Type="http://schemas.openxmlformats.org/officeDocument/2006/relationships/image" Target="../media/image91.png"/><Relationship Id="rId69" Type="http://schemas.openxmlformats.org/officeDocument/2006/relationships/customXml" Target="../ink/ink92.xml"/><Relationship Id="rId8" Type="http://schemas.openxmlformats.org/officeDocument/2006/relationships/image" Target="../media/image631.png"/><Relationship Id="rId51" Type="http://schemas.openxmlformats.org/officeDocument/2006/relationships/customXml" Target="../ink/ink83.xml"/><Relationship Id="rId72" Type="http://schemas.openxmlformats.org/officeDocument/2006/relationships/image" Target="../media/image95.png"/><Relationship Id="rId3" Type="http://schemas.openxmlformats.org/officeDocument/2006/relationships/customXml" Target="../ink/ink59.xml"/><Relationship Id="rId12" Type="http://schemas.openxmlformats.org/officeDocument/2006/relationships/image" Target="../media/image651.png"/><Relationship Id="rId17" Type="http://schemas.openxmlformats.org/officeDocument/2006/relationships/customXml" Target="../ink/ink66.xml"/><Relationship Id="rId25" Type="http://schemas.openxmlformats.org/officeDocument/2006/relationships/customXml" Target="../ink/ink70.xml"/><Relationship Id="rId33" Type="http://schemas.openxmlformats.org/officeDocument/2006/relationships/customXml" Target="../ink/ink74.xml"/><Relationship Id="rId38" Type="http://schemas.openxmlformats.org/officeDocument/2006/relationships/image" Target="../media/image780.png"/><Relationship Id="rId46" Type="http://schemas.openxmlformats.org/officeDocument/2006/relationships/image" Target="../media/image820.png"/><Relationship Id="rId59" Type="http://schemas.openxmlformats.org/officeDocument/2006/relationships/customXml" Target="../ink/ink87.xml"/><Relationship Id="rId67" Type="http://schemas.openxmlformats.org/officeDocument/2006/relationships/customXml" Target="../ink/ink91.xml"/><Relationship Id="rId20" Type="http://schemas.openxmlformats.org/officeDocument/2006/relationships/image" Target="../media/image690.png"/><Relationship Id="rId41" Type="http://schemas.openxmlformats.org/officeDocument/2006/relationships/customXml" Target="../ink/ink78.xml"/><Relationship Id="rId54" Type="http://schemas.openxmlformats.org/officeDocument/2006/relationships/image" Target="../media/image86.png"/><Relationship Id="rId62" Type="http://schemas.openxmlformats.org/officeDocument/2006/relationships/image" Target="../media/image900.png"/><Relationship Id="rId7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621.png"/><Relationship Id="rId15" Type="http://schemas.openxmlformats.org/officeDocument/2006/relationships/customXml" Target="../ink/ink65.xml"/><Relationship Id="rId23" Type="http://schemas.openxmlformats.org/officeDocument/2006/relationships/customXml" Target="../ink/ink69.xml"/><Relationship Id="rId28" Type="http://schemas.openxmlformats.org/officeDocument/2006/relationships/image" Target="../media/image730.png"/><Relationship Id="rId36" Type="http://schemas.openxmlformats.org/officeDocument/2006/relationships/image" Target="../media/image770.png"/><Relationship Id="rId49" Type="http://schemas.openxmlformats.org/officeDocument/2006/relationships/customXml" Target="../ink/ink82.xml"/><Relationship Id="rId57" Type="http://schemas.openxmlformats.org/officeDocument/2006/relationships/customXml" Target="../ink/ink86.xml"/><Relationship Id="rId10" Type="http://schemas.openxmlformats.org/officeDocument/2006/relationships/image" Target="../media/image641.png"/><Relationship Id="rId31" Type="http://schemas.openxmlformats.org/officeDocument/2006/relationships/customXml" Target="../ink/ink73.xml"/><Relationship Id="rId44" Type="http://schemas.openxmlformats.org/officeDocument/2006/relationships/image" Target="../media/image810.png"/><Relationship Id="rId52" Type="http://schemas.openxmlformats.org/officeDocument/2006/relationships/image" Target="../media/image85.png"/><Relationship Id="rId60" Type="http://schemas.openxmlformats.org/officeDocument/2006/relationships/image" Target="../media/image89.png"/><Relationship Id="rId65" Type="http://schemas.openxmlformats.org/officeDocument/2006/relationships/customXml" Target="../ink/ink90.xml"/><Relationship Id="rId4" Type="http://schemas.openxmlformats.org/officeDocument/2006/relationships/image" Target="../media/image611.png"/><Relationship Id="rId9" Type="http://schemas.openxmlformats.org/officeDocument/2006/relationships/customXml" Target="../ink/ink62.xml"/><Relationship Id="rId13" Type="http://schemas.openxmlformats.org/officeDocument/2006/relationships/customXml" Target="../ink/ink64.xml"/><Relationship Id="rId18" Type="http://schemas.openxmlformats.org/officeDocument/2006/relationships/image" Target="../media/image680.png"/><Relationship Id="rId39" Type="http://schemas.openxmlformats.org/officeDocument/2006/relationships/customXml" Target="../ink/ink77.xml"/><Relationship Id="rId34" Type="http://schemas.openxmlformats.org/officeDocument/2006/relationships/image" Target="../media/image760.png"/><Relationship Id="rId50" Type="http://schemas.openxmlformats.org/officeDocument/2006/relationships/image" Target="../media/image84.png"/><Relationship Id="rId55" Type="http://schemas.openxmlformats.org/officeDocument/2006/relationships/customXml" Target="../ink/ink8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customXml" Target="../ink/ink99.xml"/><Relationship Id="rId3" Type="http://schemas.openxmlformats.org/officeDocument/2006/relationships/customXml" Target="../ink/ink94.xml"/><Relationship Id="rId7" Type="http://schemas.openxmlformats.org/officeDocument/2006/relationships/customXml" Target="../ink/ink96.xml"/><Relationship Id="rId12" Type="http://schemas.openxmlformats.org/officeDocument/2006/relationships/image" Target="../media/image100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98.xml"/><Relationship Id="rId5" Type="http://schemas.openxmlformats.org/officeDocument/2006/relationships/customXml" Target="../ink/ink95.xml"/><Relationship Id="rId10" Type="http://schemas.openxmlformats.org/officeDocument/2006/relationships/image" Target="../media/image99.png"/><Relationship Id="rId4" Type="http://schemas.openxmlformats.org/officeDocument/2006/relationships/image" Target="../media/image96.png"/><Relationship Id="rId9" Type="http://schemas.openxmlformats.org/officeDocument/2006/relationships/customXml" Target="../ink/ink97.xml"/><Relationship Id="rId14" Type="http://schemas.openxmlformats.org/officeDocument/2006/relationships/image" Target="../media/image101.png"/></Relationships>
</file>

<file path=ppt/slides/_rels/slide25.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customXml" Target="../ink/ink105.xml"/><Relationship Id="rId18" Type="http://schemas.openxmlformats.org/officeDocument/2006/relationships/image" Target="../media/image103.png"/><Relationship Id="rId26" Type="http://schemas.openxmlformats.org/officeDocument/2006/relationships/image" Target="../media/image107.png"/><Relationship Id="rId3" Type="http://schemas.openxmlformats.org/officeDocument/2006/relationships/customXml" Target="../ink/ink100.xml"/><Relationship Id="rId21" Type="http://schemas.openxmlformats.org/officeDocument/2006/relationships/customXml" Target="../ink/ink109.xml"/><Relationship Id="rId7" Type="http://schemas.openxmlformats.org/officeDocument/2006/relationships/customXml" Target="../ink/ink102.xml"/><Relationship Id="rId12" Type="http://schemas.openxmlformats.org/officeDocument/2006/relationships/image" Target="../media/image1000.png"/><Relationship Id="rId17" Type="http://schemas.openxmlformats.org/officeDocument/2006/relationships/customXml" Target="../ink/ink107.xml"/><Relationship Id="rId25" Type="http://schemas.openxmlformats.org/officeDocument/2006/relationships/customXml" Target="../ink/ink111.xml"/><Relationship Id="rId2" Type="http://schemas.openxmlformats.org/officeDocument/2006/relationships/notesSlide" Target="../notesSlides/notesSlide15.xml"/><Relationship Id="rId16" Type="http://schemas.openxmlformats.org/officeDocument/2006/relationships/image" Target="../media/image102.png"/><Relationship Id="rId20"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104.xml"/><Relationship Id="rId24" Type="http://schemas.openxmlformats.org/officeDocument/2006/relationships/image" Target="../media/image106.png"/><Relationship Id="rId5" Type="http://schemas.openxmlformats.org/officeDocument/2006/relationships/customXml" Target="../ink/ink101.xml"/><Relationship Id="rId15" Type="http://schemas.openxmlformats.org/officeDocument/2006/relationships/customXml" Target="../ink/ink106.xml"/><Relationship Id="rId23" Type="http://schemas.openxmlformats.org/officeDocument/2006/relationships/customXml" Target="../ink/ink110.xml"/><Relationship Id="rId10" Type="http://schemas.openxmlformats.org/officeDocument/2006/relationships/image" Target="../media/image99.png"/><Relationship Id="rId19" Type="http://schemas.openxmlformats.org/officeDocument/2006/relationships/customXml" Target="../ink/ink108.xml"/><Relationship Id="rId4" Type="http://schemas.openxmlformats.org/officeDocument/2006/relationships/image" Target="../media/image96.png"/><Relationship Id="rId9" Type="http://schemas.openxmlformats.org/officeDocument/2006/relationships/customXml" Target="../ink/ink103.xml"/><Relationship Id="rId14" Type="http://schemas.openxmlformats.org/officeDocument/2006/relationships/image" Target="../media/image101.png"/><Relationship Id="rId22" Type="http://schemas.openxmlformats.org/officeDocument/2006/relationships/image" Target="../media/image105.png"/></Relationships>
</file>

<file path=ppt/slides/_rels/slide26.xml.rels><?xml version="1.0" encoding="UTF-8" standalone="yes"?>
<Relationships xmlns="http://schemas.openxmlformats.org/package/2006/relationships"><Relationship Id="rId13" Type="http://schemas.openxmlformats.org/officeDocument/2006/relationships/customXml" Target="../ink/ink117.xml"/><Relationship Id="rId18" Type="http://schemas.openxmlformats.org/officeDocument/2006/relationships/image" Target="../media/image103.png"/><Relationship Id="rId26" Type="http://schemas.openxmlformats.org/officeDocument/2006/relationships/image" Target="../media/image107.png"/><Relationship Id="rId39" Type="http://schemas.openxmlformats.org/officeDocument/2006/relationships/customXml" Target="../ink/ink130.xml"/><Relationship Id="rId21" Type="http://schemas.openxmlformats.org/officeDocument/2006/relationships/customXml" Target="../ink/ink121.xml"/><Relationship Id="rId34" Type="http://schemas.openxmlformats.org/officeDocument/2006/relationships/image" Target="../media/image111.png"/><Relationship Id="rId7" Type="http://schemas.openxmlformats.org/officeDocument/2006/relationships/customXml" Target="../ink/ink114.xml"/><Relationship Id="rId12" Type="http://schemas.openxmlformats.org/officeDocument/2006/relationships/image" Target="../media/image1000.png"/><Relationship Id="rId17" Type="http://schemas.openxmlformats.org/officeDocument/2006/relationships/customXml" Target="../ink/ink119.xml"/><Relationship Id="rId25" Type="http://schemas.openxmlformats.org/officeDocument/2006/relationships/customXml" Target="../ink/ink123.xml"/><Relationship Id="rId33" Type="http://schemas.openxmlformats.org/officeDocument/2006/relationships/customXml" Target="../ink/ink127.xml"/><Relationship Id="rId38" Type="http://schemas.openxmlformats.org/officeDocument/2006/relationships/image" Target="../media/image113.png"/><Relationship Id="rId2" Type="http://schemas.openxmlformats.org/officeDocument/2006/relationships/notesSlide" Target="../notesSlides/notesSlide16.xml"/><Relationship Id="rId16" Type="http://schemas.openxmlformats.org/officeDocument/2006/relationships/image" Target="../media/image102.png"/><Relationship Id="rId20" Type="http://schemas.openxmlformats.org/officeDocument/2006/relationships/image" Target="../media/image104.png"/><Relationship Id="rId29" Type="http://schemas.openxmlformats.org/officeDocument/2006/relationships/customXml" Target="../ink/ink125.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116.xml"/><Relationship Id="rId24" Type="http://schemas.openxmlformats.org/officeDocument/2006/relationships/image" Target="../media/image106.png"/><Relationship Id="rId32" Type="http://schemas.openxmlformats.org/officeDocument/2006/relationships/image" Target="../media/image1100.png"/><Relationship Id="rId37" Type="http://schemas.openxmlformats.org/officeDocument/2006/relationships/customXml" Target="../ink/ink129.xml"/><Relationship Id="rId40" Type="http://schemas.openxmlformats.org/officeDocument/2006/relationships/image" Target="../media/image114.png"/><Relationship Id="rId5" Type="http://schemas.openxmlformats.org/officeDocument/2006/relationships/customXml" Target="../ink/ink113.xml"/><Relationship Id="rId15" Type="http://schemas.openxmlformats.org/officeDocument/2006/relationships/customXml" Target="../ink/ink118.xml"/><Relationship Id="rId23" Type="http://schemas.openxmlformats.org/officeDocument/2006/relationships/customXml" Target="../ink/ink122.xml"/><Relationship Id="rId28" Type="http://schemas.openxmlformats.org/officeDocument/2006/relationships/image" Target="../media/image108.png"/><Relationship Id="rId36" Type="http://schemas.openxmlformats.org/officeDocument/2006/relationships/image" Target="../media/image112.png"/><Relationship Id="rId10" Type="http://schemas.openxmlformats.org/officeDocument/2006/relationships/image" Target="../media/image99.png"/><Relationship Id="rId19" Type="http://schemas.openxmlformats.org/officeDocument/2006/relationships/customXml" Target="../ink/ink120.xml"/><Relationship Id="rId31" Type="http://schemas.openxmlformats.org/officeDocument/2006/relationships/customXml" Target="../ink/ink126.xml"/><Relationship Id="rId4" Type="http://schemas.openxmlformats.org/officeDocument/2006/relationships/image" Target="../media/image96.png"/><Relationship Id="rId9" Type="http://schemas.openxmlformats.org/officeDocument/2006/relationships/customXml" Target="../ink/ink115.xml"/><Relationship Id="rId14" Type="http://schemas.openxmlformats.org/officeDocument/2006/relationships/image" Target="../media/image101.png"/><Relationship Id="rId22" Type="http://schemas.openxmlformats.org/officeDocument/2006/relationships/image" Target="../media/image105.png"/><Relationship Id="rId27" Type="http://schemas.openxmlformats.org/officeDocument/2006/relationships/customXml" Target="../ink/ink124.xml"/><Relationship Id="rId30" Type="http://schemas.openxmlformats.org/officeDocument/2006/relationships/image" Target="../media/image109.png"/><Relationship Id="rId35" Type="http://schemas.openxmlformats.org/officeDocument/2006/relationships/customXml" Target="../ink/ink128.xml"/><Relationship Id="rId8" Type="http://schemas.openxmlformats.org/officeDocument/2006/relationships/image" Target="../media/image98.png"/><Relationship Id="rId3" Type="http://schemas.openxmlformats.org/officeDocument/2006/relationships/customXml" Target="../ink/ink112.xml"/></Relationships>
</file>

<file path=ppt/slides/_rels/slide27.xml.rels><?xml version="1.0" encoding="UTF-8" standalone="yes"?>
<Relationships xmlns="http://schemas.openxmlformats.org/package/2006/relationships"><Relationship Id="rId13" Type="http://schemas.openxmlformats.org/officeDocument/2006/relationships/customXml" Target="../ink/ink136.xml"/><Relationship Id="rId18" Type="http://schemas.openxmlformats.org/officeDocument/2006/relationships/image" Target="../media/image103.png"/><Relationship Id="rId26" Type="http://schemas.openxmlformats.org/officeDocument/2006/relationships/image" Target="../media/image107.png"/><Relationship Id="rId39" Type="http://schemas.openxmlformats.org/officeDocument/2006/relationships/customXml" Target="../ink/ink149.xml"/><Relationship Id="rId21" Type="http://schemas.openxmlformats.org/officeDocument/2006/relationships/customXml" Target="../ink/ink140.xml"/><Relationship Id="rId34" Type="http://schemas.openxmlformats.org/officeDocument/2006/relationships/image" Target="../media/image111.png"/><Relationship Id="rId42" Type="http://schemas.openxmlformats.org/officeDocument/2006/relationships/image" Target="../media/image115.png"/><Relationship Id="rId47" Type="http://schemas.openxmlformats.org/officeDocument/2006/relationships/customXml" Target="../ink/ink153.xml"/><Relationship Id="rId50" Type="http://schemas.openxmlformats.org/officeDocument/2006/relationships/image" Target="../media/image119.png"/><Relationship Id="rId7" Type="http://schemas.openxmlformats.org/officeDocument/2006/relationships/customXml" Target="../ink/ink133.xml"/><Relationship Id="rId2" Type="http://schemas.openxmlformats.org/officeDocument/2006/relationships/notesSlide" Target="../notesSlides/notesSlide17.xml"/><Relationship Id="rId16" Type="http://schemas.openxmlformats.org/officeDocument/2006/relationships/image" Target="../media/image102.png"/><Relationship Id="rId29" Type="http://schemas.openxmlformats.org/officeDocument/2006/relationships/customXml" Target="../ink/ink144.xml"/><Relationship Id="rId11" Type="http://schemas.openxmlformats.org/officeDocument/2006/relationships/customXml" Target="../ink/ink135.xml"/><Relationship Id="rId24" Type="http://schemas.openxmlformats.org/officeDocument/2006/relationships/image" Target="../media/image106.png"/><Relationship Id="rId32" Type="http://schemas.openxmlformats.org/officeDocument/2006/relationships/image" Target="../media/image1100.png"/><Relationship Id="rId37" Type="http://schemas.openxmlformats.org/officeDocument/2006/relationships/customXml" Target="../ink/ink148.xml"/><Relationship Id="rId40" Type="http://schemas.openxmlformats.org/officeDocument/2006/relationships/image" Target="../media/image114.png"/><Relationship Id="rId45" Type="http://schemas.openxmlformats.org/officeDocument/2006/relationships/customXml" Target="../ink/ink152.xml"/><Relationship Id="rId5" Type="http://schemas.openxmlformats.org/officeDocument/2006/relationships/customXml" Target="../ink/ink132.xml"/><Relationship Id="rId15" Type="http://schemas.openxmlformats.org/officeDocument/2006/relationships/customXml" Target="../ink/ink137.xml"/><Relationship Id="rId23" Type="http://schemas.openxmlformats.org/officeDocument/2006/relationships/customXml" Target="../ink/ink141.xml"/><Relationship Id="rId28" Type="http://schemas.openxmlformats.org/officeDocument/2006/relationships/image" Target="../media/image108.png"/><Relationship Id="rId36" Type="http://schemas.openxmlformats.org/officeDocument/2006/relationships/image" Target="../media/image112.png"/><Relationship Id="rId49" Type="http://schemas.openxmlformats.org/officeDocument/2006/relationships/customXml" Target="../ink/ink154.xml"/><Relationship Id="rId10" Type="http://schemas.openxmlformats.org/officeDocument/2006/relationships/image" Target="../media/image99.png"/><Relationship Id="rId19" Type="http://schemas.openxmlformats.org/officeDocument/2006/relationships/customXml" Target="../ink/ink139.xml"/><Relationship Id="rId31" Type="http://schemas.openxmlformats.org/officeDocument/2006/relationships/customXml" Target="../ink/ink145.xml"/><Relationship Id="rId44" Type="http://schemas.openxmlformats.org/officeDocument/2006/relationships/image" Target="../media/image116.png"/><Relationship Id="rId52" Type="http://schemas.openxmlformats.org/officeDocument/2006/relationships/image" Target="../media/image1200.png"/><Relationship Id="rId4" Type="http://schemas.openxmlformats.org/officeDocument/2006/relationships/image" Target="../media/image96.png"/><Relationship Id="rId9" Type="http://schemas.openxmlformats.org/officeDocument/2006/relationships/customXml" Target="../ink/ink134.xml"/><Relationship Id="rId14" Type="http://schemas.openxmlformats.org/officeDocument/2006/relationships/image" Target="../media/image101.png"/><Relationship Id="rId22" Type="http://schemas.openxmlformats.org/officeDocument/2006/relationships/image" Target="../media/image105.png"/><Relationship Id="rId27" Type="http://schemas.openxmlformats.org/officeDocument/2006/relationships/customXml" Target="../ink/ink143.xml"/><Relationship Id="rId30" Type="http://schemas.openxmlformats.org/officeDocument/2006/relationships/image" Target="../media/image109.png"/><Relationship Id="rId35" Type="http://schemas.openxmlformats.org/officeDocument/2006/relationships/customXml" Target="../ink/ink147.xml"/><Relationship Id="rId43" Type="http://schemas.openxmlformats.org/officeDocument/2006/relationships/customXml" Target="../ink/ink151.xml"/><Relationship Id="rId48" Type="http://schemas.openxmlformats.org/officeDocument/2006/relationships/image" Target="../media/image118.png"/><Relationship Id="rId8" Type="http://schemas.openxmlformats.org/officeDocument/2006/relationships/image" Target="../media/image98.png"/><Relationship Id="rId51" Type="http://schemas.openxmlformats.org/officeDocument/2006/relationships/customXml" Target="../ink/ink155.xml"/><Relationship Id="rId3" Type="http://schemas.openxmlformats.org/officeDocument/2006/relationships/customXml" Target="../ink/ink131.xml"/><Relationship Id="rId12" Type="http://schemas.openxmlformats.org/officeDocument/2006/relationships/image" Target="../media/image1000.png"/><Relationship Id="rId17" Type="http://schemas.openxmlformats.org/officeDocument/2006/relationships/customXml" Target="../ink/ink138.xml"/><Relationship Id="rId25" Type="http://schemas.openxmlformats.org/officeDocument/2006/relationships/customXml" Target="../ink/ink142.xml"/><Relationship Id="rId33" Type="http://schemas.openxmlformats.org/officeDocument/2006/relationships/customXml" Target="../ink/ink146.xml"/><Relationship Id="rId38" Type="http://schemas.openxmlformats.org/officeDocument/2006/relationships/image" Target="../media/image113.png"/><Relationship Id="rId46" Type="http://schemas.openxmlformats.org/officeDocument/2006/relationships/image" Target="../media/image117.png"/><Relationship Id="rId20" Type="http://schemas.openxmlformats.org/officeDocument/2006/relationships/image" Target="../media/image104.png"/><Relationship Id="rId41" Type="http://schemas.openxmlformats.org/officeDocument/2006/relationships/customXml" Target="../ink/ink150.xml"/><Relationship Id="rId1" Type="http://schemas.openxmlformats.org/officeDocument/2006/relationships/slideLayout" Target="../slideLayouts/slideLayout2.xml"/><Relationship Id="rId6" Type="http://schemas.openxmlformats.org/officeDocument/2006/relationships/image" Target="../media/image97.png"/></Relationships>
</file>

<file path=ppt/slides/_rels/slide28.xml.rels><?xml version="1.0" encoding="UTF-8" standalone="yes"?>
<Relationships xmlns="http://schemas.openxmlformats.org/package/2006/relationships"><Relationship Id="rId13" Type="http://schemas.openxmlformats.org/officeDocument/2006/relationships/customXml" Target="../ink/ink161.xml"/><Relationship Id="rId18" Type="http://schemas.openxmlformats.org/officeDocument/2006/relationships/image" Target="../media/image98.png"/><Relationship Id="rId26" Type="http://schemas.openxmlformats.org/officeDocument/2006/relationships/image" Target="../media/image102.png"/><Relationship Id="rId39" Type="http://schemas.openxmlformats.org/officeDocument/2006/relationships/customXml" Target="../ink/ink174.xml"/><Relationship Id="rId21" Type="http://schemas.openxmlformats.org/officeDocument/2006/relationships/customXml" Target="../ink/ink165.xml"/><Relationship Id="rId34" Type="http://schemas.openxmlformats.org/officeDocument/2006/relationships/image" Target="../media/image106.png"/><Relationship Id="rId42" Type="http://schemas.openxmlformats.org/officeDocument/2006/relationships/image" Target="../media/image1100.png"/><Relationship Id="rId47" Type="http://schemas.openxmlformats.org/officeDocument/2006/relationships/customXml" Target="../ink/ink178.xml"/><Relationship Id="rId50" Type="http://schemas.openxmlformats.org/officeDocument/2006/relationships/image" Target="../media/image114.png"/><Relationship Id="rId55" Type="http://schemas.openxmlformats.org/officeDocument/2006/relationships/customXml" Target="../ink/ink182.xml"/><Relationship Id="rId7" Type="http://schemas.openxmlformats.org/officeDocument/2006/relationships/customXml" Target="../ink/ink158.xml"/><Relationship Id="rId2" Type="http://schemas.openxmlformats.org/officeDocument/2006/relationships/notesSlide" Target="../notesSlides/notesSlide18.xml"/><Relationship Id="rId16" Type="http://schemas.openxmlformats.org/officeDocument/2006/relationships/image" Target="../media/image97.png"/><Relationship Id="rId29" Type="http://schemas.openxmlformats.org/officeDocument/2006/relationships/customXml" Target="../ink/ink169.xml"/><Relationship Id="rId11" Type="http://schemas.openxmlformats.org/officeDocument/2006/relationships/customXml" Target="../ink/ink160.xml"/><Relationship Id="rId24" Type="http://schemas.openxmlformats.org/officeDocument/2006/relationships/image" Target="../media/image101.png"/><Relationship Id="rId32" Type="http://schemas.openxmlformats.org/officeDocument/2006/relationships/image" Target="../media/image105.png"/><Relationship Id="rId37" Type="http://schemas.openxmlformats.org/officeDocument/2006/relationships/customXml" Target="../ink/ink173.xml"/><Relationship Id="rId40" Type="http://schemas.openxmlformats.org/officeDocument/2006/relationships/image" Target="../media/image109.png"/><Relationship Id="rId45" Type="http://schemas.openxmlformats.org/officeDocument/2006/relationships/customXml" Target="../ink/ink177.xml"/><Relationship Id="rId53" Type="http://schemas.openxmlformats.org/officeDocument/2006/relationships/customXml" Target="../ink/ink181.xml"/><Relationship Id="rId58" Type="http://schemas.openxmlformats.org/officeDocument/2006/relationships/image" Target="../media/image118.png"/><Relationship Id="rId5" Type="http://schemas.openxmlformats.org/officeDocument/2006/relationships/customXml" Target="../ink/ink157.xml"/><Relationship Id="rId61" Type="http://schemas.openxmlformats.org/officeDocument/2006/relationships/customXml" Target="../ink/ink185.xml"/><Relationship Id="rId19" Type="http://schemas.openxmlformats.org/officeDocument/2006/relationships/customXml" Target="../ink/ink164.xml"/><Relationship Id="rId14" Type="http://schemas.openxmlformats.org/officeDocument/2006/relationships/image" Target="../media/image96.png"/><Relationship Id="rId22" Type="http://schemas.openxmlformats.org/officeDocument/2006/relationships/image" Target="../media/image1000.png"/><Relationship Id="rId27" Type="http://schemas.openxmlformats.org/officeDocument/2006/relationships/customXml" Target="../ink/ink168.xml"/><Relationship Id="rId30" Type="http://schemas.openxmlformats.org/officeDocument/2006/relationships/image" Target="../media/image104.png"/><Relationship Id="rId35" Type="http://schemas.openxmlformats.org/officeDocument/2006/relationships/customXml" Target="../ink/ink172.xml"/><Relationship Id="rId43" Type="http://schemas.openxmlformats.org/officeDocument/2006/relationships/customXml" Target="../ink/ink176.xml"/><Relationship Id="rId48" Type="http://schemas.openxmlformats.org/officeDocument/2006/relationships/image" Target="../media/image113.png"/><Relationship Id="rId56" Type="http://schemas.openxmlformats.org/officeDocument/2006/relationships/image" Target="../media/image117.png"/><Relationship Id="rId8" Type="http://schemas.openxmlformats.org/officeDocument/2006/relationships/image" Target="../media/image123.png"/><Relationship Id="rId51" Type="http://schemas.openxmlformats.org/officeDocument/2006/relationships/customXml" Target="../ink/ink180.xml"/><Relationship Id="rId3" Type="http://schemas.openxmlformats.org/officeDocument/2006/relationships/customXml" Target="../ink/ink156.xml"/><Relationship Id="rId12" Type="http://schemas.openxmlformats.org/officeDocument/2006/relationships/image" Target="../media/image125.png"/><Relationship Id="rId17" Type="http://schemas.openxmlformats.org/officeDocument/2006/relationships/customXml" Target="../ink/ink163.xml"/><Relationship Id="rId25" Type="http://schemas.openxmlformats.org/officeDocument/2006/relationships/customXml" Target="../ink/ink167.xml"/><Relationship Id="rId33" Type="http://schemas.openxmlformats.org/officeDocument/2006/relationships/customXml" Target="../ink/ink171.xml"/><Relationship Id="rId38" Type="http://schemas.openxmlformats.org/officeDocument/2006/relationships/image" Target="../media/image108.png"/><Relationship Id="rId46" Type="http://schemas.openxmlformats.org/officeDocument/2006/relationships/image" Target="../media/image112.png"/><Relationship Id="rId59" Type="http://schemas.openxmlformats.org/officeDocument/2006/relationships/customXml" Target="../ink/ink184.xml"/><Relationship Id="rId20" Type="http://schemas.openxmlformats.org/officeDocument/2006/relationships/image" Target="../media/image99.png"/><Relationship Id="rId41" Type="http://schemas.openxmlformats.org/officeDocument/2006/relationships/customXml" Target="../ink/ink175.xml"/><Relationship Id="rId54" Type="http://schemas.openxmlformats.org/officeDocument/2006/relationships/image" Target="../media/image116.png"/><Relationship Id="rId62" Type="http://schemas.openxmlformats.org/officeDocument/2006/relationships/image" Target="../media/image1200.png"/><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162.xml"/><Relationship Id="rId23" Type="http://schemas.openxmlformats.org/officeDocument/2006/relationships/customXml" Target="../ink/ink166.xml"/><Relationship Id="rId28" Type="http://schemas.openxmlformats.org/officeDocument/2006/relationships/image" Target="../media/image103.png"/><Relationship Id="rId36" Type="http://schemas.openxmlformats.org/officeDocument/2006/relationships/image" Target="../media/image107.png"/><Relationship Id="rId49" Type="http://schemas.openxmlformats.org/officeDocument/2006/relationships/customXml" Target="../ink/ink179.xml"/><Relationship Id="rId57" Type="http://schemas.openxmlformats.org/officeDocument/2006/relationships/customXml" Target="../ink/ink183.xml"/><Relationship Id="rId10" Type="http://schemas.openxmlformats.org/officeDocument/2006/relationships/image" Target="../media/image124.png"/><Relationship Id="rId31" Type="http://schemas.openxmlformats.org/officeDocument/2006/relationships/customXml" Target="../ink/ink170.xml"/><Relationship Id="rId44" Type="http://schemas.openxmlformats.org/officeDocument/2006/relationships/image" Target="../media/image111.png"/><Relationship Id="rId52" Type="http://schemas.openxmlformats.org/officeDocument/2006/relationships/image" Target="../media/image115.png"/><Relationship Id="rId60" Type="http://schemas.openxmlformats.org/officeDocument/2006/relationships/image" Target="../media/image119.png"/><Relationship Id="rId4" Type="http://schemas.openxmlformats.org/officeDocument/2006/relationships/image" Target="../media/image121.png"/><Relationship Id="rId9" Type="http://schemas.openxmlformats.org/officeDocument/2006/relationships/customXml" Target="../ink/ink159.xml"/></Relationships>
</file>

<file path=ppt/slides/_rels/slide29.xml.rels><?xml version="1.0" encoding="UTF-8" standalone="yes"?>
<Relationships xmlns="http://schemas.openxmlformats.org/package/2006/relationships"><Relationship Id="rId26" Type="http://schemas.openxmlformats.org/officeDocument/2006/relationships/image" Target="../media/image132.png"/><Relationship Id="rId21" Type="http://schemas.openxmlformats.org/officeDocument/2006/relationships/customXml" Target="../ink/ink195.xml"/><Relationship Id="rId42" Type="http://schemas.openxmlformats.org/officeDocument/2006/relationships/image" Target="../media/image103.png"/><Relationship Id="rId47" Type="http://schemas.openxmlformats.org/officeDocument/2006/relationships/customXml" Target="../ink/ink208.xml"/><Relationship Id="rId63" Type="http://schemas.openxmlformats.org/officeDocument/2006/relationships/customXml" Target="../ink/ink216.xml"/><Relationship Id="rId68" Type="http://schemas.openxmlformats.org/officeDocument/2006/relationships/image" Target="../media/image116.png"/><Relationship Id="rId2" Type="http://schemas.openxmlformats.org/officeDocument/2006/relationships/notesSlide" Target="../notesSlides/notesSlide19.xml"/><Relationship Id="rId16" Type="http://schemas.openxmlformats.org/officeDocument/2006/relationships/image" Target="../media/image127.png"/><Relationship Id="rId29" Type="http://schemas.openxmlformats.org/officeDocument/2006/relationships/customXml" Target="../ink/ink199.xml"/><Relationship Id="rId11" Type="http://schemas.openxmlformats.org/officeDocument/2006/relationships/customXml" Target="../ink/ink190.xml"/><Relationship Id="rId24" Type="http://schemas.openxmlformats.org/officeDocument/2006/relationships/image" Target="../media/image1310.png"/><Relationship Id="rId32" Type="http://schemas.openxmlformats.org/officeDocument/2006/relationships/image" Target="../media/image98.png"/><Relationship Id="rId37" Type="http://schemas.openxmlformats.org/officeDocument/2006/relationships/customXml" Target="../ink/ink203.xml"/><Relationship Id="rId40" Type="http://schemas.openxmlformats.org/officeDocument/2006/relationships/image" Target="../media/image102.png"/><Relationship Id="rId45" Type="http://schemas.openxmlformats.org/officeDocument/2006/relationships/customXml" Target="../ink/ink207.xml"/><Relationship Id="rId53" Type="http://schemas.openxmlformats.org/officeDocument/2006/relationships/customXml" Target="../ink/ink211.xml"/><Relationship Id="rId58" Type="http://schemas.openxmlformats.org/officeDocument/2006/relationships/image" Target="../media/image111.png"/><Relationship Id="rId66" Type="http://schemas.openxmlformats.org/officeDocument/2006/relationships/image" Target="../media/image115.png"/><Relationship Id="rId74" Type="http://schemas.openxmlformats.org/officeDocument/2006/relationships/image" Target="../media/image119.png"/><Relationship Id="rId5" Type="http://schemas.openxmlformats.org/officeDocument/2006/relationships/customXml" Target="../ink/ink187.xml"/><Relationship Id="rId61" Type="http://schemas.openxmlformats.org/officeDocument/2006/relationships/customXml" Target="../ink/ink215.xml"/><Relationship Id="rId19" Type="http://schemas.openxmlformats.org/officeDocument/2006/relationships/customXml" Target="../ink/ink194.xml"/><Relationship Id="rId14" Type="http://schemas.openxmlformats.org/officeDocument/2006/relationships/image" Target="../media/image126.png"/><Relationship Id="rId22" Type="http://schemas.openxmlformats.org/officeDocument/2006/relationships/image" Target="../media/image1300.png"/><Relationship Id="rId27" Type="http://schemas.openxmlformats.org/officeDocument/2006/relationships/customXml" Target="../ink/ink198.xml"/><Relationship Id="rId30" Type="http://schemas.openxmlformats.org/officeDocument/2006/relationships/image" Target="../media/image97.png"/><Relationship Id="rId35" Type="http://schemas.openxmlformats.org/officeDocument/2006/relationships/customXml" Target="../ink/ink202.xml"/><Relationship Id="rId43" Type="http://schemas.openxmlformats.org/officeDocument/2006/relationships/customXml" Target="../ink/ink206.xml"/><Relationship Id="rId48" Type="http://schemas.openxmlformats.org/officeDocument/2006/relationships/image" Target="../media/image106.png"/><Relationship Id="rId56" Type="http://schemas.openxmlformats.org/officeDocument/2006/relationships/image" Target="../media/image1100.png"/><Relationship Id="rId64" Type="http://schemas.openxmlformats.org/officeDocument/2006/relationships/image" Target="../media/image114.png"/><Relationship Id="rId69" Type="http://schemas.openxmlformats.org/officeDocument/2006/relationships/customXml" Target="../ink/ink219.xml"/><Relationship Id="rId8" Type="http://schemas.openxmlformats.org/officeDocument/2006/relationships/image" Target="../media/image123.png"/><Relationship Id="rId51" Type="http://schemas.openxmlformats.org/officeDocument/2006/relationships/customXml" Target="../ink/ink210.xml"/><Relationship Id="rId72" Type="http://schemas.openxmlformats.org/officeDocument/2006/relationships/image" Target="../media/image118.png"/><Relationship Id="rId3" Type="http://schemas.openxmlformats.org/officeDocument/2006/relationships/customXml" Target="../ink/ink186.xml"/><Relationship Id="rId12" Type="http://schemas.openxmlformats.org/officeDocument/2006/relationships/image" Target="../media/image125.png"/><Relationship Id="rId17" Type="http://schemas.openxmlformats.org/officeDocument/2006/relationships/customXml" Target="../ink/ink193.xml"/><Relationship Id="rId25" Type="http://schemas.openxmlformats.org/officeDocument/2006/relationships/customXml" Target="../ink/ink197.xml"/><Relationship Id="rId33" Type="http://schemas.openxmlformats.org/officeDocument/2006/relationships/customXml" Target="../ink/ink201.xml"/><Relationship Id="rId38" Type="http://schemas.openxmlformats.org/officeDocument/2006/relationships/image" Target="../media/image101.png"/><Relationship Id="rId46" Type="http://schemas.openxmlformats.org/officeDocument/2006/relationships/image" Target="../media/image105.png"/><Relationship Id="rId59" Type="http://schemas.openxmlformats.org/officeDocument/2006/relationships/customXml" Target="../ink/ink214.xml"/><Relationship Id="rId67" Type="http://schemas.openxmlformats.org/officeDocument/2006/relationships/customXml" Target="../ink/ink218.xml"/><Relationship Id="rId20" Type="http://schemas.openxmlformats.org/officeDocument/2006/relationships/image" Target="../media/image129.png"/><Relationship Id="rId41" Type="http://schemas.openxmlformats.org/officeDocument/2006/relationships/customXml" Target="../ink/ink205.xml"/><Relationship Id="rId54" Type="http://schemas.openxmlformats.org/officeDocument/2006/relationships/image" Target="../media/image109.png"/><Relationship Id="rId62" Type="http://schemas.openxmlformats.org/officeDocument/2006/relationships/image" Target="../media/image113.png"/><Relationship Id="rId70" Type="http://schemas.openxmlformats.org/officeDocument/2006/relationships/image" Target="../media/image117.png"/><Relationship Id="rId75" Type="http://schemas.openxmlformats.org/officeDocument/2006/relationships/customXml" Target="../ink/ink222.xml"/><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192.xml"/><Relationship Id="rId23" Type="http://schemas.openxmlformats.org/officeDocument/2006/relationships/customXml" Target="../ink/ink196.xml"/><Relationship Id="rId28" Type="http://schemas.openxmlformats.org/officeDocument/2006/relationships/image" Target="../media/image96.png"/><Relationship Id="rId36" Type="http://schemas.openxmlformats.org/officeDocument/2006/relationships/image" Target="../media/image1000.png"/><Relationship Id="rId49" Type="http://schemas.openxmlformats.org/officeDocument/2006/relationships/customXml" Target="../ink/ink209.xml"/><Relationship Id="rId57" Type="http://schemas.openxmlformats.org/officeDocument/2006/relationships/customXml" Target="../ink/ink213.xml"/><Relationship Id="rId10" Type="http://schemas.openxmlformats.org/officeDocument/2006/relationships/image" Target="../media/image124.png"/><Relationship Id="rId31" Type="http://schemas.openxmlformats.org/officeDocument/2006/relationships/customXml" Target="../ink/ink200.xml"/><Relationship Id="rId44" Type="http://schemas.openxmlformats.org/officeDocument/2006/relationships/image" Target="../media/image104.png"/><Relationship Id="rId52" Type="http://schemas.openxmlformats.org/officeDocument/2006/relationships/image" Target="../media/image108.png"/><Relationship Id="rId60" Type="http://schemas.openxmlformats.org/officeDocument/2006/relationships/image" Target="../media/image112.png"/><Relationship Id="rId65" Type="http://schemas.openxmlformats.org/officeDocument/2006/relationships/customXml" Target="../ink/ink217.xml"/><Relationship Id="rId73" Type="http://schemas.openxmlformats.org/officeDocument/2006/relationships/customXml" Target="../ink/ink221.xml"/><Relationship Id="rId4" Type="http://schemas.openxmlformats.org/officeDocument/2006/relationships/image" Target="../media/image121.png"/><Relationship Id="rId9" Type="http://schemas.openxmlformats.org/officeDocument/2006/relationships/customXml" Target="../ink/ink189.xml"/><Relationship Id="rId13" Type="http://schemas.openxmlformats.org/officeDocument/2006/relationships/customXml" Target="../ink/ink191.xml"/><Relationship Id="rId18" Type="http://schemas.openxmlformats.org/officeDocument/2006/relationships/image" Target="../media/image128.png"/><Relationship Id="rId39" Type="http://schemas.openxmlformats.org/officeDocument/2006/relationships/customXml" Target="../ink/ink204.xml"/><Relationship Id="rId34" Type="http://schemas.openxmlformats.org/officeDocument/2006/relationships/image" Target="../media/image99.png"/><Relationship Id="rId50" Type="http://schemas.openxmlformats.org/officeDocument/2006/relationships/image" Target="../media/image107.png"/><Relationship Id="rId55" Type="http://schemas.openxmlformats.org/officeDocument/2006/relationships/customXml" Target="../ink/ink212.xml"/><Relationship Id="rId76" Type="http://schemas.openxmlformats.org/officeDocument/2006/relationships/image" Target="../media/image1200.png"/><Relationship Id="rId7" Type="http://schemas.openxmlformats.org/officeDocument/2006/relationships/customXml" Target="../ink/ink188.xml"/><Relationship Id="rId71" Type="http://schemas.openxmlformats.org/officeDocument/2006/relationships/customXml" Target="../ink/ink2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6" Type="http://schemas.openxmlformats.org/officeDocument/2006/relationships/image" Target="../media/image132.png"/><Relationship Id="rId21" Type="http://schemas.openxmlformats.org/officeDocument/2006/relationships/customXml" Target="../ink/ink232.xml"/><Relationship Id="rId42" Type="http://schemas.openxmlformats.org/officeDocument/2006/relationships/image" Target="../media/image96.png"/><Relationship Id="rId47" Type="http://schemas.openxmlformats.org/officeDocument/2006/relationships/customXml" Target="../ink/ink245.xml"/><Relationship Id="rId63" Type="http://schemas.openxmlformats.org/officeDocument/2006/relationships/customXml" Target="../ink/ink253.xml"/><Relationship Id="rId68" Type="http://schemas.openxmlformats.org/officeDocument/2006/relationships/image" Target="../media/image109.png"/><Relationship Id="rId84" Type="http://schemas.openxmlformats.org/officeDocument/2006/relationships/image" Target="../media/image117.png"/><Relationship Id="rId89" Type="http://schemas.openxmlformats.org/officeDocument/2006/relationships/customXml" Target="../ink/ink266.xml"/><Relationship Id="rId16" Type="http://schemas.openxmlformats.org/officeDocument/2006/relationships/image" Target="../media/image127.png"/><Relationship Id="rId11" Type="http://schemas.openxmlformats.org/officeDocument/2006/relationships/customXml" Target="../ink/ink227.xml"/><Relationship Id="rId32" Type="http://schemas.openxmlformats.org/officeDocument/2006/relationships/image" Target="../media/image135.png"/><Relationship Id="rId37" Type="http://schemas.openxmlformats.org/officeDocument/2006/relationships/customXml" Target="../ink/ink240.xml"/><Relationship Id="rId53" Type="http://schemas.openxmlformats.org/officeDocument/2006/relationships/customXml" Target="../ink/ink248.xml"/><Relationship Id="rId58" Type="http://schemas.openxmlformats.org/officeDocument/2006/relationships/image" Target="../media/image104.png"/><Relationship Id="rId74" Type="http://schemas.openxmlformats.org/officeDocument/2006/relationships/image" Target="../media/image112.png"/><Relationship Id="rId79" Type="http://schemas.openxmlformats.org/officeDocument/2006/relationships/customXml" Target="../ink/ink261.xml"/><Relationship Id="rId5" Type="http://schemas.openxmlformats.org/officeDocument/2006/relationships/customXml" Target="../ink/ink224.xml"/><Relationship Id="rId90" Type="http://schemas.openxmlformats.org/officeDocument/2006/relationships/image" Target="../media/image1200.png"/><Relationship Id="rId14" Type="http://schemas.openxmlformats.org/officeDocument/2006/relationships/image" Target="../media/image126.png"/><Relationship Id="rId22" Type="http://schemas.openxmlformats.org/officeDocument/2006/relationships/image" Target="../media/image1300.png"/><Relationship Id="rId27" Type="http://schemas.openxmlformats.org/officeDocument/2006/relationships/customXml" Target="../ink/ink235.xml"/><Relationship Id="rId30" Type="http://schemas.openxmlformats.org/officeDocument/2006/relationships/image" Target="../media/image134.png"/><Relationship Id="rId35" Type="http://schemas.openxmlformats.org/officeDocument/2006/relationships/customXml" Target="../ink/ink239.xml"/><Relationship Id="rId43" Type="http://schemas.openxmlformats.org/officeDocument/2006/relationships/customXml" Target="../ink/ink243.xml"/><Relationship Id="rId48" Type="http://schemas.openxmlformats.org/officeDocument/2006/relationships/image" Target="../media/image99.png"/><Relationship Id="rId56" Type="http://schemas.openxmlformats.org/officeDocument/2006/relationships/image" Target="../media/image103.png"/><Relationship Id="rId64" Type="http://schemas.openxmlformats.org/officeDocument/2006/relationships/image" Target="../media/image107.png"/><Relationship Id="rId69" Type="http://schemas.openxmlformats.org/officeDocument/2006/relationships/customXml" Target="../ink/ink256.xml"/><Relationship Id="rId77" Type="http://schemas.openxmlformats.org/officeDocument/2006/relationships/customXml" Target="../ink/ink260.xml"/><Relationship Id="rId8" Type="http://schemas.openxmlformats.org/officeDocument/2006/relationships/image" Target="../media/image123.png"/><Relationship Id="rId51" Type="http://schemas.openxmlformats.org/officeDocument/2006/relationships/customXml" Target="../ink/ink247.xml"/><Relationship Id="rId72" Type="http://schemas.openxmlformats.org/officeDocument/2006/relationships/image" Target="../media/image111.png"/><Relationship Id="rId80" Type="http://schemas.openxmlformats.org/officeDocument/2006/relationships/image" Target="../media/image115.png"/><Relationship Id="rId85" Type="http://schemas.openxmlformats.org/officeDocument/2006/relationships/customXml" Target="../ink/ink264.xml"/><Relationship Id="rId3" Type="http://schemas.openxmlformats.org/officeDocument/2006/relationships/customXml" Target="../ink/ink223.xml"/><Relationship Id="rId12" Type="http://schemas.openxmlformats.org/officeDocument/2006/relationships/image" Target="../media/image125.png"/><Relationship Id="rId17" Type="http://schemas.openxmlformats.org/officeDocument/2006/relationships/customXml" Target="../ink/ink230.xml"/><Relationship Id="rId25" Type="http://schemas.openxmlformats.org/officeDocument/2006/relationships/customXml" Target="../ink/ink234.xml"/><Relationship Id="rId33" Type="http://schemas.openxmlformats.org/officeDocument/2006/relationships/customXml" Target="../ink/ink238.xml"/><Relationship Id="rId38" Type="http://schemas.openxmlformats.org/officeDocument/2006/relationships/image" Target="../media/image138.png"/><Relationship Id="rId46" Type="http://schemas.openxmlformats.org/officeDocument/2006/relationships/image" Target="../media/image98.png"/><Relationship Id="rId59" Type="http://schemas.openxmlformats.org/officeDocument/2006/relationships/customXml" Target="../ink/ink251.xml"/><Relationship Id="rId67" Type="http://schemas.openxmlformats.org/officeDocument/2006/relationships/customXml" Target="../ink/ink255.xml"/><Relationship Id="rId20" Type="http://schemas.openxmlformats.org/officeDocument/2006/relationships/image" Target="../media/image129.png"/><Relationship Id="rId41" Type="http://schemas.openxmlformats.org/officeDocument/2006/relationships/customXml" Target="../ink/ink242.xml"/><Relationship Id="rId54" Type="http://schemas.openxmlformats.org/officeDocument/2006/relationships/image" Target="../media/image102.png"/><Relationship Id="rId62" Type="http://schemas.openxmlformats.org/officeDocument/2006/relationships/image" Target="../media/image106.png"/><Relationship Id="rId70" Type="http://schemas.openxmlformats.org/officeDocument/2006/relationships/image" Target="../media/image1100.png"/><Relationship Id="rId75" Type="http://schemas.openxmlformats.org/officeDocument/2006/relationships/customXml" Target="../ink/ink259.xml"/><Relationship Id="rId83" Type="http://schemas.openxmlformats.org/officeDocument/2006/relationships/customXml" Target="../ink/ink263.xml"/><Relationship Id="rId88" Type="http://schemas.openxmlformats.org/officeDocument/2006/relationships/image" Target="../media/image119.png"/><Relationship Id="rId91" Type="http://schemas.openxmlformats.org/officeDocument/2006/relationships/customXml" Target="../ink/ink267.xml"/><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229.xml"/><Relationship Id="rId23" Type="http://schemas.openxmlformats.org/officeDocument/2006/relationships/customXml" Target="../ink/ink233.xml"/><Relationship Id="rId28" Type="http://schemas.openxmlformats.org/officeDocument/2006/relationships/image" Target="../media/image133.png"/><Relationship Id="rId36" Type="http://schemas.openxmlformats.org/officeDocument/2006/relationships/image" Target="../media/image137.png"/><Relationship Id="rId49" Type="http://schemas.openxmlformats.org/officeDocument/2006/relationships/customXml" Target="../ink/ink246.xml"/><Relationship Id="rId57" Type="http://schemas.openxmlformats.org/officeDocument/2006/relationships/customXml" Target="../ink/ink250.xml"/><Relationship Id="rId10" Type="http://schemas.openxmlformats.org/officeDocument/2006/relationships/image" Target="../media/image124.png"/><Relationship Id="rId31" Type="http://schemas.openxmlformats.org/officeDocument/2006/relationships/customXml" Target="../ink/ink237.xml"/><Relationship Id="rId44" Type="http://schemas.openxmlformats.org/officeDocument/2006/relationships/image" Target="../media/image97.png"/><Relationship Id="rId52" Type="http://schemas.openxmlformats.org/officeDocument/2006/relationships/image" Target="../media/image101.png"/><Relationship Id="rId60" Type="http://schemas.openxmlformats.org/officeDocument/2006/relationships/image" Target="../media/image105.png"/><Relationship Id="rId65" Type="http://schemas.openxmlformats.org/officeDocument/2006/relationships/customXml" Target="../ink/ink254.xml"/><Relationship Id="rId73" Type="http://schemas.openxmlformats.org/officeDocument/2006/relationships/customXml" Target="../ink/ink258.xml"/><Relationship Id="rId78" Type="http://schemas.openxmlformats.org/officeDocument/2006/relationships/image" Target="../media/image114.png"/><Relationship Id="rId81" Type="http://schemas.openxmlformats.org/officeDocument/2006/relationships/customXml" Target="../ink/ink262.xml"/><Relationship Id="rId86" Type="http://schemas.openxmlformats.org/officeDocument/2006/relationships/image" Target="../media/image118.png"/><Relationship Id="rId4" Type="http://schemas.openxmlformats.org/officeDocument/2006/relationships/image" Target="../media/image121.png"/><Relationship Id="rId9" Type="http://schemas.openxmlformats.org/officeDocument/2006/relationships/customXml" Target="../ink/ink226.xml"/><Relationship Id="rId13" Type="http://schemas.openxmlformats.org/officeDocument/2006/relationships/customXml" Target="../ink/ink228.xml"/><Relationship Id="rId18" Type="http://schemas.openxmlformats.org/officeDocument/2006/relationships/image" Target="../media/image128.png"/><Relationship Id="rId39" Type="http://schemas.openxmlformats.org/officeDocument/2006/relationships/customXml" Target="../ink/ink241.xml"/><Relationship Id="rId34" Type="http://schemas.openxmlformats.org/officeDocument/2006/relationships/image" Target="../media/image136.png"/><Relationship Id="rId50" Type="http://schemas.openxmlformats.org/officeDocument/2006/relationships/image" Target="../media/image1000.png"/><Relationship Id="rId55" Type="http://schemas.openxmlformats.org/officeDocument/2006/relationships/customXml" Target="../ink/ink249.xml"/><Relationship Id="rId76" Type="http://schemas.openxmlformats.org/officeDocument/2006/relationships/image" Target="../media/image113.png"/><Relationship Id="rId7" Type="http://schemas.openxmlformats.org/officeDocument/2006/relationships/customXml" Target="../ink/ink225.xml"/><Relationship Id="rId71" Type="http://schemas.openxmlformats.org/officeDocument/2006/relationships/customXml" Target="../ink/ink257.xml"/><Relationship Id="rId92" Type="http://schemas.openxmlformats.org/officeDocument/2006/relationships/image" Target="../media/image1400.png"/><Relationship Id="rId2" Type="http://schemas.openxmlformats.org/officeDocument/2006/relationships/notesSlide" Target="../notesSlides/notesSlide20.xml"/><Relationship Id="rId29" Type="http://schemas.openxmlformats.org/officeDocument/2006/relationships/customXml" Target="../ink/ink236.xml"/><Relationship Id="rId24" Type="http://schemas.openxmlformats.org/officeDocument/2006/relationships/image" Target="../media/image1310.png"/><Relationship Id="rId40" Type="http://schemas.openxmlformats.org/officeDocument/2006/relationships/image" Target="../media/image139.png"/><Relationship Id="rId45" Type="http://schemas.openxmlformats.org/officeDocument/2006/relationships/customXml" Target="../ink/ink244.xml"/><Relationship Id="rId66" Type="http://schemas.openxmlformats.org/officeDocument/2006/relationships/image" Target="../media/image108.png"/><Relationship Id="rId87" Type="http://schemas.openxmlformats.org/officeDocument/2006/relationships/customXml" Target="../ink/ink265.xml"/><Relationship Id="rId61" Type="http://schemas.openxmlformats.org/officeDocument/2006/relationships/customXml" Target="../ink/ink252.xml"/><Relationship Id="rId82" Type="http://schemas.openxmlformats.org/officeDocument/2006/relationships/image" Target="../media/image116.png"/><Relationship Id="rId19" Type="http://schemas.openxmlformats.org/officeDocument/2006/relationships/customXml" Target="../ink/ink231.xml"/></Relationships>
</file>

<file path=ppt/slides/_rels/slide31.xml.rels><?xml version="1.0" encoding="UTF-8" standalone="yes"?>
<Relationships xmlns="http://schemas.openxmlformats.org/package/2006/relationships"><Relationship Id="rId26" Type="http://schemas.openxmlformats.org/officeDocument/2006/relationships/image" Target="../media/image126.png"/><Relationship Id="rId21" Type="http://schemas.openxmlformats.org/officeDocument/2006/relationships/customXml" Target="../ink/ink277.xml"/><Relationship Id="rId42" Type="http://schemas.openxmlformats.org/officeDocument/2006/relationships/image" Target="../media/image134.png"/><Relationship Id="rId47" Type="http://schemas.openxmlformats.org/officeDocument/2006/relationships/customXml" Target="../ink/ink290.xml"/><Relationship Id="rId63" Type="http://schemas.openxmlformats.org/officeDocument/2006/relationships/customXml" Target="../ink/ink298.xml"/><Relationship Id="rId68" Type="http://schemas.openxmlformats.org/officeDocument/2006/relationships/image" Target="../media/image103.png"/><Relationship Id="rId84" Type="http://schemas.openxmlformats.org/officeDocument/2006/relationships/image" Target="../media/image111.png"/><Relationship Id="rId89" Type="http://schemas.openxmlformats.org/officeDocument/2006/relationships/customXml" Target="../ink/ink311.xml"/><Relationship Id="rId16" Type="http://schemas.openxmlformats.org/officeDocument/2006/relationships/image" Target="../media/image121.png"/><Relationship Id="rId11" Type="http://schemas.openxmlformats.org/officeDocument/2006/relationships/customXml" Target="../ink/ink272.xml"/><Relationship Id="rId32" Type="http://schemas.openxmlformats.org/officeDocument/2006/relationships/image" Target="../media/image129.png"/><Relationship Id="rId37" Type="http://schemas.openxmlformats.org/officeDocument/2006/relationships/customXml" Target="../ink/ink285.xml"/><Relationship Id="rId53" Type="http://schemas.openxmlformats.org/officeDocument/2006/relationships/customXml" Target="../ink/ink293.xml"/><Relationship Id="rId58" Type="http://schemas.openxmlformats.org/officeDocument/2006/relationships/image" Target="../media/image98.png"/><Relationship Id="rId74" Type="http://schemas.openxmlformats.org/officeDocument/2006/relationships/image" Target="../media/image106.png"/><Relationship Id="rId79" Type="http://schemas.openxmlformats.org/officeDocument/2006/relationships/customXml" Target="../ink/ink306.xml"/><Relationship Id="rId102" Type="http://schemas.openxmlformats.org/officeDocument/2006/relationships/image" Target="../media/image1200.png"/><Relationship Id="rId5" Type="http://schemas.openxmlformats.org/officeDocument/2006/relationships/customXml" Target="../ink/ink269.xml"/><Relationship Id="rId90" Type="http://schemas.openxmlformats.org/officeDocument/2006/relationships/image" Target="../media/image114.png"/><Relationship Id="rId95" Type="http://schemas.openxmlformats.org/officeDocument/2006/relationships/customXml" Target="../ink/ink314.xml"/><Relationship Id="rId22" Type="http://schemas.openxmlformats.org/officeDocument/2006/relationships/image" Target="../media/image124.png"/><Relationship Id="rId27" Type="http://schemas.openxmlformats.org/officeDocument/2006/relationships/customXml" Target="../ink/ink280.xml"/><Relationship Id="rId43" Type="http://schemas.openxmlformats.org/officeDocument/2006/relationships/customXml" Target="../ink/ink288.xml"/><Relationship Id="rId48" Type="http://schemas.openxmlformats.org/officeDocument/2006/relationships/image" Target="../media/image137.png"/><Relationship Id="rId64" Type="http://schemas.openxmlformats.org/officeDocument/2006/relationships/image" Target="../media/image101.png"/><Relationship Id="rId69" Type="http://schemas.openxmlformats.org/officeDocument/2006/relationships/customXml" Target="../ink/ink301.xml"/><Relationship Id="rId80" Type="http://schemas.openxmlformats.org/officeDocument/2006/relationships/image" Target="../media/image109.png"/><Relationship Id="rId85" Type="http://schemas.openxmlformats.org/officeDocument/2006/relationships/customXml" Target="../ink/ink309.xml"/><Relationship Id="rId12" Type="http://schemas.openxmlformats.org/officeDocument/2006/relationships/image" Target="../media/image145.png"/><Relationship Id="rId17" Type="http://schemas.openxmlformats.org/officeDocument/2006/relationships/customXml" Target="../ink/ink275.xml"/><Relationship Id="rId25" Type="http://schemas.openxmlformats.org/officeDocument/2006/relationships/customXml" Target="../ink/ink279.xml"/><Relationship Id="rId33" Type="http://schemas.openxmlformats.org/officeDocument/2006/relationships/customXml" Target="../ink/ink283.xml"/><Relationship Id="rId38" Type="http://schemas.openxmlformats.org/officeDocument/2006/relationships/image" Target="../media/image132.png"/><Relationship Id="rId46" Type="http://schemas.openxmlformats.org/officeDocument/2006/relationships/image" Target="../media/image136.png"/><Relationship Id="rId59" Type="http://schemas.openxmlformats.org/officeDocument/2006/relationships/customXml" Target="../ink/ink296.xml"/><Relationship Id="rId67" Type="http://schemas.openxmlformats.org/officeDocument/2006/relationships/customXml" Target="../ink/ink300.xml"/><Relationship Id="rId103" Type="http://schemas.openxmlformats.org/officeDocument/2006/relationships/customXml" Target="../ink/ink318.xml"/><Relationship Id="rId20" Type="http://schemas.openxmlformats.org/officeDocument/2006/relationships/image" Target="../media/image123.png"/><Relationship Id="rId41" Type="http://schemas.openxmlformats.org/officeDocument/2006/relationships/customXml" Target="../ink/ink287.xml"/><Relationship Id="rId54" Type="http://schemas.openxmlformats.org/officeDocument/2006/relationships/image" Target="../media/image96.png"/><Relationship Id="rId62" Type="http://schemas.openxmlformats.org/officeDocument/2006/relationships/image" Target="../media/image1000.png"/><Relationship Id="rId70" Type="http://schemas.openxmlformats.org/officeDocument/2006/relationships/image" Target="../media/image104.png"/><Relationship Id="rId75" Type="http://schemas.openxmlformats.org/officeDocument/2006/relationships/customXml" Target="../ink/ink304.xml"/><Relationship Id="rId83" Type="http://schemas.openxmlformats.org/officeDocument/2006/relationships/customXml" Target="../ink/ink308.xml"/><Relationship Id="rId88" Type="http://schemas.openxmlformats.org/officeDocument/2006/relationships/image" Target="../media/image113.png"/><Relationship Id="rId91" Type="http://schemas.openxmlformats.org/officeDocument/2006/relationships/customXml" Target="../ink/ink312.xml"/><Relationship Id="rId96"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42.png"/><Relationship Id="rId15" Type="http://schemas.openxmlformats.org/officeDocument/2006/relationships/customXml" Target="../ink/ink274.xml"/><Relationship Id="rId23" Type="http://schemas.openxmlformats.org/officeDocument/2006/relationships/customXml" Target="../ink/ink278.xml"/><Relationship Id="rId28" Type="http://schemas.openxmlformats.org/officeDocument/2006/relationships/image" Target="../media/image127.png"/><Relationship Id="rId36" Type="http://schemas.openxmlformats.org/officeDocument/2006/relationships/image" Target="../media/image1310.png"/><Relationship Id="rId49" Type="http://schemas.openxmlformats.org/officeDocument/2006/relationships/customXml" Target="../ink/ink291.xml"/><Relationship Id="rId57" Type="http://schemas.openxmlformats.org/officeDocument/2006/relationships/customXml" Target="../ink/ink295.xml"/><Relationship Id="rId10" Type="http://schemas.openxmlformats.org/officeDocument/2006/relationships/image" Target="../media/image144.png"/><Relationship Id="rId31" Type="http://schemas.openxmlformats.org/officeDocument/2006/relationships/customXml" Target="../ink/ink282.xml"/><Relationship Id="rId44" Type="http://schemas.openxmlformats.org/officeDocument/2006/relationships/image" Target="../media/image135.png"/><Relationship Id="rId52" Type="http://schemas.openxmlformats.org/officeDocument/2006/relationships/image" Target="../media/image139.png"/><Relationship Id="rId60" Type="http://schemas.openxmlformats.org/officeDocument/2006/relationships/image" Target="../media/image99.png"/><Relationship Id="rId65" Type="http://schemas.openxmlformats.org/officeDocument/2006/relationships/customXml" Target="../ink/ink299.xml"/><Relationship Id="rId73" Type="http://schemas.openxmlformats.org/officeDocument/2006/relationships/customXml" Target="../ink/ink303.xml"/><Relationship Id="rId78" Type="http://schemas.openxmlformats.org/officeDocument/2006/relationships/image" Target="../media/image108.png"/><Relationship Id="rId81" Type="http://schemas.openxmlformats.org/officeDocument/2006/relationships/customXml" Target="../ink/ink307.xml"/><Relationship Id="rId86" Type="http://schemas.openxmlformats.org/officeDocument/2006/relationships/image" Target="../media/image112.png"/><Relationship Id="rId94" Type="http://schemas.openxmlformats.org/officeDocument/2006/relationships/image" Target="../media/image116.png"/><Relationship Id="rId99" Type="http://schemas.openxmlformats.org/officeDocument/2006/relationships/customXml" Target="../ink/ink316.xml"/><Relationship Id="rId101" Type="http://schemas.openxmlformats.org/officeDocument/2006/relationships/customXml" Target="../ink/ink317.xml"/><Relationship Id="rId4" Type="http://schemas.openxmlformats.org/officeDocument/2006/relationships/image" Target="../media/image1410.png"/><Relationship Id="rId9" Type="http://schemas.openxmlformats.org/officeDocument/2006/relationships/customXml" Target="../ink/ink271.xml"/><Relationship Id="rId13" Type="http://schemas.openxmlformats.org/officeDocument/2006/relationships/customXml" Target="../ink/ink273.xml"/><Relationship Id="rId18" Type="http://schemas.openxmlformats.org/officeDocument/2006/relationships/image" Target="../media/image122.png"/><Relationship Id="rId39" Type="http://schemas.openxmlformats.org/officeDocument/2006/relationships/customXml" Target="../ink/ink286.xml"/><Relationship Id="rId34" Type="http://schemas.openxmlformats.org/officeDocument/2006/relationships/image" Target="../media/image1300.png"/><Relationship Id="rId50" Type="http://schemas.openxmlformats.org/officeDocument/2006/relationships/image" Target="../media/image138.png"/><Relationship Id="rId55" Type="http://schemas.openxmlformats.org/officeDocument/2006/relationships/customXml" Target="../ink/ink294.xml"/><Relationship Id="rId76" Type="http://schemas.openxmlformats.org/officeDocument/2006/relationships/image" Target="../media/image107.png"/><Relationship Id="rId97" Type="http://schemas.openxmlformats.org/officeDocument/2006/relationships/customXml" Target="../ink/ink315.xml"/><Relationship Id="rId104" Type="http://schemas.openxmlformats.org/officeDocument/2006/relationships/image" Target="../media/image1400.png"/><Relationship Id="rId7" Type="http://schemas.openxmlformats.org/officeDocument/2006/relationships/customXml" Target="../ink/ink270.xml"/><Relationship Id="rId71" Type="http://schemas.openxmlformats.org/officeDocument/2006/relationships/customXml" Target="../ink/ink302.xml"/><Relationship Id="rId92" Type="http://schemas.openxmlformats.org/officeDocument/2006/relationships/image" Target="../media/image115.png"/><Relationship Id="rId2" Type="http://schemas.openxmlformats.org/officeDocument/2006/relationships/notesSlide" Target="../notesSlides/notesSlide21.xml"/><Relationship Id="rId29" Type="http://schemas.openxmlformats.org/officeDocument/2006/relationships/customXml" Target="../ink/ink281.xml"/><Relationship Id="rId24" Type="http://schemas.openxmlformats.org/officeDocument/2006/relationships/image" Target="../media/image125.png"/><Relationship Id="rId40" Type="http://schemas.openxmlformats.org/officeDocument/2006/relationships/image" Target="../media/image133.png"/><Relationship Id="rId45" Type="http://schemas.openxmlformats.org/officeDocument/2006/relationships/customXml" Target="../ink/ink289.xml"/><Relationship Id="rId66" Type="http://schemas.openxmlformats.org/officeDocument/2006/relationships/image" Target="../media/image102.png"/><Relationship Id="rId87" Type="http://schemas.openxmlformats.org/officeDocument/2006/relationships/customXml" Target="../ink/ink310.xml"/><Relationship Id="rId61" Type="http://schemas.openxmlformats.org/officeDocument/2006/relationships/customXml" Target="../ink/ink297.xml"/><Relationship Id="rId82" Type="http://schemas.openxmlformats.org/officeDocument/2006/relationships/image" Target="../media/image1100.png"/><Relationship Id="rId19" Type="http://schemas.openxmlformats.org/officeDocument/2006/relationships/customXml" Target="../ink/ink276.xml"/><Relationship Id="rId14" Type="http://schemas.openxmlformats.org/officeDocument/2006/relationships/image" Target="../media/image146.png"/><Relationship Id="rId30" Type="http://schemas.openxmlformats.org/officeDocument/2006/relationships/image" Target="../media/image128.png"/><Relationship Id="rId35" Type="http://schemas.openxmlformats.org/officeDocument/2006/relationships/customXml" Target="../ink/ink284.xml"/><Relationship Id="rId56" Type="http://schemas.openxmlformats.org/officeDocument/2006/relationships/image" Target="../media/image97.png"/><Relationship Id="rId77" Type="http://schemas.openxmlformats.org/officeDocument/2006/relationships/customXml" Target="../ink/ink305.xml"/><Relationship Id="rId100" Type="http://schemas.openxmlformats.org/officeDocument/2006/relationships/image" Target="../media/image119.png"/><Relationship Id="rId8" Type="http://schemas.openxmlformats.org/officeDocument/2006/relationships/image" Target="../media/image143.png"/><Relationship Id="rId51" Type="http://schemas.openxmlformats.org/officeDocument/2006/relationships/customXml" Target="../ink/ink292.xml"/><Relationship Id="rId72" Type="http://schemas.openxmlformats.org/officeDocument/2006/relationships/image" Target="../media/image105.png"/><Relationship Id="rId93" Type="http://schemas.openxmlformats.org/officeDocument/2006/relationships/customXml" Target="../ink/ink313.xml"/><Relationship Id="rId98" Type="http://schemas.openxmlformats.org/officeDocument/2006/relationships/image" Target="../media/image118.png"/><Relationship Id="rId3" Type="http://schemas.openxmlformats.org/officeDocument/2006/relationships/customXml" Target="../ink/ink268.xml"/></Relationships>
</file>

<file path=ppt/slides/_rels/slide32.xml.rels><?xml version="1.0" encoding="UTF-8" standalone="yes"?>
<Relationships xmlns="http://schemas.openxmlformats.org/package/2006/relationships"><Relationship Id="rId26" Type="http://schemas.openxmlformats.org/officeDocument/2006/relationships/image" Target="../media/image152.png"/><Relationship Id="rId117" Type="http://schemas.openxmlformats.org/officeDocument/2006/relationships/customXml" Target="../ink/ink376.xml"/><Relationship Id="rId21" Type="http://schemas.openxmlformats.org/officeDocument/2006/relationships/customXml" Target="../ink/ink328.xml"/><Relationship Id="rId42" Type="http://schemas.openxmlformats.org/officeDocument/2006/relationships/image" Target="../media/image126.png"/><Relationship Id="rId47" Type="http://schemas.openxmlformats.org/officeDocument/2006/relationships/customXml" Target="../ink/ink341.xml"/><Relationship Id="rId63" Type="http://schemas.openxmlformats.org/officeDocument/2006/relationships/customXml" Target="../ink/ink349.xml"/><Relationship Id="rId68" Type="http://schemas.openxmlformats.org/officeDocument/2006/relationships/image" Target="../media/image139.png"/><Relationship Id="rId84" Type="http://schemas.openxmlformats.org/officeDocument/2006/relationships/image" Target="../media/image103.png"/><Relationship Id="rId89" Type="http://schemas.openxmlformats.org/officeDocument/2006/relationships/customXml" Target="../ink/ink362.xml"/><Relationship Id="rId112" Type="http://schemas.openxmlformats.org/officeDocument/2006/relationships/image" Target="../media/image117.png"/><Relationship Id="rId16" Type="http://schemas.openxmlformats.org/officeDocument/2006/relationships/image" Target="../media/image147.png"/><Relationship Id="rId107" Type="http://schemas.openxmlformats.org/officeDocument/2006/relationships/customXml" Target="../ink/ink371.xml"/><Relationship Id="rId11" Type="http://schemas.openxmlformats.org/officeDocument/2006/relationships/customXml" Target="../ink/ink323.xml"/><Relationship Id="rId32" Type="http://schemas.openxmlformats.org/officeDocument/2006/relationships/image" Target="../media/image121.png"/><Relationship Id="rId37" Type="http://schemas.openxmlformats.org/officeDocument/2006/relationships/customXml" Target="../ink/ink336.xml"/><Relationship Id="rId53" Type="http://schemas.openxmlformats.org/officeDocument/2006/relationships/customXml" Target="../ink/ink344.xml"/><Relationship Id="rId58" Type="http://schemas.openxmlformats.org/officeDocument/2006/relationships/image" Target="../media/image134.png"/><Relationship Id="rId74" Type="http://schemas.openxmlformats.org/officeDocument/2006/relationships/image" Target="../media/image98.png"/><Relationship Id="rId79" Type="http://schemas.openxmlformats.org/officeDocument/2006/relationships/customXml" Target="../ink/ink357.xml"/><Relationship Id="rId102" Type="http://schemas.openxmlformats.org/officeDocument/2006/relationships/image" Target="../media/image112.png"/><Relationship Id="rId5" Type="http://schemas.openxmlformats.org/officeDocument/2006/relationships/customXml" Target="../ink/ink320.xml"/><Relationship Id="rId90" Type="http://schemas.openxmlformats.org/officeDocument/2006/relationships/image" Target="../media/image106.png"/><Relationship Id="rId95" Type="http://schemas.openxmlformats.org/officeDocument/2006/relationships/customXml" Target="../ink/ink365.xml"/><Relationship Id="rId22" Type="http://schemas.openxmlformats.org/officeDocument/2006/relationships/image" Target="../media/image1500.png"/><Relationship Id="rId27" Type="http://schemas.openxmlformats.org/officeDocument/2006/relationships/customXml" Target="../ink/ink331.xml"/><Relationship Id="rId43" Type="http://schemas.openxmlformats.org/officeDocument/2006/relationships/customXml" Target="../ink/ink339.xml"/><Relationship Id="rId48" Type="http://schemas.openxmlformats.org/officeDocument/2006/relationships/image" Target="../media/image129.png"/><Relationship Id="rId64" Type="http://schemas.openxmlformats.org/officeDocument/2006/relationships/image" Target="../media/image137.png"/><Relationship Id="rId69" Type="http://schemas.openxmlformats.org/officeDocument/2006/relationships/customXml" Target="../ink/ink352.xml"/><Relationship Id="rId113" Type="http://schemas.openxmlformats.org/officeDocument/2006/relationships/customXml" Target="../ink/ink374.xml"/><Relationship Id="rId118" Type="http://schemas.openxmlformats.org/officeDocument/2006/relationships/image" Target="../media/image1200.png"/><Relationship Id="rId80" Type="http://schemas.openxmlformats.org/officeDocument/2006/relationships/image" Target="../media/image101.png"/><Relationship Id="rId85" Type="http://schemas.openxmlformats.org/officeDocument/2006/relationships/customXml" Target="../ink/ink360.xml"/><Relationship Id="rId12" Type="http://schemas.openxmlformats.org/officeDocument/2006/relationships/image" Target="../media/image145.png"/><Relationship Id="rId17" Type="http://schemas.openxmlformats.org/officeDocument/2006/relationships/customXml" Target="../ink/ink326.xml"/><Relationship Id="rId33" Type="http://schemas.openxmlformats.org/officeDocument/2006/relationships/customXml" Target="../ink/ink334.xml"/><Relationship Id="rId38" Type="http://schemas.openxmlformats.org/officeDocument/2006/relationships/image" Target="../media/image124.png"/><Relationship Id="rId59" Type="http://schemas.openxmlformats.org/officeDocument/2006/relationships/customXml" Target="../ink/ink347.xml"/><Relationship Id="rId103" Type="http://schemas.openxmlformats.org/officeDocument/2006/relationships/customXml" Target="../ink/ink369.xml"/><Relationship Id="rId108" Type="http://schemas.openxmlformats.org/officeDocument/2006/relationships/image" Target="../media/image115.png"/><Relationship Id="rId54" Type="http://schemas.openxmlformats.org/officeDocument/2006/relationships/image" Target="../media/image132.png"/><Relationship Id="rId70" Type="http://schemas.openxmlformats.org/officeDocument/2006/relationships/image" Target="../media/image96.png"/><Relationship Id="rId75" Type="http://schemas.openxmlformats.org/officeDocument/2006/relationships/customXml" Target="../ink/ink355.xml"/><Relationship Id="rId91" Type="http://schemas.openxmlformats.org/officeDocument/2006/relationships/customXml" Target="../ink/ink363.xml"/><Relationship Id="rId96"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329.xml"/><Relationship Id="rId28" Type="http://schemas.openxmlformats.org/officeDocument/2006/relationships/image" Target="../media/image153.png"/><Relationship Id="rId49" Type="http://schemas.openxmlformats.org/officeDocument/2006/relationships/customXml" Target="../ink/ink342.xml"/><Relationship Id="rId114" Type="http://schemas.openxmlformats.org/officeDocument/2006/relationships/image" Target="../media/image118.png"/><Relationship Id="rId119" Type="http://schemas.openxmlformats.org/officeDocument/2006/relationships/customXml" Target="../ink/ink377.xml"/><Relationship Id="rId10" Type="http://schemas.openxmlformats.org/officeDocument/2006/relationships/image" Target="../media/image144.png"/><Relationship Id="rId31" Type="http://schemas.openxmlformats.org/officeDocument/2006/relationships/customXml" Target="../ink/ink333.xml"/><Relationship Id="rId44" Type="http://schemas.openxmlformats.org/officeDocument/2006/relationships/image" Target="../media/image127.png"/><Relationship Id="rId52" Type="http://schemas.openxmlformats.org/officeDocument/2006/relationships/image" Target="../media/image1310.png"/><Relationship Id="rId60" Type="http://schemas.openxmlformats.org/officeDocument/2006/relationships/image" Target="../media/image135.png"/><Relationship Id="rId65" Type="http://schemas.openxmlformats.org/officeDocument/2006/relationships/customXml" Target="../ink/ink350.xml"/><Relationship Id="rId73" Type="http://schemas.openxmlformats.org/officeDocument/2006/relationships/customXml" Target="../ink/ink354.xml"/><Relationship Id="rId78" Type="http://schemas.openxmlformats.org/officeDocument/2006/relationships/image" Target="../media/image1000.png"/><Relationship Id="rId81" Type="http://schemas.openxmlformats.org/officeDocument/2006/relationships/customXml" Target="../ink/ink358.xml"/><Relationship Id="rId86" Type="http://schemas.openxmlformats.org/officeDocument/2006/relationships/image" Target="../media/image104.png"/><Relationship Id="rId94" Type="http://schemas.openxmlformats.org/officeDocument/2006/relationships/image" Target="../media/image108.png"/><Relationship Id="rId99" Type="http://schemas.openxmlformats.org/officeDocument/2006/relationships/customXml" Target="../ink/ink367.xml"/><Relationship Id="rId101" Type="http://schemas.openxmlformats.org/officeDocument/2006/relationships/customXml" Target="../ink/ink368.xml"/><Relationship Id="rId4" Type="http://schemas.openxmlformats.org/officeDocument/2006/relationships/image" Target="../media/image1410.png"/><Relationship Id="rId9" Type="http://schemas.openxmlformats.org/officeDocument/2006/relationships/customXml" Target="../ink/ink322.xml"/><Relationship Id="rId13" Type="http://schemas.openxmlformats.org/officeDocument/2006/relationships/customXml" Target="../ink/ink324.xml"/><Relationship Id="rId18" Type="http://schemas.openxmlformats.org/officeDocument/2006/relationships/image" Target="../media/image148.png"/><Relationship Id="rId39" Type="http://schemas.openxmlformats.org/officeDocument/2006/relationships/customXml" Target="../ink/ink337.xml"/><Relationship Id="rId109" Type="http://schemas.openxmlformats.org/officeDocument/2006/relationships/customXml" Target="../ink/ink372.xml"/><Relationship Id="rId34" Type="http://schemas.openxmlformats.org/officeDocument/2006/relationships/image" Target="../media/image122.png"/><Relationship Id="rId50" Type="http://schemas.openxmlformats.org/officeDocument/2006/relationships/image" Target="../media/image1300.png"/><Relationship Id="rId55" Type="http://schemas.openxmlformats.org/officeDocument/2006/relationships/customXml" Target="../ink/ink345.xml"/><Relationship Id="rId76" Type="http://schemas.openxmlformats.org/officeDocument/2006/relationships/image" Target="../media/image99.png"/><Relationship Id="rId97" Type="http://schemas.openxmlformats.org/officeDocument/2006/relationships/customXml" Target="../ink/ink366.xml"/><Relationship Id="rId104" Type="http://schemas.openxmlformats.org/officeDocument/2006/relationships/image" Target="../media/image113.png"/><Relationship Id="rId120" Type="http://schemas.openxmlformats.org/officeDocument/2006/relationships/image" Target="../media/image1400.png"/><Relationship Id="rId7" Type="http://schemas.openxmlformats.org/officeDocument/2006/relationships/customXml" Target="../ink/ink321.xml"/><Relationship Id="rId71" Type="http://schemas.openxmlformats.org/officeDocument/2006/relationships/customXml" Target="../ink/ink353.xml"/><Relationship Id="rId92" Type="http://schemas.openxmlformats.org/officeDocument/2006/relationships/image" Target="../media/image107.png"/><Relationship Id="rId2" Type="http://schemas.openxmlformats.org/officeDocument/2006/relationships/notesSlide" Target="../notesSlides/notesSlide22.xml"/><Relationship Id="rId29" Type="http://schemas.openxmlformats.org/officeDocument/2006/relationships/customXml" Target="../ink/ink332.xml"/><Relationship Id="rId24" Type="http://schemas.openxmlformats.org/officeDocument/2006/relationships/image" Target="../media/image1510.png"/><Relationship Id="rId40" Type="http://schemas.openxmlformats.org/officeDocument/2006/relationships/image" Target="../media/image125.png"/><Relationship Id="rId45" Type="http://schemas.openxmlformats.org/officeDocument/2006/relationships/customXml" Target="../ink/ink340.xml"/><Relationship Id="rId66" Type="http://schemas.openxmlformats.org/officeDocument/2006/relationships/image" Target="../media/image138.png"/><Relationship Id="rId87" Type="http://schemas.openxmlformats.org/officeDocument/2006/relationships/customXml" Target="../ink/ink361.xml"/><Relationship Id="rId110" Type="http://schemas.openxmlformats.org/officeDocument/2006/relationships/image" Target="../media/image116.png"/><Relationship Id="rId115" Type="http://schemas.openxmlformats.org/officeDocument/2006/relationships/customXml" Target="../ink/ink375.xml"/><Relationship Id="rId61" Type="http://schemas.openxmlformats.org/officeDocument/2006/relationships/customXml" Target="../ink/ink348.xml"/><Relationship Id="rId82" Type="http://schemas.openxmlformats.org/officeDocument/2006/relationships/image" Target="../media/image102.png"/><Relationship Id="rId19" Type="http://schemas.openxmlformats.org/officeDocument/2006/relationships/customXml" Target="../ink/ink327.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335.xml"/><Relationship Id="rId56" Type="http://schemas.openxmlformats.org/officeDocument/2006/relationships/image" Target="../media/image133.png"/><Relationship Id="rId77" Type="http://schemas.openxmlformats.org/officeDocument/2006/relationships/customXml" Target="../ink/ink356.xml"/><Relationship Id="rId100" Type="http://schemas.openxmlformats.org/officeDocument/2006/relationships/image" Target="../media/image111.png"/><Relationship Id="rId105" Type="http://schemas.openxmlformats.org/officeDocument/2006/relationships/customXml" Target="../ink/ink370.xml"/><Relationship Id="rId8" Type="http://schemas.openxmlformats.org/officeDocument/2006/relationships/image" Target="../media/image143.png"/><Relationship Id="rId51" Type="http://schemas.openxmlformats.org/officeDocument/2006/relationships/customXml" Target="../ink/ink343.xml"/><Relationship Id="rId72" Type="http://schemas.openxmlformats.org/officeDocument/2006/relationships/image" Target="../media/image97.png"/><Relationship Id="rId93" Type="http://schemas.openxmlformats.org/officeDocument/2006/relationships/customXml" Target="../ink/ink364.xml"/><Relationship Id="rId98" Type="http://schemas.openxmlformats.org/officeDocument/2006/relationships/image" Target="../media/image1100.png"/><Relationship Id="rId3" Type="http://schemas.openxmlformats.org/officeDocument/2006/relationships/customXml" Target="../ink/ink319.xml"/><Relationship Id="rId25" Type="http://schemas.openxmlformats.org/officeDocument/2006/relationships/customXml" Target="../ink/ink330.xml"/><Relationship Id="rId46" Type="http://schemas.openxmlformats.org/officeDocument/2006/relationships/image" Target="../media/image128.png"/><Relationship Id="rId67" Type="http://schemas.openxmlformats.org/officeDocument/2006/relationships/customXml" Target="../ink/ink351.xml"/><Relationship Id="rId116" Type="http://schemas.openxmlformats.org/officeDocument/2006/relationships/image" Target="../media/image119.png"/><Relationship Id="rId20" Type="http://schemas.openxmlformats.org/officeDocument/2006/relationships/image" Target="../media/image149.png"/><Relationship Id="rId41" Type="http://schemas.openxmlformats.org/officeDocument/2006/relationships/customXml" Target="../ink/ink338.xml"/><Relationship Id="rId62" Type="http://schemas.openxmlformats.org/officeDocument/2006/relationships/image" Target="../media/image136.png"/><Relationship Id="rId83" Type="http://schemas.openxmlformats.org/officeDocument/2006/relationships/customXml" Target="../ink/ink359.xml"/><Relationship Id="rId88" Type="http://schemas.openxmlformats.org/officeDocument/2006/relationships/image" Target="../media/image105.png"/><Relationship Id="rId111" Type="http://schemas.openxmlformats.org/officeDocument/2006/relationships/customXml" Target="../ink/ink373.xml"/><Relationship Id="rId15" Type="http://schemas.openxmlformats.org/officeDocument/2006/relationships/customXml" Target="../ink/ink325.xml"/><Relationship Id="rId36" Type="http://schemas.openxmlformats.org/officeDocument/2006/relationships/image" Target="../media/image123.png"/><Relationship Id="rId57" Type="http://schemas.openxmlformats.org/officeDocument/2006/relationships/customXml" Target="../ink/ink346.xml"/><Relationship Id="rId106" Type="http://schemas.openxmlformats.org/officeDocument/2006/relationships/image" Target="../media/image114.png"/></Relationships>
</file>

<file path=ppt/slides/_rels/slide33.xml.rels><?xml version="1.0" encoding="UTF-8" standalone="yes"?>
<Relationships xmlns="http://schemas.openxmlformats.org/package/2006/relationships"><Relationship Id="rId117" Type="http://schemas.openxmlformats.org/officeDocument/2006/relationships/customXml" Target="../ink/ink435.xml"/><Relationship Id="rId21" Type="http://schemas.openxmlformats.org/officeDocument/2006/relationships/customXml" Target="../ink/ink387.xml"/><Relationship Id="rId42" Type="http://schemas.openxmlformats.org/officeDocument/2006/relationships/image" Target="../media/image1600.png"/><Relationship Id="rId47" Type="http://schemas.openxmlformats.org/officeDocument/2006/relationships/customXml" Target="../ink/ink400.xml"/><Relationship Id="rId63" Type="http://schemas.openxmlformats.org/officeDocument/2006/relationships/customXml" Target="../ink/ink408.xml"/><Relationship Id="rId68" Type="http://schemas.openxmlformats.org/officeDocument/2006/relationships/image" Target="../media/image132.png"/><Relationship Id="rId84" Type="http://schemas.openxmlformats.org/officeDocument/2006/relationships/image" Target="../media/image96.png"/><Relationship Id="rId89" Type="http://schemas.openxmlformats.org/officeDocument/2006/relationships/customXml" Target="../ink/ink421.xml"/><Relationship Id="rId112" Type="http://schemas.openxmlformats.org/officeDocument/2006/relationships/image" Target="../media/image1100.png"/><Relationship Id="rId16" Type="http://schemas.openxmlformats.org/officeDocument/2006/relationships/image" Target="../media/image147.png"/><Relationship Id="rId107" Type="http://schemas.openxmlformats.org/officeDocument/2006/relationships/customXml" Target="../ink/ink430.xml"/><Relationship Id="rId11" Type="http://schemas.openxmlformats.org/officeDocument/2006/relationships/customXml" Target="../ink/ink382.xml"/><Relationship Id="rId32" Type="http://schemas.openxmlformats.org/officeDocument/2006/relationships/image" Target="../media/image155.png"/><Relationship Id="rId37" Type="http://schemas.openxmlformats.org/officeDocument/2006/relationships/customXml" Target="../ink/ink395.xml"/><Relationship Id="rId53" Type="http://schemas.openxmlformats.org/officeDocument/2006/relationships/customXml" Target="../ink/ink403.xml"/><Relationship Id="rId58" Type="http://schemas.openxmlformats.org/officeDocument/2006/relationships/image" Target="../media/image127.png"/><Relationship Id="rId74" Type="http://schemas.openxmlformats.org/officeDocument/2006/relationships/image" Target="../media/image135.png"/><Relationship Id="rId79" Type="http://schemas.openxmlformats.org/officeDocument/2006/relationships/customXml" Target="../ink/ink416.xml"/><Relationship Id="rId102" Type="http://schemas.openxmlformats.org/officeDocument/2006/relationships/image" Target="../media/image105.png"/><Relationship Id="rId123" Type="http://schemas.openxmlformats.org/officeDocument/2006/relationships/customXml" Target="../ink/ink438.xml"/><Relationship Id="rId128" Type="http://schemas.openxmlformats.org/officeDocument/2006/relationships/image" Target="../media/image118.png"/><Relationship Id="rId5" Type="http://schemas.openxmlformats.org/officeDocument/2006/relationships/customXml" Target="../ink/ink379.xml"/><Relationship Id="rId90" Type="http://schemas.openxmlformats.org/officeDocument/2006/relationships/image" Target="../media/image99.png"/><Relationship Id="rId95" Type="http://schemas.openxmlformats.org/officeDocument/2006/relationships/customXml" Target="../ink/ink424.xml"/><Relationship Id="rId22" Type="http://schemas.openxmlformats.org/officeDocument/2006/relationships/image" Target="../media/image1500.png"/><Relationship Id="rId27" Type="http://schemas.openxmlformats.org/officeDocument/2006/relationships/customXml" Target="../ink/ink390.xml"/><Relationship Id="rId43" Type="http://schemas.openxmlformats.org/officeDocument/2006/relationships/customXml" Target="../ink/ink398.xml"/><Relationship Id="rId48" Type="http://schemas.openxmlformats.org/officeDocument/2006/relationships/image" Target="../media/image122.png"/><Relationship Id="rId64" Type="http://schemas.openxmlformats.org/officeDocument/2006/relationships/image" Target="../media/image1300.png"/><Relationship Id="rId69" Type="http://schemas.openxmlformats.org/officeDocument/2006/relationships/customXml" Target="../ink/ink411.xml"/><Relationship Id="rId113" Type="http://schemas.openxmlformats.org/officeDocument/2006/relationships/customXml" Target="../ink/ink433.xml"/><Relationship Id="rId118" Type="http://schemas.openxmlformats.org/officeDocument/2006/relationships/image" Target="../media/image113.png"/><Relationship Id="rId80" Type="http://schemas.openxmlformats.org/officeDocument/2006/relationships/image" Target="../media/image138.png"/><Relationship Id="rId85" Type="http://schemas.openxmlformats.org/officeDocument/2006/relationships/customXml" Target="../ink/ink419.xml"/><Relationship Id="rId12" Type="http://schemas.openxmlformats.org/officeDocument/2006/relationships/image" Target="../media/image145.png"/><Relationship Id="rId17" Type="http://schemas.openxmlformats.org/officeDocument/2006/relationships/customXml" Target="../ink/ink385.xml"/><Relationship Id="rId33" Type="http://schemas.openxmlformats.org/officeDocument/2006/relationships/customXml" Target="../ink/ink393.xml"/><Relationship Id="rId38" Type="http://schemas.openxmlformats.org/officeDocument/2006/relationships/image" Target="../media/image158.png"/><Relationship Id="rId59" Type="http://schemas.openxmlformats.org/officeDocument/2006/relationships/customXml" Target="../ink/ink406.xml"/><Relationship Id="rId103" Type="http://schemas.openxmlformats.org/officeDocument/2006/relationships/customXml" Target="../ink/ink428.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441.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414.xml"/><Relationship Id="rId91" Type="http://schemas.openxmlformats.org/officeDocument/2006/relationships/customXml" Target="../ink/ink422.xml"/><Relationship Id="rId96"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388.xml"/><Relationship Id="rId28" Type="http://schemas.openxmlformats.org/officeDocument/2006/relationships/image" Target="../media/image153.png"/><Relationship Id="rId49" Type="http://schemas.openxmlformats.org/officeDocument/2006/relationships/customXml" Target="../ink/ink401.xml"/><Relationship Id="rId114" Type="http://schemas.openxmlformats.org/officeDocument/2006/relationships/image" Target="../media/image111.png"/><Relationship Id="rId119" Type="http://schemas.openxmlformats.org/officeDocument/2006/relationships/customXml" Target="../ink/ink436.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409.xml"/><Relationship Id="rId81" Type="http://schemas.openxmlformats.org/officeDocument/2006/relationships/customXml" Target="../ink/ink417.xml"/><Relationship Id="rId86" Type="http://schemas.openxmlformats.org/officeDocument/2006/relationships/image" Target="../media/image97.png"/><Relationship Id="rId130" Type="http://schemas.openxmlformats.org/officeDocument/2006/relationships/image" Target="../media/image119.png"/><Relationship Id="rId13" Type="http://schemas.openxmlformats.org/officeDocument/2006/relationships/customXml" Target="../ink/ink383.xml"/><Relationship Id="rId18" Type="http://schemas.openxmlformats.org/officeDocument/2006/relationships/image" Target="../media/image148.png"/><Relationship Id="rId39" Type="http://schemas.openxmlformats.org/officeDocument/2006/relationships/customXml" Target="../ink/ink396.xml"/><Relationship Id="rId109" Type="http://schemas.openxmlformats.org/officeDocument/2006/relationships/customXml" Target="../ink/ink431.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404.xml"/><Relationship Id="rId76" Type="http://schemas.openxmlformats.org/officeDocument/2006/relationships/image" Target="../media/image136.png"/><Relationship Id="rId97" Type="http://schemas.openxmlformats.org/officeDocument/2006/relationships/customXml" Target="../ink/ink425.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439.xml"/><Relationship Id="rId7" Type="http://schemas.openxmlformats.org/officeDocument/2006/relationships/customXml" Target="../ink/ink380.xml"/><Relationship Id="rId71" Type="http://schemas.openxmlformats.org/officeDocument/2006/relationships/customXml" Target="../ink/ink412.xml"/><Relationship Id="rId92" Type="http://schemas.openxmlformats.org/officeDocument/2006/relationships/image" Target="../media/image1000.png"/><Relationship Id="rId2" Type="http://schemas.openxmlformats.org/officeDocument/2006/relationships/notesSlide" Target="../notesSlides/notesSlide23.xml"/><Relationship Id="rId29" Type="http://schemas.openxmlformats.org/officeDocument/2006/relationships/customXml" Target="../ink/ink391.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399.xml"/><Relationship Id="rId66" Type="http://schemas.openxmlformats.org/officeDocument/2006/relationships/image" Target="../media/image1310.png"/><Relationship Id="rId87" Type="http://schemas.openxmlformats.org/officeDocument/2006/relationships/customXml" Target="../ink/ink420.xml"/><Relationship Id="rId110" Type="http://schemas.openxmlformats.org/officeDocument/2006/relationships/image" Target="../media/image109.png"/><Relationship Id="rId115" Type="http://schemas.openxmlformats.org/officeDocument/2006/relationships/customXml" Target="../ink/ink434.xml"/><Relationship Id="rId131" Type="http://schemas.openxmlformats.org/officeDocument/2006/relationships/customXml" Target="../ink/ink442.xml"/><Relationship Id="rId61" Type="http://schemas.openxmlformats.org/officeDocument/2006/relationships/customXml" Target="../ink/ink407.xml"/><Relationship Id="rId82" Type="http://schemas.openxmlformats.org/officeDocument/2006/relationships/image" Target="../media/image139.png"/><Relationship Id="rId19" Type="http://schemas.openxmlformats.org/officeDocument/2006/relationships/customXml" Target="../ink/ink386.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394.xml"/><Relationship Id="rId56" Type="http://schemas.openxmlformats.org/officeDocument/2006/relationships/image" Target="../media/image126.png"/><Relationship Id="rId77" Type="http://schemas.openxmlformats.org/officeDocument/2006/relationships/customXml" Target="../ink/ink415.xml"/><Relationship Id="rId100" Type="http://schemas.openxmlformats.org/officeDocument/2006/relationships/image" Target="../media/image104.png"/><Relationship Id="rId105" Type="http://schemas.openxmlformats.org/officeDocument/2006/relationships/customXml" Target="../ink/ink429.xml"/><Relationship Id="rId126" Type="http://schemas.openxmlformats.org/officeDocument/2006/relationships/image" Target="../media/image117.png"/><Relationship Id="rId8" Type="http://schemas.openxmlformats.org/officeDocument/2006/relationships/image" Target="../media/image143.png"/><Relationship Id="rId51" Type="http://schemas.openxmlformats.org/officeDocument/2006/relationships/customXml" Target="../ink/ink402.xml"/><Relationship Id="rId72" Type="http://schemas.openxmlformats.org/officeDocument/2006/relationships/image" Target="../media/image134.png"/><Relationship Id="rId93" Type="http://schemas.openxmlformats.org/officeDocument/2006/relationships/customXml" Target="../ink/ink423.xml"/><Relationship Id="rId98" Type="http://schemas.openxmlformats.org/officeDocument/2006/relationships/image" Target="../media/image103.png"/><Relationship Id="rId121" Type="http://schemas.openxmlformats.org/officeDocument/2006/relationships/customXml" Target="../ink/ink437.xml"/><Relationship Id="rId3" Type="http://schemas.openxmlformats.org/officeDocument/2006/relationships/customXml" Target="../ink/ink378.xml"/><Relationship Id="rId25" Type="http://schemas.openxmlformats.org/officeDocument/2006/relationships/customXml" Target="../ink/ink389.xml"/><Relationship Id="rId46" Type="http://schemas.openxmlformats.org/officeDocument/2006/relationships/image" Target="../media/image121.png"/><Relationship Id="rId67" Type="http://schemas.openxmlformats.org/officeDocument/2006/relationships/customXml" Target="../ink/ink410.xml"/><Relationship Id="rId116" Type="http://schemas.openxmlformats.org/officeDocument/2006/relationships/image" Target="../media/image112.png"/><Relationship Id="rId20" Type="http://schemas.openxmlformats.org/officeDocument/2006/relationships/image" Target="../media/image149.png"/><Relationship Id="rId41" Type="http://schemas.openxmlformats.org/officeDocument/2006/relationships/customXml" Target="../ink/ink397.xml"/><Relationship Id="rId62" Type="http://schemas.openxmlformats.org/officeDocument/2006/relationships/image" Target="../media/image129.png"/><Relationship Id="rId83" Type="http://schemas.openxmlformats.org/officeDocument/2006/relationships/customXml" Target="../ink/ink418.xml"/><Relationship Id="rId88" Type="http://schemas.openxmlformats.org/officeDocument/2006/relationships/image" Target="../media/image98.png"/><Relationship Id="rId111" Type="http://schemas.openxmlformats.org/officeDocument/2006/relationships/customXml" Target="../ink/ink432.xml"/><Relationship Id="rId132" Type="http://schemas.openxmlformats.org/officeDocument/2006/relationships/image" Target="../media/image1200.png"/><Relationship Id="rId15" Type="http://schemas.openxmlformats.org/officeDocument/2006/relationships/customXml" Target="../ink/ink384.xml"/><Relationship Id="rId36" Type="http://schemas.openxmlformats.org/officeDocument/2006/relationships/image" Target="../media/image157.png"/><Relationship Id="rId57" Type="http://schemas.openxmlformats.org/officeDocument/2006/relationships/customXml" Target="../ink/ink405.xml"/><Relationship Id="rId106" Type="http://schemas.openxmlformats.org/officeDocument/2006/relationships/image" Target="../media/image107.png"/><Relationship Id="rId127" Type="http://schemas.openxmlformats.org/officeDocument/2006/relationships/customXml" Target="../ink/ink440.xml"/><Relationship Id="rId10" Type="http://schemas.openxmlformats.org/officeDocument/2006/relationships/image" Target="../media/image144.png"/><Relationship Id="rId31" Type="http://schemas.openxmlformats.org/officeDocument/2006/relationships/customXml" Target="../ink/ink392.xml"/><Relationship Id="rId52" Type="http://schemas.openxmlformats.org/officeDocument/2006/relationships/image" Target="../media/image124.png"/><Relationship Id="rId73" Type="http://schemas.openxmlformats.org/officeDocument/2006/relationships/customXml" Target="../ink/ink413.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426.xml"/><Relationship Id="rId101" Type="http://schemas.openxmlformats.org/officeDocument/2006/relationships/customXml" Target="../ink/ink427.xml"/><Relationship Id="rId122" Type="http://schemas.openxmlformats.org/officeDocument/2006/relationships/image" Target="../media/image115.png"/><Relationship Id="rId4" Type="http://schemas.openxmlformats.org/officeDocument/2006/relationships/image" Target="../media/image1410.png"/><Relationship Id="rId9" Type="http://schemas.openxmlformats.org/officeDocument/2006/relationships/customXml" Target="../ink/ink381.xml"/><Relationship Id="rId26" Type="http://schemas.openxmlformats.org/officeDocument/2006/relationships/image" Target="../media/image152.png"/></Relationships>
</file>

<file path=ppt/slides/_rels/slide34.xml.rels><?xml version="1.0" encoding="UTF-8" standalone="yes"?>
<Relationships xmlns="http://schemas.openxmlformats.org/package/2006/relationships"><Relationship Id="rId117" Type="http://schemas.openxmlformats.org/officeDocument/2006/relationships/customXml" Target="../ink/ink500.xml"/><Relationship Id="rId21" Type="http://schemas.openxmlformats.org/officeDocument/2006/relationships/customXml" Target="../ink/ink452.xml"/><Relationship Id="rId42" Type="http://schemas.openxmlformats.org/officeDocument/2006/relationships/image" Target="../media/image1600.png"/><Relationship Id="rId63" Type="http://schemas.openxmlformats.org/officeDocument/2006/relationships/customXml" Target="../ink/ink473.xml"/><Relationship Id="rId84" Type="http://schemas.openxmlformats.org/officeDocument/2006/relationships/image" Target="../media/image96.png"/><Relationship Id="rId138" Type="http://schemas.openxmlformats.org/officeDocument/2006/relationships/image" Target="../media/image164.png"/><Relationship Id="rId107" Type="http://schemas.openxmlformats.org/officeDocument/2006/relationships/customXml" Target="../ink/ink495.xml"/><Relationship Id="rId11" Type="http://schemas.openxmlformats.org/officeDocument/2006/relationships/customXml" Target="../ink/ink447.xml"/><Relationship Id="rId32" Type="http://schemas.openxmlformats.org/officeDocument/2006/relationships/image" Target="../media/image155.png"/><Relationship Id="rId53" Type="http://schemas.openxmlformats.org/officeDocument/2006/relationships/customXml" Target="../ink/ink468.xml"/><Relationship Id="rId74" Type="http://schemas.openxmlformats.org/officeDocument/2006/relationships/image" Target="../media/image135.png"/><Relationship Id="rId128" Type="http://schemas.openxmlformats.org/officeDocument/2006/relationships/image" Target="../media/image118.png"/><Relationship Id="rId5" Type="http://schemas.openxmlformats.org/officeDocument/2006/relationships/customXml" Target="../ink/ink444.xml"/><Relationship Id="rId90" Type="http://schemas.openxmlformats.org/officeDocument/2006/relationships/image" Target="../media/image99.png"/><Relationship Id="rId95" Type="http://schemas.openxmlformats.org/officeDocument/2006/relationships/customXml" Target="../ink/ink489.xml"/><Relationship Id="rId22" Type="http://schemas.openxmlformats.org/officeDocument/2006/relationships/image" Target="../media/image1500.png"/><Relationship Id="rId27" Type="http://schemas.openxmlformats.org/officeDocument/2006/relationships/customXml" Target="../ink/ink455.xml"/><Relationship Id="rId43" Type="http://schemas.openxmlformats.org/officeDocument/2006/relationships/customXml" Target="../ink/ink463.xml"/><Relationship Id="rId48" Type="http://schemas.openxmlformats.org/officeDocument/2006/relationships/image" Target="../media/image122.png"/><Relationship Id="rId64" Type="http://schemas.openxmlformats.org/officeDocument/2006/relationships/image" Target="../media/image1300.png"/><Relationship Id="rId69" Type="http://schemas.openxmlformats.org/officeDocument/2006/relationships/customXml" Target="../ink/ink476.xml"/><Relationship Id="rId113" Type="http://schemas.openxmlformats.org/officeDocument/2006/relationships/customXml" Target="../ink/ink498.xml"/><Relationship Id="rId118" Type="http://schemas.openxmlformats.org/officeDocument/2006/relationships/image" Target="../media/image113.png"/><Relationship Id="rId134" Type="http://schemas.openxmlformats.org/officeDocument/2006/relationships/image" Target="../media/image162.png"/><Relationship Id="rId139" Type="http://schemas.openxmlformats.org/officeDocument/2006/relationships/customXml" Target="../ink/ink511.xml"/><Relationship Id="rId80" Type="http://schemas.openxmlformats.org/officeDocument/2006/relationships/image" Target="../media/image138.png"/><Relationship Id="rId85" Type="http://schemas.openxmlformats.org/officeDocument/2006/relationships/customXml" Target="../ink/ink484.xml"/><Relationship Id="rId12" Type="http://schemas.openxmlformats.org/officeDocument/2006/relationships/image" Target="../media/image145.png"/><Relationship Id="rId17" Type="http://schemas.openxmlformats.org/officeDocument/2006/relationships/customXml" Target="../ink/ink450.xml"/><Relationship Id="rId33" Type="http://schemas.openxmlformats.org/officeDocument/2006/relationships/customXml" Target="../ink/ink458.xml"/><Relationship Id="rId38" Type="http://schemas.openxmlformats.org/officeDocument/2006/relationships/image" Target="../media/image158.png"/><Relationship Id="rId59" Type="http://schemas.openxmlformats.org/officeDocument/2006/relationships/customXml" Target="../ink/ink471.xml"/><Relationship Id="rId103" Type="http://schemas.openxmlformats.org/officeDocument/2006/relationships/customXml" Target="../ink/ink493.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506.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479.xml"/><Relationship Id="rId91" Type="http://schemas.openxmlformats.org/officeDocument/2006/relationships/customXml" Target="../ink/ink487.xml"/><Relationship Id="rId96" Type="http://schemas.openxmlformats.org/officeDocument/2006/relationships/image" Target="../media/image102.png"/><Relationship Id="rId140" Type="http://schemas.openxmlformats.org/officeDocument/2006/relationships/image" Target="../media/image165.png"/><Relationship Id="rId145" Type="http://schemas.openxmlformats.org/officeDocument/2006/relationships/customXml" Target="../ink/ink514.xml"/><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453.xml"/><Relationship Id="rId28" Type="http://schemas.openxmlformats.org/officeDocument/2006/relationships/image" Target="../media/image153.png"/><Relationship Id="rId49" Type="http://schemas.openxmlformats.org/officeDocument/2006/relationships/customXml" Target="../ink/ink466.xml"/><Relationship Id="rId114" Type="http://schemas.openxmlformats.org/officeDocument/2006/relationships/image" Target="../media/image111.png"/><Relationship Id="rId119" Type="http://schemas.openxmlformats.org/officeDocument/2006/relationships/customXml" Target="../ink/ink501.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474.xml"/><Relationship Id="rId81" Type="http://schemas.openxmlformats.org/officeDocument/2006/relationships/customXml" Target="../ink/ink482.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509.xml"/><Relationship Id="rId13" Type="http://schemas.openxmlformats.org/officeDocument/2006/relationships/customXml" Target="../ink/ink448.xml"/><Relationship Id="rId18" Type="http://schemas.openxmlformats.org/officeDocument/2006/relationships/image" Target="../media/image148.png"/><Relationship Id="rId39" Type="http://schemas.openxmlformats.org/officeDocument/2006/relationships/customXml" Target="../ink/ink461.xml"/><Relationship Id="rId109" Type="http://schemas.openxmlformats.org/officeDocument/2006/relationships/customXml" Target="../ink/ink496.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469.xml"/><Relationship Id="rId76" Type="http://schemas.openxmlformats.org/officeDocument/2006/relationships/image" Target="../media/image136.png"/><Relationship Id="rId97" Type="http://schemas.openxmlformats.org/officeDocument/2006/relationships/customXml" Target="../ink/ink490.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504.xml"/><Relationship Id="rId141" Type="http://schemas.openxmlformats.org/officeDocument/2006/relationships/customXml" Target="../ink/ink512.xml"/><Relationship Id="rId146" Type="http://schemas.openxmlformats.org/officeDocument/2006/relationships/image" Target="../media/image168.png"/><Relationship Id="rId7" Type="http://schemas.openxmlformats.org/officeDocument/2006/relationships/customXml" Target="../ink/ink445.xml"/><Relationship Id="rId71" Type="http://schemas.openxmlformats.org/officeDocument/2006/relationships/customXml" Target="../ink/ink477.xml"/><Relationship Id="rId92" Type="http://schemas.openxmlformats.org/officeDocument/2006/relationships/image" Target="../media/image1000.png"/><Relationship Id="rId2" Type="http://schemas.openxmlformats.org/officeDocument/2006/relationships/notesSlide" Target="../notesSlides/notesSlide24.xml"/><Relationship Id="rId29" Type="http://schemas.openxmlformats.org/officeDocument/2006/relationships/customXml" Target="../ink/ink456.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464.xml"/><Relationship Id="rId66" Type="http://schemas.openxmlformats.org/officeDocument/2006/relationships/image" Target="../media/image1310.png"/><Relationship Id="rId87" Type="http://schemas.openxmlformats.org/officeDocument/2006/relationships/customXml" Target="../ink/ink485.xml"/><Relationship Id="rId110" Type="http://schemas.openxmlformats.org/officeDocument/2006/relationships/image" Target="../media/image109.png"/><Relationship Id="rId115" Type="http://schemas.openxmlformats.org/officeDocument/2006/relationships/customXml" Target="../ink/ink499.xml"/><Relationship Id="rId131" Type="http://schemas.openxmlformats.org/officeDocument/2006/relationships/customXml" Target="../ink/ink507.xml"/><Relationship Id="rId136" Type="http://schemas.openxmlformats.org/officeDocument/2006/relationships/image" Target="../media/image163.png"/><Relationship Id="rId61" Type="http://schemas.openxmlformats.org/officeDocument/2006/relationships/customXml" Target="../ink/ink472.xml"/><Relationship Id="rId82" Type="http://schemas.openxmlformats.org/officeDocument/2006/relationships/image" Target="../media/image139.png"/><Relationship Id="rId19" Type="http://schemas.openxmlformats.org/officeDocument/2006/relationships/customXml" Target="../ink/ink451.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459.xml"/><Relationship Id="rId56" Type="http://schemas.openxmlformats.org/officeDocument/2006/relationships/image" Target="../media/image126.png"/><Relationship Id="rId77" Type="http://schemas.openxmlformats.org/officeDocument/2006/relationships/customXml" Target="../ink/ink480.xml"/><Relationship Id="rId100" Type="http://schemas.openxmlformats.org/officeDocument/2006/relationships/image" Target="../media/image104.png"/><Relationship Id="rId105" Type="http://schemas.openxmlformats.org/officeDocument/2006/relationships/customXml" Target="../ink/ink494.xml"/><Relationship Id="rId126" Type="http://schemas.openxmlformats.org/officeDocument/2006/relationships/image" Target="../media/image117.png"/><Relationship Id="rId147" Type="http://schemas.openxmlformats.org/officeDocument/2006/relationships/customXml" Target="../ink/ink515.xml"/><Relationship Id="rId8" Type="http://schemas.openxmlformats.org/officeDocument/2006/relationships/image" Target="../media/image143.png"/><Relationship Id="rId51" Type="http://schemas.openxmlformats.org/officeDocument/2006/relationships/customXml" Target="../ink/ink467.xml"/><Relationship Id="rId72" Type="http://schemas.openxmlformats.org/officeDocument/2006/relationships/image" Target="../media/image134.png"/><Relationship Id="rId93" Type="http://schemas.openxmlformats.org/officeDocument/2006/relationships/customXml" Target="../ink/ink488.xml"/><Relationship Id="rId98" Type="http://schemas.openxmlformats.org/officeDocument/2006/relationships/image" Target="../media/image103.png"/><Relationship Id="rId121" Type="http://schemas.openxmlformats.org/officeDocument/2006/relationships/customXml" Target="../ink/ink502.xml"/><Relationship Id="rId142" Type="http://schemas.openxmlformats.org/officeDocument/2006/relationships/image" Target="../media/image166.png"/><Relationship Id="rId3" Type="http://schemas.openxmlformats.org/officeDocument/2006/relationships/customXml" Target="../ink/ink443.xml"/><Relationship Id="rId25" Type="http://schemas.openxmlformats.org/officeDocument/2006/relationships/customXml" Target="../ink/ink454.xml"/><Relationship Id="rId46" Type="http://schemas.openxmlformats.org/officeDocument/2006/relationships/image" Target="../media/image121.png"/><Relationship Id="rId67" Type="http://schemas.openxmlformats.org/officeDocument/2006/relationships/customXml" Target="../ink/ink475.xml"/><Relationship Id="rId116" Type="http://schemas.openxmlformats.org/officeDocument/2006/relationships/image" Target="../media/image112.png"/><Relationship Id="rId137" Type="http://schemas.openxmlformats.org/officeDocument/2006/relationships/customXml" Target="../ink/ink510.xml"/><Relationship Id="rId20" Type="http://schemas.openxmlformats.org/officeDocument/2006/relationships/image" Target="../media/image149.png"/><Relationship Id="rId41" Type="http://schemas.openxmlformats.org/officeDocument/2006/relationships/customXml" Target="../ink/ink462.xml"/><Relationship Id="rId62" Type="http://schemas.openxmlformats.org/officeDocument/2006/relationships/image" Target="../media/image129.png"/><Relationship Id="rId83" Type="http://schemas.openxmlformats.org/officeDocument/2006/relationships/customXml" Target="../ink/ink483.xml"/><Relationship Id="rId88" Type="http://schemas.openxmlformats.org/officeDocument/2006/relationships/image" Target="../media/image98.png"/><Relationship Id="rId111" Type="http://schemas.openxmlformats.org/officeDocument/2006/relationships/customXml" Target="../ink/ink497.xml"/><Relationship Id="rId132" Type="http://schemas.openxmlformats.org/officeDocument/2006/relationships/image" Target="../media/image1200.png"/><Relationship Id="rId15" Type="http://schemas.openxmlformats.org/officeDocument/2006/relationships/customXml" Target="../ink/ink449.xml"/><Relationship Id="rId36" Type="http://schemas.openxmlformats.org/officeDocument/2006/relationships/image" Target="../media/image157.png"/><Relationship Id="rId57" Type="http://schemas.openxmlformats.org/officeDocument/2006/relationships/customXml" Target="../ink/ink470.xml"/><Relationship Id="rId106" Type="http://schemas.openxmlformats.org/officeDocument/2006/relationships/image" Target="../media/image107.png"/><Relationship Id="rId127" Type="http://schemas.openxmlformats.org/officeDocument/2006/relationships/customXml" Target="../ink/ink505.xml"/><Relationship Id="rId10" Type="http://schemas.openxmlformats.org/officeDocument/2006/relationships/image" Target="../media/image144.png"/><Relationship Id="rId31" Type="http://schemas.openxmlformats.org/officeDocument/2006/relationships/customXml" Target="../ink/ink457.xml"/><Relationship Id="rId52" Type="http://schemas.openxmlformats.org/officeDocument/2006/relationships/image" Target="../media/image124.png"/><Relationship Id="rId73" Type="http://schemas.openxmlformats.org/officeDocument/2006/relationships/customXml" Target="../ink/ink478.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491.xml"/><Relationship Id="rId101" Type="http://schemas.openxmlformats.org/officeDocument/2006/relationships/customXml" Target="../ink/ink492.xml"/><Relationship Id="rId122" Type="http://schemas.openxmlformats.org/officeDocument/2006/relationships/image" Target="../media/image115.png"/><Relationship Id="rId143" Type="http://schemas.openxmlformats.org/officeDocument/2006/relationships/customXml" Target="../ink/ink513.xml"/><Relationship Id="rId148" Type="http://schemas.openxmlformats.org/officeDocument/2006/relationships/image" Target="../media/image169.png"/><Relationship Id="rId4" Type="http://schemas.openxmlformats.org/officeDocument/2006/relationships/image" Target="../media/image1410.png"/><Relationship Id="rId9" Type="http://schemas.openxmlformats.org/officeDocument/2006/relationships/customXml" Target="../ink/ink446.xml"/><Relationship Id="rId26" Type="http://schemas.openxmlformats.org/officeDocument/2006/relationships/image" Target="../media/image152.png"/><Relationship Id="rId47" Type="http://schemas.openxmlformats.org/officeDocument/2006/relationships/customXml" Target="../ink/ink465.xml"/><Relationship Id="rId68" Type="http://schemas.openxmlformats.org/officeDocument/2006/relationships/image" Target="../media/image132.png"/><Relationship Id="rId89" Type="http://schemas.openxmlformats.org/officeDocument/2006/relationships/customXml" Target="../ink/ink486.xml"/><Relationship Id="rId112" Type="http://schemas.openxmlformats.org/officeDocument/2006/relationships/image" Target="../media/image1100.png"/><Relationship Id="rId133" Type="http://schemas.openxmlformats.org/officeDocument/2006/relationships/customXml" Target="../ink/ink508.xml"/><Relationship Id="rId16" Type="http://schemas.openxmlformats.org/officeDocument/2006/relationships/image" Target="../media/image147.png"/><Relationship Id="rId37" Type="http://schemas.openxmlformats.org/officeDocument/2006/relationships/customXml" Target="../ink/ink460.xml"/><Relationship Id="rId58" Type="http://schemas.openxmlformats.org/officeDocument/2006/relationships/image" Target="../media/image127.png"/><Relationship Id="rId79" Type="http://schemas.openxmlformats.org/officeDocument/2006/relationships/customXml" Target="../ink/ink481.xml"/><Relationship Id="rId102" Type="http://schemas.openxmlformats.org/officeDocument/2006/relationships/image" Target="../media/image105.png"/><Relationship Id="rId123" Type="http://schemas.openxmlformats.org/officeDocument/2006/relationships/customXml" Target="../ink/ink503.xml"/><Relationship Id="rId144" Type="http://schemas.openxmlformats.org/officeDocument/2006/relationships/image" Target="../media/image167.png"/></Relationships>
</file>

<file path=ppt/slides/_rels/slide35.xml.rels><?xml version="1.0" encoding="UTF-8" standalone="yes"?>
<Relationships xmlns="http://schemas.openxmlformats.org/package/2006/relationships"><Relationship Id="rId117" Type="http://schemas.openxmlformats.org/officeDocument/2006/relationships/customXml" Target="../ink/ink573.xml"/><Relationship Id="rId21" Type="http://schemas.openxmlformats.org/officeDocument/2006/relationships/customXml" Target="../ink/ink525.xml"/><Relationship Id="rId42" Type="http://schemas.openxmlformats.org/officeDocument/2006/relationships/image" Target="../media/image1600.png"/><Relationship Id="rId63" Type="http://schemas.openxmlformats.org/officeDocument/2006/relationships/customXml" Target="../ink/ink546.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594.xml"/><Relationship Id="rId107" Type="http://schemas.openxmlformats.org/officeDocument/2006/relationships/customXml" Target="../ink/ink568.xml"/><Relationship Id="rId11" Type="http://schemas.openxmlformats.org/officeDocument/2006/relationships/customXml" Target="../ink/ink520.xml"/><Relationship Id="rId32" Type="http://schemas.openxmlformats.org/officeDocument/2006/relationships/image" Target="../media/image155.png"/><Relationship Id="rId53" Type="http://schemas.openxmlformats.org/officeDocument/2006/relationships/customXml" Target="../ink/ink541.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589.xml"/><Relationship Id="rId5" Type="http://schemas.openxmlformats.org/officeDocument/2006/relationships/customXml" Target="../ink/ink517.xml"/><Relationship Id="rId95" Type="http://schemas.openxmlformats.org/officeDocument/2006/relationships/customXml" Target="../ink/ink562.xml"/><Relationship Id="rId160" Type="http://schemas.openxmlformats.org/officeDocument/2006/relationships/image" Target="../media/image175.png"/><Relationship Id="rId22" Type="http://schemas.openxmlformats.org/officeDocument/2006/relationships/image" Target="../media/image1500.png"/><Relationship Id="rId43" Type="http://schemas.openxmlformats.org/officeDocument/2006/relationships/customXml" Target="../ink/ink536.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584.xml"/><Relationship Id="rId85" Type="http://schemas.openxmlformats.org/officeDocument/2006/relationships/customXml" Target="../ink/ink557.xml"/><Relationship Id="rId150" Type="http://schemas.openxmlformats.org/officeDocument/2006/relationships/image" Target="../media/image1700.png"/><Relationship Id="rId12" Type="http://schemas.openxmlformats.org/officeDocument/2006/relationships/image" Target="../media/image145.png"/><Relationship Id="rId17" Type="http://schemas.openxmlformats.org/officeDocument/2006/relationships/customXml" Target="../ink/ink523.xml"/><Relationship Id="rId33" Type="http://schemas.openxmlformats.org/officeDocument/2006/relationships/customXml" Target="../ink/ink531.xml"/><Relationship Id="rId38" Type="http://schemas.openxmlformats.org/officeDocument/2006/relationships/image" Target="../media/image158.png"/><Relationship Id="rId59" Type="http://schemas.openxmlformats.org/officeDocument/2006/relationships/customXml" Target="../ink/ink544.xml"/><Relationship Id="rId103" Type="http://schemas.openxmlformats.org/officeDocument/2006/relationships/customXml" Target="../ink/ink566.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579.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552.xml"/><Relationship Id="rId91" Type="http://schemas.openxmlformats.org/officeDocument/2006/relationships/customXml" Target="../ink/ink560.xml"/><Relationship Id="rId96" Type="http://schemas.openxmlformats.org/officeDocument/2006/relationships/image" Target="../media/image102.png"/><Relationship Id="rId140" Type="http://schemas.openxmlformats.org/officeDocument/2006/relationships/image" Target="../media/image165.png"/><Relationship Id="rId145" Type="http://schemas.openxmlformats.org/officeDocument/2006/relationships/customXml" Target="../ink/ink587.xml"/><Relationship Id="rId161" Type="http://schemas.openxmlformats.org/officeDocument/2006/relationships/customXml" Target="../ink/ink595.xml"/><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526.xml"/><Relationship Id="rId28" Type="http://schemas.openxmlformats.org/officeDocument/2006/relationships/image" Target="../media/image153.png"/><Relationship Id="rId49" Type="http://schemas.openxmlformats.org/officeDocument/2006/relationships/customXml" Target="../ink/ink539.xml"/><Relationship Id="rId114" Type="http://schemas.openxmlformats.org/officeDocument/2006/relationships/image" Target="../media/image111.png"/><Relationship Id="rId119" Type="http://schemas.openxmlformats.org/officeDocument/2006/relationships/customXml" Target="../ink/ink574.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547.xml"/><Relationship Id="rId81" Type="http://schemas.openxmlformats.org/officeDocument/2006/relationships/customXml" Target="../ink/ink555.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582.xml"/><Relationship Id="rId151" Type="http://schemas.openxmlformats.org/officeDocument/2006/relationships/customXml" Target="../ink/ink590.xml"/><Relationship Id="rId156" Type="http://schemas.openxmlformats.org/officeDocument/2006/relationships/image" Target="../media/image173.png"/><Relationship Id="rId13" Type="http://schemas.openxmlformats.org/officeDocument/2006/relationships/customXml" Target="../ink/ink521.xml"/><Relationship Id="rId18" Type="http://schemas.openxmlformats.org/officeDocument/2006/relationships/image" Target="../media/image148.png"/><Relationship Id="rId39" Type="http://schemas.openxmlformats.org/officeDocument/2006/relationships/customXml" Target="../ink/ink534.xml"/><Relationship Id="rId109" Type="http://schemas.openxmlformats.org/officeDocument/2006/relationships/customXml" Target="../ink/ink569.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542.xml"/><Relationship Id="rId76" Type="http://schemas.openxmlformats.org/officeDocument/2006/relationships/image" Target="../media/image136.png"/><Relationship Id="rId97" Type="http://schemas.openxmlformats.org/officeDocument/2006/relationships/customXml" Target="../ink/ink563.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577.xml"/><Relationship Id="rId141" Type="http://schemas.openxmlformats.org/officeDocument/2006/relationships/customXml" Target="../ink/ink585.xml"/><Relationship Id="rId146" Type="http://schemas.openxmlformats.org/officeDocument/2006/relationships/image" Target="../media/image168.png"/><Relationship Id="rId7" Type="http://schemas.openxmlformats.org/officeDocument/2006/relationships/customXml" Target="../ink/ink518.xml"/><Relationship Id="rId71" Type="http://schemas.openxmlformats.org/officeDocument/2006/relationships/customXml" Target="../ink/ink550.xml"/><Relationship Id="rId92" Type="http://schemas.openxmlformats.org/officeDocument/2006/relationships/image" Target="../media/image1000.png"/><Relationship Id="rId162" Type="http://schemas.openxmlformats.org/officeDocument/2006/relationships/image" Target="../media/image176.png"/><Relationship Id="rId2" Type="http://schemas.openxmlformats.org/officeDocument/2006/relationships/notesSlide" Target="../notesSlides/notesSlide25.xml"/><Relationship Id="rId29" Type="http://schemas.openxmlformats.org/officeDocument/2006/relationships/customXml" Target="../ink/ink529.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537.xml"/><Relationship Id="rId66" Type="http://schemas.openxmlformats.org/officeDocument/2006/relationships/image" Target="../media/image1310.png"/><Relationship Id="rId87" Type="http://schemas.openxmlformats.org/officeDocument/2006/relationships/customXml" Target="../ink/ink558.xml"/><Relationship Id="rId110" Type="http://schemas.openxmlformats.org/officeDocument/2006/relationships/image" Target="../media/image109.png"/><Relationship Id="rId115" Type="http://schemas.openxmlformats.org/officeDocument/2006/relationships/customXml" Target="../ink/ink572.xml"/><Relationship Id="rId131" Type="http://schemas.openxmlformats.org/officeDocument/2006/relationships/customXml" Target="../ink/ink580.xml"/><Relationship Id="rId136" Type="http://schemas.openxmlformats.org/officeDocument/2006/relationships/image" Target="../media/image163.png"/><Relationship Id="rId157" Type="http://schemas.openxmlformats.org/officeDocument/2006/relationships/customXml" Target="../ink/ink593.xml"/><Relationship Id="rId61" Type="http://schemas.openxmlformats.org/officeDocument/2006/relationships/customXml" Target="../ink/ink545.xml"/><Relationship Id="rId82" Type="http://schemas.openxmlformats.org/officeDocument/2006/relationships/image" Target="../media/image139.png"/><Relationship Id="rId152" Type="http://schemas.openxmlformats.org/officeDocument/2006/relationships/image" Target="../media/image1710.png"/><Relationship Id="rId19" Type="http://schemas.openxmlformats.org/officeDocument/2006/relationships/customXml" Target="../ink/ink524.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532.xml"/><Relationship Id="rId56" Type="http://schemas.openxmlformats.org/officeDocument/2006/relationships/image" Target="../media/image126.png"/><Relationship Id="rId77" Type="http://schemas.openxmlformats.org/officeDocument/2006/relationships/customXml" Target="../ink/ink553.xml"/><Relationship Id="rId100" Type="http://schemas.openxmlformats.org/officeDocument/2006/relationships/image" Target="../media/image104.png"/><Relationship Id="rId105" Type="http://schemas.openxmlformats.org/officeDocument/2006/relationships/customXml" Target="../ink/ink567.xml"/><Relationship Id="rId126" Type="http://schemas.openxmlformats.org/officeDocument/2006/relationships/image" Target="../media/image117.png"/><Relationship Id="rId147" Type="http://schemas.openxmlformats.org/officeDocument/2006/relationships/customXml" Target="../ink/ink588.xml"/><Relationship Id="rId8" Type="http://schemas.openxmlformats.org/officeDocument/2006/relationships/image" Target="../media/image143.png"/><Relationship Id="rId51" Type="http://schemas.openxmlformats.org/officeDocument/2006/relationships/customXml" Target="../ink/ink540.xml"/><Relationship Id="rId72" Type="http://schemas.openxmlformats.org/officeDocument/2006/relationships/image" Target="../media/image134.png"/><Relationship Id="rId93" Type="http://schemas.openxmlformats.org/officeDocument/2006/relationships/customXml" Target="../ink/ink561.xml"/><Relationship Id="rId98" Type="http://schemas.openxmlformats.org/officeDocument/2006/relationships/image" Target="../media/image103.png"/><Relationship Id="rId121" Type="http://schemas.openxmlformats.org/officeDocument/2006/relationships/customXml" Target="../ink/ink575.xml"/><Relationship Id="rId142" Type="http://schemas.openxmlformats.org/officeDocument/2006/relationships/image" Target="../media/image166.png"/><Relationship Id="rId3" Type="http://schemas.openxmlformats.org/officeDocument/2006/relationships/customXml" Target="../ink/ink516.xml"/><Relationship Id="rId25" Type="http://schemas.openxmlformats.org/officeDocument/2006/relationships/customXml" Target="../ink/ink527.xml"/><Relationship Id="rId46" Type="http://schemas.openxmlformats.org/officeDocument/2006/relationships/image" Target="../media/image121.png"/><Relationship Id="rId67" Type="http://schemas.openxmlformats.org/officeDocument/2006/relationships/customXml" Target="../ink/ink548.xml"/><Relationship Id="rId116" Type="http://schemas.openxmlformats.org/officeDocument/2006/relationships/image" Target="../media/image112.png"/><Relationship Id="rId137" Type="http://schemas.openxmlformats.org/officeDocument/2006/relationships/customXml" Target="../ink/ink583.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535.xml"/><Relationship Id="rId62" Type="http://schemas.openxmlformats.org/officeDocument/2006/relationships/image" Target="../media/image129.png"/><Relationship Id="rId83" Type="http://schemas.openxmlformats.org/officeDocument/2006/relationships/customXml" Target="../ink/ink556.xml"/><Relationship Id="rId88" Type="http://schemas.openxmlformats.org/officeDocument/2006/relationships/image" Target="../media/image98.png"/><Relationship Id="rId111" Type="http://schemas.openxmlformats.org/officeDocument/2006/relationships/customXml" Target="../ink/ink570.xml"/><Relationship Id="rId132" Type="http://schemas.openxmlformats.org/officeDocument/2006/relationships/image" Target="../media/image1200.png"/><Relationship Id="rId153" Type="http://schemas.openxmlformats.org/officeDocument/2006/relationships/customXml" Target="../ink/ink591.xml"/><Relationship Id="rId15" Type="http://schemas.openxmlformats.org/officeDocument/2006/relationships/customXml" Target="../ink/ink522.xml"/><Relationship Id="rId36" Type="http://schemas.openxmlformats.org/officeDocument/2006/relationships/image" Target="../media/image157.png"/><Relationship Id="rId57" Type="http://schemas.openxmlformats.org/officeDocument/2006/relationships/customXml" Target="../ink/ink543.xml"/><Relationship Id="rId106" Type="http://schemas.openxmlformats.org/officeDocument/2006/relationships/image" Target="../media/image107.png"/><Relationship Id="rId127" Type="http://schemas.openxmlformats.org/officeDocument/2006/relationships/customXml" Target="../ink/ink578.xml"/><Relationship Id="rId10" Type="http://schemas.openxmlformats.org/officeDocument/2006/relationships/image" Target="../media/image144.png"/><Relationship Id="rId31" Type="http://schemas.openxmlformats.org/officeDocument/2006/relationships/customXml" Target="../ink/ink530.xml"/><Relationship Id="rId52" Type="http://schemas.openxmlformats.org/officeDocument/2006/relationships/image" Target="../media/image124.png"/><Relationship Id="rId73" Type="http://schemas.openxmlformats.org/officeDocument/2006/relationships/customXml" Target="../ink/ink551.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564.xml"/><Relationship Id="rId101" Type="http://schemas.openxmlformats.org/officeDocument/2006/relationships/customXml" Target="../ink/ink565.xml"/><Relationship Id="rId122" Type="http://schemas.openxmlformats.org/officeDocument/2006/relationships/image" Target="../media/image115.png"/><Relationship Id="rId143" Type="http://schemas.openxmlformats.org/officeDocument/2006/relationships/customXml" Target="../ink/ink586.xml"/><Relationship Id="rId148" Type="http://schemas.openxmlformats.org/officeDocument/2006/relationships/image" Target="../media/image169.png"/><Relationship Id="rId4" Type="http://schemas.openxmlformats.org/officeDocument/2006/relationships/image" Target="../media/image1410.png"/><Relationship Id="rId9" Type="http://schemas.openxmlformats.org/officeDocument/2006/relationships/customXml" Target="../ink/ink519.xml"/><Relationship Id="rId26" Type="http://schemas.openxmlformats.org/officeDocument/2006/relationships/image" Target="../media/image152.png"/><Relationship Id="rId47" Type="http://schemas.openxmlformats.org/officeDocument/2006/relationships/customXml" Target="../ink/ink538.xml"/><Relationship Id="rId68" Type="http://schemas.openxmlformats.org/officeDocument/2006/relationships/image" Target="../media/image132.png"/><Relationship Id="rId89" Type="http://schemas.openxmlformats.org/officeDocument/2006/relationships/customXml" Target="../ink/ink559.xml"/><Relationship Id="rId112" Type="http://schemas.openxmlformats.org/officeDocument/2006/relationships/image" Target="../media/image1100.png"/><Relationship Id="rId133" Type="http://schemas.openxmlformats.org/officeDocument/2006/relationships/customXml" Target="../ink/ink581.xml"/><Relationship Id="rId154" Type="http://schemas.openxmlformats.org/officeDocument/2006/relationships/image" Target="../media/image172.png"/><Relationship Id="rId16" Type="http://schemas.openxmlformats.org/officeDocument/2006/relationships/image" Target="../media/image147.png"/><Relationship Id="rId37" Type="http://schemas.openxmlformats.org/officeDocument/2006/relationships/customXml" Target="../ink/ink533.xml"/><Relationship Id="rId58" Type="http://schemas.openxmlformats.org/officeDocument/2006/relationships/image" Target="../media/image127.png"/><Relationship Id="rId79" Type="http://schemas.openxmlformats.org/officeDocument/2006/relationships/customXml" Target="../ink/ink554.xml"/><Relationship Id="rId102" Type="http://schemas.openxmlformats.org/officeDocument/2006/relationships/image" Target="../media/image105.png"/><Relationship Id="rId123" Type="http://schemas.openxmlformats.org/officeDocument/2006/relationships/customXml" Target="../ink/ink576.xml"/><Relationship Id="rId144" Type="http://schemas.openxmlformats.org/officeDocument/2006/relationships/image" Target="../media/image167.png"/><Relationship Id="rId90" Type="http://schemas.openxmlformats.org/officeDocument/2006/relationships/image" Target="../media/image99.png"/><Relationship Id="rId27" Type="http://schemas.openxmlformats.org/officeDocument/2006/relationships/customXml" Target="../ink/ink528.xml"/><Relationship Id="rId48" Type="http://schemas.openxmlformats.org/officeDocument/2006/relationships/image" Target="../media/image122.png"/><Relationship Id="rId69" Type="http://schemas.openxmlformats.org/officeDocument/2006/relationships/customXml" Target="../ink/ink549.xml"/><Relationship Id="rId113" Type="http://schemas.openxmlformats.org/officeDocument/2006/relationships/customXml" Target="../ink/ink571.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592.xml"/></Relationships>
</file>

<file path=ppt/slides/_rels/slide36.xml.rels><?xml version="1.0" encoding="UTF-8" standalone="yes"?>
<Relationships xmlns="http://schemas.openxmlformats.org/package/2006/relationships"><Relationship Id="rId117" Type="http://schemas.openxmlformats.org/officeDocument/2006/relationships/customXml" Target="../ink/ink653.xml"/><Relationship Id="rId21" Type="http://schemas.openxmlformats.org/officeDocument/2006/relationships/customXml" Target="../ink/ink605.xml"/><Relationship Id="rId42" Type="http://schemas.openxmlformats.org/officeDocument/2006/relationships/image" Target="../media/image1600.png"/><Relationship Id="rId63" Type="http://schemas.openxmlformats.org/officeDocument/2006/relationships/customXml" Target="../ink/ink626.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674.xml"/><Relationship Id="rId170" Type="http://schemas.openxmlformats.org/officeDocument/2006/relationships/image" Target="../media/image1800.png"/><Relationship Id="rId107" Type="http://schemas.openxmlformats.org/officeDocument/2006/relationships/customXml" Target="../ink/ink648.xml"/><Relationship Id="rId11" Type="http://schemas.openxmlformats.org/officeDocument/2006/relationships/customXml" Target="../ink/ink600.xml"/><Relationship Id="rId32" Type="http://schemas.openxmlformats.org/officeDocument/2006/relationships/image" Target="../media/image155.png"/><Relationship Id="rId53" Type="http://schemas.openxmlformats.org/officeDocument/2006/relationships/customXml" Target="../ink/ink621.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669.xml"/><Relationship Id="rId5" Type="http://schemas.openxmlformats.org/officeDocument/2006/relationships/customXml" Target="../ink/ink597.xml"/><Relationship Id="rId95" Type="http://schemas.openxmlformats.org/officeDocument/2006/relationships/customXml" Target="../ink/ink642.xml"/><Relationship Id="rId160" Type="http://schemas.openxmlformats.org/officeDocument/2006/relationships/image" Target="../media/image175.png"/><Relationship Id="rId22" Type="http://schemas.openxmlformats.org/officeDocument/2006/relationships/image" Target="../media/image1500.png"/><Relationship Id="rId43" Type="http://schemas.openxmlformats.org/officeDocument/2006/relationships/customXml" Target="../ink/ink616.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664.xml"/><Relationship Id="rId85" Type="http://schemas.openxmlformats.org/officeDocument/2006/relationships/customXml" Target="../ink/ink637.xml"/><Relationship Id="rId150" Type="http://schemas.openxmlformats.org/officeDocument/2006/relationships/image" Target="../media/image1700.png"/><Relationship Id="rId171" Type="http://schemas.openxmlformats.org/officeDocument/2006/relationships/customXml" Target="../ink/ink680.xml"/><Relationship Id="rId12" Type="http://schemas.openxmlformats.org/officeDocument/2006/relationships/image" Target="../media/image145.png"/><Relationship Id="rId33" Type="http://schemas.openxmlformats.org/officeDocument/2006/relationships/customXml" Target="../ink/ink611.xml"/><Relationship Id="rId108" Type="http://schemas.openxmlformats.org/officeDocument/2006/relationships/image" Target="../media/image108.png"/><Relationship Id="rId129" Type="http://schemas.openxmlformats.org/officeDocument/2006/relationships/customXml" Target="../ink/ink659.xml"/><Relationship Id="rId54" Type="http://schemas.openxmlformats.org/officeDocument/2006/relationships/image" Target="../media/image125.png"/><Relationship Id="rId75" Type="http://schemas.openxmlformats.org/officeDocument/2006/relationships/customXml" Target="../ink/ink632.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675.xml"/><Relationship Id="rId6" Type="http://schemas.openxmlformats.org/officeDocument/2006/relationships/image" Target="../media/image142.png"/><Relationship Id="rId23" Type="http://schemas.openxmlformats.org/officeDocument/2006/relationships/customXml" Target="../ink/ink606.xml"/><Relationship Id="rId28" Type="http://schemas.openxmlformats.org/officeDocument/2006/relationships/image" Target="../media/image153.png"/><Relationship Id="rId49" Type="http://schemas.openxmlformats.org/officeDocument/2006/relationships/customXml" Target="../ink/ink619.xml"/><Relationship Id="rId114" Type="http://schemas.openxmlformats.org/officeDocument/2006/relationships/image" Target="../media/image111.png"/><Relationship Id="rId119" Type="http://schemas.openxmlformats.org/officeDocument/2006/relationships/customXml" Target="../ink/ink654.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627.xml"/><Relationship Id="rId81" Type="http://schemas.openxmlformats.org/officeDocument/2006/relationships/customXml" Target="../ink/ink635.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662.xml"/><Relationship Id="rId151" Type="http://schemas.openxmlformats.org/officeDocument/2006/relationships/customXml" Target="../ink/ink670.xml"/><Relationship Id="rId156" Type="http://schemas.openxmlformats.org/officeDocument/2006/relationships/image" Target="../media/image173.png"/><Relationship Id="rId177" Type="http://schemas.openxmlformats.org/officeDocument/2006/relationships/customXml" Target="../ink/ink683.xml"/><Relationship Id="rId172" Type="http://schemas.openxmlformats.org/officeDocument/2006/relationships/image" Target="../media/image181.png"/><Relationship Id="rId13" Type="http://schemas.openxmlformats.org/officeDocument/2006/relationships/customXml" Target="../ink/ink601.xml"/><Relationship Id="rId18" Type="http://schemas.openxmlformats.org/officeDocument/2006/relationships/image" Target="../media/image148.png"/><Relationship Id="rId39" Type="http://schemas.openxmlformats.org/officeDocument/2006/relationships/customXml" Target="../ink/ink614.xml"/><Relationship Id="rId109" Type="http://schemas.openxmlformats.org/officeDocument/2006/relationships/customXml" Target="../ink/ink649.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622.xml"/><Relationship Id="rId76" Type="http://schemas.openxmlformats.org/officeDocument/2006/relationships/image" Target="../media/image136.png"/><Relationship Id="rId97" Type="http://schemas.openxmlformats.org/officeDocument/2006/relationships/customXml" Target="../ink/ink643.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657.xml"/><Relationship Id="rId141" Type="http://schemas.openxmlformats.org/officeDocument/2006/relationships/customXml" Target="../ink/ink665.xml"/><Relationship Id="rId146" Type="http://schemas.openxmlformats.org/officeDocument/2006/relationships/image" Target="../media/image168.png"/><Relationship Id="rId167" Type="http://schemas.openxmlformats.org/officeDocument/2006/relationships/customXml" Target="../ink/ink678.xml"/><Relationship Id="rId7" Type="http://schemas.openxmlformats.org/officeDocument/2006/relationships/customXml" Target="../ink/ink598.xml"/><Relationship Id="rId71" Type="http://schemas.openxmlformats.org/officeDocument/2006/relationships/customXml" Target="../ink/ink630.xml"/><Relationship Id="rId92" Type="http://schemas.openxmlformats.org/officeDocument/2006/relationships/image" Target="../media/image1000.png"/><Relationship Id="rId162" Type="http://schemas.openxmlformats.org/officeDocument/2006/relationships/image" Target="../media/image176.png"/><Relationship Id="rId2" Type="http://schemas.openxmlformats.org/officeDocument/2006/relationships/notesSlide" Target="../notesSlides/notesSlide26.xml"/><Relationship Id="rId29" Type="http://schemas.openxmlformats.org/officeDocument/2006/relationships/customXml" Target="../ink/ink609.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617.xml"/><Relationship Id="rId66" Type="http://schemas.openxmlformats.org/officeDocument/2006/relationships/image" Target="../media/image1310.png"/><Relationship Id="rId87" Type="http://schemas.openxmlformats.org/officeDocument/2006/relationships/customXml" Target="../ink/ink638.xml"/><Relationship Id="rId110" Type="http://schemas.openxmlformats.org/officeDocument/2006/relationships/image" Target="../media/image109.png"/><Relationship Id="rId115" Type="http://schemas.openxmlformats.org/officeDocument/2006/relationships/customXml" Target="../ink/ink652.xml"/><Relationship Id="rId131" Type="http://schemas.openxmlformats.org/officeDocument/2006/relationships/customXml" Target="../ink/ink660.xml"/><Relationship Id="rId136" Type="http://schemas.openxmlformats.org/officeDocument/2006/relationships/image" Target="../media/image163.png"/><Relationship Id="rId157" Type="http://schemas.openxmlformats.org/officeDocument/2006/relationships/customXml" Target="../ink/ink673.xml"/><Relationship Id="rId178" Type="http://schemas.openxmlformats.org/officeDocument/2006/relationships/image" Target="../media/image184.png"/><Relationship Id="rId61" Type="http://schemas.openxmlformats.org/officeDocument/2006/relationships/customXml" Target="../ink/ink625.xml"/><Relationship Id="rId82" Type="http://schemas.openxmlformats.org/officeDocument/2006/relationships/image" Target="../media/image139.png"/><Relationship Id="rId152" Type="http://schemas.openxmlformats.org/officeDocument/2006/relationships/image" Target="../media/image1710.png"/><Relationship Id="rId173" Type="http://schemas.openxmlformats.org/officeDocument/2006/relationships/customXml" Target="../ink/ink681.xml"/><Relationship Id="rId19" Type="http://schemas.openxmlformats.org/officeDocument/2006/relationships/customXml" Target="../ink/ink604.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612.xml"/><Relationship Id="rId56" Type="http://schemas.openxmlformats.org/officeDocument/2006/relationships/image" Target="../media/image126.png"/><Relationship Id="rId77" Type="http://schemas.openxmlformats.org/officeDocument/2006/relationships/customXml" Target="../ink/ink633.xml"/><Relationship Id="rId100" Type="http://schemas.openxmlformats.org/officeDocument/2006/relationships/image" Target="../media/image104.png"/><Relationship Id="rId105" Type="http://schemas.openxmlformats.org/officeDocument/2006/relationships/customXml" Target="../ink/ink647.xml"/><Relationship Id="rId126" Type="http://schemas.openxmlformats.org/officeDocument/2006/relationships/image" Target="../media/image117.png"/><Relationship Id="rId147" Type="http://schemas.openxmlformats.org/officeDocument/2006/relationships/customXml" Target="../ink/ink668.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620.xml"/><Relationship Id="rId72" Type="http://schemas.openxmlformats.org/officeDocument/2006/relationships/image" Target="../media/image134.png"/><Relationship Id="rId93" Type="http://schemas.openxmlformats.org/officeDocument/2006/relationships/customXml" Target="../ink/ink641.xml"/><Relationship Id="rId98" Type="http://schemas.openxmlformats.org/officeDocument/2006/relationships/image" Target="../media/image103.png"/><Relationship Id="rId121" Type="http://schemas.openxmlformats.org/officeDocument/2006/relationships/customXml" Target="../ink/ink655.xml"/><Relationship Id="rId142" Type="http://schemas.openxmlformats.org/officeDocument/2006/relationships/image" Target="../media/image166.png"/><Relationship Id="rId163" Type="http://schemas.openxmlformats.org/officeDocument/2006/relationships/customXml" Target="../ink/ink676.xml"/><Relationship Id="rId3" Type="http://schemas.openxmlformats.org/officeDocument/2006/relationships/customXml" Target="../ink/ink596.xml"/><Relationship Id="rId25" Type="http://schemas.openxmlformats.org/officeDocument/2006/relationships/customXml" Target="../ink/ink607.xml"/><Relationship Id="rId46" Type="http://schemas.openxmlformats.org/officeDocument/2006/relationships/image" Target="../media/image121.png"/><Relationship Id="rId67" Type="http://schemas.openxmlformats.org/officeDocument/2006/relationships/customXml" Target="../ink/ink628.xml"/><Relationship Id="rId116" Type="http://schemas.openxmlformats.org/officeDocument/2006/relationships/image" Target="../media/image112.png"/><Relationship Id="rId137" Type="http://schemas.openxmlformats.org/officeDocument/2006/relationships/customXml" Target="../ink/ink663.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615.xml"/><Relationship Id="rId62" Type="http://schemas.openxmlformats.org/officeDocument/2006/relationships/image" Target="../media/image129.png"/><Relationship Id="rId83" Type="http://schemas.openxmlformats.org/officeDocument/2006/relationships/customXml" Target="../ink/ink636.xml"/><Relationship Id="rId88" Type="http://schemas.openxmlformats.org/officeDocument/2006/relationships/image" Target="../media/image98.png"/><Relationship Id="rId111" Type="http://schemas.openxmlformats.org/officeDocument/2006/relationships/customXml" Target="../ink/ink650.xml"/><Relationship Id="rId132" Type="http://schemas.openxmlformats.org/officeDocument/2006/relationships/image" Target="../media/image1200.png"/><Relationship Id="rId153" Type="http://schemas.openxmlformats.org/officeDocument/2006/relationships/customXml" Target="../ink/ink671.xml"/><Relationship Id="rId174" Type="http://schemas.openxmlformats.org/officeDocument/2006/relationships/image" Target="../media/image182.png"/><Relationship Id="rId15" Type="http://schemas.openxmlformats.org/officeDocument/2006/relationships/customXml" Target="../ink/ink602.xml"/><Relationship Id="rId36" Type="http://schemas.openxmlformats.org/officeDocument/2006/relationships/image" Target="../media/image157.png"/><Relationship Id="rId57" Type="http://schemas.openxmlformats.org/officeDocument/2006/relationships/customXml" Target="../ink/ink623.xml"/><Relationship Id="rId106" Type="http://schemas.openxmlformats.org/officeDocument/2006/relationships/image" Target="../media/image107.png"/><Relationship Id="rId127" Type="http://schemas.openxmlformats.org/officeDocument/2006/relationships/customXml" Target="../ink/ink658.xml"/><Relationship Id="rId10" Type="http://schemas.openxmlformats.org/officeDocument/2006/relationships/image" Target="../media/image144.png"/><Relationship Id="rId31" Type="http://schemas.openxmlformats.org/officeDocument/2006/relationships/customXml" Target="../ink/ink610.xml"/><Relationship Id="rId52" Type="http://schemas.openxmlformats.org/officeDocument/2006/relationships/image" Target="../media/image124.png"/><Relationship Id="rId73" Type="http://schemas.openxmlformats.org/officeDocument/2006/relationships/customXml" Target="../ink/ink631.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644.xml"/><Relationship Id="rId101" Type="http://schemas.openxmlformats.org/officeDocument/2006/relationships/customXml" Target="../ink/ink645.xml"/><Relationship Id="rId122" Type="http://schemas.openxmlformats.org/officeDocument/2006/relationships/image" Target="../media/image115.png"/><Relationship Id="rId143" Type="http://schemas.openxmlformats.org/officeDocument/2006/relationships/customXml" Target="../ink/ink666.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679.xml"/><Relationship Id="rId4" Type="http://schemas.openxmlformats.org/officeDocument/2006/relationships/image" Target="../media/image1410.png"/><Relationship Id="rId9" Type="http://schemas.openxmlformats.org/officeDocument/2006/relationships/customXml" Target="../ink/ink599.xml"/><Relationship Id="rId26" Type="http://schemas.openxmlformats.org/officeDocument/2006/relationships/image" Target="../media/image152.png"/><Relationship Id="rId47" Type="http://schemas.openxmlformats.org/officeDocument/2006/relationships/customXml" Target="../ink/ink618.xml"/><Relationship Id="rId68" Type="http://schemas.openxmlformats.org/officeDocument/2006/relationships/image" Target="../media/image132.png"/><Relationship Id="rId89" Type="http://schemas.openxmlformats.org/officeDocument/2006/relationships/customXml" Target="../ink/ink639.xml"/><Relationship Id="rId112" Type="http://schemas.openxmlformats.org/officeDocument/2006/relationships/image" Target="../media/image1100.png"/><Relationship Id="rId133" Type="http://schemas.openxmlformats.org/officeDocument/2006/relationships/customXml" Target="../ink/ink661.xml"/><Relationship Id="rId154" Type="http://schemas.openxmlformats.org/officeDocument/2006/relationships/image" Target="../media/image172.png"/><Relationship Id="rId175" Type="http://schemas.openxmlformats.org/officeDocument/2006/relationships/customXml" Target="../ink/ink682.xml"/><Relationship Id="rId16" Type="http://schemas.openxmlformats.org/officeDocument/2006/relationships/image" Target="../media/image147.png"/><Relationship Id="rId37" Type="http://schemas.openxmlformats.org/officeDocument/2006/relationships/customXml" Target="../ink/ink613.xml"/><Relationship Id="rId58" Type="http://schemas.openxmlformats.org/officeDocument/2006/relationships/image" Target="../media/image127.png"/><Relationship Id="rId79" Type="http://schemas.openxmlformats.org/officeDocument/2006/relationships/customXml" Target="../ink/ink634.xml"/><Relationship Id="rId102" Type="http://schemas.openxmlformats.org/officeDocument/2006/relationships/image" Target="../media/image105.png"/><Relationship Id="rId123" Type="http://schemas.openxmlformats.org/officeDocument/2006/relationships/customXml" Target="../ink/ink656.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677.xml"/><Relationship Id="rId27" Type="http://schemas.openxmlformats.org/officeDocument/2006/relationships/customXml" Target="../ink/ink608.xml"/><Relationship Id="rId48" Type="http://schemas.openxmlformats.org/officeDocument/2006/relationships/image" Target="../media/image122.png"/><Relationship Id="rId69" Type="http://schemas.openxmlformats.org/officeDocument/2006/relationships/customXml" Target="../ink/ink629.xml"/><Relationship Id="rId113" Type="http://schemas.openxmlformats.org/officeDocument/2006/relationships/customXml" Target="../ink/ink651.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672.xml"/><Relationship Id="rId176" Type="http://schemas.openxmlformats.org/officeDocument/2006/relationships/image" Target="../media/image183.png"/><Relationship Id="rId17" Type="http://schemas.openxmlformats.org/officeDocument/2006/relationships/customXml" Target="../ink/ink603.xml"/><Relationship Id="rId38" Type="http://schemas.openxmlformats.org/officeDocument/2006/relationships/image" Target="../media/image158.png"/><Relationship Id="rId59" Type="http://schemas.openxmlformats.org/officeDocument/2006/relationships/customXml" Target="../ink/ink624.xml"/><Relationship Id="rId103" Type="http://schemas.openxmlformats.org/officeDocument/2006/relationships/customXml" Target="../ink/ink646.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640.xml"/><Relationship Id="rId145" Type="http://schemas.openxmlformats.org/officeDocument/2006/relationships/customXml" Target="../ink/ink667.xml"/><Relationship Id="rId166" Type="http://schemas.openxmlformats.org/officeDocument/2006/relationships/image" Target="../media/image17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17" Type="http://schemas.openxmlformats.org/officeDocument/2006/relationships/customXml" Target="../ink/ink741.xml"/><Relationship Id="rId21" Type="http://schemas.openxmlformats.org/officeDocument/2006/relationships/customXml" Target="../ink/ink693.xml"/><Relationship Id="rId42" Type="http://schemas.openxmlformats.org/officeDocument/2006/relationships/image" Target="../media/image1600.png"/><Relationship Id="rId63" Type="http://schemas.openxmlformats.org/officeDocument/2006/relationships/customXml" Target="../ink/ink714.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762.xml"/><Relationship Id="rId170" Type="http://schemas.openxmlformats.org/officeDocument/2006/relationships/image" Target="../media/image1800.png"/><Relationship Id="rId191" Type="http://schemas.openxmlformats.org/officeDocument/2006/relationships/customXml" Target="../ink/ink778.xml"/><Relationship Id="rId107" Type="http://schemas.openxmlformats.org/officeDocument/2006/relationships/customXml" Target="../ink/ink736.xml"/><Relationship Id="rId11" Type="http://schemas.openxmlformats.org/officeDocument/2006/relationships/customXml" Target="../ink/ink688.xml"/><Relationship Id="rId32" Type="http://schemas.openxmlformats.org/officeDocument/2006/relationships/image" Target="../media/image155.png"/><Relationship Id="rId53" Type="http://schemas.openxmlformats.org/officeDocument/2006/relationships/customXml" Target="../ink/ink709.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757.xml"/><Relationship Id="rId5" Type="http://schemas.openxmlformats.org/officeDocument/2006/relationships/customXml" Target="../ink/ink685.xml"/><Relationship Id="rId95" Type="http://schemas.openxmlformats.org/officeDocument/2006/relationships/customXml" Target="../ink/ink730.xml"/><Relationship Id="rId160" Type="http://schemas.openxmlformats.org/officeDocument/2006/relationships/image" Target="../media/image175.png"/><Relationship Id="rId181" Type="http://schemas.openxmlformats.org/officeDocument/2006/relationships/customXml" Target="../ink/ink773.xml"/><Relationship Id="rId22" Type="http://schemas.openxmlformats.org/officeDocument/2006/relationships/image" Target="../media/image1500.png"/><Relationship Id="rId43" Type="http://schemas.openxmlformats.org/officeDocument/2006/relationships/customXml" Target="../ink/ink704.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752.xml"/><Relationship Id="rId85" Type="http://schemas.openxmlformats.org/officeDocument/2006/relationships/customXml" Target="../ink/ink725.xml"/><Relationship Id="rId150" Type="http://schemas.openxmlformats.org/officeDocument/2006/relationships/image" Target="../media/image1700.png"/><Relationship Id="rId171" Type="http://schemas.openxmlformats.org/officeDocument/2006/relationships/customXml" Target="../ink/ink768.xml"/><Relationship Id="rId192" Type="http://schemas.openxmlformats.org/officeDocument/2006/relationships/image" Target="../media/image191.png"/><Relationship Id="rId12" Type="http://schemas.openxmlformats.org/officeDocument/2006/relationships/image" Target="../media/image145.png"/><Relationship Id="rId33" Type="http://schemas.openxmlformats.org/officeDocument/2006/relationships/customXml" Target="../ink/ink699.xml"/><Relationship Id="rId108" Type="http://schemas.openxmlformats.org/officeDocument/2006/relationships/image" Target="../media/image108.png"/><Relationship Id="rId129" Type="http://schemas.openxmlformats.org/officeDocument/2006/relationships/customXml" Target="../ink/ink747.xml"/><Relationship Id="rId54" Type="http://schemas.openxmlformats.org/officeDocument/2006/relationships/image" Target="../media/image125.png"/><Relationship Id="rId75" Type="http://schemas.openxmlformats.org/officeDocument/2006/relationships/customXml" Target="../ink/ink720.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763.xml"/><Relationship Id="rId182" Type="http://schemas.openxmlformats.org/officeDocument/2006/relationships/image" Target="../media/image186.png"/><Relationship Id="rId6" Type="http://schemas.openxmlformats.org/officeDocument/2006/relationships/image" Target="../media/image142.png"/><Relationship Id="rId23" Type="http://schemas.openxmlformats.org/officeDocument/2006/relationships/customXml" Target="../ink/ink694.xml"/><Relationship Id="rId119" Type="http://schemas.openxmlformats.org/officeDocument/2006/relationships/customXml" Target="../ink/ink742.xml"/><Relationship Id="rId44" Type="http://schemas.openxmlformats.org/officeDocument/2006/relationships/image" Target="../media/image1610.png"/><Relationship Id="rId65" Type="http://schemas.openxmlformats.org/officeDocument/2006/relationships/customXml" Target="../ink/ink715.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758.xml"/><Relationship Id="rId172" Type="http://schemas.openxmlformats.org/officeDocument/2006/relationships/image" Target="../media/image181.png"/><Relationship Id="rId13" Type="http://schemas.openxmlformats.org/officeDocument/2006/relationships/customXml" Target="../ink/ink689.xml"/><Relationship Id="rId18" Type="http://schemas.openxmlformats.org/officeDocument/2006/relationships/image" Target="../media/image148.png"/><Relationship Id="rId39" Type="http://schemas.openxmlformats.org/officeDocument/2006/relationships/customXml" Target="../ink/ink702.xml"/><Relationship Id="rId109" Type="http://schemas.openxmlformats.org/officeDocument/2006/relationships/customXml" Target="../ink/ink737.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710.xml"/><Relationship Id="rId76" Type="http://schemas.openxmlformats.org/officeDocument/2006/relationships/image" Target="../media/image136.png"/><Relationship Id="rId97" Type="http://schemas.openxmlformats.org/officeDocument/2006/relationships/customXml" Target="../ink/ink731.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745.xml"/><Relationship Id="rId141" Type="http://schemas.openxmlformats.org/officeDocument/2006/relationships/customXml" Target="../ink/ink753.xml"/><Relationship Id="rId146" Type="http://schemas.openxmlformats.org/officeDocument/2006/relationships/image" Target="../media/image168.png"/><Relationship Id="rId167" Type="http://schemas.openxmlformats.org/officeDocument/2006/relationships/customXml" Target="../ink/ink766.xml"/><Relationship Id="rId188" Type="http://schemas.openxmlformats.org/officeDocument/2006/relationships/image" Target="../media/image189.png"/><Relationship Id="rId7" Type="http://schemas.openxmlformats.org/officeDocument/2006/relationships/customXml" Target="../ink/ink686.xml"/><Relationship Id="rId71" Type="http://schemas.openxmlformats.org/officeDocument/2006/relationships/customXml" Target="../ink/ink718.xml"/><Relationship Id="rId92" Type="http://schemas.openxmlformats.org/officeDocument/2006/relationships/image" Target="../media/image1000.png"/><Relationship Id="rId162" Type="http://schemas.openxmlformats.org/officeDocument/2006/relationships/image" Target="../media/image176.png"/><Relationship Id="rId183" Type="http://schemas.openxmlformats.org/officeDocument/2006/relationships/customXml" Target="../ink/ink774.xml"/><Relationship Id="rId2" Type="http://schemas.openxmlformats.org/officeDocument/2006/relationships/notesSlide" Target="../notesSlides/notesSlide27.xml"/><Relationship Id="rId29" Type="http://schemas.openxmlformats.org/officeDocument/2006/relationships/customXml" Target="../ink/ink697.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705.xml"/><Relationship Id="rId66" Type="http://schemas.openxmlformats.org/officeDocument/2006/relationships/image" Target="../media/image1310.png"/><Relationship Id="rId87" Type="http://schemas.openxmlformats.org/officeDocument/2006/relationships/customXml" Target="../ink/ink726.xml"/><Relationship Id="rId110" Type="http://schemas.openxmlformats.org/officeDocument/2006/relationships/image" Target="../media/image109.png"/><Relationship Id="rId115" Type="http://schemas.openxmlformats.org/officeDocument/2006/relationships/customXml" Target="../ink/ink740.xml"/><Relationship Id="rId131" Type="http://schemas.openxmlformats.org/officeDocument/2006/relationships/customXml" Target="../ink/ink748.xml"/><Relationship Id="rId136" Type="http://schemas.openxmlformats.org/officeDocument/2006/relationships/image" Target="../media/image163.png"/><Relationship Id="rId157" Type="http://schemas.openxmlformats.org/officeDocument/2006/relationships/customXml" Target="../ink/ink761.xml"/><Relationship Id="rId178" Type="http://schemas.openxmlformats.org/officeDocument/2006/relationships/image" Target="../media/image184.png"/><Relationship Id="rId61" Type="http://schemas.openxmlformats.org/officeDocument/2006/relationships/customXml" Target="../ink/ink713.xml"/><Relationship Id="rId82" Type="http://schemas.openxmlformats.org/officeDocument/2006/relationships/image" Target="../media/image139.png"/><Relationship Id="rId152" Type="http://schemas.openxmlformats.org/officeDocument/2006/relationships/image" Target="../media/image1710.png"/><Relationship Id="rId173" Type="http://schemas.openxmlformats.org/officeDocument/2006/relationships/customXml" Target="../ink/ink769.xml"/><Relationship Id="rId19" Type="http://schemas.openxmlformats.org/officeDocument/2006/relationships/customXml" Target="../ink/ink692.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700.xml"/><Relationship Id="rId56" Type="http://schemas.openxmlformats.org/officeDocument/2006/relationships/image" Target="../media/image126.png"/><Relationship Id="rId77" Type="http://schemas.openxmlformats.org/officeDocument/2006/relationships/customXml" Target="../ink/ink721.xml"/><Relationship Id="rId100" Type="http://schemas.openxmlformats.org/officeDocument/2006/relationships/image" Target="../media/image104.png"/><Relationship Id="rId105" Type="http://schemas.openxmlformats.org/officeDocument/2006/relationships/customXml" Target="../ink/ink735.xml"/><Relationship Id="rId126" Type="http://schemas.openxmlformats.org/officeDocument/2006/relationships/image" Target="../media/image117.png"/><Relationship Id="rId147" Type="http://schemas.openxmlformats.org/officeDocument/2006/relationships/customXml" Target="../ink/ink756.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708.xml"/><Relationship Id="rId72" Type="http://schemas.openxmlformats.org/officeDocument/2006/relationships/image" Target="../media/image134.png"/><Relationship Id="rId93" Type="http://schemas.openxmlformats.org/officeDocument/2006/relationships/customXml" Target="../ink/ink729.xml"/><Relationship Id="rId98" Type="http://schemas.openxmlformats.org/officeDocument/2006/relationships/image" Target="../media/image103.png"/><Relationship Id="rId121" Type="http://schemas.openxmlformats.org/officeDocument/2006/relationships/customXml" Target="../ink/ink743.xml"/><Relationship Id="rId142" Type="http://schemas.openxmlformats.org/officeDocument/2006/relationships/image" Target="../media/image166.png"/><Relationship Id="rId163" Type="http://schemas.openxmlformats.org/officeDocument/2006/relationships/customXml" Target="../ink/ink764.xml"/><Relationship Id="rId184" Type="http://schemas.openxmlformats.org/officeDocument/2006/relationships/image" Target="../media/image187.png"/><Relationship Id="rId189" Type="http://schemas.openxmlformats.org/officeDocument/2006/relationships/customXml" Target="../ink/ink777.xml"/><Relationship Id="rId3" Type="http://schemas.openxmlformats.org/officeDocument/2006/relationships/customXml" Target="../ink/ink684.xml"/><Relationship Id="rId25" Type="http://schemas.openxmlformats.org/officeDocument/2006/relationships/customXml" Target="../ink/ink695.xml"/><Relationship Id="rId46" Type="http://schemas.openxmlformats.org/officeDocument/2006/relationships/image" Target="../media/image121.png"/><Relationship Id="rId67" Type="http://schemas.openxmlformats.org/officeDocument/2006/relationships/customXml" Target="../ink/ink716.xml"/><Relationship Id="rId116" Type="http://schemas.openxmlformats.org/officeDocument/2006/relationships/image" Target="../media/image112.png"/><Relationship Id="rId137" Type="http://schemas.openxmlformats.org/officeDocument/2006/relationships/customXml" Target="../ink/ink751.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703.xml"/><Relationship Id="rId62" Type="http://schemas.openxmlformats.org/officeDocument/2006/relationships/image" Target="../media/image129.png"/><Relationship Id="rId83" Type="http://schemas.openxmlformats.org/officeDocument/2006/relationships/customXml" Target="../ink/ink724.xml"/><Relationship Id="rId88" Type="http://schemas.openxmlformats.org/officeDocument/2006/relationships/image" Target="../media/image98.png"/><Relationship Id="rId111" Type="http://schemas.openxmlformats.org/officeDocument/2006/relationships/customXml" Target="../ink/ink738.xml"/><Relationship Id="rId132" Type="http://schemas.openxmlformats.org/officeDocument/2006/relationships/image" Target="../media/image1200.png"/><Relationship Id="rId153" Type="http://schemas.openxmlformats.org/officeDocument/2006/relationships/customXml" Target="../ink/ink759.xml"/><Relationship Id="rId174" Type="http://schemas.openxmlformats.org/officeDocument/2006/relationships/image" Target="../media/image182.png"/><Relationship Id="rId179" Type="http://schemas.openxmlformats.org/officeDocument/2006/relationships/customXml" Target="../ink/ink772.xml"/><Relationship Id="rId190" Type="http://schemas.openxmlformats.org/officeDocument/2006/relationships/image" Target="../media/image1900.png"/><Relationship Id="rId15" Type="http://schemas.openxmlformats.org/officeDocument/2006/relationships/customXml" Target="../ink/ink690.xml"/><Relationship Id="rId36" Type="http://schemas.openxmlformats.org/officeDocument/2006/relationships/image" Target="../media/image157.png"/><Relationship Id="rId57" Type="http://schemas.openxmlformats.org/officeDocument/2006/relationships/customXml" Target="../ink/ink711.xml"/><Relationship Id="rId106" Type="http://schemas.openxmlformats.org/officeDocument/2006/relationships/image" Target="../media/image107.png"/><Relationship Id="rId127" Type="http://schemas.openxmlformats.org/officeDocument/2006/relationships/customXml" Target="../ink/ink746.xml"/><Relationship Id="rId10" Type="http://schemas.openxmlformats.org/officeDocument/2006/relationships/image" Target="../media/image144.png"/><Relationship Id="rId31" Type="http://schemas.openxmlformats.org/officeDocument/2006/relationships/customXml" Target="../ink/ink698.xml"/><Relationship Id="rId52" Type="http://schemas.openxmlformats.org/officeDocument/2006/relationships/image" Target="../media/image124.png"/><Relationship Id="rId73" Type="http://schemas.openxmlformats.org/officeDocument/2006/relationships/customXml" Target="../ink/ink719.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732.xml"/><Relationship Id="rId101" Type="http://schemas.openxmlformats.org/officeDocument/2006/relationships/customXml" Target="../ink/ink733.xml"/><Relationship Id="rId122" Type="http://schemas.openxmlformats.org/officeDocument/2006/relationships/image" Target="../media/image115.png"/><Relationship Id="rId143" Type="http://schemas.openxmlformats.org/officeDocument/2006/relationships/customXml" Target="../ink/ink754.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767.xml"/><Relationship Id="rId185" Type="http://schemas.openxmlformats.org/officeDocument/2006/relationships/customXml" Target="../ink/ink775.xml"/><Relationship Id="rId4" Type="http://schemas.openxmlformats.org/officeDocument/2006/relationships/image" Target="../media/image1410.png"/><Relationship Id="rId9" Type="http://schemas.openxmlformats.org/officeDocument/2006/relationships/customXml" Target="../ink/ink687.xml"/><Relationship Id="rId180" Type="http://schemas.openxmlformats.org/officeDocument/2006/relationships/image" Target="../media/image185.png"/><Relationship Id="rId26" Type="http://schemas.openxmlformats.org/officeDocument/2006/relationships/image" Target="../media/image152.png"/><Relationship Id="rId47" Type="http://schemas.openxmlformats.org/officeDocument/2006/relationships/customXml" Target="../ink/ink706.xml"/><Relationship Id="rId68" Type="http://schemas.openxmlformats.org/officeDocument/2006/relationships/image" Target="../media/image132.png"/><Relationship Id="rId89" Type="http://schemas.openxmlformats.org/officeDocument/2006/relationships/customXml" Target="../ink/ink727.xml"/><Relationship Id="rId112" Type="http://schemas.openxmlformats.org/officeDocument/2006/relationships/image" Target="../media/image1100.png"/><Relationship Id="rId133" Type="http://schemas.openxmlformats.org/officeDocument/2006/relationships/customXml" Target="../ink/ink749.xml"/><Relationship Id="rId154" Type="http://schemas.openxmlformats.org/officeDocument/2006/relationships/image" Target="../media/image172.png"/><Relationship Id="rId175" Type="http://schemas.openxmlformats.org/officeDocument/2006/relationships/customXml" Target="../ink/ink770.xml"/><Relationship Id="rId16" Type="http://schemas.openxmlformats.org/officeDocument/2006/relationships/image" Target="../media/image147.png"/><Relationship Id="rId37" Type="http://schemas.openxmlformats.org/officeDocument/2006/relationships/customXml" Target="../ink/ink701.xml"/><Relationship Id="rId58" Type="http://schemas.openxmlformats.org/officeDocument/2006/relationships/image" Target="../media/image127.png"/><Relationship Id="rId79" Type="http://schemas.openxmlformats.org/officeDocument/2006/relationships/customXml" Target="../ink/ink722.xml"/><Relationship Id="rId102" Type="http://schemas.openxmlformats.org/officeDocument/2006/relationships/image" Target="../media/image105.png"/><Relationship Id="rId123" Type="http://schemas.openxmlformats.org/officeDocument/2006/relationships/customXml" Target="../ink/ink744.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765.xml"/><Relationship Id="rId186" Type="http://schemas.openxmlformats.org/officeDocument/2006/relationships/image" Target="../media/image188.png"/><Relationship Id="rId27" Type="http://schemas.openxmlformats.org/officeDocument/2006/relationships/customXml" Target="../ink/ink696.xml"/><Relationship Id="rId48" Type="http://schemas.openxmlformats.org/officeDocument/2006/relationships/image" Target="../media/image122.png"/><Relationship Id="rId69" Type="http://schemas.openxmlformats.org/officeDocument/2006/relationships/customXml" Target="../ink/ink717.xml"/><Relationship Id="rId113" Type="http://schemas.openxmlformats.org/officeDocument/2006/relationships/customXml" Target="../ink/ink739.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760.xml"/><Relationship Id="rId176" Type="http://schemas.openxmlformats.org/officeDocument/2006/relationships/image" Target="../media/image183.png"/><Relationship Id="rId17" Type="http://schemas.openxmlformats.org/officeDocument/2006/relationships/customXml" Target="../ink/ink691.xml"/><Relationship Id="rId38" Type="http://schemas.openxmlformats.org/officeDocument/2006/relationships/image" Target="../media/image158.png"/><Relationship Id="rId59" Type="http://schemas.openxmlformats.org/officeDocument/2006/relationships/customXml" Target="../ink/ink712.xml"/><Relationship Id="rId103" Type="http://schemas.openxmlformats.org/officeDocument/2006/relationships/customXml" Target="../ink/ink734.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728.xml"/><Relationship Id="rId145" Type="http://schemas.openxmlformats.org/officeDocument/2006/relationships/customXml" Target="../ink/ink755.xml"/><Relationship Id="rId166" Type="http://schemas.openxmlformats.org/officeDocument/2006/relationships/image" Target="../media/image178.png"/><Relationship Id="rId187" Type="http://schemas.openxmlformats.org/officeDocument/2006/relationships/customXml" Target="../ink/ink776.xml"/><Relationship Id="rId1" Type="http://schemas.openxmlformats.org/officeDocument/2006/relationships/slideLayout" Target="../slideLayouts/slideLayout2.xml"/><Relationship Id="rId28" Type="http://schemas.openxmlformats.org/officeDocument/2006/relationships/image" Target="../media/image153.png"/><Relationship Id="rId49" Type="http://schemas.openxmlformats.org/officeDocument/2006/relationships/customXml" Target="../ink/ink707.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723.xml"/><Relationship Id="rId135" Type="http://schemas.openxmlformats.org/officeDocument/2006/relationships/customXml" Target="../ink/ink750.xml"/><Relationship Id="rId156" Type="http://schemas.openxmlformats.org/officeDocument/2006/relationships/image" Target="../media/image173.png"/><Relationship Id="rId177" Type="http://schemas.openxmlformats.org/officeDocument/2006/relationships/customXml" Target="../ink/ink771.xml"/></Relationships>
</file>

<file path=ppt/slides/_rels/slide38.xml.rels><?xml version="1.0" encoding="UTF-8" standalone="yes"?>
<Relationships xmlns="http://schemas.openxmlformats.org/package/2006/relationships"><Relationship Id="rId117" Type="http://schemas.openxmlformats.org/officeDocument/2006/relationships/customXml" Target="../ink/ink836.xml"/><Relationship Id="rId21" Type="http://schemas.openxmlformats.org/officeDocument/2006/relationships/customXml" Target="../ink/ink788.xml"/><Relationship Id="rId42" Type="http://schemas.openxmlformats.org/officeDocument/2006/relationships/image" Target="../media/image1600.png"/><Relationship Id="rId63" Type="http://schemas.openxmlformats.org/officeDocument/2006/relationships/customXml" Target="../ink/ink809.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857.xml"/><Relationship Id="rId170" Type="http://schemas.openxmlformats.org/officeDocument/2006/relationships/image" Target="../media/image1800.png"/><Relationship Id="rId191" Type="http://schemas.openxmlformats.org/officeDocument/2006/relationships/customXml" Target="../ink/ink873.xml"/><Relationship Id="rId205" Type="http://schemas.openxmlformats.org/officeDocument/2006/relationships/customXml" Target="../ink/ink880.xml"/><Relationship Id="rId107" Type="http://schemas.openxmlformats.org/officeDocument/2006/relationships/customXml" Target="../ink/ink831.xml"/><Relationship Id="rId11" Type="http://schemas.openxmlformats.org/officeDocument/2006/relationships/customXml" Target="../ink/ink783.xml"/><Relationship Id="rId32" Type="http://schemas.openxmlformats.org/officeDocument/2006/relationships/image" Target="../media/image155.png"/><Relationship Id="rId53" Type="http://schemas.openxmlformats.org/officeDocument/2006/relationships/customXml" Target="../ink/ink804.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852.xml"/><Relationship Id="rId5" Type="http://schemas.openxmlformats.org/officeDocument/2006/relationships/customXml" Target="../ink/ink780.xml"/><Relationship Id="rId95" Type="http://schemas.openxmlformats.org/officeDocument/2006/relationships/customXml" Target="../ink/ink825.xml"/><Relationship Id="rId160" Type="http://schemas.openxmlformats.org/officeDocument/2006/relationships/image" Target="../media/image175.png"/><Relationship Id="rId181" Type="http://schemas.openxmlformats.org/officeDocument/2006/relationships/customXml" Target="../ink/ink868.xml"/><Relationship Id="rId22" Type="http://schemas.openxmlformats.org/officeDocument/2006/relationships/image" Target="../media/image1500.png"/><Relationship Id="rId43" Type="http://schemas.openxmlformats.org/officeDocument/2006/relationships/customXml" Target="../ink/ink799.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847.xml"/><Relationship Id="rId85" Type="http://schemas.openxmlformats.org/officeDocument/2006/relationships/customXml" Target="../ink/ink820.xml"/><Relationship Id="rId150" Type="http://schemas.openxmlformats.org/officeDocument/2006/relationships/image" Target="../media/image1700.png"/><Relationship Id="rId171" Type="http://schemas.openxmlformats.org/officeDocument/2006/relationships/customXml" Target="../ink/ink863.xml"/><Relationship Id="rId192" Type="http://schemas.openxmlformats.org/officeDocument/2006/relationships/image" Target="../media/image191.png"/><Relationship Id="rId206" Type="http://schemas.openxmlformats.org/officeDocument/2006/relationships/image" Target="../media/image198.png"/><Relationship Id="rId12" Type="http://schemas.openxmlformats.org/officeDocument/2006/relationships/image" Target="../media/image145.png"/><Relationship Id="rId33" Type="http://schemas.openxmlformats.org/officeDocument/2006/relationships/customXml" Target="../ink/ink794.xml"/><Relationship Id="rId108" Type="http://schemas.openxmlformats.org/officeDocument/2006/relationships/image" Target="../media/image108.png"/><Relationship Id="rId129" Type="http://schemas.openxmlformats.org/officeDocument/2006/relationships/customXml" Target="../ink/ink842.xml"/><Relationship Id="rId54" Type="http://schemas.openxmlformats.org/officeDocument/2006/relationships/image" Target="../media/image125.png"/><Relationship Id="rId75" Type="http://schemas.openxmlformats.org/officeDocument/2006/relationships/customXml" Target="../ink/ink815.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858.xml"/><Relationship Id="rId182" Type="http://schemas.openxmlformats.org/officeDocument/2006/relationships/image" Target="../media/image186.png"/><Relationship Id="rId6" Type="http://schemas.openxmlformats.org/officeDocument/2006/relationships/image" Target="../media/image142.png"/><Relationship Id="rId23" Type="http://schemas.openxmlformats.org/officeDocument/2006/relationships/customXml" Target="../ink/ink789.xml"/><Relationship Id="rId119" Type="http://schemas.openxmlformats.org/officeDocument/2006/relationships/customXml" Target="../ink/ink837.xml"/><Relationship Id="rId44" Type="http://schemas.openxmlformats.org/officeDocument/2006/relationships/image" Target="../media/image1610.png"/><Relationship Id="rId65" Type="http://schemas.openxmlformats.org/officeDocument/2006/relationships/customXml" Target="../ink/ink810.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853.xml"/><Relationship Id="rId172" Type="http://schemas.openxmlformats.org/officeDocument/2006/relationships/image" Target="../media/image181.png"/><Relationship Id="rId193" Type="http://schemas.openxmlformats.org/officeDocument/2006/relationships/customXml" Target="../ink/ink874.xml"/><Relationship Id="rId207" Type="http://schemas.openxmlformats.org/officeDocument/2006/relationships/customXml" Target="../ink/ink881.xml"/><Relationship Id="rId13" Type="http://schemas.openxmlformats.org/officeDocument/2006/relationships/customXml" Target="../ink/ink784.xml"/><Relationship Id="rId109" Type="http://schemas.openxmlformats.org/officeDocument/2006/relationships/customXml" Target="../ink/ink832.xml"/><Relationship Id="rId34" Type="http://schemas.openxmlformats.org/officeDocument/2006/relationships/image" Target="../media/image156.png"/><Relationship Id="rId55" Type="http://schemas.openxmlformats.org/officeDocument/2006/relationships/customXml" Target="../ink/ink805.xml"/><Relationship Id="rId76" Type="http://schemas.openxmlformats.org/officeDocument/2006/relationships/image" Target="../media/image136.png"/><Relationship Id="rId97" Type="http://schemas.openxmlformats.org/officeDocument/2006/relationships/customXml" Target="../ink/ink826.xml"/><Relationship Id="rId120" Type="http://schemas.openxmlformats.org/officeDocument/2006/relationships/image" Target="../media/image114.png"/><Relationship Id="rId141" Type="http://schemas.openxmlformats.org/officeDocument/2006/relationships/customXml" Target="../ink/ink848.xml"/><Relationship Id="rId7" Type="http://schemas.openxmlformats.org/officeDocument/2006/relationships/customXml" Target="../ink/ink781.xml"/><Relationship Id="rId162" Type="http://schemas.openxmlformats.org/officeDocument/2006/relationships/image" Target="../media/image176.png"/><Relationship Id="rId183" Type="http://schemas.openxmlformats.org/officeDocument/2006/relationships/customXml" Target="../ink/ink869.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800.xml"/><Relationship Id="rId66" Type="http://schemas.openxmlformats.org/officeDocument/2006/relationships/image" Target="../media/image1310.png"/><Relationship Id="rId87" Type="http://schemas.openxmlformats.org/officeDocument/2006/relationships/customXml" Target="../ink/ink821.xml"/><Relationship Id="rId110" Type="http://schemas.openxmlformats.org/officeDocument/2006/relationships/image" Target="../media/image109.png"/><Relationship Id="rId115" Type="http://schemas.openxmlformats.org/officeDocument/2006/relationships/customXml" Target="../ink/ink835.xml"/><Relationship Id="rId131" Type="http://schemas.openxmlformats.org/officeDocument/2006/relationships/customXml" Target="../ink/ink843.xml"/><Relationship Id="rId136" Type="http://schemas.openxmlformats.org/officeDocument/2006/relationships/image" Target="../media/image163.png"/><Relationship Id="rId157" Type="http://schemas.openxmlformats.org/officeDocument/2006/relationships/customXml" Target="../ink/ink856.xml"/><Relationship Id="rId178" Type="http://schemas.openxmlformats.org/officeDocument/2006/relationships/image" Target="../media/image184.png"/><Relationship Id="rId61" Type="http://schemas.openxmlformats.org/officeDocument/2006/relationships/customXml" Target="../ink/ink808.xml"/><Relationship Id="rId82" Type="http://schemas.openxmlformats.org/officeDocument/2006/relationships/image" Target="../media/image139.png"/><Relationship Id="rId152" Type="http://schemas.openxmlformats.org/officeDocument/2006/relationships/image" Target="../media/image1710.png"/><Relationship Id="rId173" Type="http://schemas.openxmlformats.org/officeDocument/2006/relationships/customXml" Target="../ink/ink864.xml"/><Relationship Id="rId194" Type="http://schemas.openxmlformats.org/officeDocument/2006/relationships/image" Target="../media/image192.png"/><Relationship Id="rId199" Type="http://schemas.openxmlformats.org/officeDocument/2006/relationships/customXml" Target="../ink/ink877.xml"/><Relationship Id="rId203" Type="http://schemas.openxmlformats.org/officeDocument/2006/relationships/customXml" Target="../ink/ink879.xml"/><Relationship Id="rId208" Type="http://schemas.openxmlformats.org/officeDocument/2006/relationships/image" Target="../media/image199.png"/><Relationship Id="rId19" Type="http://schemas.openxmlformats.org/officeDocument/2006/relationships/customXml" Target="../ink/ink787.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795.xml"/><Relationship Id="rId56" Type="http://schemas.openxmlformats.org/officeDocument/2006/relationships/image" Target="../media/image126.png"/><Relationship Id="rId77" Type="http://schemas.openxmlformats.org/officeDocument/2006/relationships/customXml" Target="../ink/ink816.xml"/><Relationship Id="rId100" Type="http://schemas.openxmlformats.org/officeDocument/2006/relationships/image" Target="../media/image104.png"/><Relationship Id="rId105" Type="http://schemas.openxmlformats.org/officeDocument/2006/relationships/customXml" Target="../ink/ink830.xml"/><Relationship Id="rId126" Type="http://schemas.openxmlformats.org/officeDocument/2006/relationships/image" Target="../media/image117.png"/><Relationship Id="rId147" Type="http://schemas.openxmlformats.org/officeDocument/2006/relationships/customXml" Target="../ink/ink851.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803.xml"/><Relationship Id="rId72" Type="http://schemas.openxmlformats.org/officeDocument/2006/relationships/image" Target="../media/image134.png"/><Relationship Id="rId93" Type="http://schemas.openxmlformats.org/officeDocument/2006/relationships/customXml" Target="../ink/ink824.xml"/><Relationship Id="rId98" Type="http://schemas.openxmlformats.org/officeDocument/2006/relationships/image" Target="../media/image103.png"/><Relationship Id="rId121" Type="http://schemas.openxmlformats.org/officeDocument/2006/relationships/customXml" Target="../ink/ink838.xml"/><Relationship Id="rId142" Type="http://schemas.openxmlformats.org/officeDocument/2006/relationships/image" Target="../media/image166.png"/><Relationship Id="rId163" Type="http://schemas.openxmlformats.org/officeDocument/2006/relationships/customXml" Target="../ink/ink859.xml"/><Relationship Id="rId184" Type="http://schemas.openxmlformats.org/officeDocument/2006/relationships/image" Target="../media/image187.png"/><Relationship Id="rId189" Type="http://schemas.openxmlformats.org/officeDocument/2006/relationships/customXml" Target="../ink/ink872.xml"/><Relationship Id="rId3" Type="http://schemas.openxmlformats.org/officeDocument/2006/relationships/customXml" Target="../ink/ink779.xml"/><Relationship Id="rId25" Type="http://schemas.openxmlformats.org/officeDocument/2006/relationships/customXml" Target="../ink/ink790.xml"/><Relationship Id="rId46" Type="http://schemas.openxmlformats.org/officeDocument/2006/relationships/image" Target="../media/image121.png"/><Relationship Id="rId67" Type="http://schemas.openxmlformats.org/officeDocument/2006/relationships/customXml" Target="../ink/ink811.xml"/><Relationship Id="rId116" Type="http://schemas.openxmlformats.org/officeDocument/2006/relationships/image" Target="../media/image112.png"/><Relationship Id="rId137" Type="http://schemas.openxmlformats.org/officeDocument/2006/relationships/customXml" Target="../ink/ink846.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798.xml"/><Relationship Id="rId62" Type="http://schemas.openxmlformats.org/officeDocument/2006/relationships/image" Target="../media/image129.png"/><Relationship Id="rId83" Type="http://schemas.openxmlformats.org/officeDocument/2006/relationships/customXml" Target="../ink/ink819.xml"/><Relationship Id="rId88" Type="http://schemas.openxmlformats.org/officeDocument/2006/relationships/image" Target="../media/image98.png"/><Relationship Id="rId111" Type="http://schemas.openxmlformats.org/officeDocument/2006/relationships/customXml" Target="../ink/ink833.xml"/><Relationship Id="rId132" Type="http://schemas.openxmlformats.org/officeDocument/2006/relationships/image" Target="../media/image1200.png"/><Relationship Id="rId153" Type="http://schemas.openxmlformats.org/officeDocument/2006/relationships/customXml" Target="../ink/ink854.xml"/><Relationship Id="rId174" Type="http://schemas.openxmlformats.org/officeDocument/2006/relationships/image" Target="../media/image182.png"/><Relationship Id="rId179" Type="http://schemas.openxmlformats.org/officeDocument/2006/relationships/customXml" Target="../ink/ink867.xml"/><Relationship Id="rId195" Type="http://schemas.openxmlformats.org/officeDocument/2006/relationships/customXml" Target="../ink/ink875.xml"/><Relationship Id="rId190" Type="http://schemas.openxmlformats.org/officeDocument/2006/relationships/image" Target="../media/image1900.png"/><Relationship Id="rId204" Type="http://schemas.openxmlformats.org/officeDocument/2006/relationships/image" Target="../media/image197.png"/><Relationship Id="rId15" Type="http://schemas.openxmlformats.org/officeDocument/2006/relationships/customXml" Target="../ink/ink785.xml"/><Relationship Id="rId36" Type="http://schemas.openxmlformats.org/officeDocument/2006/relationships/image" Target="../media/image157.png"/><Relationship Id="rId57" Type="http://schemas.openxmlformats.org/officeDocument/2006/relationships/customXml" Target="../ink/ink806.xml"/><Relationship Id="rId106" Type="http://schemas.openxmlformats.org/officeDocument/2006/relationships/image" Target="../media/image107.png"/><Relationship Id="rId127" Type="http://schemas.openxmlformats.org/officeDocument/2006/relationships/customXml" Target="../ink/ink841.xml"/><Relationship Id="rId10" Type="http://schemas.openxmlformats.org/officeDocument/2006/relationships/image" Target="../media/image144.png"/><Relationship Id="rId31" Type="http://schemas.openxmlformats.org/officeDocument/2006/relationships/customXml" Target="../ink/ink793.xml"/><Relationship Id="rId52" Type="http://schemas.openxmlformats.org/officeDocument/2006/relationships/image" Target="../media/image124.png"/><Relationship Id="rId73" Type="http://schemas.openxmlformats.org/officeDocument/2006/relationships/customXml" Target="../ink/ink814.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827.xml"/><Relationship Id="rId101" Type="http://schemas.openxmlformats.org/officeDocument/2006/relationships/customXml" Target="../ink/ink828.xml"/><Relationship Id="rId122" Type="http://schemas.openxmlformats.org/officeDocument/2006/relationships/image" Target="../media/image115.png"/><Relationship Id="rId143" Type="http://schemas.openxmlformats.org/officeDocument/2006/relationships/customXml" Target="../ink/ink849.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862.xml"/><Relationship Id="rId185" Type="http://schemas.openxmlformats.org/officeDocument/2006/relationships/customXml" Target="../ink/ink870.xml"/><Relationship Id="rId4" Type="http://schemas.openxmlformats.org/officeDocument/2006/relationships/image" Target="../media/image1410.png"/><Relationship Id="rId9" Type="http://schemas.openxmlformats.org/officeDocument/2006/relationships/customXml" Target="../ink/ink782.xml"/><Relationship Id="rId180" Type="http://schemas.openxmlformats.org/officeDocument/2006/relationships/image" Target="../media/image185.png"/><Relationship Id="rId26" Type="http://schemas.openxmlformats.org/officeDocument/2006/relationships/image" Target="../media/image152.png"/><Relationship Id="rId47" Type="http://schemas.openxmlformats.org/officeDocument/2006/relationships/customXml" Target="../ink/ink801.xml"/><Relationship Id="rId68" Type="http://schemas.openxmlformats.org/officeDocument/2006/relationships/image" Target="../media/image132.png"/><Relationship Id="rId89" Type="http://schemas.openxmlformats.org/officeDocument/2006/relationships/customXml" Target="../ink/ink822.xml"/><Relationship Id="rId112" Type="http://schemas.openxmlformats.org/officeDocument/2006/relationships/image" Target="../media/image1100.png"/><Relationship Id="rId133" Type="http://schemas.openxmlformats.org/officeDocument/2006/relationships/customXml" Target="../ink/ink844.xml"/><Relationship Id="rId154" Type="http://schemas.openxmlformats.org/officeDocument/2006/relationships/image" Target="../media/image172.png"/><Relationship Id="rId175" Type="http://schemas.openxmlformats.org/officeDocument/2006/relationships/customXml" Target="../ink/ink865.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37" Type="http://schemas.openxmlformats.org/officeDocument/2006/relationships/customXml" Target="../ink/ink796.xml"/><Relationship Id="rId58" Type="http://schemas.openxmlformats.org/officeDocument/2006/relationships/image" Target="../media/image127.png"/><Relationship Id="rId79" Type="http://schemas.openxmlformats.org/officeDocument/2006/relationships/customXml" Target="../ink/ink817.xml"/><Relationship Id="rId102" Type="http://schemas.openxmlformats.org/officeDocument/2006/relationships/image" Target="../media/image105.png"/><Relationship Id="rId123" Type="http://schemas.openxmlformats.org/officeDocument/2006/relationships/customXml" Target="../ink/ink839.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860.xml"/><Relationship Id="rId186" Type="http://schemas.openxmlformats.org/officeDocument/2006/relationships/image" Target="../media/image188.png"/><Relationship Id="rId27" Type="http://schemas.openxmlformats.org/officeDocument/2006/relationships/customXml" Target="../ink/ink791.xml"/><Relationship Id="rId48" Type="http://schemas.openxmlformats.org/officeDocument/2006/relationships/image" Target="../media/image122.png"/><Relationship Id="rId69" Type="http://schemas.openxmlformats.org/officeDocument/2006/relationships/customXml" Target="../ink/ink812.xml"/><Relationship Id="rId113" Type="http://schemas.openxmlformats.org/officeDocument/2006/relationships/customXml" Target="../ink/ink834.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855.xml"/><Relationship Id="rId176" Type="http://schemas.openxmlformats.org/officeDocument/2006/relationships/image" Target="../media/image183.png"/><Relationship Id="rId197" Type="http://schemas.openxmlformats.org/officeDocument/2006/relationships/customXml" Target="../ink/ink876.xml"/><Relationship Id="rId201" Type="http://schemas.openxmlformats.org/officeDocument/2006/relationships/customXml" Target="../ink/ink878.xml"/><Relationship Id="rId17" Type="http://schemas.openxmlformats.org/officeDocument/2006/relationships/customXml" Target="../ink/ink786.xml"/><Relationship Id="rId38" Type="http://schemas.openxmlformats.org/officeDocument/2006/relationships/image" Target="../media/image158.png"/><Relationship Id="rId59" Type="http://schemas.openxmlformats.org/officeDocument/2006/relationships/customXml" Target="../ink/ink807.xml"/><Relationship Id="rId103" Type="http://schemas.openxmlformats.org/officeDocument/2006/relationships/customXml" Target="../ink/ink829.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823.xml"/><Relationship Id="rId145" Type="http://schemas.openxmlformats.org/officeDocument/2006/relationships/customXml" Target="../ink/ink850.xml"/><Relationship Id="rId166" Type="http://schemas.openxmlformats.org/officeDocument/2006/relationships/image" Target="../media/image178.png"/><Relationship Id="rId187" Type="http://schemas.openxmlformats.org/officeDocument/2006/relationships/customXml" Target="../ink/ink871.xml"/><Relationship Id="rId1" Type="http://schemas.openxmlformats.org/officeDocument/2006/relationships/slideLayout" Target="../slideLayouts/slideLayout2.xml"/><Relationship Id="rId28" Type="http://schemas.openxmlformats.org/officeDocument/2006/relationships/image" Target="../media/image153.png"/><Relationship Id="rId49" Type="http://schemas.openxmlformats.org/officeDocument/2006/relationships/customXml" Target="../ink/ink802.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818.xml"/><Relationship Id="rId135" Type="http://schemas.openxmlformats.org/officeDocument/2006/relationships/customXml" Target="../ink/ink845.xml"/><Relationship Id="rId156" Type="http://schemas.openxmlformats.org/officeDocument/2006/relationships/image" Target="../media/image173.png"/><Relationship Id="rId177" Type="http://schemas.openxmlformats.org/officeDocument/2006/relationships/customXml" Target="../ink/ink866.xml"/><Relationship Id="rId198" Type="http://schemas.openxmlformats.org/officeDocument/2006/relationships/image" Target="../media/image194.png"/><Relationship Id="rId202" Type="http://schemas.openxmlformats.org/officeDocument/2006/relationships/image" Target="../media/image196.png"/><Relationship Id="rId18" Type="http://schemas.openxmlformats.org/officeDocument/2006/relationships/image" Target="../media/image148.png"/><Relationship Id="rId39" Type="http://schemas.openxmlformats.org/officeDocument/2006/relationships/customXml" Target="../ink/ink797.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840.xml"/><Relationship Id="rId146" Type="http://schemas.openxmlformats.org/officeDocument/2006/relationships/image" Target="../media/image168.png"/><Relationship Id="rId167" Type="http://schemas.openxmlformats.org/officeDocument/2006/relationships/customXml" Target="../ink/ink861.xml"/><Relationship Id="rId188" Type="http://schemas.openxmlformats.org/officeDocument/2006/relationships/image" Target="../media/image189.png"/><Relationship Id="rId71" Type="http://schemas.openxmlformats.org/officeDocument/2006/relationships/customXml" Target="../ink/ink813.xml"/><Relationship Id="rId92" Type="http://schemas.openxmlformats.org/officeDocument/2006/relationships/image" Target="../media/image1000.png"/><Relationship Id="rId2" Type="http://schemas.openxmlformats.org/officeDocument/2006/relationships/notesSlide" Target="../notesSlides/notesSlide28.xml"/><Relationship Id="rId29" Type="http://schemas.openxmlformats.org/officeDocument/2006/relationships/customXml" Target="../ink/ink792.xml"/></Relationships>
</file>

<file path=ppt/slides/_rels/slide39.xml.rels><?xml version="1.0" encoding="UTF-8" standalone="yes"?>
<Relationships xmlns="http://schemas.openxmlformats.org/package/2006/relationships"><Relationship Id="rId117" Type="http://schemas.openxmlformats.org/officeDocument/2006/relationships/customXml" Target="../ink/ink939.xml"/><Relationship Id="rId21" Type="http://schemas.openxmlformats.org/officeDocument/2006/relationships/customXml" Target="../ink/ink891.xml"/><Relationship Id="rId42" Type="http://schemas.openxmlformats.org/officeDocument/2006/relationships/image" Target="../media/image1600.png"/><Relationship Id="rId63" Type="http://schemas.openxmlformats.org/officeDocument/2006/relationships/customXml" Target="../ink/ink912.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960.xml"/><Relationship Id="rId170" Type="http://schemas.openxmlformats.org/officeDocument/2006/relationships/image" Target="../media/image1800.png"/><Relationship Id="rId191" Type="http://schemas.openxmlformats.org/officeDocument/2006/relationships/customXml" Target="../ink/ink976.xml"/><Relationship Id="rId205" Type="http://schemas.openxmlformats.org/officeDocument/2006/relationships/customXml" Target="../ink/ink983.xml"/><Relationship Id="rId107" Type="http://schemas.openxmlformats.org/officeDocument/2006/relationships/customXml" Target="../ink/ink934.xml"/><Relationship Id="rId11" Type="http://schemas.openxmlformats.org/officeDocument/2006/relationships/customXml" Target="../ink/ink886.xml"/><Relationship Id="rId32" Type="http://schemas.openxmlformats.org/officeDocument/2006/relationships/image" Target="../media/image155.png"/><Relationship Id="rId53" Type="http://schemas.openxmlformats.org/officeDocument/2006/relationships/customXml" Target="../ink/ink907.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955.xml"/><Relationship Id="rId5" Type="http://schemas.openxmlformats.org/officeDocument/2006/relationships/customXml" Target="../ink/ink883.xml"/><Relationship Id="rId95" Type="http://schemas.openxmlformats.org/officeDocument/2006/relationships/customXml" Target="../ink/ink928.xml"/><Relationship Id="rId160" Type="http://schemas.openxmlformats.org/officeDocument/2006/relationships/image" Target="../media/image175.png"/><Relationship Id="rId181" Type="http://schemas.openxmlformats.org/officeDocument/2006/relationships/customXml" Target="../ink/ink971.xml"/><Relationship Id="rId216" Type="http://schemas.openxmlformats.org/officeDocument/2006/relationships/image" Target="../media/image198.png"/><Relationship Id="rId22" Type="http://schemas.openxmlformats.org/officeDocument/2006/relationships/image" Target="../media/image1500.png"/><Relationship Id="rId43" Type="http://schemas.openxmlformats.org/officeDocument/2006/relationships/customXml" Target="../ink/ink902.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950.xml"/><Relationship Id="rId85" Type="http://schemas.openxmlformats.org/officeDocument/2006/relationships/customXml" Target="../ink/ink923.xml"/><Relationship Id="rId150" Type="http://schemas.openxmlformats.org/officeDocument/2006/relationships/image" Target="../media/image1700.png"/><Relationship Id="rId171" Type="http://schemas.openxmlformats.org/officeDocument/2006/relationships/customXml" Target="../ink/ink966.xml"/><Relationship Id="rId192" Type="http://schemas.openxmlformats.org/officeDocument/2006/relationships/image" Target="../media/image191.png"/><Relationship Id="rId206" Type="http://schemas.openxmlformats.org/officeDocument/2006/relationships/image" Target="../media/image2000.png"/><Relationship Id="rId12" Type="http://schemas.openxmlformats.org/officeDocument/2006/relationships/image" Target="../media/image145.png"/><Relationship Id="rId33" Type="http://schemas.openxmlformats.org/officeDocument/2006/relationships/customXml" Target="../ink/ink897.xml"/><Relationship Id="rId108" Type="http://schemas.openxmlformats.org/officeDocument/2006/relationships/image" Target="../media/image108.png"/><Relationship Id="rId129" Type="http://schemas.openxmlformats.org/officeDocument/2006/relationships/customXml" Target="../ink/ink945.xml"/><Relationship Id="rId54" Type="http://schemas.openxmlformats.org/officeDocument/2006/relationships/image" Target="../media/image125.png"/><Relationship Id="rId75" Type="http://schemas.openxmlformats.org/officeDocument/2006/relationships/customXml" Target="../ink/ink918.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961.xml"/><Relationship Id="rId182" Type="http://schemas.openxmlformats.org/officeDocument/2006/relationships/image" Target="../media/image186.png"/><Relationship Id="rId217" Type="http://schemas.openxmlformats.org/officeDocument/2006/relationships/customXml" Target="../ink/ink989.xml"/><Relationship Id="rId6" Type="http://schemas.openxmlformats.org/officeDocument/2006/relationships/image" Target="../media/image142.png"/><Relationship Id="rId23" Type="http://schemas.openxmlformats.org/officeDocument/2006/relationships/customXml" Target="../ink/ink892.xml"/><Relationship Id="rId119" Type="http://schemas.openxmlformats.org/officeDocument/2006/relationships/customXml" Target="../ink/ink940.xml"/><Relationship Id="rId44" Type="http://schemas.openxmlformats.org/officeDocument/2006/relationships/image" Target="../media/image1610.png"/><Relationship Id="rId65" Type="http://schemas.openxmlformats.org/officeDocument/2006/relationships/customXml" Target="../ink/ink913.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956.xml"/><Relationship Id="rId172" Type="http://schemas.openxmlformats.org/officeDocument/2006/relationships/image" Target="../media/image181.png"/><Relationship Id="rId193" Type="http://schemas.openxmlformats.org/officeDocument/2006/relationships/customXml" Target="../ink/ink977.xml"/><Relationship Id="rId207" Type="http://schemas.openxmlformats.org/officeDocument/2006/relationships/customXml" Target="../ink/ink984.xml"/><Relationship Id="rId13" Type="http://schemas.openxmlformats.org/officeDocument/2006/relationships/customXml" Target="../ink/ink887.xml"/><Relationship Id="rId109" Type="http://schemas.openxmlformats.org/officeDocument/2006/relationships/customXml" Target="../ink/ink935.xml"/><Relationship Id="rId34" Type="http://schemas.openxmlformats.org/officeDocument/2006/relationships/image" Target="../media/image156.png"/><Relationship Id="rId55" Type="http://schemas.openxmlformats.org/officeDocument/2006/relationships/customXml" Target="../ink/ink908.xml"/><Relationship Id="rId76" Type="http://schemas.openxmlformats.org/officeDocument/2006/relationships/image" Target="../media/image136.png"/><Relationship Id="rId97" Type="http://schemas.openxmlformats.org/officeDocument/2006/relationships/customXml" Target="../ink/ink929.xml"/><Relationship Id="rId120" Type="http://schemas.openxmlformats.org/officeDocument/2006/relationships/image" Target="../media/image114.png"/><Relationship Id="rId141" Type="http://schemas.openxmlformats.org/officeDocument/2006/relationships/customXml" Target="../ink/ink951.xml"/><Relationship Id="rId7" Type="http://schemas.openxmlformats.org/officeDocument/2006/relationships/customXml" Target="../ink/ink884.xml"/><Relationship Id="rId162" Type="http://schemas.openxmlformats.org/officeDocument/2006/relationships/image" Target="../media/image176.png"/><Relationship Id="rId183" Type="http://schemas.openxmlformats.org/officeDocument/2006/relationships/customXml" Target="../ink/ink972.xml"/><Relationship Id="rId218" Type="http://schemas.openxmlformats.org/officeDocument/2006/relationships/image" Target="../media/image199.png"/><Relationship Id="rId24" Type="http://schemas.openxmlformats.org/officeDocument/2006/relationships/image" Target="../media/image1510.png"/><Relationship Id="rId45" Type="http://schemas.openxmlformats.org/officeDocument/2006/relationships/customXml" Target="../ink/ink903.xml"/><Relationship Id="rId66" Type="http://schemas.openxmlformats.org/officeDocument/2006/relationships/image" Target="../media/image1310.png"/><Relationship Id="rId87" Type="http://schemas.openxmlformats.org/officeDocument/2006/relationships/customXml" Target="../ink/ink924.xml"/><Relationship Id="rId110" Type="http://schemas.openxmlformats.org/officeDocument/2006/relationships/image" Target="../media/image109.png"/><Relationship Id="rId131" Type="http://schemas.openxmlformats.org/officeDocument/2006/relationships/customXml" Target="../ink/ink946.xml"/><Relationship Id="rId152" Type="http://schemas.openxmlformats.org/officeDocument/2006/relationships/image" Target="../media/image1710.png"/><Relationship Id="rId173" Type="http://schemas.openxmlformats.org/officeDocument/2006/relationships/customXml" Target="../ink/ink967.xml"/><Relationship Id="rId194" Type="http://schemas.openxmlformats.org/officeDocument/2006/relationships/image" Target="../media/image192.png"/><Relationship Id="rId208" Type="http://schemas.openxmlformats.org/officeDocument/2006/relationships/image" Target="../media/image201.png"/><Relationship Id="rId14" Type="http://schemas.openxmlformats.org/officeDocument/2006/relationships/image" Target="../media/image146.png"/><Relationship Id="rId35" Type="http://schemas.openxmlformats.org/officeDocument/2006/relationships/customXml" Target="../ink/ink898.xml"/><Relationship Id="rId56" Type="http://schemas.openxmlformats.org/officeDocument/2006/relationships/image" Target="../media/image126.png"/><Relationship Id="rId77" Type="http://schemas.openxmlformats.org/officeDocument/2006/relationships/customXml" Target="../ink/ink919.xml"/><Relationship Id="rId100" Type="http://schemas.openxmlformats.org/officeDocument/2006/relationships/image" Target="../media/image104.png"/><Relationship Id="rId8" Type="http://schemas.openxmlformats.org/officeDocument/2006/relationships/image" Target="../media/image143.png"/><Relationship Id="rId51" Type="http://schemas.openxmlformats.org/officeDocument/2006/relationships/customXml" Target="../ink/ink906.xml"/><Relationship Id="rId72" Type="http://schemas.openxmlformats.org/officeDocument/2006/relationships/image" Target="../media/image134.png"/><Relationship Id="rId93" Type="http://schemas.openxmlformats.org/officeDocument/2006/relationships/customXml" Target="../ink/ink927.xml"/><Relationship Id="rId98" Type="http://schemas.openxmlformats.org/officeDocument/2006/relationships/image" Target="../media/image103.png"/><Relationship Id="rId121" Type="http://schemas.openxmlformats.org/officeDocument/2006/relationships/customXml" Target="../ink/ink941.xml"/><Relationship Id="rId142" Type="http://schemas.openxmlformats.org/officeDocument/2006/relationships/image" Target="../media/image166.png"/><Relationship Id="rId163" Type="http://schemas.openxmlformats.org/officeDocument/2006/relationships/customXml" Target="../ink/ink962.xml"/><Relationship Id="rId184" Type="http://schemas.openxmlformats.org/officeDocument/2006/relationships/image" Target="../media/image187.png"/><Relationship Id="rId189" Type="http://schemas.openxmlformats.org/officeDocument/2006/relationships/customXml" Target="../ink/ink975.xml"/><Relationship Id="rId219" Type="http://schemas.openxmlformats.org/officeDocument/2006/relationships/customXml" Target="../ink/ink990.xml"/><Relationship Id="rId3" Type="http://schemas.openxmlformats.org/officeDocument/2006/relationships/customXml" Target="../ink/ink882.xml"/><Relationship Id="rId214" Type="http://schemas.openxmlformats.org/officeDocument/2006/relationships/image" Target="../media/image204.png"/><Relationship Id="rId25" Type="http://schemas.openxmlformats.org/officeDocument/2006/relationships/customXml" Target="../ink/ink893.xml"/><Relationship Id="rId46" Type="http://schemas.openxmlformats.org/officeDocument/2006/relationships/image" Target="../media/image121.png"/><Relationship Id="rId67" Type="http://schemas.openxmlformats.org/officeDocument/2006/relationships/customXml" Target="../ink/ink914.xml"/><Relationship Id="rId116" Type="http://schemas.openxmlformats.org/officeDocument/2006/relationships/image" Target="../media/image112.png"/><Relationship Id="rId137" Type="http://schemas.openxmlformats.org/officeDocument/2006/relationships/customXml" Target="../ink/ink949.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901.xml"/><Relationship Id="rId62" Type="http://schemas.openxmlformats.org/officeDocument/2006/relationships/image" Target="../media/image129.png"/><Relationship Id="rId83" Type="http://schemas.openxmlformats.org/officeDocument/2006/relationships/customXml" Target="../ink/ink922.xml"/><Relationship Id="rId88" Type="http://schemas.openxmlformats.org/officeDocument/2006/relationships/image" Target="../media/image98.png"/><Relationship Id="rId111" Type="http://schemas.openxmlformats.org/officeDocument/2006/relationships/customXml" Target="../ink/ink936.xml"/><Relationship Id="rId132" Type="http://schemas.openxmlformats.org/officeDocument/2006/relationships/image" Target="../media/image1200.png"/><Relationship Id="rId153" Type="http://schemas.openxmlformats.org/officeDocument/2006/relationships/customXml" Target="../ink/ink957.xml"/><Relationship Id="rId174" Type="http://schemas.openxmlformats.org/officeDocument/2006/relationships/image" Target="../media/image182.png"/><Relationship Id="rId179" Type="http://schemas.openxmlformats.org/officeDocument/2006/relationships/customXml" Target="../ink/ink970.xml"/><Relationship Id="rId195" Type="http://schemas.openxmlformats.org/officeDocument/2006/relationships/customXml" Target="../ink/ink978.xml"/><Relationship Id="rId209" Type="http://schemas.openxmlformats.org/officeDocument/2006/relationships/customXml" Target="../ink/ink985.xml"/><Relationship Id="rId190" Type="http://schemas.openxmlformats.org/officeDocument/2006/relationships/image" Target="../media/image1900.png"/><Relationship Id="rId204" Type="http://schemas.openxmlformats.org/officeDocument/2006/relationships/image" Target="../media/image197.png"/><Relationship Id="rId220" Type="http://schemas.openxmlformats.org/officeDocument/2006/relationships/image" Target="../media/image205.png"/><Relationship Id="rId15" Type="http://schemas.openxmlformats.org/officeDocument/2006/relationships/customXml" Target="../ink/ink888.xml"/><Relationship Id="rId36" Type="http://schemas.openxmlformats.org/officeDocument/2006/relationships/image" Target="../media/image157.png"/><Relationship Id="rId57" Type="http://schemas.openxmlformats.org/officeDocument/2006/relationships/customXml" Target="../ink/ink909.xml"/><Relationship Id="rId106" Type="http://schemas.openxmlformats.org/officeDocument/2006/relationships/image" Target="../media/image107.png"/><Relationship Id="rId127" Type="http://schemas.openxmlformats.org/officeDocument/2006/relationships/customXml" Target="../ink/ink944.xml"/><Relationship Id="rId10" Type="http://schemas.openxmlformats.org/officeDocument/2006/relationships/image" Target="../media/image144.png"/><Relationship Id="rId31" Type="http://schemas.openxmlformats.org/officeDocument/2006/relationships/customXml" Target="../ink/ink896.xml"/><Relationship Id="rId52" Type="http://schemas.openxmlformats.org/officeDocument/2006/relationships/image" Target="../media/image124.png"/><Relationship Id="rId73" Type="http://schemas.openxmlformats.org/officeDocument/2006/relationships/customXml" Target="../ink/ink917.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930.xml"/><Relationship Id="rId101" Type="http://schemas.openxmlformats.org/officeDocument/2006/relationships/customXml" Target="../ink/ink931.xml"/><Relationship Id="rId122" Type="http://schemas.openxmlformats.org/officeDocument/2006/relationships/image" Target="../media/image115.png"/><Relationship Id="rId143" Type="http://schemas.openxmlformats.org/officeDocument/2006/relationships/customXml" Target="../ink/ink952.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965.xml"/><Relationship Id="rId185" Type="http://schemas.openxmlformats.org/officeDocument/2006/relationships/customXml" Target="../ink/ink973.xml"/><Relationship Id="rId4" Type="http://schemas.openxmlformats.org/officeDocument/2006/relationships/image" Target="../media/image1410.png"/><Relationship Id="rId9" Type="http://schemas.openxmlformats.org/officeDocument/2006/relationships/customXml" Target="../ink/ink885.xml"/><Relationship Id="rId180" Type="http://schemas.openxmlformats.org/officeDocument/2006/relationships/image" Target="../media/image185.png"/><Relationship Id="rId210" Type="http://schemas.openxmlformats.org/officeDocument/2006/relationships/image" Target="../media/image202.png"/><Relationship Id="rId215" Type="http://schemas.openxmlformats.org/officeDocument/2006/relationships/customXml" Target="../ink/ink988.xml"/><Relationship Id="rId26" Type="http://schemas.openxmlformats.org/officeDocument/2006/relationships/image" Target="../media/image152.png"/><Relationship Id="rId47" Type="http://schemas.openxmlformats.org/officeDocument/2006/relationships/customXml" Target="../ink/ink904.xml"/><Relationship Id="rId68" Type="http://schemas.openxmlformats.org/officeDocument/2006/relationships/image" Target="../media/image132.png"/><Relationship Id="rId89" Type="http://schemas.openxmlformats.org/officeDocument/2006/relationships/customXml" Target="../ink/ink925.xml"/><Relationship Id="rId112" Type="http://schemas.openxmlformats.org/officeDocument/2006/relationships/image" Target="../media/image1100.png"/><Relationship Id="rId133" Type="http://schemas.openxmlformats.org/officeDocument/2006/relationships/customXml" Target="../ink/ink947.xml"/><Relationship Id="rId154" Type="http://schemas.openxmlformats.org/officeDocument/2006/relationships/image" Target="../media/image172.png"/><Relationship Id="rId175" Type="http://schemas.openxmlformats.org/officeDocument/2006/relationships/customXml" Target="../ink/ink968.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991.xml"/><Relationship Id="rId37" Type="http://schemas.openxmlformats.org/officeDocument/2006/relationships/customXml" Target="../ink/ink899.xml"/><Relationship Id="rId58" Type="http://schemas.openxmlformats.org/officeDocument/2006/relationships/image" Target="../media/image127.png"/><Relationship Id="rId79" Type="http://schemas.openxmlformats.org/officeDocument/2006/relationships/customXml" Target="../ink/ink920.xml"/><Relationship Id="rId102" Type="http://schemas.openxmlformats.org/officeDocument/2006/relationships/image" Target="../media/image105.png"/><Relationship Id="rId123" Type="http://schemas.openxmlformats.org/officeDocument/2006/relationships/customXml" Target="../ink/ink942.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963.xml"/><Relationship Id="rId186" Type="http://schemas.openxmlformats.org/officeDocument/2006/relationships/image" Target="../media/image188.png"/><Relationship Id="rId211" Type="http://schemas.openxmlformats.org/officeDocument/2006/relationships/customXml" Target="../ink/ink986.xml"/><Relationship Id="rId27" Type="http://schemas.openxmlformats.org/officeDocument/2006/relationships/customXml" Target="../ink/ink894.xml"/><Relationship Id="rId48" Type="http://schemas.openxmlformats.org/officeDocument/2006/relationships/image" Target="../media/image122.png"/><Relationship Id="rId69" Type="http://schemas.openxmlformats.org/officeDocument/2006/relationships/customXml" Target="../ink/ink915.xml"/><Relationship Id="rId113" Type="http://schemas.openxmlformats.org/officeDocument/2006/relationships/customXml" Target="../ink/ink937.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958.xml"/><Relationship Id="rId176" Type="http://schemas.openxmlformats.org/officeDocument/2006/relationships/image" Target="../media/image183.png"/><Relationship Id="rId197" Type="http://schemas.openxmlformats.org/officeDocument/2006/relationships/customXml" Target="../ink/ink979.xml"/><Relationship Id="rId201" Type="http://schemas.openxmlformats.org/officeDocument/2006/relationships/customXml" Target="../ink/ink981.xml"/><Relationship Id="rId222" Type="http://schemas.openxmlformats.org/officeDocument/2006/relationships/image" Target="../media/image206.png"/><Relationship Id="rId17" Type="http://schemas.openxmlformats.org/officeDocument/2006/relationships/customXml" Target="../ink/ink889.xml"/><Relationship Id="rId38" Type="http://schemas.openxmlformats.org/officeDocument/2006/relationships/image" Target="../media/image158.png"/><Relationship Id="rId59" Type="http://schemas.openxmlformats.org/officeDocument/2006/relationships/customXml" Target="../ink/ink910.xml"/><Relationship Id="rId103" Type="http://schemas.openxmlformats.org/officeDocument/2006/relationships/customXml" Target="../ink/ink932.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926.xml"/><Relationship Id="rId145" Type="http://schemas.openxmlformats.org/officeDocument/2006/relationships/customXml" Target="../ink/ink953.xml"/><Relationship Id="rId166" Type="http://schemas.openxmlformats.org/officeDocument/2006/relationships/image" Target="../media/image178.png"/><Relationship Id="rId187" Type="http://schemas.openxmlformats.org/officeDocument/2006/relationships/customXml" Target="../ink/ink974.xml"/><Relationship Id="rId1" Type="http://schemas.openxmlformats.org/officeDocument/2006/relationships/slideLayout" Target="../slideLayouts/slideLayout2.xml"/><Relationship Id="rId212" Type="http://schemas.openxmlformats.org/officeDocument/2006/relationships/image" Target="../media/image203.png"/><Relationship Id="rId28" Type="http://schemas.openxmlformats.org/officeDocument/2006/relationships/image" Target="../media/image153.png"/><Relationship Id="rId49" Type="http://schemas.openxmlformats.org/officeDocument/2006/relationships/customXml" Target="../ink/ink905.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921.xml"/><Relationship Id="rId135" Type="http://schemas.openxmlformats.org/officeDocument/2006/relationships/customXml" Target="../ink/ink948.xml"/><Relationship Id="rId156" Type="http://schemas.openxmlformats.org/officeDocument/2006/relationships/image" Target="../media/image173.png"/><Relationship Id="rId177" Type="http://schemas.openxmlformats.org/officeDocument/2006/relationships/customXml" Target="../ink/ink969.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992.xml"/><Relationship Id="rId18" Type="http://schemas.openxmlformats.org/officeDocument/2006/relationships/image" Target="../media/image148.png"/><Relationship Id="rId39" Type="http://schemas.openxmlformats.org/officeDocument/2006/relationships/customXml" Target="../ink/ink900.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943.xml"/><Relationship Id="rId146" Type="http://schemas.openxmlformats.org/officeDocument/2006/relationships/image" Target="../media/image168.png"/><Relationship Id="rId167" Type="http://schemas.openxmlformats.org/officeDocument/2006/relationships/customXml" Target="../ink/ink964.xml"/><Relationship Id="rId188" Type="http://schemas.openxmlformats.org/officeDocument/2006/relationships/image" Target="../media/image189.png"/><Relationship Id="rId71" Type="http://schemas.openxmlformats.org/officeDocument/2006/relationships/customXml" Target="../ink/ink916.xml"/><Relationship Id="rId92" Type="http://schemas.openxmlformats.org/officeDocument/2006/relationships/image" Target="../media/image1000.png"/><Relationship Id="rId213" Type="http://schemas.openxmlformats.org/officeDocument/2006/relationships/customXml" Target="../ink/ink987.xml"/><Relationship Id="rId2" Type="http://schemas.openxmlformats.org/officeDocument/2006/relationships/notesSlide" Target="../notesSlides/notesSlide29.xml"/><Relationship Id="rId29" Type="http://schemas.openxmlformats.org/officeDocument/2006/relationships/customXml" Target="../ink/ink895.xml"/><Relationship Id="rId40" Type="http://schemas.openxmlformats.org/officeDocument/2006/relationships/image" Target="../media/image159.png"/><Relationship Id="rId115" Type="http://schemas.openxmlformats.org/officeDocument/2006/relationships/customXml" Target="../ink/ink938.xml"/><Relationship Id="rId136" Type="http://schemas.openxmlformats.org/officeDocument/2006/relationships/image" Target="../media/image163.png"/><Relationship Id="rId157" Type="http://schemas.openxmlformats.org/officeDocument/2006/relationships/customXml" Target="../ink/ink959.xml"/><Relationship Id="rId178" Type="http://schemas.openxmlformats.org/officeDocument/2006/relationships/image" Target="../media/image184.png"/><Relationship Id="rId61" Type="http://schemas.openxmlformats.org/officeDocument/2006/relationships/customXml" Target="../ink/ink911.xml"/><Relationship Id="rId82" Type="http://schemas.openxmlformats.org/officeDocument/2006/relationships/image" Target="../media/image139.png"/><Relationship Id="rId199" Type="http://schemas.openxmlformats.org/officeDocument/2006/relationships/customXml" Target="../ink/ink980.xml"/><Relationship Id="rId203" Type="http://schemas.openxmlformats.org/officeDocument/2006/relationships/customXml" Target="../ink/ink982.xml"/><Relationship Id="rId19" Type="http://schemas.openxmlformats.org/officeDocument/2006/relationships/customXml" Target="../ink/ink890.xml"/><Relationship Id="rId224" Type="http://schemas.openxmlformats.org/officeDocument/2006/relationships/image" Target="../media/image207.png"/><Relationship Id="rId30" Type="http://schemas.openxmlformats.org/officeDocument/2006/relationships/image" Target="../media/image154.png"/><Relationship Id="rId105" Type="http://schemas.openxmlformats.org/officeDocument/2006/relationships/customXml" Target="../ink/ink933.xml"/><Relationship Id="rId126" Type="http://schemas.openxmlformats.org/officeDocument/2006/relationships/image" Target="../media/image117.png"/><Relationship Id="rId147" Type="http://schemas.openxmlformats.org/officeDocument/2006/relationships/customXml" Target="../ink/ink954.xml"/><Relationship Id="rId168" Type="http://schemas.openxmlformats.org/officeDocument/2006/relationships/image" Target="../media/image17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17" Type="http://schemas.openxmlformats.org/officeDocument/2006/relationships/customXml" Target="../ink/ink1050.xml"/><Relationship Id="rId21" Type="http://schemas.openxmlformats.org/officeDocument/2006/relationships/customXml" Target="../ink/ink1002.xml"/><Relationship Id="rId42" Type="http://schemas.openxmlformats.org/officeDocument/2006/relationships/image" Target="../media/image1600.png"/><Relationship Id="rId63" Type="http://schemas.openxmlformats.org/officeDocument/2006/relationships/customXml" Target="../ink/ink1023.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1071.xml"/><Relationship Id="rId170" Type="http://schemas.openxmlformats.org/officeDocument/2006/relationships/image" Target="../media/image1800.png"/><Relationship Id="rId191" Type="http://schemas.openxmlformats.org/officeDocument/2006/relationships/customXml" Target="../ink/ink1087.xml"/><Relationship Id="rId205" Type="http://schemas.openxmlformats.org/officeDocument/2006/relationships/customXml" Target="../ink/ink1094.xml"/><Relationship Id="rId226" Type="http://schemas.openxmlformats.org/officeDocument/2006/relationships/image" Target="../media/image198.png"/><Relationship Id="rId107" Type="http://schemas.openxmlformats.org/officeDocument/2006/relationships/customXml" Target="../ink/ink1045.xml"/><Relationship Id="rId11" Type="http://schemas.openxmlformats.org/officeDocument/2006/relationships/customXml" Target="../ink/ink997.xml"/><Relationship Id="rId32" Type="http://schemas.openxmlformats.org/officeDocument/2006/relationships/image" Target="../media/image155.png"/><Relationship Id="rId53" Type="http://schemas.openxmlformats.org/officeDocument/2006/relationships/customXml" Target="../ink/ink1018.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1066.xml"/><Relationship Id="rId5" Type="http://schemas.openxmlformats.org/officeDocument/2006/relationships/customXml" Target="../ink/ink994.xml"/><Relationship Id="rId95" Type="http://schemas.openxmlformats.org/officeDocument/2006/relationships/customXml" Target="../ink/ink1039.xml"/><Relationship Id="rId160" Type="http://schemas.openxmlformats.org/officeDocument/2006/relationships/image" Target="../media/image175.png"/><Relationship Id="rId181" Type="http://schemas.openxmlformats.org/officeDocument/2006/relationships/customXml" Target="../ink/ink1082.xml"/><Relationship Id="rId216" Type="http://schemas.openxmlformats.org/officeDocument/2006/relationships/image" Target="../media/image208.png"/><Relationship Id="rId237" Type="http://schemas.openxmlformats.org/officeDocument/2006/relationships/customXml" Target="../ink/ink1110.xml"/><Relationship Id="rId22" Type="http://schemas.openxmlformats.org/officeDocument/2006/relationships/image" Target="../media/image1500.png"/><Relationship Id="rId43" Type="http://schemas.openxmlformats.org/officeDocument/2006/relationships/customXml" Target="../ink/ink1013.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1061.xml"/><Relationship Id="rId85" Type="http://schemas.openxmlformats.org/officeDocument/2006/relationships/customXml" Target="../ink/ink1034.xml"/><Relationship Id="rId150" Type="http://schemas.openxmlformats.org/officeDocument/2006/relationships/image" Target="../media/image1700.png"/><Relationship Id="rId171" Type="http://schemas.openxmlformats.org/officeDocument/2006/relationships/customXml" Target="../ink/ink1077.xml"/><Relationship Id="rId192" Type="http://schemas.openxmlformats.org/officeDocument/2006/relationships/image" Target="../media/image191.png"/><Relationship Id="rId206" Type="http://schemas.openxmlformats.org/officeDocument/2006/relationships/image" Target="../media/image2000.png"/><Relationship Id="rId227" Type="http://schemas.openxmlformats.org/officeDocument/2006/relationships/customXml" Target="../ink/ink1105.xml"/><Relationship Id="rId12" Type="http://schemas.openxmlformats.org/officeDocument/2006/relationships/image" Target="../media/image145.png"/><Relationship Id="rId33" Type="http://schemas.openxmlformats.org/officeDocument/2006/relationships/customXml" Target="../ink/ink1008.xml"/><Relationship Id="rId108" Type="http://schemas.openxmlformats.org/officeDocument/2006/relationships/image" Target="../media/image108.png"/><Relationship Id="rId129" Type="http://schemas.openxmlformats.org/officeDocument/2006/relationships/customXml" Target="../ink/ink1056.xml"/><Relationship Id="rId54" Type="http://schemas.openxmlformats.org/officeDocument/2006/relationships/image" Target="../media/image125.png"/><Relationship Id="rId75" Type="http://schemas.openxmlformats.org/officeDocument/2006/relationships/customXml" Target="../ink/ink1029.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1072.xml"/><Relationship Id="rId182" Type="http://schemas.openxmlformats.org/officeDocument/2006/relationships/image" Target="../media/image186.png"/><Relationship Id="rId217" Type="http://schemas.openxmlformats.org/officeDocument/2006/relationships/customXml" Target="../ink/ink1100.xml"/><Relationship Id="rId6" Type="http://schemas.openxmlformats.org/officeDocument/2006/relationships/image" Target="../media/image142.png"/><Relationship Id="rId238" Type="http://schemas.openxmlformats.org/officeDocument/2006/relationships/image" Target="../media/image213.png"/><Relationship Id="rId23" Type="http://schemas.openxmlformats.org/officeDocument/2006/relationships/customXml" Target="../ink/ink1003.xml"/><Relationship Id="rId119" Type="http://schemas.openxmlformats.org/officeDocument/2006/relationships/customXml" Target="../ink/ink1051.xml"/><Relationship Id="rId44" Type="http://schemas.openxmlformats.org/officeDocument/2006/relationships/image" Target="../media/image1610.png"/><Relationship Id="rId65" Type="http://schemas.openxmlformats.org/officeDocument/2006/relationships/customXml" Target="../ink/ink1024.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1067.xml"/><Relationship Id="rId172" Type="http://schemas.openxmlformats.org/officeDocument/2006/relationships/image" Target="../media/image181.png"/><Relationship Id="rId193" Type="http://schemas.openxmlformats.org/officeDocument/2006/relationships/customXml" Target="../ink/ink1088.xml"/><Relationship Id="rId207" Type="http://schemas.openxmlformats.org/officeDocument/2006/relationships/customXml" Target="../ink/ink1095.xml"/><Relationship Id="rId228" Type="http://schemas.openxmlformats.org/officeDocument/2006/relationships/image" Target="../media/image199.png"/><Relationship Id="rId13" Type="http://schemas.openxmlformats.org/officeDocument/2006/relationships/customXml" Target="../ink/ink998.xml"/><Relationship Id="rId109" Type="http://schemas.openxmlformats.org/officeDocument/2006/relationships/customXml" Target="../ink/ink1046.xml"/><Relationship Id="rId34" Type="http://schemas.openxmlformats.org/officeDocument/2006/relationships/image" Target="../media/image156.png"/><Relationship Id="rId55" Type="http://schemas.openxmlformats.org/officeDocument/2006/relationships/customXml" Target="../ink/ink1019.xml"/><Relationship Id="rId76" Type="http://schemas.openxmlformats.org/officeDocument/2006/relationships/image" Target="../media/image136.png"/><Relationship Id="rId97" Type="http://schemas.openxmlformats.org/officeDocument/2006/relationships/customXml" Target="../ink/ink1040.xml"/><Relationship Id="rId120" Type="http://schemas.openxmlformats.org/officeDocument/2006/relationships/image" Target="../media/image114.png"/><Relationship Id="rId141" Type="http://schemas.openxmlformats.org/officeDocument/2006/relationships/customXml" Target="../ink/ink1062.xml"/><Relationship Id="rId7" Type="http://schemas.openxmlformats.org/officeDocument/2006/relationships/customXml" Target="../ink/ink995.xml"/><Relationship Id="rId162" Type="http://schemas.openxmlformats.org/officeDocument/2006/relationships/image" Target="../media/image176.png"/><Relationship Id="rId183" Type="http://schemas.openxmlformats.org/officeDocument/2006/relationships/customXml" Target="../ink/ink1083.xml"/><Relationship Id="rId218" Type="http://schemas.openxmlformats.org/officeDocument/2006/relationships/image" Target="../media/image209.png"/><Relationship Id="rId24" Type="http://schemas.openxmlformats.org/officeDocument/2006/relationships/image" Target="../media/image1510.png"/><Relationship Id="rId45" Type="http://schemas.openxmlformats.org/officeDocument/2006/relationships/customXml" Target="../ink/ink1014.xml"/><Relationship Id="rId66" Type="http://schemas.openxmlformats.org/officeDocument/2006/relationships/image" Target="../media/image1310.png"/><Relationship Id="rId87" Type="http://schemas.openxmlformats.org/officeDocument/2006/relationships/customXml" Target="../ink/ink1035.xml"/><Relationship Id="rId110" Type="http://schemas.openxmlformats.org/officeDocument/2006/relationships/image" Target="../media/image109.png"/><Relationship Id="rId131" Type="http://schemas.openxmlformats.org/officeDocument/2006/relationships/customXml" Target="../ink/ink1057.xml"/><Relationship Id="rId152" Type="http://schemas.openxmlformats.org/officeDocument/2006/relationships/image" Target="../media/image1710.png"/><Relationship Id="rId173" Type="http://schemas.openxmlformats.org/officeDocument/2006/relationships/customXml" Target="../ink/ink1078.xml"/><Relationship Id="rId194" Type="http://schemas.openxmlformats.org/officeDocument/2006/relationships/image" Target="../media/image192.png"/><Relationship Id="rId208" Type="http://schemas.openxmlformats.org/officeDocument/2006/relationships/image" Target="../media/image201.png"/><Relationship Id="rId229" Type="http://schemas.openxmlformats.org/officeDocument/2006/relationships/customXml" Target="../ink/ink1106.xml"/><Relationship Id="rId14" Type="http://schemas.openxmlformats.org/officeDocument/2006/relationships/image" Target="../media/image146.png"/><Relationship Id="rId35" Type="http://schemas.openxmlformats.org/officeDocument/2006/relationships/customXml" Target="../ink/ink1009.xml"/><Relationship Id="rId56" Type="http://schemas.openxmlformats.org/officeDocument/2006/relationships/image" Target="../media/image126.png"/><Relationship Id="rId77" Type="http://schemas.openxmlformats.org/officeDocument/2006/relationships/customXml" Target="../ink/ink1030.xml"/><Relationship Id="rId100" Type="http://schemas.openxmlformats.org/officeDocument/2006/relationships/image" Target="../media/image104.png"/><Relationship Id="rId8" Type="http://schemas.openxmlformats.org/officeDocument/2006/relationships/image" Target="../media/image143.png"/><Relationship Id="rId98" Type="http://schemas.openxmlformats.org/officeDocument/2006/relationships/image" Target="../media/image103.png"/><Relationship Id="rId121" Type="http://schemas.openxmlformats.org/officeDocument/2006/relationships/customXml" Target="../ink/ink1052.xml"/><Relationship Id="rId142" Type="http://schemas.openxmlformats.org/officeDocument/2006/relationships/image" Target="../media/image166.png"/><Relationship Id="rId163" Type="http://schemas.openxmlformats.org/officeDocument/2006/relationships/customXml" Target="../ink/ink1073.xml"/><Relationship Id="rId184" Type="http://schemas.openxmlformats.org/officeDocument/2006/relationships/image" Target="../media/image187.png"/><Relationship Id="rId219" Type="http://schemas.openxmlformats.org/officeDocument/2006/relationships/customXml" Target="../ink/ink1101.xml"/><Relationship Id="rId230" Type="http://schemas.openxmlformats.org/officeDocument/2006/relationships/image" Target="../media/image205.png"/><Relationship Id="rId25" Type="http://schemas.openxmlformats.org/officeDocument/2006/relationships/customXml" Target="../ink/ink1004.xml"/><Relationship Id="rId46" Type="http://schemas.openxmlformats.org/officeDocument/2006/relationships/image" Target="../media/image121.png"/><Relationship Id="rId67" Type="http://schemas.openxmlformats.org/officeDocument/2006/relationships/customXml" Target="../ink/ink1025.xml"/><Relationship Id="rId88" Type="http://schemas.openxmlformats.org/officeDocument/2006/relationships/image" Target="../media/image98.png"/><Relationship Id="rId111" Type="http://schemas.openxmlformats.org/officeDocument/2006/relationships/customXml" Target="../ink/ink1047.xml"/><Relationship Id="rId132" Type="http://schemas.openxmlformats.org/officeDocument/2006/relationships/image" Target="../media/image1200.png"/><Relationship Id="rId153" Type="http://schemas.openxmlformats.org/officeDocument/2006/relationships/customXml" Target="../ink/ink1068.xml"/><Relationship Id="rId174" Type="http://schemas.openxmlformats.org/officeDocument/2006/relationships/image" Target="../media/image182.png"/><Relationship Id="rId195" Type="http://schemas.openxmlformats.org/officeDocument/2006/relationships/customXml" Target="../ink/ink1089.xml"/><Relationship Id="rId209" Type="http://schemas.openxmlformats.org/officeDocument/2006/relationships/customXml" Target="../ink/ink1096.xml"/><Relationship Id="rId190" Type="http://schemas.openxmlformats.org/officeDocument/2006/relationships/image" Target="../media/image1900.png"/><Relationship Id="rId204" Type="http://schemas.openxmlformats.org/officeDocument/2006/relationships/image" Target="../media/image197.png"/><Relationship Id="rId220" Type="http://schemas.openxmlformats.org/officeDocument/2006/relationships/image" Target="../media/image2100.png"/><Relationship Id="rId225" Type="http://schemas.openxmlformats.org/officeDocument/2006/relationships/customXml" Target="../ink/ink1104.xml"/><Relationship Id="rId15" Type="http://schemas.openxmlformats.org/officeDocument/2006/relationships/customXml" Target="../ink/ink999.xml"/><Relationship Id="rId36" Type="http://schemas.openxmlformats.org/officeDocument/2006/relationships/image" Target="../media/image157.png"/><Relationship Id="rId57" Type="http://schemas.openxmlformats.org/officeDocument/2006/relationships/customXml" Target="../ink/ink1020.xml"/><Relationship Id="rId106" Type="http://schemas.openxmlformats.org/officeDocument/2006/relationships/image" Target="../media/image107.png"/><Relationship Id="rId127" Type="http://schemas.openxmlformats.org/officeDocument/2006/relationships/customXml" Target="../ink/ink1055.xml"/><Relationship Id="rId10" Type="http://schemas.openxmlformats.org/officeDocument/2006/relationships/image" Target="../media/image144.png"/><Relationship Id="rId31" Type="http://schemas.openxmlformats.org/officeDocument/2006/relationships/customXml" Target="../ink/ink1007.xml"/><Relationship Id="rId52" Type="http://schemas.openxmlformats.org/officeDocument/2006/relationships/image" Target="../media/image124.png"/><Relationship Id="rId73" Type="http://schemas.openxmlformats.org/officeDocument/2006/relationships/customXml" Target="../ink/ink1028.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1041.xml"/><Relationship Id="rId101" Type="http://schemas.openxmlformats.org/officeDocument/2006/relationships/customXml" Target="../ink/ink1042.xml"/><Relationship Id="rId122" Type="http://schemas.openxmlformats.org/officeDocument/2006/relationships/image" Target="../media/image115.png"/><Relationship Id="rId143" Type="http://schemas.openxmlformats.org/officeDocument/2006/relationships/customXml" Target="../ink/ink1063.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1076.xml"/><Relationship Id="rId185" Type="http://schemas.openxmlformats.org/officeDocument/2006/relationships/customXml" Target="../ink/ink1084.xml"/><Relationship Id="rId4" Type="http://schemas.openxmlformats.org/officeDocument/2006/relationships/image" Target="../media/image1410.png"/><Relationship Id="rId9" Type="http://schemas.openxmlformats.org/officeDocument/2006/relationships/customXml" Target="../ink/ink996.xml"/><Relationship Id="rId180" Type="http://schemas.openxmlformats.org/officeDocument/2006/relationships/image" Target="../media/image185.png"/><Relationship Id="rId210" Type="http://schemas.openxmlformats.org/officeDocument/2006/relationships/image" Target="../media/image202.png"/><Relationship Id="rId215" Type="http://schemas.openxmlformats.org/officeDocument/2006/relationships/customXml" Target="../ink/ink1099.xml"/><Relationship Id="rId236" Type="http://schemas.openxmlformats.org/officeDocument/2006/relationships/image" Target="../media/image1400.png"/><Relationship Id="rId26" Type="http://schemas.openxmlformats.org/officeDocument/2006/relationships/image" Target="../media/image152.png"/><Relationship Id="rId231" Type="http://schemas.openxmlformats.org/officeDocument/2006/relationships/customXml" Target="../ink/ink1107.xml"/><Relationship Id="rId47" Type="http://schemas.openxmlformats.org/officeDocument/2006/relationships/customXml" Target="../ink/ink1015.xml"/><Relationship Id="rId68" Type="http://schemas.openxmlformats.org/officeDocument/2006/relationships/image" Target="../media/image132.png"/><Relationship Id="rId89" Type="http://schemas.openxmlformats.org/officeDocument/2006/relationships/customXml" Target="../ink/ink1036.xml"/><Relationship Id="rId112" Type="http://schemas.openxmlformats.org/officeDocument/2006/relationships/image" Target="../media/image1100.png"/><Relationship Id="rId133" Type="http://schemas.openxmlformats.org/officeDocument/2006/relationships/customXml" Target="../ink/ink1058.xml"/><Relationship Id="rId154" Type="http://schemas.openxmlformats.org/officeDocument/2006/relationships/image" Target="../media/image172.png"/><Relationship Id="rId175" Type="http://schemas.openxmlformats.org/officeDocument/2006/relationships/customXml" Target="../ink/ink1079.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1102.xml"/><Relationship Id="rId37" Type="http://schemas.openxmlformats.org/officeDocument/2006/relationships/customXml" Target="../ink/ink1010.xml"/><Relationship Id="rId58" Type="http://schemas.openxmlformats.org/officeDocument/2006/relationships/image" Target="../media/image127.png"/><Relationship Id="rId79" Type="http://schemas.openxmlformats.org/officeDocument/2006/relationships/customXml" Target="../ink/ink1031.xml"/><Relationship Id="rId102" Type="http://schemas.openxmlformats.org/officeDocument/2006/relationships/image" Target="../media/image105.png"/><Relationship Id="rId123" Type="http://schemas.openxmlformats.org/officeDocument/2006/relationships/customXml" Target="../ink/ink1053.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1074.xml"/><Relationship Id="rId186" Type="http://schemas.openxmlformats.org/officeDocument/2006/relationships/image" Target="../media/image188.png"/><Relationship Id="rId211" Type="http://schemas.openxmlformats.org/officeDocument/2006/relationships/customXml" Target="../ink/ink1097.xml"/><Relationship Id="rId232" Type="http://schemas.openxmlformats.org/officeDocument/2006/relationships/image" Target="../media/image206.png"/><Relationship Id="rId27" Type="http://schemas.openxmlformats.org/officeDocument/2006/relationships/customXml" Target="../ink/ink1005.xml"/><Relationship Id="rId48" Type="http://schemas.openxmlformats.org/officeDocument/2006/relationships/image" Target="../media/image122.png"/><Relationship Id="rId69" Type="http://schemas.openxmlformats.org/officeDocument/2006/relationships/customXml" Target="../ink/ink1026.xml"/><Relationship Id="rId113" Type="http://schemas.openxmlformats.org/officeDocument/2006/relationships/customXml" Target="../ink/ink1048.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1069.xml"/><Relationship Id="rId176" Type="http://schemas.openxmlformats.org/officeDocument/2006/relationships/image" Target="../media/image183.png"/><Relationship Id="rId197" Type="http://schemas.openxmlformats.org/officeDocument/2006/relationships/customXml" Target="../ink/ink1090.xml"/><Relationship Id="rId201" Type="http://schemas.openxmlformats.org/officeDocument/2006/relationships/customXml" Target="../ink/ink1092.xml"/><Relationship Id="rId222" Type="http://schemas.openxmlformats.org/officeDocument/2006/relationships/image" Target="../media/image2110.png"/><Relationship Id="rId17" Type="http://schemas.openxmlformats.org/officeDocument/2006/relationships/customXml" Target="../ink/ink1000.xml"/><Relationship Id="rId38" Type="http://schemas.openxmlformats.org/officeDocument/2006/relationships/image" Target="../media/image158.png"/><Relationship Id="rId59" Type="http://schemas.openxmlformats.org/officeDocument/2006/relationships/customXml" Target="../ink/ink1021.xml"/><Relationship Id="rId103" Type="http://schemas.openxmlformats.org/officeDocument/2006/relationships/customXml" Target="../ink/ink1043.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1037.xml"/><Relationship Id="rId145" Type="http://schemas.openxmlformats.org/officeDocument/2006/relationships/customXml" Target="../ink/ink1064.xml"/><Relationship Id="rId166" Type="http://schemas.openxmlformats.org/officeDocument/2006/relationships/image" Target="../media/image178.png"/><Relationship Id="rId187" Type="http://schemas.openxmlformats.org/officeDocument/2006/relationships/customXml" Target="../ink/ink1085.xml"/><Relationship Id="rId1" Type="http://schemas.openxmlformats.org/officeDocument/2006/relationships/slideLayout" Target="../slideLayouts/slideLayout2.xml"/><Relationship Id="rId212" Type="http://schemas.openxmlformats.org/officeDocument/2006/relationships/image" Target="../media/image203.png"/><Relationship Id="rId233" Type="http://schemas.openxmlformats.org/officeDocument/2006/relationships/customXml" Target="../ink/ink1108.xml"/><Relationship Id="rId28" Type="http://schemas.openxmlformats.org/officeDocument/2006/relationships/image" Target="../media/image153.png"/><Relationship Id="rId49" Type="http://schemas.openxmlformats.org/officeDocument/2006/relationships/customXml" Target="../ink/ink1016.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1032.xml"/><Relationship Id="rId135" Type="http://schemas.openxmlformats.org/officeDocument/2006/relationships/customXml" Target="../ink/ink1059.xml"/><Relationship Id="rId156" Type="http://schemas.openxmlformats.org/officeDocument/2006/relationships/image" Target="../media/image173.png"/><Relationship Id="rId177" Type="http://schemas.openxmlformats.org/officeDocument/2006/relationships/customXml" Target="../ink/ink1080.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1103.xml"/><Relationship Id="rId18" Type="http://schemas.openxmlformats.org/officeDocument/2006/relationships/image" Target="../media/image148.png"/><Relationship Id="rId39" Type="http://schemas.openxmlformats.org/officeDocument/2006/relationships/customXml" Target="../ink/ink1011.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1054.xml"/><Relationship Id="rId146" Type="http://schemas.openxmlformats.org/officeDocument/2006/relationships/image" Target="../media/image168.png"/><Relationship Id="rId167" Type="http://schemas.openxmlformats.org/officeDocument/2006/relationships/customXml" Target="../ink/ink1075.xml"/><Relationship Id="rId188" Type="http://schemas.openxmlformats.org/officeDocument/2006/relationships/image" Target="../media/image189.png"/><Relationship Id="rId71" Type="http://schemas.openxmlformats.org/officeDocument/2006/relationships/customXml" Target="../ink/ink1027.xml"/><Relationship Id="rId92" Type="http://schemas.openxmlformats.org/officeDocument/2006/relationships/image" Target="../media/image1000.png"/><Relationship Id="rId213" Type="http://schemas.openxmlformats.org/officeDocument/2006/relationships/customXml" Target="../ink/ink1098.xml"/><Relationship Id="rId234" Type="http://schemas.openxmlformats.org/officeDocument/2006/relationships/image" Target="../media/image207.png"/><Relationship Id="rId2" Type="http://schemas.openxmlformats.org/officeDocument/2006/relationships/notesSlide" Target="../notesSlides/notesSlide30.xml"/><Relationship Id="rId29" Type="http://schemas.openxmlformats.org/officeDocument/2006/relationships/customXml" Target="../ink/ink1006.xml"/><Relationship Id="rId40" Type="http://schemas.openxmlformats.org/officeDocument/2006/relationships/image" Target="../media/image159.png"/><Relationship Id="rId115" Type="http://schemas.openxmlformats.org/officeDocument/2006/relationships/customXml" Target="../ink/ink1049.xml"/><Relationship Id="rId136" Type="http://schemas.openxmlformats.org/officeDocument/2006/relationships/image" Target="../media/image163.png"/><Relationship Id="rId157" Type="http://schemas.openxmlformats.org/officeDocument/2006/relationships/customXml" Target="../ink/ink1070.xml"/><Relationship Id="rId178" Type="http://schemas.openxmlformats.org/officeDocument/2006/relationships/image" Target="../media/image184.png"/><Relationship Id="rId61" Type="http://schemas.openxmlformats.org/officeDocument/2006/relationships/customXml" Target="../ink/ink1022.xml"/><Relationship Id="rId82" Type="http://schemas.openxmlformats.org/officeDocument/2006/relationships/image" Target="../media/image139.png"/><Relationship Id="rId199" Type="http://schemas.openxmlformats.org/officeDocument/2006/relationships/customXml" Target="../ink/ink1091.xml"/><Relationship Id="rId203" Type="http://schemas.openxmlformats.org/officeDocument/2006/relationships/customXml" Target="../ink/ink1093.xml"/><Relationship Id="rId19" Type="http://schemas.openxmlformats.org/officeDocument/2006/relationships/customXml" Target="../ink/ink1001.xml"/><Relationship Id="rId224" Type="http://schemas.openxmlformats.org/officeDocument/2006/relationships/image" Target="../media/image212.png"/><Relationship Id="rId30" Type="http://schemas.openxmlformats.org/officeDocument/2006/relationships/image" Target="../media/image154.png"/><Relationship Id="rId105" Type="http://schemas.openxmlformats.org/officeDocument/2006/relationships/customXml" Target="../ink/ink1044.xml"/><Relationship Id="rId126" Type="http://schemas.openxmlformats.org/officeDocument/2006/relationships/image" Target="../media/image117.png"/><Relationship Id="rId147" Type="http://schemas.openxmlformats.org/officeDocument/2006/relationships/customXml" Target="../ink/ink1065.xml"/><Relationship Id="rId168" Type="http://schemas.openxmlformats.org/officeDocument/2006/relationships/image" Target="../media/image179.png"/><Relationship Id="rId51" Type="http://schemas.openxmlformats.org/officeDocument/2006/relationships/customXml" Target="../ink/ink1017.xml"/><Relationship Id="rId72" Type="http://schemas.openxmlformats.org/officeDocument/2006/relationships/image" Target="../media/image134.png"/><Relationship Id="rId93" Type="http://schemas.openxmlformats.org/officeDocument/2006/relationships/customXml" Target="../ink/ink1038.xml"/><Relationship Id="rId189" Type="http://schemas.openxmlformats.org/officeDocument/2006/relationships/customXml" Target="../ink/ink1086.xml"/><Relationship Id="rId3" Type="http://schemas.openxmlformats.org/officeDocument/2006/relationships/customXml" Target="../ink/ink993.xml"/><Relationship Id="rId214" Type="http://schemas.openxmlformats.org/officeDocument/2006/relationships/image" Target="../media/image204.png"/><Relationship Id="rId235" Type="http://schemas.openxmlformats.org/officeDocument/2006/relationships/customXml" Target="../ink/ink1109.xml"/><Relationship Id="rId116" Type="http://schemas.openxmlformats.org/officeDocument/2006/relationships/image" Target="../media/image112.png"/><Relationship Id="rId137" Type="http://schemas.openxmlformats.org/officeDocument/2006/relationships/customXml" Target="../ink/ink1060.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1012.xml"/><Relationship Id="rId62" Type="http://schemas.openxmlformats.org/officeDocument/2006/relationships/image" Target="../media/image129.png"/><Relationship Id="rId83" Type="http://schemas.openxmlformats.org/officeDocument/2006/relationships/customXml" Target="../ink/ink1033.xml"/><Relationship Id="rId179" Type="http://schemas.openxmlformats.org/officeDocument/2006/relationships/customXml" Target="../ink/ink1081.xml"/></Relationships>
</file>

<file path=ppt/slides/_rels/slide41.xml.rels><?xml version="1.0" encoding="UTF-8" standalone="yes"?>
<Relationships xmlns="http://schemas.openxmlformats.org/package/2006/relationships"><Relationship Id="rId117" Type="http://schemas.openxmlformats.org/officeDocument/2006/relationships/customXml" Target="../ink/ink1168.xml"/><Relationship Id="rId21" Type="http://schemas.openxmlformats.org/officeDocument/2006/relationships/customXml" Target="../ink/ink1120.xml"/><Relationship Id="rId42" Type="http://schemas.openxmlformats.org/officeDocument/2006/relationships/image" Target="../media/image1600.png"/><Relationship Id="rId63" Type="http://schemas.openxmlformats.org/officeDocument/2006/relationships/customXml" Target="../ink/ink1141.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1189.xml"/><Relationship Id="rId170" Type="http://schemas.openxmlformats.org/officeDocument/2006/relationships/image" Target="../media/image1800.png"/><Relationship Id="rId191" Type="http://schemas.openxmlformats.org/officeDocument/2006/relationships/customXml" Target="../ink/ink1205.xml"/><Relationship Id="rId205" Type="http://schemas.openxmlformats.org/officeDocument/2006/relationships/customXml" Target="../ink/ink1212.xml"/><Relationship Id="rId226" Type="http://schemas.openxmlformats.org/officeDocument/2006/relationships/image" Target="../media/image198.png"/><Relationship Id="rId247" Type="http://schemas.openxmlformats.org/officeDocument/2006/relationships/customXml" Target="../ink/ink1233.xml"/><Relationship Id="rId107" Type="http://schemas.openxmlformats.org/officeDocument/2006/relationships/customXml" Target="../ink/ink1163.xml"/><Relationship Id="rId11" Type="http://schemas.openxmlformats.org/officeDocument/2006/relationships/customXml" Target="../ink/ink1115.xml"/><Relationship Id="rId32" Type="http://schemas.openxmlformats.org/officeDocument/2006/relationships/image" Target="../media/image155.png"/><Relationship Id="rId53" Type="http://schemas.openxmlformats.org/officeDocument/2006/relationships/customXml" Target="../ink/ink1136.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1184.xml"/><Relationship Id="rId5" Type="http://schemas.openxmlformats.org/officeDocument/2006/relationships/customXml" Target="../ink/ink1112.xml"/><Relationship Id="rId95" Type="http://schemas.openxmlformats.org/officeDocument/2006/relationships/customXml" Target="../ink/ink1157.xml"/><Relationship Id="rId160" Type="http://schemas.openxmlformats.org/officeDocument/2006/relationships/image" Target="../media/image175.png"/><Relationship Id="rId181" Type="http://schemas.openxmlformats.org/officeDocument/2006/relationships/customXml" Target="../ink/ink1200.xml"/><Relationship Id="rId216" Type="http://schemas.openxmlformats.org/officeDocument/2006/relationships/image" Target="../media/image208.png"/><Relationship Id="rId237" Type="http://schemas.openxmlformats.org/officeDocument/2006/relationships/customXml" Target="../ink/ink1228.xml"/><Relationship Id="rId22" Type="http://schemas.openxmlformats.org/officeDocument/2006/relationships/image" Target="../media/image1500.png"/><Relationship Id="rId43" Type="http://schemas.openxmlformats.org/officeDocument/2006/relationships/customXml" Target="../ink/ink1131.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1179.xml"/><Relationship Id="rId85" Type="http://schemas.openxmlformats.org/officeDocument/2006/relationships/customXml" Target="../ink/ink1152.xml"/><Relationship Id="rId150" Type="http://schemas.openxmlformats.org/officeDocument/2006/relationships/image" Target="../media/image1700.png"/><Relationship Id="rId171" Type="http://schemas.openxmlformats.org/officeDocument/2006/relationships/customXml" Target="../ink/ink1195.xml"/><Relationship Id="rId192" Type="http://schemas.openxmlformats.org/officeDocument/2006/relationships/image" Target="../media/image191.png"/><Relationship Id="rId206" Type="http://schemas.openxmlformats.org/officeDocument/2006/relationships/image" Target="../media/image2000.png"/><Relationship Id="rId227" Type="http://schemas.openxmlformats.org/officeDocument/2006/relationships/customXml" Target="../ink/ink1223.xml"/><Relationship Id="rId248" Type="http://schemas.openxmlformats.org/officeDocument/2006/relationships/image" Target="../media/image218.png"/><Relationship Id="rId12" Type="http://schemas.openxmlformats.org/officeDocument/2006/relationships/image" Target="../media/image145.png"/><Relationship Id="rId33" Type="http://schemas.openxmlformats.org/officeDocument/2006/relationships/customXml" Target="../ink/ink1126.xml"/><Relationship Id="rId108" Type="http://schemas.openxmlformats.org/officeDocument/2006/relationships/image" Target="../media/image108.png"/><Relationship Id="rId129" Type="http://schemas.openxmlformats.org/officeDocument/2006/relationships/customXml" Target="../ink/ink1174.xml"/><Relationship Id="rId54" Type="http://schemas.openxmlformats.org/officeDocument/2006/relationships/image" Target="../media/image125.png"/><Relationship Id="rId75" Type="http://schemas.openxmlformats.org/officeDocument/2006/relationships/customXml" Target="../ink/ink1147.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1190.xml"/><Relationship Id="rId182" Type="http://schemas.openxmlformats.org/officeDocument/2006/relationships/image" Target="../media/image186.png"/><Relationship Id="rId217" Type="http://schemas.openxmlformats.org/officeDocument/2006/relationships/customXml" Target="../ink/ink1218.xml"/><Relationship Id="rId6" Type="http://schemas.openxmlformats.org/officeDocument/2006/relationships/image" Target="../media/image142.png"/><Relationship Id="rId238" Type="http://schemas.openxmlformats.org/officeDocument/2006/relationships/image" Target="../media/image213.png"/><Relationship Id="rId23" Type="http://schemas.openxmlformats.org/officeDocument/2006/relationships/customXml" Target="../ink/ink1121.xml"/><Relationship Id="rId119" Type="http://schemas.openxmlformats.org/officeDocument/2006/relationships/customXml" Target="../ink/ink1169.xml"/><Relationship Id="rId44" Type="http://schemas.openxmlformats.org/officeDocument/2006/relationships/image" Target="../media/image1610.png"/><Relationship Id="rId65" Type="http://schemas.openxmlformats.org/officeDocument/2006/relationships/customXml" Target="../ink/ink1142.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1185.xml"/><Relationship Id="rId172" Type="http://schemas.openxmlformats.org/officeDocument/2006/relationships/image" Target="../media/image181.png"/><Relationship Id="rId193" Type="http://schemas.openxmlformats.org/officeDocument/2006/relationships/customXml" Target="../ink/ink1206.xml"/><Relationship Id="rId207" Type="http://schemas.openxmlformats.org/officeDocument/2006/relationships/customXml" Target="../ink/ink1213.xml"/><Relationship Id="rId228" Type="http://schemas.openxmlformats.org/officeDocument/2006/relationships/image" Target="../media/image199.png"/><Relationship Id="rId249" Type="http://schemas.openxmlformats.org/officeDocument/2006/relationships/customXml" Target="../ink/ink1234.xml"/><Relationship Id="rId13" Type="http://schemas.openxmlformats.org/officeDocument/2006/relationships/customXml" Target="../ink/ink1116.xml"/><Relationship Id="rId109" Type="http://schemas.openxmlformats.org/officeDocument/2006/relationships/customXml" Target="../ink/ink1164.xml"/><Relationship Id="rId34" Type="http://schemas.openxmlformats.org/officeDocument/2006/relationships/image" Target="../media/image156.png"/><Relationship Id="rId55" Type="http://schemas.openxmlformats.org/officeDocument/2006/relationships/customXml" Target="../ink/ink1137.xml"/><Relationship Id="rId76" Type="http://schemas.openxmlformats.org/officeDocument/2006/relationships/image" Target="../media/image136.png"/><Relationship Id="rId97" Type="http://schemas.openxmlformats.org/officeDocument/2006/relationships/customXml" Target="../ink/ink1158.xml"/><Relationship Id="rId120" Type="http://schemas.openxmlformats.org/officeDocument/2006/relationships/image" Target="../media/image114.png"/><Relationship Id="rId141" Type="http://schemas.openxmlformats.org/officeDocument/2006/relationships/customXml" Target="../ink/ink1180.xml"/><Relationship Id="rId7" Type="http://schemas.openxmlformats.org/officeDocument/2006/relationships/customXml" Target="../ink/ink1113.xml"/><Relationship Id="rId162" Type="http://schemas.openxmlformats.org/officeDocument/2006/relationships/image" Target="../media/image176.png"/><Relationship Id="rId183" Type="http://schemas.openxmlformats.org/officeDocument/2006/relationships/customXml" Target="../ink/ink1201.xml"/><Relationship Id="rId218" Type="http://schemas.openxmlformats.org/officeDocument/2006/relationships/image" Target="../media/image209.png"/><Relationship Id="rId239" Type="http://schemas.openxmlformats.org/officeDocument/2006/relationships/customXml" Target="../ink/ink1229.xml"/><Relationship Id="rId250" Type="http://schemas.openxmlformats.org/officeDocument/2006/relationships/image" Target="../media/image219.png"/><Relationship Id="rId24" Type="http://schemas.openxmlformats.org/officeDocument/2006/relationships/image" Target="../media/image1510.png"/><Relationship Id="rId45" Type="http://schemas.openxmlformats.org/officeDocument/2006/relationships/customXml" Target="../ink/ink1132.xml"/><Relationship Id="rId66" Type="http://schemas.openxmlformats.org/officeDocument/2006/relationships/image" Target="../media/image1310.png"/><Relationship Id="rId87" Type="http://schemas.openxmlformats.org/officeDocument/2006/relationships/customXml" Target="../ink/ink1153.xml"/><Relationship Id="rId110" Type="http://schemas.openxmlformats.org/officeDocument/2006/relationships/image" Target="../media/image109.png"/><Relationship Id="rId131" Type="http://schemas.openxmlformats.org/officeDocument/2006/relationships/customXml" Target="../ink/ink1175.xml"/><Relationship Id="rId152" Type="http://schemas.openxmlformats.org/officeDocument/2006/relationships/image" Target="../media/image1710.png"/><Relationship Id="rId173" Type="http://schemas.openxmlformats.org/officeDocument/2006/relationships/customXml" Target="../ink/ink1196.xml"/><Relationship Id="rId194" Type="http://schemas.openxmlformats.org/officeDocument/2006/relationships/image" Target="../media/image192.png"/><Relationship Id="rId208" Type="http://schemas.openxmlformats.org/officeDocument/2006/relationships/image" Target="../media/image201.png"/><Relationship Id="rId229" Type="http://schemas.openxmlformats.org/officeDocument/2006/relationships/customXml" Target="../ink/ink1224.xml"/><Relationship Id="rId240" Type="http://schemas.openxmlformats.org/officeDocument/2006/relationships/image" Target="../media/image214.png"/><Relationship Id="rId14" Type="http://schemas.openxmlformats.org/officeDocument/2006/relationships/image" Target="../media/image146.png"/><Relationship Id="rId35" Type="http://schemas.openxmlformats.org/officeDocument/2006/relationships/customXml" Target="../ink/ink1127.xml"/><Relationship Id="rId56" Type="http://schemas.openxmlformats.org/officeDocument/2006/relationships/image" Target="../media/image126.png"/><Relationship Id="rId77" Type="http://schemas.openxmlformats.org/officeDocument/2006/relationships/customXml" Target="../ink/ink1148.xml"/><Relationship Id="rId100" Type="http://schemas.openxmlformats.org/officeDocument/2006/relationships/image" Target="../media/image104.png"/><Relationship Id="rId8" Type="http://schemas.openxmlformats.org/officeDocument/2006/relationships/image" Target="../media/image143.png"/><Relationship Id="rId98" Type="http://schemas.openxmlformats.org/officeDocument/2006/relationships/image" Target="../media/image103.png"/><Relationship Id="rId121" Type="http://schemas.openxmlformats.org/officeDocument/2006/relationships/customXml" Target="../ink/ink1170.xml"/><Relationship Id="rId142" Type="http://schemas.openxmlformats.org/officeDocument/2006/relationships/image" Target="../media/image166.png"/><Relationship Id="rId163" Type="http://schemas.openxmlformats.org/officeDocument/2006/relationships/customXml" Target="../ink/ink1191.xml"/><Relationship Id="rId184" Type="http://schemas.openxmlformats.org/officeDocument/2006/relationships/image" Target="../media/image187.png"/><Relationship Id="rId219" Type="http://schemas.openxmlformats.org/officeDocument/2006/relationships/customXml" Target="../ink/ink1219.xml"/><Relationship Id="rId230" Type="http://schemas.openxmlformats.org/officeDocument/2006/relationships/image" Target="../media/image205.png"/><Relationship Id="rId251" Type="http://schemas.openxmlformats.org/officeDocument/2006/relationships/customXml" Target="../ink/ink1235.xml"/><Relationship Id="rId25" Type="http://schemas.openxmlformats.org/officeDocument/2006/relationships/customXml" Target="../ink/ink1122.xml"/><Relationship Id="rId46" Type="http://schemas.openxmlformats.org/officeDocument/2006/relationships/image" Target="../media/image121.png"/><Relationship Id="rId67" Type="http://schemas.openxmlformats.org/officeDocument/2006/relationships/customXml" Target="../ink/ink1143.xml"/><Relationship Id="rId88" Type="http://schemas.openxmlformats.org/officeDocument/2006/relationships/image" Target="../media/image98.png"/><Relationship Id="rId111" Type="http://schemas.openxmlformats.org/officeDocument/2006/relationships/customXml" Target="../ink/ink1165.xml"/><Relationship Id="rId132" Type="http://schemas.openxmlformats.org/officeDocument/2006/relationships/image" Target="../media/image1200.png"/><Relationship Id="rId153" Type="http://schemas.openxmlformats.org/officeDocument/2006/relationships/customXml" Target="../ink/ink1186.xml"/><Relationship Id="rId174" Type="http://schemas.openxmlformats.org/officeDocument/2006/relationships/image" Target="../media/image182.png"/><Relationship Id="rId195" Type="http://schemas.openxmlformats.org/officeDocument/2006/relationships/customXml" Target="../ink/ink1207.xml"/><Relationship Id="rId209" Type="http://schemas.openxmlformats.org/officeDocument/2006/relationships/customXml" Target="../ink/ink1214.xml"/><Relationship Id="rId220" Type="http://schemas.openxmlformats.org/officeDocument/2006/relationships/image" Target="../media/image2100.png"/><Relationship Id="rId241" Type="http://schemas.openxmlformats.org/officeDocument/2006/relationships/customXml" Target="../ink/ink1230.xml"/><Relationship Id="rId15" Type="http://schemas.openxmlformats.org/officeDocument/2006/relationships/customXml" Target="../ink/ink1117.xml"/><Relationship Id="rId36" Type="http://schemas.openxmlformats.org/officeDocument/2006/relationships/image" Target="../media/image157.png"/><Relationship Id="rId57" Type="http://schemas.openxmlformats.org/officeDocument/2006/relationships/customXml" Target="../ink/ink1138.xml"/><Relationship Id="rId78" Type="http://schemas.openxmlformats.org/officeDocument/2006/relationships/image" Target="../media/image137.png"/><Relationship Id="rId99" Type="http://schemas.openxmlformats.org/officeDocument/2006/relationships/customXml" Target="../ink/ink1159.xml"/><Relationship Id="rId101" Type="http://schemas.openxmlformats.org/officeDocument/2006/relationships/customXml" Target="../ink/ink1160.xml"/><Relationship Id="rId122" Type="http://schemas.openxmlformats.org/officeDocument/2006/relationships/image" Target="../media/image115.png"/><Relationship Id="rId143" Type="http://schemas.openxmlformats.org/officeDocument/2006/relationships/customXml" Target="../ink/ink1181.xml"/><Relationship Id="rId164" Type="http://schemas.openxmlformats.org/officeDocument/2006/relationships/image" Target="../media/image177.png"/><Relationship Id="rId185" Type="http://schemas.openxmlformats.org/officeDocument/2006/relationships/customXml" Target="../ink/ink1202.xml"/><Relationship Id="rId9" Type="http://schemas.openxmlformats.org/officeDocument/2006/relationships/customXml" Target="../ink/ink1114.xml"/><Relationship Id="rId210" Type="http://schemas.openxmlformats.org/officeDocument/2006/relationships/image" Target="../media/image202.png"/><Relationship Id="rId26" Type="http://schemas.openxmlformats.org/officeDocument/2006/relationships/image" Target="../media/image152.png"/><Relationship Id="rId231" Type="http://schemas.openxmlformats.org/officeDocument/2006/relationships/customXml" Target="../ink/ink1225.xml"/><Relationship Id="rId252" Type="http://schemas.openxmlformats.org/officeDocument/2006/relationships/image" Target="../media/image2200.png"/><Relationship Id="rId47" Type="http://schemas.openxmlformats.org/officeDocument/2006/relationships/customXml" Target="../ink/ink1133.xml"/><Relationship Id="rId68" Type="http://schemas.openxmlformats.org/officeDocument/2006/relationships/image" Target="../media/image132.png"/><Relationship Id="rId89" Type="http://schemas.openxmlformats.org/officeDocument/2006/relationships/customXml" Target="../ink/ink1154.xml"/><Relationship Id="rId112" Type="http://schemas.openxmlformats.org/officeDocument/2006/relationships/image" Target="../media/image1100.png"/><Relationship Id="rId133" Type="http://schemas.openxmlformats.org/officeDocument/2006/relationships/customXml" Target="../ink/ink1176.xml"/><Relationship Id="rId154" Type="http://schemas.openxmlformats.org/officeDocument/2006/relationships/image" Target="../media/image172.png"/><Relationship Id="rId175" Type="http://schemas.openxmlformats.org/officeDocument/2006/relationships/customXml" Target="../ink/ink1197.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1220.xml"/><Relationship Id="rId242" Type="http://schemas.openxmlformats.org/officeDocument/2006/relationships/image" Target="../media/image215.png"/><Relationship Id="rId37" Type="http://schemas.openxmlformats.org/officeDocument/2006/relationships/customXml" Target="../ink/ink1128.xml"/><Relationship Id="rId58" Type="http://schemas.openxmlformats.org/officeDocument/2006/relationships/image" Target="../media/image127.png"/><Relationship Id="rId79" Type="http://schemas.openxmlformats.org/officeDocument/2006/relationships/customXml" Target="../ink/ink1149.xml"/><Relationship Id="rId102" Type="http://schemas.openxmlformats.org/officeDocument/2006/relationships/image" Target="../media/image105.png"/><Relationship Id="rId123" Type="http://schemas.openxmlformats.org/officeDocument/2006/relationships/customXml" Target="../ink/ink1171.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1192.xml"/><Relationship Id="rId186" Type="http://schemas.openxmlformats.org/officeDocument/2006/relationships/image" Target="../media/image188.png"/><Relationship Id="rId211" Type="http://schemas.openxmlformats.org/officeDocument/2006/relationships/customXml" Target="../ink/ink1215.xml"/><Relationship Id="rId232" Type="http://schemas.openxmlformats.org/officeDocument/2006/relationships/image" Target="../media/image206.png"/><Relationship Id="rId253" Type="http://schemas.openxmlformats.org/officeDocument/2006/relationships/customXml" Target="../ink/ink1236.xml"/><Relationship Id="rId27" Type="http://schemas.openxmlformats.org/officeDocument/2006/relationships/customXml" Target="../ink/ink1123.xml"/><Relationship Id="rId48" Type="http://schemas.openxmlformats.org/officeDocument/2006/relationships/image" Target="../media/image122.png"/><Relationship Id="rId69" Type="http://schemas.openxmlformats.org/officeDocument/2006/relationships/customXml" Target="../ink/ink1144.xml"/><Relationship Id="rId113" Type="http://schemas.openxmlformats.org/officeDocument/2006/relationships/customXml" Target="../ink/ink1166.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1187.xml"/><Relationship Id="rId176" Type="http://schemas.openxmlformats.org/officeDocument/2006/relationships/image" Target="../media/image183.png"/><Relationship Id="rId197" Type="http://schemas.openxmlformats.org/officeDocument/2006/relationships/customXml" Target="../ink/ink1208.xml"/><Relationship Id="rId201" Type="http://schemas.openxmlformats.org/officeDocument/2006/relationships/customXml" Target="../ink/ink1210.xml"/><Relationship Id="rId222" Type="http://schemas.openxmlformats.org/officeDocument/2006/relationships/image" Target="../media/image2110.png"/><Relationship Id="rId243" Type="http://schemas.openxmlformats.org/officeDocument/2006/relationships/customXml" Target="../ink/ink1231.xml"/><Relationship Id="rId17" Type="http://schemas.openxmlformats.org/officeDocument/2006/relationships/customXml" Target="../ink/ink1118.xml"/><Relationship Id="rId38" Type="http://schemas.openxmlformats.org/officeDocument/2006/relationships/image" Target="../media/image158.png"/><Relationship Id="rId59" Type="http://schemas.openxmlformats.org/officeDocument/2006/relationships/customXml" Target="../ink/ink1139.xml"/><Relationship Id="rId103" Type="http://schemas.openxmlformats.org/officeDocument/2006/relationships/customXml" Target="../ink/ink1161.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1155.xml"/><Relationship Id="rId145" Type="http://schemas.openxmlformats.org/officeDocument/2006/relationships/customXml" Target="../ink/ink1182.xml"/><Relationship Id="rId166" Type="http://schemas.openxmlformats.org/officeDocument/2006/relationships/image" Target="../media/image178.png"/><Relationship Id="rId187" Type="http://schemas.openxmlformats.org/officeDocument/2006/relationships/customXml" Target="../ink/ink1203.xml"/><Relationship Id="rId1" Type="http://schemas.openxmlformats.org/officeDocument/2006/relationships/slideLayout" Target="../slideLayouts/slideLayout2.xml"/><Relationship Id="rId212" Type="http://schemas.openxmlformats.org/officeDocument/2006/relationships/image" Target="../media/image203.png"/><Relationship Id="rId233" Type="http://schemas.openxmlformats.org/officeDocument/2006/relationships/customXml" Target="../ink/ink1226.xml"/><Relationship Id="rId254" Type="http://schemas.openxmlformats.org/officeDocument/2006/relationships/image" Target="../media/image221.png"/><Relationship Id="rId28" Type="http://schemas.openxmlformats.org/officeDocument/2006/relationships/image" Target="../media/image153.png"/><Relationship Id="rId49" Type="http://schemas.openxmlformats.org/officeDocument/2006/relationships/customXml" Target="../ink/ink1134.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1150.xml"/><Relationship Id="rId135" Type="http://schemas.openxmlformats.org/officeDocument/2006/relationships/customXml" Target="../ink/ink1177.xml"/><Relationship Id="rId156" Type="http://schemas.openxmlformats.org/officeDocument/2006/relationships/image" Target="../media/image173.png"/><Relationship Id="rId177" Type="http://schemas.openxmlformats.org/officeDocument/2006/relationships/customXml" Target="../ink/ink1198.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1221.xml"/><Relationship Id="rId244" Type="http://schemas.openxmlformats.org/officeDocument/2006/relationships/image" Target="../media/image216.png"/><Relationship Id="rId18" Type="http://schemas.openxmlformats.org/officeDocument/2006/relationships/image" Target="../media/image148.png"/><Relationship Id="rId39" Type="http://schemas.openxmlformats.org/officeDocument/2006/relationships/customXml" Target="../ink/ink1129.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1172.xml"/><Relationship Id="rId146" Type="http://schemas.openxmlformats.org/officeDocument/2006/relationships/image" Target="../media/image168.png"/><Relationship Id="rId167" Type="http://schemas.openxmlformats.org/officeDocument/2006/relationships/customXml" Target="../ink/ink1193.xml"/><Relationship Id="rId188" Type="http://schemas.openxmlformats.org/officeDocument/2006/relationships/image" Target="../media/image189.png"/><Relationship Id="rId71" Type="http://schemas.openxmlformats.org/officeDocument/2006/relationships/customXml" Target="../ink/ink1145.xml"/><Relationship Id="rId92" Type="http://schemas.openxmlformats.org/officeDocument/2006/relationships/image" Target="../media/image1000.png"/><Relationship Id="rId213" Type="http://schemas.openxmlformats.org/officeDocument/2006/relationships/customXml" Target="../ink/ink1216.xml"/><Relationship Id="rId234" Type="http://schemas.openxmlformats.org/officeDocument/2006/relationships/image" Target="../media/image207.png"/><Relationship Id="rId2" Type="http://schemas.openxmlformats.org/officeDocument/2006/relationships/notesSlide" Target="../notesSlides/notesSlide31.xml"/><Relationship Id="rId29" Type="http://schemas.openxmlformats.org/officeDocument/2006/relationships/customXml" Target="../ink/ink1124.xml"/><Relationship Id="rId40" Type="http://schemas.openxmlformats.org/officeDocument/2006/relationships/image" Target="../media/image159.png"/><Relationship Id="rId115" Type="http://schemas.openxmlformats.org/officeDocument/2006/relationships/customXml" Target="../ink/ink1167.xml"/><Relationship Id="rId136" Type="http://schemas.openxmlformats.org/officeDocument/2006/relationships/image" Target="../media/image163.png"/><Relationship Id="rId157" Type="http://schemas.openxmlformats.org/officeDocument/2006/relationships/customXml" Target="../ink/ink1188.xml"/><Relationship Id="rId178" Type="http://schemas.openxmlformats.org/officeDocument/2006/relationships/image" Target="../media/image184.png"/><Relationship Id="rId61" Type="http://schemas.openxmlformats.org/officeDocument/2006/relationships/customXml" Target="../ink/ink1140.xml"/><Relationship Id="rId82" Type="http://schemas.openxmlformats.org/officeDocument/2006/relationships/image" Target="../media/image139.png"/><Relationship Id="rId199" Type="http://schemas.openxmlformats.org/officeDocument/2006/relationships/customXml" Target="../ink/ink1209.xml"/><Relationship Id="rId203" Type="http://schemas.openxmlformats.org/officeDocument/2006/relationships/customXml" Target="../ink/ink1211.xml"/><Relationship Id="rId19" Type="http://schemas.openxmlformats.org/officeDocument/2006/relationships/customXml" Target="../ink/ink1119.xml"/><Relationship Id="rId224" Type="http://schemas.openxmlformats.org/officeDocument/2006/relationships/image" Target="../media/image212.png"/><Relationship Id="rId245" Type="http://schemas.openxmlformats.org/officeDocument/2006/relationships/customXml" Target="../ink/ink1232.xml"/><Relationship Id="rId30" Type="http://schemas.openxmlformats.org/officeDocument/2006/relationships/image" Target="../media/image154.png"/><Relationship Id="rId105" Type="http://schemas.openxmlformats.org/officeDocument/2006/relationships/customXml" Target="../ink/ink1162.xml"/><Relationship Id="rId126" Type="http://schemas.openxmlformats.org/officeDocument/2006/relationships/image" Target="../media/image117.png"/><Relationship Id="rId147" Type="http://schemas.openxmlformats.org/officeDocument/2006/relationships/customXml" Target="../ink/ink1183.xml"/><Relationship Id="rId168" Type="http://schemas.openxmlformats.org/officeDocument/2006/relationships/image" Target="../media/image179.png"/><Relationship Id="rId51" Type="http://schemas.openxmlformats.org/officeDocument/2006/relationships/customXml" Target="../ink/ink1135.xml"/><Relationship Id="rId72" Type="http://schemas.openxmlformats.org/officeDocument/2006/relationships/image" Target="../media/image134.png"/><Relationship Id="rId93" Type="http://schemas.openxmlformats.org/officeDocument/2006/relationships/customXml" Target="../ink/ink1156.xml"/><Relationship Id="rId189" Type="http://schemas.openxmlformats.org/officeDocument/2006/relationships/customXml" Target="../ink/ink1204.xml"/><Relationship Id="rId3" Type="http://schemas.openxmlformats.org/officeDocument/2006/relationships/customXml" Target="../ink/ink1111.xml"/><Relationship Id="rId214" Type="http://schemas.openxmlformats.org/officeDocument/2006/relationships/image" Target="../media/image204.png"/><Relationship Id="rId235" Type="http://schemas.openxmlformats.org/officeDocument/2006/relationships/customXml" Target="../ink/ink1227.xml"/><Relationship Id="rId116" Type="http://schemas.openxmlformats.org/officeDocument/2006/relationships/image" Target="../media/image112.png"/><Relationship Id="rId137" Type="http://schemas.openxmlformats.org/officeDocument/2006/relationships/customXml" Target="../ink/ink1178.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1130.xml"/><Relationship Id="rId62" Type="http://schemas.openxmlformats.org/officeDocument/2006/relationships/image" Target="../media/image129.png"/><Relationship Id="rId83" Type="http://schemas.openxmlformats.org/officeDocument/2006/relationships/customXml" Target="../ink/ink1151.xml"/><Relationship Id="rId179" Type="http://schemas.openxmlformats.org/officeDocument/2006/relationships/customXml" Target="../ink/ink1199.xml"/><Relationship Id="rId190" Type="http://schemas.openxmlformats.org/officeDocument/2006/relationships/image" Target="../media/image1900.png"/><Relationship Id="rId204" Type="http://schemas.openxmlformats.org/officeDocument/2006/relationships/image" Target="../media/image197.png"/><Relationship Id="rId225" Type="http://schemas.openxmlformats.org/officeDocument/2006/relationships/customXml" Target="../ink/ink1222.xml"/><Relationship Id="rId246" Type="http://schemas.openxmlformats.org/officeDocument/2006/relationships/image" Target="../media/image217.png"/><Relationship Id="rId106" Type="http://schemas.openxmlformats.org/officeDocument/2006/relationships/image" Target="../media/image107.png"/><Relationship Id="rId127" Type="http://schemas.openxmlformats.org/officeDocument/2006/relationships/customXml" Target="../ink/ink1173.xml"/><Relationship Id="rId10" Type="http://schemas.openxmlformats.org/officeDocument/2006/relationships/image" Target="../media/image144.png"/><Relationship Id="rId31" Type="http://schemas.openxmlformats.org/officeDocument/2006/relationships/customXml" Target="../ink/ink1125.xml"/><Relationship Id="rId52" Type="http://schemas.openxmlformats.org/officeDocument/2006/relationships/image" Target="../media/image124.png"/><Relationship Id="rId73" Type="http://schemas.openxmlformats.org/officeDocument/2006/relationships/customXml" Target="../ink/ink1146.xml"/><Relationship Id="rId94" Type="http://schemas.openxmlformats.org/officeDocument/2006/relationships/image" Target="../media/image101.png"/><Relationship Id="rId148" Type="http://schemas.openxmlformats.org/officeDocument/2006/relationships/image" Target="../media/image169.png"/><Relationship Id="rId169" Type="http://schemas.openxmlformats.org/officeDocument/2006/relationships/customXml" Target="../ink/ink1194.xml"/><Relationship Id="rId4" Type="http://schemas.openxmlformats.org/officeDocument/2006/relationships/image" Target="../media/image1410.png"/><Relationship Id="rId180" Type="http://schemas.openxmlformats.org/officeDocument/2006/relationships/image" Target="../media/image185.png"/><Relationship Id="rId215" Type="http://schemas.openxmlformats.org/officeDocument/2006/relationships/customXml" Target="../ink/ink1217.xml"/><Relationship Id="rId236" Type="http://schemas.openxmlformats.org/officeDocument/2006/relationships/image" Target="../media/image140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6.wmf"/></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2023</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66B1FD8-F8BB-43BC-30A4-FB76C3FD7A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3964453"/>
            <a:ext cx="23495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522206D1-4DDC-47D9-9088-90C5CFB6F862}"/>
              </a:ext>
            </a:extLst>
          </p:cNvPr>
          <p:cNvSpPr>
            <a:spLocks noGrp="1" noChangeArrowheads="1"/>
          </p:cNvSpPr>
          <p:nvPr>
            <p:ph type="title"/>
          </p:nvPr>
        </p:nvSpPr>
        <p:spPr>
          <a:ln/>
        </p:spPr>
        <p:txBody>
          <a:bodyPr>
            <a:noAutofit/>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3201"/>
              <a:t>Short-Term Scheduler Dispatcher</a:t>
            </a:r>
          </a:p>
        </p:txBody>
      </p:sp>
      <p:sp>
        <p:nvSpPr>
          <p:cNvPr id="11266" name="Rectangle 2">
            <a:extLst>
              <a:ext uri="{FF2B5EF4-FFF2-40B4-BE49-F238E27FC236}">
                <a16:creationId xmlns:a16="http://schemas.microsoft.com/office/drawing/2014/main" id="{C570F62B-5E72-4698-A9CD-B82D69B1B3E0}"/>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The dispatcher is the module that gives control of the CPU to the process selected by the short-term scheduler</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The functions of the dispatcher include:	</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Switching context</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Switching to user mode</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Jumping to the location in the user program to restart execution</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The dispatch latency must be minimal</a:t>
            </a:r>
          </a:p>
        </p:txBody>
      </p:sp>
      <p:sp>
        <p:nvSpPr>
          <p:cNvPr id="4" name="Footer Placeholder 3">
            <a:extLst>
              <a:ext uri="{FF2B5EF4-FFF2-40B4-BE49-F238E27FC236}">
                <a16:creationId xmlns:a16="http://schemas.microsoft.com/office/drawing/2014/main" id="{281F98A8-A1F2-450D-82CF-2ED88520FB31}"/>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C6813236-8B8F-4096-AD46-1CA9A921239A}"/>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141620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62C40A63-7AEB-4A3F-820B-BC2E23CF6253}"/>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The CPU-I/O Cycle</a:t>
            </a:r>
          </a:p>
        </p:txBody>
      </p:sp>
      <p:sp>
        <p:nvSpPr>
          <p:cNvPr id="12290" name="Rectangle 2">
            <a:extLst>
              <a:ext uri="{FF2B5EF4-FFF2-40B4-BE49-F238E27FC236}">
                <a16:creationId xmlns:a16="http://schemas.microsoft.com/office/drawing/2014/main" id="{8FA9C2D3-E42F-4A88-98BE-A8B3EE2EB90D}"/>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Processes require alternate use of processor and I/O in a repetitive fashion</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Each cycle consist of a CPU burst followed by an I/O burst </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A process terminates on a CPU burst</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CPU-bound processes have longer CPU bursts than I/O-bound processes</a:t>
            </a:r>
          </a:p>
        </p:txBody>
      </p:sp>
      <p:sp>
        <p:nvSpPr>
          <p:cNvPr id="4" name="Footer Placeholder 3">
            <a:extLst>
              <a:ext uri="{FF2B5EF4-FFF2-40B4-BE49-F238E27FC236}">
                <a16:creationId xmlns:a16="http://schemas.microsoft.com/office/drawing/2014/main" id="{A566E38A-BBB5-4D22-9BE1-AC143426CD46}"/>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CEFAF124-F9B6-474A-B09B-B27BF28DF285}"/>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11" name="Group 10">
            <a:extLst>
              <a:ext uri="{FF2B5EF4-FFF2-40B4-BE49-F238E27FC236}">
                <a16:creationId xmlns:a16="http://schemas.microsoft.com/office/drawing/2014/main" id="{B148CE91-B69A-499D-AD74-F7B7CC4B663F}"/>
              </a:ext>
            </a:extLst>
          </p:cNvPr>
          <p:cNvGrpSpPr/>
          <p:nvPr/>
        </p:nvGrpSpPr>
        <p:grpSpPr>
          <a:xfrm>
            <a:off x="1157486" y="4718181"/>
            <a:ext cx="2280960" cy="2207880"/>
            <a:chOff x="1157486" y="4718181"/>
            <a:chExt cx="2280960" cy="22078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5B1F85F-8E89-4156-B1A5-234A3071336E}"/>
                    </a:ext>
                  </a:extLst>
                </p14:cNvPr>
                <p14:cNvContentPartPr/>
                <p14:nvPr/>
              </p14:nvContentPartPr>
              <p14:xfrm>
                <a:off x="1157486" y="4718181"/>
                <a:ext cx="74160" cy="2207880"/>
              </p14:xfrm>
            </p:contentPart>
          </mc:Choice>
          <mc:Fallback xmlns="">
            <p:pic>
              <p:nvPicPr>
                <p:cNvPr id="3" name="Ink 2">
                  <a:extLst>
                    <a:ext uri="{FF2B5EF4-FFF2-40B4-BE49-F238E27FC236}">
                      <a16:creationId xmlns:a16="http://schemas.microsoft.com/office/drawing/2014/main" id="{45B1F85F-8E89-4156-B1A5-234A3071336E}"/>
                    </a:ext>
                  </a:extLst>
                </p:cNvPr>
                <p:cNvPicPr/>
                <p:nvPr/>
              </p:nvPicPr>
              <p:blipFill>
                <a:blip r:embed="rId4"/>
                <a:stretch>
                  <a:fillRect/>
                </a:stretch>
              </p:blipFill>
              <p:spPr>
                <a:xfrm>
                  <a:off x="1148486" y="4709181"/>
                  <a:ext cx="91800" cy="222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181A8F8-B103-40BD-96C2-4BC1794F4714}"/>
                    </a:ext>
                  </a:extLst>
                </p14:cNvPr>
                <p14:cNvContentPartPr/>
                <p14:nvPr/>
              </p14:nvContentPartPr>
              <p14:xfrm>
                <a:off x="1219766" y="5839941"/>
                <a:ext cx="2218680" cy="169920"/>
              </p14:xfrm>
            </p:contentPart>
          </mc:Choice>
          <mc:Fallback xmlns="">
            <p:pic>
              <p:nvPicPr>
                <p:cNvPr id="5" name="Ink 4">
                  <a:extLst>
                    <a:ext uri="{FF2B5EF4-FFF2-40B4-BE49-F238E27FC236}">
                      <a16:creationId xmlns:a16="http://schemas.microsoft.com/office/drawing/2014/main" id="{5181A8F8-B103-40BD-96C2-4BC1794F4714}"/>
                    </a:ext>
                  </a:extLst>
                </p:cNvPr>
                <p:cNvPicPr/>
                <p:nvPr/>
              </p:nvPicPr>
              <p:blipFill>
                <a:blip r:embed="rId6"/>
                <a:stretch>
                  <a:fillRect/>
                </a:stretch>
              </p:blipFill>
              <p:spPr>
                <a:xfrm>
                  <a:off x="1210766" y="5830941"/>
                  <a:ext cx="22363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D71A373-3B0C-47D2-9A2A-3E5BFFBC34C6}"/>
                    </a:ext>
                  </a:extLst>
                </p14:cNvPr>
                <p14:cNvContentPartPr/>
                <p14:nvPr/>
              </p14:nvContentPartPr>
              <p14:xfrm>
                <a:off x="1734206" y="6169341"/>
                <a:ext cx="253800" cy="350640"/>
              </p14:xfrm>
            </p:contentPart>
          </mc:Choice>
          <mc:Fallback xmlns="">
            <p:pic>
              <p:nvPicPr>
                <p:cNvPr id="7" name="Ink 6">
                  <a:extLst>
                    <a:ext uri="{FF2B5EF4-FFF2-40B4-BE49-F238E27FC236}">
                      <a16:creationId xmlns:a16="http://schemas.microsoft.com/office/drawing/2014/main" id="{CD71A373-3B0C-47D2-9A2A-3E5BFFBC34C6}"/>
                    </a:ext>
                  </a:extLst>
                </p:cNvPr>
                <p:cNvPicPr/>
                <p:nvPr/>
              </p:nvPicPr>
              <p:blipFill>
                <a:blip r:embed="rId8"/>
                <a:stretch>
                  <a:fillRect/>
                </a:stretch>
              </p:blipFill>
              <p:spPr>
                <a:xfrm>
                  <a:off x="1725206" y="6160341"/>
                  <a:ext cx="2714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D99F822-0788-4CD9-91D7-20727D952BE6}"/>
                    </a:ext>
                  </a:extLst>
                </p14:cNvPr>
                <p14:cNvContentPartPr/>
                <p14:nvPr/>
              </p14:nvContentPartPr>
              <p14:xfrm>
                <a:off x="2081246" y="6282741"/>
                <a:ext cx="27000" cy="353160"/>
              </p14:xfrm>
            </p:contentPart>
          </mc:Choice>
          <mc:Fallback xmlns="">
            <p:pic>
              <p:nvPicPr>
                <p:cNvPr id="8" name="Ink 7">
                  <a:extLst>
                    <a:ext uri="{FF2B5EF4-FFF2-40B4-BE49-F238E27FC236}">
                      <a16:creationId xmlns:a16="http://schemas.microsoft.com/office/drawing/2014/main" id="{2D99F822-0788-4CD9-91D7-20727D952BE6}"/>
                    </a:ext>
                  </a:extLst>
                </p:cNvPr>
                <p:cNvPicPr/>
                <p:nvPr/>
              </p:nvPicPr>
              <p:blipFill>
                <a:blip r:embed="rId10"/>
                <a:stretch>
                  <a:fillRect/>
                </a:stretch>
              </p:blipFill>
              <p:spPr>
                <a:xfrm>
                  <a:off x="2072364" y="6273750"/>
                  <a:ext cx="44408" cy="37078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8062CBE-BC55-4844-A93C-1B15741A943D}"/>
                    </a:ext>
                  </a:extLst>
                </p14:cNvPr>
                <p14:cNvContentPartPr/>
                <p14:nvPr/>
              </p14:nvContentPartPr>
              <p14:xfrm>
                <a:off x="2074766" y="6196341"/>
                <a:ext cx="208080" cy="261360"/>
              </p14:xfrm>
            </p:contentPart>
          </mc:Choice>
          <mc:Fallback xmlns="">
            <p:pic>
              <p:nvPicPr>
                <p:cNvPr id="9" name="Ink 8">
                  <a:extLst>
                    <a:ext uri="{FF2B5EF4-FFF2-40B4-BE49-F238E27FC236}">
                      <a16:creationId xmlns:a16="http://schemas.microsoft.com/office/drawing/2014/main" id="{38062CBE-BC55-4844-A93C-1B15741A943D}"/>
                    </a:ext>
                  </a:extLst>
                </p:cNvPr>
                <p:cNvPicPr/>
                <p:nvPr/>
              </p:nvPicPr>
              <p:blipFill>
                <a:blip r:embed="rId12"/>
                <a:stretch>
                  <a:fillRect/>
                </a:stretch>
              </p:blipFill>
              <p:spPr>
                <a:xfrm>
                  <a:off x="2065766" y="6187341"/>
                  <a:ext cx="2257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3FA39A50-EAD1-4B08-A3D8-402404496F9C}"/>
                    </a:ext>
                  </a:extLst>
                </p14:cNvPr>
                <p14:cNvContentPartPr/>
                <p14:nvPr/>
              </p14:nvContentPartPr>
              <p14:xfrm>
                <a:off x="2368886" y="6082221"/>
                <a:ext cx="267840" cy="489240"/>
              </p14:xfrm>
            </p:contentPart>
          </mc:Choice>
          <mc:Fallback xmlns="">
            <p:pic>
              <p:nvPicPr>
                <p:cNvPr id="10" name="Ink 9">
                  <a:extLst>
                    <a:ext uri="{FF2B5EF4-FFF2-40B4-BE49-F238E27FC236}">
                      <a16:creationId xmlns:a16="http://schemas.microsoft.com/office/drawing/2014/main" id="{3FA39A50-EAD1-4B08-A3D8-402404496F9C}"/>
                    </a:ext>
                  </a:extLst>
                </p:cNvPr>
                <p:cNvPicPr/>
                <p:nvPr/>
              </p:nvPicPr>
              <p:blipFill>
                <a:blip r:embed="rId14"/>
                <a:stretch>
                  <a:fillRect/>
                </a:stretch>
              </p:blipFill>
              <p:spPr>
                <a:xfrm>
                  <a:off x="2359886" y="6073221"/>
                  <a:ext cx="285480" cy="506880"/>
                </a:xfrm>
                <a:prstGeom prst="rect">
                  <a:avLst/>
                </a:prstGeom>
              </p:spPr>
            </p:pic>
          </mc:Fallback>
        </mc:AlternateContent>
      </p:grpSp>
      <p:grpSp>
        <p:nvGrpSpPr>
          <p:cNvPr id="18" name="Group 17">
            <a:extLst>
              <a:ext uri="{FF2B5EF4-FFF2-40B4-BE49-F238E27FC236}">
                <a16:creationId xmlns:a16="http://schemas.microsoft.com/office/drawing/2014/main" id="{3E4C0ABD-AA1F-4E7B-A0E6-B96518D12822}"/>
              </a:ext>
            </a:extLst>
          </p:cNvPr>
          <p:cNvGrpSpPr/>
          <p:nvPr/>
        </p:nvGrpSpPr>
        <p:grpSpPr>
          <a:xfrm>
            <a:off x="3535646" y="5758941"/>
            <a:ext cx="1761120" cy="853200"/>
            <a:chOff x="3535646" y="5758941"/>
            <a:chExt cx="1761120" cy="853200"/>
          </a:xfrm>
        </p:grpSpPr>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3B71DC39-AADD-428C-B1B2-467A7020F1A7}"/>
                    </a:ext>
                  </a:extLst>
                </p14:cNvPr>
                <p14:cNvContentPartPr/>
                <p14:nvPr/>
              </p14:nvContentPartPr>
              <p14:xfrm>
                <a:off x="3535646" y="5758941"/>
                <a:ext cx="1761120" cy="145440"/>
              </p14:xfrm>
            </p:contentPart>
          </mc:Choice>
          <mc:Fallback xmlns="">
            <p:pic>
              <p:nvPicPr>
                <p:cNvPr id="12" name="Ink 11">
                  <a:extLst>
                    <a:ext uri="{FF2B5EF4-FFF2-40B4-BE49-F238E27FC236}">
                      <a16:creationId xmlns:a16="http://schemas.microsoft.com/office/drawing/2014/main" id="{3B71DC39-AADD-428C-B1B2-467A7020F1A7}"/>
                    </a:ext>
                  </a:extLst>
                </p:cNvPr>
                <p:cNvPicPr/>
                <p:nvPr/>
              </p:nvPicPr>
              <p:blipFill>
                <a:blip r:embed="rId16"/>
                <a:stretch>
                  <a:fillRect/>
                </a:stretch>
              </p:blipFill>
              <p:spPr>
                <a:xfrm>
                  <a:off x="3517642" y="5740941"/>
                  <a:ext cx="1796767"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3BFE6415-7C9F-4619-8A51-E54757FB6015}"/>
                    </a:ext>
                  </a:extLst>
                </p14:cNvPr>
                <p14:cNvContentPartPr/>
                <p14:nvPr/>
              </p14:nvContentPartPr>
              <p14:xfrm>
                <a:off x="3852446" y="6168621"/>
                <a:ext cx="265680" cy="30960"/>
              </p14:xfrm>
            </p:contentPart>
          </mc:Choice>
          <mc:Fallback xmlns="">
            <p:pic>
              <p:nvPicPr>
                <p:cNvPr id="13" name="Ink 12">
                  <a:extLst>
                    <a:ext uri="{FF2B5EF4-FFF2-40B4-BE49-F238E27FC236}">
                      <a16:creationId xmlns:a16="http://schemas.microsoft.com/office/drawing/2014/main" id="{3BFE6415-7C9F-4619-8A51-E54757FB6015}"/>
                    </a:ext>
                  </a:extLst>
                </p:cNvPr>
                <p:cNvPicPr/>
                <p:nvPr/>
              </p:nvPicPr>
              <p:blipFill>
                <a:blip r:embed="rId18"/>
                <a:stretch>
                  <a:fillRect/>
                </a:stretch>
              </p:blipFill>
              <p:spPr>
                <a:xfrm>
                  <a:off x="3834446" y="6150621"/>
                  <a:ext cx="3013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F01A05D-ED32-4F7C-8412-31420535CC14}"/>
                    </a:ext>
                  </a:extLst>
                </p14:cNvPr>
                <p14:cNvContentPartPr/>
                <p14:nvPr/>
              </p14:nvContentPartPr>
              <p14:xfrm>
                <a:off x="4025606" y="6199941"/>
                <a:ext cx="39240" cy="237600"/>
              </p14:xfrm>
            </p:contentPart>
          </mc:Choice>
          <mc:Fallback xmlns="">
            <p:pic>
              <p:nvPicPr>
                <p:cNvPr id="14" name="Ink 13">
                  <a:extLst>
                    <a:ext uri="{FF2B5EF4-FFF2-40B4-BE49-F238E27FC236}">
                      <a16:creationId xmlns:a16="http://schemas.microsoft.com/office/drawing/2014/main" id="{9F01A05D-ED32-4F7C-8412-31420535CC14}"/>
                    </a:ext>
                  </a:extLst>
                </p:cNvPr>
                <p:cNvPicPr/>
                <p:nvPr/>
              </p:nvPicPr>
              <p:blipFill>
                <a:blip r:embed="rId20"/>
                <a:stretch>
                  <a:fillRect/>
                </a:stretch>
              </p:blipFill>
              <p:spPr>
                <a:xfrm>
                  <a:off x="4007606" y="6181941"/>
                  <a:ext cx="748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E7A06600-726A-4642-99A3-1A87DD273DD4}"/>
                    </a:ext>
                  </a:extLst>
                </p14:cNvPr>
                <p14:cNvContentPartPr/>
                <p14:nvPr/>
              </p14:nvContentPartPr>
              <p14:xfrm>
                <a:off x="4001126" y="6415581"/>
                <a:ext cx="201600" cy="27360"/>
              </p14:xfrm>
            </p:contentPart>
          </mc:Choice>
          <mc:Fallback xmlns="">
            <p:pic>
              <p:nvPicPr>
                <p:cNvPr id="15" name="Ink 14">
                  <a:extLst>
                    <a:ext uri="{FF2B5EF4-FFF2-40B4-BE49-F238E27FC236}">
                      <a16:creationId xmlns:a16="http://schemas.microsoft.com/office/drawing/2014/main" id="{E7A06600-726A-4642-99A3-1A87DD273DD4}"/>
                    </a:ext>
                  </a:extLst>
                </p:cNvPr>
                <p:cNvPicPr/>
                <p:nvPr/>
              </p:nvPicPr>
              <p:blipFill>
                <a:blip r:embed="rId22"/>
                <a:stretch>
                  <a:fillRect/>
                </a:stretch>
              </p:blipFill>
              <p:spPr>
                <a:xfrm>
                  <a:off x="3983126" y="6397341"/>
                  <a:ext cx="237240" cy="63475"/>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ADEA8BF5-B8FB-45CF-899F-F7DCCD38BA43}"/>
                    </a:ext>
                  </a:extLst>
                </p14:cNvPr>
                <p14:cNvContentPartPr/>
                <p14:nvPr/>
              </p14:nvContentPartPr>
              <p14:xfrm>
                <a:off x="4239086" y="6028221"/>
                <a:ext cx="228240" cy="583920"/>
              </p14:xfrm>
            </p:contentPart>
          </mc:Choice>
          <mc:Fallback xmlns="">
            <p:pic>
              <p:nvPicPr>
                <p:cNvPr id="16" name="Ink 15">
                  <a:extLst>
                    <a:ext uri="{FF2B5EF4-FFF2-40B4-BE49-F238E27FC236}">
                      <a16:creationId xmlns:a16="http://schemas.microsoft.com/office/drawing/2014/main" id="{ADEA8BF5-B8FB-45CF-899F-F7DCCD38BA43}"/>
                    </a:ext>
                  </a:extLst>
                </p:cNvPr>
                <p:cNvPicPr/>
                <p:nvPr/>
              </p:nvPicPr>
              <p:blipFill>
                <a:blip r:embed="rId24"/>
                <a:stretch>
                  <a:fillRect/>
                </a:stretch>
              </p:blipFill>
              <p:spPr>
                <a:xfrm>
                  <a:off x="4221086" y="6010221"/>
                  <a:ext cx="263880" cy="619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4239F05F-C6F4-451E-A595-62697A9F4594}"/>
                    </a:ext>
                  </a:extLst>
                </p14:cNvPr>
                <p14:cNvContentPartPr/>
                <p14:nvPr/>
              </p14:nvContentPartPr>
              <p14:xfrm>
                <a:off x="4550126" y="6202821"/>
                <a:ext cx="280800" cy="335520"/>
              </p14:xfrm>
            </p:contentPart>
          </mc:Choice>
          <mc:Fallback xmlns="">
            <p:pic>
              <p:nvPicPr>
                <p:cNvPr id="17" name="Ink 16">
                  <a:extLst>
                    <a:ext uri="{FF2B5EF4-FFF2-40B4-BE49-F238E27FC236}">
                      <a16:creationId xmlns:a16="http://schemas.microsoft.com/office/drawing/2014/main" id="{4239F05F-C6F4-451E-A595-62697A9F4594}"/>
                    </a:ext>
                  </a:extLst>
                </p:cNvPr>
                <p:cNvPicPr/>
                <p:nvPr/>
              </p:nvPicPr>
              <p:blipFill>
                <a:blip r:embed="rId26"/>
                <a:stretch>
                  <a:fillRect/>
                </a:stretch>
              </p:blipFill>
              <p:spPr>
                <a:xfrm>
                  <a:off x="4532103" y="6184821"/>
                  <a:ext cx="316486" cy="371160"/>
                </a:xfrm>
                <a:prstGeom prst="rect">
                  <a:avLst/>
                </a:prstGeom>
              </p:spPr>
            </p:pic>
          </mc:Fallback>
        </mc:AlternateContent>
      </p:grpSp>
      <p:grpSp>
        <p:nvGrpSpPr>
          <p:cNvPr id="22" name="Group 21">
            <a:extLst>
              <a:ext uri="{FF2B5EF4-FFF2-40B4-BE49-F238E27FC236}">
                <a16:creationId xmlns:a16="http://schemas.microsoft.com/office/drawing/2014/main" id="{F13AFDD5-48C6-419E-9459-07EB37AA4EF7}"/>
              </a:ext>
            </a:extLst>
          </p:cNvPr>
          <p:cNvGrpSpPr/>
          <p:nvPr/>
        </p:nvGrpSpPr>
        <p:grpSpPr>
          <a:xfrm>
            <a:off x="5357246" y="5685861"/>
            <a:ext cx="1590480" cy="747360"/>
            <a:chOff x="5357246" y="5685861"/>
            <a:chExt cx="1590480" cy="747360"/>
          </a:xfrm>
        </p:grpSpPr>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8061E5E0-0C6E-4F65-8DD1-6A48343D9D35}"/>
                    </a:ext>
                  </a:extLst>
                </p14:cNvPr>
                <p14:cNvContentPartPr/>
                <p14:nvPr/>
              </p14:nvContentPartPr>
              <p14:xfrm>
                <a:off x="5357246" y="5685861"/>
                <a:ext cx="1590480" cy="104400"/>
              </p14:xfrm>
            </p:contentPart>
          </mc:Choice>
          <mc:Fallback xmlns="">
            <p:pic>
              <p:nvPicPr>
                <p:cNvPr id="19" name="Ink 18">
                  <a:extLst>
                    <a:ext uri="{FF2B5EF4-FFF2-40B4-BE49-F238E27FC236}">
                      <a16:creationId xmlns:a16="http://schemas.microsoft.com/office/drawing/2014/main" id="{8061E5E0-0C6E-4F65-8DD1-6A48343D9D35}"/>
                    </a:ext>
                  </a:extLst>
                </p:cNvPr>
                <p:cNvPicPr/>
                <p:nvPr/>
              </p:nvPicPr>
              <p:blipFill>
                <a:blip r:embed="rId28"/>
                <a:stretch>
                  <a:fillRect/>
                </a:stretch>
              </p:blipFill>
              <p:spPr>
                <a:xfrm>
                  <a:off x="5348246" y="5676861"/>
                  <a:ext cx="16081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3178B822-4B8D-4209-91F1-7472E0F99A11}"/>
                    </a:ext>
                  </a:extLst>
                </p14:cNvPr>
                <p14:cNvContentPartPr/>
                <p14:nvPr/>
              </p14:nvContentPartPr>
              <p14:xfrm>
                <a:off x="5668286" y="6017781"/>
                <a:ext cx="549000" cy="415440"/>
              </p14:xfrm>
            </p:contentPart>
          </mc:Choice>
          <mc:Fallback xmlns="">
            <p:pic>
              <p:nvPicPr>
                <p:cNvPr id="20" name="Ink 19">
                  <a:extLst>
                    <a:ext uri="{FF2B5EF4-FFF2-40B4-BE49-F238E27FC236}">
                      <a16:creationId xmlns:a16="http://schemas.microsoft.com/office/drawing/2014/main" id="{3178B822-4B8D-4209-91F1-7472E0F99A11}"/>
                    </a:ext>
                  </a:extLst>
                </p:cNvPr>
                <p:cNvPicPr/>
                <p:nvPr/>
              </p:nvPicPr>
              <p:blipFill>
                <a:blip r:embed="rId30"/>
                <a:stretch>
                  <a:fillRect/>
                </a:stretch>
              </p:blipFill>
              <p:spPr>
                <a:xfrm>
                  <a:off x="5659286" y="6008781"/>
                  <a:ext cx="56664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BD2077B3-2D83-45D7-8B6B-AE2683A36374}"/>
                    </a:ext>
                  </a:extLst>
                </p14:cNvPr>
                <p14:cNvContentPartPr/>
                <p14:nvPr/>
              </p14:nvContentPartPr>
              <p14:xfrm>
                <a:off x="6382166" y="5883141"/>
                <a:ext cx="316800" cy="496440"/>
              </p14:xfrm>
            </p:contentPart>
          </mc:Choice>
          <mc:Fallback xmlns="">
            <p:pic>
              <p:nvPicPr>
                <p:cNvPr id="21" name="Ink 20">
                  <a:extLst>
                    <a:ext uri="{FF2B5EF4-FFF2-40B4-BE49-F238E27FC236}">
                      <a16:creationId xmlns:a16="http://schemas.microsoft.com/office/drawing/2014/main" id="{BD2077B3-2D83-45D7-8B6B-AE2683A36374}"/>
                    </a:ext>
                  </a:extLst>
                </p:cNvPr>
                <p:cNvPicPr/>
                <p:nvPr/>
              </p:nvPicPr>
              <p:blipFill>
                <a:blip r:embed="rId32"/>
                <a:stretch>
                  <a:fillRect/>
                </a:stretch>
              </p:blipFill>
              <p:spPr>
                <a:xfrm>
                  <a:off x="6373176" y="5874141"/>
                  <a:ext cx="334420" cy="514080"/>
                </a:xfrm>
                <a:prstGeom prst="rect">
                  <a:avLst/>
                </a:prstGeom>
              </p:spPr>
            </p:pic>
          </mc:Fallback>
        </mc:AlternateContent>
      </p:grpSp>
      <p:grpSp>
        <p:nvGrpSpPr>
          <p:cNvPr id="29" name="Group 28">
            <a:extLst>
              <a:ext uri="{FF2B5EF4-FFF2-40B4-BE49-F238E27FC236}">
                <a16:creationId xmlns:a16="http://schemas.microsoft.com/office/drawing/2014/main" id="{7DC8434B-D47F-4F84-B0DB-2B81A5A51359}"/>
              </a:ext>
            </a:extLst>
          </p:cNvPr>
          <p:cNvGrpSpPr/>
          <p:nvPr/>
        </p:nvGrpSpPr>
        <p:grpSpPr>
          <a:xfrm>
            <a:off x="6992726" y="5639421"/>
            <a:ext cx="1581120" cy="907920"/>
            <a:chOff x="6992726" y="5639421"/>
            <a:chExt cx="1581120" cy="907920"/>
          </a:xfrm>
        </p:grpSpPr>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6BB44C3A-74D6-49DD-8FB8-1AB242FC05CC}"/>
                    </a:ext>
                  </a:extLst>
                </p14:cNvPr>
                <p14:cNvContentPartPr/>
                <p14:nvPr/>
              </p14:nvContentPartPr>
              <p14:xfrm>
                <a:off x="6992726" y="5639421"/>
                <a:ext cx="1581120" cy="81720"/>
              </p14:xfrm>
            </p:contentPart>
          </mc:Choice>
          <mc:Fallback xmlns="">
            <p:pic>
              <p:nvPicPr>
                <p:cNvPr id="23" name="Ink 22">
                  <a:extLst>
                    <a:ext uri="{FF2B5EF4-FFF2-40B4-BE49-F238E27FC236}">
                      <a16:creationId xmlns:a16="http://schemas.microsoft.com/office/drawing/2014/main" id="{6BB44C3A-74D6-49DD-8FB8-1AB242FC05CC}"/>
                    </a:ext>
                  </a:extLst>
                </p:cNvPr>
                <p:cNvPicPr/>
                <p:nvPr/>
              </p:nvPicPr>
              <p:blipFill>
                <a:blip r:embed="rId34"/>
                <a:stretch>
                  <a:fillRect/>
                </a:stretch>
              </p:blipFill>
              <p:spPr>
                <a:xfrm>
                  <a:off x="6974726" y="5621421"/>
                  <a:ext cx="1616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8253F759-0DAC-45AC-8B36-951912D7E5B1}"/>
                    </a:ext>
                  </a:extLst>
                </p14:cNvPr>
                <p14:cNvContentPartPr/>
                <p14:nvPr/>
              </p14:nvContentPartPr>
              <p14:xfrm>
                <a:off x="7119446" y="6003021"/>
                <a:ext cx="285480" cy="14760"/>
              </p14:xfrm>
            </p:contentPart>
          </mc:Choice>
          <mc:Fallback xmlns="">
            <p:pic>
              <p:nvPicPr>
                <p:cNvPr id="24" name="Ink 23">
                  <a:extLst>
                    <a:ext uri="{FF2B5EF4-FFF2-40B4-BE49-F238E27FC236}">
                      <a16:creationId xmlns:a16="http://schemas.microsoft.com/office/drawing/2014/main" id="{8253F759-0DAC-45AC-8B36-951912D7E5B1}"/>
                    </a:ext>
                  </a:extLst>
                </p:cNvPr>
                <p:cNvPicPr/>
                <p:nvPr/>
              </p:nvPicPr>
              <p:blipFill>
                <a:blip r:embed="rId36"/>
                <a:stretch>
                  <a:fillRect/>
                </a:stretch>
              </p:blipFill>
              <p:spPr>
                <a:xfrm>
                  <a:off x="7101469" y="5985021"/>
                  <a:ext cx="321075"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26D83465-2DDA-4407-BCE5-0B30242EA559}"/>
                    </a:ext>
                  </a:extLst>
                </p14:cNvPr>
                <p14:cNvContentPartPr/>
                <p14:nvPr/>
              </p14:nvContentPartPr>
              <p14:xfrm>
                <a:off x="7251566" y="6040461"/>
                <a:ext cx="41040" cy="354600"/>
              </p14:xfrm>
            </p:contentPart>
          </mc:Choice>
          <mc:Fallback xmlns="">
            <p:pic>
              <p:nvPicPr>
                <p:cNvPr id="25" name="Ink 24">
                  <a:extLst>
                    <a:ext uri="{FF2B5EF4-FFF2-40B4-BE49-F238E27FC236}">
                      <a16:creationId xmlns:a16="http://schemas.microsoft.com/office/drawing/2014/main" id="{26D83465-2DDA-4407-BCE5-0B30242EA559}"/>
                    </a:ext>
                  </a:extLst>
                </p:cNvPr>
                <p:cNvPicPr/>
                <p:nvPr/>
              </p:nvPicPr>
              <p:blipFill>
                <a:blip r:embed="rId38"/>
                <a:stretch>
                  <a:fillRect/>
                </a:stretch>
              </p:blipFill>
              <p:spPr>
                <a:xfrm>
                  <a:off x="7233566" y="6022461"/>
                  <a:ext cx="7668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7ADE09A1-B1F6-49FD-8513-AC79C729A55C}"/>
                    </a:ext>
                  </a:extLst>
                </p14:cNvPr>
                <p14:cNvContentPartPr/>
                <p14:nvPr/>
              </p14:nvContentPartPr>
              <p14:xfrm>
                <a:off x="7195046" y="6320901"/>
                <a:ext cx="276120" cy="34560"/>
              </p14:xfrm>
            </p:contentPart>
          </mc:Choice>
          <mc:Fallback xmlns="">
            <p:pic>
              <p:nvPicPr>
                <p:cNvPr id="26" name="Ink 25">
                  <a:extLst>
                    <a:ext uri="{FF2B5EF4-FFF2-40B4-BE49-F238E27FC236}">
                      <a16:creationId xmlns:a16="http://schemas.microsoft.com/office/drawing/2014/main" id="{7ADE09A1-B1F6-49FD-8513-AC79C729A55C}"/>
                    </a:ext>
                  </a:extLst>
                </p:cNvPr>
                <p:cNvPicPr/>
                <p:nvPr/>
              </p:nvPicPr>
              <p:blipFill>
                <a:blip r:embed="rId40"/>
                <a:stretch>
                  <a:fillRect/>
                </a:stretch>
              </p:blipFill>
              <p:spPr>
                <a:xfrm>
                  <a:off x="7177046" y="6302712"/>
                  <a:ext cx="311760" cy="70575"/>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7" name="Ink 26">
                  <a:extLst>
                    <a:ext uri="{FF2B5EF4-FFF2-40B4-BE49-F238E27FC236}">
                      <a16:creationId xmlns:a16="http://schemas.microsoft.com/office/drawing/2014/main" id="{D67C35D0-A305-4D01-9CB5-5C9AC1871770}"/>
                    </a:ext>
                  </a:extLst>
                </p14:cNvPr>
                <p14:cNvContentPartPr/>
                <p14:nvPr/>
              </p14:nvContentPartPr>
              <p14:xfrm>
                <a:off x="7450646" y="5880261"/>
                <a:ext cx="260280" cy="667080"/>
              </p14:xfrm>
            </p:contentPart>
          </mc:Choice>
          <mc:Fallback xmlns="">
            <p:pic>
              <p:nvPicPr>
                <p:cNvPr id="27" name="Ink 26">
                  <a:extLst>
                    <a:ext uri="{FF2B5EF4-FFF2-40B4-BE49-F238E27FC236}">
                      <a16:creationId xmlns:a16="http://schemas.microsoft.com/office/drawing/2014/main" id="{D67C35D0-A305-4D01-9CB5-5C9AC1871770}"/>
                    </a:ext>
                  </a:extLst>
                </p:cNvPr>
                <p:cNvPicPr/>
                <p:nvPr/>
              </p:nvPicPr>
              <p:blipFill>
                <a:blip r:embed="rId42"/>
                <a:stretch>
                  <a:fillRect/>
                </a:stretch>
              </p:blipFill>
              <p:spPr>
                <a:xfrm>
                  <a:off x="7432646" y="5862261"/>
                  <a:ext cx="295920" cy="702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8" name="Ink 27">
                  <a:extLst>
                    <a:ext uri="{FF2B5EF4-FFF2-40B4-BE49-F238E27FC236}">
                      <a16:creationId xmlns:a16="http://schemas.microsoft.com/office/drawing/2014/main" id="{C1133A13-E77D-4B96-B065-07F2E51EC215}"/>
                    </a:ext>
                  </a:extLst>
                </p14:cNvPr>
                <p14:cNvContentPartPr/>
                <p14:nvPr/>
              </p14:nvContentPartPr>
              <p14:xfrm>
                <a:off x="7741526" y="6113181"/>
                <a:ext cx="217080" cy="270720"/>
              </p14:xfrm>
            </p:contentPart>
          </mc:Choice>
          <mc:Fallback xmlns="">
            <p:pic>
              <p:nvPicPr>
                <p:cNvPr id="28" name="Ink 27">
                  <a:extLst>
                    <a:ext uri="{FF2B5EF4-FFF2-40B4-BE49-F238E27FC236}">
                      <a16:creationId xmlns:a16="http://schemas.microsoft.com/office/drawing/2014/main" id="{C1133A13-E77D-4B96-B065-07F2E51EC215}"/>
                    </a:ext>
                  </a:extLst>
                </p:cNvPr>
                <p:cNvPicPr/>
                <p:nvPr/>
              </p:nvPicPr>
              <p:blipFill>
                <a:blip r:embed="rId44"/>
                <a:stretch>
                  <a:fillRect/>
                </a:stretch>
              </p:blipFill>
              <p:spPr>
                <a:xfrm>
                  <a:off x="7723556" y="6095181"/>
                  <a:ext cx="252661" cy="306360"/>
                </a:xfrm>
                <a:prstGeom prst="rect">
                  <a:avLst/>
                </a:prstGeom>
              </p:spPr>
            </p:pic>
          </mc:Fallback>
        </mc:AlternateContent>
      </p:grpSp>
      <p:grpSp>
        <p:nvGrpSpPr>
          <p:cNvPr id="36" name="Group 35">
            <a:extLst>
              <a:ext uri="{FF2B5EF4-FFF2-40B4-BE49-F238E27FC236}">
                <a16:creationId xmlns:a16="http://schemas.microsoft.com/office/drawing/2014/main" id="{3822D740-4098-4DB6-A294-F75B40C1F670}"/>
              </a:ext>
            </a:extLst>
          </p:cNvPr>
          <p:cNvGrpSpPr/>
          <p:nvPr/>
        </p:nvGrpSpPr>
        <p:grpSpPr>
          <a:xfrm>
            <a:off x="1332446" y="6854781"/>
            <a:ext cx="2068920" cy="489240"/>
            <a:chOff x="1332446" y="6854781"/>
            <a:chExt cx="2068920" cy="489240"/>
          </a:xfrm>
        </p:grpSpPr>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30" name="Ink 29">
                  <a:extLst>
                    <a:ext uri="{FF2B5EF4-FFF2-40B4-BE49-F238E27FC236}">
                      <a16:creationId xmlns:a16="http://schemas.microsoft.com/office/drawing/2014/main" id="{5A4C5E97-670D-42CC-89AA-B553445A3BF5}"/>
                    </a:ext>
                  </a:extLst>
                </p14:cNvPr>
                <p14:cNvContentPartPr/>
                <p14:nvPr/>
              </p14:nvContentPartPr>
              <p14:xfrm>
                <a:off x="1332446" y="7062141"/>
                <a:ext cx="2068920" cy="281880"/>
              </p14:xfrm>
            </p:contentPart>
          </mc:Choice>
          <mc:Fallback xmlns="">
            <p:pic>
              <p:nvPicPr>
                <p:cNvPr id="30" name="Ink 29">
                  <a:extLst>
                    <a:ext uri="{FF2B5EF4-FFF2-40B4-BE49-F238E27FC236}">
                      <a16:creationId xmlns:a16="http://schemas.microsoft.com/office/drawing/2014/main" id="{5A4C5E97-670D-42CC-89AA-B553445A3BF5}"/>
                    </a:ext>
                  </a:extLst>
                </p:cNvPr>
                <p:cNvPicPr/>
                <p:nvPr/>
              </p:nvPicPr>
              <p:blipFill>
                <a:blip r:embed="rId46"/>
                <a:stretch>
                  <a:fillRect/>
                </a:stretch>
              </p:blipFill>
              <p:spPr>
                <a:xfrm>
                  <a:off x="1328127" y="7057821"/>
                  <a:ext cx="2077558" cy="290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31" name="Ink 30">
                  <a:extLst>
                    <a:ext uri="{FF2B5EF4-FFF2-40B4-BE49-F238E27FC236}">
                      <a16:creationId xmlns:a16="http://schemas.microsoft.com/office/drawing/2014/main" id="{F4FD93B1-4877-4255-BC15-A962929EDC45}"/>
                    </a:ext>
                  </a:extLst>
                </p14:cNvPr>
                <p14:cNvContentPartPr/>
                <p14:nvPr/>
              </p14:nvContentPartPr>
              <p14:xfrm>
                <a:off x="2087006" y="6854781"/>
                <a:ext cx="139320" cy="240480"/>
              </p14:xfrm>
            </p:contentPart>
          </mc:Choice>
          <mc:Fallback xmlns="">
            <p:pic>
              <p:nvPicPr>
                <p:cNvPr id="31" name="Ink 30">
                  <a:extLst>
                    <a:ext uri="{FF2B5EF4-FFF2-40B4-BE49-F238E27FC236}">
                      <a16:creationId xmlns:a16="http://schemas.microsoft.com/office/drawing/2014/main" id="{F4FD93B1-4877-4255-BC15-A962929EDC45}"/>
                    </a:ext>
                  </a:extLst>
                </p:cNvPr>
                <p:cNvPicPr/>
                <p:nvPr/>
              </p:nvPicPr>
              <p:blipFill>
                <a:blip r:embed="rId48"/>
                <a:stretch>
                  <a:fillRect/>
                </a:stretch>
              </p:blipFill>
              <p:spPr>
                <a:xfrm>
                  <a:off x="2082686" y="6850461"/>
                  <a:ext cx="147960" cy="249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32" name="Ink 31">
                  <a:extLst>
                    <a:ext uri="{FF2B5EF4-FFF2-40B4-BE49-F238E27FC236}">
                      <a16:creationId xmlns:a16="http://schemas.microsoft.com/office/drawing/2014/main" id="{F2D11DAF-A7A7-4DA1-89CE-9B9B380A1F60}"/>
                    </a:ext>
                  </a:extLst>
                </p14:cNvPr>
                <p14:cNvContentPartPr/>
                <p14:nvPr/>
              </p14:nvContentPartPr>
              <p14:xfrm>
                <a:off x="2032286" y="6946941"/>
                <a:ext cx="218880" cy="28080"/>
              </p14:xfrm>
            </p:contentPart>
          </mc:Choice>
          <mc:Fallback xmlns="">
            <p:pic>
              <p:nvPicPr>
                <p:cNvPr id="32" name="Ink 31">
                  <a:extLst>
                    <a:ext uri="{FF2B5EF4-FFF2-40B4-BE49-F238E27FC236}">
                      <a16:creationId xmlns:a16="http://schemas.microsoft.com/office/drawing/2014/main" id="{F2D11DAF-A7A7-4DA1-89CE-9B9B380A1F60}"/>
                    </a:ext>
                  </a:extLst>
                </p:cNvPr>
                <p:cNvPicPr/>
                <p:nvPr/>
              </p:nvPicPr>
              <p:blipFill>
                <a:blip r:embed="rId50"/>
                <a:stretch>
                  <a:fillRect/>
                </a:stretch>
              </p:blipFill>
              <p:spPr>
                <a:xfrm>
                  <a:off x="2027959" y="6942621"/>
                  <a:ext cx="227534" cy="3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33" name="Ink 32">
                  <a:extLst>
                    <a:ext uri="{FF2B5EF4-FFF2-40B4-BE49-F238E27FC236}">
                      <a16:creationId xmlns:a16="http://schemas.microsoft.com/office/drawing/2014/main" id="{7293AC57-6ADE-4761-A1C7-48F8E319F887}"/>
                    </a:ext>
                  </a:extLst>
                </p14:cNvPr>
                <p14:cNvContentPartPr/>
                <p14:nvPr/>
              </p14:nvContentPartPr>
              <p14:xfrm>
                <a:off x="2269886" y="6973941"/>
                <a:ext cx="36720" cy="141120"/>
              </p14:xfrm>
            </p:contentPart>
          </mc:Choice>
          <mc:Fallback xmlns="">
            <p:pic>
              <p:nvPicPr>
                <p:cNvPr id="33" name="Ink 32">
                  <a:extLst>
                    <a:ext uri="{FF2B5EF4-FFF2-40B4-BE49-F238E27FC236}">
                      <a16:creationId xmlns:a16="http://schemas.microsoft.com/office/drawing/2014/main" id="{7293AC57-6ADE-4761-A1C7-48F8E319F887}"/>
                    </a:ext>
                  </a:extLst>
                </p:cNvPr>
                <p:cNvPicPr/>
                <p:nvPr/>
              </p:nvPicPr>
              <p:blipFill>
                <a:blip r:embed="rId52"/>
                <a:stretch>
                  <a:fillRect/>
                </a:stretch>
              </p:blipFill>
              <p:spPr>
                <a:xfrm>
                  <a:off x="2265566" y="6969621"/>
                  <a:ext cx="45360" cy="149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34" name="Ink 33">
                  <a:extLst>
                    <a:ext uri="{FF2B5EF4-FFF2-40B4-BE49-F238E27FC236}">
                      <a16:creationId xmlns:a16="http://schemas.microsoft.com/office/drawing/2014/main" id="{88713AFC-A746-44B8-9B74-817A8C8691E9}"/>
                    </a:ext>
                  </a:extLst>
                </p14:cNvPr>
                <p14:cNvContentPartPr/>
                <p14:nvPr/>
              </p14:nvContentPartPr>
              <p14:xfrm>
                <a:off x="2237486" y="6881781"/>
                <a:ext cx="31320" cy="18360"/>
              </p14:xfrm>
            </p:contentPart>
          </mc:Choice>
          <mc:Fallback xmlns="">
            <p:pic>
              <p:nvPicPr>
                <p:cNvPr id="34" name="Ink 33">
                  <a:extLst>
                    <a:ext uri="{FF2B5EF4-FFF2-40B4-BE49-F238E27FC236}">
                      <a16:creationId xmlns:a16="http://schemas.microsoft.com/office/drawing/2014/main" id="{88713AFC-A746-44B8-9B74-817A8C8691E9}"/>
                    </a:ext>
                  </a:extLst>
                </p:cNvPr>
                <p:cNvPicPr/>
                <p:nvPr/>
              </p:nvPicPr>
              <p:blipFill>
                <a:blip r:embed="rId54"/>
                <a:stretch>
                  <a:fillRect/>
                </a:stretch>
              </p:blipFill>
              <p:spPr>
                <a:xfrm>
                  <a:off x="2233166" y="6877461"/>
                  <a:ext cx="39960" cy="27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35" name="Ink 34">
                  <a:extLst>
                    <a:ext uri="{FF2B5EF4-FFF2-40B4-BE49-F238E27FC236}">
                      <a16:creationId xmlns:a16="http://schemas.microsoft.com/office/drawing/2014/main" id="{40DE8186-37C1-40C2-B49C-D365CC108225}"/>
                    </a:ext>
                  </a:extLst>
                </p14:cNvPr>
                <p14:cNvContentPartPr/>
                <p14:nvPr/>
              </p14:nvContentPartPr>
              <p14:xfrm>
                <a:off x="2391566" y="6879981"/>
                <a:ext cx="480240" cy="226440"/>
              </p14:xfrm>
            </p:contentPart>
          </mc:Choice>
          <mc:Fallback xmlns="">
            <p:pic>
              <p:nvPicPr>
                <p:cNvPr id="35" name="Ink 34">
                  <a:extLst>
                    <a:ext uri="{FF2B5EF4-FFF2-40B4-BE49-F238E27FC236}">
                      <a16:creationId xmlns:a16="http://schemas.microsoft.com/office/drawing/2014/main" id="{40DE8186-37C1-40C2-B49C-D365CC108225}"/>
                    </a:ext>
                  </a:extLst>
                </p:cNvPr>
                <p:cNvPicPr/>
                <p:nvPr/>
              </p:nvPicPr>
              <p:blipFill>
                <a:blip r:embed="rId56"/>
                <a:stretch>
                  <a:fillRect/>
                </a:stretch>
              </p:blipFill>
              <p:spPr>
                <a:xfrm>
                  <a:off x="2387243" y="6875661"/>
                  <a:ext cx="488886" cy="235080"/>
                </a:xfrm>
                <a:prstGeom prst="rect">
                  <a:avLst/>
                </a:prstGeom>
              </p:spPr>
            </p:pic>
          </mc:Fallback>
        </mc:AlternateContent>
      </p:grpSp>
    </p:spTree>
    <p:extLst>
      <p:ext uri="{BB962C8B-B14F-4D97-AF65-F5344CB8AC3E}">
        <p14:creationId xmlns:p14="http://schemas.microsoft.com/office/powerpoint/2010/main" val="71255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100B-B651-450D-8E4E-7FEC23496D68}"/>
              </a:ext>
            </a:extLst>
          </p:cNvPr>
          <p:cNvSpPr>
            <a:spLocks noGrp="1"/>
          </p:cNvSpPr>
          <p:nvPr>
            <p:ph type="title"/>
          </p:nvPr>
        </p:nvSpPr>
        <p:spPr/>
        <p:txBody>
          <a:bodyPr/>
          <a:lstStyle/>
          <a:p>
            <a:r>
              <a:rPr lang="en-US" dirty="0"/>
              <a:t>Response time vs. Turnaround time</a:t>
            </a:r>
          </a:p>
        </p:txBody>
      </p:sp>
      <p:sp>
        <p:nvSpPr>
          <p:cNvPr id="3" name="Content Placeholder 2">
            <a:extLst>
              <a:ext uri="{FF2B5EF4-FFF2-40B4-BE49-F238E27FC236}">
                <a16:creationId xmlns:a16="http://schemas.microsoft.com/office/drawing/2014/main" id="{41CBA29A-B250-4ABD-8AA0-96E5F7E55ED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B2D9B93-9A8A-440C-B72F-B6CFE34B5ADE}"/>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F65EB08-F0F8-4C22-ADC2-D4EA793CD442}"/>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12</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E8774D8D-5C45-4118-9DC8-0FB0076C59E2}"/>
              </a:ext>
            </a:extLst>
          </p:cNvPr>
          <p:cNvPicPr>
            <a:picLocks noChangeAspect="1"/>
          </p:cNvPicPr>
          <p:nvPr/>
        </p:nvPicPr>
        <p:blipFill>
          <a:blip r:embed="rId2"/>
          <a:stretch>
            <a:fillRect/>
          </a:stretch>
        </p:blipFill>
        <p:spPr>
          <a:xfrm>
            <a:off x="1219200" y="894222"/>
            <a:ext cx="7103372" cy="6186928"/>
          </a:xfrm>
          <a:prstGeom prst="rect">
            <a:avLst/>
          </a:prstGeom>
        </p:spPr>
      </p:pic>
    </p:spTree>
    <p:extLst>
      <p:ext uri="{BB962C8B-B14F-4D97-AF65-F5344CB8AC3E}">
        <p14:creationId xmlns:p14="http://schemas.microsoft.com/office/powerpoint/2010/main" val="3939197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5E0F9F94-F989-4125-BDDE-E01760E2392A}"/>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Scheduling Algorithms</a:t>
            </a:r>
          </a:p>
        </p:txBody>
      </p:sp>
      <p:sp>
        <p:nvSpPr>
          <p:cNvPr id="14338" name="Rectangle 2">
            <a:extLst>
              <a:ext uri="{FF2B5EF4-FFF2-40B4-BE49-F238E27FC236}">
                <a16:creationId xmlns:a16="http://schemas.microsoft.com/office/drawing/2014/main" id="{A9E55149-AC71-450D-B27A-2FAC68CBC7EB}"/>
              </a:ext>
            </a:extLst>
          </p:cNvPr>
          <p:cNvSpPr>
            <a:spLocks noGrp="1" noChangeArrowheads="1"/>
          </p:cNvSpPr>
          <p:nvPr>
            <p:ph idx="1"/>
          </p:nvPr>
        </p:nvSpPr>
        <p:spPr>
          <a:ln/>
        </p:spPr>
        <p:txBody>
          <a:bodyPr/>
          <a:lstStyle/>
          <a:p>
            <a:pPr>
              <a:lnSpc>
                <a:spcPct val="96000"/>
              </a:lnSpc>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First-Come, First-Served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Shortest-Job-First Scheduling</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Also referred to as Shortest Process Next</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Priority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Round-Robin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Multilevel Queue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Multilevel Feedback Queue Scheduling</a:t>
            </a:r>
          </a:p>
        </p:txBody>
      </p:sp>
      <p:sp>
        <p:nvSpPr>
          <p:cNvPr id="4" name="Footer Placeholder 3">
            <a:extLst>
              <a:ext uri="{FF2B5EF4-FFF2-40B4-BE49-F238E27FC236}">
                <a16:creationId xmlns:a16="http://schemas.microsoft.com/office/drawing/2014/main" id="{C7A7847A-2027-436E-B690-771D4CE55034}"/>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714500B9-F99D-46AA-A49A-B9CB985764E3}"/>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292228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20D7B19A-244C-4451-AB31-637CE4D4CE6A}"/>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Characterization of Scheduling Policies</a:t>
            </a:r>
          </a:p>
        </p:txBody>
      </p:sp>
      <p:sp>
        <p:nvSpPr>
          <p:cNvPr id="10242" name="Rectangle 2">
            <a:extLst>
              <a:ext uri="{FF2B5EF4-FFF2-40B4-BE49-F238E27FC236}">
                <a16:creationId xmlns:a16="http://schemas.microsoft.com/office/drawing/2014/main" id="{612ED614-FC4A-4C8B-8216-6ACBE1A9541E}"/>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The </a:t>
            </a:r>
            <a:r>
              <a:rPr lang="en-GB" altLang="en-US" sz="2644">
                <a:solidFill>
                  <a:srgbClr val="FF9966"/>
                </a:solidFill>
              </a:rPr>
              <a:t>selection function</a:t>
            </a:r>
            <a:r>
              <a:rPr lang="en-GB" altLang="en-US" sz="2644"/>
              <a:t> determines which  ready process is selected next for execution</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The </a:t>
            </a:r>
            <a:r>
              <a:rPr lang="en-GB" altLang="en-US" sz="2644">
                <a:solidFill>
                  <a:srgbClr val="FF9966"/>
                </a:solidFill>
              </a:rPr>
              <a:t>decision mode </a:t>
            </a:r>
            <a:r>
              <a:rPr lang="en-GB" altLang="en-US" sz="2644"/>
              <a:t>specifies the instants in time the selection function is exercised</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Nonpreemptive</a:t>
            </a:r>
          </a:p>
          <a:p>
            <a:pPr lvl="2">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Once a process is in the running state, it will continue until it terminates or blocks for an I/O</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Preemptive</a:t>
            </a:r>
          </a:p>
          <a:p>
            <a:pPr lvl="2">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Currently running process may be interrupted and moved to the Ready state by the OS</a:t>
            </a:r>
          </a:p>
          <a:p>
            <a:pPr lvl="2">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Prevents one process from monopolizing  the processor</a:t>
            </a:r>
          </a:p>
        </p:txBody>
      </p:sp>
      <p:sp>
        <p:nvSpPr>
          <p:cNvPr id="4" name="Footer Placeholder 3">
            <a:extLst>
              <a:ext uri="{FF2B5EF4-FFF2-40B4-BE49-F238E27FC236}">
                <a16:creationId xmlns:a16="http://schemas.microsoft.com/office/drawing/2014/main" id="{0EF6E624-0A3E-4DD3-9D16-BE20815A90D4}"/>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9098BFE0-FB14-4FDF-B239-368AB25C465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419170653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46F2E61B-6CE8-4481-A01D-E49CADFFB587}"/>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Process Mix Example</a:t>
            </a:r>
          </a:p>
        </p:txBody>
      </p:sp>
      <p:sp>
        <p:nvSpPr>
          <p:cNvPr id="7" name="Content Placeholder 6">
            <a:extLst>
              <a:ext uri="{FF2B5EF4-FFF2-40B4-BE49-F238E27FC236}">
                <a16:creationId xmlns:a16="http://schemas.microsoft.com/office/drawing/2014/main" id="{44731E72-C95C-EB4B-A626-59E28AE89AFC}"/>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8BDA7C5A-80A5-42EE-B6CF-BFAE25598543}"/>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3" name="Slide Number Placeholder 2">
            <a:extLst>
              <a:ext uri="{FF2B5EF4-FFF2-40B4-BE49-F238E27FC236}">
                <a16:creationId xmlns:a16="http://schemas.microsoft.com/office/drawing/2014/main" id="{0D5FC714-764A-42DC-B362-C00E7889E545}"/>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2" name="Group 1">
            <a:extLst>
              <a:ext uri="{FF2B5EF4-FFF2-40B4-BE49-F238E27FC236}">
                <a16:creationId xmlns:a16="http://schemas.microsoft.com/office/drawing/2014/main" id="{D7D38671-CD43-4DAF-A576-A40F174F994B}"/>
              </a:ext>
            </a:extLst>
          </p:cNvPr>
          <p:cNvGrpSpPr/>
          <p:nvPr/>
        </p:nvGrpSpPr>
        <p:grpSpPr>
          <a:xfrm>
            <a:off x="1681869" y="2268538"/>
            <a:ext cx="6548965" cy="2822080"/>
            <a:chOff x="1681869" y="2268538"/>
            <a:chExt cx="6548965" cy="2822080"/>
          </a:xfrm>
        </p:grpSpPr>
        <p:sp>
          <p:nvSpPr>
            <p:cNvPr id="15362" name="AutoShape 2">
              <a:extLst>
                <a:ext uri="{FF2B5EF4-FFF2-40B4-BE49-F238E27FC236}">
                  <a16:creationId xmlns:a16="http://schemas.microsoft.com/office/drawing/2014/main" id="{9EE1E519-72D4-4A5C-A1BC-54BDBE91735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3" name="Line 3">
              <a:extLst>
                <a:ext uri="{FF2B5EF4-FFF2-40B4-BE49-F238E27FC236}">
                  <a16:creationId xmlns:a16="http://schemas.microsoft.com/office/drawing/2014/main" id="{3B7F1674-4983-4D55-A5DC-4DBE4C058CC8}"/>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4" name="Line 4">
              <a:extLst>
                <a:ext uri="{FF2B5EF4-FFF2-40B4-BE49-F238E27FC236}">
                  <a16:creationId xmlns:a16="http://schemas.microsoft.com/office/drawing/2014/main" id="{C319B432-6CE9-44F7-AD7F-F6BAF0737CF6}"/>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5" name="Line 5">
              <a:extLst>
                <a:ext uri="{FF2B5EF4-FFF2-40B4-BE49-F238E27FC236}">
                  <a16:creationId xmlns:a16="http://schemas.microsoft.com/office/drawing/2014/main" id="{1EC819C5-8F1C-4E16-9973-13633ED5FEE7}"/>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6" name="Line 6">
              <a:extLst>
                <a:ext uri="{FF2B5EF4-FFF2-40B4-BE49-F238E27FC236}">
                  <a16:creationId xmlns:a16="http://schemas.microsoft.com/office/drawing/2014/main" id="{1B6064B4-EEC4-4DA7-A2DF-92FE5D1C04D0}"/>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7" name="Line 7">
              <a:extLst>
                <a:ext uri="{FF2B5EF4-FFF2-40B4-BE49-F238E27FC236}">
                  <a16:creationId xmlns:a16="http://schemas.microsoft.com/office/drawing/2014/main" id="{F0EF7ECA-3328-4CFB-843C-F52CD92148B6}"/>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8" name="Line 8">
              <a:extLst>
                <a:ext uri="{FF2B5EF4-FFF2-40B4-BE49-F238E27FC236}">
                  <a16:creationId xmlns:a16="http://schemas.microsoft.com/office/drawing/2014/main" id="{8AAA5D01-E803-4C09-95A4-D40CBB2B1499}"/>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9" name="Line 9">
              <a:extLst>
                <a:ext uri="{FF2B5EF4-FFF2-40B4-BE49-F238E27FC236}">
                  <a16:creationId xmlns:a16="http://schemas.microsoft.com/office/drawing/2014/main" id="{6190BFFE-790F-40EB-952D-D5E1DF83A8B0}"/>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70" name="Text Box 10">
              <a:extLst>
                <a:ext uri="{FF2B5EF4-FFF2-40B4-BE49-F238E27FC236}">
                  <a16:creationId xmlns:a16="http://schemas.microsoft.com/office/drawing/2014/main" id="{ACF3477B-F811-4A16-87E6-008D17D1F872}"/>
                </a:ext>
              </a:extLst>
            </p:cNvPr>
            <p:cNvSpPr txBox="1">
              <a:spLocks noChangeArrowheads="1"/>
            </p:cNvSpPr>
            <p:nvPr/>
          </p:nvSpPr>
          <p:spPr bwMode="auto">
            <a:xfrm>
              <a:off x="1926722" y="2400910"/>
              <a:ext cx="1423601" cy="41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0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5371" name="Text Box 11">
              <a:extLst>
                <a:ext uri="{FF2B5EF4-FFF2-40B4-BE49-F238E27FC236}">
                  <a16:creationId xmlns:a16="http://schemas.microsoft.com/office/drawing/2014/main" id="{D3E61DC4-AF79-4373-AAB9-CFAC0867340E}"/>
                </a:ext>
              </a:extLst>
            </p:cNvPr>
            <p:cNvSpPr txBox="1">
              <a:spLocks noChangeArrowheads="1"/>
            </p:cNvSpPr>
            <p:nvPr/>
          </p:nvSpPr>
          <p:spPr bwMode="auto">
            <a:xfrm>
              <a:off x="3881385" y="2352499"/>
              <a:ext cx="2172489" cy="41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0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5372" name="Text Box 12">
              <a:extLst>
                <a:ext uri="{FF2B5EF4-FFF2-40B4-BE49-F238E27FC236}">
                  <a16:creationId xmlns:a16="http://schemas.microsoft.com/office/drawing/2014/main" id="{F11E10CF-0CBC-4BF8-BF22-C1CC5D1C7370}"/>
                </a:ext>
              </a:extLst>
            </p:cNvPr>
            <p:cNvSpPr txBox="1">
              <a:spLocks noChangeArrowheads="1"/>
            </p:cNvSpPr>
            <p:nvPr/>
          </p:nvSpPr>
          <p:spPr bwMode="auto">
            <a:xfrm>
              <a:off x="6405229" y="2352499"/>
              <a:ext cx="1737715" cy="41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0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5373" name="Text Box 13">
              <a:extLst>
                <a:ext uri="{FF2B5EF4-FFF2-40B4-BE49-F238E27FC236}">
                  <a16:creationId xmlns:a16="http://schemas.microsoft.com/office/drawing/2014/main" id="{07718FC3-F7E5-4F5C-8CAF-81AB285B186E}"/>
                </a:ext>
              </a:extLst>
            </p:cNvPr>
            <p:cNvSpPr txBox="1">
              <a:spLocks noChangeArrowheads="1"/>
            </p:cNvSpPr>
            <p:nvPr/>
          </p:nvSpPr>
          <p:spPr bwMode="auto">
            <a:xfrm>
              <a:off x="2353557" y="3024188"/>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15374" name="Text Box 14">
              <a:extLst>
                <a:ext uri="{FF2B5EF4-FFF2-40B4-BE49-F238E27FC236}">
                  <a16:creationId xmlns:a16="http://schemas.microsoft.com/office/drawing/2014/main" id="{4469632C-E59E-4C1B-8D19-F3DC927FD957}"/>
                </a:ext>
              </a:extLst>
            </p:cNvPr>
            <p:cNvSpPr txBox="1">
              <a:spLocks noChangeArrowheads="1"/>
            </p:cNvSpPr>
            <p:nvPr/>
          </p:nvSpPr>
          <p:spPr bwMode="auto">
            <a:xfrm>
              <a:off x="2353557" y="3443993"/>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15375" name="Text Box 15">
              <a:extLst>
                <a:ext uri="{FF2B5EF4-FFF2-40B4-BE49-F238E27FC236}">
                  <a16:creationId xmlns:a16="http://schemas.microsoft.com/office/drawing/2014/main" id="{EF82CC15-A16C-43E2-8DC5-F44AE2F0EC00}"/>
                </a:ext>
              </a:extLst>
            </p:cNvPr>
            <p:cNvSpPr txBox="1">
              <a:spLocks noChangeArrowheads="1"/>
            </p:cNvSpPr>
            <p:nvPr/>
          </p:nvSpPr>
          <p:spPr bwMode="auto">
            <a:xfrm>
              <a:off x="2353557" y="3863799"/>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15376" name="Text Box 16">
              <a:extLst>
                <a:ext uri="{FF2B5EF4-FFF2-40B4-BE49-F238E27FC236}">
                  <a16:creationId xmlns:a16="http://schemas.microsoft.com/office/drawing/2014/main" id="{33203DA8-7A53-4509-9927-D0D973EADA69}"/>
                </a:ext>
              </a:extLst>
            </p:cNvPr>
            <p:cNvSpPr txBox="1">
              <a:spLocks noChangeArrowheads="1"/>
            </p:cNvSpPr>
            <p:nvPr/>
          </p:nvSpPr>
          <p:spPr bwMode="auto">
            <a:xfrm>
              <a:off x="2353557" y="4283604"/>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15377" name="Text Box 17">
              <a:extLst>
                <a:ext uri="{FF2B5EF4-FFF2-40B4-BE49-F238E27FC236}">
                  <a16:creationId xmlns:a16="http://schemas.microsoft.com/office/drawing/2014/main" id="{F283CEB2-FFBD-4E4B-A9C0-AF413AAC185C}"/>
                </a:ext>
              </a:extLst>
            </p:cNvPr>
            <p:cNvSpPr txBox="1">
              <a:spLocks noChangeArrowheads="1"/>
            </p:cNvSpPr>
            <p:nvPr/>
          </p:nvSpPr>
          <p:spPr bwMode="auto">
            <a:xfrm>
              <a:off x="2353557" y="4703410"/>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15378" name="Text Box 18">
              <a:extLst>
                <a:ext uri="{FF2B5EF4-FFF2-40B4-BE49-F238E27FC236}">
                  <a16:creationId xmlns:a16="http://schemas.microsoft.com/office/drawing/2014/main" id="{1C05A9C5-0D24-4874-8451-BF56F329B5FA}"/>
                </a:ext>
              </a:extLst>
            </p:cNvPr>
            <p:cNvSpPr txBox="1">
              <a:spLocks noChangeArrowheads="1"/>
            </p:cNvSpPr>
            <p:nvPr/>
          </p:nvSpPr>
          <p:spPr bwMode="auto">
            <a:xfrm>
              <a:off x="4620507" y="3024188"/>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15379" name="Text Box 19">
              <a:extLst>
                <a:ext uri="{FF2B5EF4-FFF2-40B4-BE49-F238E27FC236}">
                  <a16:creationId xmlns:a16="http://schemas.microsoft.com/office/drawing/2014/main" id="{2FAA3126-DE60-4E9A-8CFE-40F2918257EB}"/>
                </a:ext>
              </a:extLst>
            </p:cNvPr>
            <p:cNvSpPr txBox="1">
              <a:spLocks noChangeArrowheads="1"/>
            </p:cNvSpPr>
            <p:nvPr/>
          </p:nvSpPr>
          <p:spPr bwMode="auto">
            <a:xfrm>
              <a:off x="4620507" y="3443993"/>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15380" name="Text Box 20">
              <a:extLst>
                <a:ext uri="{FF2B5EF4-FFF2-40B4-BE49-F238E27FC236}">
                  <a16:creationId xmlns:a16="http://schemas.microsoft.com/office/drawing/2014/main" id="{EA45CBD1-7F7C-4F95-B72E-F0A2444464B6}"/>
                </a:ext>
              </a:extLst>
            </p:cNvPr>
            <p:cNvSpPr txBox="1">
              <a:spLocks noChangeArrowheads="1"/>
            </p:cNvSpPr>
            <p:nvPr/>
          </p:nvSpPr>
          <p:spPr bwMode="auto">
            <a:xfrm>
              <a:off x="4620507" y="3863799"/>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15381" name="Text Box 21">
              <a:extLst>
                <a:ext uri="{FF2B5EF4-FFF2-40B4-BE49-F238E27FC236}">
                  <a16:creationId xmlns:a16="http://schemas.microsoft.com/office/drawing/2014/main" id="{5968A63A-13F4-446D-9E71-A4EFD9374D55}"/>
                </a:ext>
              </a:extLst>
            </p:cNvPr>
            <p:cNvSpPr txBox="1">
              <a:spLocks noChangeArrowheads="1"/>
            </p:cNvSpPr>
            <p:nvPr/>
          </p:nvSpPr>
          <p:spPr bwMode="auto">
            <a:xfrm>
              <a:off x="4620507" y="4283604"/>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15382" name="Text Box 22">
              <a:extLst>
                <a:ext uri="{FF2B5EF4-FFF2-40B4-BE49-F238E27FC236}">
                  <a16:creationId xmlns:a16="http://schemas.microsoft.com/office/drawing/2014/main" id="{CA276496-CA0A-4D41-A212-F33AF61207DE}"/>
                </a:ext>
              </a:extLst>
            </p:cNvPr>
            <p:cNvSpPr txBox="1">
              <a:spLocks noChangeArrowheads="1"/>
            </p:cNvSpPr>
            <p:nvPr/>
          </p:nvSpPr>
          <p:spPr bwMode="auto">
            <a:xfrm>
              <a:off x="4620507" y="4703410"/>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15383" name="Text Box 23">
              <a:extLst>
                <a:ext uri="{FF2B5EF4-FFF2-40B4-BE49-F238E27FC236}">
                  <a16:creationId xmlns:a16="http://schemas.microsoft.com/office/drawing/2014/main" id="{E5AF1205-5A8B-493B-94C6-922142D813A6}"/>
                </a:ext>
              </a:extLst>
            </p:cNvPr>
            <p:cNvSpPr txBox="1">
              <a:spLocks noChangeArrowheads="1"/>
            </p:cNvSpPr>
            <p:nvPr/>
          </p:nvSpPr>
          <p:spPr bwMode="auto">
            <a:xfrm>
              <a:off x="7139340" y="3024188"/>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15384" name="Text Box 24">
              <a:extLst>
                <a:ext uri="{FF2B5EF4-FFF2-40B4-BE49-F238E27FC236}">
                  <a16:creationId xmlns:a16="http://schemas.microsoft.com/office/drawing/2014/main" id="{E7CEFAE6-4690-4846-967C-D7891367EB12}"/>
                </a:ext>
              </a:extLst>
            </p:cNvPr>
            <p:cNvSpPr txBox="1">
              <a:spLocks noChangeArrowheads="1"/>
            </p:cNvSpPr>
            <p:nvPr/>
          </p:nvSpPr>
          <p:spPr bwMode="auto">
            <a:xfrm>
              <a:off x="7139340" y="3443993"/>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15385" name="Text Box 25">
              <a:extLst>
                <a:ext uri="{FF2B5EF4-FFF2-40B4-BE49-F238E27FC236}">
                  <a16:creationId xmlns:a16="http://schemas.microsoft.com/office/drawing/2014/main" id="{5F37B972-1F09-4CA3-84B9-D3C9B64B5436}"/>
                </a:ext>
              </a:extLst>
            </p:cNvPr>
            <p:cNvSpPr txBox="1">
              <a:spLocks noChangeArrowheads="1"/>
            </p:cNvSpPr>
            <p:nvPr/>
          </p:nvSpPr>
          <p:spPr bwMode="auto">
            <a:xfrm>
              <a:off x="7139340" y="3863799"/>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15386" name="Text Box 26">
              <a:extLst>
                <a:ext uri="{FF2B5EF4-FFF2-40B4-BE49-F238E27FC236}">
                  <a16:creationId xmlns:a16="http://schemas.microsoft.com/office/drawing/2014/main" id="{08E221BC-1DED-4B22-B5FD-669C52DB7B69}"/>
                </a:ext>
              </a:extLst>
            </p:cNvPr>
            <p:cNvSpPr txBox="1">
              <a:spLocks noChangeArrowheads="1"/>
            </p:cNvSpPr>
            <p:nvPr/>
          </p:nvSpPr>
          <p:spPr bwMode="auto">
            <a:xfrm>
              <a:off x="7139340" y="4283604"/>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15387" name="Text Box 27">
              <a:extLst>
                <a:ext uri="{FF2B5EF4-FFF2-40B4-BE49-F238E27FC236}">
                  <a16:creationId xmlns:a16="http://schemas.microsoft.com/office/drawing/2014/main" id="{5A2C119C-97E3-492C-A4C7-C931FB930F52}"/>
                </a:ext>
              </a:extLst>
            </p:cNvPr>
            <p:cNvSpPr txBox="1">
              <a:spLocks noChangeArrowheads="1"/>
            </p:cNvSpPr>
            <p:nvPr/>
          </p:nvSpPr>
          <p:spPr bwMode="auto">
            <a:xfrm>
              <a:off x="7139340" y="4703410"/>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sp>
        <p:nvSpPr>
          <p:cNvPr id="15388" name="Text Box 28">
            <a:extLst>
              <a:ext uri="{FF2B5EF4-FFF2-40B4-BE49-F238E27FC236}">
                <a16:creationId xmlns:a16="http://schemas.microsoft.com/office/drawing/2014/main" id="{AEE1C99E-66AF-42A5-B2D0-EBF1CB486749}"/>
              </a:ext>
            </a:extLst>
          </p:cNvPr>
          <p:cNvSpPr txBox="1">
            <a:spLocks noChangeArrowheads="1"/>
          </p:cNvSpPr>
          <p:nvPr/>
        </p:nvSpPr>
        <p:spPr bwMode="auto">
          <a:xfrm>
            <a:off x="1262064" y="5626981"/>
            <a:ext cx="8086509" cy="112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167" tIns="51567" rIns="99167" bIns="51567">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204" b="1" i="0" u="none" strike="noStrike" kern="1200" cap="none" spc="0" normalizeH="0" baseline="0" noProof="0">
                <a:ln>
                  <a:noFill/>
                </a:ln>
                <a:solidFill>
                  <a:srgbClr val="009999"/>
                </a:solidFill>
                <a:effectLst/>
                <a:uLnTx/>
                <a:uFillTx/>
                <a:latin typeface="Times New Roman" panose="02020603050405020304" pitchFamily="18" charset="0"/>
                <a:ea typeface="+mn-ea"/>
                <a:cs typeface="HG Mincho Light J" charset="0"/>
              </a:rPr>
              <a:t>Service time = total processor time needed in one (CPU-I/O) cycle</a:t>
            </a:r>
          </a:p>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204" b="1" i="0" u="none" strike="noStrike" kern="1200" cap="none" spc="0" normalizeH="0" baseline="0" noProof="0">
                <a:ln>
                  <a:noFill/>
                </a:ln>
                <a:solidFill>
                  <a:srgbClr val="009999"/>
                </a:solidFill>
                <a:effectLst/>
                <a:uLnTx/>
                <a:uFillTx/>
                <a:latin typeface="Times New Roman" panose="02020603050405020304" pitchFamily="18" charset="0"/>
                <a:ea typeface="+mn-ea"/>
                <a:cs typeface="HG Mincho Light J" charset="0"/>
              </a:rPr>
              <a:t>Jobs with long service time are CPU-bound jobs and are referred</a:t>
            </a:r>
          </a:p>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204" b="1" i="0" u="none" strike="noStrike" kern="1200" cap="none" spc="0" normalizeH="0" baseline="0" noProof="0">
                <a:ln>
                  <a:noFill/>
                </a:ln>
                <a:solidFill>
                  <a:srgbClr val="009999"/>
                </a:solidFill>
                <a:effectLst/>
                <a:uLnTx/>
                <a:uFillTx/>
                <a:latin typeface="Times New Roman" panose="02020603050405020304" pitchFamily="18" charset="0"/>
                <a:ea typeface="+mn-ea"/>
                <a:cs typeface="HG Mincho Light J" charset="0"/>
              </a:rPr>
              <a:t>to as “long jobs”</a:t>
            </a:r>
          </a:p>
        </p:txBody>
      </p:sp>
    </p:spTree>
    <p:extLst>
      <p:ext uri="{BB962C8B-B14F-4D97-AF65-F5344CB8AC3E}">
        <p14:creationId xmlns:p14="http://schemas.microsoft.com/office/powerpoint/2010/main" val="11554440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6A11D2B9-CA45-4A0D-B509-8257E2D9B94F}"/>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First Come First Served (FCFS)</a:t>
            </a:r>
          </a:p>
        </p:txBody>
      </p:sp>
      <p:sp>
        <p:nvSpPr>
          <p:cNvPr id="16386" name="Rectangle 2">
            <a:extLst>
              <a:ext uri="{FF2B5EF4-FFF2-40B4-BE49-F238E27FC236}">
                <a16:creationId xmlns:a16="http://schemas.microsoft.com/office/drawing/2014/main" id="{2EE14E1C-57AD-4AA5-8D97-EF494DA8A5A6}"/>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Selection function: the process that has been waiting the longest in the ready queue (hence, FCFS)</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Decision mode: non-</a:t>
            </a:r>
            <a:r>
              <a:rPr lang="en-GB" altLang="en-US" b="0" err="1"/>
              <a:t>preemptive</a:t>
            </a:r>
            <a:endParaRPr lang="en-GB" altLang="en-US" b="0"/>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a process runs until it blocks for an I/O</a:t>
            </a:r>
          </a:p>
        </p:txBody>
      </p:sp>
      <p:sp>
        <p:nvSpPr>
          <p:cNvPr id="4" name="Footer Placeholder 3">
            <a:extLst>
              <a:ext uri="{FF2B5EF4-FFF2-40B4-BE49-F238E27FC236}">
                <a16:creationId xmlns:a16="http://schemas.microsoft.com/office/drawing/2014/main" id="{AC512AFF-6A18-4D49-A4E6-2CC1827AA033}"/>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FC2F5822-FB95-4FA7-8814-7A997303021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11" name="Group 10">
            <a:extLst>
              <a:ext uri="{FF2B5EF4-FFF2-40B4-BE49-F238E27FC236}">
                <a16:creationId xmlns:a16="http://schemas.microsoft.com/office/drawing/2014/main" id="{71F90F41-E169-4459-BFD6-31D4484907B1}"/>
              </a:ext>
            </a:extLst>
          </p:cNvPr>
          <p:cNvGrpSpPr/>
          <p:nvPr/>
        </p:nvGrpSpPr>
        <p:grpSpPr>
          <a:xfrm>
            <a:off x="1007726" y="5194101"/>
            <a:ext cx="2037960" cy="1241280"/>
            <a:chOff x="1007726" y="5194101"/>
            <a:chExt cx="2037960" cy="12412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7F64E05-0DD5-42F1-8308-9DD6318F18F6}"/>
                    </a:ext>
                  </a:extLst>
                </p14:cNvPr>
                <p14:cNvContentPartPr/>
                <p14:nvPr/>
              </p14:nvContentPartPr>
              <p14:xfrm>
                <a:off x="1271966" y="5670381"/>
                <a:ext cx="46800" cy="739080"/>
              </p14:xfrm>
            </p:contentPart>
          </mc:Choice>
          <mc:Fallback xmlns="">
            <p:pic>
              <p:nvPicPr>
                <p:cNvPr id="3" name="Ink 2">
                  <a:extLst>
                    <a:ext uri="{FF2B5EF4-FFF2-40B4-BE49-F238E27FC236}">
                      <a16:creationId xmlns:a16="http://schemas.microsoft.com/office/drawing/2014/main" id="{B7F64E05-0DD5-42F1-8308-9DD6318F18F6}"/>
                    </a:ext>
                  </a:extLst>
                </p:cNvPr>
                <p:cNvPicPr/>
                <p:nvPr/>
              </p:nvPicPr>
              <p:blipFill>
                <a:blip r:embed="rId4"/>
                <a:stretch>
                  <a:fillRect/>
                </a:stretch>
              </p:blipFill>
              <p:spPr>
                <a:xfrm>
                  <a:off x="1253966" y="5652381"/>
                  <a:ext cx="82440" cy="774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DB42B41-D6D5-4610-94BD-A3DA69D641F7}"/>
                    </a:ext>
                  </a:extLst>
                </p14:cNvPr>
                <p14:cNvContentPartPr/>
                <p14:nvPr/>
              </p14:nvContentPartPr>
              <p14:xfrm>
                <a:off x="1153526" y="5632941"/>
                <a:ext cx="1892160" cy="802440"/>
              </p14:xfrm>
            </p:contentPart>
          </mc:Choice>
          <mc:Fallback xmlns="">
            <p:pic>
              <p:nvPicPr>
                <p:cNvPr id="5" name="Ink 4">
                  <a:extLst>
                    <a:ext uri="{FF2B5EF4-FFF2-40B4-BE49-F238E27FC236}">
                      <a16:creationId xmlns:a16="http://schemas.microsoft.com/office/drawing/2014/main" id="{1DB42B41-D6D5-4610-94BD-A3DA69D641F7}"/>
                    </a:ext>
                  </a:extLst>
                </p:cNvPr>
                <p:cNvPicPr/>
                <p:nvPr/>
              </p:nvPicPr>
              <p:blipFill>
                <a:blip r:embed="rId6"/>
                <a:stretch>
                  <a:fillRect/>
                </a:stretch>
              </p:blipFill>
              <p:spPr>
                <a:xfrm>
                  <a:off x="1135526" y="5614941"/>
                  <a:ext cx="1927800" cy="838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DFCAF876-FE82-47DC-874E-7AE58B24ADF4}"/>
                    </a:ext>
                  </a:extLst>
                </p14:cNvPr>
                <p14:cNvContentPartPr/>
                <p14:nvPr/>
              </p14:nvContentPartPr>
              <p14:xfrm>
                <a:off x="1828166" y="5852181"/>
                <a:ext cx="23400" cy="473760"/>
              </p14:xfrm>
            </p:contentPart>
          </mc:Choice>
          <mc:Fallback xmlns="">
            <p:pic>
              <p:nvPicPr>
                <p:cNvPr id="7" name="Ink 6">
                  <a:extLst>
                    <a:ext uri="{FF2B5EF4-FFF2-40B4-BE49-F238E27FC236}">
                      <a16:creationId xmlns:a16="http://schemas.microsoft.com/office/drawing/2014/main" id="{DFCAF876-FE82-47DC-874E-7AE58B24ADF4}"/>
                    </a:ext>
                  </a:extLst>
                </p:cNvPr>
                <p:cNvPicPr/>
                <p:nvPr/>
              </p:nvPicPr>
              <p:blipFill>
                <a:blip r:embed="rId8"/>
                <a:stretch>
                  <a:fillRect/>
                </a:stretch>
              </p:blipFill>
              <p:spPr>
                <a:xfrm>
                  <a:off x="1810166" y="5834181"/>
                  <a:ext cx="5904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8EF62B12-FACB-46BD-A507-0E84C2377D80}"/>
                    </a:ext>
                  </a:extLst>
                </p14:cNvPr>
                <p14:cNvContentPartPr/>
                <p14:nvPr/>
              </p14:nvContentPartPr>
              <p14:xfrm>
                <a:off x="1822406" y="5765061"/>
                <a:ext cx="254160" cy="243720"/>
              </p14:xfrm>
            </p:contentPart>
          </mc:Choice>
          <mc:Fallback xmlns="">
            <p:pic>
              <p:nvPicPr>
                <p:cNvPr id="8" name="Ink 7">
                  <a:extLst>
                    <a:ext uri="{FF2B5EF4-FFF2-40B4-BE49-F238E27FC236}">
                      <a16:creationId xmlns:a16="http://schemas.microsoft.com/office/drawing/2014/main" id="{8EF62B12-FACB-46BD-A507-0E84C2377D80}"/>
                    </a:ext>
                  </a:extLst>
                </p:cNvPr>
                <p:cNvPicPr/>
                <p:nvPr/>
              </p:nvPicPr>
              <p:blipFill>
                <a:blip r:embed="rId10"/>
                <a:stretch>
                  <a:fillRect/>
                </a:stretch>
              </p:blipFill>
              <p:spPr>
                <a:xfrm>
                  <a:off x="1804406" y="5747061"/>
                  <a:ext cx="2898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29A46CF-60CF-4733-BE6A-B618605D9BE5}"/>
                    </a:ext>
                  </a:extLst>
                </p14:cNvPr>
                <p14:cNvContentPartPr/>
                <p14:nvPr/>
              </p14:nvContentPartPr>
              <p14:xfrm>
                <a:off x="2071166" y="6049101"/>
                <a:ext cx="52920" cy="244080"/>
              </p14:xfrm>
            </p:contentPart>
          </mc:Choice>
          <mc:Fallback xmlns="">
            <p:pic>
              <p:nvPicPr>
                <p:cNvPr id="9" name="Ink 8">
                  <a:extLst>
                    <a:ext uri="{FF2B5EF4-FFF2-40B4-BE49-F238E27FC236}">
                      <a16:creationId xmlns:a16="http://schemas.microsoft.com/office/drawing/2014/main" id="{A29A46CF-60CF-4733-BE6A-B618605D9BE5}"/>
                    </a:ext>
                  </a:extLst>
                </p:cNvPr>
                <p:cNvPicPr/>
                <p:nvPr/>
              </p:nvPicPr>
              <p:blipFill>
                <a:blip r:embed="rId12"/>
                <a:stretch>
                  <a:fillRect/>
                </a:stretch>
              </p:blipFill>
              <p:spPr>
                <a:xfrm>
                  <a:off x="2053166" y="6031074"/>
                  <a:ext cx="88560" cy="27977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C4976F4B-818A-4BDE-BE5C-487E2E92A1C1}"/>
                    </a:ext>
                  </a:extLst>
                </p14:cNvPr>
                <p14:cNvContentPartPr/>
                <p14:nvPr/>
              </p14:nvContentPartPr>
              <p14:xfrm>
                <a:off x="1007726" y="5194101"/>
                <a:ext cx="311760" cy="295920"/>
              </p14:xfrm>
            </p:contentPart>
          </mc:Choice>
          <mc:Fallback xmlns="">
            <p:pic>
              <p:nvPicPr>
                <p:cNvPr id="10" name="Ink 9">
                  <a:extLst>
                    <a:ext uri="{FF2B5EF4-FFF2-40B4-BE49-F238E27FC236}">
                      <a16:creationId xmlns:a16="http://schemas.microsoft.com/office/drawing/2014/main" id="{C4976F4B-818A-4BDE-BE5C-487E2E92A1C1}"/>
                    </a:ext>
                  </a:extLst>
                </p:cNvPr>
                <p:cNvPicPr/>
                <p:nvPr/>
              </p:nvPicPr>
              <p:blipFill>
                <a:blip r:embed="rId14"/>
                <a:stretch>
                  <a:fillRect/>
                </a:stretch>
              </p:blipFill>
              <p:spPr>
                <a:xfrm>
                  <a:off x="989726" y="5176123"/>
                  <a:ext cx="347400" cy="33151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9CF30C49-5B1D-4C2A-89B6-81E6D6EF44F3}"/>
                  </a:ext>
                </a:extLst>
              </p14:cNvPr>
              <p14:cNvContentPartPr/>
              <p14:nvPr/>
            </p14:nvContentPartPr>
            <p14:xfrm>
              <a:off x="2683886" y="5157381"/>
              <a:ext cx="285840" cy="304200"/>
            </p14:xfrm>
          </p:contentPart>
        </mc:Choice>
        <mc:Fallback xmlns="">
          <p:pic>
            <p:nvPicPr>
              <p:cNvPr id="12" name="Ink 11">
                <a:extLst>
                  <a:ext uri="{FF2B5EF4-FFF2-40B4-BE49-F238E27FC236}">
                    <a16:creationId xmlns:a16="http://schemas.microsoft.com/office/drawing/2014/main" id="{9CF30C49-5B1D-4C2A-89B6-81E6D6EF44F3}"/>
                  </a:ext>
                </a:extLst>
              </p:cNvPr>
              <p:cNvPicPr/>
              <p:nvPr/>
            </p:nvPicPr>
            <p:blipFill>
              <a:blip r:embed="rId16"/>
              <a:stretch>
                <a:fillRect/>
              </a:stretch>
            </p:blipFill>
            <p:spPr>
              <a:xfrm>
                <a:off x="2665886" y="5139381"/>
                <a:ext cx="321480" cy="339840"/>
              </a:xfrm>
              <a:prstGeom prst="rect">
                <a:avLst/>
              </a:prstGeom>
            </p:spPr>
          </p:pic>
        </mc:Fallback>
      </mc:AlternateContent>
      <p:grpSp>
        <p:nvGrpSpPr>
          <p:cNvPr id="17" name="Group 16">
            <a:extLst>
              <a:ext uri="{FF2B5EF4-FFF2-40B4-BE49-F238E27FC236}">
                <a16:creationId xmlns:a16="http://schemas.microsoft.com/office/drawing/2014/main" id="{72855525-F083-4FAD-A3E5-80E2943332C5}"/>
              </a:ext>
            </a:extLst>
          </p:cNvPr>
          <p:cNvGrpSpPr/>
          <p:nvPr/>
        </p:nvGrpSpPr>
        <p:grpSpPr>
          <a:xfrm>
            <a:off x="2996726" y="5702061"/>
            <a:ext cx="2563560" cy="683280"/>
            <a:chOff x="2996726" y="5702061"/>
            <a:chExt cx="2563560" cy="683280"/>
          </a:xfrm>
        </p:grpSpPr>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27E7B734-C597-4C13-AC40-B1BC846D69CE}"/>
                    </a:ext>
                  </a:extLst>
                </p14:cNvPr>
                <p14:cNvContentPartPr/>
                <p14:nvPr/>
              </p14:nvContentPartPr>
              <p14:xfrm>
                <a:off x="2996726" y="5702061"/>
                <a:ext cx="2563560" cy="683280"/>
              </p14:xfrm>
            </p:contentPart>
          </mc:Choice>
          <mc:Fallback xmlns="">
            <p:pic>
              <p:nvPicPr>
                <p:cNvPr id="13" name="Ink 12">
                  <a:extLst>
                    <a:ext uri="{FF2B5EF4-FFF2-40B4-BE49-F238E27FC236}">
                      <a16:creationId xmlns:a16="http://schemas.microsoft.com/office/drawing/2014/main" id="{27E7B734-C597-4C13-AC40-B1BC846D69CE}"/>
                    </a:ext>
                  </a:extLst>
                </p:cNvPr>
                <p:cNvPicPr/>
                <p:nvPr/>
              </p:nvPicPr>
              <p:blipFill>
                <a:blip r:embed="rId18"/>
                <a:stretch>
                  <a:fillRect/>
                </a:stretch>
              </p:blipFill>
              <p:spPr>
                <a:xfrm>
                  <a:off x="2978729" y="5684061"/>
                  <a:ext cx="2599195"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07CAF6FB-C295-4352-B3D0-746A05B9F166}"/>
                    </a:ext>
                  </a:extLst>
                </p14:cNvPr>
                <p14:cNvContentPartPr/>
                <p14:nvPr/>
              </p14:nvContentPartPr>
              <p14:xfrm>
                <a:off x="4021286" y="5886741"/>
                <a:ext cx="91800" cy="417600"/>
              </p14:xfrm>
            </p:contentPart>
          </mc:Choice>
          <mc:Fallback xmlns="">
            <p:pic>
              <p:nvPicPr>
                <p:cNvPr id="14" name="Ink 13">
                  <a:extLst>
                    <a:ext uri="{FF2B5EF4-FFF2-40B4-BE49-F238E27FC236}">
                      <a16:creationId xmlns:a16="http://schemas.microsoft.com/office/drawing/2014/main" id="{07CAF6FB-C295-4352-B3D0-746A05B9F166}"/>
                    </a:ext>
                  </a:extLst>
                </p:cNvPr>
                <p:cNvPicPr/>
                <p:nvPr/>
              </p:nvPicPr>
              <p:blipFill>
                <a:blip r:embed="rId20"/>
                <a:stretch>
                  <a:fillRect/>
                </a:stretch>
              </p:blipFill>
              <p:spPr>
                <a:xfrm>
                  <a:off x="4003215" y="5868741"/>
                  <a:ext cx="12758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885DD685-F52A-42A7-9421-B14597CACF91}"/>
                    </a:ext>
                  </a:extLst>
                </p14:cNvPr>
                <p14:cNvContentPartPr/>
                <p14:nvPr/>
              </p14:nvContentPartPr>
              <p14:xfrm>
                <a:off x="4076366" y="5825181"/>
                <a:ext cx="221400" cy="245160"/>
              </p14:xfrm>
            </p:contentPart>
          </mc:Choice>
          <mc:Fallback xmlns="">
            <p:pic>
              <p:nvPicPr>
                <p:cNvPr id="15" name="Ink 14">
                  <a:extLst>
                    <a:ext uri="{FF2B5EF4-FFF2-40B4-BE49-F238E27FC236}">
                      <a16:creationId xmlns:a16="http://schemas.microsoft.com/office/drawing/2014/main" id="{885DD685-F52A-42A7-9421-B14597CACF91}"/>
                    </a:ext>
                  </a:extLst>
                </p:cNvPr>
                <p:cNvPicPr/>
                <p:nvPr/>
              </p:nvPicPr>
              <p:blipFill>
                <a:blip r:embed="rId22"/>
                <a:stretch>
                  <a:fillRect/>
                </a:stretch>
              </p:blipFill>
              <p:spPr>
                <a:xfrm>
                  <a:off x="4058395" y="5807207"/>
                  <a:ext cx="256982" cy="28074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745D2CB5-7D13-4C39-B415-5FF1CD8C761C}"/>
                    </a:ext>
                  </a:extLst>
                </p14:cNvPr>
                <p14:cNvContentPartPr/>
                <p14:nvPr/>
              </p14:nvContentPartPr>
              <p14:xfrm>
                <a:off x="4254926" y="6090501"/>
                <a:ext cx="373320" cy="198000"/>
              </p14:xfrm>
            </p:contentPart>
          </mc:Choice>
          <mc:Fallback xmlns="">
            <p:pic>
              <p:nvPicPr>
                <p:cNvPr id="16" name="Ink 15">
                  <a:extLst>
                    <a:ext uri="{FF2B5EF4-FFF2-40B4-BE49-F238E27FC236}">
                      <a16:creationId xmlns:a16="http://schemas.microsoft.com/office/drawing/2014/main" id="{745D2CB5-7D13-4C39-B415-5FF1CD8C761C}"/>
                    </a:ext>
                  </a:extLst>
                </p:cNvPr>
                <p:cNvPicPr/>
                <p:nvPr/>
              </p:nvPicPr>
              <p:blipFill>
                <a:blip r:embed="rId24"/>
                <a:stretch>
                  <a:fillRect/>
                </a:stretch>
              </p:blipFill>
              <p:spPr>
                <a:xfrm>
                  <a:off x="4236926" y="6072501"/>
                  <a:ext cx="408960" cy="23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03403C92-9415-425C-80D8-8C7E9291E68D}"/>
                  </a:ext>
                </a:extLst>
              </p14:cNvPr>
              <p14:cNvContentPartPr/>
              <p14:nvPr/>
            </p14:nvContentPartPr>
            <p14:xfrm>
              <a:off x="5328446" y="5128941"/>
              <a:ext cx="165240" cy="407520"/>
            </p14:xfrm>
          </p:contentPart>
        </mc:Choice>
        <mc:Fallback xmlns="">
          <p:pic>
            <p:nvPicPr>
              <p:cNvPr id="18" name="Ink 17">
                <a:extLst>
                  <a:ext uri="{FF2B5EF4-FFF2-40B4-BE49-F238E27FC236}">
                    <a16:creationId xmlns:a16="http://schemas.microsoft.com/office/drawing/2014/main" id="{03403C92-9415-425C-80D8-8C7E9291E68D}"/>
                  </a:ext>
                </a:extLst>
              </p:cNvPr>
              <p:cNvPicPr/>
              <p:nvPr/>
            </p:nvPicPr>
            <p:blipFill>
              <a:blip r:embed="rId26"/>
              <a:stretch>
                <a:fillRect/>
              </a:stretch>
            </p:blipFill>
            <p:spPr>
              <a:xfrm>
                <a:off x="5310446" y="5110925"/>
                <a:ext cx="200880" cy="443192"/>
              </a:xfrm>
              <a:prstGeom prst="rect">
                <a:avLst/>
              </a:prstGeom>
            </p:spPr>
          </p:pic>
        </mc:Fallback>
      </mc:AlternateContent>
      <p:grpSp>
        <p:nvGrpSpPr>
          <p:cNvPr id="32" name="Group 31">
            <a:extLst>
              <a:ext uri="{FF2B5EF4-FFF2-40B4-BE49-F238E27FC236}">
                <a16:creationId xmlns:a16="http://schemas.microsoft.com/office/drawing/2014/main" id="{EDDC31E5-2494-4323-8E16-7D7B56C61631}"/>
              </a:ext>
            </a:extLst>
          </p:cNvPr>
          <p:cNvGrpSpPr/>
          <p:nvPr/>
        </p:nvGrpSpPr>
        <p:grpSpPr>
          <a:xfrm>
            <a:off x="5499446" y="5174661"/>
            <a:ext cx="3077640" cy="1165320"/>
            <a:chOff x="5499446" y="5174661"/>
            <a:chExt cx="3077640" cy="1165320"/>
          </a:xfrm>
        </p:grpSpPr>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53E987EF-CA3A-450E-ACA1-B0F473CA1C8A}"/>
                    </a:ext>
                  </a:extLst>
                </p14:cNvPr>
                <p14:cNvContentPartPr/>
                <p14:nvPr/>
              </p14:nvContentPartPr>
              <p14:xfrm>
                <a:off x="5499446" y="5708901"/>
                <a:ext cx="1509480" cy="631080"/>
              </p14:xfrm>
            </p:contentPart>
          </mc:Choice>
          <mc:Fallback xmlns="">
            <p:pic>
              <p:nvPicPr>
                <p:cNvPr id="19" name="Ink 18">
                  <a:extLst>
                    <a:ext uri="{FF2B5EF4-FFF2-40B4-BE49-F238E27FC236}">
                      <a16:creationId xmlns:a16="http://schemas.microsoft.com/office/drawing/2014/main" id="{53E987EF-CA3A-450E-ACA1-B0F473CA1C8A}"/>
                    </a:ext>
                  </a:extLst>
                </p:cNvPr>
                <p:cNvPicPr/>
                <p:nvPr/>
              </p:nvPicPr>
              <p:blipFill>
                <a:blip r:embed="rId28"/>
                <a:stretch>
                  <a:fillRect/>
                </a:stretch>
              </p:blipFill>
              <p:spPr>
                <a:xfrm>
                  <a:off x="5481446" y="5690901"/>
                  <a:ext cx="1545120" cy="66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B421E85A-94BB-4896-98A7-5134656A49AB}"/>
                    </a:ext>
                  </a:extLst>
                </p14:cNvPr>
                <p14:cNvContentPartPr/>
                <p14:nvPr/>
              </p14:nvContentPartPr>
              <p14:xfrm>
                <a:off x="6004886" y="5912661"/>
                <a:ext cx="21960" cy="387000"/>
              </p14:xfrm>
            </p:contentPart>
          </mc:Choice>
          <mc:Fallback xmlns="">
            <p:pic>
              <p:nvPicPr>
                <p:cNvPr id="20" name="Ink 19">
                  <a:extLst>
                    <a:ext uri="{FF2B5EF4-FFF2-40B4-BE49-F238E27FC236}">
                      <a16:creationId xmlns:a16="http://schemas.microsoft.com/office/drawing/2014/main" id="{B421E85A-94BB-4896-98A7-5134656A49AB}"/>
                    </a:ext>
                  </a:extLst>
                </p:cNvPr>
                <p:cNvPicPr/>
                <p:nvPr/>
              </p:nvPicPr>
              <p:blipFill>
                <a:blip r:embed="rId30"/>
                <a:stretch>
                  <a:fillRect/>
                </a:stretch>
              </p:blipFill>
              <p:spPr>
                <a:xfrm>
                  <a:off x="5986886" y="5894678"/>
                  <a:ext cx="57600" cy="42260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D24E7870-5FDB-4BE7-8E05-A878F99C39A0}"/>
                    </a:ext>
                  </a:extLst>
                </p14:cNvPr>
                <p14:cNvContentPartPr/>
                <p14:nvPr/>
              </p14:nvContentPartPr>
              <p14:xfrm>
                <a:off x="5985446" y="5877741"/>
                <a:ext cx="196200" cy="206280"/>
              </p14:xfrm>
            </p:contentPart>
          </mc:Choice>
          <mc:Fallback xmlns="">
            <p:pic>
              <p:nvPicPr>
                <p:cNvPr id="21" name="Ink 20">
                  <a:extLst>
                    <a:ext uri="{FF2B5EF4-FFF2-40B4-BE49-F238E27FC236}">
                      <a16:creationId xmlns:a16="http://schemas.microsoft.com/office/drawing/2014/main" id="{D24E7870-5FDB-4BE7-8E05-A878F99C39A0}"/>
                    </a:ext>
                  </a:extLst>
                </p:cNvPr>
                <p:cNvPicPr/>
                <p:nvPr/>
              </p:nvPicPr>
              <p:blipFill>
                <a:blip r:embed="rId32"/>
                <a:stretch>
                  <a:fillRect/>
                </a:stretch>
              </p:blipFill>
              <p:spPr>
                <a:xfrm>
                  <a:off x="5967479" y="5859741"/>
                  <a:ext cx="231775"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885F647D-3D63-4521-9FB9-77B1B64B1D1A}"/>
                    </a:ext>
                  </a:extLst>
                </p14:cNvPr>
                <p14:cNvContentPartPr/>
                <p14:nvPr/>
              </p14:nvContentPartPr>
              <p14:xfrm>
                <a:off x="6203246" y="6047661"/>
                <a:ext cx="185040" cy="189360"/>
              </p14:xfrm>
            </p:contentPart>
          </mc:Choice>
          <mc:Fallback xmlns="">
            <p:pic>
              <p:nvPicPr>
                <p:cNvPr id="22" name="Ink 21">
                  <a:extLst>
                    <a:ext uri="{FF2B5EF4-FFF2-40B4-BE49-F238E27FC236}">
                      <a16:creationId xmlns:a16="http://schemas.microsoft.com/office/drawing/2014/main" id="{885F647D-3D63-4521-9FB9-77B1B64B1D1A}"/>
                    </a:ext>
                  </a:extLst>
                </p:cNvPr>
                <p:cNvPicPr/>
                <p:nvPr/>
              </p:nvPicPr>
              <p:blipFill>
                <a:blip r:embed="rId34"/>
                <a:stretch>
                  <a:fillRect/>
                </a:stretch>
              </p:blipFill>
              <p:spPr>
                <a:xfrm>
                  <a:off x="6185246" y="6029627"/>
                  <a:ext cx="220680" cy="22506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EB541233-B202-4EC6-9AD5-E84FDFC9405D}"/>
                    </a:ext>
                  </a:extLst>
                </p14:cNvPr>
                <p14:cNvContentPartPr/>
                <p14:nvPr/>
              </p14:nvContentPartPr>
              <p14:xfrm>
                <a:off x="6774926" y="5174661"/>
                <a:ext cx="29880" cy="328320"/>
              </p14:xfrm>
            </p:contentPart>
          </mc:Choice>
          <mc:Fallback xmlns="">
            <p:pic>
              <p:nvPicPr>
                <p:cNvPr id="24" name="Ink 23">
                  <a:extLst>
                    <a:ext uri="{FF2B5EF4-FFF2-40B4-BE49-F238E27FC236}">
                      <a16:creationId xmlns:a16="http://schemas.microsoft.com/office/drawing/2014/main" id="{EB541233-B202-4EC6-9AD5-E84FDFC9405D}"/>
                    </a:ext>
                  </a:extLst>
                </p:cNvPr>
                <p:cNvPicPr/>
                <p:nvPr/>
              </p:nvPicPr>
              <p:blipFill>
                <a:blip r:embed="rId36"/>
                <a:stretch>
                  <a:fillRect/>
                </a:stretch>
              </p:blipFill>
              <p:spPr>
                <a:xfrm>
                  <a:off x="6756926" y="5156661"/>
                  <a:ext cx="6552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FDC6E810-571B-4FDB-8A93-DA99CCE792DE}"/>
                    </a:ext>
                  </a:extLst>
                </p14:cNvPr>
                <p14:cNvContentPartPr/>
                <p14:nvPr/>
              </p14:nvContentPartPr>
              <p14:xfrm>
                <a:off x="6860606" y="5198421"/>
                <a:ext cx="209880" cy="272160"/>
              </p14:xfrm>
            </p:contentPart>
          </mc:Choice>
          <mc:Fallback xmlns="">
            <p:pic>
              <p:nvPicPr>
                <p:cNvPr id="25" name="Ink 24">
                  <a:extLst>
                    <a:ext uri="{FF2B5EF4-FFF2-40B4-BE49-F238E27FC236}">
                      <a16:creationId xmlns:a16="http://schemas.microsoft.com/office/drawing/2014/main" id="{FDC6E810-571B-4FDB-8A93-DA99CCE792DE}"/>
                    </a:ext>
                  </a:extLst>
                </p:cNvPr>
                <p:cNvPicPr/>
                <p:nvPr/>
              </p:nvPicPr>
              <p:blipFill>
                <a:blip r:embed="rId38"/>
                <a:stretch>
                  <a:fillRect/>
                </a:stretch>
              </p:blipFill>
              <p:spPr>
                <a:xfrm>
                  <a:off x="6842606" y="5180421"/>
                  <a:ext cx="2455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614925D2-61B6-404E-9FA9-627795B5CD23}"/>
                    </a:ext>
                  </a:extLst>
                </p14:cNvPr>
                <p14:cNvContentPartPr/>
                <p14:nvPr/>
              </p14:nvContentPartPr>
              <p14:xfrm>
                <a:off x="6934766" y="5613501"/>
                <a:ext cx="1642320" cy="622800"/>
              </p14:xfrm>
            </p:contentPart>
          </mc:Choice>
          <mc:Fallback xmlns="">
            <p:pic>
              <p:nvPicPr>
                <p:cNvPr id="27" name="Ink 26">
                  <a:extLst>
                    <a:ext uri="{FF2B5EF4-FFF2-40B4-BE49-F238E27FC236}">
                      <a16:creationId xmlns:a16="http://schemas.microsoft.com/office/drawing/2014/main" id="{614925D2-61B6-404E-9FA9-627795B5CD23}"/>
                    </a:ext>
                  </a:extLst>
                </p:cNvPr>
                <p:cNvPicPr/>
                <p:nvPr/>
              </p:nvPicPr>
              <p:blipFill>
                <a:blip r:embed="rId40"/>
                <a:stretch>
                  <a:fillRect/>
                </a:stretch>
              </p:blipFill>
              <p:spPr>
                <a:xfrm>
                  <a:off x="6916766" y="5595511"/>
                  <a:ext cx="1677960" cy="658419"/>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C1D2FC67-A4B2-468A-91AD-21BAA4D84002}"/>
                    </a:ext>
                  </a:extLst>
                </p14:cNvPr>
                <p14:cNvContentPartPr/>
                <p14:nvPr/>
              </p14:nvContentPartPr>
              <p14:xfrm>
                <a:off x="7508246" y="5829861"/>
                <a:ext cx="57960" cy="312480"/>
              </p14:xfrm>
            </p:contentPart>
          </mc:Choice>
          <mc:Fallback xmlns="">
            <p:pic>
              <p:nvPicPr>
                <p:cNvPr id="28" name="Ink 27">
                  <a:extLst>
                    <a:ext uri="{FF2B5EF4-FFF2-40B4-BE49-F238E27FC236}">
                      <a16:creationId xmlns:a16="http://schemas.microsoft.com/office/drawing/2014/main" id="{C1D2FC67-A4B2-468A-91AD-21BAA4D84002}"/>
                    </a:ext>
                  </a:extLst>
                </p:cNvPr>
                <p:cNvPicPr/>
                <p:nvPr/>
              </p:nvPicPr>
              <p:blipFill>
                <a:blip r:embed="rId42"/>
                <a:stretch>
                  <a:fillRect/>
                </a:stretch>
              </p:blipFill>
              <p:spPr>
                <a:xfrm>
                  <a:off x="7490246" y="5811861"/>
                  <a:ext cx="9360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2D7F5A03-DBF2-4B8D-8AEF-2FBB4CA350D7}"/>
                    </a:ext>
                  </a:extLst>
                </p14:cNvPr>
                <p14:cNvContentPartPr/>
                <p14:nvPr/>
              </p14:nvContentPartPr>
              <p14:xfrm>
                <a:off x="7519766" y="5761461"/>
                <a:ext cx="214200" cy="154800"/>
              </p14:xfrm>
            </p:contentPart>
          </mc:Choice>
          <mc:Fallback xmlns="">
            <p:pic>
              <p:nvPicPr>
                <p:cNvPr id="29" name="Ink 28">
                  <a:extLst>
                    <a:ext uri="{FF2B5EF4-FFF2-40B4-BE49-F238E27FC236}">
                      <a16:creationId xmlns:a16="http://schemas.microsoft.com/office/drawing/2014/main" id="{2D7F5A03-DBF2-4B8D-8AEF-2FBB4CA350D7}"/>
                    </a:ext>
                  </a:extLst>
                </p:cNvPr>
                <p:cNvPicPr/>
                <p:nvPr/>
              </p:nvPicPr>
              <p:blipFill>
                <a:blip r:embed="rId44"/>
                <a:stretch>
                  <a:fillRect/>
                </a:stretch>
              </p:blipFill>
              <p:spPr>
                <a:xfrm>
                  <a:off x="7501796" y="5743461"/>
                  <a:ext cx="2497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3B1BA86E-9E34-455D-AC91-9953667DA12F}"/>
                    </a:ext>
                  </a:extLst>
                </p14:cNvPr>
                <p14:cNvContentPartPr/>
                <p14:nvPr/>
              </p14:nvContentPartPr>
              <p14:xfrm>
                <a:off x="7731086" y="5924901"/>
                <a:ext cx="129600" cy="150120"/>
              </p14:xfrm>
            </p:contentPart>
          </mc:Choice>
          <mc:Fallback xmlns="">
            <p:pic>
              <p:nvPicPr>
                <p:cNvPr id="30" name="Ink 29">
                  <a:extLst>
                    <a:ext uri="{FF2B5EF4-FFF2-40B4-BE49-F238E27FC236}">
                      <a16:creationId xmlns:a16="http://schemas.microsoft.com/office/drawing/2014/main" id="{3B1BA86E-9E34-455D-AC91-9953667DA12F}"/>
                    </a:ext>
                  </a:extLst>
                </p:cNvPr>
                <p:cNvPicPr/>
                <p:nvPr/>
              </p:nvPicPr>
              <p:blipFill>
                <a:blip r:embed="rId46"/>
                <a:stretch>
                  <a:fillRect/>
                </a:stretch>
              </p:blipFill>
              <p:spPr>
                <a:xfrm>
                  <a:off x="7713036" y="5906901"/>
                  <a:ext cx="165339"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2862AF67-0F20-400A-8B95-11AADF021483}"/>
                    </a:ext>
                  </a:extLst>
                </p14:cNvPr>
                <p14:cNvContentPartPr/>
                <p14:nvPr/>
              </p14:nvContentPartPr>
              <p14:xfrm>
                <a:off x="7884086" y="5947221"/>
                <a:ext cx="29160" cy="268560"/>
              </p14:xfrm>
            </p:contentPart>
          </mc:Choice>
          <mc:Fallback xmlns="">
            <p:pic>
              <p:nvPicPr>
                <p:cNvPr id="31" name="Ink 30">
                  <a:extLst>
                    <a:ext uri="{FF2B5EF4-FFF2-40B4-BE49-F238E27FC236}">
                      <a16:creationId xmlns:a16="http://schemas.microsoft.com/office/drawing/2014/main" id="{2862AF67-0F20-400A-8B95-11AADF021483}"/>
                    </a:ext>
                  </a:extLst>
                </p:cNvPr>
                <p:cNvPicPr/>
                <p:nvPr/>
              </p:nvPicPr>
              <p:blipFill>
                <a:blip r:embed="rId48"/>
                <a:stretch>
                  <a:fillRect/>
                </a:stretch>
              </p:blipFill>
              <p:spPr>
                <a:xfrm>
                  <a:off x="7866086" y="5929221"/>
                  <a:ext cx="64800" cy="304200"/>
                </a:xfrm>
                <a:prstGeom prst="rect">
                  <a:avLst/>
                </a:prstGeom>
              </p:spPr>
            </p:pic>
          </mc:Fallback>
        </mc:AlternateContent>
      </p:grpSp>
      <p:grpSp>
        <p:nvGrpSpPr>
          <p:cNvPr id="42" name="Group 41">
            <a:extLst>
              <a:ext uri="{FF2B5EF4-FFF2-40B4-BE49-F238E27FC236}">
                <a16:creationId xmlns:a16="http://schemas.microsoft.com/office/drawing/2014/main" id="{5107D812-A225-4FBA-AC51-6DC66E026A44}"/>
              </a:ext>
            </a:extLst>
          </p:cNvPr>
          <p:cNvGrpSpPr/>
          <p:nvPr/>
        </p:nvGrpSpPr>
        <p:grpSpPr>
          <a:xfrm>
            <a:off x="8243366" y="5153781"/>
            <a:ext cx="1412640" cy="1041480"/>
            <a:chOff x="8243366" y="5153781"/>
            <a:chExt cx="1412640" cy="1041480"/>
          </a:xfrm>
        </p:grpSpPr>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318C6BD6-5BFE-40C2-AA37-F33E5AC45498}"/>
                    </a:ext>
                  </a:extLst>
                </p14:cNvPr>
                <p14:cNvContentPartPr/>
                <p14:nvPr/>
              </p14:nvContentPartPr>
              <p14:xfrm>
                <a:off x="8243366" y="5168181"/>
                <a:ext cx="29520" cy="259200"/>
              </p14:xfrm>
            </p:contentPart>
          </mc:Choice>
          <mc:Fallback xmlns="">
            <p:pic>
              <p:nvPicPr>
                <p:cNvPr id="33" name="Ink 32">
                  <a:extLst>
                    <a:ext uri="{FF2B5EF4-FFF2-40B4-BE49-F238E27FC236}">
                      <a16:creationId xmlns:a16="http://schemas.microsoft.com/office/drawing/2014/main" id="{318C6BD6-5BFE-40C2-AA37-F33E5AC45498}"/>
                    </a:ext>
                  </a:extLst>
                </p:cNvPr>
                <p:cNvPicPr/>
                <p:nvPr/>
              </p:nvPicPr>
              <p:blipFill>
                <a:blip r:embed="rId50"/>
                <a:stretch>
                  <a:fillRect/>
                </a:stretch>
              </p:blipFill>
              <p:spPr>
                <a:xfrm>
                  <a:off x="8225366" y="5150181"/>
                  <a:ext cx="651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A68EBAE3-E0DF-4C87-AC31-D6B8701E880A}"/>
                    </a:ext>
                  </a:extLst>
                </p14:cNvPr>
                <p14:cNvContentPartPr/>
                <p14:nvPr/>
              </p14:nvContentPartPr>
              <p14:xfrm>
                <a:off x="8357126" y="5153781"/>
                <a:ext cx="150480" cy="354600"/>
              </p14:xfrm>
            </p:contentPart>
          </mc:Choice>
          <mc:Fallback xmlns="">
            <p:pic>
              <p:nvPicPr>
                <p:cNvPr id="34" name="Ink 33">
                  <a:extLst>
                    <a:ext uri="{FF2B5EF4-FFF2-40B4-BE49-F238E27FC236}">
                      <a16:creationId xmlns:a16="http://schemas.microsoft.com/office/drawing/2014/main" id="{A68EBAE3-E0DF-4C87-AC31-D6B8701E880A}"/>
                    </a:ext>
                  </a:extLst>
                </p:cNvPr>
                <p:cNvPicPr/>
                <p:nvPr/>
              </p:nvPicPr>
              <p:blipFill>
                <a:blip r:embed="rId52"/>
                <a:stretch>
                  <a:fillRect/>
                </a:stretch>
              </p:blipFill>
              <p:spPr>
                <a:xfrm>
                  <a:off x="8339126" y="5135781"/>
                  <a:ext cx="18612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A55072EF-0F07-4734-A92C-11E7792EBF68}"/>
                    </a:ext>
                  </a:extLst>
                </p14:cNvPr>
                <p14:cNvContentPartPr/>
                <p14:nvPr/>
              </p14:nvContentPartPr>
              <p14:xfrm>
                <a:off x="8523446" y="5563101"/>
                <a:ext cx="993960" cy="632160"/>
              </p14:xfrm>
            </p:contentPart>
          </mc:Choice>
          <mc:Fallback xmlns="">
            <p:pic>
              <p:nvPicPr>
                <p:cNvPr id="36" name="Ink 35">
                  <a:extLst>
                    <a:ext uri="{FF2B5EF4-FFF2-40B4-BE49-F238E27FC236}">
                      <a16:creationId xmlns:a16="http://schemas.microsoft.com/office/drawing/2014/main" id="{A55072EF-0F07-4734-A92C-11E7792EBF68}"/>
                    </a:ext>
                  </a:extLst>
                </p:cNvPr>
                <p:cNvPicPr/>
                <p:nvPr/>
              </p:nvPicPr>
              <p:blipFill>
                <a:blip r:embed="rId54"/>
                <a:stretch>
                  <a:fillRect/>
                </a:stretch>
              </p:blipFill>
              <p:spPr>
                <a:xfrm>
                  <a:off x="8505446" y="5545111"/>
                  <a:ext cx="1029600" cy="6677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05A69555-CE01-4DBF-8CE1-4EEF6A2CA017}"/>
                    </a:ext>
                  </a:extLst>
                </p14:cNvPr>
                <p14:cNvContentPartPr/>
                <p14:nvPr/>
              </p14:nvContentPartPr>
              <p14:xfrm>
                <a:off x="8817566" y="5778381"/>
                <a:ext cx="25560" cy="291600"/>
              </p14:xfrm>
            </p:contentPart>
          </mc:Choice>
          <mc:Fallback xmlns="">
            <p:pic>
              <p:nvPicPr>
                <p:cNvPr id="37" name="Ink 36">
                  <a:extLst>
                    <a:ext uri="{FF2B5EF4-FFF2-40B4-BE49-F238E27FC236}">
                      <a16:creationId xmlns:a16="http://schemas.microsoft.com/office/drawing/2014/main" id="{05A69555-CE01-4DBF-8CE1-4EEF6A2CA017}"/>
                    </a:ext>
                  </a:extLst>
                </p:cNvPr>
                <p:cNvPicPr/>
                <p:nvPr/>
              </p:nvPicPr>
              <p:blipFill>
                <a:blip r:embed="rId56"/>
                <a:stretch>
                  <a:fillRect/>
                </a:stretch>
              </p:blipFill>
              <p:spPr>
                <a:xfrm>
                  <a:off x="8799566" y="5760381"/>
                  <a:ext cx="612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80595075-3579-40EF-8BC9-CAD4B1664F21}"/>
                    </a:ext>
                  </a:extLst>
                </p14:cNvPr>
                <p14:cNvContentPartPr/>
                <p14:nvPr/>
              </p14:nvContentPartPr>
              <p14:xfrm>
                <a:off x="8803886" y="5711781"/>
                <a:ext cx="176760" cy="146160"/>
              </p14:xfrm>
            </p:contentPart>
          </mc:Choice>
          <mc:Fallback xmlns="">
            <p:pic>
              <p:nvPicPr>
                <p:cNvPr id="38" name="Ink 37">
                  <a:extLst>
                    <a:ext uri="{FF2B5EF4-FFF2-40B4-BE49-F238E27FC236}">
                      <a16:creationId xmlns:a16="http://schemas.microsoft.com/office/drawing/2014/main" id="{80595075-3579-40EF-8BC9-CAD4B1664F21}"/>
                    </a:ext>
                  </a:extLst>
                </p:cNvPr>
                <p:cNvPicPr/>
                <p:nvPr/>
              </p:nvPicPr>
              <p:blipFill>
                <a:blip r:embed="rId58"/>
                <a:stretch>
                  <a:fillRect/>
                </a:stretch>
              </p:blipFill>
              <p:spPr>
                <a:xfrm>
                  <a:off x="8785886" y="5693781"/>
                  <a:ext cx="2124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Ink 38">
                  <a:extLst>
                    <a:ext uri="{FF2B5EF4-FFF2-40B4-BE49-F238E27FC236}">
                      <a16:creationId xmlns:a16="http://schemas.microsoft.com/office/drawing/2014/main" id="{76F849FB-8C41-4F33-A4DD-FF6780D5C4DD}"/>
                    </a:ext>
                  </a:extLst>
                </p14:cNvPr>
                <p14:cNvContentPartPr/>
                <p14:nvPr/>
              </p14:nvContentPartPr>
              <p14:xfrm>
                <a:off x="8915846" y="5848581"/>
                <a:ext cx="157680" cy="226800"/>
              </p14:xfrm>
            </p:contentPart>
          </mc:Choice>
          <mc:Fallback xmlns="">
            <p:pic>
              <p:nvPicPr>
                <p:cNvPr id="39" name="Ink 38">
                  <a:extLst>
                    <a:ext uri="{FF2B5EF4-FFF2-40B4-BE49-F238E27FC236}">
                      <a16:creationId xmlns:a16="http://schemas.microsoft.com/office/drawing/2014/main" id="{76F849FB-8C41-4F33-A4DD-FF6780D5C4DD}"/>
                    </a:ext>
                  </a:extLst>
                </p:cNvPr>
                <p:cNvPicPr/>
                <p:nvPr/>
              </p:nvPicPr>
              <p:blipFill>
                <a:blip r:embed="rId60"/>
                <a:stretch>
                  <a:fillRect/>
                </a:stretch>
              </p:blipFill>
              <p:spPr>
                <a:xfrm>
                  <a:off x="8897846" y="5830581"/>
                  <a:ext cx="1933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0" name="Ink 39">
                  <a:extLst>
                    <a:ext uri="{FF2B5EF4-FFF2-40B4-BE49-F238E27FC236}">
                      <a16:creationId xmlns:a16="http://schemas.microsoft.com/office/drawing/2014/main" id="{D4DF972F-996C-4C48-BEFF-6907AC460FC3}"/>
                    </a:ext>
                  </a:extLst>
                </p14:cNvPr>
                <p14:cNvContentPartPr/>
                <p14:nvPr/>
              </p14:nvContentPartPr>
              <p14:xfrm>
                <a:off x="9272246" y="5223261"/>
                <a:ext cx="196560" cy="225360"/>
              </p14:xfrm>
            </p:contentPart>
          </mc:Choice>
          <mc:Fallback xmlns="">
            <p:pic>
              <p:nvPicPr>
                <p:cNvPr id="40" name="Ink 39">
                  <a:extLst>
                    <a:ext uri="{FF2B5EF4-FFF2-40B4-BE49-F238E27FC236}">
                      <a16:creationId xmlns:a16="http://schemas.microsoft.com/office/drawing/2014/main" id="{D4DF972F-996C-4C48-BEFF-6907AC460FC3}"/>
                    </a:ext>
                  </a:extLst>
                </p:cNvPr>
                <p:cNvPicPr/>
                <p:nvPr/>
              </p:nvPicPr>
              <p:blipFill>
                <a:blip r:embed="rId62"/>
                <a:stretch>
                  <a:fillRect/>
                </a:stretch>
              </p:blipFill>
              <p:spPr>
                <a:xfrm>
                  <a:off x="9254246" y="5205261"/>
                  <a:ext cx="23220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Ink 40">
                  <a:extLst>
                    <a:ext uri="{FF2B5EF4-FFF2-40B4-BE49-F238E27FC236}">
                      <a16:creationId xmlns:a16="http://schemas.microsoft.com/office/drawing/2014/main" id="{2754820E-D6E4-480F-AB32-235446ACDE70}"/>
                    </a:ext>
                  </a:extLst>
                </p14:cNvPr>
                <p14:cNvContentPartPr/>
                <p14:nvPr/>
              </p14:nvContentPartPr>
              <p14:xfrm>
                <a:off x="9478166" y="5209221"/>
                <a:ext cx="177840" cy="199080"/>
              </p14:xfrm>
            </p:contentPart>
          </mc:Choice>
          <mc:Fallback xmlns="">
            <p:pic>
              <p:nvPicPr>
                <p:cNvPr id="41" name="Ink 40">
                  <a:extLst>
                    <a:ext uri="{FF2B5EF4-FFF2-40B4-BE49-F238E27FC236}">
                      <a16:creationId xmlns:a16="http://schemas.microsoft.com/office/drawing/2014/main" id="{2754820E-D6E4-480F-AB32-235446ACDE70}"/>
                    </a:ext>
                  </a:extLst>
                </p:cNvPr>
                <p:cNvPicPr/>
                <p:nvPr/>
              </p:nvPicPr>
              <p:blipFill>
                <a:blip r:embed="rId64"/>
                <a:stretch>
                  <a:fillRect/>
                </a:stretch>
              </p:blipFill>
              <p:spPr>
                <a:xfrm>
                  <a:off x="9460166" y="5191221"/>
                  <a:ext cx="213480" cy="234720"/>
                </a:xfrm>
                <a:prstGeom prst="rect">
                  <a:avLst/>
                </a:prstGeom>
              </p:spPr>
            </p:pic>
          </mc:Fallback>
        </mc:AlternateContent>
      </p:grpSp>
      <p:grpSp>
        <p:nvGrpSpPr>
          <p:cNvPr id="43" name="Group 42">
            <a:extLst>
              <a:ext uri="{FF2B5EF4-FFF2-40B4-BE49-F238E27FC236}">
                <a16:creationId xmlns:a16="http://schemas.microsoft.com/office/drawing/2014/main" id="{F4D65B6A-CC20-443F-96DB-2A17C149AE19}"/>
              </a:ext>
            </a:extLst>
          </p:cNvPr>
          <p:cNvGrpSpPr/>
          <p:nvPr/>
        </p:nvGrpSpPr>
        <p:grpSpPr>
          <a:xfrm>
            <a:off x="6255649" y="3178489"/>
            <a:ext cx="3563037" cy="1438496"/>
            <a:chOff x="1681869" y="2268538"/>
            <a:chExt cx="6548965" cy="2887876"/>
          </a:xfrm>
        </p:grpSpPr>
        <p:sp>
          <p:nvSpPr>
            <p:cNvPr id="47" name="AutoShape 2">
              <a:extLst>
                <a:ext uri="{FF2B5EF4-FFF2-40B4-BE49-F238E27FC236}">
                  <a16:creationId xmlns:a16="http://schemas.microsoft.com/office/drawing/2014/main" id="{70478B86-BE7A-4828-91E3-1CFE5358E74F}"/>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8" name="Line 3">
              <a:extLst>
                <a:ext uri="{FF2B5EF4-FFF2-40B4-BE49-F238E27FC236}">
                  <a16:creationId xmlns:a16="http://schemas.microsoft.com/office/drawing/2014/main" id="{2CF631FF-A8AA-4A03-8283-182B574ED194}"/>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9" name="Line 4">
              <a:extLst>
                <a:ext uri="{FF2B5EF4-FFF2-40B4-BE49-F238E27FC236}">
                  <a16:creationId xmlns:a16="http://schemas.microsoft.com/office/drawing/2014/main" id="{F74A2888-3D85-47E2-B7D3-8473C2D94231}"/>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0" name="Line 5">
              <a:extLst>
                <a:ext uri="{FF2B5EF4-FFF2-40B4-BE49-F238E27FC236}">
                  <a16:creationId xmlns:a16="http://schemas.microsoft.com/office/drawing/2014/main" id="{EBDB909D-0417-4FC9-BD5E-EE7408BE5A8B}"/>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1" name="Line 6">
              <a:extLst>
                <a:ext uri="{FF2B5EF4-FFF2-40B4-BE49-F238E27FC236}">
                  <a16:creationId xmlns:a16="http://schemas.microsoft.com/office/drawing/2014/main" id="{EB43FF9E-708E-4007-A741-6556D00C99F1}"/>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2" name="Line 7">
              <a:extLst>
                <a:ext uri="{FF2B5EF4-FFF2-40B4-BE49-F238E27FC236}">
                  <a16:creationId xmlns:a16="http://schemas.microsoft.com/office/drawing/2014/main" id="{602FFF44-E1A7-4F08-947C-FCEDB44B1573}"/>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3" name="Line 8">
              <a:extLst>
                <a:ext uri="{FF2B5EF4-FFF2-40B4-BE49-F238E27FC236}">
                  <a16:creationId xmlns:a16="http://schemas.microsoft.com/office/drawing/2014/main" id="{715B2B2F-4EE5-469D-9CF4-FAD8B81B2D8A}"/>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4" name="Line 9">
              <a:extLst>
                <a:ext uri="{FF2B5EF4-FFF2-40B4-BE49-F238E27FC236}">
                  <a16:creationId xmlns:a16="http://schemas.microsoft.com/office/drawing/2014/main" id="{A5F8627F-EC55-4728-8A90-2F3DC4971467}"/>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5" name="Text Box 10">
              <a:extLst>
                <a:ext uri="{FF2B5EF4-FFF2-40B4-BE49-F238E27FC236}">
                  <a16:creationId xmlns:a16="http://schemas.microsoft.com/office/drawing/2014/main" id="{C609B494-ABD1-49AF-BF4D-8838EA5B2534}"/>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56" name="Text Box 11">
              <a:extLst>
                <a:ext uri="{FF2B5EF4-FFF2-40B4-BE49-F238E27FC236}">
                  <a16:creationId xmlns:a16="http://schemas.microsoft.com/office/drawing/2014/main" id="{7D889010-B299-466D-82B4-177C24431B77}"/>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57" name="Text Box 12">
              <a:extLst>
                <a:ext uri="{FF2B5EF4-FFF2-40B4-BE49-F238E27FC236}">
                  <a16:creationId xmlns:a16="http://schemas.microsoft.com/office/drawing/2014/main" id="{042AE578-9853-41C1-9FEE-2BDC954750B2}"/>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58" name="Text Box 13">
              <a:extLst>
                <a:ext uri="{FF2B5EF4-FFF2-40B4-BE49-F238E27FC236}">
                  <a16:creationId xmlns:a16="http://schemas.microsoft.com/office/drawing/2014/main" id="{3F05F2F3-9971-434B-933D-3540CC1FA7B6}"/>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59" name="Text Box 14">
              <a:extLst>
                <a:ext uri="{FF2B5EF4-FFF2-40B4-BE49-F238E27FC236}">
                  <a16:creationId xmlns:a16="http://schemas.microsoft.com/office/drawing/2014/main" id="{3628C920-6348-4060-A082-303D78D4ECEB}"/>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60" name="Text Box 15">
              <a:extLst>
                <a:ext uri="{FF2B5EF4-FFF2-40B4-BE49-F238E27FC236}">
                  <a16:creationId xmlns:a16="http://schemas.microsoft.com/office/drawing/2014/main" id="{FCF1BB4B-3271-40FE-8A7A-56EA02CA649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61" name="Text Box 16">
              <a:extLst>
                <a:ext uri="{FF2B5EF4-FFF2-40B4-BE49-F238E27FC236}">
                  <a16:creationId xmlns:a16="http://schemas.microsoft.com/office/drawing/2014/main" id="{97DD194B-BADF-47D0-A7BB-101BA9FDCC34}"/>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62" name="Text Box 17">
              <a:extLst>
                <a:ext uri="{FF2B5EF4-FFF2-40B4-BE49-F238E27FC236}">
                  <a16:creationId xmlns:a16="http://schemas.microsoft.com/office/drawing/2014/main" id="{66FE219A-452F-437D-A047-CFA1EDAE2E66}"/>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63" name="Text Box 18">
              <a:extLst>
                <a:ext uri="{FF2B5EF4-FFF2-40B4-BE49-F238E27FC236}">
                  <a16:creationId xmlns:a16="http://schemas.microsoft.com/office/drawing/2014/main" id="{6EA06320-50FB-478D-BBAF-E714A581E7BF}"/>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64" name="Text Box 19">
              <a:extLst>
                <a:ext uri="{FF2B5EF4-FFF2-40B4-BE49-F238E27FC236}">
                  <a16:creationId xmlns:a16="http://schemas.microsoft.com/office/drawing/2014/main" id="{B3A86F32-A86E-4B09-9488-0B074923A446}"/>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65" name="Text Box 20">
              <a:extLst>
                <a:ext uri="{FF2B5EF4-FFF2-40B4-BE49-F238E27FC236}">
                  <a16:creationId xmlns:a16="http://schemas.microsoft.com/office/drawing/2014/main" id="{424C984F-1DC3-41CA-9F3A-926FBB8C73C2}"/>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66" name="Text Box 21">
              <a:extLst>
                <a:ext uri="{FF2B5EF4-FFF2-40B4-BE49-F238E27FC236}">
                  <a16:creationId xmlns:a16="http://schemas.microsoft.com/office/drawing/2014/main" id="{5F590AB0-3600-4B82-B3AE-A641C997615F}"/>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67" name="Text Box 22">
              <a:extLst>
                <a:ext uri="{FF2B5EF4-FFF2-40B4-BE49-F238E27FC236}">
                  <a16:creationId xmlns:a16="http://schemas.microsoft.com/office/drawing/2014/main" id="{41E7CC6C-2857-4C8A-9198-ECD1F085B750}"/>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68" name="Text Box 23">
              <a:extLst>
                <a:ext uri="{FF2B5EF4-FFF2-40B4-BE49-F238E27FC236}">
                  <a16:creationId xmlns:a16="http://schemas.microsoft.com/office/drawing/2014/main" id="{135582FE-2245-4240-8C43-586AD6A39865}"/>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69" name="Text Box 24">
              <a:extLst>
                <a:ext uri="{FF2B5EF4-FFF2-40B4-BE49-F238E27FC236}">
                  <a16:creationId xmlns:a16="http://schemas.microsoft.com/office/drawing/2014/main" id="{BCE5CEED-A5E9-4C70-9BFF-5129642DDBE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70" name="Text Box 25">
              <a:extLst>
                <a:ext uri="{FF2B5EF4-FFF2-40B4-BE49-F238E27FC236}">
                  <a16:creationId xmlns:a16="http://schemas.microsoft.com/office/drawing/2014/main" id="{2A4F9820-B9F2-4947-8565-F69BCCB719C5}"/>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71" name="Text Box 26">
              <a:extLst>
                <a:ext uri="{FF2B5EF4-FFF2-40B4-BE49-F238E27FC236}">
                  <a16:creationId xmlns:a16="http://schemas.microsoft.com/office/drawing/2014/main" id="{86D67011-A301-4B85-9A0E-9BFF2444E0E1}"/>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72" name="Text Box 27">
              <a:extLst>
                <a:ext uri="{FF2B5EF4-FFF2-40B4-BE49-F238E27FC236}">
                  <a16:creationId xmlns:a16="http://schemas.microsoft.com/office/drawing/2014/main" id="{11BB157E-C005-420B-BC93-6F14A2B09F81}"/>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spTree>
    <p:extLst>
      <p:ext uri="{BB962C8B-B14F-4D97-AF65-F5344CB8AC3E}">
        <p14:creationId xmlns:p14="http://schemas.microsoft.com/office/powerpoint/2010/main" val="269978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0" fill="hold"/>
                                        <p:tgtEl>
                                          <p:spTgt spid="11"/>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2000" fill="hold"/>
                                        <p:tgtEl>
                                          <p:spTgt spid="17"/>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2000" fill="hold"/>
                                        <p:tgtEl>
                                          <p:spTgt spid="32"/>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63"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2000" fill="hold"/>
                                        <p:tgtEl>
                                          <p:spTgt spid="4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C1EC-93A0-4B6E-8029-E95A8A8D1906}"/>
              </a:ext>
            </a:extLst>
          </p:cNvPr>
          <p:cNvSpPr>
            <a:spLocks noGrp="1"/>
          </p:cNvSpPr>
          <p:nvPr>
            <p:ph type="title"/>
          </p:nvPr>
        </p:nvSpPr>
        <p:spPr/>
        <p:txBody>
          <a:bodyPr/>
          <a:lstStyle/>
          <a:p>
            <a:r>
              <a:rPr lang="en-US"/>
              <a:t>Average Response Time</a:t>
            </a:r>
          </a:p>
        </p:txBody>
      </p:sp>
      <p:sp>
        <p:nvSpPr>
          <p:cNvPr id="3" name="Content Placeholder 2">
            <a:extLst>
              <a:ext uri="{FF2B5EF4-FFF2-40B4-BE49-F238E27FC236}">
                <a16:creationId xmlns:a16="http://schemas.microsoft.com/office/drawing/2014/main" id="{1C13507E-98E7-4B68-9A0C-7732334C8A9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CD27137-E378-4E5C-BD52-86D441FC2D02}"/>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B00A8D0-0046-47CB-AB88-CBB80E86A57F}"/>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17</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8DA00A13-9F47-415C-BB50-1A9DB0D718EE}"/>
              </a:ext>
            </a:extLst>
          </p:cNvPr>
          <p:cNvPicPr>
            <a:picLocks noChangeAspect="1"/>
          </p:cNvPicPr>
          <p:nvPr/>
        </p:nvPicPr>
        <p:blipFill>
          <a:blip r:embed="rId2"/>
          <a:stretch>
            <a:fillRect/>
          </a:stretch>
        </p:blipFill>
        <p:spPr>
          <a:xfrm>
            <a:off x="0" y="2211695"/>
            <a:ext cx="10080625" cy="3136284"/>
          </a:xfrm>
          <a:prstGeom prst="rect">
            <a:avLst/>
          </a:prstGeom>
        </p:spPr>
      </p:pic>
    </p:spTree>
    <p:extLst>
      <p:ext uri="{BB962C8B-B14F-4D97-AF65-F5344CB8AC3E}">
        <p14:creationId xmlns:p14="http://schemas.microsoft.com/office/powerpoint/2010/main" val="2967156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3FA5BF51-7963-48D9-BD2B-FB627F72FD97}"/>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FCFS drawbacks</a:t>
            </a:r>
          </a:p>
        </p:txBody>
      </p:sp>
      <p:sp>
        <p:nvSpPr>
          <p:cNvPr id="17410" name="Rectangle 2">
            <a:extLst>
              <a:ext uri="{FF2B5EF4-FFF2-40B4-BE49-F238E27FC236}">
                <a16:creationId xmlns:a16="http://schemas.microsoft.com/office/drawing/2014/main" id="{FD2C61C6-866E-4872-9AD1-25125E239118}"/>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spcBef>
                <a:spcPts val="648"/>
              </a:spcBef>
              <a:buSzPct val="42000"/>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644" dirty="0"/>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Favours CPU-bound processes</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CPU-bound processes monopolize the processor</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I/O-bound processes have to wait until completion of  CPU-bound process </a:t>
            </a:r>
          </a:p>
          <a:p>
            <a:pPr lvl="2">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dirty="0"/>
              <a:t>I/O-bound processes may have to wait even after their I/</a:t>
            </a:r>
            <a:r>
              <a:rPr lang="en-GB" altLang="en-US" sz="2424" dirty="0" err="1"/>
              <a:t>Os</a:t>
            </a:r>
            <a:r>
              <a:rPr lang="en-GB" altLang="en-US" sz="2424" dirty="0"/>
              <a:t> are completed (poor device utilization)</a:t>
            </a:r>
          </a:p>
          <a:p>
            <a:pPr lvl="2">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dirty="0"/>
              <a:t>Convoy effect</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Better I/O device utilization could be achieved if  I/O bound processes had higher priority</a:t>
            </a:r>
          </a:p>
        </p:txBody>
      </p:sp>
      <p:sp>
        <p:nvSpPr>
          <p:cNvPr id="4" name="Footer Placeholder 3">
            <a:extLst>
              <a:ext uri="{FF2B5EF4-FFF2-40B4-BE49-F238E27FC236}">
                <a16:creationId xmlns:a16="http://schemas.microsoft.com/office/drawing/2014/main" id="{C930AAE5-A143-485B-8675-C5B93A7A5FB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E062ACD1-570C-402E-8392-9B5493153BD3}"/>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3905532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723-12C0-47DF-B65F-D4C4375B9315}"/>
              </a:ext>
            </a:extLst>
          </p:cNvPr>
          <p:cNvSpPr>
            <a:spLocks noGrp="1"/>
          </p:cNvSpPr>
          <p:nvPr>
            <p:ph type="title"/>
          </p:nvPr>
        </p:nvSpPr>
        <p:spPr/>
        <p:txBody>
          <a:bodyPr/>
          <a:lstStyle/>
          <a:p>
            <a:r>
              <a:rPr lang="en-US" dirty="0"/>
              <a:t>Convoy Effect</a:t>
            </a:r>
          </a:p>
        </p:txBody>
      </p:sp>
      <p:sp>
        <p:nvSpPr>
          <p:cNvPr id="3" name="Content Placeholder 2">
            <a:extLst>
              <a:ext uri="{FF2B5EF4-FFF2-40B4-BE49-F238E27FC236}">
                <a16:creationId xmlns:a16="http://schemas.microsoft.com/office/drawing/2014/main" id="{3706ADF1-23D0-4087-BA82-3E3C8D98C66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8A9287F-5CE8-4753-BA46-17D285C5D8B9}"/>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89C7D162-6908-4B6B-959E-D1C00F21169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A9D9FB0B-A48B-4C02-9ADE-0F6E7887FF96}"/>
              </a:ext>
            </a:extLst>
          </p:cNvPr>
          <p:cNvPicPr>
            <a:picLocks noChangeAspect="1"/>
          </p:cNvPicPr>
          <p:nvPr/>
        </p:nvPicPr>
        <p:blipFill>
          <a:blip r:embed="rId2"/>
          <a:stretch>
            <a:fillRect/>
          </a:stretch>
        </p:blipFill>
        <p:spPr>
          <a:xfrm>
            <a:off x="653143" y="941625"/>
            <a:ext cx="8923629" cy="5950276"/>
          </a:xfrm>
          <a:prstGeom prst="rect">
            <a:avLst/>
          </a:prstGeom>
        </p:spPr>
      </p:pic>
    </p:spTree>
    <p:extLst>
      <p:ext uri="{BB962C8B-B14F-4D97-AF65-F5344CB8AC3E}">
        <p14:creationId xmlns:p14="http://schemas.microsoft.com/office/powerpoint/2010/main" val="21756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Quiz 1: due 2/25</a:t>
            </a:r>
          </a:p>
          <a:p>
            <a:pPr lvl="1"/>
            <a:r>
              <a:rPr lang="en-US" dirty="0"/>
              <a:t>Homework 6: due 2/28</a:t>
            </a:r>
          </a:p>
          <a:p>
            <a:pPr lvl="1"/>
            <a:r>
              <a:rPr lang="en-US" dirty="0"/>
              <a:t>Lab 2: due on 2/28</a:t>
            </a:r>
          </a:p>
          <a:p>
            <a:pPr lvl="1"/>
            <a:r>
              <a:rPr lang="en-US" dirty="0"/>
              <a:t>Project 2: due on 3/18</a:t>
            </a:r>
          </a:p>
          <a:p>
            <a:r>
              <a:rPr lang="en-US" dirty="0"/>
              <a:t>Midterm exam on Thursday 3/3</a:t>
            </a:r>
          </a:p>
          <a:p>
            <a:pPr lvl="1"/>
            <a:r>
              <a:rPr lang="en-US" dirty="0"/>
              <a:t>In-person, on paper, closed book</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E3607FC9-A77A-4CEC-B201-FD6943B401ED}"/>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Shortest Job First (</a:t>
            </a:r>
            <a:r>
              <a:rPr lang="en-GB" altLang="en-US" sz="3525"/>
              <a:t>Shortest Process Next</a:t>
            </a:r>
            <a:r>
              <a:rPr lang="en-GB" altLang="en-US" b="0"/>
              <a:t>)</a:t>
            </a:r>
          </a:p>
        </p:txBody>
      </p:sp>
      <p:sp>
        <p:nvSpPr>
          <p:cNvPr id="18434" name="Rectangle 2">
            <a:extLst>
              <a:ext uri="{FF2B5EF4-FFF2-40B4-BE49-F238E27FC236}">
                <a16:creationId xmlns:a16="http://schemas.microsoft.com/office/drawing/2014/main" id="{A670C1CC-C98F-4983-9392-1D866C0F5D42}"/>
              </a:ext>
            </a:extLst>
          </p:cNvPr>
          <p:cNvSpPr>
            <a:spLocks noGrp="1" noChangeArrowheads="1"/>
          </p:cNvSpPr>
          <p:nvPr>
            <p:ph idx="1"/>
          </p:nvPr>
        </p:nvSpPr>
        <p:spPr>
          <a:ln/>
        </p:spPr>
        <p:txBody>
          <a:bodyPr/>
          <a:lstStyle/>
          <a:p>
            <a:pPr>
              <a:lnSpc>
                <a:spcPct val="96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Selection function: the process with the shortest expected CPU burst time</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I/O-bound processes will be selected first</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Decision mode: non-preemptive</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The required processing time, i.e., the CPU burst time,  must be estimated for each process</a:t>
            </a:r>
          </a:p>
        </p:txBody>
      </p:sp>
      <p:sp>
        <p:nvSpPr>
          <p:cNvPr id="4" name="Footer Placeholder 3">
            <a:extLst>
              <a:ext uri="{FF2B5EF4-FFF2-40B4-BE49-F238E27FC236}">
                <a16:creationId xmlns:a16="http://schemas.microsoft.com/office/drawing/2014/main" id="{ED98CD1B-CC0F-4183-9A7A-D761866A6186}"/>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0EA6D591-B53C-496E-AC8A-4A137C95CFED}"/>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C531F251-E222-44F4-8DA4-AB867AEF8EF8}"/>
              </a:ext>
            </a:extLst>
          </p:cNvPr>
          <p:cNvGrpSpPr/>
          <p:nvPr/>
        </p:nvGrpSpPr>
        <p:grpSpPr>
          <a:xfrm>
            <a:off x="6286418" y="3520513"/>
            <a:ext cx="3563037" cy="1438496"/>
            <a:chOff x="1681869" y="2268538"/>
            <a:chExt cx="6548965" cy="2887876"/>
          </a:xfrm>
        </p:grpSpPr>
        <p:sp>
          <p:nvSpPr>
            <p:cNvPr id="8" name="AutoShape 2">
              <a:extLst>
                <a:ext uri="{FF2B5EF4-FFF2-40B4-BE49-F238E27FC236}">
                  <a16:creationId xmlns:a16="http://schemas.microsoft.com/office/drawing/2014/main" id="{D61BC132-6704-4FDB-B1EF-B1BB5543999B}"/>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C7CDAE72-AB53-4D76-8E4E-C39A085D7733}"/>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DD1F3A50-8937-4E08-9046-9778A139646B}"/>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16BA2277-2C3E-4A48-91D7-A755308F5BB4}"/>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A762E872-6810-4047-AF71-2641872A5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26F2AFF5-C931-479B-A97E-F699A5EE0CAA}"/>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29DC298E-CEC7-44E1-80E1-60460FA7B36B}"/>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8C5BB51E-B933-4170-8A15-343598863806}"/>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140FAE73-9833-44ED-B1A9-6DFDF053181E}"/>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52FD708D-692F-46E0-AFA4-9283B88F5B37}"/>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23465CCE-845E-4C81-89C4-A0B4FA2FA862}"/>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1A39EA78-44BA-4064-A9DC-588F6C93F931}"/>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6B49252F-AEA8-4CAB-B8B9-F4A583534985}"/>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0A3606E0-A7A0-4528-B768-CF0E388075DB}"/>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7003A0A4-2840-4C56-B423-6940C0EFC9CB}"/>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E914FAE9-104B-4321-8F24-42FD39EECB81}"/>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0C48EDB9-4C5D-4F93-A81B-F7BD1514260A}"/>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1EE05DCD-2017-4642-9333-70639115BB43}"/>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02D427FF-E4EC-41FD-9049-95514A774C33}"/>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717273D5-4F19-4CCB-B273-42746FFB4995}"/>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17E23F76-96C6-43EB-9F5F-EBB5C0B04B87}"/>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897B350D-CB83-4FF8-9D62-0C534A435389}"/>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11F6D6FB-504D-4A4D-962F-AB7E472F80D7}"/>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D26291BD-B4A3-4669-8D2E-EDBC1CC4FCA9}"/>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94058467-E8B9-4BA4-8BB6-DE3C50D0A71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13FDFF38-D610-4389-B8CA-880BE84E49FA}"/>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18453" name="Group 18452">
            <a:extLst>
              <a:ext uri="{FF2B5EF4-FFF2-40B4-BE49-F238E27FC236}">
                <a16:creationId xmlns:a16="http://schemas.microsoft.com/office/drawing/2014/main" id="{02766C6C-2C98-4CD8-9B4E-69FEB1C4DA67}"/>
              </a:ext>
            </a:extLst>
          </p:cNvPr>
          <p:cNvGrpSpPr/>
          <p:nvPr/>
        </p:nvGrpSpPr>
        <p:grpSpPr>
          <a:xfrm>
            <a:off x="185126" y="5310021"/>
            <a:ext cx="4347000" cy="1373760"/>
            <a:chOff x="185126" y="5310021"/>
            <a:chExt cx="4347000" cy="1373760"/>
          </a:xfrm>
        </p:grpSpPr>
        <mc:AlternateContent xmlns:mc="http://schemas.openxmlformats.org/markup-compatibility/2006" xmlns:p14="http://schemas.microsoft.com/office/powerpoint/2010/main">
          <mc:Choice Requires="p14">
            <p:contentPart p14:bwMode="auto" r:id="rId3">
              <p14:nvContentPartPr>
                <p14:cNvPr id="18440" name="Ink 18439">
                  <a:extLst>
                    <a:ext uri="{FF2B5EF4-FFF2-40B4-BE49-F238E27FC236}">
                      <a16:creationId xmlns:a16="http://schemas.microsoft.com/office/drawing/2014/main" id="{575BC59A-A256-4028-8E92-6E6C05B94B3B}"/>
                    </a:ext>
                  </a:extLst>
                </p14:cNvPr>
                <p14:cNvContentPartPr/>
                <p14:nvPr/>
              </p14:nvContentPartPr>
              <p14:xfrm>
                <a:off x="220046" y="5795661"/>
                <a:ext cx="1753920" cy="888120"/>
              </p14:xfrm>
            </p:contentPart>
          </mc:Choice>
          <mc:Fallback xmlns="">
            <p:pic>
              <p:nvPicPr>
                <p:cNvPr id="18440" name="Ink 18439">
                  <a:extLst>
                    <a:ext uri="{FF2B5EF4-FFF2-40B4-BE49-F238E27FC236}">
                      <a16:creationId xmlns:a16="http://schemas.microsoft.com/office/drawing/2014/main" id="{575BC59A-A256-4028-8E92-6E6C05B94B3B}"/>
                    </a:ext>
                  </a:extLst>
                </p:cNvPr>
                <p:cNvPicPr/>
                <p:nvPr/>
              </p:nvPicPr>
              <p:blipFill>
                <a:blip r:embed="rId4"/>
                <a:stretch>
                  <a:fillRect/>
                </a:stretch>
              </p:blipFill>
              <p:spPr>
                <a:xfrm>
                  <a:off x="202046" y="5777661"/>
                  <a:ext cx="1789560" cy="92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441" name="Ink 18440">
                  <a:extLst>
                    <a:ext uri="{FF2B5EF4-FFF2-40B4-BE49-F238E27FC236}">
                      <a16:creationId xmlns:a16="http://schemas.microsoft.com/office/drawing/2014/main" id="{4CAD02D7-143D-46CF-AF8E-A0AFD0A18BB9}"/>
                    </a:ext>
                  </a:extLst>
                </p14:cNvPr>
                <p14:cNvContentPartPr/>
                <p14:nvPr/>
              </p14:nvContentPartPr>
              <p14:xfrm>
                <a:off x="735206" y="6074301"/>
                <a:ext cx="19800" cy="468720"/>
              </p14:xfrm>
            </p:contentPart>
          </mc:Choice>
          <mc:Fallback xmlns="">
            <p:pic>
              <p:nvPicPr>
                <p:cNvPr id="18441" name="Ink 18440">
                  <a:extLst>
                    <a:ext uri="{FF2B5EF4-FFF2-40B4-BE49-F238E27FC236}">
                      <a16:creationId xmlns:a16="http://schemas.microsoft.com/office/drawing/2014/main" id="{4CAD02D7-143D-46CF-AF8E-A0AFD0A18BB9}"/>
                    </a:ext>
                  </a:extLst>
                </p:cNvPr>
                <p:cNvPicPr/>
                <p:nvPr/>
              </p:nvPicPr>
              <p:blipFill>
                <a:blip r:embed="rId6"/>
                <a:stretch>
                  <a:fillRect/>
                </a:stretch>
              </p:blipFill>
              <p:spPr>
                <a:xfrm>
                  <a:off x="717527" y="6056301"/>
                  <a:ext cx="54804"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442" name="Ink 18441">
                  <a:extLst>
                    <a:ext uri="{FF2B5EF4-FFF2-40B4-BE49-F238E27FC236}">
                      <a16:creationId xmlns:a16="http://schemas.microsoft.com/office/drawing/2014/main" id="{8CB58FCF-C76D-45C2-B370-A86F32E5258D}"/>
                    </a:ext>
                  </a:extLst>
                </p14:cNvPr>
                <p14:cNvContentPartPr/>
                <p14:nvPr/>
              </p14:nvContentPartPr>
              <p14:xfrm>
                <a:off x="721526" y="5965581"/>
                <a:ext cx="304920" cy="302760"/>
              </p14:xfrm>
            </p:contentPart>
          </mc:Choice>
          <mc:Fallback xmlns="">
            <p:pic>
              <p:nvPicPr>
                <p:cNvPr id="18442" name="Ink 18441">
                  <a:extLst>
                    <a:ext uri="{FF2B5EF4-FFF2-40B4-BE49-F238E27FC236}">
                      <a16:creationId xmlns:a16="http://schemas.microsoft.com/office/drawing/2014/main" id="{8CB58FCF-C76D-45C2-B370-A86F32E5258D}"/>
                    </a:ext>
                  </a:extLst>
                </p:cNvPr>
                <p:cNvPicPr/>
                <p:nvPr/>
              </p:nvPicPr>
              <p:blipFill>
                <a:blip r:embed="rId8"/>
                <a:stretch>
                  <a:fillRect/>
                </a:stretch>
              </p:blipFill>
              <p:spPr>
                <a:xfrm>
                  <a:off x="703526" y="5947581"/>
                  <a:ext cx="34056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443" name="Ink 18442">
                  <a:extLst>
                    <a:ext uri="{FF2B5EF4-FFF2-40B4-BE49-F238E27FC236}">
                      <a16:creationId xmlns:a16="http://schemas.microsoft.com/office/drawing/2014/main" id="{59443C6B-27ED-4A70-BA8C-3661E2F2F820}"/>
                    </a:ext>
                  </a:extLst>
                </p14:cNvPr>
                <p14:cNvContentPartPr/>
                <p14:nvPr/>
              </p14:nvContentPartPr>
              <p14:xfrm>
                <a:off x="974606" y="6311181"/>
                <a:ext cx="72360" cy="347400"/>
              </p14:xfrm>
            </p:contentPart>
          </mc:Choice>
          <mc:Fallback xmlns="">
            <p:pic>
              <p:nvPicPr>
                <p:cNvPr id="18443" name="Ink 18442">
                  <a:extLst>
                    <a:ext uri="{FF2B5EF4-FFF2-40B4-BE49-F238E27FC236}">
                      <a16:creationId xmlns:a16="http://schemas.microsoft.com/office/drawing/2014/main" id="{59443C6B-27ED-4A70-BA8C-3661E2F2F820}"/>
                    </a:ext>
                  </a:extLst>
                </p:cNvPr>
                <p:cNvPicPr/>
                <p:nvPr/>
              </p:nvPicPr>
              <p:blipFill>
                <a:blip r:embed="rId10"/>
                <a:stretch>
                  <a:fillRect/>
                </a:stretch>
              </p:blipFill>
              <p:spPr>
                <a:xfrm>
                  <a:off x="956606" y="6293181"/>
                  <a:ext cx="10800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444" name="Ink 18443">
                  <a:extLst>
                    <a:ext uri="{FF2B5EF4-FFF2-40B4-BE49-F238E27FC236}">
                      <a16:creationId xmlns:a16="http://schemas.microsoft.com/office/drawing/2014/main" id="{7C8C0CDD-5FEE-4567-BBD5-97E090E4FC66}"/>
                    </a:ext>
                  </a:extLst>
                </p14:cNvPr>
                <p14:cNvContentPartPr/>
                <p14:nvPr/>
              </p14:nvContentPartPr>
              <p14:xfrm>
                <a:off x="185126" y="5491821"/>
                <a:ext cx="269640" cy="312840"/>
              </p14:xfrm>
            </p:contentPart>
          </mc:Choice>
          <mc:Fallback xmlns="">
            <p:pic>
              <p:nvPicPr>
                <p:cNvPr id="18444" name="Ink 18443">
                  <a:extLst>
                    <a:ext uri="{FF2B5EF4-FFF2-40B4-BE49-F238E27FC236}">
                      <a16:creationId xmlns:a16="http://schemas.microsoft.com/office/drawing/2014/main" id="{7C8C0CDD-5FEE-4567-BBD5-97E090E4FC66}"/>
                    </a:ext>
                  </a:extLst>
                </p:cNvPr>
                <p:cNvPicPr/>
                <p:nvPr/>
              </p:nvPicPr>
              <p:blipFill>
                <a:blip r:embed="rId12"/>
                <a:stretch>
                  <a:fillRect/>
                </a:stretch>
              </p:blipFill>
              <p:spPr>
                <a:xfrm>
                  <a:off x="167126" y="5473821"/>
                  <a:ext cx="30528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445" name="Ink 18444">
                  <a:extLst>
                    <a:ext uri="{FF2B5EF4-FFF2-40B4-BE49-F238E27FC236}">
                      <a16:creationId xmlns:a16="http://schemas.microsoft.com/office/drawing/2014/main" id="{03E86C08-9B59-4EE7-A3C3-4755D66A7B86}"/>
                    </a:ext>
                  </a:extLst>
                </p14:cNvPr>
                <p14:cNvContentPartPr/>
                <p14:nvPr/>
              </p14:nvContentPartPr>
              <p14:xfrm>
                <a:off x="1563926" y="5310021"/>
                <a:ext cx="221760" cy="320400"/>
              </p14:xfrm>
            </p:contentPart>
          </mc:Choice>
          <mc:Fallback xmlns="">
            <p:pic>
              <p:nvPicPr>
                <p:cNvPr id="18445" name="Ink 18444">
                  <a:extLst>
                    <a:ext uri="{FF2B5EF4-FFF2-40B4-BE49-F238E27FC236}">
                      <a16:creationId xmlns:a16="http://schemas.microsoft.com/office/drawing/2014/main" id="{03E86C08-9B59-4EE7-A3C3-4755D66A7B86}"/>
                    </a:ext>
                  </a:extLst>
                </p:cNvPr>
                <p:cNvPicPr/>
                <p:nvPr/>
              </p:nvPicPr>
              <p:blipFill>
                <a:blip r:embed="rId14"/>
                <a:stretch>
                  <a:fillRect/>
                </a:stretch>
              </p:blipFill>
              <p:spPr>
                <a:xfrm>
                  <a:off x="1545926" y="5292001"/>
                  <a:ext cx="257400" cy="35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447" name="Ink 18446">
                  <a:extLst>
                    <a:ext uri="{FF2B5EF4-FFF2-40B4-BE49-F238E27FC236}">
                      <a16:creationId xmlns:a16="http://schemas.microsoft.com/office/drawing/2014/main" id="{72EBCF5A-647C-471A-95CD-ABB23CD8E638}"/>
                    </a:ext>
                  </a:extLst>
                </p14:cNvPr>
                <p14:cNvContentPartPr/>
                <p14:nvPr/>
              </p14:nvContentPartPr>
              <p14:xfrm>
                <a:off x="2139566" y="5801061"/>
                <a:ext cx="93240" cy="799920"/>
              </p14:xfrm>
            </p:contentPart>
          </mc:Choice>
          <mc:Fallback xmlns="">
            <p:pic>
              <p:nvPicPr>
                <p:cNvPr id="18447" name="Ink 18446">
                  <a:extLst>
                    <a:ext uri="{FF2B5EF4-FFF2-40B4-BE49-F238E27FC236}">
                      <a16:creationId xmlns:a16="http://schemas.microsoft.com/office/drawing/2014/main" id="{72EBCF5A-647C-471A-95CD-ABB23CD8E638}"/>
                    </a:ext>
                  </a:extLst>
                </p:cNvPr>
                <p:cNvPicPr/>
                <p:nvPr/>
              </p:nvPicPr>
              <p:blipFill>
                <a:blip r:embed="rId16"/>
                <a:stretch>
                  <a:fillRect/>
                </a:stretch>
              </p:blipFill>
              <p:spPr>
                <a:xfrm>
                  <a:off x="2121635" y="5783061"/>
                  <a:ext cx="128743" cy="835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448" name="Ink 18447">
                  <a:extLst>
                    <a:ext uri="{FF2B5EF4-FFF2-40B4-BE49-F238E27FC236}">
                      <a16:creationId xmlns:a16="http://schemas.microsoft.com/office/drawing/2014/main" id="{6AF62A84-9BD1-461E-AF45-9F7E049CBE86}"/>
                    </a:ext>
                  </a:extLst>
                </p14:cNvPr>
                <p14:cNvContentPartPr/>
                <p14:nvPr/>
              </p14:nvContentPartPr>
              <p14:xfrm>
                <a:off x="2110046" y="5743821"/>
                <a:ext cx="2422080" cy="939240"/>
              </p14:xfrm>
            </p:contentPart>
          </mc:Choice>
          <mc:Fallback xmlns="">
            <p:pic>
              <p:nvPicPr>
                <p:cNvPr id="18448" name="Ink 18447">
                  <a:extLst>
                    <a:ext uri="{FF2B5EF4-FFF2-40B4-BE49-F238E27FC236}">
                      <a16:creationId xmlns:a16="http://schemas.microsoft.com/office/drawing/2014/main" id="{6AF62A84-9BD1-461E-AF45-9F7E049CBE86}"/>
                    </a:ext>
                  </a:extLst>
                </p:cNvPr>
                <p:cNvPicPr/>
                <p:nvPr/>
              </p:nvPicPr>
              <p:blipFill>
                <a:blip r:embed="rId18"/>
                <a:stretch>
                  <a:fillRect/>
                </a:stretch>
              </p:blipFill>
              <p:spPr>
                <a:xfrm>
                  <a:off x="2092049" y="5725821"/>
                  <a:ext cx="2457715" cy="974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450" name="Ink 18449">
                  <a:extLst>
                    <a:ext uri="{FF2B5EF4-FFF2-40B4-BE49-F238E27FC236}">
                      <a16:creationId xmlns:a16="http://schemas.microsoft.com/office/drawing/2014/main" id="{273FE0CF-1CC0-404D-88CF-302F00A81F9F}"/>
                    </a:ext>
                  </a:extLst>
                </p14:cNvPr>
                <p14:cNvContentPartPr/>
                <p14:nvPr/>
              </p14:nvContentPartPr>
              <p14:xfrm>
                <a:off x="2946326" y="6008781"/>
                <a:ext cx="33840" cy="459360"/>
              </p14:xfrm>
            </p:contentPart>
          </mc:Choice>
          <mc:Fallback xmlns="">
            <p:pic>
              <p:nvPicPr>
                <p:cNvPr id="18450" name="Ink 18449">
                  <a:extLst>
                    <a:ext uri="{FF2B5EF4-FFF2-40B4-BE49-F238E27FC236}">
                      <a16:creationId xmlns:a16="http://schemas.microsoft.com/office/drawing/2014/main" id="{273FE0CF-1CC0-404D-88CF-302F00A81F9F}"/>
                    </a:ext>
                  </a:extLst>
                </p:cNvPr>
                <p:cNvPicPr/>
                <p:nvPr/>
              </p:nvPicPr>
              <p:blipFill>
                <a:blip r:embed="rId20"/>
                <a:stretch>
                  <a:fillRect/>
                </a:stretch>
              </p:blipFill>
              <p:spPr>
                <a:xfrm>
                  <a:off x="2928326" y="5990795"/>
                  <a:ext cx="69480" cy="49497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451" name="Ink 18450">
                  <a:extLst>
                    <a:ext uri="{FF2B5EF4-FFF2-40B4-BE49-F238E27FC236}">
                      <a16:creationId xmlns:a16="http://schemas.microsoft.com/office/drawing/2014/main" id="{DCE68424-748D-4AE7-A6EB-F608A523E0C2}"/>
                    </a:ext>
                  </a:extLst>
                </p14:cNvPr>
                <p14:cNvContentPartPr/>
                <p14:nvPr/>
              </p14:nvContentPartPr>
              <p14:xfrm>
                <a:off x="2918966" y="5952981"/>
                <a:ext cx="182160" cy="219960"/>
              </p14:xfrm>
            </p:contentPart>
          </mc:Choice>
          <mc:Fallback xmlns="">
            <p:pic>
              <p:nvPicPr>
                <p:cNvPr id="18451" name="Ink 18450">
                  <a:extLst>
                    <a:ext uri="{FF2B5EF4-FFF2-40B4-BE49-F238E27FC236}">
                      <a16:creationId xmlns:a16="http://schemas.microsoft.com/office/drawing/2014/main" id="{DCE68424-748D-4AE7-A6EB-F608A523E0C2}"/>
                    </a:ext>
                  </a:extLst>
                </p:cNvPr>
                <p:cNvPicPr/>
                <p:nvPr/>
              </p:nvPicPr>
              <p:blipFill>
                <a:blip r:embed="rId22"/>
                <a:stretch>
                  <a:fillRect/>
                </a:stretch>
              </p:blipFill>
              <p:spPr>
                <a:xfrm>
                  <a:off x="2900966" y="5935010"/>
                  <a:ext cx="217800" cy="25554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452" name="Ink 18451">
                  <a:extLst>
                    <a:ext uri="{FF2B5EF4-FFF2-40B4-BE49-F238E27FC236}">
                      <a16:creationId xmlns:a16="http://schemas.microsoft.com/office/drawing/2014/main" id="{9F1C6A05-4265-410C-AD9A-19A8807C1ABF}"/>
                    </a:ext>
                  </a:extLst>
                </p14:cNvPr>
                <p14:cNvContentPartPr/>
                <p14:nvPr/>
              </p14:nvContentPartPr>
              <p14:xfrm>
                <a:off x="3177806" y="6257181"/>
                <a:ext cx="249120" cy="242280"/>
              </p14:xfrm>
            </p:contentPart>
          </mc:Choice>
          <mc:Fallback xmlns="">
            <p:pic>
              <p:nvPicPr>
                <p:cNvPr id="18452" name="Ink 18451">
                  <a:extLst>
                    <a:ext uri="{FF2B5EF4-FFF2-40B4-BE49-F238E27FC236}">
                      <a16:creationId xmlns:a16="http://schemas.microsoft.com/office/drawing/2014/main" id="{9F1C6A05-4265-410C-AD9A-19A8807C1ABF}"/>
                    </a:ext>
                  </a:extLst>
                </p:cNvPr>
                <p:cNvPicPr/>
                <p:nvPr/>
              </p:nvPicPr>
              <p:blipFill>
                <a:blip r:embed="rId24"/>
                <a:stretch>
                  <a:fillRect/>
                </a:stretch>
              </p:blipFill>
              <p:spPr>
                <a:xfrm>
                  <a:off x="3159806" y="6239154"/>
                  <a:ext cx="284760" cy="27797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454" name="Ink 18453">
                <a:extLst>
                  <a:ext uri="{FF2B5EF4-FFF2-40B4-BE49-F238E27FC236}">
                    <a16:creationId xmlns:a16="http://schemas.microsoft.com/office/drawing/2014/main" id="{E8E3E202-DB25-40EF-BE73-FADCD755FED4}"/>
                  </a:ext>
                </a:extLst>
              </p14:cNvPr>
              <p14:cNvContentPartPr/>
              <p14:nvPr/>
            </p14:nvContentPartPr>
            <p14:xfrm>
              <a:off x="4070246" y="5142621"/>
              <a:ext cx="222120" cy="341280"/>
            </p14:xfrm>
          </p:contentPart>
        </mc:Choice>
        <mc:Fallback xmlns="">
          <p:pic>
            <p:nvPicPr>
              <p:cNvPr id="18454" name="Ink 18453">
                <a:extLst>
                  <a:ext uri="{FF2B5EF4-FFF2-40B4-BE49-F238E27FC236}">
                    <a16:creationId xmlns:a16="http://schemas.microsoft.com/office/drawing/2014/main" id="{E8E3E202-DB25-40EF-BE73-FADCD755FED4}"/>
                  </a:ext>
                </a:extLst>
              </p:cNvPr>
              <p:cNvPicPr/>
              <p:nvPr/>
            </p:nvPicPr>
            <p:blipFill>
              <a:blip r:embed="rId26"/>
              <a:stretch>
                <a:fillRect/>
              </a:stretch>
            </p:blipFill>
            <p:spPr>
              <a:xfrm>
                <a:off x="4052246" y="5124621"/>
                <a:ext cx="257760" cy="376920"/>
              </a:xfrm>
              <a:prstGeom prst="rect">
                <a:avLst/>
              </a:prstGeom>
            </p:spPr>
          </p:pic>
        </mc:Fallback>
      </mc:AlternateContent>
      <p:grpSp>
        <p:nvGrpSpPr>
          <p:cNvPr id="18467" name="Group 18466">
            <a:extLst>
              <a:ext uri="{FF2B5EF4-FFF2-40B4-BE49-F238E27FC236}">
                <a16:creationId xmlns:a16="http://schemas.microsoft.com/office/drawing/2014/main" id="{B0748EFE-2E42-4BB1-B9FB-5ADCCA0C1DEF}"/>
              </a:ext>
            </a:extLst>
          </p:cNvPr>
          <p:cNvGrpSpPr/>
          <p:nvPr/>
        </p:nvGrpSpPr>
        <p:grpSpPr>
          <a:xfrm>
            <a:off x="4698446" y="5190861"/>
            <a:ext cx="3854520" cy="1492560"/>
            <a:chOff x="4698446" y="5190861"/>
            <a:chExt cx="3854520" cy="1492560"/>
          </a:xfrm>
        </p:grpSpPr>
        <mc:AlternateContent xmlns:mc="http://schemas.openxmlformats.org/markup-compatibility/2006" xmlns:p14="http://schemas.microsoft.com/office/powerpoint/2010/main">
          <mc:Choice Requires="p14">
            <p:contentPart p14:bwMode="auto" r:id="rId27">
              <p14:nvContentPartPr>
                <p14:cNvPr id="18455" name="Ink 18454">
                  <a:extLst>
                    <a:ext uri="{FF2B5EF4-FFF2-40B4-BE49-F238E27FC236}">
                      <a16:creationId xmlns:a16="http://schemas.microsoft.com/office/drawing/2014/main" id="{0F6974C9-1818-435E-931D-6FD818010EBE}"/>
                    </a:ext>
                  </a:extLst>
                </p14:cNvPr>
                <p14:cNvContentPartPr/>
                <p14:nvPr/>
              </p14:nvContentPartPr>
              <p14:xfrm>
                <a:off x="4706366" y="5780181"/>
                <a:ext cx="34560" cy="759240"/>
              </p14:xfrm>
            </p:contentPart>
          </mc:Choice>
          <mc:Fallback xmlns="">
            <p:pic>
              <p:nvPicPr>
                <p:cNvPr id="18455" name="Ink 18454">
                  <a:extLst>
                    <a:ext uri="{FF2B5EF4-FFF2-40B4-BE49-F238E27FC236}">
                      <a16:creationId xmlns:a16="http://schemas.microsoft.com/office/drawing/2014/main" id="{0F6974C9-1818-435E-931D-6FD818010EBE}"/>
                    </a:ext>
                  </a:extLst>
                </p:cNvPr>
                <p:cNvPicPr/>
                <p:nvPr/>
              </p:nvPicPr>
              <p:blipFill>
                <a:blip r:embed="rId28"/>
                <a:stretch>
                  <a:fillRect/>
                </a:stretch>
              </p:blipFill>
              <p:spPr>
                <a:xfrm>
                  <a:off x="4688366" y="5762181"/>
                  <a:ext cx="70200" cy="79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456" name="Ink 18455">
                  <a:extLst>
                    <a:ext uri="{FF2B5EF4-FFF2-40B4-BE49-F238E27FC236}">
                      <a16:creationId xmlns:a16="http://schemas.microsoft.com/office/drawing/2014/main" id="{193D5C91-0611-4108-A85E-08BB1888AD5E}"/>
                    </a:ext>
                  </a:extLst>
                </p14:cNvPr>
                <p14:cNvContentPartPr/>
                <p14:nvPr/>
              </p14:nvContentPartPr>
              <p14:xfrm>
                <a:off x="4698446" y="5630421"/>
                <a:ext cx="1795320" cy="1033200"/>
              </p14:xfrm>
            </p:contentPart>
          </mc:Choice>
          <mc:Fallback xmlns="">
            <p:pic>
              <p:nvPicPr>
                <p:cNvPr id="18456" name="Ink 18455">
                  <a:extLst>
                    <a:ext uri="{FF2B5EF4-FFF2-40B4-BE49-F238E27FC236}">
                      <a16:creationId xmlns:a16="http://schemas.microsoft.com/office/drawing/2014/main" id="{193D5C91-0611-4108-A85E-08BB1888AD5E}"/>
                    </a:ext>
                  </a:extLst>
                </p:cNvPr>
                <p:cNvPicPr/>
                <p:nvPr/>
              </p:nvPicPr>
              <p:blipFill>
                <a:blip r:embed="rId30"/>
                <a:stretch>
                  <a:fillRect/>
                </a:stretch>
              </p:blipFill>
              <p:spPr>
                <a:xfrm>
                  <a:off x="4680450" y="5612427"/>
                  <a:ext cx="1830953" cy="1068828"/>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457" name="Ink 18456">
                  <a:extLst>
                    <a:ext uri="{FF2B5EF4-FFF2-40B4-BE49-F238E27FC236}">
                      <a16:creationId xmlns:a16="http://schemas.microsoft.com/office/drawing/2014/main" id="{C9A788CA-57EE-4307-BECE-0FE3B22B4788}"/>
                    </a:ext>
                  </a:extLst>
                </p14:cNvPr>
                <p14:cNvContentPartPr/>
                <p14:nvPr/>
              </p14:nvContentPartPr>
              <p14:xfrm>
                <a:off x="5299646" y="5965581"/>
                <a:ext cx="66240" cy="483120"/>
              </p14:xfrm>
            </p:contentPart>
          </mc:Choice>
          <mc:Fallback xmlns="">
            <p:pic>
              <p:nvPicPr>
                <p:cNvPr id="18457" name="Ink 18456">
                  <a:extLst>
                    <a:ext uri="{FF2B5EF4-FFF2-40B4-BE49-F238E27FC236}">
                      <a16:creationId xmlns:a16="http://schemas.microsoft.com/office/drawing/2014/main" id="{C9A788CA-57EE-4307-BECE-0FE3B22B4788}"/>
                    </a:ext>
                  </a:extLst>
                </p:cNvPr>
                <p:cNvPicPr/>
                <p:nvPr/>
              </p:nvPicPr>
              <p:blipFill>
                <a:blip r:embed="rId32"/>
                <a:stretch>
                  <a:fillRect/>
                </a:stretch>
              </p:blipFill>
              <p:spPr>
                <a:xfrm>
                  <a:off x="5281646" y="5947581"/>
                  <a:ext cx="10188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458" name="Ink 18457">
                  <a:extLst>
                    <a:ext uri="{FF2B5EF4-FFF2-40B4-BE49-F238E27FC236}">
                      <a16:creationId xmlns:a16="http://schemas.microsoft.com/office/drawing/2014/main" id="{EE27702C-3F76-4FF0-984A-4006C2E5B2BF}"/>
                    </a:ext>
                  </a:extLst>
                </p14:cNvPr>
                <p14:cNvContentPartPr/>
                <p14:nvPr/>
              </p14:nvContentPartPr>
              <p14:xfrm>
                <a:off x="5334206" y="5834541"/>
                <a:ext cx="270720" cy="272880"/>
              </p14:xfrm>
            </p:contentPart>
          </mc:Choice>
          <mc:Fallback xmlns="">
            <p:pic>
              <p:nvPicPr>
                <p:cNvPr id="18458" name="Ink 18457">
                  <a:extLst>
                    <a:ext uri="{FF2B5EF4-FFF2-40B4-BE49-F238E27FC236}">
                      <a16:creationId xmlns:a16="http://schemas.microsoft.com/office/drawing/2014/main" id="{EE27702C-3F76-4FF0-984A-4006C2E5B2BF}"/>
                    </a:ext>
                  </a:extLst>
                </p:cNvPr>
                <p:cNvPicPr/>
                <p:nvPr/>
              </p:nvPicPr>
              <p:blipFill>
                <a:blip r:embed="rId34"/>
                <a:stretch>
                  <a:fillRect/>
                </a:stretch>
              </p:blipFill>
              <p:spPr>
                <a:xfrm>
                  <a:off x="5316206" y="5816541"/>
                  <a:ext cx="3063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8459" name="Ink 18458">
                  <a:extLst>
                    <a:ext uri="{FF2B5EF4-FFF2-40B4-BE49-F238E27FC236}">
                      <a16:creationId xmlns:a16="http://schemas.microsoft.com/office/drawing/2014/main" id="{6F29652A-72D2-4E1A-890F-F26A01C7993D}"/>
                    </a:ext>
                  </a:extLst>
                </p14:cNvPr>
                <p14:cNvContentPartPr/>
                <p14:nvPr/>
              </p14:nvContentPartPr>
              <p14:xfrm>
                <a:off x="5501966" y="6122901"/>
                <a:ext cx="263520" cy="336240"/>
              </p14:xfrm>
            </p:contentPart>
          </mc:Choice>
          <mc:Fallback xmlns="">
            <p:pic>
              <p:nvPicPr>
                <p:cNvPr id="18459" name="Ink 18458">
                  <a:extLst>
                    <a:ext uri="{FF2B5EF4-FFF2-40B4-BE49-F238E27FC236}">
                      <a16:creationId xmlns:a16="http://schemas.microsoft.com/office/drawing/2014/main" id="{6F29652A-72D2-4E1A-890F-F26A01C7993D}"/>
                    </a:ext>
                  </a:extLst>
                </p:cNvPr>
                <p:cNvPicPr/>
                <p:nvPr/>
              </p:nvPicPr>
              <p:blipFill>
                <a:blip r:embed="rId36"/>
                <a:stretch>
                  <a:fillRect/>
                </a:stretch>
              </p:blipFill>
              <p:spPr>
                <a:xfrm>
                  <a:off x="5483966" y="6104901"/>
                  <a:ext cx="2991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8460" name="Ink 18459">
                  <a:extLst>
                    <a:ext uri="{FF2B5EF4-FFF2-40B4-BE49-F238E27FC236}">
                      <a16:creationId xmlns:a16="http://schemas.microsoft.com/office/drawing/2014/main" id="{ABF8B982-FB1F-4754-AD7E-4BC30F3861A1}"/>
                    </a:ext>
                  </a:extLst>
                </p14:cNvPr>
                <p14:cNvContentPartPr/>
                <p14:nvPr/>
              </p14:nvContentPartPr>
              <p14:xfrm>
                <a:off x="6192086" y="5223981"/>
                <a:ext cx="25200" cy="318960"/>
              </p14:xfrm>
            </p:contentPart>
          </mc:Choice>
          <mc:Fallback xmlns="">
            <p:pic>
              <p:nvPicPr>
                <p:cNvPr id="18460" name="Ink 18459">
                  <a:extLst>
                    <a:ext uri="{FF2B5EF4-FFF2-40B4-BE49-F238E27FC236}">
                      <a16:creationId xmlns:a16="http://schemas.microsoft.com/office/drawing/2014/main" id="{ABF8B982-FB1F-4754-AD7E-4BC30F3861A1}"/>
                    </a:ext>
                  </a:extLst>
                </p:cNvPr>
                <p:cNvPicPr/>
                <p:nvPr/>
              </p:nvPicPr>
              <p:blipFill>
                <a:blip r:embed="rId38"/>
                <a:stretch>
                  <a:fillRect/>
                </a:stretch>
              </p:blipFill>
              <p:spPr>
                <a:xfrm>
                  <a:off x="6174086" y="5205981"/>
                  <a:ext cx="6084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8461" name="Ink 18460">
                  <a:extLst>
                    <a:ext uri="{FF2B5EF4-FFF2-40B4-BE49-F238E27FC236}">
                      <a16:creationId xmlns:a16="http://schemas.microsoft.com/office/drawing/2014/main" id="{0BE2E413-25E2-4CB8-9CA1-42CF8F1F30F6}"/>
                    </a:ext>
                  </a:extLst>
                </p14:cNvPr>
                <p14:cNvContentPartPr/>
                <p14:nvPr/>
              </p14:nvContentPartPr>
              <p14:xfrm>
                <a:off x="6349046" y="5190861"/>
                <a:ext cx="44640" cy="384120"/>
              </p14:xfrm>
            </p:contentPart>
          </mc:Choice>
          <mc:Fallback xmlns="">
            <p:pic>
              <p:nvPicPr>
                <p:cNvPr id="18461" name="Ink 18460">
                  <a:extLst>
                    <a:ext uri="{FF2B5EF4-FFF2-40B4-BE49-F238E27FC236}">
                      <a16:creationId xmlns:a16="http://schemas.microsoft.com/office/drawing/2014/main" id="{0BE2E413-25E2-4CB8-9CA1-42CF8F1F30F6}"/>
                    </a:ext>
                  </a:extLst>
                </p:cNvPr>
                <p:cNvPicPr/>
                <p:nvPr/>
              </p:nvPicPr>
              <p:blipFill>
                <a:blip r:embed="rId40"/>
                <a:stretch>
                  <a:fillRect/>
                </a:stretch>
              </p:blipFill>
              <p:spPr>
                <a:xfrm>
                  <a:off x="6331190" y="5172861"/>
                  <a:ext cx="79995"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462" name="Ink 18461">
                  <a:extLst>
                    <a:ext uri="{FF2B5EF4-FFF2-40B4-BE49-F238E27FC236}">
                      <a16:creationId xmlns:a16="http://schemas.microsoft.com/office/drawing/2014/main" id="{AE90A567-A368-42A6-B4B4-0EBB2F329DDA}"/>
                    </a:ext>
                  </a:extLst>
                </p14:cNvPr>
                <p14:cNvContentPartPr/>
                <p14:nvPr/>
              </p14:nvContentPartPr>
              <p14:xfrm>
                <a:off x="6742166" y="5724741"/>
                <a:ext cx="50760" cy="847440"/>
              </p14:xfrm>
            </p:contentPart>
          </mc:Choice>
          <mc:Fallback xmlns="">
            <p:pic>
              <p:nvPicPr>
                <p:cNvPr id="18462" name="Ink 18461">
                  <a:extLst>
                    <a:ext uri="{FF2B5EF4-FFF2-40B4-BE49-F238E27FC236}">
                      <a16:creationId xmlns:a16="http://schemas.microsoft.com/office/drawing/2014/main" id="{AE90A567-A368-42A6-B4B4-0EBB2F329DDA}"/>
                    </a:ext>
                  </a:extLst>
                </p:cNvPr>
                <p:cNvPicPr/>
                <p:nvPr/>
              </p:nvPicPr>
              <p:blipFill>
                <a:blip r:embed="rId42"/>
                <a:stretch>
                  <a:fillRect/>
                </a:stretch>
              </p:blipFill>
              <p:spPr>
                <a:xfrm>
                  <a:off x="6724166" y="5706741"/>
                  <a:ext cx="86400" cy="883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463" name="Ink 18462">
                  <a:extLst>
                    <a:ext uri="{FF2B5EF4-FFF2-40B4-BE49-F238E27FC236}">
                      <a16:creationId xmlns:a16="http://schemas.microsoft.com/office/drawing/2014/main" id="{4218EBAE-EFC7-43C3-88C9-3C3CDCFE160D}"/>
                    </a:ext>
                  </a:extLst>
                </p14:cNvPr>
                <p14:cNvContentPartPr/>
                <p14:nvPr/>
              </p14:nvContentPartPr>
              <p14:xfrm>
                <a:off x="6755846" y="5619981"/>
                <a:ext cx="1797120" cy="1063440"/>
              </p14:xfrm>
            </p:contentPart>
          </mc:Choice>
          <mc:Fallback xmlns="">
            <p:pic>
              <p:nvPicPr>
                <p:cNvPr id="18463" name="Ink 18462">
                  <a:extLst>
                    <a:ext uri="{FF2B5EF4-FFF2-40B4-BE49-F238E27FC236}">
                      <a16:creationId xmlns:a16="http://schemas.microsoft.com/office/drawing/2014/main" id="{4218EBAE-EFC7-43C3-88C9-3C3CDCFE160D}"/>
                    </a:ext>
                  </a:extLst>
                </p:cNvPr>
                <p:cNvPicPr/>
                <p:nvPr/>
              </p:nvPicPr>
              <p:blipFill>
                <a:blip r:embed="rId44"/>
                <a:stretch>
                  <a:fillRect/>
                </a:stretch>
              </p:blipFill>
              <p:spPr>
                <a:xfrm>
                  <a:off x="6737846" y="5601981"/>
                  <a:ext cx="1832760" cy="1099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464" name="Ink 18463">
                  <a:extLst>
                    <a:ext uri="{FF2B5EF4-FFF2-40B4-BE49-F238E27FC236}">
                      <a16:creationId xmlns:a16="http://schemas.microsoft.com/office/drawing/2014/main" id="{9E3A5BFE-0852-4D19-94B7-7AC670826CF3}"/>
                    </a:ext>
                  </a:extLst>
                </p14:cNvPr>
                <p14:cNvContentPartPr/>
                <p14:nvPr/>
              </p14:nvContentPartPr>
              <p14:xfrm>
                <a:off x="7335086" y="5961981"/>
                <a:ext cx="13680" cy="454320"/>
              </p14:xfrm>
            </p:contentPart>
          </mc:Choice>
          <mc:Fallback xmlns="">
            <p:pic>
              <p:nvPicPr>
                <p:cNvPr id="18464" name="Ink 18463">
                  <a:extLst>
                    <a:ext uri="{FF2B5EF4-FFF2-40B4-BE49-F238E27FC236}">
                      <a16:creationId xmlns:a16="http://schemas.microsoft.com/office/drawing/2014/main" id="{9E3A5BFE-0852-4D19-94B7-7AC670826CF3}"/>
                    </a:ext>
                  </a:extLst>
                </p:cNvPr>
                <p:cNvPicPr/>
                <p:nvPr/>
              </p:nvPicPr>
              <p:blipFill>
                <a:blip r:embed="rId46"/>
                <a:stretch>
                  <a:fillRect/>
                </a:stretch>
              </p:blipFill>
              <p:spPr>
                <a:xfrm>
                  <a:off x="7317086" y="5943981"/>
                  <a:ext cx="4932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465" name="Ink 18464">
                  <a:extLst>
                    <a:ext uri="{FF2B5EF4-FFF2-40B4-BE49-F238E27FC236}">
                      <a16:creationId xmlns:a16="http://schemas.microsoft.com/office/drawing/2014/main" id="{DB0151E0-B595-46E3-A3A2-979C7F164A51}"/>
                    </a:ext>
                  </a:extLst>
                </p14:cNvPr>
                <p14:cNvContentPartPr/>
                <p14:nvPr/>
              </p14:nvContentPartPr>
              <p14:xfrm>
                <a:off x="7317806" y="5861541"/>
                <a:ext cx="249120" cy="308520"/>
              </p14:xfrm>
            </p:contentPart>
          </mc:Choice>
          <mc:Fallback xmlns="">
            <p:pic>
              <p:nvPicPr>
                <p:cNvPr id="18465" name="Ink 18464">
                  <a:extLst>
                    <a:ext uri="{FF2B5EF4-FFF2-40B4-BE49-F238E27FC236}">
                      <a16:creationId xmlns:a16="http://schemas.microsoft.com/office/drawing/2014/main" id="{DB0151E0-B595-46E3-A3A2-979C7F164A51}"/>
                    </a:ext>
                  </a:extLst>
                </p:cNvPr>
                <p:cNvPicPr/>
                <p:nvPr/>
              </p:nvPicPr>
              <p:blipFill>
                <a:blip r:embed="rId48"/>
                <a:stretch>
                  <a:fillRect/>
                </a:stretch>
              </p:blipFill>
              <p:spPr>
                <a:xfrm>
                  <a:off x="7299806" y="5843562"/>
                  <a:ext cx="284760" cy="34411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466" name="Ink 18465">
                  <a:extLst>
                    <a:ext uri="{FF2B5EF4-FFF2-40B4-BE49-F238E27FC236}">
                      <a16:creationId xmlns:a16="http://schemas.microsoft.com/office/drawing/2014/main" id="{B3AE26BA-0681-47B4-9F57-DCBE943AD359}"/>
                    </a:ext>
                  </a:extLst>
                </p14:cNvPr>
                <p14:cNvContentPartPr/>
                <p14:nvPr/>
              </p14:nvContentPartPr>
              <p14:xfrm>
                <a:off x="7587806" y="6188421"/>
                <a:ext cx="218160" cy="233280"/>
              </p14:xfrm>
            </p:contentPart>
          </mc:Choice>
          <mc:Fallback xmlns="">
            <p:pic>
              <p:nvPicPr>
                <p:cNvPr id="18466" name="Ink 18465">
                  <a:extLst>
                    <a:ext uri="{FF2B5EF4-FFF2-40B4-BE49-F238E27FC236}">
                      <a16:creationId xmlns:a16="http://schemas.microsoft.com/office/drawing/2014/main" id="{B3AE26BA-0681-47B4-9F57-DCBE943AD359}"/>
                    </a:ext>
                  </a:extLst>
                </p:cNvPr>
                <p:cNvPicPr/>
                <p:nvPr/>
              </p:nvPicPr>
              <p:blipFill>
                <a:blip r:embed="rId50"/>
                <a:stretch>
                  <a:fillRect/>
                </a:stretch>
              </p:blipFill>
              <p:spPr>
                <a:xfrm>
                  <a:off x="7569806" y="6170421"/>
                  <a:ext cx="253800" cy="268920"/>
                </a:xfrm>
                <a:prstGeom prst="rect">
                  <a:avLst/>
                </a:prstGeom>
              </p:spPr>
            </p:pic>
          </mc:Fallback>
        </mc:AlternateContent>
      </p:grpSp>
      <p:grpSp>
        <p:nvGrpSpPr>
          <p:cNvPr id="18480" name="Group 18479">
            <a:extLst>
              <a:ext uri="{FF2B5EF4-FFF2-40B4-BE49-F238E27FC236}">
                <a16:creationId xmlns:a16="http://schemas.microsoft.com/office/drawing/2014/main" id="{755B2D74-C153-4778-B82F-B2999E31ED00}"/>
              </a:ext>
            </a:extLst>
          </p:cNvPr>
          <p:cNvGrpSpPr/>
          <p:nvPr/>
        </p:nvGrpSpPr>
        <p:grpSpPr>
          <a:xfrm>
            <a:off x="8287646" y="5083941"/>
            <a:ext cx="1647360" cy="1586520"/>
            <a:chOff x="8287646" y="5083941"/>
            <a:chExt cx="1647360" cy="1586520"/>
          </a:xfrm>
        </p:grpSpPr>
        <mc:AlternateContent xmlns:mc="http://schemas.openxmlformats.org/markup-compatibility/2006" xmlns:p14="http://schemas.microsoft.com/office/powerpoint/2010/main">
          <mc:Choice Requires="p14">
            <p:contentPart p14:bwMode="auto" r:id="rId51">
              <p14:nvContentPartPr>
                <p14:cNvPr id="18468" name="Ink 18467">
                  <a:extLst>
                    <a:ext uri="{FF2B5EF4-FFF2-40B4-BE49-F238E27FC236}">
                      <a16:creationId xmlns:a16="http://schemas.microsoft.com/office/drawing/2014/main" id="{2664B0AF-A42B-49DA-A110-66A114F8E99F}"/>
                    </a:ext>
                  </a:extLst>
                </p14:cNvPr>
                <p14:cNvContentPartPr/>
                <p14:nvPr/>
              </p14:nvContentPartPr>
              <p14:xfrm>
                <a:off x="8287646" y="5117061"/>
                <a:ext cx="27720" cy="393480"/>
              </p14:xfrm>
            </p:contentPart>
          </mc:Choice>
          <mc:Fallback xmlns="">
            <p:pic>
              <p:nvPicPr>
                <p:cNvPr id="18468" name="Ink 18467">
                  <a:extLst>
                    <a:ext uri="{FF2B5EF4-FFF2-40B4-BE49-F238E27FC236}">
                      <a16:creationId xmlns:a16="http://schemas.microsoft.com/office/drawing/2014/main" id="{2664B0AF-A42B-49DA-A110-66A114F8E99F}"/>
                    </a:ext>
                  </a:extLst>
                </p:cNvPr>
                <p:cNvPicPr/>
                <p:nvPr/>
              </p:nvPicPr>
              <p:blipFill>
                <a:blip r:embed="rId52"/>
                <a:stretch>
                  <a:fillRect/>
                </a:stretch>
              </p:blipFill>
              <p:spPr>
                <a:xfrm>
                  <a:off x="8269646" y="5099061"/>
                  <a:ext cx="6336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8469" name="Ink 18468">
                  <a:extLst>
                    <a:ext uri="{FF2B5EF4-FFF2-40B4-BE49-F238E27FC236}">
                      <a16:creationId xmlns:a16="http://schemas.microsoft.com/office/drawing/2014/main" id="{6D43DED0-212C-4B27-84C1-3A14AABCB319}"/>
                    </a:ext>
                  </a:extLst>
                </p14:cNvPr>
                <p14:cNvContentPartPr/>
                <p14:nvPr/>
              </p14:nvContentPartPr>
              <p14:xfrm>
                <a:off x="8459006" y="5083941"/>
                <a:ext cx="169560" cy="299160"/>
              </p14:xfrm>
            </p:contentPart>
          </mc:Choice>
          <mc:Fallback xmlns="">
            <p:pic>
              <p:nvPicPr>
                <p:cNvPr id="18469" name="Ink 18468">
                  <a:extLst>
                    <a:ext uri="{FF2B5EF4-FFF2-40B4-BE49-F238E27FC236}">
                      <a16:creationId xmlns:a16="http://schemas.microsoft.com/office/drawing/2014/main" id="{6D43DED0-212C-4B27-84C1-3A14AABCB319}"/>
                    </a:ext>
                  </a:extLst>
                </p:cNvPr>
                <p:cNvPicPr/>
                <p:nvPr/>
              </p:nvPicPr>
              <p:blipFill>
                <a:blip r:embed="rId54"/>
                <a:stretch>
                  <a:fillRect/>
                </a:stretch>
              </p:blipFill>
              <p:spPr>
                <a:xfrm>
                  <a:off x="8441006" y="5065919"/>
                  <a:ext cx="205200" cy="334843"/>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8470" name="Ink 18469">
                  <a:extLst>
                    <a:ext uri="{FF2B5EF4-FFF2-40B4-BE49-F238E27FC236}">
                      <a16:creationId xmlns:a16="http://schemas.microsoft.com/office/drawing/2014/main" id="{17662319-2B1E-4741-98B2-F705C958F824}"/>
                    </a:ext>
                  </a:extLst>
                </p14:cNvPr>
                <p14:cNvContentPartPr/>
                <p14:nvPr/>
              </p14:nvContentPartPr>
              <p14:xfrm>
                <a:off x="8587526" y="5120301"/>
                <a:ext cx="208800" cy="28080"/>
              </p14:xfrm>
            </p:contentPart>
          </mc:Choice>
          <mc:Fallback xmlns="">
            <p:pic>
              <p:nvPicPr>
                <p:cNvPr id="18470" name="Ink 18469">
                  <a:extLst>
                    <a:ext uri="{FF2B5EF4-FFF2-40B4-BE49-F238E27FC236}">
                      <a16:creationId xmlns:a16="http://schemas.microsoft.com/office/drawing/2014/main" id="{17662319-2B1E-4741-98B2-F705C958F824}"/>
                    </a:ext>
                  </a:extLst>
                </p:cNvPr>
                <p:cNvPicPr/>
                <p:nvPr/>
              </p:nvPicPr>
              <p:blipFill>
                <a:blip r:embed="rId56"/>
                <a:stretch>
                  <a:fillRect/>
                </a:stretch>
              </p:blipFill>
              <p:spPr>
                <a:xfrm>
                  <a:off x="8569526" y="5102301"/>
                  <a:ext cx="2444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8472" name="Ink 18471">
                  <a:extLst>
                    <a:ext uri="{FF2B5EF4-FFF2-40B4-BE49-F238E27FC236}">
                      <a16:creationId xmlns:a16="http://schemas.microsoft.com/office/drawing/2014/main" id="{B00CE080-968C-46B9-A76F-D697ADF769CB}"/>
                    </a:ext>
                  </a:extLst>
                </p14:cNvPr>
                <p14:cNvContentPartPr/>
                <p14:nvPr/>
              </p14:nvContentPartPr>
              <p14:xfrm>
                <a:off x="8768606" y="5681901"/>
                <a:ext cx="47520" cy="859680"/>
              </p14:xfrm>
            </p:contentPart>
          </mc:Choice>
          <mc:Fallback xmlns="">
            <p:pic>
              <p:nvPicPr>
                <p:cNvPr id="18472" name="Ink 18471">
                  <a:extLst>
                    <a:ext uri="{FF2B5EF4-FFF2-40B4-BE49-F238E27FC236}">
                      <a16:creationId xmlns:a16="http://schemas.microsoft.com/office/drawing/2014/main" id="{B00CE080-968C-46B9-A76F-D697ADF769CB}"/>
                    </a:ext>
                  </a:extLst>
                </p:cNvPr>
                <p:cNvPicPr/>
                <p:nvPr/>
              </p:nvPicPr>
              <p:blipFill>
                <a:blip r:embed="rId58"/>
                <a:stretch>
                  <a:fillRect/>
                </a:stretch>
              </p:blipFill>
              <p:spPr>
                <a:xfrm>
                  <a:off x="8750741" y="5663909"/>
                  <a:ext cx="82892" cy="895305"/>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8473" name="Ink 18472">
                  <a:extLst>
                    <a:ext uri="{FF2B5EF4-FFF2-40B4-BE49-F238E27FC236}">
                      <a16:creationId xmlns:a16="http://schemas.microsoft.com/office/drawing/2014/main" id="{44B0C968-4596-4A44-A74F-CE77FA0B6A62}"/>
                    </a:ext>
                  </a:extLst>
                </p14:cNvPr>
                <p14:cNvContentPartPr/>
                <p14:nvPr/>
              </p14:nvContentPartPr>
              <p14:xfrm>
                <a:off x="8708126" y="5646981"/>
                <a:ext cx="1226880" cy="1023480"/>
              </p14:xfrm>
            </p:contentPart>
          </mc:Choice>
          <mc:Fallback xmlns="">
            <p:pic>
              <p:nvPicPr>
                <p:cNvPr id="18473" name="Ink 18472">
                  <a:extLst>
                    <a:ext uri="{FF2B5EF4-FFF2-40B4-BE49-F238E27FC236}">
                      <a16:creationId xmlns:a16="http://schemas.microsoft.com/office/drawing/2014/main" id="{44B0C968-4596-4A44-A74F-CE77FA0B6A62}"/>
                    </a:ext>
                  </a:extLst>
                </p:cNvPr>
                <p:cNvPicPr/>
                <p:nvPr/>
              </p:nvPicPr>
              <p:blipFill>
                <a:blip r:embed="rId60"/>
                <a:stretch>
                  <a:fillRect/>
                </a:stretch>
              </p:blipFill>
              <p:spPr>
                <a:xfrm>
                  <a:off x="8690126" y="5628975"/>
                  <a:ext cx="1262520" cy="1059133"/>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8474" name="Ink 18473">
                  <a:extLst>
                    <a:ext uri="{FF2B5EF4-FFF2-40B4-BE49-F238E27FC236}">
                      <a16:creationId xmlns:a16="http://schemas.microsoft.com/office/drawing/2014/main" id="{B5BB2221-B377-4A1D-8711-0DEC2ADBF412}"/>
                    </a:ext>
                  </a:extLst>
                </p14:cNvPr>
                <p14:cNvContentPartPr/>
                <p14:nvPr/>
              </p14:nvContentPartPr>
              <p14:xfrm>
                <a:off x="9067406" y="6005181"/>
                <a:ext cx="38160" cy="416880"/>
              </p14:xfrm>
            </p:contentPart>
          </mc:Choice>
          <mc:Fallback xmlns="">
            <p:pic>
              <p:nvPicPr>
                <p:cNvPr id="18474" name="Ink 18473">
                  <a:extLst>
                    <a:ext uri="{FF2B5EF4-FFF2-40B4-BE49-F238E27FC236}">
                      <a16:creationId xmlns:a16="http://schemas.microsoft.com/office/drawing/2014/main" id="{B5BB2221-B377-4A1D-8711-0DEC2ADBF412}"/>
                    </a:ext>
                  </a:extLst>
                </p:cNvPr>
                <p:cNvPicPr/>
                <p:nvPr/>
              </p:nvPicPr>
              <p:blipFill>
                <a:blip r:embed="rId62"/>
                <a:stretch>
                  <a:fillRect/>
                </a:stretch>
              </p:blipFill>
              <p:spPr>
                <a:xfrm>
                  <a:off x="9049406" y="5987181"/>
                  <a:ext cx="7380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8475" name="Ink 18474">
                  <a:extLst>
                    <a:ext uri="{FF2B5EF4-FFF2-40B4-BE49-F238E27FC236}">
                      <a16:creationId xmlns:a16="http://schemas.microsoft.com/office/drawing/2014/main" id="{67AA70A7-C34E-4BBC-9CE4-7A1F59230D83}"/>
                    </a:ext>
                  </a:extLst>
                </p14:cNvPr>
                <p14:cNvContentPartPr/>
                <p14:nvPr/>
              </p14:nvContentPartPr>
              <p14:xfrm>
                <a:off x="9034286" y="5898261"/>
                <a:ext cx="250920" cy="273240"/>
              </p14:xfrm>
            </p:contentPart>
          </mc:Choice>
          <mc:Fallback xmlns="">
            <p:pic>
              <p:nvPicPr>
                <p:cNvPr id="18475" name="Ink 18474">
                  <a:extLst>
                    <a:ext uri="{FF2B5EF4-FFF2-40B4-BE49-F238E27FC236}">
                      <a16:creationId xmlns:a16="http://schemas.microsoft.com/office/drawing/2014/main" id="{67AA70A7-C34E-4BBC-9CE4-7A1F59230D83}"/>
                    </a:ext>
                  </a:extLst>
                </p:cNvPr>
                <p:cNvPicPr/>
                <p:nvPr/>
              </p:nvPicPr>
              <p:blipFill>
                <a:blip r:embed="rId64"/>
                <a:stretch>
                  <a:fillRect/>
                </a:stretch>
              </p:blipFill>
              <p:spPr>
                <a:xfrm>
                  <a:off x="9016286" y="5880261"/>
                  <a:ext cx="2865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8476" name="Ink 18475">
                  <a:extLst>
                    <a:ext uri="{FF2B5EF4-FFF2-40B4-BE49-F238E27FC236}">
                      <a16:creationId xmlns:a16="http://schemas.microsoft.com/office/drawing/2014/main" id="{685F3C27-513D-4757-8A59-41018064445A}"/>
                    </a:ext>
                  </a:extLst>
                </p14:cNvPr>
                <p14:cNvContentPartPr/>
                <p14:nvPr/>
              </p14:nvContentPartPr>
              <p14:xfrm>
                <a:off x="9280886" y="6200661"/>
                <a:ext cx="75240" cy="154080"/>
              </p14:xfrm>
            </p:contentPart>
          </mc:Choice>
          <mc:Fallback xmlns="">
            <p:pic>
              <p:nvPicPr>
                <p:cNvPr id="18476" name="Ink 18475">
                  <a:extLst>
                    <a:ext uri="{FF2B5EF4-FFF2-40B4-BE49-F238E27FC236}">
                      <a16:creationId xmlns:a16="http://schemas.microsoft.com/office/drawing/2014/main" id="{685F3C27-513D-4757-8A59-41018064445A}"/>
                    </a:ext>
                  </a:extLst>
                </p:cNvPr>
                <p:cNvPicPr/>
                <p:nvPr/>
              </p:nvPicPr>
              <p:blipFill>
                <a:blip r:embed="rId66"/>
                <a:stretch>
                  <a:fillRect/>
                </a:stretch>
              </p:blipFill>
              <p:spPr>
                <a:xfrm>
                  <a:off x="9262886" y="6182703"/>
                  <a:ext cx="110880" cy="189637"/>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8477" name="Ink 18476">
                  <a:extLst>
                    <a:ext uri="{FF2B5EF4-FFF2-40B4-BE49-F238E27FC236}">
                      <a16:creationId xmlns:a16="http://schemas.microsoft.com/office/drawing/2014/main" id="{5F9474BF-FDF8-4C5A-9BA1-2CD668ABF643}"/>
                    </a:ext>
                  </a:extLst>
                </p14:cNvPr>
                <p14:cNvContentPartPr/>
                <p14:nvPr/>
              </p14:nvContentPartPr>
              <p14:xfrm>
                <a:off x="9369086" y="6205701"/>
                <a:ext cx="33840" cy="335520"/>
              </p14:xfrm>
            </p:contentPart>
          </mc:Choice>
          <mc:Fallback xmlns="">
            <p:pic>
              <p:nvPicPr>
                <p:cNvPr id="18477" name="Ink 18476">
                  <a:extLst>
                    <a:ext uri="{FF2B5EF4-FFF2-40B4-BE49-F238E27FC236}">
                      <a16:creationId xmlns:a16="http://schemas.microsoft.com/office/drawing/2014/main" id="{5F9474BF-FDF8-4C5A-9BA1-2CD668ABF643}"/>
                    </a:ext>
                  </a:extLst>
                </p:cNvPr>
                <p:cNvPicPr/>
                <p:nvPr/>
              </p:nvPicPr>
              <p:blipFill>
                <a:blip r:embed="rId68"/>
                <a:stretch>
                  <a:fillRect/>
                </a:stretch>
              </p:blipFill>
              <p:spPr>
                <a:xfrm>
                  <a:off x="9351086" y="6187720"/>
                  <a:ext cx="69480" cy="371122"/>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8478" name="Ink 18477">
                  <a:extLst>
                    <a:ext uri="{FF2B5EF4-FFF2-40B4-BE49-F238E27FC236}">
                      <a16:creationId xmlns:a16="http://schemas.microsoft.com/office/drawing/2014/main" id="{A6281505-FA1F-4514-9147-C09673F2F5D6}"/>
                    </a:ext>
                  </a:extLst>
                </p14:cNvPr>
                <p14:cNvContentPartPr/>
                <p14:nvPr/>
              </p14:nvContentPartPr>
              <p14:xfrm>
                <a:off x="9571046" y="5248461"/>
                <a:ext cx="148320" cy="306720"/>
              </p14:xfrm>
            </p:contentPart>
          </mc:Choice>
          <mc:Fallback xmlns="">
            <p:pic>
              <p:nvPicPr>
                <p:cNvPr id="18478" name="Ink 18477">
                  <a:extLst>
                    <a:ext uri="{FF2B5EF4-FFF2-40B4-BE49-F238E27FC236}">
                      <a16:creationId xmlns:a16="http://schemas.microsoft.com/office/drawing/2014/main" id="{A6281505-FA1F-4514-9147-C09673F2F5D6}"/>
                    </a:ext>
                  </a:extLst>
                </p:cNvPr>
                <p:cNvPicPr/>
                <p:nvPr/>
              </p:nvPicPr>
              <p:blipFill>
                <a:blip r:embed="rId70"/>
                <a:stretch>
                  <a:fillRect/>
                </a:stretch>
              </p:blipFill>
              <p:spPr>
                <a:xfrm>
                  <a:off x="9553046" y="5230461"/>
                  <a:ext cx="18396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8479" name="Ink 18478">
                  <a:extLst>
                    <a:ext uri="{FF2B5EF4-FFF2-40B4-BE49-F238E27FC236}">
                      <a16:creationId xmlns:a16="http://schemas.microsoft.com/office/drawing/2014/main" id="{DA492B8C-ADF4-461F-AC24-C6962A6E03E8}"/>
                    </a:ext>
                  </a:extLst>
                </p14:cNvPr>
                <p14:cNvContentPartPr/>
                <p14:nvPr/>
              </p14:nvContentPartPr>
              <p14:xfrm>
                <a:off x="9777686" y="5270781"/>
                <a:ext cx="142200" cy="172800"/>
              </p14:xfrm>
            </p:contentPart>
          </mc:Choice>
          <mc:Fallback xmlns="">
            <p:pic>
              <p:nvPicPr>
                <p:cNvPr id="18479" name="Ink 18478">
                  <a:extLst>
                    <a:ext uri="{FF2B5EF4-FFF2-40B4-BE49-F238E27FC236}">
                      <a16:creationId xmlns:a16="http://schemas.microsoft.com/office/drawing/2014/main" id="{DA492B8C-ADF4-461F-AC24-C6962A6E03E8}"/>
                    </a:ext>
                  </a:extLst>
                </p:cNvPr>
                <p:cNvPicPr/>
                <p:nvPr/>
              </p:nvPicPr>
              <p:blipFill>
                <a:blip r:embed="rId72"/>
                <a:stretch>
                  <a:fillRect/>
                </a:stretch>
              </p:blipFill>
              <p:spPr>
                <a:xfrm>
                  <a:off x="9759686" y="5252781"/>
                  <a:ext cx="177840" cy="208440"/>
                </a:xfrm>
                <a:prstGeom prst="rect">
                  <a:avLst/>
                </a:prstGeom>
              </p:spPr>
            </p:pic>
          </mc:Fallback>
        </mc:AlternateContent>
      </p:grpSp>
    </p:spTree>
    <p:extLst>
      <p:ext uri="{BB962C8B-B14F-4D97-AF65-F5344CB8AC3E}">
        <p14:creationId xmlns:p14="http://schemas.microsoft.com/office/powerpoint/2010/main" val="129836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8453"/>
                                        </p:tgtEl>
                                        <p:attrNameLst>
                                          <p:attrName>style.visibility</p:attrName>
                                        </p:attrNameLst>
                                      </p:cBhvr>
                                      <p:to>
                                        <p:strVal val="visible"/>
                                      </p:to>
                                    </p:set>
                                    <p:anim calcmode="lin" valueType="num">
                                      <p:cBhvr>
                                        <p:cTn id="7" dur="2000" fill="hold"/>
                                        <p:tgtEl>
                                          <p:spTgt spid="18453"/>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18467"/>
                                        </p:tgtEl>
                                        <p:attrNameLst>
                                          <p:attrName>style.visibility</p:attrName>
                                        </p:attrNameLst>
                                      </p:cBhvr>
                                      <p:to>
                                        <p:strVal val="visible"/>
                                      </p:to>
                                    </p:set>
                                    <p:anim calcmode="lin" valueType="num">
                                      <p:cBhvr>
                                        <p:cTn id="12" dur="2000" fill="hold"/>
                                        <p:tgtEl>
                                          <p:spTgt spid="18467"/>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18480"/>
                                        </p:tgtEl>
                                        <p:attrNameLst>
                                          <p:attrName>style.visibility</p:attrName>
                                        </p:attrNameLst>
                                      </p:cBhvr>
                                      <p:to>
                                        <p:strVal val="visible"/>
                                      </p:to>
                                    </p:set>
                                    <p:anim calcmode="lin" valueType="num">
                                      <p:cBhvr>
                                        <p:cTn id="17" dur="2000" fill="hold"/>
                                        <p:tgtEl>
                                          <p:spTgt spid="18480"/>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1260AB16-B7C6-49E8-8537-222E8A0B12DF}"/>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SJF / SPN Critique</a:t>
            </a:r>
          </a:p>
        </p:txBody>
      </p:sp>
      <p:sp>
        <p:nvSpPr>
          <p:cNvPr id="19458" name="Rectangle 2">
            <a:extLst>
              <a:ext uri="{FF2B5EF4-FFF2-40B4-BE49-F238E27FC236}">
                <a16:creationId xmlns:a16="http://schemas.microsoft.com/office/drawing/2014/main" id="{8DE01213-3EA3-44D3-A522-C138B7172B87}"/>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Possibility of starvation for longer processes </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Lack of </a:t>
            </a:r>
            <a:r>
              <a:rPr lang="en-GB" altLang="en-US" sz="2644" err="1"/>
              <a:t>preemption</a:t>
            </a:r>
            <a:r>
              <a:rPr lang="en-GB" altLang="en-US" sz="2644"/>
              <a:t> is not suitable in a time sharing environment</a:t>
            </a:r>
          </a:p>
          <a:p>
            <a:pPr>
              <a:spcBef>
                <a:spcPts val="70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865"/>
              <a:t>SJF/SPN implicitly incorporates priorities</a:t>
            </a:r>
          </a:p>
          <a:p>
            <a:pPr lvl="1">
              <a:spcBef>
                <a:spcPts val="620"/>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534"/>
              <a:t>Shortest jobs are given preference</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CPU bound processes have lower priority, but a process doing no I/O could still monopolize the CPU if it is the first to enter the system</a:t>
            </a:r>
          </a:p>
          <a:p>
            <a:pPr lvl="1">
              <a:spcBef>
                <a:spcPts val="620"/>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534"/>
          </a:p>
          <a:p>
            <a:pPr>
              <a:spcBef>
                <a:spcPts val="703"/>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865"/>
          </a:p>
          <a:p>
            <a:pPr>
              <a:spcBef>
                <a:spcPts val="703"/>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865"/>
          </a:p>
        </p:txBody>
      </p:sp>
      <p:sp>
        <p:nvSpPr>
          <p:cNvPr id="4" name="Footer Placeholder 3">
            <a:extLst>
              <a:ext uri="{FF2B5EF4-FFF2-40B4-BE49-F238E27FC236}">
                <a16:creationId xmlns:a16="http://schemas.microsoft.com/office/drawing/2014/main" id="{F9CF27AE-4665-4145-A6BD-FA5AEE73A1D6}"/>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11132C19-C3D2-4144-95C9-05511E06308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121869041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A112A8D4-1658-40CE-AA71-89F4B1ED4C53}"/>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Priorities</a:t>
            </a:r>
          </a:p>
        </p:txBody>
      </p:sp>
      <p:sp>
        <p:nvSpPr>
          <p:cNvPr id="22530" name="Rectangle 2">
            <a:extLst>
              <a:ext uri="{FF2B5EF4-FFF2-40B4-BE49-F238E27FC236}">
                <a16:creationId xmlns:a16="http://schemas.microsoft.com/office/drawing/2014/main" id="{2CBAA7AF-2C27-461D-A7D3-183D7DE49AE2}"/>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Implemented by having multiple ready queues to represent each level of priority</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Scheduler selects the process of a higher priority over one of lower priority</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Lower-priority may suffer starvation</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To alleviate starvation allow dynamic priorities</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The priority of a process  changes based on its age or execution history </a:t>
            </a:r>
          </a:p>
          <a:p>
            <a:pPr>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a:p>
            <a:pPr>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p:txBody>
      </p:sp>
      <p:sp>
        <p:nvSpPr>
          <p:cNvPr id="4" name="Footer Placeholder 3">
            <a:extLst>
              <a:ext uri="{FF2B5EF4-FFF2-40B4-BE49-F238E27FC236}">
                <a16:creationId xmlns:a16="http://schemas.microsoft.com/office/drawing/2014/main" id="{A79585B2-A921-40F0-932E-AC3F74E709BF}"/>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28056DCF-BD99-41AE-8A45-79565A5E5EC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40500257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spTree>
    <p:extLst>
      <p:ext uri="{BB962C8B-B14F-4D97-AF65-F5344CB8AC3E}">
        <p14:creationId xmlns:p14="http://schemas.microsoft.com/office/powerpoint/2010/main" val="137765160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1499040" cy="1059480"/>
            <a:chOff x="155536" y="5619450"/>
            <a:chExt cx="149904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p:grpSp>
    </p:spTree>
    <p:extLst>
      <p:ext uri="{BB962C8B-B14F-4D97-AF65-F5344CB8AC3E}">
        <p14:creationId xmlns:p14="http://schemas.microsoft.com/office/powerpoint/2010/main" val="19178782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2590920" cy="1059480"/>
            <a:chOff x="155536" y="5619450"/>
            <a:chExt cx="259092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p:grpSp>
    </p:spTree>
    <p:extLst>
      <p:ext uri="{BB962C8B-B14F-4D97-AF65-F5344CB8AC3E}">
        <p14:creationId xmlns:p14="http://schemas.microsoft.com/office/powerpoint/2010/main" val="36931821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3336840" cy="1059480"/>
            <a:chOff x="155536" y="5619450"/>
            <a:chExt cx="333684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2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3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3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3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3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3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40"/>
                <a:stretch>
                  <a:fillRect/>
                </a:stretch>
              </p:blipFill>
              <p:spPr>
                <a:xfrm>
                  <a:off x="3186376" y="6271472"/>
                  <a:ext cx="61200" cy="139197"/>
                </a:xfrm>
                <a:prstGeom prst="rect">
                  <a:avLst/>
                </a:prstGeom>
              </p:spPr>
            </p:pic>
          </mc:Fallback>
        </mc:AlternateContent>
      </p:grpSp>
    </p:spTree>
    <p:extLst>
      <p:ext uri="{BB962C8B-B14F-4D97-AF65-F5344CB8AC3E}">
        <p14:creationId xmlns:p14="http://schemas.microsoft.com/office/powerpoint/2010/main" val="31156305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4342320" cy="1059480"/>
            <a:chOff x="155536" y="5619450"/>
            <a:chExt cx="434232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2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3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3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3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3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3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4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4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4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4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4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5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5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16703794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5120280" cy="1065960"/>
            <a:chOff x="155536" y="5619450"/>
            <a:chExt cx="5120280" cy="106596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1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1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1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2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2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2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2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2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3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3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3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3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3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4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4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4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4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4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5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5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5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5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5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6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6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39092453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5958360" cy="1085760"/>
            <a:chOff x="155536" y="5619450"/>
            <a:chExt cx="5958360" cy="108576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14"/>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16"/>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18"/>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20"/>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22"/>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24"/>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26"/>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28"/>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30"/>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32"/>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34"/>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36"/>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38"/>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40"/>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42"/>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44"/>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46"/>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48"/>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50"/>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52"/>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54"/>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56"/>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58"/>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60"/>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62"/>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64"/>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66"/>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68"/>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70"/>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72"/>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74"/>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76"/>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8866211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Previous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How to implement condition variables”</a:t>
            </a:r>
          </a:p>
          <a:p>
            <a:r>
              <a:rPr lang="en-US" dirty="0"/>
              <a:t>Reflections on using semaphores and condition variables</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2116864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6827760" cy="1211400"/>
            <a:chOff x="155536" y="5619450"/>
            <a:chExt cx="6827760" cy="121140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14"/>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16"/>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18"/>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20"/>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22"/>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24"/>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26"/>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28"/>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30"/>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32"/>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34"/>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36"/>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38"/>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40"/>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2"/>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44"/>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46"/>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48"/>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50"/>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52"/>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54"/>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56"/>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58"/>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60"/>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62"/>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64"/>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66"/>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68"/>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70"/>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72"/>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74"/>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76"/>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78"/>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80"/>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82"/>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84"/>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86"/>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88"/>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90"/>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92"/>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8690269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solidFill>
                  <a:schemeClr val="tx1"/>
                </a:solidFill>
                <a:latin typeface="Arial" panose="020B0604020202020204" pitchFamily="34" charset="0"/>
              </a:rPr>
              <a:t>Selection function: same as FCFS</a:t>
            </a:r>
          </a:p>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dirty="0">
                <a:solidFill>
                  <a:schemeClr val="tx1"/>
                </a:solidFill>
                <a:latin typeface="Arial" panose="020B0604020202020204" pitchFamily="34" charset="0"/>
              </a:rPr>
              <a:t>a process is allowed to run until the time slice period (quantum, typically from 10 to 100 </a:t>
            </a:r>
            <a:r>
              <a:rPr lang="en-GB" altLang="en-US" sz="2424" dirty="0" err="1">
                <a:solidFill>
                  <a:schemeClr val="tx1"/>
                </a:solidFill>
                <a:latin typeface="Arial" panose="020B0604020202020204" pitchFamily="34" charset="0"/>
              </a:rPr>
              <a:t>ms</a:t>
            </a:r>
            <a:r>
              <a:rPr lang="en-GB" altLang="en-US" sz="2424" dirty="0">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dirty="0">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7655400" cy="1211400"/>
            <a:chOff x="155536" y="5619450"/>
            <a:chExt cx="7655400" cy="1211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1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1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2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2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2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2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2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3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3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3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3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3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4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4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4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4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4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5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5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5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5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5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6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6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6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6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6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7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7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7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7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7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8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8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8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8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8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9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9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9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9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9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0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0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104"/>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17477326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8462880" cy="1229400"/>
            <a:chOff x="155536" y="5601450"/>
            <a:chExt cx="8462880" cy="1229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32"/>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34"/>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36"/>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38"/>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40"/>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42"/>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44"/>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46"/>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48"/>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50"/>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52"/>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54"/>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56"/>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58"/>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60"/>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62"/>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64"/>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66"/>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68"/>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70"/>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72"/>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74"/>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76"/>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78"/>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80"/>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82"/>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84"/>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86"/>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88"/>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90"/>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92"/>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94"/>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96"/>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98"/>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00"/>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02"/>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04"/>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06"/>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08"/>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10"/>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12"/>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14"/>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16"/>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18"/>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120"/>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193877568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119240"/>
            <a:chOff x="155536" y="5601450"/>
            <a:chExt cx="9225000" cy="11192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92593193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19440"/>
            <a:chOff x="155536" y="5601450"/>
            <a:chExt cx="9225000" cy="18194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p:grpSp>
    </p:spTree>
    <p:extLst>
      <p:ext uri="{BB962C8B-B14F-4D97-AF65-F5344CB8AC3E}">
        <p14:creationId xmlns:p14="http://schemas.microsoft.com/office/powerpoint/2010/main" val="328301238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35</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19440"/>
            <a:chOff x="155536" y="5601450"/>
            <a:chExt cx="9225000" cy="18194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p:grpSp>
    </p:spTree>
    <p:extLst>
      <p:ext uri="{BB962C8B-B14F-4D97-AF65-F5344CB8AC3E}">
        <p14:creationId xmlns:p14="http://schemas.microsoft.com/office/powerpoint/2010/main" val="685155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36</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35280"/>
            <a:chOff x="155536" y="5601450"/>
            <a:chExt cx="9225000" cy="183528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p:grpSp>
    </p:spTree>
    <p:extLst>
      <p:ext uri="{BB962C8B-B14F-4D97-AF65-F5344CB8AC3E}">
        <p14:creationId xmlns:p14="http://schemas.microsoft.com/office/powerpoint/2010/main" val="128719421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35640"/>
            <a:chOff x="155536" y="5601450"/>
            <a:chExt cx="9225000" cy="18356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p:grpSp>
    </p:spTree>
    <p:extLst>
      <p:ext uri="{BB962C8B-B14F-4D97-AF65-F5344CB8AC3E}">
        <p14:creationId xmlns:p14="http://schemas.microsoft.com/office/powerpoint/2010/main" val="331135980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0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08"/>
                <a:stretch>
                  <a:fillRect/>
                </a:stretch>
              </p:blipFill>
              <p:spPr>
                <a:xfrm>
                  <a:off x="4541734" y="6578850"/>
                  <a:ext cx="191603" cy="294480"/>
                </a:xfrm>
                <a:prstGeom prst="rect">
                  <a:avLst/>
                </a:prstGeom>
              </p:spPr>
            </p:pic>
          </mc:Fallback>
        </mc:AlternateContent>
      </p:grpSp>
    </p:spTree>
    <p:extLst>
      <p:ext uri="{BB962C8B-B14F-4D97-AF65-F5344CB8AC3E}">
        <p14:creationId xmlns:p14="http://schemas.microsoft.com/office/powerpoint/2010/main" val="237870080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1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1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2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2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24"/>
                <a:stretch>
                  <a:fillRect/>
                </a:stretch>
              </p:blipFill>
              <p:spPr>
                <a:xfrm>
                  <a:off x="5483176" y="6800566"/>
                  <a:ext cx="265320" cy="55175"/>
                </a:xfrm>
                <a:prstGeom prst="rect">
                  <a:avLst/>
                </a:prstGeom>
              </p:spPr>
            </p:pic>
          </mc:Fallback>
        </mc:AlternateContent>
      </p:grpSp>
    </p:spTree>
    <p:extLst>
      <p:ext uri="{BB962C8B-B14F-4D97-AF65-F5344CB8AC3E}">
        <p14:creationId xmlns:p14="http://schemas.microsoft.com/office/powerpoint/2010/main" val="303678041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C7BB-53CF-4CC3-ABD0-4F82ABFDCF42}"/>
              </a:ext>
            </a:extLst>
          </p:cNvPr>
          <p:cNvSpPr>
            <a:spLocks noGrp="1"/>
          </p:cNvSpPr>
          <p:nvPr>
            <p:ph type="title"/>
          </p:nvPr>
        </p:nvSpPr>
        <p:spPr/>
        <p:txBody>
          <a:bodyPr/>
          <a:lstStyle/>
          <a:p>
            <a:r>
              <a:rPr lang="en-US" sz="3200" dirty="0"/>
              <a:t>Muddiest Points (Condition Variable Implementation)</a:t>
            </a:r>
          </a:p>
        </p:txBody>
      </p:sp>
      <p:sp>
        <p:nvSpPr>
          <p:cNvPr id="3" name="Content Placeholder 2">
            <a:extLst>
              <a:ext uri="{FF2B5EF4-FFF2-40B4-BE49-F238E27FC236}">
                <a16:creationId xmlns:a16="http://schemas.microsoft.com/office/drawing/2014/main" id="{ECE42A93-7727-46DF-99D7-E0D74EC92787}"/>
              </a:ext>
            </a:extLst>
          </p:cNvPr>
          <p:cNvSpPr>
            <a:spLocks noGrp="1"/>
          </p:cNvSpPr>
          <p:nvPr>
            <p:ph idx="1"/>
          </p:nvPr>
        </p:nvSpPr>
        <p:spPr/>
        <p:txBody>
          <a:bodyPr>
            <a:normAutofit fontScale="77500" lnSpcReduction="20000"/>
          </a:bodyPr>
          <a:lstStyle/>
          <a:p>
            <a:r>
              <a:rPr lang="en-US" dirty="0"/>
              <a:t>for the user side implementation of condition variables, is the next queue only holding processes that have signaled and yielded to the awakened process and therefore have to sleep?</a:t>
            </a:r>
          </a:p>
          <a:p>
            <a:r>
              <a:rPr lang="en-US" dirty="0"/>
              <a:t>Hoare and Mesa semantics.</a:t>
            </a:r>
          </a:p>
          <a:p>
            <a:r>
              <a:rPr lang="en-US" dirty="0">
                <a:solidFill>
                  <a:srgbClr val="38556A"/>
                </a:solidFill>
                <a:latin typeface="Source Sans Pro" panose="020B0503030403020204" pitchFamily="34" charset="0"/>
              </a:rPr>
              <a:t>are there any performance drawbacks when implementing condition variables at the application level?</a:t>
            </a:r>
          </a:p>
          <a:p>
            <a:r>
              <a:rPr lang="en-US" dirty="0"/>
              <a:t>I think the code for the implementation of the CV was a little fast, so I'm not confident I got it fully.</a:t>
            </a:r>
          </a:p>
          <a:p>
            <a:r>
              <a:rPr lang="en-US" dirty="0"/>
              <a:t>How you can connect the cv implementation in and outside kernel</a:t>
            </a:r>
          </a:p>
          <a:p>
            <a:r>
              <a:rPr lang="en-US" dirty="0"/>
              <a:t>I don't understand what all the locks do for the condition variable implementation.</a:t>
            </a:r>
          </a:p>
          <a:p>
            <a:r>
              <a:rPr lang="en-US" dirty="0"/>
              <a:t>Would you please explain the implementation of Signal() in User-level implement of Condition variable? Thank you.</a:t>
            </a:r>
          </a:p>
          <a:p>
            <a:r>
              <a:rPr lang="en-US" dirty="0"/>
              <a:t>Why Hoare semantics are necessary for a user level implementation. The implementation of the user level condition variable was also generally confusing without fully understanding why it’s being done that way. I’ll need to review this on my own</a:t>
            </a:r>
          </a:p>
        </p:txBody>
      </p:sp>
      <p:sp>
        <p:nvSpPr>
          <p:cNvPr id="4" name="Footer Placeholder 3">
            <a:extLst>
              <a:ext uri="{FF2B5EF4-FFF2-40B4-BE49-F238E27FC236}">
                <a16:creationId xmlns:a16="http://schemas.microsoft.com/office/drawing/2014/main" id="{B9AB9286-F18A-416B-A3D0-F8B978B1428E}"/>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8002ED91-2F64-4692-92DC-16F4E5196CA6}"/>
              </a:ext>
            </a:extLst>
          </p:cNvPr>
          <p:cNvSpPr>
            <a:spLocks noGrp="1"/>
          </p:cNvSpPr>
          <p:nvPr>
            <p:ph type="sldNum" idx="12"/>
          </p:nvPr>
        </p:nvSpPr>
        <p:spPr/>
        <p:txBody>
          <a:bodyPr/>
          <a:lstStyle/>
          <a:p>
            <a:fld id="{65E435D9-63B0-4660-8D04-E83F5E2CA2AE}" type="slidenum">
              <a:rPr lang="en-GB" altLang="en-US" smtClean="0"/>
              <a:pPr/>
              <a:t>4</a:t>
            </a:fld>
            <a:endParaRPr lang="en-GB" altLang="en-US"/>
          </a:p>
        </p:txBody>
      </p:sp>
    </p:spTree>
    <p:extLst>
      <p:ext uri="{BB962C8B-B14F-4D97-AF65-F5344CB8AC3E}">
        <p14:creationId xmlns:p14="http://schemas.microsoft.com/office/powerpoint/2010/main" val="67338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40</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48" name="Ink 23647">
                  <a:extLst>
                    <a:ext uri="{FF2B5EF4-FFF2-40B4-BE49-F238E27FC236}">
                      <a16:creationId xmlns:a16="http://schemas.microsoft.com/office/drawing/2014/main" id="{3F89BC67-AB21-4050-9493-6CA93740F5F8}"/>
                    </a:ext>
                  </a:extLst>
                </p14:cNvPr>
                <p14:cNvContentPartPr/>
                <p14:nvPr/>
              </p14:nvContentPartPr>
              <p14:xfrm>
                <a:off x="5736616" y="6860010"/>
                <a:ext cx="523080" cy="525600"/>
              </p14:xfrm>
            </p:contentPart>
          </mc:Choice>
          <mc:Fallback xmlns="">
            <p:pic>
              <p:nvPicPr>
                <p:cNvPr id="23648" name="Ink 23647">
                  <a:extLst>
                    <a:ext uri="{FF2B5EF4-FFF2-40B4-BE49-F238E27FC236}">
                      <a16:creationId xmlns:a16="http://schemas.microsoft.com/office/drawing/2014/main" id="{3F89BC67-AB21-4050-9493-6CA93740F5F8}"/>
                    </a:ext>
                  </a:extLst>
                </p:cNvPr>
                <p:cNvPicPr/>
                <p:nvPr/>
              </p:nvPicPr>
              <p:blipFill>
                <a:blip r:embed="rId216"/>
                <a:stretch>
                  <a:fillRect/>
                </a:stretch>
              </p:blipFill>
              <p:spPr>
                <a:xfrm>
                  <a:off x="5718616" y="6842010"/>
                  <a:ext cx="55872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49" name="Ink 23648">
                  <a:extLst>
                    <a:ext uri="{FF2B5EF4-FFF2-40B4-BE49-F238E27FC236}">
                      <a16:creationId xmlns:a16="http://schemas.microsoft.com/office/drawing/2014/main" id="{B2C35B3E-1E36-4705-B4A3-28616001D1F4}"/>
                    </a:ext>
                  </a:extLst>
                </p14:cNvPr>
                <p14:cNvContentPartPr/>
                <p14:nvPr/>
              </p14:nvContentPartPr>
              <p14:xfrm>
                <a:off x="5749936" y="6890610"/>
                <a:ext cx="605880" cy="513000"/>
              </p14:xfrm>
            </p:contentPart>
          </mc:Choice>
          <mc:Fallback xmlns="">
            <p:pic>
              <p:nvPicPr>
                <p:cNvPr id="23649" name="Ink 23648">
                  <a:extLst>
                    <a:ext uri="{FF2B5EF4-FFF2-40B4-BE49-F238E27FC236}">
                      <a16:creationId xmlns:a16="http://schemas.microsoft.com/office/drawing/2014/main" id="{B2C35B3E-1E36-4705-B4A3-28616001D1F4}"/>
                    </a:ext>
                  </a:extLst>
                </p:cNvPr>
                <p:cNvPicPr/>
                <p:nvPr/>
              </p:nvPicPr>
              <p:blipFill>
                <a:blip r:embed="rId218"/>
                <a:stretch>
                  <a:fillRect/>
                </a:stretch>
              </p:blipFill>
              <p:spPr>
                <a:xfrm>
                  <a:off x="5731936" y="6872610"/>
                  <a:ext cx="64152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0" name="Ink 23649">
                  <a:extLst>
                    <a:ext uri="{FF2B5EF4-FFF2-40B4-BE49-F238E27FC236}">
                      <a16:creationId xmlns:a16="http://schemas.microsoft.com/office/drawing/2014/main" id="{BE0BDF15-3B86-4510-92D9-8E02FFE272AF}"/>
                    </a:ext>
                  </a:extLst>
                </p14:cNvPr>
                <p14:cNvContentPartPr/>
                <p14:nvPr/>
              </p14:nvContentPartPr>
              <p14:xfrm>
                <a:off x="5928856" y="7092570"/>
                <a:ext cx="17280" cy="196920"/>
              </p14:xfrm>
            </p:contentPart>
          </mc:Choice>
          <mc:Fallback xmlns="">
            <p:pic>
              <p:nvPicPr>
                <p:cNvPr id="23650" name="Ink 23649">
                  <a:extLst>
                    <a:ext uri="{FF2B5EF4-FFF2-40B4-BE49-F238E27FC236}">
                      <a16:creationId xmlns:a16="http://schemas.microsoft.com/office/drawing/2014/main" id="{BE0BDF15-3B86-4510-92D9-8E02FFE272AF}"/>
                    </a:ext>
                  </a:extLst>
                </p:cNvPr>
                <p:cNvPicPr/>
                <p:nvPr/>
              </p:nvPicPr>
              <p:blipFill>
                <a:blip r:embed="rId220"/>
                <a:stretch>
                  <a:fillRect/>
                </a:stretch>
              </p:blipFill>
              <p:spPr>
                <a:xfrm>
                  <a:off x="5910856" y="7074537"/>
                  <a:ext cx="52920" cy="23262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1" name="Ink 23650">
                  <a:extLst>
                    <a:ext uri="{FF2B5EF4-FFF2-40B4-BE49-F238E27FC236}">
                      <a16:creationId xmlns:a16="http://schemas.microsoft.com/office/drawing/2014/main" id="{C741CB12-32FC-4B89-A891-3987A6E6647D}"/>
                    </a:ext>
                  </a:extLst>
                </p14:cNvPr>
                <p14:cNvContentPartPr/>
                <p14:nvPr/>
              </p14:nvContentPartPr>
              <p14:xfrm>
                <a:off x="5917336" y="6994290"/>
                <a:ext cx="181080" cy="161280"/>
              </p14:xfrm>
            </p:contentPart>
          </mc:Choice>
          <mc:Fallback xmlns="">
            <p:pic>
              <p:nvPicPr>
                <p:cNvPr id="23651" name="Ink 23650">
                  <a:extLst>
                    <a:ext uri="{FF2B5EF4-FFF2-40B4-BE49-F238E27FC236}">
                      <a16:creationId xmlns:a16="http://schemas.microsoft.com/office/drawing/2014/main" id="{C741CB12-32FC-4B89-A891-3987A6E6647D}"/>
                    </a:ext>
                  </a:extLst>
                </p:cNvPr>
                <p:cNvPicPr/>
                <p:nvPr/>
              </p:nvPicPr>
              <p:blipFill>
                <a:blip r:embed="rId222"/>
                <a:stretch>
                  <a:fillRect/>
                </a:stretch>
              </p:blipFill>
              <p:spPr>
                <a:xfrm>
                  <a:off x="5899336" y="6976290"/>
                  <a:ext cx="216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2" name="Ink 23651">
                  <a:extLst>
                    <a:ext uri="{FF2B5EF4-FFF2-40B4-BE49-F238E27FC236}">
                      <a16:creationId xmlns:a16="http://schemas.microsoft.com/office/drawing/2014/main" id="{097A411A-2F8F-4EDF-A93C-A1916E46CE58}"/>
                    </a:ext>
                  </a:extLst>
                </p14:cNvPr>
                <p14:cNvContentPartPr/>
                <p14:nvPr/>
              </p14:nvContentPartPr>
              <p14:xfrm>
                <a:off x="6047296" y="7158810"/>
                <a:ext cx="151920" cy="127440"/>
              </p14:xfrm>
            </p:contentPart>
          </mc:Choice>
          <mc:Fallback xmlns="">
            <p:pic>
              <p:nvPicPr>
                <p:cNvPr id="23652" name="Ink 23651">
                  <a:extLst>
                    <a:ext uri="{FF2B5EF4-FFF2-40B4-BE49-F238E27FC236}">
                      <a16:creationId xmlns:a16="http://schemas.microsoft.com/office/drawing/2014/main" id="{097A411A-2F8F-4EDF-A93C-A1916E46CE58}"/>
                    </a:ext>
                  </a:extLst>
                </p:cNvPr>
                <p:cNvPicPr/>
                <p:nvPr/>
              </p:nvPicPr>
              <p:blipFill>
                <a:blip r:embed="rId224"/>
                <a:stretch>
                  <a:fillRect/>
                </a:stretch>
              </p:blipFill>
              <p:spPr>
                <a:xfrm>
                  <a:off x="6029296" y="7140810"/>
                  <a:ext cx="1875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2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2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3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3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34"/>
                <a:stretch>
                  <a:fillRect/>
                </a:stretch>
              </p:blipFill>
              <p:spPr>
                <a:xfrm>
                  <a:off x="5483176" y="6800566"/>
                  <a:ext cx="265320" cy="55175"/>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236"/>
                <a:stretch>
                  <a:fillRect/>
                </a:stretch>
              </p:blipFill>
              <p:spPr>
                <a:xfrm>
                  <a:off x="6120736" y="6635730"/>
                  <a:ext cx="633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3661" name="Ink 23660">
                  <a:extLst>
                    <a:ext uri="{FF2B5EF4-FFF2-40B4-BE49-F238E27FC236}">
                      <a16:creationId xmlns:a16="http://schemas.microsoft.com/office/drawing/2014/main" id="{C9612645-0493-443C-9C82-A267BE047D35}"/>
                    </a:ext>
                  </a:extLst>
                </p14:cNvPr>
                <p14:cNvContentPartPr/>
                <p14:nvPr/>
              </p14:nvContentPartPr>
              <p14:xfrm>
                <a:off x="6242416" y="6702330"/>
                <a:ext cx="153720" cy="209160"/>
              </p14:xfrm>
            </p:contentPart>
          </mc:Choice>
          <mc:Fallback xmlns="">
            <p:pic>
              <p:nvPicPr>
                <p:cNvPr id="23661" name="Ink 23660">
                  <a:extLst>
                    <a:ext uri="{FF2B5EF4-FFF2-40B4-BE49-F238E27FC236}">
                      <a16:creationId xmlns:a16="http://schemas.microsoft.com/office/drawing/2014/main" id="{C9612645-0493-443C-9C82-A267BE047D35}"/>
                    </a:ext>
                  </a:extLst>
                </p:cNvPr>
                <p:cNvPicPr/>
                <p:nvPr/>
              </p:nvPicPr>
              <p:blipFill>
                <a:blip r:embed="rId238"/>
                <a:stretch>
                  <a:fillRect/>
                </a:stretch>
              </p:blipFill>
              <p:spPr>
                <a:xfrm>
                  <a:off x="6224416" y="6684330"/>
                  <a:ext cx="189360" cy="244800"/>
                </a:xfrm>
                <a:prstGeom prst="rect">
                  <a:avLst/>
                </a:prstGeom>
              </p:spPr>
            </p:pic>
          </mc:Fallback>
        </mc:AlternateContent>
      </p:grpSp>
    </p:spTree>
    <p:extLst>
      <p:ext uri="{BB962C8B-B14F-4D97-AF65-F5344CB8AC3E}">
        <p14:creationId xmlns:p14="http://schemas.microsoft.com/office/powerpoint/2010/main" val="86881415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41</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1480"/>
            <a:chOff x="155536" y="5601450"/>
            <a:chExt cx="9225000" cy="185148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48" name="Ink 23647">
                  <a:extLst>
                    <a:ext uri="{FF2B5EF4-FFF2-40B4-BE49-F238E27FC236}">
                      <a16:creationId xmlns:a16="http://schemas.microsoft.com/office/drawing/2014/main" id="{3F89BC67-AB21-4050-9493-6CA93740F5F8}"/>
                    </a:ext>
                  </a:extLst>
                </p14:cNvPr>
                <p14:cNvContentPartPr/>
                <p14:nvPr/>
              </p14:nvContentPartPr>
              <p14:xfrm>
                <a:off x="5736616" y="6860010"/>
                <a:ext cx="523080" cy="525600"/>
              </p14:xfrm>
            </p:contentPart>
          </mc:Choice>
          <mc:Fallback xmlns="">
            <p:pic>
              <p:nvPicPr>
                <p:cNvPr id="23648" name="Ink 23647">
                  <a:extLst>
                    <a:ext uri="{FF2B5EF4-FFF2-40B4-BE49-F238E27FC236}">
                      <a16:creationId xmlns:a16="http://schemas.microsoft.com/office/drawing/2014/main" id="{3F89BC67-AB21-4050-9493-6CA93740F5F8}"/>
                    </a:ext>
                  </a:extLst>
                </p:cNvPr>
                <p:cNvPicPr/>
                <p:nvPr/>
              </p:nvPicPr>
              <p:blipFill>
                <a:blip r:embed="rId216"/>
                <a:stretch>
                  <a:fillRect/>
                </a:stretch>
              </p:blipFill>
              <p:spPr>
                <a:xfrm>
                  <a:off x="5718616" y="6842010"/>
                  <a:ext cx="55872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49" name="Ink 23648">
                  <a:extLst>
                    <a:ext uri="{FF2B5EF4-FFF2-40B4-BE49-F238E27FC236}">
                      <a16:creationId xmlns:a16="http://schemas.microsoft.com/office/drawing/2014/main" id="{B2C35B3E-1E36-4705-B4A3-28616001D1F4}"/>
                    </a:ext>
                  </a:extLst>
                </p14:cNvPr>
                <p14:cNvContentPartPr/>
                <p14:nvPr/>
              </p14:nvContentPartPr>
              <p14:xfrm>
                <a:off x="5749936" y="6890610"/>
                <a:ext cx="605880" cy="513000"/>
              </p14:xfrm>
            </p:contentPart>
          </mc:Choice>
          <mc:Fallback xmlns="">
            <p:pic>
              <p:nvPicPr>
                <p:cNvPr id="23649" name="Ink 23648">
                  <a:extLst>
                    <a:ext uri="{FF2B5EF4-FFF2-40B4-BE49-F238E27FC236}">
                      <a16:creationId xmlns:a16="http://schemas.microsoft.com/office/drawing/2014/main" id="{B2C35B3E-1E36-4705-B4A3-28616001D1F4}"/>
                    </a:ext>
                  </a:extLst>
                </p:cNvPr>
                <p:cNvPicPr/>
                <p:nvPr/>
              </p:nvPicPr>
              <p:blipFill>
                <a:blip r:embed="rId218"/>
                <a:stretch>
                  <a:fillRect/>
                </a:stretch>
              </p:blipFill>
              <p:spPr>
                <a:xfrm>
                  <a:off x="5731936" y="6872610"/>
                  <a:ext cx="64152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0" name="Ink 23649">
                  <a:extLst>
                    <a:ext uri="{FF2B5EF4-FFF2-40B4-BE49-F238E27FC236}">
                      <a16:creationId xmlns:a16="http://schemas.microsoft.com/office/drawing/2014/main" id="{BE0BDF15-3B86-4510-92D9-8E02FFE272AF}"/>
                    </a:ext>
                  </a:extLst>
                </p14:cNvPr>
                <p14:cNvContentPartPr/>
                <p14:nvPr/>
              </p14:nvContentPartPr>
              <p14:xfrm>
                <a:off x="5928856" y="7092570"/>
                <a:ext cx="17280" cy="196920"/>
              </p14:xfrm>
            </p:contentPart>
          </mc:Choice>
          <mc:Fallback xmlns="">
            <p:pic>
              <p:nvPicPr>
                <p:cNvPr id="23650" name="Ink 23649">
                  <a:extLst>
                    <a:ext uri="{FF2B5EF4-FFF2-40B4-BE49-F238E27FC236}">
                      <a16:creationId xmlns:a16="http://schemas.microsoft.com/office/drawing/2014/main" id="{BE0BDF15-3B86-4510-92D9-8E02FFE272AF}"/>
                    </a:ext>
                  </a:extLst>
                </p:cNvPr>
                <p:cNvPicPr/>
                <p:nvPr/>
              </p:nvPicPr>
              <p:blipFill>
                <a:blip r:embed="rId220"/>
                <a:stretch>
                  <a:fillRect/>
                </a:stretch>
              </p:blipFill>
              <p:spPr>
                <a:xfrm>
                  <a:off x="5910856" y="7074537"/>
                  <a:ext cx="52920" cy="23262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1" name="Ink 23650">
                  <a:extLst>
                    <a:ext uri="{FF2B5EF4-FFF2-40B4-BE49-F238E27FC236}">
                      <a16:creationId xmlns:a16="http://schemas.microsoft.com/office/drawing/2014/main" id="{C741CB12-32FC-4B89-A891-3987A6E6647D}"/>
                    </a:ext>
                  </a:extLst>
                </p14:cNvPr>
                <p14:cNvContentPartPr/>
                <p14:nvPr/>
              </p14:nvContentPartPr>
              <p14:xfrm>
                <a:off x="5917336" y="6994290"/>
                <a:ext cx="181080" cy="161280"/>
              </p14:xfrm>
            </p:contentPart>
          </mc:Choice>
          <mc:Fallback xmlns="">
            <p:pic>
              <p:nvPicPr>
                <p:cNvPr id="23651" name="Ink 23650">
                  <a:extLst>
                    <a:ext uri="{FF2B5EF4-FFF2-40B4-BE49-F238E27FC236}">
                      <a16:creationId xmlns:a16="http://schemas.microsoft.com/office/drawing/2014/main" id="{C741CB12-32FC-4B89-A891-3987A6E6647D}"/>
                    </a:ext>
                  </a:extLst>
                </p:cNvPr>
                <p:cNvPicPr/>
                <p:nvPr/>
              </p:nvPicPr>
              <p:blipFill>
                <a:blip r:embed="rId222"/>
                <a:stretch>
                  <a:fillRect/>
                </a:stretch>
              </p:blipFill>
              <p:spPr>
                <a:xfrm>
                  <a:off x="5899336" y="6976290"/>
                  <a:ext cx="216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2" name="Ink 23651">
                  <a:extLst>
                    <a:ext uri="{FF2B5EF4-FFF2-40B4-BE49-F238E27FC236}">
                      <a16:creationId xmlns:a16="http://schemas.microsoft.com/office/drawing/2014/main" id="{097A411A-2F8F-4EDF-A93C-A1916E46CE58}"/>
                    </a:ext>
                  </a:extLst>
                </p14:cNvPr>
                <p14:cNvContentPartPr/>
                <p14:nvPr/>
              </p14:nvContentPartPr>
              <p14:xfrm>
                <a:off x="6047296" y="7158810"/>
                <a:ext cx="151920" cy="127440"/>
              </p14:xfrm>
            </p:contentPart>
          </mc:Choice>
          <mc:Fallback xmlns="">
            <p:pic>
              <p:nvPicPr>
                <p:cNvPr id="23652" name="Ink 23651">
                  <a:extLst>
                    <a:ext uri="{FF2B5EF4-FFF2-40B4-BE49-F238E27FC236}">
                      <a16:creationId xmlns:a16="http://schemas.microsoft.com/office/drawing/2014/main" id="{097A411A-2F8F-4EDF-A93C-A1916E46CE58}"/>
                    </a:ext>
                  </a:extLst>
                </p:cNvPr>
                <p:cNvPicPr/>
                <p:nvPr/>
              </p:nvPicPr>
              <p:blipFill>
                <a:blip r:embed="rId224"/>
                <a:stretch>
                  <a:fillRect/>
                </a:stretch>
              </p:blipFill>
              <p:spPr>
                <a:xfrm>
                  <a:off x="6029296" y="7140810"/>
                  <a:ext cx="1875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2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2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3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3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34"/>
                <a:stretch>
                  <a:fillRect/>
                </a:stretch>
              </p:blipFill>
              <p:spPr>
                <a:xfrm>
                  <a:off x="5483176" y="6800566"/>
                  <a:ext cx="265320" cy="55175"/>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236"/>
                <a:stretch>
                  <a:fillRect/>
                </a:stretch>
              </p:blipFill>
              <p:spPr>
                <a:xfrm>
                  <a:off x="6120736" y="6635730"/>
                  <a:ext cx="633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3661" name="Ink 23660">
                  <a:extLst>
                    <a:ext uri="{FF2B5EF4-FFF2-40B4-BE49-F238E27FC236}">
                      <a16:creationId xmlns:a16="http://schemas.microsoft.com/office/drawing/2014/main" id="{C9612645-0493-443C-9C82-A267BE047D35}"/>
                    </a:ext>
                  </a:extLst>
                </p14:cNvPr>
                <p14:cNvContentPartPr/>
                <p14:nvPr/>
              </p14:nvContentPartPr>
              <p14:xfrm>
                <a:off x="6242416" y="6702330"/>
                <a:ext cx="153720" cy="209160"/>
              </p14:xfrm>
            </p:contentPart>
          </mc:Choice>
          <mc:Fallback xmlns="">
            <p:pic>
              <p:nvPicPr>
                <p:cNvPr id="23661" name="Ink 23660">
                  <a:extLst>
                    <a:ext uri="{FF2B5EF4-FFF2-40B4-BE49-F238E27FC236}">
                      <a16:creationId xmlns:a16="http://schemas.microsoft.com/office/drawing/2014/main" id="{C9612645-0493-443C-9C82-A267BE047D35}"/>
                    </a:ext>
                  </a:extLst>
                </p:cNvPr>
                <p:cNvPicPr/>
                <p:nvPr/>
              </p:nvPicPr>
              <p:blipFill>
                <a:blip r:embed="rId238"/>
                <a:stretch>
                  <a:fillRect/>
                </a:stretch>
              </p:blipFill>
              <p:spPr>
                <a:xfrm>
                  <a:off x="6224416" y="6684330"/>
                  <a:ext cx="1893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3663" name="Ink 23662">
                  <a:extLst>
                    <a:ext uri="{FF2B5EF4-FFF2-40B4-BE49-F238E27FC236}">
                      <a16:creationId xmlns:a16="http://schemas.microsoft.com/office/drawing/2014/main" id="{1A305F40-A5CC-4159-81BE-FDAA1BBA2F6E}"/>
                    </a:ext>
                  </a:extLst>
                </p14:cNvPr>
                <p14:cNvContentPartPr/>
                <p14:nvPr/>
              </p14:nvContentPartPr>
              <p14:xfrm>
                <a:off x="6492976" y="6890610"/>
                <a:ext cx="54000" cy="468720"/>
              </p14:xfrm>
            </p:contentPart>
          </mc:Choice>
          <mc:Fallback xmlns="">
            <p:pic>
              <p:nvPicPr>
                <p:cNvPr id="23663" name="Ink 23662">
                  <a:extLst>
                    <a:ext uri="{FF2B5EF4-FFF2-40B4-BE49-F238E27FC236}">
                      <a16:creationId xmlns:a16="http://schemas.microsoft.com/office/drawing/2014/main" id="{1A305F40-A5CC-4159-81BE-FDAA1BBA2F6E}"/>
                    </a:ext>
                  </a:extLst>
                </p:cNvPr>
                <p:cNvPicPr/>
                <p:nvPr/>
              </p:nvPicPr>
              <p:blipFill>
                <a:blip r:embed="rId240"/>
                <a:stretch>
                  <a:fillRect/>
                </a:stretch>
              </p:blipFill>
              <p:spPr>
                <a:xfrm>
                  <a:off x="6474976" y="6872610"/>
                  <a:ext cx="89640"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3664" name="Ink 23663">
                  <a:extLst>
                    <a:ext uri="{FF2B5EF4-FFF2-40B4-BE49-F238E27FC236}">
                      <a16:creationId xmlns:a16="http://schemas.microsoft.com/office/drawing/2014/main" id="{1ADA5D77-6340-4E01-B50B-6A36D3D89303}"/>
                    </a:ext>
                  </a:extLst>
                </p14:cNvPr>
                <p14:cNvContentPartPr/>
                <p14:nvPr/>
              </p14:nvContentPartPr>
              <p14:xfrm>
                <a:off x="6303976" y="6878370"/>
                <a:ext cx="1200600" cy="574560"/>
              </p14:xfrm>
            </p:contentPart>
          </mc:Choice>
          <mc:Fallback xmlns="">
            <p:pic>
              <p:nvPicPr>
                <p:cNvPr id="23664" name="Ink 23663">
                  <a:extLst>
                    <a:ext uri="{FF2B5EF4-FFF2-40B4-BE49-F238E27FC236}">
                      <a16:creationId xmlns:a16="http://schemas.microsoft.com/office/drawing/2014/main" id="{1ADA5D77-6340-4E01-B50B-6A36D3D89303}"/>
                    </a:ext>
                  </a:extLst>
                </p:cNvPr>
                <p:cNvPicPr/>
                <p:nvPr/>
              </p:nvPicPr>
              <p:blipFill>
                <a:blip r:embed="rId242"/>
                <a:stretch>
                  <a:fillRect/>
                </a:stretch>
              </p:blipFill>
              <p:spPr>
                <a:xfrm>
                  <a:off x="6285976" y="6860370"/>
                  <a:ext cx="123624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3665" name="Ink 23664">
                  <a:extLst>
                    <a:ext uri="{FF2B5EF4-FFF2-40B4-BE49-F238E27FC236}">
                      <a16:creationId xmlns:a16="http://schemas.microsoft.com/office/drawing/2014/main" id="{12E5FF45-7656-41A0-B8DD-C442FEAF547C}"/>
                    </a:ext>
                  </a:extLst>
                </p14:cNvPr>
                <p14:cNvContentPartPr/>
                <p14:nvPr/>
              </p14:nvContentPartPr>
              <p14:xfrm>
                <a:off x="6806176" y="7096170"/>
                <a:ext cx="13680" cy="197280"/>
              </p14:xfrm>
            </p:contentPart>
          </mc:Choice>
          <mc:Fallback xmlns="">
            <p:pic>
              <p:nvPicPr>
                <p:cNvPr id="23665" name="Ink 23664">
                  <a:extLst>
                    <a:ext uri="{FF2B5EF4-FFF2-40B4-BE49-F238E27FC236}">
                      <a16:creationId xmlns:a16="http://schemas.microsoft.com/office/drawing/2014/main" id="{12E5FF45-7656-41A0-B8DD-C442FEAF547C}"/>
                    </a:ext>
                  </a:extLst>
                </p:cNvPr>
                <p:cNvPicPr/>
                <p:nvPr/>
              </p:nvPicPr>
              <p:blipFill>
                <a:blip r:embed="rId244"/>
                <a:stretch>
                  <a:fillRect/>
                </a:stretch>
              </p:blipFill>
              <p:spPr>
                <a:xfrm>
                  <a:off x="6788638" y="7078170"/>
                  <a:ext cx="48406"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3666" name="Ink 23665">
                  <a:extLst>
                    <a:ext uri="{FF2B5EF4-FFF2-40B4-BE49-F238E27FC236}">
                      <a16:creationId xmlns:a16="http://schemas.microsoft.com/office/drawing/2014/main" id="{056077FF-F297-49EF-B3D4-BBE7B44D0D1F}"/>
                    </a:ext>
                  </a:extLst>
                </p14:cNvPr>
                <p14:cNvContentPartPr/>
                <p14:nvPr/>
              </p14:nvContentPartPr>
              <p14:xfrm>
                <a:off x="6791776" y="7004370"/>
                <a:ext cx="200880" cy="178560"/>
              </p14:xfrm>
            </p:contentPart>
          </mc:Choice>
          <mc:Fallback xmlns="">
            <p:pic>
              <p:nvPicPr>
                <p:cNvPr id="23666" name="Ink 23665">
                  <a:extLst>
                    <a:ext uri="{FF2B5EF4-FFF2-40B4-BE49-F238E27FC236}">
                      <a16:creationId xmlns:a16="http://schemas.microsoft.com/office/drawing/2014/main" id="{056077FF-F297-49EF-B3D4-BBE7B44D0D1F}"/>
                    </a:ext>
                  </a:extLst>
                </p:cNvPr>
                <p:cNvPicPr/>
                <p:nvPr/>
              </p:nvPicPr>
              <p:blipFill>
                <a:blip r:embed="rId246"/>
                <a:stretch>
                  <a:fillRect/>
                </a:stretch>
              </p:blipFill>
              <p:spPr>
                <a:xfrm>
                  <a:off x="6773744" y="6986370"/>
                  <a:ext cx="236584"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3667" name="Ink 23666">
                  <a:extLst>
                    <a:ext uri="{FF2B5EF4-FFF2-40B4-BE49-F238E27FC236}">
                      <a16:creationId xmlns:a16="http://schemas.microsoft.com/office/drawing/2014/main" id="{E1A2A440-2E68-4E40-8F14-0F85D39BBDB7}"/>
                    </a:ext>
                  </a:extLst>
                </p14:cNvPr>
                <p14:cNvContentPartPr/>
                <p14:nvPr/>
              </p14:nvContentPartPr>
              <p14:xfrm>
                <a:off x="7008496" y="7120650"/>
                <a:ext cx="113040" cy="116640"/>
              </p14:xfrm>
            </p:contentPart>
          </mc:Choice>
          <mc:Fallback xmlns="">
            <p:pic>
              <p:nvPicPr>
                <p:cNvPr id="23667" name="Ink 23666">
                  <a:extLst>
                    <a:ext uri="{FF2B5EF4-FFF2-40B4-BE49-F238E27FC236}">
                      <a16:creationId xmlns:a16="http://schemas.microsoft.com/office/drawing/2014/main" id="{E1A2A440-2E68-4E40-8F14-0F85D39BBDB7}"/>
                    </a:ext>
                  </a:extLst>
                </p:cNvPr>
                <p:cNvPicPr/>
                <p:nvPr/>
              </p:nvPicPr>
              <p:blipFill>
                <a:blip r:embed="rId248"/>
                <a:stretch>
                  <a:fillRect/>
                </a:stretch>
              </p:blipFill>
              <p:spPr>
                <a:xfrm>
                  <a:off x="6990496" y="7102650"/>
                  <a:ext cx="1486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3668" name="Ink 23667">
                  <a:extLst>
                    <a:ext uri="{FF2B5EF4-FFF2-40B4-BE49-F238E27FC236}">
                      <a16:creationId xmlns:a16="http://schemas.microsoft.com/office/drawing/2014/main" id="{B5D7EBA2-DD1F-48CC-90CE-7F21C1DC3392}"/>
                    </a:ext>
                  </a:extLst>
                </p14:cNvPr>
                <p14:cNvContentPartPr/>
                <p14:nvPr/>
              </p14:nvContentPartPr>
              <p14:xfrm>
                <a:off x="7107136" y="7113450"/>
                <a:ext cx="33480" cy="173880"/>
              </p14:xfrm>
            </p:contentPart>
          </mc:Choice>
          <mc:Fallback xmlns="">
            <p:pic>
              <p:nvPicPr>
                <p:cNvPr id="23668" name="Ink 23667">
                  <a:extLst>
                    <a:ext uri="{FF2B5EF4-FFF2-40B4-BE49-F238E27FC236}">
                      <a16:creationId xmlns:a16="http://schemas.microsoft.com/office/drawing/2014/main" id="{B5D7EBA2-DD1F-48CC-90CE-7F21C1DC3392}"/>
                    </a:ext>
                  </a:extLst>
                </p:cNvPr>
                <p:cNvPicPr/>
                <p:nvPr/>
              </p:nvPicPr>
              <p:blipFill>
                <a:blip r:embed="rId250"/>
                <a:stretch>
                  <a:fillRect/>
                </a:stretch>
              </p:blipFill>
              <p:spPr>
                <a:xfrm>
                  <a:off x="7089136" y="7095413"/>
                  <a:ext cx="69120" cy="209594"/>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3670" name="Ink 23669">
                  <a:extLst>
                    <a:ext uri="{FF2B5EF4-FFF2-40B4-BE49-F238E27FC236}">
                      <a16:creationId xmlns:a16="http://schemas.microsoft.com/office/drawing/2014/main" id="{D088E3AE-C158-4537-8CB3-EA808598AAFA}"/>
                    </a:ext>
                  </a:extLst>
                </p14:cNvPr>
                <p14:cNvContentPartPr/>
                <p14:nvPr/>
              </p14:nvContentPartPr>
              <p14:xfrm>
                <a:off x="7293976" y="6719610"/>
                <a:ext cx="190800" cy="124920"/>
              </p14:xfrm>
            </p:contentPart>
          </mc:Choice>
          <mc:Fallback xmlns="">
            <p:pic>
              <p:nvPicPr>
                <p:cNvPr id="23670" name="Ink 23669">
                  <a:extLst>
                    <a:ext uri="{FF2B5EF4-FFF2-40B4-BE49-F238E27FC236}">
                      <a16:creationId xmlns:a16="http://schemas.microsoft.com/office/drawing/2014/main" id="{D088E3AE-C158-4537-8CB3-EA808598AAFA}"/>
                    </a:ext>
                  </a:extLst>
                </p:cNvPr>
                <p:cNvPicPr/>
                <p:nvPr/>
              </p:nvPicPr>
              <p:blipFill>
                <a:blip r:embed="rId252"/>
                <a:stretch>
                  <a:fillRect/>
                </a:stretch>
              </p:blipFill>
              <p:spPr>
                <a:xfrm>
                  <a:off x="7275976" y="6701610"/>
                  <a:ext cx="2264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3671" name="Ink 23670">
                  <a:extLst>
                    <a:ext uri="{FF2B5EF4-FFF2-40B4-BE49-F238E27FC236}">
                      <a16:creationId xmlns:a16="http://schemas.microsoft.com/office/drawing/2014/main" id="{22A791CB-A7E4-4BA6-AF2C-BA61BDCB17CE}"/>
                    </a:ext>
                  </a:extLst>
                </p14:cNvPr>
                <p14:cNvContentPartPr/>
                <p14:nvPr/>
              </p14:nvContentPartPr>
              <p14:xfrm>
                <a:off x="7488736" y="6752730"/>
                <a:ext cx="166680" cy="103680"/>
              </p14:xfrm>
            </p:contentPart>
          </mc:Choice>
          <mc:Fallback xmlns="">
            <p:pic>
              <p:nvPicPr>
                <p:cNvPr id="23671" name="Ink 23670">
                  <a:extLst>
                    <a:ext uri="{FF2B5EF4-FFF2-40B4-BE49-F238E27FC236}">
                      <a16:creationId xmlns:a16="http://schemas.microsoft.com/office/drawing/2014/main" id="{22A791CB-A7E4-4BA6-AF2C-BA61BDCB17CE}"/>
                    </a:ext>
                  </a:extLst>
                </p:cNvPr>
                <p:cNvPicPr/>
                <p:nvPr/>
              </p:nvPicPr>
              <p:blipFill>
                <a:blip r:embed="rId254"/>
                <a:stretch>
                  <a:fillRect/>
                </a:stretch>
              </p:blipFill>
              <p:spPr>
                <a:xfrm>
                  <a:off x="7470736" y="6734667"/>
                  <a:ext cx="202320" cy="139444"/>
                </a:xfrm>
                <a:prstGeom prst="rect">
                  <a:avLst/>
                </a:prstGeom>
              </p:spPr>
            </p:pic>
          </mc:Fallback>
        </mc:AlternateContent>
      </p:grpSp>
    </p:spTree>
    <p:extLst>
      <p:ext uri="{BB962C8B-B14F-4D97-AF65-F5344CB8AC3E}">
        <p14:creationId xmlns:p14="http://schemas.microsoft.com/office/powerpoint/2010/main" val="109952907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77EC0389-3FCE-4FE8-A2EC-CC38786BD14C}"/>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RR Time Quantum</a:t>
            </a:r>
          </a:p>
        </p:txBody>
      </p:sp>
      <p:sp>
        <p:nvSpPr>
          <p:cNvPr id="24578" name="Rectangle 2">
            <a:extLst>
              <a:ext uri="{FF2B5EF4-FFF2-40B4-BE49-F238E27FC236}">
                <a16:creationId xmlns:a16="http://schemas.microsoft.com/office/drawing/2014/main" id="{A4BB8E81-AF1B-43C3-BD62-03BC2CAACBA4}"/>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Quantum must be substantially larger than the time required to handle the clock interrupt and dispatching </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Quantum should be larger then the typical interaction </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but not much larger, to avoid penalizing I/O bound processes</a:t>
            </a:r>
          </a:p>
        </p:txBody>
      </p:sp>
      <p:sp>
        <p:nvSpPr>
          <p:cNvPr id="4" name="Footer Placeholder 3">
            <a:extLst>
              <a:ext uri="{FF2B5EF4-FFF2-40B4-BE49-F238E27FC236}">
                <a16:creationId xmlns:a16="http://schemas.microsoft.com/office/drawing/2014/main" id="{695B28AA-F135-4C0B-81EF-050B8EDFE010}"/>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A6AF18B9-6FF0-4C74-A586-1E93EC2994BF}"/>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42</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3033252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5E2E26B9-79A1-4156-BA81-69E66E0DF0CE}"/>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RR Time Quantum</a:t>
            </a:r>
          </a:p>
        </p:txBody>
      </p:sp>
      <p:sp>
        <p:nvSpPr>
          <p:cNvPr id="7" name="Content Placeholder 6">
            <a:extLst>
              <a:ext uri="{FF2B5EF4-FFF2-40B4-BE49-F238E27FC236}">
                <a16:creationId xmlns:a16="http://schemas.microsoft.com/office/drawing/2014/main" id="{8A225AA0-21AD-A843-A4E3-3C82E24A7D11}"/>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DE1FD728-0EB3-4F5A-B200-1BF20173728C}"/>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3" name="Slide Number Placeholder 2">
            <a:extLst>
              <a:ext uri="{FF2B5EF4-FFF2-40B4-BE49-F238E27FC236}">
                <a16:creationId xmlns:a16="http://schemas.microsoft.com/office/drawing/2014/main" id="{8EEA02BE-54EF-4DED-8936-3DDE41ED48F3}"/>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aphicFrame>
        <p:nvGraphicFramePr>
          <p:cNvPr id="25602" name="Object 2">
            <a:extLst>
              <a:ext uri="{FF2B5EF4-FFF2-40B4-BE49-F238E27FC236}">
                <a16:creationId xmlns:a16="http://schemas.microsoft.com/office/drawing/2014/main" id="{D681AA8F-570B-452A-9EE8-6BAD95C0CB2A}"/>
              </a:ext>
            </a:extLst>
          </p:cNvPr>
          <p:cNvGraphicFramePr>
            <a:graphicFrameLocks noChangeAspect="1"/>
          </p:cNvGraphicFramePr>
          <p:nvPr/>
        </p:nvGraphicFramePr>
        <p:xfrm>
          <a:off x="1365521" y="1547892"/>
          <a:ext cx="8312149" cy="4948457"/>
        </p:xfrm>
        <a:graphic>
          <a:graphicData uri="http://schemas.openxmlformats.org/presentationml/2006/ole">
            <mc:AlternateContent xmlns:mc="http://schemas.openxmlformats.org/markup-compatibility/2006">
              <mc:Choice xmlns:v="urn:schemas-microsoft-com:vml" Requires="v">
                <p:oleObj r:id="rId3" imgW="8534520" imgH="5086440" progId="">
                  <p:embed/>
                </p:oleObj>
              </mc:Choice>
              <mc:Fallback>
                <p:oleObj r:id="rId3" imgW="8534520" imgH="5086440" progId="">
                  <p:embed/>
                  <p:pic>
                    <p:nvPicPr>
                      <p:cNvPr id="25602" name="Object 2">
                        <a:extLst>
                          <a:ext uri="{FF2B5EF4-FFF2-40B4-BE49-F238E27FC236}">
                            <a16:creationId xmlns:a16="http://schemas.microsoft.com/office/drawing/2014/main" id="{D681AA8F-570B-452A-9EE8-6BAD95C0C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521" y="1547892"/>
                        <a:ext cx="8312149" cy="494845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892110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61B9-8CF2-4F3E-A29D-C6319B9CF899}"/>
              </a:ext>
            </a:extLst>
          </p:cNvPr>
          <p:cNvSpPr>
            <a:spLocks noGrp="1"/>
          </p:cNvSpPr>
          <p:nvPr>
            <p:ph type="title"/>
          </p:nvPr>
        </p:nvSpPr>
        <p:spPr/>
        <p:txBody>
          <a:bodyPr/>
          <a:lstStyle/>
          <a:p>
            <a:r>
              <a:rPr lang="en-US" dirty="0"/>
              <a:t>Quantum Length</a:t>
            </a:r>
          </a:p>
        </p:txBody>
      </p:sp>
      <p:sp>
        <p:nvSpPr>
          <p:cNvPr id="3" name="Content Placeholder 2">
            <a:extLst>
              <a:ext uri="{FF2B5EF4-FFF2-40B4-BE49-F238E27FC236}">
                <a16:creationId xmlns:a16="http://schemas.microsoft.com/office/drawing/2014/main" id="{5A122E9F-438F-4314-9C88-D5C7DAA216B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C93512D-1A27-4556-B7D0-2684E4D77BD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0057BAD3-BD6B-48E1-BB0F-903B74AE1B22}"/>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44</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77FB2B60-3B44-43E0-B76B-E90644B95EC4}"/>
              </a:ext>
            </a:extLst>
          </p:cNvPr>
          <p:cNvPicPr>
            <a:picLocks noChangeAspect="1"/>
          </p:cNvPicPr>
          <p:nvPr/>
        </p:nvPicPr>
        <p:blipFill>
          <a:blip r:embed="rId2"/>
          <a:stretch>
            <a:fillRect/>
          </a:stretch>
        </p:blipFill>
        <p:spPr>
          <a:xfrm>
            <a:off x="1044410" y="1237862"/>
            <a:ext cx="7854338" cy="5237273"/>
          </a:xfrm>
          <a:prstGeom prst="rect">
            <a:avLst/>
          </a:prstGeom>
        </p:spPr>
      </p:pic>
    </p:spTree>
    <p:extLst>
      <p:ext uri="{BB962C8B-B14F-4D97-AF65-F5344CB8AC3E}">
        <p14:creationId xmlns:p14="http://schemas.microsoft.com/office/powerpoint/2010/main" val="1779653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C1D92301-73F4-4C23-99EC-1F78FAD6D495}"/>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Round Robin: critique</a:t>
            </a:r>
          </a:p>
        </p:txBody>
      </p:sp>
      <p:sp>
        <p:nvSpPr>
          <p:cNvPr id="26626" name="Rectangle 2">
            <a:extLst>
              <a:ext uri="{FF2B5EF4-FFF2-40B4-BE49-F238E27FC236}">
                <a16:creationId xmlns:a16="http://schemas.microsoft.com/office/drawing/2014/main" id="{2651E592-DA2E-4E0E-A6BB-2B5F27098645}"/>
              </a:ext>
            </a:extLst>
          </p:cNvPr>
          <p:cNvSpPr>
            <a:spLocks noGrp="1" noChangeArrowheads="1"/>
          </p:cNvSpPr>
          <p:nvPr>
            <p:ph idx="1"/>
          </p:nvPr>
        </p:nvSpPr>
        <p:spPr>
          <a:ln/>
        </p:spPr>
        <p:txBody>
          <a:bodyPr/>
          <a:lstStyle/>
          <a:p>
            <a:pPr>
              <a:lnSpc>
                <a:spcPct val="96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Still favors CPU-bound processes</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An I/O bound process uses the CPU for a time less than the time quantum before it is blocked waiting for an I/O</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A CPU-bound process runs for all its time slice and is put back into the ready queue</a:t>
            </a:r>
          </a:p>
          <a:p>
            <a:pPr lvl="2">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 May unfairly get in front of blocked processes</a:t>
            </a:r>
          </a:p>
        </p:txBody>
      </p:sp>
      <p:sp>
        <p:nvSpPr>
          <p:cNvPr id="4" name="Footer Placeholder 3">
            <a:extLst>
              <a:ext uri="{FF2B5EF4-FFF2-40B4-BE49-F238E27FC236}">
                <a16:creationId xmlns:a16="http://schemas.microsoft.com/office/drawing/2014/main" id="{8A46F5C7-08E2-45F5-81BA-1784EE136164}"/>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586854B2-D813-4866-991C-A454A76AA11F}"/>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45</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141267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248A-92C8-4E05-B9BF-42FDFEAC2712}"/>
              </a:ext>
            </a:extLst>
          </p:cNvPr>
          <p:cNvSpPr>
            <a:spLocks noGrp="1"/>
          </p:cNvSpPr>
          <p:nvPr>
            <p:ph type="title"/>
          </p:nvPr>
        </p:nvSpPr>
        <p:spPr/>
        <p:txBody>
          <a:bodyPr/>
          <a:lstStyle/>
          <a:p>
            <a:r>
              <a:rPr lang="en-US" dirty="0"/>
              <a:t>Muddiest Points (Deadlocks)</a:t>
            </a:r>
          </a:p>
        </p:txBody>
      </p:sp>
      <p:sp>
        <p:nvSpPr>
          <p:cNvPr id="3" name="Content Placeholder 2">
            <a:extLst>
              <a:ext uri="{FF2B5EF4-FFF2-40B4-BE49-F238E27FC236}">
                <a16:creationId xmlns:a16="http://schemas.microsoft.com/office/drawing/2014/main" id="{2BF1E487-9C38-4EF5-B586-AC7D9E1E73C3}"/>
              </a:ext>
            </a:extLst>
          </p:cNvPr>
          <p:cNvSpPr>
            <a:spLocks noGrp="1"/>
          </p:cNvSpPr>
          <p:nvPr>
            <p:ph idx="1"/>
          </p:nvPr>
        </p:nvSpPr>
        <p:spPr/>
        <p:txBody>
          <a:bodyPr/>
          <a:lstStyle/>
          <a:p>
            <a:pPr algn="l"/>
            <a:r>
              <a:rPr lang="en-US" b="0" i="0" dirty="0">
                <a:solidFill>
                  <a:srgbClr val="38556A"/>
                </a:solidFill>
                <a:effectLst/>
                <a:latin typeface="Source Sans Pro" panose="020B0503030403020204" pitchFamily="34" charset="0"/>
              </a:rPr>
              <a:t>How often do deadlocks occur even if the algorithm tells us it is possible to not deadlock</a:t>
            </a:r>
            <a:br>
              <a:rPr lang="en-US" b="0" i="0" dirty="0">
                <a:solidFill>
                  <a:srgbClr val="38556A"/>
                </a:solidFill>
                <a:effectLst/>
                <a:latin typeface="Source Sans Pro" panose="020B0503030403020204" pitchFamily="34" charset="0"/>
              </a:rPr>
            </a:br>
            <a:br>
              <a:rPr lang="en-US" b="0" i="0" dirty="0">
                <a:solidFill>
                  <a:srgbClr val="38556A"/>
                </a:solidFill>
                <a:effectLst/>
                <a:latin typeface="Source Sans Pro" panose="020B0503030403020204" pitchFamily="34" charset="0"/>
              </a:rPr>
            </a:br>
            <a:endParaRPr lang="en-US" dirty="0"/>
          </a:p>
        </p:txBody>
      </p:sp>
      <p:sp>
        <p:nvSpPr>
          <p:cNvPr id="4" name="Footer Placeholder 3">
            <a:extLst>
              <a:ext uri="{FF2B5EF4-FFF2-40B4-BE49-F238E27FC236}">
                <a16:creationId xmlns:a16="http://schemas.microsoft.com/office/drawing/2014/main" id="{D0DBCE89-8F3F-460E-B159-9A071458CFF4}"/>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F686520B-F413-4A48-A58C-5EB19233D5BC}"/>
              </a:ext>
            </a:extLst>
          </p:cNvPr>
          <p:cNvSpPr>
            <a:spLocks noGrp="1"/>
          </p:cNvSpPr>
          <p:nvPr>
            <p:ph type="sldNum" idx="12"/>
          </p:nvPr>
        </p:nvSpPr>
        <p:spPr/>
        <p:txBody>
          <a:bodyPr/>
          <a:lstStyle/>
          <a:p>
            <a:fld id="{65E435D9-63B0-4660-8D04-E83F5E2CA2AE}" type="slidenum">
              <a:rPr lang="en-GB" altLang="en-US" smtClean="0"/>
              <a:pPr/>
              <a:t>5</a:t>
            </a:fld>
            <a:endParaRPr lang="en-GB" altLang="en-US"/>
          </a:p>
        </p:txBody>
      </p:sp>
    </p:spTree>
    <p:extLst>
      <p:ext uri="{BB962C8B-B14F-4D97-AF65-F5344CB8AC3E}">
        <p14:creationId xmlns:p14="http://schemas.microsoft.com/office/powerpoint/2010/main" val="408515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7D50-9C33-4D54-961A-9B1EDC622FAE}"/>
              </a:ext>
            </a:extLst>
          </p:cNvPr>
          <p:cNvSpPr>
            <a:spLocks noGrp="1"/>
          </p:cNvSpPr>
          <p:nvPr>
            <p:ph type="title"/>
          </p:nvPr>
        </p:nvSpPr>
        <p:spPr/>
        <p:txBody>
          <a:bodyPr/>
          <a:lstStyle/>
          <a:p>
            <a:r>
              <a:rPr lang="en-US" dirty="0"/>
              <a:t>Muddiest Points </a:t>
            </a:r>
            <a:r>
              <a:rPr lang="en-US"/>
              <a:t>(Misc.)</a:t>
            </a:r>
            <a:endParaRPr lang="en-US" dirty="0"/>
          </a:p>
        </p:txBody>
      </p:sp>
      <p:sp>
        <p:nvSpPr>
          <p:cNvPr id="3" name="Content Placeholder 2">
            <a:extLst>
              <a:ext uri="{FF2B5EF4-FFF2-40B4-BE49-F238E27FC236}">
                <a16:creationId xmlns:a16="http://schemas.microsoft.com/office/drawing/2014/main" id="{6BEADA8D-DE0F-4273-9EBA-14ABF36E2B66}"/>
              </a:ext>
            </a:extLst>
          </p:cNvPr>
          <p:cNvSpPr>
            <a:spLocks noGrp="1"/>
          </p:cNvSpPr>
          <p:nvPr>
            <p:ph idx="1"/>
          </p:nvPr>
        </p:nvSpPr>
        <p:spPr/>
        <p:txBody>
          <a:bodyPr/>
          <a:lstStyle/>
          <a:p>
            <a:r>
              <a:rPr lang="en-US" dirty="0"/>
              <a:t>n/a BUT PLEASE EXTEND PROJ 1. THOTH IS ALWAYSSS DOWNNN!!!!</a:t>
            </a:r>
          </a:p>
          <a:p>
            <a:r>
              <a:rPr lang="en-US" dirty="0"/>
              <a:t>where the sleepy barber would actually be used</a:t>
            </a:r>
            <a:br>
              <a:rPr lang="en-US" dirty="0"/>
            </a:br>
            <a:endParaRPr lang="en-US" dirty="0"/>
          </a:p>
        </p:txBody>
      </p:sp>
      <p:sp>
        <p:nvSpPr>
          <p:cNvPr id="4" name="Footer Placeholder 3">
            <a:extLst>
              <a:ext uri="{FF2B5EF4-FFF2-40B4-BE49-F238E27FC236}">
                <a16:creationId xmlns:a16="http://schemas.microsoft.com/office/drawing/2014/main" id="{DDD3CA51-F64B-4C00-A8B2-4C54EC5226E8}"/>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A6375D19-07C9-4351-AFD3-0B1D51EA1E4E}"/>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spTree>
    <p:extLst>
      <p:ext uri="{BB962C8B-B14F-4D97-AF65-F5344CB8AC3E}">
        <p14:creationId xmlns:p14="http://schemas.microsoft.com/office/powerpoint/2010/main" val="44850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6F92-0E02-42B5-88E9-7DEEF9EB865D}"/>
              </a:ext>
            </a:extLst>
          </p:cNvPr>
          <p:cNvSpPr>
            <a:spLocks noGrp="1"/>
          </p:cNvSpPr>
          <p:nvPr>
            <p:ph type="title"/>
          </p:nvPr>
        </p:nvSpPr>
        <p:spPr/>
        <p:txBody>
          <a:bodyPr>
            <a:normAutofit fontScale="90000"/>
          </a:bodyPr>
          <a:lstStyle/>
          <a:p>
            <a:r>
              <a:rPr lang="en-US" dirty="0"/>
              <a:t>Final Remarks on Process Synchronization</a:t>
            </a:r>
          </a:p>
        </p:txBody>
      </p:sp>
      <p:sp>
        <p:nvSpPr>
          <p:cNvPr id="3" name="Content Placeholder 2">
            <a:extLst>
              <a:ext uri="{FF2B5EF4-FFF2-40B4-BE49-F238E27FC236}">
                <a16:creationId xmlns:a16="http://schemas.microsoft.com/office/drawing/2014/main" id="{543FAB30-6965-464C-83D4-426AED6C6022}"/>
              </a:ext>
            </a:extLst>
          </p:cNvPr>
          <p:cNvSpPr>
            <a:spLocks noGrp="1"/>
          </p:cNvSpPr>
          <p:nvPr>
            <p:ph idx="1"/>
          </p:nvPr>
        </p:nvSpPr>
        <p:spPr/>
        <p:txBody>
          <a:bodyPr/>
          <a:lstStyle/>
          <a:p>
            <a:r>
              <a:rPr lang="en-US" dirty="0"/>
              <a:t>Many other synchronization mechanisms</a:t>
            </a:r>
          </a:p>
          <a:p>
            <a:pPr lvl="1"/>
            <a:r>
              <a:rPr lang="en-US" dirty="0"/>
              <a:t>Message passing</a:t>
            </a:r>
          </a:p>
          <a:p>
            <a:pPr lvl="1"/>
            <a:r>
              <a:rPr lang="en-US" dirty="0"/>
              <a:t>Barriers</a:t>
            </a:r>
          </a:p>
          <a:p>
            <a:pPr lvl="1"/>
            <a:r>
              <a:rPr lang="en-US" dirty="0" err="1"/>
              <a:t>Futex</a:t>
            </a:r>
            <a:endParaRPr lang="en-US" dirty="0"/>
          </a:p>
          <a:p>
            <a:pPr lvl="1"/>
            <a:r>
              <a:rPr lang="en-US" dirty="0"/>
              <a:t>Re-entrant locks</a:t>
            </a:r>
          </a:p>
          <a:p>
            <a:pPr lvl="1"/>
            <a:r>
              <a:rPr lang="en-US" dirty="0"/>
              <a:t>Atomic*</a:t>
            </a:r>
          </a:p>
        </p:txBody>
      </p:sp>
      <p:sp>
        <p:nvSpPr>
          <p:cNvPr id="4" name="Footer Placeholder 3">
            <a:extLst>
              <a:ext uri="{FF2B5EF4-FFF2-40B4-BE49-F238E27FC236}">
                <a16:creationId xmlns:a16="http://schemas.microsoft.com/office/drawing/2014/main" id="{48930D7D-6678-4670-9A73-4963D5EC0521}"/>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9FE8F71B-9E52-4F49-8BBD-10DF685CD446}"/>
              </a:ext>
            </a:extLst>
          </p:cNvPr>
          <p:cNvSpPr>
            <a:spLocks noGrp="1"/>
          </p:cNvSpPr>
          <p:nvPr>
            <p:ph type="sldNum" idx="12"/>
          </p:nvPr>
        </p:nvSpPr>
        <p:spPr/>
        <p:txBody>
          <a:bodyPr/>
          <a:lstStyle/>
          <a:p>
            <a:fld id="{65E435D9-63B0-4660-8D04-E83F5E2CA2AE}" type="slidenum">
              <a:rPr lang="en-GB" altLang="en-US" smtClean="0"/>
              <a:pPr/>
              <a:t>7</a:t>
            </a:fld>
            <a:endParaRPr lang="en-GB" altLang="en-US"/>
          </a:p>
        </p:txBody>
      </p:sp>
    </p:spTree>
    <p:extLst>
      <p:ext uri="{BB962C8B-B14F-4D97-AF65-F5344CB8AC3E}">
        <p14:creationId xmlns:p14="http://schemas.microsoft.com/office/powerpoint/2010/main" val="32388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86FD-ACD7-4500-A6CB-046B515D9D57}"/>
              </a:ext>
            </a:extLst>
          </p:cNvPr>
          <p:cNvSpPr>
            <a:spLocks noGrp="1"/>
          </p:cNvSpPr>
          <p:nvPr>
            <p:ph type="title"/>
          </p:nvPr>
        </p:nvSpPr>
        <p:spPr/>
        <p:txBody>
          <a:bodyPr/>
          <a:lstStyle/>
          <a:p>
            <a:r>
              <a:rPr lang="en-US" dirty="0"/>
              <a:t>Problem of the Day: CPU Scheduling</a:t>
            </a:r>
          </a:p>
        </p:txBody>
      </p:sp>
      <p:sp>
        <p:nvSpPr>
          <p:cNvPr id="3" name="Content Placeholder 2">
            <a:extLst>
              <a:ext uri="{FF2B5EF4-FFF2-40B4-BE49-F238E27FC236}">
                <a16:creationId xmlns:a16="http://schemas.microsoft.com/office/drawing/2014/main" id="{4523B547-69A8-4C94-BB8C-ACAD363690DB}"/>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How does the </a:t>
            </a:r>
            <a:r>
              <a:rPr lang="en-US" b="1" i="1" dirty="0"/>
              <a:t>short-term scheduler </a:t>
            </a:r>
            <a:r>
              <a:rPr lang="en-US" dirty="0"/>
              <a:t>select the next process to run?</a:t>
            </a:r>
          </a:p>
        </p:txBody>
      </p:sp>
      <p:sp>
        <p:nvSpPr>
          <p:cNvPr id="4" name="Footer Placeholder 3">
            <a:extLst>
              <a:ext uri="{FF2B5EF4-FFF2-40B4-BE49-F238E27FC236}">
                <a16:creationId xmlns:a16="http://schemas.microsoft.com/office/drawing/2014/main" id="{89A7B0F3-A813-4A4F-9897-D8D3B5234C2C}"/>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1F84C8DE-66CA-44A4-ACD8-A6B2BFD50036}"/>
              </a:ext>
            </a:extLst>
          </p:cNvPr>
          <p:cNvSpPr>
            <a:spLocks noGrp="1"/>
          </p:cNvSpPr>
          <p:nvPr>
            <p:ph type="sldNum" idx="12"/>
          </p:nvPr>
        </p:nvSpPr>
        <p:spPr/>
        <p:txBody>
          <a:bodyPr/>
          <a:lstStyle/>
          <a:p>
            <a:fld id="{65E435D9-63B0-4660-8D04-E83F5E2CA2AE}" type="slidenum">
              <a:rPr lang="en-GB" altLang="en-US" smtClean="0"/>
              <a:pPr/>
              <a:t>8</a:t>
            </a:fld>
            <a:endParaRPr lang="en-GB" altLang="en-US"/>
          </a:p>
        </p:txBody>
      </p:sp>
    </p:spTree>
    <p:extLst>
      <p:ext uri="{BB962C8B-B14F-4D97-AF65-F5344CB8AC3E}">
        <p14:creationId xmlns:p14="http://schemas.microsoft.com/office/powerpoint/2010/main" val="373921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1955F746-344D-4502-874B-6359F36BEDD1}"/>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CPU Scheduling</a:t>
            </a:r>
          </a:p>
        </p:txBody>
      </p:sp>
      <p:sp>
        <p:nvSpPr>
          <p:cNvPr id="4098" name="Rectangle 2">
            <a:extLst>
              <a:ext uri="{FF2B5EF4-FFF2-40B4-BE49-F238E27FC236}">
                <a16:creationId xmlns:a16="http://schemas.microsoft.com/office/drawing/2014/main" id="{B93A81E3-4C4D-4BD0-A5D6-A2B6E3655A85}"/>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Scheduling the processor among all ready processes</a:t>
            </a:r>
          </a:p>
          <a:p>
            <a:pPr>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User-oriented criteria</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solidFill>
                  <a:srgbClr val="FF9966"/>
                </a:solidFill>
              </a:rPr>
              <a:t>Response Time</a:t>
            </a:r>
            <a:r>
              <a:rPr lang="en-GB" altLang="en-US"/>
              <a:t>: Elapsed time between the submission of a request and the receipt of a response</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solidFill>
                  <a:srgbClr val="FF9966"/>
                </a:solidFill>
              </a:rPr>
              <a:t>Turnaround Time</a:t>
            </a:r>
            <a:r>
              <a:rPr lang="en-GB" altLang="en-US"/>
              <a:t>: Elapsed time between the submission of a process to its completion</a:t>
            </a:r>
          </a:p>
          <a:p>
            <a:pPr>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System-oriented criteria</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Processor utilization</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Throughput: number of process completed per unit time</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Fairness</a:t>
            </a:r>
          </a:p>
          <a:p>
            <a:pPr lvl="1">
              <a:lnSpc>
                <a:spcPct val="90000"/>
              </a:lnSpc>
              <a:spcBef>
                <a:spcPts val="648"/>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644"/>
          </a:p>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p:txBody>
      </p:sp>
      <p:sp>
        <p:nvSpPr>
          <p:cNvPr id="4" name="Footer Placeholder 3">
            <a:extLst>
              <a:ext uri="{FF2B5EF4-FFF2-40B4-BE49-F238E27FC236}">
                <a16:creationId xmlns:a16="http://schemas.microsoft.com/office/drawing/2014/main" id="{2881FF88-3CAD-40CD-B84F-E2F0AE3D5D6F}"/>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 1550 – Operating Systems – Sherif Khattab</a:t>
            </a:r>
          </a:p>
        </p:txBody>
      </p:sp>
      <p:sp>
        <p:nvSpPr>
          <p:cNvPr id="2" name="Slide Number Placeholder 1">
            <a:extLst>
              <a:ext uri="{FF2B5EF4-FFF2-40B4-BE49-F238E27FC236}">
                <a16:creationId xmlns:a16="http://schemas.microsoft.com/office/drawing/2014/main" id="{E8D6067A-05A1-42FE-89B0-4E11641FA97D}"/>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1215068544"/>
      </p:ext>
    </p:extLst>
  </p:cSld>
  <p:clrMapOvr>
    <a:masterClrMapping/>
  </p:clrMapOvr>
  <p:transition/>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1483</TotalTime>
  <Words>2774</Words>
  <Application>Microsoft Office PowerPoint</Application>
  <PresentationFormat>Custom</PresentationFormat>
  <Paragraphs>709</Paragraphs>
  <Slides>45</Slides>
  <Notes>34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45</vt:i4>
      </vt:variant>
    </vt:vector>
  </HeadingPairs>
  <TitlesOfParts>
    <vt:vector size="53" baseType="lpstr">
      <vt:lpstr>Arial</vt:lpstr>
      <vt:lpstr>Arial Narrow</vt:lpstr>
      <vt:lpstr>Helvetica</vt:lpstr>
      <vt:lpstr>Monotype Sorts</vt:lpstr>
      <vt:lpstr>Source Sans Pro</vt:lpstr>
      <vt:lpstr>Times New Roman</vt:lpstr>
      <vt:lpstr>Office Theme</vt:lpstr>
      <vt:lpstr>1_Office Theme</vt:lpstr>
      <vt:lpstr>Introduction to Operating Systems CS 1550</vt:lpstr>
      <vt:lpstr>Announcements</vt:lpstr>
      <vt:lpstr>Previous Lecture …</vt:lpstr>
      <vt:lpstr>Muddiest Points (Condition Variable Implementation)</vt:lpstr>
      <vt:lpstr>Muddiest Points (Deadlocks)</vt:lpstr>
      <vt:lpstr>Muddiest Points (Misc.)</vt:lpstr>
      <vt:lpstr>Final Remarks on Process Synchronization</vt:lpstr>
      <vt:lpstr>Problem of the Day: CPU Scheduling</vt:lpstr>
      <vt:lpstr>CPU Scheduling</vt:lpstr>
      <vt:lpstr>Short-Term Scheduler Dispatcher</vt:lpstr>
      <vt:lpstr>The CPU-I/O Cycle</vt:lpstr>
      <vt:lpstr>Response time vs. Turnaround time</vt:lpstr>
      <vt:lpstr>Scheduling Algorithms</vt:lpstr>
      <vt:lpstr>Characterization of Scheduling Policies</vt:lpstr>
      <vt:lpstr>Process Mix Example</vt:lpstr>
      <vt:lpstr>First Come First Served (FCFS)</vt:lpstr>
      <vt:lpstr>Average Response Time</vt:lpstr>
      <vt:lpstr>FCFS drawbacks</vt:lpstr>
      <vt:lpstr>Convoy Effect</vt:lpstr>
      <vt:lpstr>Shortest Job First (Shortest Process Next)</vt:lpstr>
      <vt:lpstr>SJF / SPN Critique</vt:lpstr>
      <vt:lpstr>Priorities</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RR Time Quantum</vt:lpstr>
      <vt:lpstr>RR Time Quantum</vt:lpstr>
      <vt:lpstr>Quantum Length</vt:lpstr>
      <vt:lpstr>Round Robin: critique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cp:revision>
  <dcterms:modified xsi:type="dcterms:W3CDTF">2023-01-12T18:46:42Z</dcterms:modified>
</cp:coreProperties>
</file>