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8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9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10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1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12.xml" ContentType="application/vnd.openxmlformats-officedocument.presentationml.notesSlide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13.xml" ContentType="application/vnd.openxmlformats-officedocument.presentationml.notesSlide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notesSlides/notesSlide14.xml" ContentType="application/vnd.openxmlformats-officedocument.presentationml.notesSlide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15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6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notesSlides/notesSlide17.xml" ContentType="application/vnd.openxmlformats-officedocument.presentationml.notesSlide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notesSlides/notesSlide18.xml" ContentType="application/vnd.openxmlformats-officedocument.presentationml.notesSlide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6"/>
  </p:notesMasterIdLst>
  <p:sldIdLst>
    <p:sldId id="454" r:id="rId3"/>
    <p:sldId id="496" r:id="rId4"/>
    <p:sldId id="505" r:id="rId5"/>
    <p:sldId id="500" r:id="rId6"/>
    <p:sldId id="626" r:id="rId7"/>
    <p:sldId id="625" r:id="rId8"/>
    <p:sldId id="590" r:id="rId9"/>
    <p:sldId id="486" r:id="rId10"/>
    <p:sldId id="623" r:id="rId11"/>
    <p:sldId id="488" r:id="rId12"/>
    <p:sldId id="489" r:id="rId13"/>
    <p:sldId id="624" r:id="rId14"/>
    <p:sldId id="587" r:id="rId15"/>
    <p:sldId id="586" r:id="rId16"/>
    <p:sldId id="585" r:id="rId17"/>
    <p:sldId id="584" r:id="rId18"/>
    <p:sldId id="583" r:id="rId19"/>
    <p:sldId id="582" r:id="rId20"/>
    <p:sldId id="581" r:id="rId21"/>
    <p:sldId id="580" r:id="rId22"/>
    <p:sldId id="579" r:id="rId23"/>
    <p:sldId id="578" r:id="rId24"/>
    <p:sldId id="577" r:id="rId25"/>
    <p:sldId id="576" r:id="rId26"/>
    <p:sldId id="490" r:id="rId27"/>
    <p:sldId id="491" r:id="rId28"/>
    <p:sldId id="627" r:id="rId29"/>
    <p:sldId id="492" r:id="rId30"/>
    <p:sldId id="493" r:id="rId31"/>
    <p:sldId id="494" r:id="rId32"/>
    <p:sldId id="495" r:id="rId33"/>
    <p:sldId id="632" r:id="rId34"/>
    <p:sldId id="633" r:id="rId3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4AF2-9DFA-49BD-999D-227AA4AEFBEF}" v="1" dt="2023-01-12T18:46:2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ED9C04F5-3886-4F38-B007-EDED6660CEFE}"/>
    <pc:docChg chg="addSld delSld modSld">
      <pc:chgData name="Sherif Khattab" userId="c83b1e15-36f3-4f46-aceb-05aac24c545e" providerId="ADAL" clId="{ED9C04F5-3886-4F38-B007-EDED6660CEFE}" dt="2021-03-10T01:57:49.343" v="74" actId="47"/>
      <pc:docMkLst>
        <pc:docMk/>
      </pc:docMkLst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01524373" sldId="26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87170174" sldId="26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400270920" sldId="27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958726580" sldId="27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72089159" sldId="27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114436" sldId="27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084408" sldId="27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133180735" sldId="27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731436851" sldId="27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72270220" sldId="27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952582" sldId="28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045172050" sldId="28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601442099" sldId="28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32103208" sldId="28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854989116" sldId="29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110710663" sldId="29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290418159" sldId="29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27073533" sldId="29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04151404" sldId="29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4196686006" sldId="29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399762591" sldId="29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537317818" sldId="299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ED9C04F5-3886-4F38-B007-EDED6660CEFE}" dt="2021-03-10T01:57:49.343" v="74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ED9C04F5-3886-4F38-B007-EDED6660CEFE}" dt="2021-03-10T01:55:59.936" v="22" actId="1076"/>
        <pc:sldMkLst>
          <pc:docMk/>
          <pc:sldMk cId="1453902332" sldId="589"/>
        </pc:sldMkLst>
        <pc:spChg chg="mod">
          <ac:chgData name="Sherif Khattab" userId="c83b1e15-36f3-4f46-aceb-05aac24c545e" providerId="ADAL" clId="{ED9C04F5-3886-4F38-B007-EDED6660CEFE}" dt="2021-03-10T01:55:35.403" v="17" actId="20577"/>
          <ac:spMkLst>
            <pc:docMk/>
            <pc:sldMk cId="1453902332" sldId="589"/>
            <ac:spMk id="2" creationId="{16BF9F58-EFC0-4BBE-AD70-EBFB3C862C4A}"/>
          </ac:spMkLst>
        </pc:spChg>
        <pc:picChg chg="add mod">
          <ac:chgData name="Sherif Khattab" userId="c83b1e15-36f3-4f46-aceb-05aac24c545e" providerId="ADAL" clId="{ED9C04F5-3886-4F38-B007-EDED6660CEFE}" dt="2021-03-10T01:55:59.936" v="22" actId="1076"/>
          <ac:picMkLst>
            <pc:docMk/>
            <pc:sldMk cId="1453902332" sldId="589"/>
            <ac:picMk id="8" creationId="{4E9D0FB5-7278-438A-82F6-0EFF8FE210C8}"/>
          </ac:picMkLst>
        </pc:picChg>
        <pc:inkChg chg="add del">
          <ac:chgData name="Sherif Khattab" userId="c83b1e15-36f3-4f46-aceb-05aac24c545e" providerId="ADAL" clId="{ED9C04F5-3886-4F38-B007-EDED6660CEFE}" dt="2021-03-10T01:55:39.345" v="19"/>
          <ac:inkMkLst>
            <pc:docMk/>
            <pc:sldMk cId="1453902332" sldId="589"/>
            <ac:inkMk id="6" creationId="{126D66E2-6E03-40C9-BF0C-9DC3FC661E80}"/>
          </ac:inkMkLst>
        </pc:inkChg>
      </pc:sldChg>
      <pc:sldChg chg="addSp delSp modSp new mod">
        <pc:chgData name="Sherif Khattab" userId="c83b1e15-36f3-4f46-aceb-05aac24c545e" providerId="ADAL" clId="{ED9C04F5-3886-4F38-B007-EDED6660CEFE}" dt="2021-03-10T01:57:07.043" v="43" actId="22"/>
        <pc:sldMkLst>
          <pc:docMk/>
          <pc:sldMk cId="174284644" sldId="590"/>
        </pc:sldMkLst>
        <pc:spChg chg="mod">
          <ac:chgData name="Sherif Khattab" userId="c83b1e15-36f3-4f46-aceb-05aac24c545e" providerId="ADAL" clId="{ED9C04F5-3886-4F38-B007-EDED6660CEFE}" dt="2021-03-10T01:56:46.895" v="40" actId="20577"/>
          <ac:spMkLst>
            <pc:docMk/>
            <pc:sldMk cId="174284644" sldId="590"/>
            <ac:spMk id="2" creationId="{21A17F67-4239-4226-8A25-F6B9FB8719A0}"/>
          </ac:spMkLst>
        </pc:spChg>
        <pc:picChg chg="add">
          <ac:chgData name="Sherif Khattab" userId="c83b1e15-36f3-4f46-aceb-05aac24c545e" providerId="ADAL" clId="{ED9C04F5-3886-4F38-B007-EDED6660CEFE}" dt="2021-03-10T01:57:07.043" v="43" actId="22"/>
          <ac:picMkLst>
            <pc:docMk/>
            <pc:sldMk cId="174284644" sldId="590"/>
            <ac:picMk id="8" creationId="{841E11F7-8D88-4253-9458-7C1EDCF0335F}"/>
          </ac:picMkLst>
        </pc:picChg>
        <pc:inkChg chg="add del">
          <ac:chgData name="Sherif Khattab" userId="c83b1e15-36f3-4f46-aceb-05aac24c545e" providerId="ADAL" clId="{ED9C04F5-3886-4F38-B007-EDED6660CEFE}" dt="2021-03-10T01:56:51.360" v="42"/>
          <ac:inkMkLst>
            <pc:docMk/>
            <pc:sldMk cId="174284644" sldId="590"/>
            <ac:inkMk id="6" creationId="{F7587549-3177-46B7-B795-11BEFC8C98EE}"/>
          </ac:inkMkLst>
        </pc:inkChg>
      </pc:sldChg>
      <pc:sldChg chg="addSp modSp new mod">
        <pc:chgData name="Sherif Khattab" userId="c83b1e15-36f3-4f46-aceb-05aac24c545e" providerId="ADAL" clId="{ED9C04F5-3886-4F38-B007-EDED6660CEFE}" dt="2021-03-10T01:57:34.682" v="73" actId="22"/>
        <pc:sldMkLst>
          <pc:docMk/>
          <pc:sldMk cId="3315090836" sldId="591"/>
        </pc:sldMkLst>
        <pc:spChg chg="mod">
          <ac:chgData name="Sherif Khattab" userId="c83b1e15-36f3-4f46-aceb-05aac24c545e" providerId="ADAL" clId="{ED9C04F5-3886-4F38-B007-EDED6660CEFE}" dt="2021-03-10T01:57:32.301" v="72" actId="20577"/>
          <ac:spMkLst>
            <pc:docMk/>
            <pc:sldMk cId="3315090836" sldId="591"/>
            <ac:spMk id="2" creationId="{1876874F-61FE-478E-9BDF-6D6C59737735}"/>
          </ac:spMkLst>
        </pc:spChg>
        <pc:picChg chg="add">
          <ac:chgData name="Sherif Khattab" userId="c83b1e15-36f3-4f46-aceb-05aac24c545e" providerId="ADAL" clId="{ED9C04F5-3886-4F38-B007-EDED6660CEFE}" dt="2021-03-10T01:57:34.682" v="73" actId="22"/>
          <ac:picMkLst>
            <pc:docMk/>
            <pc:sldMk cId="3315090836" sldId="591"/>
            <ac:picMk id="7" creationId="{DAC60A01-7848-4C56-BB2F-3C6D17BACB7C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77B74AF2-9DFA-49BD-999D-227AA4AEFBEF}"/>
    <pc:docChg chg="modSld">
      <pc:chgData name="Khattab, Sherif" userId="c83b1e15-36f3-4f46-aceb-05aac24c545e" providerId="ADAL" clId="{77B74AF2-9DFA-49BD-999D-227AA4AEFBEF}" dt="2023-01-12T18:46:29.222" v="2"/>
      <pc:docMkLst>
        <pc:docMk/>
      </pc:docMkLst>
      <pc:sldChg chg="addSp modSp mod">
        <pc:chgData name="Khattab, Sherif" userId="c83b1e15-36f3-4f46-aceb-05aac24c545e" providerId="ADAL" clId="{77B74AF2-9DFA-49BD-999D-227AA4AEFBEF}" dt="2023-01-12T18:46:29.222" v="2"/>
        <pc:sldMkLst>
          <pc:docMk/>
          <pc:sldMk cId="1330366002" sldId="454"/>
        </pc:sldMkLst>
        <pc:spChg chg="mod">
          <ac:chgData name="Khattab, Sherif" userId="c83b1e15-36f3-4f46-aceb-05aac24c545e" providerId="ADAL" clId="{77B74AF2-9DFA-49BD-999D-227AA4AEFBEF}" dt="2023-01-12T18:46:28.574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77B74AF2-9DFA-49BD-999D-227AA4AEFBEF}" dt="2023-01-12T18:46:29.222" v="2"/>
          <ac:picMkLst>
            <pc:docMk/>
            <pc:sldMk cId="1330366002" sldId="454"/>
            <ac:picMk id="5" creationId="{9D94DAC4-4C83-85D6-680A-163CEA7A9C9F}"/>
          </ac:picMkLst>
        </pc:pic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81F0F81-EB99-164F-98E9-6807BCC5CFAE}"/>
    <pc:docChg chg="modSld">
      <pc:chgData name="Khattab, Sherif" userId="c83b1e15-36f3-4f46-aceb-05aac24c545e" providerId="ADAL" clId="{081F0F81-EB99-164F-98E9-6807BCC5CFAE}" dt="2021-09-01T06:17:04.309" v="0"/>
      <pc:docMkLst>
        <pc:docMk/>
      </pc:docMkLst>
      <pc:sldChg chg="modSp">
        <pc:chgData name="Khattab, Sherif" userId="c83b1e15-36f3-4f46-aceb-05aac24c545e" providerId="ADAL" clId="{081F0F81-EB99-164F-98E9-6807BCC5CFAE}" dt="2021-09-01T06:17:04.309" v="0"/>
        <pc:sldMkLst>
          <pc:docMk/>
          <pc:sldMk cId="1330366002" sldId="454"/>
        </pc:sldMkLst>
        <pc:spChg chg="mod">
          <ac:chgData name="Khattab, Sherif" userId="c83b1e15-36f3-4f46-aceb-05aac24c545e" providerId="ADAL" clId="{081F0F81-EB99-164F-98E9-6807BCC5CFAE}" dt="2021-09-01T06:17:04.309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F5CFE83-EFA6-4B71-BFFF-032BB5956E3D}"/>
    <pc:docChg chg="undo custSel addSld delSld modSld sldOrd delMainMaster">
      <pc:chgData name="Khattab, Sherif" userId="c83b1e15-36f3-4f46-aceb-05aac24c545e" providerId="ADAL" clId="{2F5CFE83-EFA6-4B71-BFFF-032BB5956E3D}" dt="2021-10-21T15:03:57.041" v="307" actId="478"/>
      <pc:docMkLst>
        <pc:docMk/>
      </pc:docMkLst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420719142" sldId="26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920820884" sldId="27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17417480" sldId="27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73510753" sldId="28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71235497" sldId="28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99089282" sldId="28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36622862" sldId="28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032220564" sldId="28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268007695" sldId="28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42392580" sldId="29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574001865" sldId="46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17329803" sldId="46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643915362" sldId="46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1593910045" sldId="46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392020218" sldId="469"/>
        </pc:sldMkLst>
      </pc:sldChg>
      <pc:sldChg chg="add del ord">
        <pc:chgData name="Khattab, Sherif" userId="c83b1e15-36f3-4f46-aceb-05aac24c545e" providerId="ADAL" clId="{2F5CFE83-EFA6-4B71-BFFF-032BB5956E3D}" dt="2021-10-21T15:00:11.696" v="290" actId="47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2F5CFE83-EFA6-4B71-BFFF-032BB5956E3D}" dt="2021-10-20T16:41:05.743" v="287"/>
        <pc:sldMkLst>
          <pc:docMk/>
          <pc:sldMk cId="702367729" sldId="496"/>
        </pc:sldMkLst>
        <pc:spChg chg="mod">
          <ac:chgData name="Khattab, Sherif" userId="c83b1e15-36f3-4f46-aceb-05aac24c545e" providerId="ADAL" clId="{2F5CFE83-EFA6-4B71-BFFF-032BB5956E3D}" dt="2021-10-19T16:10:56.651" v="3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2F5CFE83-EFA6-4B71-BFFF-032BB5956E3D}" dt="2021-10-20T16:39:50.295" v="275"/>
        <pc:sldMkLst>
          <pc:docMk/>
          <pc:sldMk cId="4202616107" sldId="500"/>
        </pc:sldMkLst>
        <pc:spChg chg="mod">
          <ac:chgData name="Khattab, Sherif" userId="c83b1e15-36f3-4f46-aceb-05aac24c545e" providerId="ADAL" clId="{2F5CFE83-EFA6-4B71-BFFF-032BB5956E3D}" dt="2021-10-19T16:22:50.979" v="26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5CFE83-EFA6-4B71-BFFF-032BB5956E3D}" dt="2021-10-19T16:23:36.078" v="272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add del mod">
        <pc:chgData name="Khattab, Sherif" userId="c83b1e15-36f3-4f46-aceb-05aac24c545e" providerId="ADAL" clId="{2F5CFE83-EFA6-4B71-BFFF-032BB5956E3D}" dt="2021-10-19T16:11:38.115" v="106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5CFE83-EFA6-4B71-BFFF-032BB5956E3D}" dt="2021-10-19T16:11:38.115" v="106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987249071" sldId="5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10255753" sldId="524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613586742" sldId="525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83276906" sldId="526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725852215" sldId="527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733511410" sldId="528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02149894" sldId="53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560037637" sldId="535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261657990" sldId="536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968698010" sldId="537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645502707" sldId="538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30445920" sldId="53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782470152" sldId="540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036122529" sldId="54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03852141" sldId="54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587680791" sldId="543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71477576" sldId="544"/>
        </pc:sldMkLst>
      </pc:sldChg>
      <pc:sldChg chg="delSp add modAnim">
        <pc:chgData name="Khattab, Sherif" userId="c83b1e15-36f3-4f46-aceb-05aac24c545e" providerId="ADAL" clId="{2F5CFE83-EFA6-4B71-BFFF-032BB5956E3D}" dt="2021-10-21T15:00:53.098" v="292"/>
        <pc:sldMkLst>
          <pc:docMk/>
          <pc:sldMk cId="1621208385" sldId="545"/>
        </pc:sldMkLst>
        <pc:cxnChg chg="del">
          <ac:chgData name="Khattab, Sherif" userId="c83b1e15-36f3-4f46-aceb-05aac24c545e" providerId="ADAL" clId="{2F5CFE83-EFA6-4B71-BFFF-032BB5956E3D}" dt="2021-10-21T15:00:35.843" v="291" actId="478"/>
          <ac:cxnSpMkLst>
            <pc:docMk/>
            <pc:sldMk cId="1621208385" sldId="545"/>
            <ac:cxnSpMk id="28722" creationId="{83EC386E-60C3-4B0F-AAC6-1DEE298F26BA}"/>
          </ac:cxnSpMkLst>
        </pc:cxnChg>
      </pc:sldChg>
      <pc:sldChg chg="delSp modSp add">
        <pc:chgData name="Khattab, Sherif" userId="c83b1e15-36f3-4f46-aceb-05aac24c545e" providerId="ADAL" clId="{2F5CFE83-EFA6-4B71-BFFF-032BB5956E3D}" dt="2021-10-21T15:03:30.288" v="305" actId="14100"/>
        <pc:sldMkLst>
          <pc:docMk/>
          <pc:sldMk cId="563809780" sldId="546"/>
        </pc:sldMkLst>
        <pc:spChg chg="mod">
          <ac:chgData name="Khattab, Sherif" userId="c83b1e15-36f3-4f46-aceb-05aac24c545e" providerId="ADAL" clId="{2F5CFE83-EFA6-4B71-BFFF-032BB5956E3D}" dt="2021-10-21T15:03:18.580" v="303" actId="1076"/>
          <ac:spMkLst>
            <pc:docMk/>
            <pc:sldMk cId="563809780" sldId="546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1:14.904" v="293" actId="478"/>
          <ac:cxnSpMkLst>
            <pc:docMk/>
            <pc:sldMk cId="563809780" sldId="546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3:30.288" v="305" actId="14100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3:25.847" v="304" actId="14100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delSp modSp add modAnim">
        <pc:chgData name="Khattab, Sherif" userId="c83b1e15-36f3-4f46-aceb-05aac24c545e" providerId="ADAL" clId="{2F5CFE83-EFA6-4B71-BFFF-032BB5956E3D}" dt="2021-10-21T15:03:57.041" v="307" actId="478"/>
        <pc:sldMkLst>
          <pc:docMk/>
          <pc:sldMk cId="2982848977" sldId="547"/>
        </pc:sldMkLst>
        <pc:spChg chg="mod">
          <ac:chgData name="Khattab, Sherif" userId="c83b1e15-36f3-4f46-aceb-05aac24c545e" providerId="ADAL" clId="{2F5CFE83-EFA6-4B71-BFFF-032BB5956E3D}" dt="2021-10-21T15:02:29.576" v="295" actId="1076"/>
          <ac:spMkLst>
            <pc:docMk/>
            <pc:sldMk cId="2982848977" sldId="547"/>
            <ac:spMk id="28718" creationId="{FC8D50AF-002E-470B-ACB9-7FB7BEB9E1FF}"/>
          </ac:spMkLst>
        </pc:spChg>
        <pc:cxnChg chg="del">
          <ac:chgData name="Khattab, Sherif" userId="c83b1e15-36f3-4f46-aceb-05aac24c545e" providerId="ADAL" clId="{2F5CFE83-EFA6-4B71-BFFF-032BB5956E3D}" dt="2021-10-21T15:03:57.041" v="307" actId="478"/>
          <ac:cxnSpMkLst>
            <pc:docMk/>
            <pc:sldMk cId="2982848977" sldId="547"/>
            <ac:cxnSpMk id="28722" creationId="{83EC386E-60C3-4B0F-AAC6-1DEE298F26BA}"/>
          </ac:cxnSpMkLst>
        </pc:cxnChg>
        <pc:cxnChg chg="mod">
          <ac:chgData name="Khattab, Sherif" userId="c83b1e15-36f3-4f46-aceb-05aac24c545e" providerId="ADAL" clId="{2F5CFE83-EFA6-4B71-BFFF-032BB5956E3D}" dt="2021-10-21T15:02:32.393" v="296" actId="14100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Khattab, Sherif" userId="c83b1e15-36f3-4f46-aceb-05aac24c545e" providerId="ADAL" clId="{2F5CFE83-EFA6-4B71-BFFF-032BB5956E3D}" dt="2021-10-21T15:02:35.244" v="297" actId="14100"/>
          <ac:cxnSpMkLst>
            <pc:docMk/>
            <pc:sldMk cId="2982848977" sldId="547"/>
            <ac:cxnSpMk id="28726" creationId="{4F6EA0F1-1245-4403-9078-8889A1086600}"/>
          </ac:cxnSpMkLst>
        </pc:cxnChg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2F5CFE83-EFA6-4B71-BFFF-032BB5956E3D}" dt="2021-10-19T16:12:38.593" v="111" actId="47"/>
        <pc:sldMkLst>
          <pc:docMk/>
          <pc:sldMk cId="1239345036" sldId="549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026883250" sldId="550"/>
        </pc:sldMkLst>
      </pc:sldChg>
      <pc:sldChg chg="add ord">
        <pc:chgData name="Khattab, Sherif" userId="c83b1e15-36f3-4f46-aceb-05aac24c545e" providerId="ADAL" clId="{2F5CFE83-EFA6-4B71-BFFF-032BB5956E3D}" dt="2021-10-19T16:12:26.453" v="109"/>
        <pc:sldMkLst>
          <pc:docMk/>
          <pc:sldMk cId="2741972698" sldId="55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3111545709" sldId="552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67156490" sldId="55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2768941197" sldId="588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453902332" sldId="589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284644" sldId="590"/>
        </pc:sldMkLst>
      </pc:sldChg>
      <pc:sldChg chg="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5090836" sldId="591"/>
        </pc:sldMkLst>
      </pc:sldChg>
      <pc:sldChg chg="add">
        <pc:chgData name="Khattab, Sherif" userId="c83b1e15-36f3-4f46-aceb-05aac24c545e" providerId="ADAL" clId="{2F5CFE83-EFA6-4B71-BFFF-032BB5956E3D}" dt="2021-10-19T16:09:29.101" v="0"/>
        <pc:sldMkLst>
          <pc:docMk/>
          <pc:sldMk cId="2901168676" sldId="592"/>
        </pc:sldMkLst>
      </pc:sldChg>
      <pc:sldChg chg="add del">
        <pc:chgData name="Khattab, Sherif" userId="c83b1e15-36f3-4f46-aceb-05aac24c545e" providerId="ADAL" clId="{2F5CFE83-EFA6-4B71-BFFF-032BB5956E3D}" dt="2021-10-19T16:12:38.033" v="110" actId="47"/>
        <pc:sldMkLst>
          <pc:docMk/>
          <pc:sldMk cId="1077456904" sldId="593"/>
        </pc:sldMkLst>
      </pc:sldChg>
      <pc:sldChg chg="add del">
        <pc:chgData name="Khattab, Sherif" userId="c83b1e15-36f3-4f46-aceb-05aac24c545e" providerId="ADAL" clId="{2F5CFE83-EFA6-4B71-BFFF-032BB5956E3D}" dt="2021-10-19T16:12:10.247" v="107" actId="47"/>
        <pc:sldMkLst>
          <pc:docMk/>
          <pc:sldMk cId="3269903431" sldId="59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39197551" sldId="59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175651853" sldId="59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82409994" sldId="59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55100418" sldId="59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4260117394" sldId="60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900930762" sldId="60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377651607" sldId="60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17878205" sldId="60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693182178" sldId="60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115630515" sldId="60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670379455" sldId="60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90924536" sldId="60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88662114" sldId="60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902699" sldId="60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47732605" sldId="61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938775688" sldId="61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925931934" sldId="612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283012382" sldId="613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68515591" sldId="614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87194210" sldId="615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311359803" sldId="616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2378700803" sldId="617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3036780415" sldId="618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868814156" sldId="619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099529074" sldId="620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779653332" sldId="621"/>
        </pc:sldMkLst>
      </pc:sldChg>
      <pc:sldChg chg="add del">
        <pc:chgData name="Khattab, Sherif" userId="c83b1e15-36f3-4f46-aceb-05aac24c545e" providerId="ADAL" clId="{2F5CFE83-EFA6-4B71-BFFF-032BB5956E3D}" dt="2021-10-21T15:00:11.696" v="290" actId="47"/>
        <pc:sldMkLst>
          <pc:docMk/>
          <pc:sldMk cId="1236644830" sldId="622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931898487" sldId="623"/>
        </pc:sldMkLst>
      </pc:sldChg>
      <pc:sldChg chg="add">
        <pc:chgData name="Khattab, Sherif" userId="c83b1e15-36f3-4f46-aceb-05aac24c545e" providerId="ADAL" clId="{2F5CFE83-EFA6-4B71-BFFF-032BB5956E3D}" dt="2021-10-19T16:09:54.625" v="1"/>
        <pc:sldMkLst>
          <pc:docMk/>
          <pc:sldMk cId="2301043" sldId="624"/>
        </pc:sldMkLst>
      </pc:sldChg>
      <pc:sldChg chg="modSp new mod modAnim modShow">
        <pc:chgData name="Khattab, Sherif" userId="c83b1e15-36f3-4f46-aceb-05aac24c545e" providerId="ADAL" clId="{2F5CFE83-EFA6-4B71-BFFF-032BB5956E3D}" dt="2021-10-20T16:40:15.651" v="286" actId="729"/>
        <pc:sldMkLst>
          <pc:docMk/>
          <pc:sldMk cId="3430690568" sldId="625"/>
        </pc:sldMkLst>
        <pc:spChg chg="mod">
          <ac:chgData name="Khattab, Sherif" userId="c83b1e15-36f3-4f46-aceb-05aac24c545e" providerId="ADAL" clId="{2F5CFE83-EFA6-4B71-BFFF-032BB5956E3D}" dt="2021-10-19T16:23:06.556" v="268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2F5CFE83-EFA6-4B71-BFFF-032BB5956E3D}" dt="2021-10-20T16:40:05.806" v="283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2F5CFE83-EFA6-4B71-BFFF-032BB5956E3D}" dt="2021-10-20T16:39:56.751" v="277"/>
        <pc:sldMkLst>
          <pc:docMk/>
          <pc:sldMk cId="2211750074" sldId="626"/>
        </pc:sldMkLst>
        <pc:spChg chg="mod">
          <ac:chgData name="Khattab, Sherif" userId="c83b1e15-36f3-4f46-aceb-05aac24c545e" providerId="ADAL" clId="{2F5CFE83-EFA6-4B71-BFFF-032BB5956E3D}" dt="2021-10-19T16:22:45.387" v="260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2F5CFE83-EFA6-4B71-BFFF-032BB5956E3D}" dt="2021-10-19T16:22:33.066" v="223" actId="27636"/>
          <ac:spMkLst>
            <pc:docMk/>
            <pc:sldMk cId="2211750074" sldId="626"/>
            <ac:spMk id="3" creationId="{541C1D1F-DAE7-4163-8534-E6FC1481806E}"/>
          </ac:spMkLst>
        </pc:spChg>
      </pc:sldChg>
      <pc:sldMasterChg chg="del delSldLayout">
        <pc:chgData name="Khattab, Sherif" userId="c83b1e15-36f3-4f46-aceb-05aac24c545e" providerId="ADAL" clId="{2F5CFE83-EFA6-4B71-BFFF-032BB5956E3D}" dt="2021-10-21T15:00:11.696" v="290" actId="47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2F5CFE83-EFA6-4B71-BFFF-032BB5956E3D}" dt="2021-10-21T15:00:11.696" v="290" actId="47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8FEF3888-D13C-4605-82CB-393C4450E002}"/>
    <pc:docChg chg="undo custSel addSld delSld modSld sldOrd delMainMaster">
      <pc:chgData name="Khattab, Sherif" userId="c83b1e15-36f3-4f46-aceb-05aac24c545e" providerId="ADAL" clId="{8FEF3888-D13C-4605-82CB-393C4450E002}" dt="2022-03-01T13:17:50.911" v="445" actId="2696"/>
      <pc:docMkLst>
        <pc:docMk/>
      </pc:docMkLst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41449065" sldId="25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530278779" sldId="25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or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3420719142" sldId="269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3420719142" sldId="269"/>
            <ac:spMk id="23555" creationId="{5F47E982-A6AB-324A-B90F-B0510EA2AB3E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133180735" sldId="275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4127073533" sldId="294"/>
        </pc:sldMkLst>
      </pc:sldChg>
      <pc:sldChg chg="modSp mod">
        <pc:chgData name="Khattab, Sherif" userId="c83b1e15-36f3-4f46-aceb-05aac24c545e" providerId="ADAL" clId="{8FEF3888-D13C-4605-82CB-393C4450E002}" dt="2022-02-24T13:42:50.642" v="23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FEF3888-D13C-4605-82CB-393C4450E002}" dt="2022-02-24T13:42:50.642" v="23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8FEF3888-D13C-4605-82CB-393C4450E002}" dt="2022-02-24T13:20:21.483" v="11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089473434" sldId="495"/>
        </pc:sldMkLst>
      </pc:sldChg>
      <pc:sldChg chg="modSp mod">
        <pc:chgData name="Khattab, Sherif" userId="c83b1e15-36f3-4f46-aceb-05aac24c545e" providerId="ADAL" clId="{8FEF3888-D13C-4605-82CB-393C4450E002}" dt="2022-02-24T13:20:11.036" v="0"/>
        <pc:sldMkLst>
          <pc:docMk/>
          <pc:sldMk cId="702367729" sldId="496"/>
        </pc:sldMkLst>
        <pc:spChg chg="mod">
          <ac:chgData name="Khattab, Sherif" userId="c83b1e15-36f3-4f46-aceb-05aac24c545e" providerId="ADAL" clId="{8FEF3888-D13C-4605-82CB-393C4450E002}" dt="2022-02-24T13:20:11.036" v="0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46.060" v="219"/>
        <pc:sldMkLst>
          <pc:docMk/>
          <pc:sldMk cId="4202616107" sldId="500"/>
        </pc:sldMkLst>
        <pc:spChg chg="mod">
          <ac:chgData name="Khattab, Sherif" userId="c83b1e15-36f3-4f46-aceb-05aac24c545e" providerId="ADAL" clId="{8FEF3888-D13C-4605-82CB-393C4450E002}" dt="2022-02-24T13:39:50.787" v="15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8FEF3888-D13C-4605-82CB-393C4450E002}" dt="2022-02-24T13:41:37.188" v="21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FEF3888-D13C-4605-82CB-393C4450E002}" dt="2022-02-24T13:21:15.428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8FEF3888-D13C-4605-82CB-393C4450E002}" dt="2022-02-24T13:20:40.025" v="32" actId="5793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8FEF3888-D13C-4605-82CB-393C4450E002}" dt="2022-02-24T13:21:15.428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026883250" sldId="55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741972698" sldId="551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3111545709" sldId="55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826360827" sldId="587"/>
        </pc:sldMkLst>
      </pc:sldChg>
      <pc:sldChg chg="add del ord">
        <pc:chgData name="Khattab, Sherif" userId="c83b1e15-36f3-4f46-aceb-05aac24c545e" providerId="ADAL" clId="{8FEF3888-D13C-4605-82CB-393C4450E002}" dt="2022-02-24T13:21:31.766" v="87"/>
        <pc:sldMkLst>
          <pc:docMk/>
          <pc:sldMk cId="3739213661" sldId="590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901168676" sldId="592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931898487" sldId="623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236644830" sldId="623"/>
        </pc:sldMkLst>
      </pc:sldChg>
      <pc:sldChg chg="del">
        <pc:chgData name="Khattab, Sherif" userId="c83b1e15-36f3-4f46-aceb-05aac24c545e" providerId="ADAL" clId="{8FEF3888-D13C-4605-82CB-393C4450E002}" dt="2022-02-24T13:21:40.216" v="88" actId="47"/>
        <pc:sldMkLst>
          <pc:docMk/>
          <pc:sldMk cId="2301043" sldId="624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768941197" sldId="624"/>
        </pc:sldMkLst>
      </pc:sldChg>
      <pc:sldChg chg="modSp mod modAnim">
        <pc:chgData name="Khattab, Sherif" userId="c83b1e15-36f3-4f46-aceb-05aac24c545e" providerId="ADAL" clId="{8FEF3888-D13C-4605-82CB-393C4450E002}" dt="2022-02-24T13:41:59.358" v="229"/>
        <pc:sldMkLst>
          <pc:docMk/>
          <pc:sldMk cId="3430690568" sldId="625"/>
        </pc:sldMkLst>
        <pc:spChg chg="mod">
          <ac:chgData name="Khattab, Sherif" userId="c83b1e15-36f3-4f46-aceb-05aac24c545e" providerId="ADAL" clId="{8FEF3888-D13C-4605-82CB-393C4450E002}" dt="2022-02-24T13:39:57.637" v="159" actId="20577"/>
          <ac:spMkLst>
            <pc:docMk/>
            <pc:sldMk cId="3430690568" sldId="625"/>
            <ac:spMk id="2" creationId="{6ABECF1C-1696-401A-8D24-743D55F2B028}"/>
          </ac:spMkLst>
        </pc:spChg>
        <pc:spChg chg="mod">
          <ac:chgData name="Khattab, Sherif" userId="c83b1e15-36f3-4f46-aceb-05aac24c545e" providerId="ADAL" clId="{8FEF3888-D13C-4605-82CB-393C4450E002}" dt="2022-02-24T13:41:55.818" v="227" actId="6549"/>
          <ac:spMkLst>
            <pc:docMk/>
            <pc:sldMk cId="3430690568" sldId="625"/>
            <ac:spMk id="3" creationId="{C46348BA-7CE2-41BC-AF19-D821848F1393}"/>
          </ac:spMkLst>
        </pc:spChg>
      </pc:sldChg>
      <pc:sldChg chg="modSp mod modAnim">
        <pc:chgData name="Khattab, Sherif" userId="c83b1e15-36f3-4f46-aceb-05aac24c545e" providerId="ADAL" clId="{8FEF3888-D13C-4605-82CB-393C4450E002}" dt="2022-02-24T13:41:31.079" v="192"/>
        <pc:sldMkLst>
          <pc:docMk/>
          <pc:sldMk cId="2211750074" sldId="626"/>
        </pc:sldMkLst>
        <pc:spChg chg="mod">
          <ac:chgData name="Khattab, Sherif" userId="c83b1e15-36f3-4f46-aceb-05aac24c545e" providerId="ADAL" clId="{8FEF3888-D13C-4605-82CB-393C4450E002}" dt="2022-02-24T13:39:24.596" v="134" actId="20577"/>
          <ac:spMkLst>
            <pc:docMk/>
            <pc:sldMk cId="2211750074" sldId="626"/>
            <ac:spMk id="2" creationId="{69A7B88B-E490-43E7-B791-93E151AB1F3A}"/>
          </ac:spMkLst>
        </pc:spChg>
        <pc:spChg chg="mod">
          <ac:chgData name="Khattab, Sherif" userId="c83b1e15-36f3-4f46-aceb-05aac24c545e" providerId="ADAL" clId="{8FEF3888-D13C-4605-82CB-393C4450E002}" dt="2022-02-24T13:41:25.448" v="190" actId="6549"/>
          <ac:spMkLst>
            <pc:docMk/>
            <pc:sldMk cId="2211750074" sldId="626"/>
            <ac:spMk id="3" creationId="{541C1D1F-DAE7-4163-8534-E6FC1481806E}"/>
          </ac:spMkLst>
        </pc:spChg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3315090836" sldId="627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8FEF3888-D13C-4605-82CB-393C4450E002}" dt="2022-02-24T13:22:09.484" v="91"/>
        <pc:sldMkLst>
          <pc:docMk/>
          <pc:sldMk cId="1689778907" sldId="633"/>
        </pc:sldMkLst>
      </pc:sldChg>
      <pc:sldChg chg="modSp add del mod modTransition">
        <pc:chgData name="Khattab, Sherif" userId="c83b1e15-36f3-4f46-aceb-05aac24c545e" providerId="ADAL" clId="{8FEF3888-D13C-4605-82CB-393C4450E002}" dt="2022-03-01T13:17:50.911" v="445" actId="2696"/>
        <pc:sldMkLst>
          <pc:docMk/>
          <pc:sldMk cId="2879803682" sldId="634"/>
        </pc:sldMkLst>
        <pc:spChg chg="mod">
          <ac:chgData name="Khattab, Sherif" userId="c83b1e15-36f3-4f46-aceb-05aac24c545e" providerId="ADAL" clId="{8FEF3888-D13C-4605-82CB-393C4450E002}" dt="2022-02-24T13:43:31.507" v="234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FEF3888-D13C-4605-82CB-393C4450E002}" dt="2022-02-24T13:43:34.057" v="239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2763565484" sldId="635"/>
        </pc:sldMkLst>
      </pc:sldChg>
      <pc:sldChg chg="add del ord">
        <pc:chgData name="Khattab, Sherif" userId="c83b1e15-36f3-4f46-aceb-05aac24c545e" providerId="ADAL" clId="{8FEF3888-D13C-4605-82CB-393C4450E002}" dt="2022-03-01T13:17:50.911" v="445" actId="2696"/>
        <pc:sldMkLst>
          <pc:docMk/>
          <pc:sldMk cId="1980736919" sldId="636"/>
        </pc:sldMkLst>
      </pc:sldChg>
      <pc:sldChg chg="add del">
        <pc:chgData name="Khattab, Sherif" userId="c83b1e15-36f3-4f46-aceb-05aac24c545e" providerId="ADAL" clId="{8FEF3888-D13C-4605-82CB-393C4450E002}" dt="2022-02-24T13:45:03.356" v="371" actId="47"/>
        <pc:sldMkLst>
          <pc:docMk/>
          <pc:sldMk cId="3783687356" sldId="637"/>
        </pc:sldMkLst>
      </pc:sldChg>
      <pc:sldChg chg="modSp new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2596582874" sldId="638"/>
        </pc:sldMkLst>
        <pc:spChg chg="mod">
          <ac:chgData name="Khattab, Sherif" userId="c83b1e15-36f3-4f46-aceb-05aac24c545e" providerId="ADAL" clId="{8FEF3888-D13C-4605-82CB-393C4450E002}" dt="2022-02-24T13:44:01.384" v="268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4:30.673" v="366" actId="20577"/>
          <ac:spMkLst>
            <pc:docMk/>
            <pc:sldMk cId="2596582874" sldId="638"/>
            <ac:spMk id="3" creationId="{CC23BA8C-B401-48B1-80B9-A3439F4802F4}"/>
          </ac:spMkLst>
        </pc:spChg>
      </pc:sldChg>
      <pc:sldChg chg="add del">
        <pc:chgData name="Khattab, Sherif" userId="c83b1e15-36f3-4f46-aceb-05aac24c545e" providerId="ADAL" clId="{8FEF3888-D13C-4605-82CB-393C4450E002}" dt="2022-03-01T13:17:50.911" v="445" actId="2696"/>
        <pc:sldMkLst>
          <pc:docMk/>
          <pc:sldMk cId="1717400977" sldId="639"/>
        </pc:sldMkLst>
      </pc:sldChg>
      <pc:sldChg chg="add del">
        <pc:chgData name="Khattab, Sherif" userId="c83b1e15-36f3-4f46-aceb-05aac24c545e" providerId="ADAL" clId="{8FEF3888-D13C-4605-82CB-393C4450E002}" dt="2022-02-24T13:45:50.319" v="376"/>
        <pc:sldMkLst>
          <pc:docMk/>
          <pc:sldMk cId="1388197773" sldId="640"/>
        </pc:sldMkLst>
      </pc:sldChg>
      <pc:sldChg chg="modSp add del mod">
        <pc:chgData name="Khattab, Sherif" userId="c83b1e15-36f3-4f46-aceb-05aac24c545e" providerId="ADAL" clId="{8FEF3888-D13C-4605-82CB-393C4450E002}" dt="2022-03-01T13:17:50.911" v="445" actId="2696"/>
        <pc:sldMkLst>
          <pc:docMk/>
          <pc:sldMk cId="3997552664" sldId="640"/>
        </pc:sldMkLst>
        <pc:spChg chg="mod">
          <ac:chgData name="Khattab, Sherif" userId="c83b1e15-36f3-4f46-aceb-05aac24c545e" providerId="ADAL" clId="{8FEF3888-D13C-4605-82CB-393C4450E002}" dt="2022-02-24T13:45:52.944" v="379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FEF3888-D13C-4605-82CB-393C4450E002}" dt="2022-02-24T13:46:20.715" v="444" actId="20577"/>
          <ac:spMkLst>
            <pc:docMk/>
            <pc:sldMk cId="3997552664" sldId="640"/>
            <ac:spMk id="3" creationId="{CC23BA8C-B401-48B1-80B9-A3439F4802F4}"/>
          </ac:spMkLst>
        </pc:spChg>
      </pc:sldChg>
      <pc:sldMasterChg chg="del delSldLayout">
        <pc:chgData name="Khattab, Sherif" userId="c83b1e15-36f3-4f46-aceb-05aac24c545e" providerId="ADAL" clId="{8FEF3888-D13C-4605-82CB-393C4450E002}" dt="2022-03-01T13:17:50.911" v="445" actId="2696"/>
        <pc:sldMasterMkLst>
          <pc:docMk/>
          <pc:sldMasterMk cId="3686217723" sldId="2147483655"/>
        </pc:sldMasterMkLst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41482665" sldId="214748365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81630067" sldId="214748365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014227718" sldId="214748365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808176534" sldId="214748365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249739657" sldId="214748366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1621032" sldId="214748366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576315397" sldId="214748366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38740426" sldId="214748366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00389191" sldId="214748366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053388388" sldId="214748366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06649885" sldId="214748366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45710708" sldId="214748366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955583493" sldId="214748366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36865431" sldId="214748366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413405688" sldId="214748367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03281218" sldId="214748367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30465998" sldId="214748367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77979642" sldId="214748367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190093936" sldId="214748367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913116918" sldId="214748367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501717341" sldId="214748367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585100204" sldId="214748367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93756703" sldId="214748367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794494433" sldId="2147483679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214917995" sldId="2147483680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607980646" sldId="2147483681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1075752774" sldId="2147483682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965672293" sldId="2147483683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49430259" sldId="2147483684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467875483" sldId="2147483685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068237863" sldId="2147483686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328858398" sldId="2147483687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3628231971" sldId="2147483688"/>
          </pc:sldLayoutMkLst>
        </pc:sldLayoutChg>
        <pc:sldLayoutChg chg="del">
          <pc:chgData name="Khattab, Sherif" userId="c83b1e15-36f3-4f46-aceb-05aac24c545e" providerId="ADAL" clId="{8FEF3888-D13C-4605-82CB-393C4450E002}" dt="2022-03-01T13:17:50.911" v="445" actId="2696"/>
          <pc:sldLayoutMkLst>
            <pc:docMk/>
            <pc:sldMasterMk cId="3686217723" sldId="2147483655"/>
            <pc:sldLayoutMk cId="2711271156" sldId="2147483689"/>
          </pc:sldLayoutMkLst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4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963 1 9760 0 0,'-7'4'227'0'0,"-1"1"0"0"0,1-2-1 0 0,-14 6 1 0 0,-1 0-96 0 0,-6 3 67 0 0,-1-2 0 0 0,0-2 0 0 0,-1 0 0 0 0,-39 4 0 0 0,32-5 123 0 0,-26-1-248 0 0,14-2-87 0 0,-46 7 964 0 0,-92 16 2228 0 0,178-25-2686 0 0,-1-1 1 0 0,-19 0 0 0 0,20-1-198 0 0,0 0 0 0 0,1 1 1 0 0,-1 0-1 0 0,-11 3 0 0 0,15-3-153 0 0,-1 0-1 0 0,1 0 1 0 0,-10 0-1 0 0,11-2-48 0 0,0 2-1 0 0,0-1 1 0 0,-1 0-1 0 0,1 1 1 0 0,-7 2-1 0 0,7-1-26 0 0,0 0-1 0 0,0 1 0 0 0,0-1 0 0 0,0 1 0 0 0,0 0 0 0 0,0 0 1 0 0,1 1-1 0 0,0-1 0 0 0,-1 1 0 0 0,-3 5 0 0 0,-1 3 27 0 0,0 0 1 0 0,-7 19-1 0 0,9-16-64 0 0,1 0 1 0 0,1 0-1 0 0,0 0 1 0 0,1 0-1 0 0,1 1 1 0 0,0 17 0 0 0,-5 26 35 0 0,3-20-28 0 0,2 77 1 0 0,1-18-28 0 0,7 175 5 0 0,1-75-166 0 0,-2-37-479 0 0,5-55-7391 0 0,-9-85 2430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1519 1 16783 0 0,'0'0'1688'0'0,"-1"2"-1544"0"0,-2 5-128 0 0,-6 16 0 0 0,-7 44 283 0 0,-21 219-3075 0 0,32-221 3361 0 0,3 1-1 0 0,8 96 0 0 0,-4-115-278 0 0,10 111-73 0 0,-8-84-164 0 0,1 47-131 0 0,-4-80 24 0 0,-3 67-54 0 0,0-95 89 0 0,0 1 0 0 0,0 0-1 0 0,-1-1 1 0 0,-1 0 0 0 0,-9 22-1 0 0,7-23 5 0 0,4-6 1 0 0,0-1-1 0 0,0 0 0 0 0,-1 0 0 0 0,0-1 0 0 0,0 1 0 0 0,0 0 0 0 0,0-1 0 0 0,-1 0 0 0 0,-4 4 0 0 0,-3 3 64 0 0,0-1-1 0 0,-1-1 1 0 0,0 0-1 0 0,0-1 0 0 0,-1 0 1 0 0,-18 8-1 0 0,-20 4 333 0 0,-70 17-1 0 0,-335 56 2270 0 0,125-58-1013 0 0,286-32-1506 0 0,27-2-328 0 0,-115 3 241 0 0,117-4-720 0 0,1-1 1 0 0,0-1-1 0 0,0-1 1 0 0,0 0-1 0 0,0-1 1 0 0,-24-10-1 0 0,17 2-6451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10592 0 0,'0'0'964'0'0,"-1"2"-795"0"0,1 1-138 0 0,-2 1-75 0 0,-9 9 470 0 0,10-13-230 0 0,1 1 1 0 0,0-1-1 0 0,-1 1 0 0 0,1-1 0 0 0,0 1 0 0 0,-1 0 0 0 0,1-1 1 0 0,0 1-1 0 0,0-1 0 0 0,0 1 0 0 0,0-1 0 0 0,0 1 0 0 0,-1 0 0 0 0,1-1 1 0 0,0 1-1 0 0,0-1 0 0 0,0 1 0 0 0,1 0 0 0 0,-1 0 0 0 0,0 2 685 0 0,-7 20 4152 0 0,-2 9-3818 0 0,2 12-1545 0 0,-12 56-347 0 0,11-62 815 0 0,-3 51 0 0 0,1-12 628 0 0,7-31-305 0 0,3-35-353 0 0,-1 1 0 0 0,0 0 1 0 0,-4 13-1 0 0,0 0-724 0 0,5-21 189 0 0,0 0 0 0 0,-1 0 1 0 0,0 0-1 0 0,0 0 0 0 0,0-1 0 0 0,0 1 1 0 0,-1 0-1 0 0,1 0 0 0 0,-1-1 0 0 0,-4 7 1 0 0,-1-1-6591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9216 0 0,'0'0'706'0'0,"1"-2"-36"0"0,8-18 4849 0 0,18-28-1 0 0,-16 32-5086 0 0,0 0 0 0 0,0 1-1 0 0,2 1 1 0 0,17-17-1 0 0,-10 13-899 0 0,-6 4 17 0 0,22-15 0 0 0,-30 25 388 0 0,-1 1 0 0 0,1-1 0 0 0,0 1 0 0 0,0 0 0 0 0,1 1 0 0 0,-1 0 0 0 0,13-3 0 0 0,-6 2 79 0 0,12-1 311 0 0,35-3-1 0 0,-51 7-265 0 0,-1 0-1 0 0,1 0 1 0 0,-1 1 0 0 0,0 0-1 0 0,0 1 1 0 0,1 0-1 0 0,-1 0 1 0 0,10 5-1 0 0,-7-3-90 0 0,-6-2-27 0 0,0 0-1 0 0,1 1 0 0 0,-1-1 1 0 0,0 1-1 0 0,4 4 0 0 0,-8-6 46 0 0,1 0 0 0 0,-1 0-1 0 0,0 0 1 0 0,0 0-1 0 0,0 0 1 0 0,0 0 0 0 0,0 0-1 0 0,-1 1 1 0 0,1-1 0 0 0,0 0-1 0 0,-1 1 1 0 0,1-1-1 0 0,-1 1 1 0 0,1-1 0 0 0,-1 1-1 0 0,1-1 1 0 0,-1 1 0 0 0,0-1-1 0 0,0 1 1 0 0,0-1-1 0 0,0 1 1 0 0,0-1 0 0 0,0 1-1 0 0,-1 2 1 0 0,0 1-16 0 0,-1-1 1 0 0,0 1-1 0 0,0 0 1 0 0,0 0-1 0 0,0-1 1 0 0,-1 1-1 0 0,0-1 1 0 0,0 0-1 0 0,-4 6 1 0 0,-39 35-54 0 0,22-23 101 0 0,-11 11 102 0 0,-1-2 0 0 0,-75 48-1 0 0,71-52-200 0 0,-11 8-387 0 0,21-16-111 0 0,-2 0-2261 0 0,22-17 1230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6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14600 0 0,'0'0'330'0'0,"-1"2"45"0"0,0 3-211 0 0,-13 27 588 0 0,-1 3-382 0 0,15-34-367 0 0,-1 0 0 0 0,0 0-1 0 0,1 0 1 0 0,-1 0-1 0 0,1 0 1 0 0,-1 1-1 0 0,1-1 1 0 0,0 0-1 0 0,-1 0 1 0 0,1 3-1 0 0,-3 6-102 0 0,0-5 86 0 0,0 0 0 0 0,0 1-1 0 0,1-1 1 0 0,-1 1-1 0 0,1-1 1 0 0,-2 11-1 0 0,-2 0 153 0 0,5-14-50 0 0,0 1-1 0 0,1-1 0 0 0,-1 1 1 0 0,0-1-1 0 0,1 1 1 0 0,-1-1-1 0 0,1 6 0 0 0,-3 14 986 0 0,3-20-906 0 0,-1 0 0 0 0,1 1-1 0 0,-1 0 1 0 0,1-1 0 0 0,0 1 0 0 0,0-1 0 0 0,0 1-1 0 0,0-1 1 0 0,1 1 0 0 0,-1-1 0 0 0,1 1 0 0 0,-1-1 0 0 0,3 5-1 0 0,3 8 653 0 0,-5-11-767 0 0,1-1 0 0 0,-1 0 0 0 0,1 0 0 0 0,0 0 0 0 0,0 0 1 0 0,0 0-1 0 0,0 0 0 0 0,0-1 0 0 0,0 1 0 0 0,1-1 0 0 0,-1 1 0 0 0,1-1 0 0 0,0 0 0 0 0,5 3 0 0 0,-6-3-84 0 0,0-1 0 0 0,0 0 0 0 0,1 1 0 0 0,-1-1 0 0 0,0 0-1 0 0,0 0 1 0 0,1-1 0 0 0,-1 1 0 0 0,0 0 0 0 0,1-1 0 0 0,-1 1 0 0 0,1-1-1 0 0,-1 0 1 0 0,4 0 0 0 0,-4 0-62 0 0,0 0-1 0 0,-1-1 1 0 0,1 1-1 0 0,0-1 1 0 0,-1 1-1 0 0,1-1 1 0 0,0 0-1 0 0,-1 0 1 0 0,1 1-1 0 0,-1-1 1 0 0,1 0-1 0 0,-1 0 1 0 0,0-1-1 0 0,1 1 1 0 0,-1 0-1 0 0,0 0 1 0 0,0-1-1 0 0,0 1 1 0 0,0 0-1 0 0,2-3 1 0 0,8-13-1719 0 0,-9 14 1215 0 0,0 0 0 0 0,0 0-1 0 0,0-1 1 0 0,0 1 0 0 0,0 0 0 0 0,-1-1 0 0 0,2-6-1 0 0,2-5-2878 0 0,12-27 0 0 0,-1 4 672 0 0,-7 18 1889 0 0,-3 8 137 0 0,0-7 15792 0 0,-6 32-14566 0 0,-1 0 0 0 0,0 0 1 0 0,-2 0-1 0 0,1 0 0 0 0,-2 0 1 0 0,1-1-1 0 0,-8 16 0 0 0,-8 17 263 0 0,2 0-1 0 0,-18 71 0 0 0,32-97-976 0 0,-2-1-1 0 0,0 1 0 0 0,-9 20 1 0 0,7-28-967 0 0,-2-1-70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7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412 101 5984 0 0,'-6'-2'622'0'0,"-1"-3"-878"0"0,2 0 1872 0 0,0 1-1 0 0,0 0 0 0 0,-1 0 0 0 0,-10-5 0 0 0,6 5-1324 0 0,0 0 0 0 0,-1 2 0 0 0,1-1-1 0 0,0 1 1 0 0,-1 0 0 0 0,0 1 0 0 0,1 0-1 0 0,-1 1 1 0 0,0 0 0 0 0,1 1 0 0 0,-1 0-1 0 0,1 1 1 0 0,-13 3 0 0 0,2 1-373 0 0,-1 2 1 0 0,1 0-1 0 0,1 1 1 0 0,-1 1-1 0 0,-24 16 0 0 0,41-23 87 0 0,0 0 0 0 0,0 0 0 0 0,0 0 0 0 0,1 1 0 0 0,-1-1 0 0 0,1 1 0 0 0,0 0 0 0 0,0 0 0 0 0,0 0 0 0 0,1 0 0 0 0,-1 1 0 0 0,1-1 0 0 0,0 1 0 0 0,0-1-1 0 0,1 1 1 0 0,-1 0 0 0 0,1-1 0 0 0,0 1 0 0 0,-1 8 0 0 0,3-10 7 0 0,-1 0 0 0 0,1-1 0 0 0,-1 1 1 0 0,1 0-1 0 0,0 0 0 0 0,0-1 0 0 0,0 1 0 0 0,0-1 0 0 0,0 1 0 0 0,3 3 0 0 0,0 1-18 0 0,2 2-35 0 0,-1 0 0 0 0,1-1-1 0 0,1 0 1 0 0,0 0 0 0 0,0-1 0 0 0,0 0 0 0 0,1 0 0 0 0,14 9 0 0 0,11 11-232 0 0,-8-7-49 0 0,0-2 0 0 0,50 28-1 0 0,22 14-234 0 0,-70-41 548 0 0,-6-4-15 0 0,-1 1-1 0 0,31 29 1 0 0,-49-43 24 0 0,-1 0 0 0 0,1 0 0 0 0,-1 0 0 0 0,1 0 0 0 0,-1 0 0 0 0,0 0 1 0 0,0 0-1 0 0,0 0 0 0 0,0 1 0 0 0,0-1 0 0 0,0 0 0 0 0,-1 1 1 0 0,1-1-1 0 0,-1 1 0 0 0,0-1 0 0 0,1 0 0 0 0,-2 5 0 0 0,1-3-19 0 0,-1 0 1 0 0,0 0-1 0 0,0-1 0 0 0,0 1 0 0 0,-1 0 0 0 0,1-1 0 0 0,-1 1 0 0 0,0-1 0 0 0,0 1 0 0 0,-3 3 0 0 0,-4 3-68 0 0,0 0 0 0 0,0 0 0 0 0,-1-1 0 0 0,0 0 0 0 0,-17 10 0 0 0,0-1 203 0 0,-1-1 1 0 0,-1-2 0 0 0,0-1 0 0 0,-53 18 0 0 0,79-31 8 0 0,-1-1 1 0 0,1 1-1 0 0,-1-1 1 0 0,1 1 0 0 0,-1-1-1 0 0,1 0 1 0 0,-1 0 0 0 0,1 0-1 0 0,-1-1 1 0 0,1 1 0 0 0,-1-1-1 0 0,-6-2 1 0 0,8 2-12 0 0,0 0 0 0 0,0 0 0 0 0,0 0 0 0 0,0 0 0 0 0,1 0 1 0 0,-1 0-1 0 0,0 0 0 0 0,0-1 0 0 0,1 1 0 0 0,-1-1 0 0 0,1 0 0 0 0,-1 1 0 0 0,1-1 0 0 0,0 0 1 0 0,-1 0-1 0 0,1 0 0 0 0,0 1 0 0 0,0-1 0 0 0,0-1 0 0 0,1 1 0 0 0,-2-3 0 0 0,-2-14 519 0 0,1-1 0 0 0,1 0 1 0 0,1-1-1 0 0,0 1 0 0 0,2 0 0 0 0,0 0 0 0 0,1 0 0 0 0,1 0 0 0 0,11-35 0 0 0,46-107 843 0 0,-48 137-1437 0 0,1 0 0 0 0,1 1 0 0 0,2 1 1 0 0,20-26-1 0 0,6-6-226 0 0,8-9-149 0 0,26-32-2005 0 0,-56 71-244 0 0,-9-2-5696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1188 0 13392 0 0,'0'0'1558'0'0,"2"0"-838"0"0,8 0 5297 0 0,-12 2-5463 0 0,-9 4-153 0 0,0 0-1 0 0,0 0 1 0 0,-1-1 0 0 0,0 0 0 0 0,-13 3 0 0 0,23-7-368 0 0,-46 12 106 0 0,-1-2 0 0 0,-88 8-1 0 0,-145 20-234 0 0,228-27 96 0 0,1-1 0 0 0,-59 5 0 0 0,100-14-1 0 0,1-1-1 0 0,-15 5 1 0 0,17-3 25 0 0,0-1 0 0 0,0-1-1 0 0,-18 2 1 0 0,-8-4 19 0 0,18 0-30 0 0,-30 2 0 0 0,14 0-1 0 0,25-1-4 0 0,1 0 1 0 0,-1 0-1 0 0,0 1 0 0 0,-13 3 1 0 0,11-3 18 0 0,2 1 5 0 0,-19 14-17 0 0,24-14-15 0 0,0 1 0 0 0,-1 0 0 0 0,1 0 0 0 0,1 0 0 0 0,-1 0 0 0 0,0 0 0 0 0,1 1 0 0 0,-1-1 0 0 0,1 1 0 0 0,0 0 0 0 0,0-1 0 0 0,0 1 0 0 0,1 0 0 0 0,0 0 0 0 0,-2 7 0 0 0,0 4 0 0 0,1-1 0 0 0,0 0 0 0 0,1 22 0 0 0,22 290-227 0 0,-10-201 164 0 0,-1-29-58 0 0,3 57-204 0 0,2-19-139 0 0,0 0-272 0 0,3 30-1574 0 0,-17-158 1828 0 0,0 0 1 0 0,1 0-1 0 0,-1-1 1 0 0,4 7-1 0 0,1 0-4677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3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1546 1 17103 0 0,'0'0'1712'0'0,"1"2"-1568"0"0,3 14-127 0 0,6 10 18 0 0,-6-17 50 0 0,0 1-1 0 0,-1-1 1 0 0,0 1-1 0 0,0 0 0 0 0,-1 0 1 0 0,0 0-1 0 0,-1 1 1 0 0,0 12-1 0 0,4 24-474 0 0,0-8 13 0 0,-2 60 1 0 0,-1-30 299 0 0,20 199 1060 0 0,-8-177-564 0 0,3 23-140 0 0,6 171 0 0 0,-24-253-303 0 0,-2-1 0 0 0,-1 1 0 0 0,-10 36 0 0 0,10-53-2 0 0,0-1-1 0 0,0-1 1 0 0,-1 1-1 0 0,-1-1 1 0 0,-9 17-1 0 0,10-22 29 0 0,-1 0 0 0 0,0 0 0 0 0,0-1 0 0 0,-1 0-1 0 0,0 0 1 0 0,0 0 0 0 0,0-1 0 0 0,-16 10 0 0 0,12-9 94 0 0,-1-1 0 0 0,0 0 0 0 0,-1-1 0 0 0,1-1 0 0 0,-21 6 0 0 0,-69 7 556 0 0,78-14-490 0 0,-410 29 713 0 0,-59-30-87 0 0,263-3-889 0 0,211 1-441 0 0,0-1 0 0 0,0-1 0 0 0,0 0 0 0 0,0-1 0 0 0,-28-9 0 0 0,25 4-6719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17479 0 0,'0'0'396'0'0,"-1"2"52"0"0,-2 6-245 0 0,1 0-1 0 0,0-1 0 0 0,0 1 0 0 0,1 0 0 0 0,-1 15 0 0 0,2 47 107 0 0,1-31 72 0 0,5 138-744 0 0,0-14 443 0 0,-5-127-62 0 0,0-16-4 0 0,-1-1-1 0 0,-1 1 1 0 0,-6 39-1 0 0,4-44-246 0 0,-4 12-5053 0 0,1-15-938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4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14768 0 0,'0'0'678'0'0,"1"-2"-14"0"0,3-5-590 0 0,1-1 0 0 0,0 1-1 0 0,0 0 1 0 0,11-10 0 0 0,-3 2 396 0 0,6-9 227 0 0,2 2 0 0 0,36-33-1 0 0,-47 47-694 0 0,-5 3 28 0 0,1 0 0 0 0,0 1 0 0 0,0 0 1 0 0,0 0-1 0 0,9-4 0 0 0,0 2 312 0 0,1 0 1 0 0,-1 1-1 0 0,1 1 0 0 0,0 0 1 0 0,26-1-1 0 0,-31 4-172 0 0,-1 1 1 0 0,1 0-1 0 0,0 1 1 0 0,-1 0-1 0 0,0 0 1 0 0,1 1-1 0 0,-1 1 1 0 0,0 0-1 0 0,18 7 1 0 0,-5 1-98 0 0,22 11-18 0 0,-41-19-66 0 0,0 0-1 0 0,0 0 1 0 0,0 0-1 0 0,0 0 0 0 0,0 1 1 0 0,-1-1-1 0 0,6 9 1 0 0,-1-2-37 0 0,-7-9 43 0 0,0 0-1 0 0,-1 0 1 0 0,1 0-1 0 0,0 0 1 0 0,0 1-1 0 0,0-1 1 0 0,-1 0-1 0 0,1 0 1 0 0,0 1-1 0 0,-1-1 1 0 0,0 0-1 0 0,1 1 0 0 0,-1-1 1 0 0,0 1-1 0 0,1-1 1 0 0,-1 0-1 0 0,0 1 1 0 0,0-1-1 0 0,0 1 1 0 0,0-1-1 0 0,0 0 1 0 0,-1 1-1 0 0,0 2 1 0 0,1 0 1 0 0,-1 0 1 0 0,0 0-1 0 0,-1 0 0 0 0,1 0 1 0 0,-1-1-1 0 0,0 1 1 0 0,0 0-1 0 0,0-1 1 0 0,0 1-1 0 0,0-1 1 0 0,-1 0-1 0 0,0 0 0 0 0,0 0 1 0 0,-4 4-1 0 0,-21 15-22 0 0,-32 20 0 0 0,29-21-12 0 0,11-9-19 0 0,0-1 0 0 0,-37 15 1 0 0,-17 9-269 0 0,-22 20-463 0 0,58-31-5604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5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 0 9760 0 0,'2'1'446'0'0,"6"2"-200"0"0,0-1 0 0 0,0 1 0 0 0,0-1-1 0 0,0-1 1 0 0,14 1 6230 0 0,-22-1-6421 0 0,0 0-1 0 0,-1 0 0 0 0,1 0 0 0 0,-1 0 0 0 0,1-1 0 0 0,-1 1 0 0 0,1 0 0 0 0,-1 0 0 0 0,1 0 0 0 0,-1-1 0 0 0,0 1 0 0 0,0 0 1 0 0,-2 2 92 0 0,-1 3 39 0 0,-1-1-1 0 0,0 1 0 0 0,0-1 1 0 0,0 0-1 0 0,0-1 1 0 0,-1 1-1 0 0,0-1 0 0 0,0 0 1 0 0,0-1-1 0 0,0 1 1 0 0,-1-1-1 0 0,1-1 1 0 0,-1 1-1 0 0,-11 2 0 0 0,-77 21 719 0 0,28-10-888 0 0,23-3-16 0 0,34-10 0 0 0,5 3-10 0 0,4-4 2 0 0,1-1 0 0 0,-1 0 1 0 0,1 1-1 0 0,-1-1 0 0 0,1 0 0 0 0,0 1 1 0 0,0-1-1 0 0,-1 0 0 0 0,1 3 1 0 0,-1 4-55 0 0,1-7 43 0 0,0 1-1 0 0,0-1 1 0 0,0 0 0 0 0,0 0 0 0 0,0 0-1 0 0,1 1 1 0 0,-1-1 0 0 0,0 0-1 0 0,0 0 1 0 0,1 0 0 0 0,-1 1 0 0 0,1-1-1 0 0,-1 0 1 0 0,1 0 0 0 0,-1 0-1 0 0,1 0 1 0 0,1 1 0 0 0,11 15-350 0 0,-8-12 300 0 0,0-1-1 0 0,0 0 1 0 0,0 0 0 0 0,0 0 0 0 0,1 0-1 0 0,0-1 1 0 0,7 3 0 0 0,-10-4 80 0 0,35 22-11 0 0,-18-13 0 0 0,14 6 0 0 0,-28-15 0 0 0,-4-1 0 0 0,-1 0 0 0 0,1-1 0 0 0,-1 1 0 0 0,0 0 0 0 0,1-1 0 0 0,-1 1 0 0 0,0 0 0 0 0,0 0 0 0 0,0 0 0 0 0,0 0 0 0 0,2 3 0 0 0,8 6 0 0 0,2 1-14 0 0,-7-6 59 0 0,0 0 1 0 0,-1 0 0 0 0,6 7 0 0 0,-9-9-35 0 0,-1-1 0 0 0,1 0 1 0 0,-1 0-1 0 0,0 0 1 0 0,0 1-1 0 0,0-1 1 0 0,0 1-1 0 0,0-1 0 0 0,0 1 1 0 0,-1-1-1 0 0,1 1 1 0 0,-1-1-1 0 0,0 4 0 0 0,1 0 26 0 0,-1-1-1 0 0,0 0 0 0 0,-1 0 0 0 0,1 0 0 0 0,-1 0 0 0 0,0 0 1 0 0,-1 0-1 0 0,1 0 0 0 0,-1-1 0 0 0,1 1 0 0 0,-2 0 0 0 0,1-1 1 0 0,0 1-1 0 0,-1-1 0 0 0,0 0 0 0 0,0 0 0 0 0,0 0 0 0 0,0 0 1 0 0,-1 0-1 0 0,0-1 0 0 0,0 1 0 0 0,-4 2 0 0 0,3-2-37 0 0,-1 0-1 0 0,1 0 0 0 0,-1-1 0 0 0,0 0 1 0 0,0 0-1 0 0,0-1 0 0 0,0 1 1 0 0,0-1-1 0 0,-1 0 0 0 0,1-1 0 0 0,0 0 1 0 0,-1 0-1 0 0,-12 0 0 0 0,1-1-322 0 0,-56-1-1111 0 0,62 0-1680 0 0,-24-6 0 0 0,10 2-3007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46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39 14368 0 0,'0'0'705'0'0,"-10"-1"32"0"0,6-1-708 0 0,-1 1 0 0 0,0-2 0 0 0,1 1 0 0 0,-6-4 0 0 0,-6-3 146 0 0,12 7-93 0 0,-1 0 0 0 0,0 0 0 0 0,1 0 0 0 0,-1 1 0 0 0,0-1 0 0 0,0 1 0 0 0,0 0 0 0 0,0 1 0 0 0,-7-1 0 0 0,7 1-18 0 0,0 0 0 0 0,1 1 0 0 0,-1 0 0 0 0,0 0 0 0 0,0 0 0 0 0,1 0-1 0 0,-1 1 1 0 0,-5 2 0 0 0,0 1 236 0 0,-1 1 0 0 0,-12 10 0 0 0,13-9-110 0 0,5-4-94 0 0,0 1-1 0 0,-1 0 1 0 0,1 0-1 0 0,1 0 1 0 0,-1 1 0 0 0,1-1-1 0 0,-1 1 1 0 0,-4 8-1 0 0,-3 6 54 0 0,8-13-97 0 0,0-1 0 0 0,1 1 0 0 0,0 0 1 0 0,-4 10-1 0 0,-2 8 48 0 0,7-18-84 0 0,0-1 0 0 0,0 0 0 0 0,0 1-1 0 0,1 0 1 0 0,-1-1 0 0 0,2 1 0 0 0,-2 7-1 0 0,2-4 7 0 0,0 0 0 0 0,0 0-1 0 0,1 0 1 0 0,0-1 0 0 0,1 1-1 0 0,0 0 1 0 0,0-1-1 0 0,6 13 1 0 0,0-6 31 0 0,-4-12-27 0 0,1 1-1 0 0,-1 0 0 0 0,1-1 0 0 0,6 3 0 0 0,0 1 41 0 0,-5-6-2 0 0,3-1-69 0 0,-1 0-1 0 0,1-1 0 0 0,14-3 0 0 0,-20 4-2 0 0,0-1 0 0 0,0 0 0 0 0,0 0 0 0 0,0 0 0 0 0,-1-1 0 0 0,1 1 0 0 0,0-1 0 0 0,0 1 0 0 0,-1-1 0 0 0,1 0 0 0 0,-1 0 0 0 0,0 0-1 0 0,0-1 1 0 0,1 1 0 0 0,1-3 0 0 0,0-2 20 0 0,0 2 0 0 0,0 0-1 0 0,-1 0 1 0 0,1-1-1 0 0,-2 1 1 0 0,1-1-1 0 0,0 1 1 0 0,-1-1-1 0 0,0 0 1 0 0,0 0-1 0 0,-1 0 1 0 0,0 0-1 0 0,1-7 1 0 0,-2 12-4 0 0,0 0 3 0 0,0 0-1 0 0,0 1 1 0 0,0-1 0 0 0,0 0 0 0 0,0 0 0 0 0,0 1-1 0 0,0-1 1 0 0,0 0 0 0 0,0 0 0 0 0,0 1 0 0 0,1-1-1 0 0,-1 0 1 0 0,0 1 0 0 0,0-1 0 0 0,1 0-1 0 0,-1 0 1 0 0,1 1 0 0 0,-1-1 0 0 0,1 1 0 0 0,0-2-1 0 0,-1 1 112 0 0,1-1-1 0 0,-1 0 0 0 0,0 1 1 0 0,0-1-1 0 0,1 1 0 0 0,-1-1 1 0 0,0 0-1 0 0,-1 1 0 0 0,1-3 1 0 0,6 46-12 0 0,-5-19 74 0 0,5 27-1 0 0,-2-24-70 0 0,-1-6-36 0 0,-2-12-12 0 0,0-1 1 0 0,0 0 0 0 0,0 0 0 0 0,-1 1-1 0 0,-1 7 1 0 0,0 2 310 0 0,0 21 0 0 0,2-25-244 0 0,-1 0 0 0 0,-1 0 1 0 0,-4 24-1 0 0,5-36-127 0 0,-2 6 53 0 0,1 0-1 0 0,-1 0 1 0 0,0-1 0 0 0,-1 1-1 0 0,0-1 1 0 0,-6 11-1 0 0,-4 5 135 0 0,7-12-38 0 0,0-1 0 0 0,0 0 0 0 0,-11 13 0 0 0,10-15-120 0 0,0 0 0 0 0,-1 0 0 0 0,1 0 0 0 0,-1-1 0 0 0,-1 0 0 0 0,1-1 0 0 0,-1 0 0 0 0,0 0 0 0 0,0-1 0 0 0,-1 0 0 0 0,-12 4 0 0 0,12-5-815 0 0,-1-1 0 0 0,-17 2 0 0 0,5-4-5650 0 0,2 0-1018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0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6912 0 0,'0'0'528'0'0,"-1"2"-123"0"0,-10 33 4229 0 0,-4 14-2436 0 0,10-23-1699 0 0,-4 39 1 0 0,2-6-40 0 0,-8 41 929 0 0,-1 108 1 0 0,27 20 124 0 0,-3-140-1192 0 0,14 395-232 0 0,-22-338-1198 0 0,0-84-1763 0 0,0-45-3303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238 256 2304 0 0,'0'-2'644'0'0,"0"1"-85"0"0,1-1 0 0 0,-1 1-1 0 0,1-1 1 0 0,0 1 0 0 0,0 0 0 0 0,0 0-1 0 0,0-1 1 0 0,0 1 0 0 0,0 0 0 0 0,0 0 0 0 0,0 0-1 0 0,0 0 1 0 0,0 0 0 0 0,1 0 0 0 0,-1 0 0 0 0,0 0-1 0 0,1 1 1 0 0,2-2 0 0 0,5-4 1218 0 0,-5 3-1500 0 0,1 0 1 0 0,-1 1-1 0 0,1 0 0 0 0,0 0 1 0 0,5-2-1 0 0,12-5-54 0 0,5-2-215 0 0,-1 0 1 0 0,1 2-1 0 0,38-8 0 0 0,83-7-170 0 0,-62 11 219 0 0,108-13 257 0 0,81-4 548 0 0,-147 19-501 0 0,141-13 232 0 0,-39 7-90 0 0,-128 10-214 0 0,-61 6-49 0 0,1 2-1 0 0,57 8 1 0 0,-78-5-174 0 0,-1 0 0 0 0,37 13-1 0 0,-53-15 3 0 0,0 0-1 0 0,-1 0 1 0 0,1 1-1 0 0,-1-1 1 0 0,1 1-1 0 0,5 5 1 0 0,5 4 199 0 0,-10-8-241 0 0,-1-1-1 0 0,1 1 1 0 0,-1 0-1 0 0,0 1 1 0 0,0-1-1 0 0,0 1 0 0 0,0-1 1 0 0,-1 1-1 0 0,0 0 1 0 0,2 6-1 0 0,-1-3-25 0 0,0 1-1 0 0,-1-1 1 0 0,0 1 0 0 0,0 0-1 0 0,0 14 1 0 0,4 66 281 0 0,0 4-252 0 0,-12 51-89 0 0,0 58-4 0 0,22 215 64 0 0,-12-365 0 0 0,7 63 0 0 0,7 62 90 0 0,-8-70-52 0 0,-8-74-78 0 0,-3 34-1 0 0,1-22 138 0 0,-1-41-94 0 0,1-1 0 0 0,-1 1 0 0 0,0 0 0 0 0,0 0 0 0 0,0 0-1 0 0,-1-1 1 0 0,1 1 0 0 0,-1 0 0 0 0,0-1 0 0 0,0 0 0 0 0,0 1 0 0 0,0-1-1 0 0,-1 0 1 0 0,1 0 0 0 0,-1 0 0 0 0,0 0 0 0 0,0-1 0 0 0,0 1 0 0 0,0-1-1 0 0,0 0 1 0 0,-1 0 0 0 0,1 0 0 0 0,0 0 0 0 0,-1 0 0 0 0,0-1 0 0 0,1 0-1 0 0,-6 2 1 0 0,-2-1 22 0 0,-14 4 28 0 0,1-1 0 0 0,-1-2-1 0 0,0 0 1 0 0,-33-2-1 0 0,-56-1 149 0 0,-16-1-8 0 0,-26-5 324 0 0,-64-7-52 0 0,-225-17-465 0 0,257 22 18 0 0,-254-22 255 0 0,342 25-422 0 0,-22-2-379 0 0,100 4-41 0 0,0-1 1 0 0,0 0-1 0 0,-30-12 0 0 0,19 4-1088 0 0,6 1-65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10136 0 0,'0'0'918'0'0,"0"2"-758"0"0,-2 36 2276 0 0,0-21 943 0 0,1-15-3016 0 0,1 0 0 0 0,-1-1 0 0 0,1 1 0 0 0,0 0 0 0 0,0 0 0 0 0,-1 0 0 0 0,1-1 0 0 0,1 1 0 0 0,-1 0 0 0 0,0 0 0 0 0,0 0-1 0 0,1 2 1 0 0,11 42-419 0 0,-1 1-1 0 0,-3 0 0 0 0,-2 0 0 0 0,0 77 0 0 0,2-18 656 0 0,0-8-4275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7 212 3680 0 0,'1'-2'3010'0'0,"3"-4"-1881"0"0,0 1-1 0 0,0 0 0 0 0,1 0 1 0 0,0 0-1 0 0,0 1 0 0 0,0-1 1 0 0,1 1-1 0 0,8-5 0 0 0,3-3-740 0 0,21-15-102 0 0,1 1 0 0 0,73-37 0 0 0,-95 57 14 0 0,0 0 0 0 0,0 0-1 0 0,1 2 1 0 0,-1 0 0 0 0,1 1-1 0 0,0 1 1 0 0,22 0 0 0 0,-25 2-170 0 0,1 1 1 0 0,-1 1-1 0 0,0 1 0 0 0,0 0 1 0 0,21 7-1 0 0,-28-5-148 0 0,-8-3 9 0 0,1-1 0 0 0,0 1-1 0 0,0 0 1 0 0,-1-1 0 0 0,1 1 0 0 0,-1-1 0 0 0,1 1 0 0 0,-1 0 0 0 0,0-1 0 0 0,1 1 0 0 0,-1 0 0 0 0,0 0 0 0 0,0-1 0 0 0,0 1 0 0 0,0 0 0 0 0,-1-1 0 0 0,1 1-1 0 0,0 0 1 0 0,-1-1 0 0 0,1 1 0 0 0,-1 0 0 0 0,0-1 0 0 0,0 1 0 0 0,1-1 0 0 0,-1 1 0 0 0,0-1 0 0 0,-2 3 0 0 0,-3 5-12 0 0,-1 0 0 0 0,-14 15 0 0 0,20-23 18 0 0,-17 16 22 0 0,0 0 0 0 0,-1-2 0 0 0,-23 15 0 0 0,-65 34 157 0 0,25-16-52 0 0,2-3-160 0 0,53-31-793 0 0,1 1 0 0 0,0 1 0 0 0,-25 21 0 0 0,39-23-5728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6912 0 0,'0'0'528'0'0,"2"1"-23"0"0,3 1 468 0 0,0 0-1 0 0,0 0 1 0 0,0-1-1 0 0,0 1 1 0 0,0-2-1 0 0,1 1 1 0 0,9 0-1 0 0,43-4 872 0 0,-11 0-1843 0 0,-23 3-130 0 0,27-5 1 0 0,-41 5 216 0 0,-1 0 0 0 0,0 0 1 0 0,0 1-1 0 0,0 0 0 0 0,15 4 0 0 0,-8-2 151 0 0,-10-2-113 0 0,-1 1 0 0 0,0 0 0 0 0,0-1 0 0 0,0 1 0 0 0,0 1 0 0 0,0-1 0 0 0,0 1 0 0 0,-1 0 0 0 0,1 0 0 0 0,-1 0 0 0 0,0 1 0 0 0,0 0 0 0 0,0-1 0 0 0,0 1 0 0 0,-1 1 0 0 0,5 6 0 0 0,-8-11-117 0 0,0 1-1 0 0,0-1 1 0 0,0 1 0 0 0,0-1-1 0 0,0 1 1 0 0,0-1-1 0 0,0 1 1 0 0,0-1-1 0 0,0 1 1 0 0,0 0-1 0 0,-1-1 1 0 0,1 1 0 0 0,0-1-1 0 0,0 1 1 0 0,0-1-1 0 0,-1 0 1 0 0,1 1-1 0 0,-1 0 1 0 0,0 1-6 0 0,-1 3-103 0 0,1-1 0 0 0,-2 1 0 0 0,1-1 1 0 0,0 0-1 0 0,-1 1 0 0 0,0-1 0 0 0,0 0 1 0 0,0 0-1 0 0,0-1 0 0 0,-1 1 0 0 0,-5 3 1 0 0,3-1 49 0 0,1 0 0 0 0,-1 0 0 0 0,-4 7-1 0 0,-12 12 160 0 0,18-21 12 0 0,2-2 1257 0 0,18 12-1154 0 0,-11-10-167 0 0,0 0 0 0 0,0-1 0 0 0,1 0 0 0 0,-1 0 0 0 0,1 0 0 0 0,6 2 0 0 0,5 3 210 0 0,-5-3-66 0 0,-9-4-151 0 0,0 1 1 0 0,0-1-1 0 0,1 1 1 0 0,-2-1-1 0 0,1 1 1 0 0,4 3-1 0 0,-5-3-26 0 0,0 0-1 0 0,0 0 0 0 0,0 0 1 0 0,0 0-1 0 0,0 0 0 0 0,-1 1 1 0 0,1-1-1 0 0,-1 1 0 0 0,1-1 1 0 0,-1 1-1 0 0,0-1 0 0 0,0 1 1 0 0,0 0-1 0 0,0 0 0 0 0,-1-1 1 0 0,1 1-1 0 0,-1 0 0 0 0,0 3 1 0 0,0-3 2 0 0,0-1 1 0 0,-1 1 0 0 0,1-1 0 0 0,-1 0-1 0 0,0 1 1 0 0,0-1 0 0 0,0 0 0 0 0,0 0-1 0 0,0 0 1 0 0,0 1 0 0 0,-1-1 0 0 0,1 0-1 0 0,-1-1 1 0 0,1 1 0 0 0,-1 0 0 0 0,0 0 0 0 0,0-1-1 0 0,0 1 1 0 0,0-1 0 0 0,0 1 0 0 0,-4 1-1 0 0,-7 4 125 0 0,-1-1 0 0 0,0 0-1 0 0,0-1 1 0 0,-18 4 0 0 0,-60 8-395 0 0,74-14 57 0 0,2 0-468 0 0,0-2 0 0 0,0 0 0 0 0,0 0 0 0 0,1-2-1 0 0,-31-4 1 0 0,19 0-6468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2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1 18743 0 0,'0'0'1882'0'0,"0"2"-1725"0"0,-1 44-103 0 0,-3 0 0 0 0,-16 78-1 0 0,-35 89-149 0 0,-10-6-258 0 0,63-203-60 0 0,0 1 0 0 0,-1-1 0 0 0,1 0 0 0 0,-1 1 0 0 0,0-1 0 0 0,0-1 0 0 0,-1 1 0 0 0,1 0 0 0 0,-6 3 0 0 0,8-6 323 0 0,-2 3-1507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3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22087 0 0,'0'0'2214'0'0,"1"3"-2025"0"0,8 37-163 0 0,8 52-175 0 0,-14-35 158 0 0,-2 0 0 0 0,-3 0-1 0 0,-11 65 1 0 0,4-74-950 0 0,-28 91 0 0 0,33-126 83 0 0,-6 12-6980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4608 0 0,'0'0'724'0'0,"2"-1"582"0"0,12-6 4471 0 0,16-17-3778 0 0,-28 22-1535 0 0,1 1 278 0 0,8 0 4888 0 0,1 17-5095 0 0,-9-14-477 0 0,-1 1 0 0 0,1 0 0 0 0,-1 0 0 0 0,1 0 0 0 0,-1 0 0 0 0,0 1 0 0 0,-1-1 0 0 0,1 1 0 0 0,0-1 1 0 0,-1 1-1 0 0,0 0 0 0 0,0-1 0 0 0,1 6 0 0 0,5 199 269 0 0,-2-33-87 0 0,-2-94-174 0 0,5 44 217 0 0,7 44 273 0 0,18 118-671 0 0,-23-230-134 0 0,-6-37-14 0 0,3 27-1 0 0,0 14-1631 0 0,-2-32-624 0 0,-4-8-4422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206 222 9072 0 0,'3'0'413'0'0,"7"-1"-298"0"0,0 0 0 0 0,0-1 1 0 0,10-3-1 0 0,14-2-13 0 0,-20 4-92 0 0,23-9-1 0 0,-23 7 5 0 0,0 1-1 0 0,16-3 1 0 0,487-76 1110 0 0,-338 59 886 0 0,255-20 1714 0 0,-194 26-2605 0 0,-41 12-12 0 0,-156 6-524 0 0,10 4 106 0 0,-23-1-395 0 0,-6 1 68 0 0,1 0 0 0 0,-1 2 0 0 0,1 1-1 0 0,33 15 1 0 0,-55-21-336 0 0,1 0 1 0 0,-1 1-1 0 0,0 0 0 0 0,0-1 0 0 0,0 1 0 0 0,0 0 0 0 0,0 1 1 0 0,0-1-1 0 0,0 0 0 0 0,-1 1 0 0 0,1 0 0 0 0,-1-1 0 0 0,1 1 1 0 0,-1 0-1 0 0,0 0 0 0 0,-1 0 0 0 0,1 1 0 0 0,0-1 0 0 0,-1 0 0 0 0,2 5 1 0 0,5 17 314 0 0,-7-20-272 0 0,1-1-1 0 0,-1 1 0 0 0,1-1 1 0 0,-1 1-1 0 0,0-1 0 0 0,0 8 1 0 0,1 30-419 0 0,7 42 1 0 0,-4-41 410 0 0,1 42-1 0 0,-4 5 25 0 0,-1 42-242 0 0,6 424-531 0 0,-2-483 623 0 0,5 45-23 0 0,3-8 14 0 0,3 19 53 0 0,-14-109 21 0 0,0 29 0 0 0,0-2 0 0 0,-1-38 1 0 0,0-1-1 0 0,-1 0 0 0 0,-1 10 1 0 0,0-16-2 0 0,1 0 0 0 0,0 0 0 0 0,-1 0 0 0 0,1 0 0 0 0,-1 0 1 0 0,1 0-1 0 0,-1 0 0 0 0,0 0 0 0 0,0-1 0 0 0,0 1 0 0 0,0 0 1 0 0,0-1-1 0 0,0 1 0 0 0,-1 0 0 0 0,1-1 0 0 0,0 1 0 0 0,-1-1 0 0 0,-1 2 1 0 0,-10 6-54 0 0,10-7 44 0 0,0 0 0 0 0,1 0 0 0 0,-1 0 0 0 0,0-1-1 0 0,0 1 1 0 0,0-1 0 0 0,0 1 0 0 0,0-1 0 0 0,-1 0-1 0 0,1 0 1 0 0,0 0 0 0 0,0-1 0 0 0,-1 1 0 0 0,1-1-1 0 0,0 0 1 0 0,-5 0 0 0 0,-70-10 201 0 0,-47-9-65 0 0,48 6-82 0 0,-75-17-45 0 0,65 11 18 0 0,-50-10 82 0 0,-40-8-8 0 0,-179-17 55 0 0,44 30-146 0 0,-29 5 162 0 0,112 17 140 0 0,164 2-339 0 0,-44-4-422 0 0,102 4 317 0 0,0-1 0 0 0,1 0-1 0 0,-11-3 1 0 0,0-4-1478 0 0,15 7 1016 0 0,1 0 0 0 0,0 0-1 0 0,-1 0 1 0 0,1-1 0 0 0,0 1 0 0 0,0 0-1 0 0,0 0 1 0 0,0-1 0 0 0,-1-1 0 0 0,-4-12-5676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14280 0 0,'0'0'2858'0'0,"0"2"-1381"0"0,0 47 1678 0 0,-1-22-3617 0 0,-1 0 0 0 0,-7 36-1 0 0,2-20 407 0 0,-3 66-1 0 0,6-49 246 0 0,4 7 158 0 0,0-48-495 0 0,0 0 0 0 0,0-1-1 0 0,-5 26 1 0 0,0-20-1562 0 0,4 0-4993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8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13792 0 0,'0'0'1246'0'0,"2"-2"-1022"0"0,10-7-86 0 0,0-1 0 0 0,0 1 0 0 0,1 1 0 0 0,0 0 0 0 0,23-9 0 0 0,25-15-480 0 0,-53 27 445 0 0,0 1 0 0 0,1-1 1 0 0,-1 2-1 0 0,1-1 0 0 0,0 1 0 0 0,0 1 1 0 0,0-1-1 0 0,1 2 0 0 0,-1-1 1 0 0,0 1-1 0 0,1 1 0 0 0,-1-1 1 0 0,1 2-1 0 0,-1-1 0 0 0,0 1 1 0 0,1 1-1 0 0,12 3 0 0 0,-15-3 71 0 0,10 1 223 0 0,0 2 0 0 0,0 0 0 0 0,19 9 0 0 0,-24-5-351 0 0,-10-6-68 0 0,0-1-1 0 0,-1 0 1 0 0,1 1-1 0 0,-1-1 1 0 0,1 1-1 0 0,-1 0 1 0 0,0-1-1 0 0,0 1 1 0 0,0 0-1 0 0,0 0 1 0 0,-1 0-1 0 0,1 0 1 0 0,-1-1-1 0 0,1 1 1 0 0,-1 0-1 0 0,0 0 1 0 0,0 0-1 0 0,-1 0 1 0 0,1 0-1 0 0,-1 0 1 0 0,1 0-1 0 0,-1 0 1 0 0,0 0-1 0 0,0-1 1 0 0,0 1-1 0 0,0 0 1 0 0,-1-1-1 0 0,1 1 1 0 0,-1-1-1 0 0,1 1 1 0 0,-5 3-1 0 0,-3 4 25 0 0,-1 0 0 0 0,0-1 0 0 0,-1 0 0 0 0,1-1-1 0 0,-25 13 1 0 0,-181 100 158 0 0,206-116-173 0 0,0 1 0 0 0,-1-2 0 0 0,-15 6-1 0 0,-18 8-5447 0 0,27-8-283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16208 0 0,'0'0'365'0'0,"-1"1"56"0"0,-3 9-79 0 0,-1 1 1 0 0,-3 12-1 0 0,-3 10-1030 0 0,6-22 380 0 0,-6 15-268 0 0,7-8 1024 0 0,1-1 1 0 0,1 1-1 0 0,0-1 0 0 0,1 1 1 0 0,2 25-1 0 0,-1-36-265 0 0,1-1 0 0 0,1 0 0 0 0,-1 0 0 0 0,1 0 0 0 0,0 0 0 0 0,0 0 0 0 0,1-1 0 0 0,-1 1 0 0 0,1 0 0 0 0,1-1 0 0 0,-1 0 0 0 0,1 0 0 0 0,0 0 0 0 0,0 0 0 0 0,0-1 0 0 0,0 1 0 0 0,1-1 0 0 0,0 0 0 0 0,7 4 0 0 0,-12-8-181 0 0,50 28 138 0 0,-45-25-196 0 0,1-1-1 0 0,0 0 0 0 0,-1 0 1 0 0,1 0-1 0 0,0-1 1 0 0,0 0-1 0 0,11 1 1 0 0,-8-2-203 0 0,-1-1 0 0 0,0 1 0 0 0,1-1 1 0 0,14-4-1 0 0,2-7-2049 0 0,-22 10 1366 0 0,0 0 0 0 0,0 0 0 0 0,0-1 0 0 0,0 0 0 0 0,3-4 1 0 0,5-7-4783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16439 0 0,'-9'12'338'0'0,"0"-1"0"0"0,1 1 0 0 0,0 1 0 0 0,1 0 0 0 0,1 0 0 0 0,-7 18 0 0 0,-23 87 1260 0 0,25-73-1178 0 0,-27 119-516 0 0,35-150 96 0 0,-1 23 0 0 0,3-23 0 0 0,-5 22 0 0 0,-24 97-3072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59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1376 0 0,'0'0'65'0'0,"0"2"759"0"0,6 29 14189 0 0,-1-3-8409 0 0,-1-3-6260 0 0,-4 53-315 0 0,1-50-1 0 0,-1-1 0 0 0,-7 49 0 0 0,-18 54 15 0 0,9-53-42 0 0,11-42 13 0 0,4-25-186 0 0,0 0 0 0 0,-1 0 0 0 0,0 0 0 0 0,-1-1 0 0 0,-4 12 0 0 0,5-17-981 0 0,0 1-1 0 0,1-1 1 0 0,-1 1 0 0 0,1-1 0 0 0,-1 8 0 0 0,1 0-5925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0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19895 0 0,'0'0'1515'0'0,"3"-1"-1032"0"0,8-5-437 0 0,0 1 1 0 0,-1-2 0 0 0,12-7 0 0 0,18-11-754 0 0,-20 14 15 0 0,0 1 1 0 0,1 1-1 0 0,-1 1 1 0 0,2 1-1 0 0,31-6 0 0 0,-35 9 332 0 0,-14 3 373 0 0,-1 0-1 0 0,1 0 0 0 0,-1 0 1 0 0,1 1-1 0 0,0 0 0 0 0,-1-1 1 0 0,1 1-1 0 0,-1 0 0 0 0,1 1 1 0 0,0-1-1 0 0,-1 1 0 0 0,7 1 0 0 0,7 3 325 0 0,8 4 728 0 0,-24-8-1009 0 0,1 0 1 0 0,0 1 0 0 0,0-1 0 0 0,-1 1-1 0 0,1 0 1 0 0,-1 0 0 0 0,0-1 0 0 0,1 1-1 0 0,-1 0 1 0 0,0 0 0 0 0,0 0-1 0 0,0 0 1 0 0,0 0 0 0 0,0 0 0 0 0,-1 1-1 0 0,1-1 1 0 0,-1 0 0 0 0,1 0 0 0 0,-1 1-1 0 0,0-1 1 0 0,0 0 0 0 0,0 0-1 0 0,0 1 1 0 0,0-1 0 0 0,0 0 0 0 0,-1 0-1 0 0,1 1 1 0 0,-1-1 0 0 0,0 0-1 0 0,-1 4 1 0 0,0-1-139 0 0,0 1-1 0 0,-1-1 0 0 0,0 0 1 0 0,0 0-1 0 0,0 0 0 0 0,0-1 1 0 0,-1 1-1 0 0,0-1 0 0 0,0 0 1 0 0,0 0-1 0 0,-4 4 0 0 0,-42 33-452 0 0,34-27 951 0 0,-31 22 1 0 0,41-32-402 0 0,5-4 28 0 0,1 1 0 0 0,-1-1 0 0 0,0 0 0 0 0,0 1 0 0 0,1-1 0 0 0,-1 1 0 0 0,0-1 1 0 0,1 1-1 0 0,-1 0 0 0 0,1-1 0 0 0,-1 1 0 0 0,1-1 0 0 0,-2 2 0 0 0,2-1-22 0 0,1 0 0 0 0,-1-1 0 0 0,0 1 0 0 0,1 0 0 0 0,-1-1 0 0 0,0 1 0 0 0,1 0 0 0 0,-1-1 0 0 0,1 1 1 0 0,-1-1-1 0 0,1 1 0 0 0,-1-1 0 0 0,1 1 0 0 0,-1-1 0 0 0,1 1 0 0 0,-1-1 0 0 0,1 0 0 0 0,0 1 0 0 0,8 5 50 0 0,0-1 0 0 0,0 0 0 0 0,0-1-1 0 0,0 0 1 0 0,19 5 0 0 0,14 6 50 0 0,-20-5-117 0 0,25 15 0 0 0,-40-20 2 0 0,0 0 0 0 0,0 1 0 0 0,0-1-1 0 0,-1 1 1 0 0,0 1 0 0 0,8 9 0 0 0,-14-16 18 0 0,1 1-1 0 0,-1 0 0 0 0,0-1 1 0 0,1 1-1 0 0,-1 0 1 0 0,0 0-1 0 0,0-1 1 0 0,0 1-1 0 0,0 0 1 0 0,0 0-1 0 0,0-1 1 0 0,0 1-1 0 0,0 0 1 0 0,0 0-1 0 0,0-1 1 0 0,0 1-1 0 0,-1 1 1 0 0,1 1 68 0 0,0 1-27 0 0,-1-1 1 0 0,0 1 0 0 0,0 0 0 0 0,0 0 0 0 0,0-1 0 0 0,-1 1-1 0 0,0-1 1 0 0,1 1 0 0 0,-1-1 0 0 0,0 1 0 0 0,-1-1-1 0 0,1 0 1 0 0,-1 0 0 0 0,1 0 0 0 0,-1-1 0 0 0,0 1-1 0 0,0 0 1 0 0,-3 1 0 0 0,-7 6 141 0 0,0-2 0 0 0,0 1 0 0 0,-18 6 0 0 0,7-3 117 0 0,-1-2 0 0 0,-46 12 0 0 0,54-18-825 0 0,0-1 1 0 0,1 0-1 0 0,-1-2 0 0 0,0 0 0 0 0,-27-2 0 0 0,24-2-7337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5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11952 0 0,'0'0'4204'0'0,"1"2"-3891"0"0,3 11-48 0 0,-1 0 1 0 0,0 0 0 0 0,-1 1-1 0 0,0-1 1 0 0,-1 0 0 0 0,-2 26-1 0 0,3 18 616 0 0,40 317 2604 0 0,-17 7-2310 0 0,-22-316-991 0 0,-1 105-170 0 0,-7-1 0 0 0,-30 197 0 0 0,2-183-14 0 0,14-88-3280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11 225 6912 0 0,'0'0'528'0'0,"2"-2"-114"0"0,0 0-78 0 0,0 0-1 0 0,0-1 1 0 0,0 0-1 0 0,0 1 1 0 0,0-1-1 0 0,-1 0 1 0 0,2-3-1 0 0,-1 2 127 0 0,0 0-1 0 0,0 0 1 0 0,0 0 0 0 0,1 1 0 0 0,-1-1-1 0 0,6-4 1 0 0,1 0-243 0 0,0 1 0 0 0,1 1 0 0 0,-1-1 0 0 0,2 2-1 0 0,19-9 1 0 0,59-17 612 0 0,-74 26-616 0 0,25-5 563 0 0,61-8 0 0 0,-45 9-389 0 0,97-11 363 0 0,-120 17-639 0 0,281-21 1059 0 0,-232 24-257 0 0,150 17 0 0 0,-224-16-897 0 0,71 13 63 0 0,-69-12-55 0 0,-1 1 1 0 0,1 0-1 0 0,0 0 1 0 0,-1 1 0 0 0,16 10-1 0 0,-19-9-11 0 0,0 1-1 0 0,0-1 1 0 0,-1 1-1 0 0,0 0 0 0 0,-1 1 1 0 0,1-1-1 0 0,-1 1 1 0 0,0 0-1 0 0,5 15 0 0 0,-8-19-14 0 0,0 0 0 0 0,0 0 0 0 0,0 0 0 0 0,-1 0 0 0 0,1 0 0 0 0,-1 0 0 0 0,0 0 0 0 0,0 7 0 0 0,-1-6 0 0 0,1-1 0 0 0,0 1 0 0 0,1 0 0 0 0,-1-1 0 0 0,0 1 0 0 0,3 7 0 0 0,0-1 2 0 0,0-1-1 0 0,-1 1 0 0 0,0 0 1 0 0,-1 1-1 0 0,0-1 0 0 0,-1 0 1 0 0,0 16-1 0 0,0 7 48 0 0,5 43-1 0 0,0-23-28 0 0,9 85-81 0 0,3 57-158 0 0,-10-76-84 0 0,1-13-268 0 0,-7 39-260 0 0,0 26-352 0 0,-6 64-778 0 0,3-199 1391 0 0,2-1 0 0 0,5 42 0 0 0,-2 23-420 0 0,-4-75 860 0 0,2-1-1 0 0,0 1 0 0 0,8 38 1 0 0,1-5 31 0 0,-8-38 231 0 0,2-1-1 0 0,0 0 0 0 0,1 0 1 0 0,7 19-1 0 0,15 35 1037 0 0,-23-61-1073 0 0,-4-11-95 0 0,-1 0 1 0 0,1 0-1 0 0,0 0 1 0 0,0-1-1 0 0,-1 1 1 0 0,1 0-1 0 0,0 0 1 0 0,-1-1-1 0 0,1 1 1 0 0,-1 0-1 0 0,1-1 1 0 0,-1 1-1 0 0,1 0 1 0 0,-1-1-1 0 0,0 1 1 0 0,1-1-1 0 0,-1 1 1 0 0,0-1-1 0 0,1 1 1 0 0,-1-1-1 0 0,0 1 1 0 0,0-1-1 0 0,1 0 1 0 0,-2 1-1 0 0,-24 7-7 0 0,19-7-2 0 0,-12 3 71 0 0,0-2 0 0 0,0 0 1 0 0,-1-2-1 0 0,1 0 0 0 0,-32-4 1 0 0,14 1 155 0 0,-205-8 972 0 0,80 3-380 0 0,-22-3 40 0 0,-44-4-259 0 0,-11-1-262 0 0,161 7-1102 0 0,-79-19 0 0 0,108 15-1130 0 0,6-1-4283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1 11976 0 0,'0'0'922'0'0,"-2"2"-600"0"0,-1 4 51 0 0,0-1 1 0 0,0 1 0 0 0,0-1 0 0 0,0 1 0 0 0,1 0 0 0 0,0 0 0 0 0,-1 7-1 0 0,-6 47 3703 0 0,4-21-4485 0 0,-3 24 20 0 0,-9 46-116 0 0,-1-10 340 0 0,-3 18 78 0 0,18-105-372 0 0,0-1 0 0 0,-6 13 0 0 0,2-8-5759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32 198 10136 0 0,'0'0'777'0'0,"3"-2"-505"0"0,34-30 3807 0 0,78-50 0 0 0,-43 44-4309 0 0,-63 34 193 0 0,56-23 399 0 0,-57 24-141 0 0,1 1-1 0 0,0-1 1 0 0,0 2 0 0 0,1-1-1 0 0,11 0 1 0 0,-15 3-120 0 0,-1-1 0 0 0,0 1-1 0 0,0 0 1 0 0,0 0 0 0 0,0 0 0 0 0,0 1 0 0 0,0 0 0 0 0,0 0-1 0 0,0 0 1 0 0,-1 0 0 0 0,1 1 0 0 0,-1 0 0 0 0,0 0-1 0 0,0 0 1 0 0,0 0 0 0 0,0 1 0 0 0,5 6 0 0 0,-7-8-104 0 0,0 0 1 0 0,-1 1-1 0 0,1-1 1 0 0,-1 1-1 0 0,0 0 1 0 0,1-1-1 0 0,-1 1 1 0 0,0 0 0 0 0,-1 0-1 0 0,1 0 1 0 0,0-1-1 0 0,-1 1 1 0 0,0 0-1 0 0,1 0 1 0 0,-1 0-1 0 0,0 0 1 0 0,-1 0-1 0 0,1 0 1 0 0,0 0 0 0 0,-1 0-1 0 0,0 0 1 0 0,0 0-1 0 0,0-1 1 0 0,-1 5-1 0 0,-4 4-11 0 0,0 0-1 0 0,-1-1 0 0 0,0 0 0 0 0,-1 0 1 0 0,0-1-1 0 0,0 1 0 0 0,-13 9 1 0 0,-71 50-3 0 0,88-66 19 0 0,-39 23-50 0 0,-68 32 0 0 0,27-16-496 0 0,14-8-2198 0 0,48-20 1356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7.6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0 3224 0 0,'2'0'592'0'0,"37"0"8529"0"0,-36 0-7969 0 0,5 0 5076 0 0,-10 1-6131 0 0,0-1 0 0 0,0 0 0 0 0,0 1 0 0 0,-1 0 0 0 0,1 0 0 0 0,0-1 0 0 0,0 1 0 0 0,-2 2 0 0 0,-10 3 312 0 0,3-2-176 0 0,-1 1 0 0 0,-18 10 0 0 0,22-10-224 0 0,0 0 0 0 0,0-1 0 0 0,-1-1 0 0 0,-14 5 0 0 0,15-6 19 0 0,0 0-1 0 0,0 1 1 0 0,0 0-1 0 0,0 1 1 0 0,1-1-1 0 0,-1 2 1 0 0,1-1-1 0 0,0 1 1 0 0,-9 8-1 0 0,14-12-29 0 0,1 1 0 0 0,-1-1-1 0 0,1 1 1 0 0,-1 0 0 0 0,1 0 0 0 0,-1 0-1 0 0,1-1 1 0 0,0 1 0 0 0,0 1 0 0 0,0-1 0 0 0,0 0-1 0 0,0 0 1 0 0,1 0 0 0 0,-1 0 0 0 0,1 1-1 0 0,-1 2 1 0 0,-2 9-19 0 0,2-12 12 0 0,0 0 0 0 0,0-1 0 0 0,0 1-1 0 0,0 0 1 0 0,1 0 0 0 0,-1 0 0 0 0,1 0-1 0 0,0 0 1 0 0,-1 0 0 0 0,1 2 0 0 0,5 7-167 0 0,-3-8 125 0 0,-1 2-10 0 0,1-1 0 0 0,0 0 0 0 0,0 0 0 0 0,1 0 0 0 0,0 0 0 0 0,-1 0 0 0 0,1-1 1 0 0,0 1-1 0 0,1-1 0 0 0,-1 0 0 0 0,0 1 0 0 0,1-2 0 0 0,0 1 0 0 0,5 3 0 0 0,10 7 48 0 0,-5-4 13 0 0,-1-1 0 0 0,27 13-1 0 0,-35-19 1 0 0,0 1 0 0 0,0-1 0 0 0,-1 1 0 0 0,0 0 0 0 0,1 1 0 0 0,-1-1 0 0 0,0 1 0 0 0,-1 0 0 0 0,1 0 0 0 0,-1 0 0 0 0,6 8 0 0 0,-7-7 16 0 0,0-1-1 0 0,-1 1 1 0 0,1 0-1 0 0,-1 1 1 0 0,0-1-1 0 0,0 0 0 0 0,-1 0 1 0 0,0 0-1 0 0,0 0 1 0 0,0 1-1 0 0,-1 5 1 0 0,-1-5 22 0 0,0 1 0 0 0,0-1 0 0 0,-1 1 0 0 0,0-1 1 0 0,0 0-1 0 0,0 0 0 0 0,-1-1 0 0 0,0 1 0 0 0,0-1 1 0 0,-1 1-1 0 0,1-1 0 0 0,-1-1 0 0 0,0 1 0 0 0,-1-1 1 0 0,1 1-1 0 0,-10 4 0 0 0,3-1-88 0 0,-1-1-1 0 0,-1-1 1 0 0,1 0-1 0 0,-1-1 1 0 0,0 0-1 0 0,-24 4 1 0 0,28-7-249 0 0,0 0 1 0 0,-1-1 0 0 0,-16-1 0 0 0,-14-6-5064 0 0,-1-3-1188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19119 0 0,'0'0'1919'0'0,"0"3"-1759"0"0,-15 388-223 0 0,9-246 63 0 0,5-65-1006 0 0,1-52-976 0 0,0-12-4629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11056 0 0,'0'0'852'0'0,"3"2"-258"0"0,1 2 142 0 0,1 0-1 0 0,-1 0 0 0 0,0 0 1 0 0,-1 0-1 0 0,1 1 0 0 0,-1-1 0 0 0,5 9 1 0 0,7 13 1544 0 0,-13-24-2297 0 0,0 1-1 0 0,-1-1 1 0 0,1 1 0 0 0,-1-1 0 0 0,1 1-1 0 0,-1 0 1 0 0,0-1 0 0 0,0 1 0 0 0,0 0-1 0 0,0 0 1 0 0,-1 0 0 0 0,1 0-1 0 0,-1 0 1 0 0,1 0 0 0 0,-1 0 0 0 0,-1 3-1 0 0,0 7-125 0 0,1-2-17 0 0,-1-1 0 0 0,0 1 1 0 0,-1-1-1 0 0,0 1 1 0 0,-1-1-1 0 0,0 0 1 0 0,0 0-1 0 0,-8 15 0 0 0,1-8 249 0 0,4-8 118 0 0,0 1-1 0 0,1-1 1 0 0,0 1-1 0 0,-5 16 1 0 0,-9 19 583 0 0,14-36-547 0 0,0 1 0 0 0,1 0 1 0 0,1 0-1 0 0,-4 16 0 0 0,4-15-12 0 0,0 0 0 0 0,-6 15 0 0 0,6-20-180 0 0,0 0-1 0 0,1 0 0 0 0,0 0 1 0 0,0 1-1 0 0,1-1 0 0 0,-1 1 1 0 0,1-1-1 0 0,1 1 1 0 0,-1-1-1 0 0,1 1 0 0 0,1 9 1 0 0,9 13-17 0 0,-7-23-52 0 0,-1 1 1 0 0,0-1-1 0 0,2 14 1 0 0,-2-14 24 0 0,0 0 1 0 0,0 1 0 0 0,0-1-1 0 0,0 0 1 0 0,1 0 0 0 0,0-1 0 0 0,4 7-1 0 0,8 14 181 0 0,-12-21-134 0 0,0 0 1 0 0,0 0-1 0 0,0-1 1 0 0,1 1-1 0 0,0-1 1 0 0,0 0-1 0 0,0 0 1 0 0,0 0-1 0 0,1-1 1 0 0,-1 1-1 0 0,1-1 0 0 0,0 0 1 0 0,6 3-1 0 0,-3-3-28 0 0,0 0-1 0 0,-1 0 0 0 0,1 0 0 0 0,0-1 0 0 0,0 0 1 0 0,0-1-1 0 0,1 0 0 0 0,7 0 0 0 0,-11-3-507 0 0,-2-2 200 0 0,0 1 0 0 0,0 0 1 0 0,1-1-1 0 0,6-4 0 0 0,12-12-5980 0 0,-9 3-756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0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19151 0 0,'0'0'1735'0'0,"-1"3"-1431"0"0,-5 12-120 0 0,-6 30 0 0 0,-1 2 633 0 0,1-2-358 0 0,7-25-452 0 0,-10 22-1 0 0,-2 8 528 0 0,-16 69 0 0 0,17-59 106 0 0,13-45-332 0 0,1 0-1 0 0,-1 30 0 0 0,-1 5 239 0 0,-1-21-378 0 0,2-18-110 0 0,1 0 0 0 0,-1 20 0 0 0,4-6 2 0 0,-1-9-58 0 0,0 0 0 0 0,-1 0 0 0 0,0 0 0 0 0,-5 19 0 0 0,2-19-493 0 0,-2 11-6395 0 0,0-12-1300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16439 0 0,'0'0'754'0'0,"-5"2"247"0"0,3 0-942 0 0,0 0 0 0 0,1-1 0 0 0,-1 1 0 0 0,0 0 0 0 0,1 1 0 0 0,-1-1 0 0 0,1 0 0 0 0,0 0-1 0 0,0 1 1 0 0,-2 2 0 0 0,-1 5 365 0 0,-1-2-294 0 0,1 1-1 0 0,0 0 0 0 0,0 0 1 0 0,1 0-1 0 0,1 0 1 0 0,-1 1-1 0 0,1-1 1 0 0,0 12-1 0 0,-1-6-57 0 0,-9 97 32 0 0,1-10-32 0 0,-32 249 911 0 0,39-317-772 0 0,-9 104 268 0 0,-8 59-392 0 0,21-193-106 0 0,-21 227-812 0 0,21-208 166 0 0,-1-9-149 0 0,1-1-1 0 0,1 1 1 0 0,0 0-1 0 0,4 18 0 0 0,-4-30 477 0 0,-1 1 0 0 0,1 0-1 0 0,-1-1 1 0 0,1 1-1 0 0,-1 0 1 0 0,0-1-1 0 0,0 1 1 0 0,0 0 0 0 0,0-1-1 0 0,-1 1 1 0 0,0 4-1 0 0,0-4-1731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264 305 13272 0 0,'0'0'1201'0'0,"2"0"-986"0"0,6-1-178 0 0,0-1 0 0 0,0 0 1 0 0,0-1-1 0 0,0 0 0 0 0,-1 0 1 0 0,9-5-1 0 0,12-5 295 0 0,74-29 259 0 0,-70 31-652 0 0,-1 0 0 0 0,1 2 0 0 0,36-5 0 0 0,-32 7 101 0 0,202-33 236 0 0,-166 32-276 0 0,78-7 53 0 0,192-15 1319 0 0,42-3 408 0 0,-59 9-868 0 0,-160 11-659 0 0,12 7-191 0 0,-20 1-47 0 0,93 4-83 0 0,-4 17 64 0 0,25 17 4 0 0,-237-28 42 0 0,0 2-1 0 0,59 20 0 0 0,-69-20-5 0 0,-19-6-18 0 0,-1 0 0 0 0,0 0 0 0 0,1 1 0 0 0,-1-1 0 0 0,0 1 0 0 0,0 0-1 0 0,0 0 1 0 0,0 1 0 0 0,-1-1 0 0 0,1 1 0 0 0,-1-1 0 0 0,7 7-1 0 0,-9-6 3 0 0,0-1 0 0 0,0 0 0 0 0,0 1 0 0 0,-1-1 0 0 0,1 0 0 0 0,-1 1 0 0 0,1-1 0 0 0,-1 1 0 0 0,0-1 0 0 0,0 0 0 0 0,0 1 0 0 0,0-1 0 0 0,0 1 0 0 0,0-1 0 0 0,-2 5 0 0 0,1 7 132 0 0,1-9-102 0 0,0-1 0 0 0,0 1-1 0 0,-1-1 1 0 0,1 0-1 0 0,-1 1 1 0 0,0-1 0 0 0,0 0-1 0 0,0 0 1 0 0,-3 6-1 0 0,-3 8 60 0 0,1 0 0 0 0,0 1 0 0 0,-4 27 0 0 0,2-7-25 0 0,-46 273-36 0 0,39-124-48 0 0,3-32 0 0 0,8-96 0 0 0,-3 14 0 0 0,0-5 11 0 0,-8 36 96 0 0,9-68-58 0 0,3-21-40 0 0,0 1 0 0 0,-10 28 0 0 0,11-40-9 0 0,0 0 0 0 0,-1 0 0 0 0,1 0-1 0 0,-1 0 1 0 0,0-1 0 0 0,0 1 0 0 0,-1-1 0 0 0,1 0 0 0 0,-1 0 0 0 0,0 0 0 0 0,0-1 0 0 0,0 1-1 0 0,-5 2 1 0 0,-7 4 17 0 0,11-6-5 0 0,-1 0 1 0 0,0-1-1 0 0,0 0 1 0 0,-1 0 0 0 0,1 0-1 0 0,-1 0 1 0 0,-11 2 0 0 0,-30 3 237 0 0,-1-1 0 0 0,-67-1 0 0 0,-98-11 397 0 0,26-1-958 0 0,-55-1 676 0 0,0 0-376 0 0,-350 16 125 0 0,-141 44 78 0 0,441-29 183 0 0,118-1-228 0 0,39-4-149 0 0,-16-4-394 0 0,15-3-3080 0 0,89-4-4179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15664 0 0,'-2'2'1206'0'0,"-1"2"-958"0"0,0 1 1 0 0,0-1-1 0 0,0 1 0 0 0,0 0 1 0 0,1 0-1 0 0,0 0 0 0 0,-3 9 1 0 0,3-4 458 0 0,0 1 1 0 0,1 0 0 0 0,0 0-1 0 0,1 0 1 0 0,0 0 0 0 0,0 0-1 0 0,3 15 1 0 0,-1-9-888 0 0,6 44-21 0 0,-4-33-105 0 0,1 41 1 0 0,-5-49 139 0 0,1 16-32 0 0,-2 0 0 0 0,-1 0 1 0 0,-13 67-1 0 0,2-51 111 0 0,5-17 40 0 0,-1-1 0 0 0,-16 40 0 0 0,4-19-1628 0 0,10-31 672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16 264 18719 0 0,'0'0'1692'0'0,"1"-3"-1329"0"0,2-7-209 0 0,0-1 0 0 0,1 1 0 0 0,0 0 0 0 0,0 1 0 0 0,1-1 0 0 0,0 1 0 0 0,1 0 0 0 0,0 0 0 0 0,11-11 0 0 0,-9 10-181 0 0,6-7-195 0 0,0 2 0 0 0,1 0 0 0 0,17-13 0 0 0,-16 14 54 0 0,-13 10 226 0 0,0 1 0 0 0,1 0-1 0 0,0 0 1 0 0,-1 0 0 0 0,1 0 0 0 0,6-2-1 0 0,12-5 346 0 0,-16 7-196 0 0,0 0-1 0 0,0 0 0 0 0,0 1 1 0 0,0 0-1 0 0,1 0 0 0 0,-1 0 1 0 0,1 1-1 0 0,10-1 0 0 0,-3 2-155 0 0,0 2 0 0 0,26 5-1 0 0,-39-7-49 0 0,0 0-1 0 0,0 0 0 0 0,0 0 1 0 0,0 1-1 0 0,0-1 1 0 0,0 0-1 0 0,0 1 0 0 0,0-1 1 0 0,0 1-1 0 0,0-1 0 0 0,0 1 1 0 0,0 0-1 0 0,0-1 1 0 0,0 1-1 0 0,0 0 0 0 0,-1 0 1 0 0,1 0-1 0 0,0-1 1 0 0,0 1-1 0 0,-1 0 0 0 0,1 0 1 0 0,-1 0-1 0 0,1 0 1 0 0,-1 0-1 0 0,1 2 0 0 0,-1-2 2 0 0,1 1-1 0 0,-1 0 1 0 0,-1 0 0 0 0,1 0-1 0 0,0 0 1 0 0,0 0-1 0 0,-1-1 1 0 0,1 1-1 0 0,-1 0 1 0 0,1 0 0 0 0,-1-1-1 0 0,0 1 1 0 0,-2 3-1 0 0,-2 3 6 0 0,0 0-1 0 0,-1-1 0 0 0,0 0 1 0 0,-14 13-1 0 0,-7 4 32 0 0,0 0 60 0 0,-54 39 1 0 0,0-7 8 0 0,61-43-555 0 0,-29 22 0 0 0,39-27-662 0 0,1 1-1 0 0,-11 12 1 0 0,10-10-517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19807 0 0,'0'0'1991'0'0,"3"0"-1824"0"0,5-1-153 0 0,-1 0 0 0 0,0 0 0 0 0,1-1 0 0 0,-1 0 0 0 0,10-4 0 0 0,18-5-106 0 0,-22 7-25 0 0,-1 0-1 0 0,16-8 1 0 0,-17 7 232 0 0,1 1-1 0 0,-1 0 0 0 0,16-4 0 0 0,-7 5 95 0 0,-18 3 183 0 0,-1 2-338 0 0,0 0-69 0 0,0 1 1 0 0,0 0 0 0 0,0-1 0 0 0,-1 1 0 0 0,1 0-1 0 0,-1 0 1 0 0,1 0 0 0 0,-1 0 0 0 0,0-1-1 0 0,0 1 1 0 0,0 0 0 0 0,-1 0 0 0 0,1 0 0 0 0,-1 0-1 0 0,1-1 1 0 0,-1 1 0 0 0,0 0 0 0 0,-2 3 0 0 0,-3 9-157 0 0,-1-1 0 0 0,-10 15 0 0 0,9-15 20 0 0,-78 130-534 0 0,67-113 864 0 0,13-23-56 0 0,1 1-1 0 0,0-1 0 0 0,0 1 1 0 0,1 0-1 0 0,-6 17 0 0 0,2-6 7 0 0,7-18-110 0 0,0 1 0 0 0,0 0 1 0 0,0-1-1 0 0,0 1 0 0 0,0 0 1 0 0,1-1-1 0 0,-1 1 0 0 0,1 0 0 0 0,-1 5 1 0 0,4 6-10 0 0,-2-12-24 0 0,1-1 0 0 0,-1 1 0 0 0,1 0-1 0 0,-1 0 1 0 0,1-1 0 0 0,0 1 0 0 0,0-1 0 0 0,-1 0-1 0 0,1 0 1 0 0,0 1 0 0 0,0-1 0 0 0,0 0-1 0 0,1-1 1 0 0,-1 1 0 0 0,0 0 0 0 0,0-1-1 0 0,0 1 1 0 0,1-1 0 0 0,-1 1 0 0 0,0-1 0 0 0,0 0-1 0 0,1 0 1 0 0,-1 0 0 0 0,0 0 0 0 0,4-1-1 0 0,1-1-101 0 0,0 1 0 0 0,0-1 0 0 0,0 0 0 0 0,0 0 0 0 0,0-1 0 0 0,-1 1 0 0 0,7-5 0 0 0,6-4-909 0 0,27-21 0 0 0,-14 3-147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9216 0 0,'0'0'6986'0'0,"-5"7"-3535"0"0,-24 84-2317 0 0,-9 23-1194 0 0,-31 100 124 0 0,51-155-64 0 0,-10 40 0 0 0,19-65-67 0 0,5-24-116 0 0,1 1-1 0 0,1-1 1 0 0,-2 14-1 0 0,4-17 38 0 0,-2 11-1589 0 0,-2-6-2246 0 0,-2-2-2099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35 10592 0 0,'2'1'10673'0'0,"-1"1"-10570"0"0,1-1-1 0 0,0 1 1 0 0,-1-1 0 0 0,1 0 0 0 0,0 1 0 0 0,0-1 0 0 0,0 0 0 0 0,0 0 0 0 0,0 0 0 0 0,0-1 0 0 0,0 1-1 0 0,0 0 1 0 0,1-1 0 0 0,-1 0 0 0 0,4 1 0 0 0,0-1-114 0 0,-1-1 0 0 0,1 1 0 0 0,0-1 0 0 0,-1 0 0 0 0,10-4 0 0 0,-6 3-99 0 0,1 0 1 0 0,15-1-1 0 0,-18 2 83 0 0,1 1 0 0 0,-1-2 1 0 0,12-2-1 0 0,-14 2 88 0 0,0 1 1 0 0,0 0-1 0 0,0 0 0 0 0,0 1 1 0 0,0 0-1 0 0,6 0 1 0 0,-7 0-7 0 0,4-1 195 0 0,1 0 0 0 0,-1 0 1 0 0,1-1-1 0 0,-1 0 0 0 0,9-3 0 0 0,-9 2-127 0 0,1 1-1 0 0,-1-1 0 0 0,0 2 0 0 0,1-1 0 0 0,9 1 1 0 0,-15 1-89 0 0,-1 0 1 0 0,1 0 0 0 0,-1 0 0 0 0,1 0-1 0 0,0 1 1 0 0,-1-1 0 0 0,1 1 0 0 0,-1 0-1 0 0,1 0 1 0 0,2 1 0 0 0,-4-1-42 0 0,0-1 1 0 0,0 1-1 0 0,0 0 0 0 0,-1 0 1 0 0,1 0-1 0 0,0 0 0 0 0,0 0 1 0 0,-1 0-1 0 0,1 0 0 0 0,-1 0 1 0 0,1 0-1 0 0,-1 0 0 0 0,1 0 1 0 0,-1 0-1 0 0,1 0 0 0 0,-1 0 1 0 0,0 0-1 0 0,0 1 0 0 0,0-1 1 0 0,0 0-1 0 0,0 0 1 0 0,0 0-1 0 0,0 0 0 0 0,0 1 1 0 0,0 1-1 0 0,-15 67-4 0 0,11-58 11 0 0,1 0 0 0 0,-2-1 0 0 0,1 1 0 0 0,-2-1 0 0 0,-7 12 0 0 0,-7 16 0 0 0,-1 3-173 0 0,-45 66-1 0 0,19-33-55 0 0,14-28 73 0 0,7-11-184 0 0,13-18-186 0 0,0-1-1 0 0,-1 0 1 0 0,-18 16-1 0 0,-4-2-7146 0 0,24-21 1421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6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21743 0 0,'-10'8'757'0'0,"10"-8"-716"0"0,0 0 0 0 0,0 0 0 0 0,-1 0 0 0 0,1 0 1 0 0,0 0-1 0 0,0 0 0 0 0,-1 0 0 0 0,1 0 0 0 0,0 0 1 0 0,0 1-1 0 0,0-1 0 0 0,-1 0 0 0 0,1 0 0 0 0,0 0 0 0 0,0 0 1 0 0,0 1-1 0 0,0-1 0 0 0,-1 0 0 0 0,1 0 0 0 0,0 0 1 0 0,0 1-1 0 0,0-1 0 0 0,0 0 0 0 0,0 0 0 0 0,0 0 1 0 0,0 1-1 0 0,0-1 0 0 0,0 0 0 0 0,-1 0 0 0 0,1 1 0 0 0,0-1 1 0 0,0 0-1 0 0,0 0 0 0 0,0 1 0 0 0,0-1 0 0 0,0 0 1 0 0,1 0-1 0 0,-1 1 0 0 0,17 1 44 0 0,0-1 0 0 0,0 0 0 0 0,27-4 0 0 0,9 1-41 0 0,7-1-230 0 0,-35 1 132 0 0,36 2 1 0 0,213 29 730 0 0,-239-23-639 0 0,-23-3-412 0 0,0-1 1 0 0,21 1-1 0 0,-6-3-5371 0 0,-9 0-2005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29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38 5984 0 0,'0'0'464'0'0,"-7"-9"5144"0"0,0-4 560 0 0,0-1-4194 0 0,6 12-1255 0 0,0 2-712 0 0,0 0 0 0 0,0 1 0 0 0,-1-1 0 0 0,1 0 1 0 0,0 0-1 0 0,0 1 0 0 0,0-1 0 0 0,-1 1 0 0 0,1-1 1 0 0,0 1-1 0 0,0 0 0 0 0,0-1 0 0 0,0 1 0 0 0,0 0 1 0 0,0 0-1 0 0,0-1 0 0 0,0 1 0 0 0,0 0 0 0 0,1 0 0 0 0,-1 0 1 0 0,-1 2-1 0 0,-11 27-24 0 0,7-16 60 0 0,1-2 49 0 0,1-1 0 0 0,1 1 0 0 0,0 0 0 0 0,-1 12 0 0 0,-4 15 138 0 0,-2 13-7 0 0,-5 74 0 0 0,2-10-127 0 0,-10 79-23 0 0,-4 26-8 0 0,19-174-68 0 0,-42 209-294 0 0,19-116-264 0 0,2-9-1462 0 0,18-95 1003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78 10592 0 0,'2'-1'8797'0'0,"3"-3"-8579"0"0,-1 1 1 0 0,1 1-1 0 0,0-1 1 0 0,0 1-1 0 0,0-1 0 0 0,10-1 1 0 0,37-9 24 0 0,-15 4-229 0 0,5-1 22 0 0,0 2-1 0 0,0 1 1 0 0,1 2-1 0 0,54 2 1 0 0,227 13 1362 0 0,-139 7-645 0 0,289 28 374 0 0,-452-42-1102 0 0,0 0 0 0 0,0 2 0 0 0,-1 1 0 0 0,0 0 0 0 0,26 13 0 0 0,-32-12-26 0 0,0 0 0 0 0,-1 1 1 0 0,0 1-1 0 0,0 0 0 0 0,-1 1 1 0 0,-1 1-1 0 0,22 22 0 0 0,-26-23 2 0 0,-1 0 0 0 0,0 0-1 0 0,-1 1 1 0 0,0 0 0 0 0,0 0 0 0 0,5 18-1 0 0,17 74-41 0 0,-21-73-13 0 0,4 28 20 0 0,3 60 1 0 0,-6-49 6 0 0,18 137-395 0 0,-17-120 404 0 0,10 53-15 0 0,-18-136 27 0 0,4 19-199 0 0,4 45 0 0 0,6 47-294 0 0,-1-14 498 0 0,-13-86 29 0 0,0-5-22 0 0,0 0 0 0 0,-1 0 0 0 0,0 0 0 0 0,0 0 0 0 0,-4 15 0 0 0,1-6 37 0 0,3-16-40 0 0,0 0 0 0 0,-1 1 0 0 0,1-1 0 0 0,0 0 0 0 0,-1 0 0 0 0,0 1-1 0 0,1-1 1 0 0,-1 0 0 0 0,0 0 0 0 0,0 0 0 0 0,0 0 0 0 0,0 0 0 0 0,-1 0 0 0 0,1 0-1 0 0,0 0 1 0 0,-1 0 0 0 0,1 0 0 0 0,-1-1 0 0 0,0 1 0 0 0,0-1 0 0 0,-2 2 0 0 0,-10 6 22 0 0,11-6-12 0 0,-1-1-1 0 0,1 0 1 0 0,0 0 0 0 0,-1-1 0 0 0,1 1 0 0 0,-5 1-1 0 0,-17 1 179 0 0,0 0 0 0 0,-1-2-1 0 0,-29 0 1 0 0,18-1-40 0 0,-380 5 1007 0 0,-30 15-604 0 0,258-8-601 0 0,25-1-77 0 0,-216 4-355 0 0,280-25-534 0 0,87 7 144 0 0,1 0 0 0 0,0-1 0 0 0,0-1 0 0 0,0 0 0 0 0,-22-11-1 0 0,7-4-6325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0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20415 0 0,'0'0'1848'0'0,"-2"1"-1517"0"0,0-1-304 0 0,-14 8 65 0 0,13-6 36 0 0,1 0 0 0 0,0 0 0 0 0,-1 0 0 0 0,1 1 0 0 0,0-1 1 0 0,0 1-1 0 0,0-1 0 0 0,0 1 0 0 0,0 0 0 0 0,1-1 0 0 0,-1 1 1 0 0,1 0-1 0 0,0 0 0 0 0,0 0 0 0 0,-1 4 0 0 0,-2 11-374 0 0,-9 30-1 0 0,-1 11-296 0 0,-4 28 316 0 0,8-36 105 0 0,-5 54-1 0 0,13-11-301 0 0,3-58 28 0 0,-5 7-2570 0 0,4-27-4167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125 246 16439 0 0,'0'0'802'0'0,"1"-1"-353"0"0,9-10-152 0 0,15-22 0 0 0,-15 19-259 0 0,21-23 1 0 0,82-68 463 0 0,-106 100-286 0 0,-1 0 0 0 0,1 1 0 0 0,1-1 0 0 0,-1 1 0 0 0,1 0 0 0 0,-1 1 0 0 0,1 0 0 0 0,0 0 0 0 0,0 1 0 0 0,0 0 0 0 0,1 1 0 0 0,-1-1 0 0 0,0 1 0 0 0,11 1 0 0 0,-18 0-180 0 0,0 0-1 0 0,0 0 0 0 0,0 0 1 0 0,0 0-1 0 0,0 0 0 0 0,-1 1 0 0 0,1-1 1 0 0,0 0-1 0 0,0 0 0 0 0,0 1 1 0 0,-1-1-1 0 0,1 1 0 0 0,0-1 0 0 0,-1 1 1 0 0,1-1-1 0 0,1 2 0 0 0,2 1 27 0 0,9 1 66 0 0,-12-4-120 0 0,0 1 0 0 0,-1-1 0 0 0,1 1 0 0 0,-1-1 0 0 0,1 0 1 0 0,-1 1-1 0 0,1-1 0 0 0,-1 1 0 0 0,1-1 0 0 0,-1 1 1 0 0,0 0-1 0 0,1-1 0 0 0,-1 1 0 0 0,0-1 0 0 0,1 1 0 0 0,-1 0 1 0 0,0-1-1 0 0,0 1 0 0 0,0 0 0 0 0,1 0 0 0 0,0 2 14 0 0,2 3-11 0 0,-2-4-10 0 0,0-1-1 0 0,0 0 0 0 0,0 1 0 0 0,0 0 1 0 0,-1-1-1 0 0,1 1 0 0 0,0-1 1 0 0,-1 1-1 0 0,0 0 0 0 0,1-1 0 0 0,-1 1 1 0 0,0 0-1 0 0,0 0 0 0 0,0-1 0 0 0,0 1 1 0 0,0 0-1 0 0,0-1 0 0 0,0 1 1 0 0,0 0-1 0 0,-1 0 0 0 0,0 2 0 0 0,-6 11 0 0 0,0 0 0 0 0,-1-1 0 0 0,-1 0 0 0 0,-1 0 0 0 0,0-1 0 0 0,0 0 0 0 0,-15 13 0 0 0,5-6 126 0 0,-1-1-1 0 0,-42 28 1 0 0,-18 16 233 0 0,17-11-196 0 0,35-30-2044 0 0,-49 49 1 0 0,49-43 188 0 0,9-14-18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1 13360 0 0,'0'0'1026'0'0,"0"1"-668"0"0,0 1-49 0 0,0 0 1 0 0,0-1-1 0 0,0 1 1 0 0,0-1 0 0 0,1 1-1 0 0,-1-1 1 0 0,1 1-1 0 0,-1-1 1 0 0,1 0 0 0 0,-1 1-1 0 0,1-1 1 0 0,0 1-1 0 0,0-1 1 0 0,0 0 0 0 0,0 0-1 0 0,0 0 1 0 0,0 1-1 0 0,0-1 1 0 0,0 0 0 0 0,0 0-1 0 0,0 0 1 0 0,0 0-1 0 0,1-1 1 0 0,-1 1 0 0 0,3 1-1 0 0,0 0-905 0 0,0 0 583 0 0,0 0 0 0 0,1-1 0 0 0,-1 0 1 0 0,1 0-1 0 0,-1 0 0 0 0,0 0 0 0 0,1-1 1 0 0,-1 0-1 0 0,1 0 0 0 0,-1 0 0 0 0,9-2 1 0 0,23 2-970 0 0,-32 1 953 0 0,0 0-1 0 0,0-1 1 0 0,0 2 0 0 0,0-1-1 0 0,0 0 1 0 0,0 1 0 0 0,-1-1-1 0 0,1 1 1 0 0,0 0 0 0 0,-1 1-1 0 0,1-1 1 0 0,-1 1 0 0 0,0-1-1 0 0,0 1 1 0 0,5 5 0 0 0,-8-6 165 0 0,1 0-1 0 0,-1 0 1 0 0,1 0 0 0 0,-1 0 0 0 0,0 0 0 0 0,0 0 0 0 0,0 1 0 0 0,0 3 0 0 0,-1-3-209 0 0,2 10 157 0 0,-1-8-154 0 0,0-1 0 0 0,0 1 0 0 0,0-1 0 0 0,-1 1-1 0 0,1-1 1 0 0,-1 1 0 0 0,0-1 0 0 0,0 1 0 0 0,-1-1 0 0 0,-3 8-1 0 0,2-5 41 0 0,-1 0-1 0 0,1 0 0 0 0,1 0 1 0 0,-1 0-1 0 0,1 1 0 0 0,0-1 1 0 0,0 12-1 0 0,2-17 180 0 0,0-1-126 0 0,0-1-1 0 0,1 0 0 0 0,-1 1 0 0 0,1-1 0 0 0,-1 0 1 0 0,0 1-1 0 0,1-1 0 0 0,-1 0 0 0 0,0 1 1 0 0,0-1-1 0 0,1 1 0 0 0,-1-1 0 0 0,0 1 0 0 0,0-1 1 0 0,0 1-1 0 0,1-1 0 0 0,-1 1 0 0 0,0-1 1 0 0,0 1-1 0 0,0-1 0 0 0,0 1 0 0 0,0-1 1 0 0,0 1-1 0 0,0 0 0 0 0,0 9 230 0 0,1-10-242 0 0,-1 1-1 0 0,0-1 1 0 0,0 1 0 0 0,1-1-1 0 0,-1 0 1 0 0,0 1-1 0 0,1-1 1 0 0,-1 0-1 0 0,0 1 1 0 0,1-1-1 0 0,-1 0 1 0 0,0 1-1 0 0,1-1 1 0 0,-1 0 0 0 0,1 0-1 0 0,-1 1 1 0 0,0-1-1 0 0,1 0 1 0 0,-1 0-1 0 0,1 0 1 0 0,0 1-1 0 0,1-1 5 0 0,10 9-14 0 0,5-1 0 0 0,-13-8 0 0 0,-1 0 0 0 0,10 7 0 0 0,-9-5 0 0 0,3 4 14 0 0,8 16 36 0 0,-11-10-50 0 0,-4-9 8 0 0,0-1 0 0 0,-1 0 0 0 0,1 0 0 0 0,-1 0 0 0 0,0 0 0 0 0,1 0 0 0 0,-3 3 0 0 0,0 4 67 0 0,1-5-39 0 0,0 1-1 0 0,0-1 1 0 0,-1 0-1 0 0,1 0 1 0 0,-1 0 0 0 0,0 0-1 0 0,0 0 1 0 0,0-1 0 0 0,-1 1-1 0 0,1-1 1 0 0,-7 5-1 0 0,-5 3-22 0 0,-27 15 0 0 0,13-12-151 0 0,-1-2-1 0 0,-1 0 1 0 0,-39 8-1 0 0,13-3-1307 0 0,19-6-154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3680 0 0,'-1'2'3496'0'0,"-6"8"2691"0"0,-1 3-575 0 0,4-4-5220 0 0,-5 30 1738 0 0,6-28-1990 0 0,0-1 0 0 0,-1 16 0 0 0,-49 328-34 0 0,52-343-73 0 0,0-1 0 0 0,0 17 0 0 0,2-18-586 0 0,-2 1 0 0 0,-1 14 0 0 0,-3-12-1295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2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96 20527 0 0,'0'0'996'0'0,"-2"2"-430"0"0,-195 174-3110 0 0,188-167 2473 0 0,-1 1 515 0 0,0 0 1 0 0,0 0-1 0 0,1 1 1 0 0,1 1-1 0 0,-8 12 1 0 0,0-2 653 0 0,16-21-1061 0 0,0-1 0 0 0,-1 0 0 0 0,1 1 0 0 0,0-1 0 0 0,0 1 0 0 0,0-1 0 0 0,-1 1-1 0 0,1-1 1 0 0,0 1 0 0 0,0-1 0 0 0,0 1 0 0 0,0-1 0 0 0,0 1 0 0 0,0-1 0 0 0,0 1-1 0 0,0-1 1 0 0,0 1 0 0 0,0-1 0 0 0,0 1 0 0 0,0-1 0 0 0,0 1 0 0 0,1 8 285 0 0,0-6-317 0 0,0-1 0 0 0,-1 1-1 0 0,1 0 1 0 0,0-1 0 0 0,0 1 0 0 0,1-1 0 0 0,-1 1 0 0 0,0-1 0 0 0,1 1 0 0 0,0-1 0 0 0,-1 0 0 0 0,1 0 0 0 0,0 0 0 0 0,0 0 0 0 0,0 0 0 0 0,0 0 0 0 0,4 2 0 0 0,9 6 23 0 0,24 14-1 0 0,-31-19-25 0 0,12 4-2 0 0,-1 0-1 0 0,31 9 1 0 0,-13-6 17 0 0,44 12 210 0 0,24 15-214 0 0,-66-15-13 0 0,-38-23-1 0 0,1 0 0 0 0,-1 0-1 0 0,0 0 1 0 0,1 0-1 0 0,-1 0 1 0 0,0 0 0 0 0,0 1-1 0 0,0-1 1 0 0,1 0 0 0 0,-2 1-1 0 0,1-1 1 0 0,0 1 0 0 0,0-1-1 0 0,0 1 1 0 0,-1 0-1 0 0,1-1 1 0 0,-1 1 0 0 0,1 0-1 0 0,-1-1 1 0 0,0 1 0 0 0,1 0-1 0 0,-1-1 1 0 0,0 1 0 0 0,0 0-1 0 0,0 0 1 0 0,0-1-1 0 0,-1 1 1 0 0,1 0 0 0 0,0-1-1 0 0,-2 4 1 0 0,0 0-14 0 0,1 1-1 0 0,-1-1 1 0 0,0 0-1 0 0,-1 0 1 0 0,1 0-1 0 0,-1-1 1 0 0,0 1-1 0 0,-6 7 1 0 0,-60 55-153 0 0,58-58 128 0 0,0-1 0 0 0,0 0 0 0 0,0-1 0 0 0,-1-1 0 0 0,-14 7 0 0 0,12-7 39 0 0,5-2 84 0 0,0-1 0 0 0,-19 6 0 0 0,25-9-39 0 0,0 1-1 0 0,-1-1 1 0 0,1 0 0 0 0,0 0 0 0 0,0 0 0 0 0,0 0 0 0 0,0 0-1 0 0,-1-1 1 0 0,1 1 0 0 0,0-1 0 0 0,0 0 0 0 0,0 0-1 0 0,-4-2 1 0 0,4 1 19 0 0,0 1 0 0 0,0-1-1 0 0,0 1 1 0 0,0-1 0 0 0,0 0 0 0 0,1-1-1 0 0,-1 1 1 0 0,1 0 0 0 0,-1-1-1 0 0,1 1 1 0 0,0-1 0 0 0,0 0 0 0 0,0 1-1 0 0,0-1 1 0 0,1 0 0 0 0,-1 0 0 0 0,1-1-1 0 0,0 1 1 0 0,0 0 0 0 0,0 0-1 0 0,0-1 1 0 0,0-2 0 0 0,0-7 34 0 0,1 0 0 0 0,0-1-1 0 0,1 1 1 0 0,0 0 0 0 0,2 1 0 0 0,5-24 0 0 0,33-72 772 0 0,-19 58-715 0 0,39-90-679 0 0,17-48-759 0 0,-74 176 793 0 0,-1 0-1 0 0,0 0 1 0 0,0-19 0 0 0,0 11-361 0 0,-3 16 534 0 0,0-1 0 0 0,-1 1 0 0 0,1-1 0 0 0,-1 1 1 0 0,0-1-1 0 0,0 1 0 0 0,0 0 0 0 0,-1-1 0 0 0,0 1 0 0 0,1 0 1 0 0,-1 0-1 0 0,-1 0 0 0 0,1 0 0 0 0,-1 1 0 0 0,1-1 1 0 0,-1 1-1 0 0,0-1 0 0 0,-6-4 0 0 0,3 3-226 0 0,0 0 1 0 0,0 0-1 0 0,-8-4 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0 18055 0 0,'-22'0'827'0'0,"18"0"-22"0"0,-3 0-401 0 0,-2 0 26 0 0,7 0 696 0 0,-1 2-646 0 0,2-1-477 0 0,-1-1 0 0 0,1 1 0 0 0,0 0 0 0 0,0 0 1 0 0,0 0-1 0 0,0 0 0 0 0,0 0 0 0 0,0 0 0 0 0,0 1 0 0 0,0-1 0 0 0,0 0 0 0 0,1 0 0 0 0,-1 1 0 0 0,0-1 0 0 0,1 0 0 0 0,-1 1 0 0 0,1-1 0 0 0,0 1 0 0 0,-1-1 0 0 0,1 0 0 0 0,0 1 0 0 0,0-1 0 0 0,0 1 0 0 0,0 1 0 0 0,0-1-10 0 0,-1 0-1 0 0,1 0 1 0 0,0 0-1 0 0,-1 0 1 0 0,1 0-1 0 0,-1 0 0 0 0,1 0 1 0 0,-1 0-1 0 0,0 0 1 0 0,0 0-1 0 0,0-1 1 0 0,-2 3-1 0 0,-3 8 6 0 0,4-7 2 0 0,1 0 0 0 0,0-1 0 0 0,0 1 0 0 0,0 0-1 0 0,1 1 1 0 0,0 8 0 0 0,-1 4-11 0 0,-4 26-18 0 0,-1 46 192 0 0,6-21-11 0 0,-5 174 294 0 0,6-114-323 0 0,1-87-131 0 0,-6 71 0 0 0,-16 69-403 0 0,19-169 324 0 0,-1 0 0 0 0,-1 1-1 0 0,0-1 1 0 0,-1 0 0 0 0,-6 16-1 0 0,4-16-576 0 0,0 0 0 0 0,2 0-1 0 0,-1 0 1 0 0,2 0 0 0 0,-1 1-1 0 0,0 13 1 0 0,-1 3-5801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13 7832 0 0,'0'0'9'0'0,"11"6"86"0"0,-8-3 114 0 0,-6-2 624 0 0,1-1 809 0 0,5 0 548 0 0,39-1 2378 0 0,26-7-4535 0 0,-14 1-377 0 0,58 2 0 0 0,-70 3 222 0 0,16 3 204 0 0,1 2-1 0 0,59 12 1 0 0,-50-6 330 0 0,283 56 942 0 0,-241-42-1273 0 0,168 18-60 0 0,-48-17 440 0 0,-169-14-262 0 0,-37-6-54 0 0,27 1-1 0 0,171 16 208 0 0,-198-16-308 0 0,33 11 0 0 0,-14-3 92 0 0,-35-11-88 0 0,-1 0 0 0 0,1 1 1 0 0,-1 0-1 0 0,0 1 0 0 0,0 0 0 0 0,6 4 0 0 0,-9-5 14 0 0,0 0 1 0 0,-1 0 0 0 0,1 0-1 0 0,-1 0 1 0 0,1 1 0 0 0,-1 0-1 0 0,0-1 1 0 0,-1 1-1 0 0,1 0 1 0 0,3 6 0 0 0,-6-8-42 0 0,1-1 1 0 0,-1 0-1 0 0,0 0 1 0 0,1 0-1 0 0,-1 0 0 0 0,0 0 1 0 0,0 0-1 0 0,0 1 1 0 0,1-1-1 0 0,-1 0 1 0 0,0 0-1 0 0,-1 0 1 0 0,1 3-1 0 0,0 13 244 0 0,4-4-154 0 0,-3-10-85 0 0,0-1-1 0 0,0 0 1 0 0,-1 1 0 0 0,1-1-1 0 0,-1 1 1 0 0,1-1 0 0 0,-1 1-1 0 0,0-1 1 0 0,0 0-1 0 0,0 1 1 0 0,-1-1 0 0 0,1 1-1 0 0,0-1 1 0 0,-1 1 0 0 0,-1 3-1 0 0,-5 22 121 0 0,6-23-121 0 0,0 1 0 0 0,0-1-1 0 0,-1 1 1 0 0,-3 7 0 0 0,0-2-18 0 0,0 1 0 0 0,0 0 0 0 0,-2 14 1 0 0,3-12 27 0 0,-10 24-24 0 0,10-29-9 0 0,0 1 1 0 0,1 1-1 0 0,-4 18 1 0 0,-3 29 23 0 0,6-37-17 0 0,0-1 0 0 0,-1 36 0 0 0,3-9-9 0 0,1-23 0 0 0,1 25 0 0 0,2 8 0 0 0,-2-28 0 0 0,7 52 0 0 0,7 12 0 0 0,4 25 0 0 0,-14-93-107 0 0,-2 1 1 0 0,-1-1-1 0 0,-1 0 0 0 0,-1 0 0 0 0,-6 37 0 0 0,6-55 31 0 0,-1 1 0 0 0,0 0 0 0 0,-4 8 0 0 0,-3 11-99 0 0,7-20 144 0 0,0 0-1 0 0,0 0 0 0 0,-1-1 0 0 0,0 1 0 0 0,0-1 0 0 0,-7 10 1 0 0,8-13 79 0 0,-1 0 1 0 0,1 0-1 0 0,-1 0 1 0 0,0 0-1 0 0,0 0 1 0 0,0-1-1 0 0,0 1 1 0 0,0-1-1 0 0,0 0 1 0 0,-1 0-1 0 0,1 0 1 0 0,-7 3-1 0 0,2-4 21 0 0,1 1 0 0 0,0-1 0 0 0,0 0 0 0 0,-1 0 0 0 0,1-1 0 0 0,-10-1 0 0 0,-46-7 393 0 0,24 2-85 0 0,-132-22 534 0 0,17 2-670 0 0,22 10 5 0 0,-48-6 142 0 0,-74-6 339 0 0,164 19-487 0 0,-104-6 32 0 0,123 11-203 0 0,-98-4 90 0 0,84 6-86 0 0,-151 3 24 0 0,76 3-387 0 0,129-4-518 0 0,0-2 0 0 0,-48-7 0 0 0,50 3-689 0 0,0-1-309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13360 0 0,'1'0'29'0'0,"-1"0"0"0"0,0 0 0 0 0,0 0 1 0 0,1 0-1 0 0,-1 0 0 0 0,0 0 0 0 0,0 0 1 0 0,0 0-1 0 0,1 0 0 0 0,-1 0 0 0 0,0 0 1 0 0,0 0-1 0 0,1 0 0 0 0,-1 0 0 0 0,0 1 0 0 0,0-1 1 0 0,0 0-1 0 0,1 0 0 0 0,-1 0 0 0 0,0 0 1 0 0,0 0-1 0 0,0 0 0 0 0,1 1 0 0 0,-1-1 1 0 0,0 0-1 0 0,0 0 0 0 0,0 0 0 0 0,0 0 1 0 0,0 1-1 0 0,1-1 0 0 0,-1 0 0 0 0,0 0 1 0 0,0 1-1 0 0,0-1 0 0 0,0 0 0 0 0,0 0 1 0 0,0 0-1 0 0,0 1 0 0 0,0-1 0 0 0,0 0 1 0 0,0 0-1 0 0,0 1 0 0 0,0-1 0 0 0,0 0 1 0 0,0 0-1 0 0,0 0 0 0 0,0 1 0 0 0,0-1 1 0 0,0 0-1 0 0,0 0 0 0 0,0 1 0 0 0,0-1 0 0 0,-1 0 1 0 0,1 0-1 0 0,-2 2 1829 0 0,1 12 2830 0 0,-9-2-2413 0 0,9-12-2230 0 0,0 1 0 0 0,0 0 0 0 0,0 0 0 0 0,0 0 0 0 0,0 0 0 0 0,0 0 0 0 0,1 0 0 0 0,-1 0 0 0 0,0 0 0 0 0,1 0 0 0 0,-1 0 0 0 0,0 0 0 0 0,1 0 0 0 0,0 0 0 0 0,-1 0 0 0 0,0 3 0 0 0,2 1-32 0 0,-1-4-12 0 0,0 0 1 0 0,0 0-1 0 0,0 0 1 0 0,0 0-1 0 0,0 0 1 0 0,0 0-1 0 0,0 0 1 0 0,-1 0-1 0 0,1-1 1 0 0,0 1-1 0 0,0 0 1 0 0,-1 0-1 0 0,1 0 1 0 0,0 0-1 0 0,-1 0 1 0 0,1-1-1 0 0,-1 1 1 0 0,1 0-1 0 0,-1 0 1 0 0,0-1-1 0 0,1 1 1 0 0,-1 0-1 0 0,0-1 1 0 0,1 1-1 0 0,-2 0 1 0 0,0 0-23 0 0,0 1-1 0 0,0-1 1 0 0,0 0-1 0 0,1 1 1 0 0,-1-1 0 0 0,0 1-1 0 0,1 0 1 0 0,-1-1-1 0 0,1 1 1 0 0,0 0 0 0 0,-1 0-1 0 0,1 0 1 0 0,0 0 0 0 0,0 0-1 0 0,0 0 1 0 0,1 1-1 0 0,-1-1 1 0 0,0 0 0 0 0,1 0-1 0 0,0 0 1 0 0,-1 1 0 0 0,1-1-1 0 0,0 0 1 0 0,0 1-1 0 0,0-1 1 0 0,0 0 0 0 0,2 5-1 0 0,-2-2-12 0 0,0 1 0 0 0,-1 0-1 0 0,1 0 1 0 0,-1-1-1 0 0,0 1 1 0 0,-1 0 0 0 0,1-1-1 0 0,-4 9 1 0 0,-5 22-1 0 0,3 3 7 0 0,2-6 2 0 0,-11 38 0 0 0,13-63 11 0 0,1 0 0 0 0,-1 1 0 0 0,2-1 0 0 0,-1 1 0 0 0,1-1 0 0 0,1 1 0 0 0,-1 0-1 0 0,3 16 1 0 0,-2-19-7 0 0,0 0-1 0 0,-1 0 0 0 0,1-1 1 0 0,-1 1-1 0 0,-3 10 0 0 0,-1 18-2063 0 0,5-32 52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29 147 22087 0 0,'-3'0'107'0'0,"1"0"0"0"0,0 0 0 0 0,0 1 0 0 0,-1-1-1 0 0,1 0 1 0 0,0 1 0 0 0,-1-1 0 0 0,1 1 0 0 0,-4 1-1 0 0,5-1 1040 0 0,8-14-936 0 0,-3 10-210 0 0,0-1-1 0 0,-1 1 0 0 0,1 1 1 0 0,5-4-1 0 0,-5 4-16 0 0,-1-1 0 0 0,1 1-1 0 0,-1-1 1 0 0,1 1 0 0 0,-1-1 0 0 0,4-5-1 0 0,-4 4-12 0 0,1 1 0 0 0,0-1-1 0 0,0 1 1 0 0,0-1 0 0 0,1 1-1 0 0,-1 0 1 0 0,1 1 0 0 0,0-1-1 0 0,-1 1 1 0 0,1 0 0 0 0,8-2-1 0 0,-8 3-54 0 0,0-1 0 0 0,-1 1 0 0 0,0-1 0 0 0,1 0 0 0 0,-1 0-1 0 0,0 0 1 0 0,0-1 0 0 0,0 0 0 0 0,0 0 0 0 0,-1 0 0 0 0,1 0 0 0 0,-1 0-1 0 0,4-5 1 0 0,-6 7 62 0 0,0 0-1 0 0,1 0 0 0 0,-1 0 1 0 0,1 0-1 0 0,-1 0 0 0 0,1 0 1 0 0,-1 0-1 0 0,1 0 0 0 0,-1 0 1 0 0,1 1-1 0 0,0-1 0 0 0,0 1 1 0 0,-1-1-1 0 0,1 1 0 0 0,0 0 1 0 0,0 0-1 0 0,-1-1 0 0 0,1 1 1 0 0,3 1-1 0 0,17-4 93 0 0,-17 1-2 0 0,-1 0-1 0 0,0 1 1 0 0,1 0 0 0 0,-1 0-1 0 0,0 0 1 0 0,1 1-1 0 0,-1-1 1 0 0,1 1-1 0 0,-1 0 1 0 0,1 1 0 0 0,-1-1-1 0 0,1 1 1 0 0,-1-1-1 0 0,5 3 1 0 0,1 0 133 0 0,-1 0 0 0 0,0 1 1 0 0,0 0-1 0 0,9 6 0 0 0,-10-5-187 0 0,-4-3-17 0 0,-1 0-1 0 0,0 0 1 0 0,1 1-1 0 0,-1-1 1 0 0,0 1-1 0 0,-1 0 1 0 0,1-1 0 0 0,0 1-1 0 0,-1 1 1 0 0,1-1-1 0 0,-1 0 1 0 0,0 0-1 0 0,2 5 1 0 0,-3-5-38 0 0,0 0-1 0 0,0 0 1 0 0,-1 1 0 0 0,1-1-1 0 0,-1 0 1 0 0,1 1 0 0 0,-1-1 0 0 0,0 0-1 0 0,0 1 1 0 0,0-1 0 0 0,-1 0-1 0 0,1 1 1 0 0,-1-1 0 0 0,0 0-1 0 0,0 0 1 0 0,0 0 0 0 0,0 0-1 0 0,-1 0 1 0 0,1 0 0 0 0,-1 0 0 0 0,-4 5-1 0 0,-2 7-158 0 0,6-11 193 0 0,-1 0-1 0 0,1 0 1 0 0,-1 0 0 0 0,0 0 0 0 0,0-1 0 0 0,0 1 0 0 0,-4 2 0 0 0,-43 29-46 0 0,28-17 3 0 0,-1-1-1 0 0,0-2 0 0 0,-29 16 0 0 0,25-16-6 0 0,-23 11-416 0 0,-9 5-4321 0 0,48-26-1766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18455 0 0,'0'0'1852'0'0,"0"2"-1697"0"0,-7 29-2 0 0,6-28-144 0 0,0 0 0 0 0,0-1 0 0 0,0 1 0 0 0,0-1 0 0 0,-1 0 1 0 0,1 1-1 0 0,-1-1 0 0 0,1 0 0 0 0,-1 0 0 0 0,0 0 0 0 0,0 0 0 0 0,-2 2 0 0 0,-11 13-107 0 0,12-11 78 0 0,-1-1 0 0 0,0 1 0 0 0,0-1-1 0 0,-1 0 1 0 0,-8 8 0 0 0,9-9 37 0 0,2-2 1 0 0,-1 0 0 0 0,1 1 0 0 0,0 0 0 0 0,1 0 1 0 0,-1-1-1 0 0,0 1 0 0 0,1 0 0 0 0,0 0 0 0 0,-1 0 0 0 0,1 1 0 0 0,-1 5 0 0 0,-5 14 477 0 0,6-20-397 0 0,0-1-1 0 0,0 1 0 0 0,0-1 0 0 0,1 1 1 0 0,-1 0-1 0 0,1 0 0 0 0,0-1 0 0 0,0 1 1 0 0,0 0-1 0 0,0-1 0 0 0,0 1 0 0 0,0 0 1 0 0,1 0-1 0 0,1 3 0 0 0,-1-1 56 0 0,1-1 0 0 0,0 0 0 0 0,0 0 0 0 0,0 0 0 0 0,1 0-1 0 0,0 0 1 0 0,5 7 0 0 0,0-4-34 0 0,-1 0 1 0 0,1 0-1 0 0,0-1 0 0 0,0 0 0 0 0,1 0 1 0 0,0-1-1 0 0,11 5 0 0 0,-16-9-115 0 0,0 0 0 0 0,0 1 0 0 0,1-2 0 0 0,-1 1 0 0 0,7 0 0 0 0,-8-1-15 0 0,0 1 0 0 0,0-1 0 0 0,0 1 0 0 0,0-1 0 0 0,0 1 0 0 0,0 0 0 0 0,0 0 1 0 0,3 1-1 0 0,-2-2-125 0 0,8-3-20 0 0,9-3-24 0 0,-20 5 146 0 0,0 1 1 0 0,0-1 0 0 0,0 1 0 0 0,-1-1-1 0 0,1 1 1 0 0,0-1 0 0 0,0 1 0 0 0,0-1-1 0 0,-1 0 1 0 0,1 1 0 0 0,0-1 0 0 0,-1 0-1 0 0,1 0 1 0 0,-1 1 0 0 0,1-1-1 0 0,-1 0 1 0 0,1-1 0 0 0,0 0-50 0 0,0 0 1 0 0,0 0-1 0 0,0 0 0 0 0,0 0 1 0 0,0 0-1 0 0,0 1 1 0 0,0-1-1 0 0,1 0 0 0 0,2-1 1 0 0,-3 1-18 0 0,1 0 0 0 0,-1 0 1 0 0,1 1-1 0 0,-1-1 1 0 0,1 0-1 0 0,-1 0 1 0 0,0 0-1 0 0,1-4 0 0 0,3-9-1174 0 0,-2 7 237 0 0,0 0 1 0 0,0 0 0 0 0,5-9-1 0 0,2-2-946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13128 0 0,'0'0'597'0'0,"-2"2"-8"0"0,0-1-525 0 0,1 1-53 0 0,-1-1 1 0 0,0 0 0 0 0,1 1-1 0 0,0-1 1 0 0,-1 1-1 0 0,1-1 1 0 0,0 1-1 0 0,-1 0 1 0 0,1-1 0 0 0,0 1-1 0 0,0 0 1 0 0,1 0-1 0 0,-1 0 1 0 0,-1 3 0 0 0,1-2 138 0 0,-1 1 0 0 0,0-1 1 0 0,1 0-1 0 0,-1 1 0 0 0,0-1 1 0 0,-1 0-1 0 0,1 0 0 0 0,-4 3 1 0 0,3-3 155 0 0,0 0 0 0 0,1 0 0 0 0,-1 1 0 0 0,1-1 0 0 0,0 1 0 0 0,-3 4 0 0 0,-18 55 1761 0 0,18-53-1908 0 0,1 1-1 0 0,1 0 1 0 0,-4 21 0 0 0,3-14-91 0 0,2-9-43 0 0,-1 0-1 0 0,0 0 1 0 0,-5 8 0 0 0,4-9-15 0 0,1-1-1 0 0,0 1 0 0 0,0 0 1 0 0,-2 13-1 0 0,2 1 15 0 0,-2 1 0 0 0,-12 37 0 0 0,2-12 67 0 0,-7 19-1238 0 0,10-48-3704 0 0,-3 1-1653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5064 0 0,'3'0'10405'0'0,"0"0"-10220"0"0,0 0 0 0 0,0 0 1 0 0,0-1-1 0 0,1 0 0 0 0,-1 1 0 0 0,0-1 0 0 0,-1 0 1 0 0,1-1-1 0 0,0 1 0 0 0,0 0 0 0 0,4-4 0 0 0,0 2-150 0 0,0 0-1 0 0,0 1 0 0 0,0 0 0 0 0,0 0 0 0 0,0 1 0 0 0,0-1 0 0 0,0 1 0 0 0,1 1 0 0 0,12 0 0 0 0,27-4-67 0 0,-40 4 42 0 0,-1 0 0 0 0,1 1-1 0 0,-1-1 1 0 0,1 1-1 0 0,-1 0 1 0 0,1 1-1 0 0,10 3 1 0 0,15 3 125 0 0,-17-4 91 0 0,1 0 1 0 0,-1 1-1 0 0,20 8 0 0 0,-20-4-225 0 0,-13-7-20 0 0,-1-1-1 0 0,1 1 0 0 0,-1-1 0 0 0,1 1 1 0 0,-1-1-1 0 0,0 1 0 0 0,0 0 1 0 0,0 0-1 0 0,0-1 0 0 0,0 1 0 0 0,0 0 1 0 0,-1 0-1 0 0,1 0 0 0 0,-1 0 0 0 0,1 0 1 0 0,-1 0-1 0 0,1 4 0 0 0,-2-2 0 0 0,1 1 0 0 0,-1 0 0 0 0,0-1-1 0 0,0 1 1 0 0,-3 7 0 0 0,1-2 33 0 0,-1-1 66 0 0,0 0 0 0 0,0 0-1 0 0,-1 0 1 0 0,0-1 0 0 0,0 0 0 0 0,-12 13-1 0 0,-4 7 302 0 0,-31 55 1131 0 0,46-72-1196 0 0,0 0 1 0 0,1 0-1 0 0,0 1 0 0 0,1 0 1 0 0,-4 21-1 0 0,7-28-257 0 0,1 0 0 0 0,0 0 0 0 0,0 0 0 0 0,0 1 0 0 0,0-1 0 0 0,1 0 0 0 0,0 0 0 0 0,0 0 0 0 0,0-1 0 0 0,1 1 0 0 0,0 0 0 0 0,0 0 0 0 0,0-1 0 0 0,0 1 0 0 0,1-1 0 0 0,0 0 0 0 0,-1 0 0 0 0,2 0 0 0 0,-1 0 0 0 0,0 0 0 0 0,1 0 0 0 0,4 3 0 0 0,-5-6-60 0 0,-1 1 0 0 0,1 0 0 0 0,-1-1 0 0 0,1 0 0 0 0,0 0 1 0 0,-1 0-1 0 0,1 0 0 0 0,0 0 0 0 0,0 0 0 0 0,0-1 1 0 0,0 1-1 0 0,-1-1 0 0 0,1 0 0 0 0,0 0 0 0 0,0 0 0 0 0,0 0 1 0 0,0 0-1 0 0,0-1 0 0 0,0 1 0 0 0,3-2 0 0 0,2 0-99 0 0,-1-1 0 0 0,0 0 0 0 0,1 0 0 0 0,-1-1 0 0 0,-1 0 0 0 0,8-5 0 0 0,43-36-2465 0 0,-22 13-3280 0 0,-9 5-650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1:37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3224 0 0,'-95'78'1038'0'0,"58"-43"6776"0"0,-52 63 0 0 0,66-71-7433 0 0,-54 75-940 0 0,70-91 406 0 0,1 0 0 0 0,0 1 0 0 0,0-1 0 0 0,2 1 0 0 0,-1 0-1 0 0,1 0 1 0 0,-3 23 0 0 0,6-32 168 0 0,1 0 0 0 0,0 0 0 0 0,0 0 0 0 0,0 0 0 0 0,0 1 0 0 0,0-1 0 0 0,1 0 0 0 0,0 0 0 0 0,-1 0 0 0 0,1 0 0 0 0,0 0 0 0 0,1-1 0 0 0,-1 1 0 0 0,0 0 0 0 0,1 0 0 0 0,-1-1 0 0 0,1 1 0 0 0,0-1 0 0 0,0 1 0 0 0,0-1 0 0 0,0 0 0 0 0,1 0 0 0 0,-1 0 0 0 0,0 0 0 0 0,1 0 0 0 0,0 0 0 0 0,-1-1 0 0 0,1 1 0 0 0,4 1 0 0 0,2 0 128 0 0,1 1 0 0 0,0-1-1 0 0,0-1 1 0 0,0 1 0 0 0,0-2 0 0 0,0 0 0 0 0,18 1-1 0 0,-12-3 58 0 0,-1-1 0 0 0,1 0 0 0 0,-1-1-1 0 0,23-7 1 0 0,59-25 699 0 0,-64 19-616 0 0,52-32 0 0 0,-67 36-12 0 0,-1-2-1 0 0,0 0 0 0 0,-1 0 1 0 0,25-31-1 0 0,-35 37-72 0 0,1 0 1 0 0,-2 0-1 0 0,1 0 0 0 0,-1-1 0 0 0,0 0 0 0 0,-1 0 0 0 0,6-17 0 0 0,-9 22-142 0 0,0 0 0 0 0,0 0 0 0 0,0 0 0 0 0,0 0 0 0 0,-1 0 0 0 0,0-1 0 0 0,0 1-1 0 0,0 0 1 0 0,0 0 0 0 0,-1-1 0 0 0,1 1 0 0 0,-1 0 0 0 0,0 0 0 0 0,-1 0 0 0 0,1 0 0 0 0,-1 0-1 0 0,1 0 1 0 0,-1 0 0 0 0,0 0 0 0 0,-1 1 0 0 0,-3-5 0 0 0,-1 0-214 0 0,-2 0 0 0 0,1 1-1 0 0,-1 0 1 0 0,0 0 0 0 0,-1 1 0 0 0,1 1 0 0 0,-1-1-1 0 0,0 1 1 0 0,-1 1 0 0 0,-15-5 0 0 0,-21-7-8780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5064 0 0,'-1'4'389'0'0,"-5"10"-258"0"0,4-11-68 0 0,0 1-1 0 0,1 0 1 0 0,-1-1 0 0 0,1 1-1 0 0,0 0 1 0 0,-1 5-1 0 0,-2 14 2664 0 0,2-15-932 0 0,1 0 0 0 0,-2 15 0 0 0,4-5-469 0 0,-1 0-1 0 0,5 22 0 0 0,7 62-1583 0 0,-9-58-370 0 0,-2-30 296 0 0,-1 1 0 0 0,-1-1 0 0 0,-4 19-1 0 0,3-13-428 0 0,-2 23-1 0 0,3-2 217 0 0,-2 3-3873 0 0,3-30 363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12 266 14600 0 0,'-5'-6'705'0'0,"3"2"-605"0"0,1 0 0 0 0,0 0 0 0 0,0 0 0 0 0,0 0 0 0 0,1 0 0 0 0,-1 0 0 0 0,1-1 0 0 0,0-6 0 0 0,1 2-60 0 0,0 1-1 0 0,0-1 1 0 0,3-10 0 0 0,-1 7 64 0 0,0 1 0 0 0,1 0 1 0 0,1 0-1 0 0,0 0 1 0 0,1 1-1 0 0,0 0 1 0 0,11-15-1 0 0,-11 18-43 0 0,1-3-56 0 0,1 0 0 0 0,12-10 0 0 0,-18 18 21 0 0,0 0 1 0 0,1 0-1 0 0,-1 0 1 0 0,1 0 0 0 0,-1 0-1 0 0,1 1 1 0 0,0 0-1 0 0,0-1 1 0 0,0 1-1 0 0,0 0 1 0 0,0 0-1 0 0,0 1 1 0 0,0-1-1 0 0,5 0 1 0 0,19 0 385 0 0,21 1 138 0 0,-44 0-528 0 0,0 0 0 0 0,0 1 0 0 0,0 0 0 0 0,0 0 0 0 0,0 0 0 0 0,0 0 0 0 0,0 0 0 0 0,0 1 0 0 0,3 2 0 0 0,21 11-27 0 0,-18-10 8 0 0,0 0 0 0 0,-1 1 0 0 0,12 9 0 0 0,-19-13-7 0 0,0 0 0 0 0,0 0-1 0 0,0 0 1 0 0,0 0 0 0 0,0 0 0 0 0,-1 0 0 0 0,1 0 0 0 0,-1 0 0 0 0,1 1 0 0 0,-1-1-1 0 0,0 1 1 0 0,0-1 0 0 0,0 1 0 0 0,-1-1 0 0 0,1 1 0 0 0,0 0 0 0 0,-1-1 0 0 0,1 5-1 0 0,-2 3 14 0 0,0-1 0 0 0,0 0 0 0 0,-1 0 0 0 0,-1 0 0 0 0,-5 17 0 0 0,4-17 48 0 0,0-1 1 0 0,0 1 0 0 0,-1-1-1 0 0,0 0 1 0 0,-12 14 0 0 0,0-4-2 0 0,-20 18 0 0 0,-66 48-824 0 0,102-83 777 0 0,-15 14-2162 0 0,-21 12 0 0 0,27-22 723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6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0 1376 0 0,'0'0'65'0'0,"-2"1"-6"0"0,0-1 18 0 0,1 1-1 0 0,0-1 1 0 0,-1 1 0 0 0,1 0 0 0 0,0-1-1 0 0,0 1 1 0 0,0 0 0 0 0,-1 0 0 0 0,1 0-1 0 0,0 0 1 0 0,-1 1 0 0 0,0 1 1338 0 0,1 0 0 0 0,-1 0 0 0 0,0 0 0 0 0,1 0 0 0 0,0 0 0 0 0,-2 4 0 0 0,-6 15 4952 0 0,4-11-6070 0 0,1-1 1 0 0,0 1 0 0 0,1 0 0 0 0,0 0-1 0 0,-2 18 1 0 0,2-15-194 0 0,-9 84-101 0 0,9-65-251 0 0,-1 0-1 0 0,-10 37 1 0 0,5-42-307 0 0,3-4-20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14 14280 0 0,'0'0'654'0'0,"-7"6"218"0"0,5-5-840 0 0,-1 1-64 0 0,-13-1 359 0 0,7 15 473 0 0,7-12-662 0 0,-12 18-243 0 0,11-18 35 0 0,0 0 0 0 0,0 0 1 0 0,1 1-1 0 0,-5 8 0 0 0,-4 12-120 0 0,8-21 165 0 0,1 1 1 0 0,-1 0-1 0 0,1 0 1 0 0,1 0-1 0 0,-3 9 0 0 0,2-2 19 0 0,-2 7 42 0 0,2 1-1 0 0,0-1 1 0 0,1 39-1 0 0,3-45-44 0 0,0 0 0 0 0,0-1-1 0 0,1 1 1 0 0,0-1 0 0 0,1 0-1 0 0,1 0 1 0 0,0 0-1 0 0,11 19 1 0 0,-12-25 4 0 0,0-1 1 0 0,0 1-1 0 0,0 0 0 0 0,1-1 1 0 0,0 0-1 0 0,0 0 0 0 0,0 0 1 0 0,1-1-1 0 0,0 0 1 0 0,0 0-1 0 0,0 0 0 0 0,0-1 1 0 0,0 0-1 0 0,1 0 0 0 0,-1 0 1 0 0,1-1-1 0 0,9 2 1 0 0,-9-3 30 0 0,0 0 0 0 0,0-1 1 0 0,0 0-1 0 0,1 0 0 0 0,-1 0 1 0 0,0-1-1 0 0,0 0 0 0 0,0-1 1 0 0,0 1-1 0 0,0-1 0 0 0,0-1 1 0 0,0 1-1 0 0,-1-1 0 0 0,1 0 1 0 0,6-5-1 0 0,8-6 228 0 0,-1-1-1 0 0,-1-1 1 0 0,18-19 0 0 0,-31 29-203 0 0,9-10 119 0 0,0 0-1 0 0,-1-1 0 0 0,14-24 0 0 0,30-60 1194 0 0,-54 94-1206 0 0,-1 1 0 0 0,0-1-1 0 0,-1 0 1 0 0,0 0 0 0 0,0 0-1 0 0,0 0 1 0 0,-1 0-1 0 0,0 0 1 0 0,0 0 0 0 0,-1-1-1 0 0,0 1 1 0 0,0 0-1 0 0,0 0 1 0 0,-1 0 0 0 0,-1-1-1 0 0,-2-9 1 0 0,3 15-131 0 0,0 0-1 0 0,1 0 1 0 0,-2 0 0 0 0,1 1 0 0 0,0-1-1 0 0,0 0 1 0 0,0 1 0 0 0,-1-1 0 0 0,1 1-1 0 0,-1-1 1 0 0,1 1 0 0 0,-1 0-1 0 0,-3-2 1 0 0,-27-14 281 0 0,27 15-261 0 0,-5-2-23 0 0,-1 0-1 0 0,1 1 0 0 0,-1 0 1 0 0,0 1-1 0 0,1 1 1 0 0,-1-1-1 0 0,0 2 0 0 0,-17 0 1 0 0,-10 3-266 0 0,-42 8 0 0 0,39-4 95 0 0,-17 7-511 0 0,11-3-2035 0 0,37-10 1607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4144 0 0,'0'0'191'0'0,"2"0"-11"0"0,0 0 5 0 0,-1-1 1 0 0,1 1-1 0 0,-1 0 1 0 0,1-1 0 0 0,-1 1-1 0 0,1-1 1 0 0,-1 0 0 0 0,1 1-1 0 0,1-3 1 0 0,13-4 3297 0 0,16-5 1968 0 0,0-3-3764 0 0,-22 9-1763 0 0,0 1 1 0 0,1 0 0 0 0,0 1-1 0 0,0 0 1 0 0,20-4-1 0 0,0 2 39 0 0,-25 4 185 0 0,0 1 0 0 0,-1 0 1 0 0,1 0-1 0 0,0 0 0 0 0,0 0 0 0 0,0 1 0 0 0,7 1 0 0 0,-10-1-82 0 0,0 1-1 0 0,0 0 1 0 0,-1 0-1 0 0,1 0 1 0 0,0 0-1 0 0,-1 0 0 0 0,1 1 1 0 0,-1-1-1 0 0,1 1 1 0 0,-1 0-1 0 0,0-1 0 0 0,0 1 1 0 0,0 0-1 0 0,0 0 1 0 0,0 1-1 0 0,2 2 0 0 0,-2-3-67 0 0,-1 0-1 0 0,1 0 1 0 0,-1 0-1 0 0,0 0 1 0 0,0 0-1 0 0,0 1 1 0 0,0-1-1 0 0,0 0 0 0 0,0 1 1 0 0,0-1-1 0 0,-1 0 1 0 0,0 1-1 0 0,1-1 1 0 0,-1 1-1 0 0,0-1 1 0 0,0 1-1 0 0,0-1 0 0 0,0 1 1 0 0,-1-1-1 0 0,0 4 1 0 0,0-1-25 0 0,-11 53-102 0 0,10-39 91 0 0,-2-1-1 0 0,-1 0 1 0 0,-7 21-1 0 0,-6 20 42 0 0,6-11 142 0 0,-7 34 624 0 0,21-58-402 0 0,-1-12-201 0 0,-1-10-38 0 0,3-2-79 0 0,-1 1 0 0 0,1-1-1 0 0,-1 1 1 0 0,1 0 0 0 0,-1 0-1 0 0,5 1 1 0 0,-5 0-9 0 0,1-1-1 0 0,-1 0 1 0 0,1-1 0 0 0,-1 1-1 0 0,1 0 1 0 0,4 0 0 0 0,4-1 74 0 0,0 0-1 0 0,0-1 1 0 0,0 0 0 0 0,0-1 0 0 0,0 0 0 0 0,0 0 0 0 0,15-7-1 0 0,85-35-204 0 0,-33 16-3008 0 0,-52 18 1535 0 0,-9 0-17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12752 0 0,'0'0'1280'0'0,"0"3"-1172"0"0,0 20-8 0 0,1 1 0 0 0,5 25 0 0 0,9 58-4 0 0,-11-72-96 0 0,-1 0 0 0 0,-3 53 0 0 0,-1-35 0 0 0,-5 102 74 0 0,-4 103-20 0 0,14 2-430 0 0,-4-236 232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1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174 102 9760 0 0,'0'0'744'0'0,"3"1"-518"0"0,25 8-175 0 0,-20-6-52 0 0,0-1 0 0 0,1 1 0 0 0,0-1 1 0 0,-1 0-1 0 0,17 0 0 0 0,122-12-168 0 0,-30 1 50 0 0,-64 8 116 0 0,46-3 152 0 0,121-11 1946 0 0,-205 13-1969 0 0,132-14 1035 0 0,131-3-694 0 0,-214 17-438 0 0,106-12 8 0 0,-7 1-2 0 0,-32 3 124 0 0,48-1 152 0 0,68 15 531 0 0,-226-4-837 0 0,-7 0 19 0 0,1 0 0 0 0,-1 0 0 0 0,26 5 0 0 0,-36-4 65 0 0,-2 0-7 0 0,19 5 32 0 0,-17-3-91 0 0,-1 0 10 0 0,19 12 592 0 0,-21-15-573 0 0,0 1 0 0 0,1 0-1 0 0,-1 0 1 0 0,0 0 0 0 0,0 0-1 0 0,1 0 1 0 0,-1 0-1 0 0,0 1 1 0 0,0-1 0 0 0,0 0-1 0 0,-1 1 1 0 0,1-1-1 0 0,0 0 1 0 0,0 1 0 0 0,-1-1-1 0 0,1 1 1 0 0,-1-1-1 0 0,1 3 1 0 0,5 10 78 0 0,-4-12-111 0 0,0 1-1 0 0,-1 0 1 0 0,0-1-1 0 0,1 1 1 0 0,-1 0 0 0 0,0 0-1 0 0,0 0 1 0 0,-1 0-1 0 0,1 0 1 0 0,-1 0 0 0 0,1 0-1 0 0,-1 0 1 0 0,0 0-1 0 0,0 0 1 0 0,0 0 0 0 0,-1 0-1 0 0,1 0 1 0 0,-2 3-1 0 0,-1 12 11 0 0,0-7-13 0 0,1 0 0 0 0,-1 16-1 0 0,-3 41-15 0 0,5-40-29 0 0,-8 43-1 0 0,0 7-52 0 0,2-14 34 0 0,3-41 35 0 0,0 35-1 0 0,12 88 14 0 0,-2-6 124 0 0,-6-121-101 0 0,-1 0 0 0 0,-1 0 0 0 0,-5 21 0 0 0,4-2 5 0 0,3-29-13 0 0,-1-1 0 0 0,-3 18-1 0 0,-16 42-14 0 0,17-59-10 0 0,0 0 0 0 0,-1 0-1 0 0,-8 14 1 0 0,-4 8-13 0 0,14-27 37 0 0,-1 0 0 0 0,1-1 0 0 0,-1 1 0 0 0,0-1-1 0 0,0 1 1 0 0,0-1 0 0 0,-1 0 0 0 0,1-1-1 0 0,-1 1 1 0 0,0-1 0 0 0,1 1 0 0 0,-1-1 0 0 0,0 0-1 0 0,-1 0 1 0 0,1-1 0 0 0,0 1 0 0 0,-8 1-1 0 0,-8 2 75 0 0,17-3-65 0 0,-1-1 1 0 0,1 0-1 0 0,-1 0 0 0 0,1 0 1 0 0,-1 0-1 0 0,0-1 1 0 0,0 0-1 0 0,1 1 0 0 0,-6-2 1 0 0,-21-4 92 0 0,17 2-42 0 0,-1 1 1 0 0,-21-1 0 0 0,-13-3 41 0 0,12 1 34 0 0,-30-9 140 0 0,21 4-96 0 0,34 6-132 0 0,-1 1 0 0 0,1 1-1 0 0,-13-1 1 0 0,-102-8 356 0 0,-93-3-73 0 0,19 21-177 0 0,-1 0 362 0 0,26 0-253 0 0,1 0-191 0 0,-128 13 19 0 0,80-3-31 0 0,104-17-671 0 0,97-2-644 0 0,1-1-1 0 0,-21-6 0 0 0,-9-3-1004 0 0,12 1-23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14832 0 0,'0'0'1342'0'0,"0"1"-1103"0"0,-6 12 1096 0 0,4-10-1105 0 0,1 0 0 0 0,0 0 0 0 0,0-1 0 0 0,0 1 0 0 0,0 0 0 0 0,0 0 0 0 0,0 0 0 0 0,0 6 0 0 0,-3 97-801 0 0,-1 43 491 0 0,3-47 79 0 0,2-63-86 0 0,-6 45-1 0 0,-2-32-3097 0 0,7-50 1441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1 200 6912 0 0,'0'0'622'0'0,"1"-2"-512"0"0,7-18 760 0 0,-7 16-302 0 0,0 1 1 0 0,0 0 0 0 0,0 0-1 0 0,0 0 1 0 0,1 0 0 0 0,0 0-1 0 0,-1 0 1 0 0,1 1 0 0 0,0-1-1 0 0,3-3 1 0 0,31-21 2395 0 0,19-9-3808 0 0,-40 26 930 0 0,-7 5-172 0 0,4-3 41 0 0,0 0-1 0 0,0 1 1 0 0,1 0 0 0 0,0 1-1 0 0,0 1 1 0 0,1 0 0 0 0,25-6-1 0 0,-28 9 197 0 0,-1 0-1 0 0,1 1 1 0 0,-1 0 0 0 0,1 1-1 0 0,-1 0 1 0 0,1 1 0 0 0,-1 0-1 0 0,1 0 1 0 0,-1 1 0 0 0,13 4-1 0 0,-20-5-145 0 0,-1 1-1 0 0,1-1 0 0 0,-1 1 0 0 0,1-1 0 0 0,-1 1 0 0 0,0 0 0 0 0,0 0 0 0 0,0 0 0 0 0,0 0 0 0 0,0 0 0 0 0,0 0 1 0 0,-1 1-1 0 0,1-1 0 0 0,-1 0 0 0 0,1 1 0 0 0,0 3 0 0 0,-1-4-4 0 0,0 0 0 0 0,0 0-1 0 0,0 0 1 0 0,-1 1 0 0 0,1-1-1 0 0,-1 0 1 0 0,0 0 0 0 0,1 1 0 0 0,-1-1-1 0 0,0 0 1 0 0,0 1 0 0 0,-1-1 0 0 0,1 0-1 0 0,0 1 1 0 0,-1-1 0 0 0,1 0 0 0 0,-1 0-1 0 0,0 1 1 0 0,0-1 0 0 0,-1 3-1 0 0,-18 27 116 0 0,15-22-42 0 0,-1 0 1 0 0,-1 0 0 0 0,1-1-1 0 0,-2 0 1 0 0,-15 16-1 0 0,-121 78 463 0 0,110-80-682 0 0,-6 8-169 0 0,33-24-228 0 0,-1 0-1 0 0,0-1 1 0 0,0 0-1 0 0,-1-1 0 0 0,-13 7 1 0 0,18-9-948 0 0,-9 5-11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14600 0 0,'0'0'1320'0'0,"3"-2"-1003"0"0,14-9-167 0 0,2 0 0 0 0,0 1 1 0 0,0 1-1 0 0,1 1 0 0 0,0 0 1 0 0,0 2-1 0 0,38-8 0 0 0,-33 10-250 0 0,-21 3 173 0 0,1-1 0 0 0,-1 1 1 0 0,1 1-1 0 0,-1-1 1 0 0,0 1-1 0 0,1 0 0 0 0,-1 0 1 0 0,1 0-1 0 0,-1 0 1 0 0,1 1-1 0 0,-1 0 0 0 0,1 0 1 0 0,4 2-1 0 0,22 10 470 0 0,-31-12-536 0 0,1 0 1 0 0,0-1-1 0 0,-1 1 1 0 0,1 0-1 0 0,0 0 1 0 0,-1 0-1 0 0,1-1 1 0 0,-1 1-1 0 0,1 0 1 0 0,-1 0-1 0 0,0 0 1 0 0,1 0-1 0 0,-1 0 1 0 0,0 0-1 0 0,0 0 1 0 0,1 0-1 0 0,-1 0 1 0 0,0 0-1 0 0,0 0 1 0 0,0 0-1 0 0,0 0 1 0 0,0 0-1 0 0,-1 1 1 0 0,1 0-2 0 0,2 39-258 0 0,-1-29 161 0 0,0 1 1 0 0,-1-1 0 0 0,0 0-1 0 0,-1 0 1 0 0,-1 1 0 0 0,-5 21-1 0 0,4-23 189 0 0,-4 23-1 0 0,6-26 182 0 0,-1 1-1 0 0,0-1 1 0 0,-4 10-1 0 0,5-16 77 0 0,7 8-214 0 0,-5-8-141 0 0,0 0 0 0 0,0-1 0 0 0,0 1 0 0 0,0-1 0 0 0,0 1 0 0 0,1-1 0 0 0,-1 0 0 0 0,0 1 0 0 0,1-1 0 0 0,-1 0 0 0 0,1 0 0 0 0,-1 0 0 0 0,1 0 0 0 0,-1 0 0 0 0,1 0 0 0 0,0 0 0 0 0,-1-1 0 0 0,1 1 0 0 0,0-1 0 0 0,0 1 0 0 0,0-1 0 0 0,-1 0 0 0 0,4 1 0 0 0,-1-2-37 0 0,0 1-1 0 0,0-1 1 0 0,0 0-1 0 0,-1 0 1 0 0,1 0-1 0 0,0-1 1 0 0,5-2-1 0 0,-7 3-19 0 0,12-6-687 0 0,19-12-1 0 0,-3-2-3782 0 0,1-2-1347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3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12464 0 0,'0'0'1133'0'0,"6"-5"-914"0"0,-4 2-45 0 0,-1 1 1 0 0,1 0 0 0 0,0 0 0 0 0,0 0 0 0 0,1 0 0 0 0,-1 0 0 0 0,0 0 0 0 0,1 1-1 0 0,3-3 1 0 0,4-2 382 0 0,7-7 426 0 0,-14 11-962 0 0,-1 0 0 0 0,0 0 0 0 0,1 0 0 0 0,-1 0-1 0 0,1 1 1 0 0,4-3 0 0 0,3-1 43 0 0,0 1 0 0 0,0 0-1 0 0,1 1 1 0 0,-1 0 0 0 0,0 1 0 0 0,1 0-1 0 0,0 0 1 0 0,0 1 0 0 0,15 1-1 0 0,-6 1-46 0 0,-13-1 0 0 0,-1 1 0 0 0,1-1 0 0 0,-1 1-1 0 0,1 0 1 0 0,-1 1 0 0 0,12 3 0 0 0,-11-2 9 0 0,17 9 77 0 0,-14-3-49 0 0,-6-4-52 0 0,0 0 1 0 0,0 0 0 0 0,5 8-1 0 0,-3 2-14 0 0,-6-11-13 0 0,0-1-1 0 0,0 1 0 0 0,0 0 0 0 0,-1-1 1 0 0,1 1-1 0 0,-1-1 0 0 0,0 1 0 0 0,0-1 1 0 0,0 1-1 0 0,0-1 0 0 0,0 0 1 0 0,-1 1-1 0 0,-2 2 0 0 0,-5 18-282 0 0,8-22 293 0 0,1 0 0 0 0,-1 0 0 0 0,1 1 0 0 0,-1-1 0 0 0,0 0 0 0 0,0 0 0 0 0,0 0 0 0 0,0 0 0 0 0,0 0 0 0 0,0 0 0 0 0,0 0 0 0 0,-1 0 0 0 0,1-1 0 0 0,-3 3 0 0 0,-4 7-1 0 0,8-10-18 0 0,-1 0 37 0 0,1-1 0 0 0,0 0 0 0 0,0 1 0 0 0,-1-1 0 0 0,1 0 0 0 0,0 1 0 0 0,0-1 0 0 0,-1 0 0 0 0,1 1 0 0 0,0-1 0 0 0,0 1 0 0 0,0-1 0 0 0,0 0 0 0 0,0 1 0 0 0,0-1 0 0 0,0 1 0 0 0,-1-1 0 0 0,1 1 0 0 0,0-1 0 0 0,1 1 0 0 0,-1-1 0 0 0,0 0-1 0 0,0 1 1 0 0,0-1 0 0 0,0 1 0 0 0,0-1 0 0 0,0 0 0 0 0,0 1 0 0 0,1-1 0 0 0,-1 1 0 0 0,0-1 0 0 0,0 0 0 0 0,1 1 0 0 0,-1-1 0 0 0,0 0 0 0 0,0 1 0 0 0,1-1 0 0 0,-1 0 0 0 0,0 1 0 0 0,1-1 0 0 0,-1 0 0 0 0,1 1 0 0 0,1 0-40 0 0,1 3 37 0 0,17 12-80 0 0,-14-12 80 0 0,1 0 0 0 0,0 0 0 0 0,0-1 0 0 0,0 0 0 0 0,10 2 0 0 0,12 5 0 0 0,3 4 0 0 0,-26-11 0 0 0,-3-2 0 0 0,0 0 0 0 0,-1 0 0 0 0,1 1 0 0 0,0-1 0 0 0,-1 1 0 0 0,4 2 0 0 0,8 11 0 0 0,-12-10 0 0 0,-2-2 0 0 0,1-1 34 0 0,-1 0-1 0 0,1 0 0 0 0,0 0 1 0 0,-1 0-1 0 0,0 0 0 0 0,1 0 1 0 0,-1 0-1 0 0,0 0 0 0 0,0 0 1 0 0,0 0-1 0 0,0 0 0 0 0,0 0 1 0 0,-1 0-1 0 0,1 0 0 0 0,-1 0 1 0 0,1 0-1 0 0,-1 0 0 0 0,1-1 1 0 0,-1 1-1 0 0,0 0 0 0 0,0 0 1 0 0,0 0-1 0 0,0-1 0 0 0,-1 1 1 0 0,1-1-1 0 0,0 1 0 0 0,-2 1 1 0 0,-20 12 368 0 0,12-7-238 0 0,0-1 0 0 0,-1 0 0 0 0,-13 5 0 0 0,5-4 48 0 0,-10 5-133 0 0,0-1 0 0 0,-1-1-1 0 0,-37 7 1 0 0,21-6-1579 0 0,25-10 585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3224 0 0,'0'0'14365'0'0,"0"1"-14092"0"0,-4 15-163 0 0,3-14-109 0 0,0 0 0 0 0,0 0 1 0 0,1 1-1 0 0,-1-1 0 0 0,0 0 1 0 0,1 0-1 0 0,-1 4 0 0 0,-5 66 290 0 0,6-62-201 0 0,8 215 1618 0 0,4-87-1558 0 0,-6 0-1 0 0,-16 185 0 0 0,-16-78-149 0 0,14-100 0 0 0,-5-2-73 0 0,7-89-1058 0 0,5-31-4496 0 0,0-9-269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5064 0 0,'0'0'9924'0'0,"1"2"-9067"0"0,1 1-711 0 0,-1-1-122 0 0,0-1 0 0 0,0 1 0 0 0,0-1 0 0 0,0 1 0 0 0,-1-1 0 0 0,1 1 0 0 0,0 0 0 0 0,-1-1 0 0 0,1 1 0 0 0,-1 0 0 0 0,0-1 0 0 0,1 4 1 0 0,2 28-8 0 0,-2-24-17 0 0,1 0-1 0 0,-2-1 1 0 0,0 16 0 0 0,-1 8 0 0 0,3 35 0 0 0,1 0 0 0 0,4 35 39 0 0,1-16 129 0 0,10 148 94 0 0,-11-180-283 0 0,-2 0 0 0 0,-3 0 0 0 0,-2 1 0 0 0,-10 78-1 0 0,6-106-155 0 0,-5 28-929 0 0,-2 84 0 0 0,14-120-291 0 0,3-4-3324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29 5064 0 0,'0'0'389'0'0,"4"1"-250"0"0,21 3 1435 0 0,1 0-1 0 0,0-2 1 0 0,43-3 0 0 0,-35 1-1337 0 0,183-4-129 0 0,77-6 714 0 0,-16 3 2765 0 0,-188 3-2821 0 0,-19-2-287 0 0,10-1-264 0 0,-32 7-123 0 0,53 1-38 0 0,-26 9-54 0 0,-70-10 37 0 0,-1 1-1 0 0,0 0 1 0 0,0 0-1 0 0,0 1 1 0 0,0 0-1 0 0,0 0 1 0 0,0 0-1 0 0,0 0 1 0 0,0 1-1 0 0,-1-1 1 0 0,1 1-1 0 0,-1 0 1 0 0,0 1-1 0 0,0-1 1 0 0,0 1-1 0 0,0 0 1 0 0,-1 0-1 0 0,6 8 1 0 0,-6-8 71 0 0,-1 1 0 0 0,0-1 0 0 0,0 0 1 0 0,0 1-1 0 0,-1-1 0 0 0,1 1 0 0 0,-1-1 0 0 0,1 10 1 0 0,-1-8-65 0 0,5 13-44 0 0,-4-16 0 0 0,-1 0 0 0 0,0 1 0 0 0,0-1 0 0 0,0 1 0 0 0,-1-1 0 0 0,1 6 0 0 0,-3 18 45 0 0,1-19 0 0 0,0-1-1 0 0,1 1 1 0 0,0-1-1 0 0,0 1 1 0 0,2 12-1 0 0,2-8-30 0 0,-3-9-14 0 0,0 1 1 0 0,0-1-1 0 0,0 0 0 0 0,0 1 0 0 0,-1-1 1 0 0,0 0-1 0 0,1 1 0 0 0,-2 5 0 0 0,-1 3 0 0 0,2-7-2 0 0,-1-1 0 0 0,0 0 0 0 0,1 1 0 0 0,0-1 0 0 0,0 1 0 0 0,1 6 0 0 0,4 10-44 0 0,3 14 5 0 0,-5-10 1 0 0,0 0 0 0 0,8 27 0 0 0,8 30-2 0 0,7 26 85 0 0,-21-93-17 0 0,0-2 6 0 0,-1 1 0 0 0,5 26 0 0 0,-7-27-29 0 0,1 1 0 0 0,-1-1 0 0 0,2 0 0 0 0,0 0 0 0 0,1 0 0 0 0,9 20 0 0 0,-8-20 10 0 0,-1 1 1 0 0,-1 0-1 0 0,4 23 1 0 0,-5-17-15 0 0,9 24 1 0 0,-4-23 10 0 0,-2-6-52 0 0,-1 0 1 0 0,0 1-1 0 0,-1-1 0 0 0,3 24 1 0 0,-7-36 34 0 0,0-1 0 0 0,1 1 0 0 0,-1 0 0 0 0,1 0 0 0 0,0-1 0 0 0,0 1 0 0 0,0-1 0 0 0,0 1 0 0 0,1-1 0 0 0,2 5 1 0 0,-2-5 4 0 0,-1 1 0 0 0,1-1 0 0 0,-1 1 1 0 0,0-1-1 0 0,0 1 0 0 0,0 0 1 0 0,0 0-1 0 0,0 0 0 0 0,0 4 0 0 0,0 39-58 0 0,-1-45 68 0 0,-1 1 0 0 0,1-1 0 0 0,0 0-1 0 0,-1 1 1 0 0,1-1 0 0 0,-1 0-1 0 0,0 1 1 0 0,1-1 0 0 0,-1 0 0 0 0,0 0-1 0 0,0 0 1 0 0,0 0 0 0 0,0 0-1 0 0,0 0 1 0 0,0 0 0 0 0,0 0 0 0 0,0 0-1 0 0,0 0 1 0 0,0 0 0 0 0,0-1-1 0 0,-1 1 1 0 0,1 0 0 0 0,0-1 0 0 0,-2 1-1 0 0,-1 1 11 0 0,-1-1 0 0 0,1 1 0 0 0,0-1-1 0 0,0 0 1 0 0,-1 0 0 0 0,-7 0 0 0 0,11-1-15 0 0,-14 0 36 0 0,0-1 0 0 0,-29-4 0 0 0,-63-8 218 0 0,-128-19 783 0 0,217 30-967 0 0,-549-17 172 0 0,486 19-175 0 0,-175 7-166 0 0,102-1-151 0 0,-90-6-1137 0 0,211-2-316 0 0,0-2-1 0 0,-38-10 0 0 0,30 1-200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18255 0 0,'-10'2'1082'0'0,"14"4"754"0"0,-2-4-1844 0 0,-1 0 0 0 0,1-1 0 0 0,-1 1 0 0 0,1 0 0 0 0,-1-1 0 0 0,2 5 0 0 0,-1-2-35 0 0,-1-1 1 0 0,0 1 0 0 0,0-1-1 0 0,-1 1 1 0 0,1 4 0 0 0,4 15-107 0 0,-4-15 122 0 0,0-1 1 0 0,0 0-1 0 0,0 1 0 0 0,-1-1 1 0 0,0 1-1 0 0,-1-1 0 0 0,-2 13 1 0 0,0 24 20 0 0,5 28 10 0 0,-2 56-248 0 0,0-44-3770 0 0,0-82 2475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7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16208 0 0,'0'0'365'0'0,"2"0"56"0"0,1-2-338 0 0,0 0 1 0 0,0 0-1 0 0,0 0 1 0 0,-1 0-1 0 0,1-1 0 0 0,0 1 1 0 0,-1-1-1 0 0,1 1 0 0 0,-1-1 1 0 0,0 0-1 0 0,2-3 0 0 0,16-19-86 0 0,10 3-118 0 0,-23 17-21 0 0,0 0 1 0 0,11-10-1 0 0,-9 7-32 0 0,0 0 1 0 0,0 1-1 0 0,0 1 1 0 0,1-1-1 0 0,18-7 1 0 0,-13 6-23 0 0,-11 6 225 0 0,1 0 0 0 0,-1 0 1 0 0,1 1-1 0 0,-1 0 1 0 0,1 0-1 0 0,-1 0 1 0 0,1 0-1 0 0,0 1 1 0 0,-1 0-1 0 0,1 0 1 0 0,0 0-1 0 0,-1 1 0 0 0,1-1 1 0 0,-1 1-1 0 0,6 1 1 0 0,-2 1 114 0 0,-1-1 1 0 0,0 1 0 0 0,0 0-1 0 0,0 0 1 0 0,0 1 0 0 0,-1 0-1 0 0,1 0 1 0 0,9 10 0 0 0,3 0-135 0 0,8 6-9 0 0,-26-19-1 0 0,0 0 0 0 0,0 0 0 0 0,0 0 0 0 0,0 0 0 0 0,0 0 0 0 0,0 0 0 0 0,0 1-1 0 0,0-1 1 0 0,-1 0 0 0 0,1 1 0 0 0,0-1 0 0 0,-1 1 0 0 0,0-1 0 0 0,1 0 0 0 0,-1 1 0 0 0,1 2 0 0 0,0 29-22 0 0,-1-32 6 0 0,0 1 1 0 0,0-1 0 0 0,0 1 0 0 0,0-1-1 0 0,0 1 1 0 0,0-1 0 0 0,0 1-1 0 0,0-1 1 0 0,0 1 0 0 0,-1-1 0 0 0,1 1-1 0 0,-1-1 1 0 0,1 1 0 0 0,-1-1-1 0 0,0 1 1 0 0,0 0 0 0 0,-18 18-198 0 0,1-3 47 0 0,10-7 223 0 0,0-1 0 0 0,-1 0-1 0 0,0-1 1 0 0,0 0 0 0 0,-1 0 0 0 0,-13 8-1 0 0,-24 17 208 0 0,30-20-185 0 0,0-1-1 0 0,-20 10 0 0 0,12-6-147 0 0,20-12 5 0 0,-1 0 1 0 0,0-1 0 0 0,-9 5-1 0 0,6-5-152 0 0,6-2-11 0 0,-1 1 0 0 0,1-1 0 0 0,-1 1 0 0 0,1-1 0 0 0,0 1 0 0 0,0 0 0 0 0,0 0 0 0 0,0 1 0 0 0,0-1 0 0 0,-4 4 0 0 0,1-1-795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16559 0 0,'-22'16'736'0'0,"18"-8"144"0"0,-8 2-704 0 0,8 4-176 0 0,4 6 0 0 0,-12-6 0 0 0,8 6 176 0 0,-2 4 0 0 0,12 0 0 0 0,-12-5 0 0 0,0 5-1176 0 0,0-6-240 0 0,6 2-39 0 0,0 4-17 0 0,0-6 296 0 0,0 2 56 0 0,-4-6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14312 0 0,'0'0'3217'0'0,"2"1"-2715"0"0,-1 0-497 0 0,1 1 0 0 0,-1-1 0 0 0,0 0 0 0 0,0 1 0 0 0,0-1 0 0 0,0 1 0 0 0,0 0 0 0 0,-1-1 0 0 0,1 1 0 0 0,0 0 0 0 0,-1-1 0 0 0,1 1 0 0 0,-1 0 0 0 0,0 0-1 0 0,1 0 1 0 0,-1-1 0 0 0,0 1 0 0 0,0 0 0 0 0,0 2 0 0 0,0-1-24 0 0,0 0 0 0 0,0 0 0 0 0,0 0 0 0 0,1 0 0 0 0,1 6-1 0 0,2-2-48 0 0,-4-7 61 0 0,1 1 0 0 0,-1-1 0 0 0,0 1 0 0 0,1-1 0 0 0,-1 1 0 0 0,0-1 0 0 0,0 1 0 0 0,1-1 0 0 0,-1 1 0 0 0,0-1 0 0 0,0 1 0 0 0,0 0 0 0 0,0-1 0 0 0,0 1 0 0 0,0-1 0 0 0,0 1 0 0 0,0-1 0 0 0,0 1 0 0 0,0 0 0 0 0,0-1 0 0 0,0 1 0 0 0,0-1 0 0 0,0 1 0 0 0,-1-1 0 0 0,1 1 0 0 0,0-1 0 0 0,0 1 0 0 0,-1-1 0 0 0,1 1 0 0 0,0-1 0 0 0,-1 1 0 0 0,1-1 0 0 0,0 1 0 0 0,-1 0 0 0 0,-7 8-96 0 0,6-7 86 0 0,0 0-1 0 0,0 1 0 0 0,0-1 1 0 0,0 1-1 0 0,0-1 0 0 0,0 1 0 0 0,1 0 1 0 0,0 0-1 0 0,-1 0 0 0 0,1 0 1 0 0,0 0-1 0 0,1 0 0 0 0,-2 5 0 0 0,1 0 17 0 0,-1 0 0 0 0,0 0-1 0 0,-4 9 1 0 0,4-12 40 0 0,0 1 0 0 0,0 0 0 0 0,1 0 0 0 0,0-1 0 0 0,0 1 0 0 0,0 0 0 0 0,0 0 1 0 0,1 0-1 0 0,0 7 0 0 0,2-5 58 0 0,-1-6-70 0 0,0-1 0 0 0,-1 1-1 0 0,0 0 1 0 0,1 0-1 0 0,-1-1 1 0 0,0 1-1 0 0,0 0 1 0 0,0 0-1 0 0,0 0 1 0 0,0-1-1 0 0,0 1 1 0 0,-2 3-1 0 0,2-3-2 0 0,-1 0-1 0 0,0 0 0 0 0,0 0 0 0 0,1 0 1 0 0,-1 0-1 0 0,1 0 0 0 0,0 0 0 0 0,0 0 1 0 0,0 0-1 0 0,-1 0 0 0 0,2 0 0 0 0,-1 0 0 0 0,0 0 1 0 0,0 0-1 0 0,1 0 0 0 0,-1 0 0 0 0,1 0 1 0 0,0 0-1 0 0,-1-1 0 0 0,1 1 0 0 0,0 0 0 0 0,0 0 1 0 0,0 0-1 0 0,0-1 0 0 0,2 3 0 0 0,2 3 55 0 0,-3-4-39 0 0,1 0-1 0 0,-1 0 1 0 0,1 0-1 0 0,-1 0 1 0 0,1 0-1 0 0,0 0 1 0 0,0-1-1 0 0,1 1 1 0 0,5 3-1 0 0,7 1 15 0 0,1-1 1 0 0,-1 0-1 0 0,1-1 0 0 0,0-1 1 0 0,0 0-1 0 0,1-2 0 0 0,29 2 1 0 0,-28-4-193 0 0,-18 0 126 0 0,0 0 0 0 0,-1 0 0 0 0,1 0 0 0 0,-1 0 0 0 0,1-1 1 0 0,0 1-1 0 0,-1 0 0 0 0,1 0 0 0 0,-1 0 0 0 0,1-1 0 0 0,-1 1 0 0 0,1 0 0 0 0,0-1 0 0 0,-1 1 0 0 0,1 0 0 0 0,-1-1 0 0 0,0 1 0 0 0,1-1 1 0 0,-1 1-1 0 0,1-1 0 0 0,3-3-83 0 0,37-22-1237 0 0,-15 4-3920 0 0,-13 8-176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1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0 14688 0 0,'-9'16'790'0'0,"-12"29"1"0"0,4-9-651 0 0,12-27 130 0 0,0-2 172 0 0,1 1 0 0 0,1 0 0 0 0,-1 1 0 0 0,-3 13 0 0 0,-8 26 697 0 0,11-37-1109 0 0,1 0 1 0 0,-1 0 0 0 0,-1 18 0 0 0,3-7 23 0 0,1-9-46 0 0,-1 0 1 0 0,-5 26 0 0 0,3-28-9 0 0,2-4 0 0 0,0 0 0 0 0,0 0 0 0 0,1 0 0 0 0,-1 0 0 0 0,1 8 0 0 0,1-2 2 0 0,0 0 0 0 0,-1 1 0 0 0,-1-1-1 0 0,0 0 1 0 0,-6 21 0 0 0,3-18-238 0 0,1 0 0 0 0,1 1 0 0 0,-2 26 0 0 0,0-14-335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2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14368 0 0,'0'0'330'0'0,"0"8"902"0"0,0-6-1230 0 0,0 1-1 0 0,1-1 1 0 0,-1 0-1 0 0,1 0 0 0 0,0 0 1 0 0,0 0-1 0 0,0 0 1 0 0,0 0-1 0 0,2 3 1 0 0,-1-2-3 0 0,0 0 1 0 0,-1 0 0 0 0,1 1 0 0 0,-1-1 0 0 0,0 0 0 0 0,2 5 0 0 0,2 55 0 0 0,-2-48 0 0 0,-1-10 6 0 0,-1 0 0 0 0,0 1-1 0 0,0-1 1 0 0,-1 1 0 0 0,1 9-1 0 0,-5 6 97 0 0,3-16-58 0 0,0 0-1 0 0,0 0 1 0 0,0 0-1 0 0,1 1 1 0 0,0-1-1 0 0,1 10 1 0 0,4 11 119 0 0,-2-11 16 0 0,2 25 0 0 0,-2 15 861 0 0,17 83 0 0 0,5 59 0 0 0,-13-91-851 0 0,-10-80-188 0 0,-3 46 0 0 0,0-44-9 0 0,3 37 0 0 0,2-36-25 0 0,-1-8-34 0 0,-1 0-1 0 0,-2 22 1 0 0,-10 95-841 0 0,10-129 735 0 0,0 0 0 0 0,1 0 0 0 0,1 9 0 0 0,-1-10-934 0 0,0-1-1 0 0,-1 0 0 0 0,0 1 0 0 0,-1 10 1 0 0,-4 2-4425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3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112 259 6912 0 0,'0'0'5628'0'0,"3"0"-5063"0"0,49-5 89 0 0,-33 3-818 0 0,22-1-1 0 0,132-2 729 0 0,-80 1 228 0 0,83-12 437 0 0,-89 6-846 0 0,141-25 493 0 0,-23 3-239 0 0,372-53-602 0 0,-449 65-40 0 0,121-9 457 0 0,-196 24-207 0 0,13 0 35 0 0,-26 4-112 0 0,-25 0-23 0 0,-1 0-1 0 0,0 1 0 0 0,1 1 0 0 0,-1 0 0 0 0,26 6 0 0 0,-26-3-114 0 0,-10-3-25 0 0,0 0 1 0 0,0 0 0 0 0,0 0-1 0 0,-1 0 1 0 0,1 1-1 0 0,0 0 1 0 0,0 0 0 0 0,-1 0-1 0 0,1 0 1 0 0,-1 0 0 0 0,0 1-1 0 0,0-1 1 0 0,0 1 0 0 0,0 0-1 0 0,0 0 1 0 0,2 4 0 0 0,-1-1 39 0 0,-1 1 1 0 0,0 0-1 0 0,0 0 1 0 0,-1 0 0 0 0,1 1-1 0 0,-2-1 1 0 0,2 11-1 0 0,4 11 83 0 0,-5-16-93 0 0,0 0-1 0 0,1 17 1 0 0,-1-8-13 0 0,-2-11-1 0 0,1 1-1 0 0,-2 0 0 0 0,-1 11 0 0 0,-1 20-21 0 0,-13 177 65 0 0,8-83-64 0 0,7-75 0 0 0,1 164 0 0 0,3-85 0 0 0,-4-96 22 0 0,-2 0-1 0 0,-13 68 0 0 0,12-98-37 0 0,-1-1 1 0 0,0 1-1 0 0,-1-1 0 0 0,-9 16 0 0 0,1-3 23 0 0,11-22 27 0 0,-1 1 0 0 0,0 0-1 0 0,0-1 1 0 0,0 0-1 0 0,-1 0 1 0 0,0 0-1 0 0,0 0 1 0 0,0-1 0 0 0,0 0-1 0 0,-1 0 1 0 0,1 0-1 0 0,-1-1 1 0 0,0 1 0 0 0,-1-2-1 0 0,1 1 1 0 0,0-1-1 0 0,-1 0 1 0 0,1 0 0 0 0,-1 0-1 0 0,-7 0 1 0 0,-1-1 143 0 0,-32 3 143 0 0,-90-4 0 0 0,6-9-169 0 0,-58-6 171 0 0,-225-22 540 0 0,-93 37-973 0 0,419 4 79 0 0,-64 6 37 0 0,49-1 108 0 0,-52 5 182 0 0,-87 10-783 0 0,234-23 159 0 0,0 0-1 0 0,0-1 1 0 0,0 0 0 0 0,0 0-1 0 0,0-1 1 0 0,-1 0 0 0 0,-12-5-1 0 0,18 5 68 0 0,0 0 0 0 0,0 0 0 0 0,0 0 0 0 0,0-1 0 0 0,0 1 0 0 0,1-1 0 0 0,-1 0-1 0 0,1 0 1 0 0,-1 0 0 0 0,1 0 0 0 0,0 0 0 0 0,0-1 0 0 0,0 1 0 0 0,0-1 0 0 0,0 1 0 0 0,0-1 0 0 0,1 0 0 0 0,-1 1-1 0 0,1-1 1 0 0,0 0 0 0 0,-2-5 0 0 0,1-23-1562 0 0,2 29 1698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21743 0 0,'0'0'2176'0'0,"1"3"-1989"0"0,4 16-183 0 0,-1 0 0 0 0,0 1 1 0 0,-1 0-1 0 0,0 31 0 0 0,-7 159-768 0 0,1-166 1038 0 0,2-30-135 0 0,0 1-1 0 0,1 17 1 0 0,2-9-138 0 0,-1 1 1 0 0,-4 43 0 0 0,2-13-847 0 0,1-34-5063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0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 9760 0 0,'0'0'2384'0'0,"3"2"-2224"0"0,3 2 22 0 0,1-1 1 0 0,-1 0 0 0 0,1 0 0 0 0,0-1 0 0 0,0 0-1 0 0,0 0 1 0 0,10 1 0 0 0,4 0 202 0 0,31-2 1 0 0,24 5-3 0 0,-63-6-337 0 0,179-5 572 0 0,-98 4-387 0 0,-57 1-119 0 0,37-4 1 0 0,92-8 264 0 0,2 0 13 0 0,203-15-159 0 0,-118 12 90 0 0,-76 12-99 0 0,-96 5-209 0 0,-3 1 177 0 0,-43-1-114 0 0,46-2 1 0 0,-33-4-182 0 0,0 3 1 0 0,49 6-1 0 0,-12-2 252 0 0,-12-1 13 0 0,-33 2-360 0 0,38 2 93 0 0,52-6 118 0 0,-115 1 38 0 0,-12-1-48 0 0,1 1-1 0 0,-1-1 1 0 0,0 0 0 0 0,1 0-1 0 0,-1 0 1 0 0,7-2-1 0 0,4 4 93 0 0,-4 0-31 0 0,-9-2 87 0 0,12 7 355 0 0,-12-6-492 0 0,0 0 0 0 0,0 1 0 0 0,0-1 0 0 0,0 1 0 0 0,0-1 0 0 0,0 1 0 0 0,-1-1 0 0 0,1 1 0 0 0,-1 0 0 0 0,1-1 0 0 0,-1 1 0 0 0,1 0 0 0 0,-1-1 0 0 0,0 1 0 0 0,0 0 0 0 0,0 0-1 0 0,0-1 1 0 0,0 1 0 0 0,-1 2 0 0 0,1 3 13 0 0,-1 17 12 0 0,1 19-2 0 0,0-36-35 0 0,0 0 0 0 0,0 0 0 0 0,-1 0 0 0 0,0 1 0 0 0,-3 9 0 0 0,0 6 0 0 0,-10 37 0 0 0,9-43 0 0 0,1 1 0 0 0,-3 28 0 0 0,-7 40 0 0 0,3-6-51 0 0,0 3 28 0 0,7-45-4 0 0,-14 53 0 0 0,3-19 27 0 0,-17 59 11 0 0,24-87 16 0 0,-21 64-1 0 0,22-80-26 0 0,6-23 0 0 0,0 0 0 0 0,0-1 0 0 0,0 1 0 0 0,-1 0 0 0 0,-2 5 0 0 0,-12 21 0 0 0,-5-4 0 0 0,19-26 1 0 0,1 1-1 0 0,-1-1 0 0 0,1 1 0 0 0,-1-1 1 0 0,0 0-1 0 0,0 1 0 0 0,1-1 0 0 0,-1 0 1 0 0,0 0-1 0 0,0 0 0 0 0,0 0 0 0 0,-2 0 1 0 0,-25 6-58 0 0,-47-1 46 0 0,59-4 11 0 0,-31 1 0 0 0,10-2 0 0 0,-1 3 9 0 0,-35 1 113 0 0,-23-1-109 0 0,19 2 137 0 0,-21 1-36 0 0,-5 0 6 0 0,-230-3 672 0 0,236 2-648 0 0,-7 2-14 0 0,37-1-132 0 0,22-1 54 0 0,29-3 37 0 0,-29 1 1 0 0,6-4 58 0 0,-98-3 1192 0 0,101 1-1055 0 0,-45 5 0 0 0,13-1-38 0 0,30 0-239 0 0,-63 10 0 0 0,54-3 59 0 0,0 1 0 0 0,-51 18-1 0 0,-45 16 262 0 0,86-26 40 0 0,-95 18 0 0 0,78-23-371 0 0,-25 3-518 0 0,38-7-238 0 0,-31 2-4514 0 0,65-7-1306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0 260 1840 0 0,'0'0'83'0'0,"1"-1"529"0"0,11-22 6528 0 0,7-11 1142 0 0,-1 15-8140 0 0,-14 16-91 0 0,136-100-162 0 0,-122 92 194 0 0,1 0 0 0 0,-1 2-1 0 0,1 0 1 0 0,1 1 0 0 0,0 1-1 0 0,0 0 1 0 0,0 2 0 0 0,26-4-1 0 0,-38 9-26 0 0,-1-1 0 0 0,0 1 0 0 0,1 0 0 0 0,-1 1 0 0 0,0 0 0 0 0,14 3 0 0 0,-19-4-62 0 0,0 1 0 0 0,0 0 1 0 0,0-1-1 0 0,-1 1 0 0 0,1 0 0 0 0,0 0 0 0 0,0 0 0 0 0,-1 0 0 0 0,1 0 1 0 0,-1 0-1 0 0,1 0 0 0 0,-1 1 0 0 0,1-1 0 0 0,-1 0 0 0 0,0 1 0 0 0,1-1 1 0 0,-1 1-1 0 0,0 0 0 0 0,0-1 0 0 0,0 1 0 0 0,-1 0 0 0 0,1 0 0 0 0,0-1 1 0 0,-1 1-1 0 0,1 0 0 0 0,-1 0 0 0 0,1 0 0 0 0,-1 0 0 0 0,0 2 0 0 0,0 3-20 0 0,-1 0-1 0 0,0 0 1 0 0,-1 0-1 0 0,1 0 1 0 0,-1 0-1 0 0,-1 0 1 0 0,1-1-1 0 0,-1 1 1 0 0,0-1-1 0 0,-6 9 1 0 0,-1-1 66 0 0,0 0 1 0 0,-1 0 0 0 0,-15 14-1 0 0,-128 105 137 0 0,39-36-597 0 0,106-90 246 0 0,-16 18-498 0 0,9-8-3913 0 0,6-2-1091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4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18287 0 0,'0'0'1386'0'0,"3"1"-944"0"0,21 7-424 0 0,1-1 0 0 0,1-1 0 0 0,-1-1 0 0 0,34 1 0 0 0,8 2-1241 0 0,-59-6 1007 0 0,0-1-1 0 0,0 2 0 0 0,-1-1 0 0 0,1 1 1 0 0,14 8-1 0 0,-21-10 22 0 0,1-1 194 0 0,-1 0 0 0 0,0 0-1 0 0,1 1 1 0 0,-1-1 0 0 0,0 0-1 0 0,1 1 1 0 0,-1-1 0 0 0,0 1-1 0 0,0-1 1 0 0,0 1 0 0 0,1 0-1 0 0,-1 0 1 0 0,0-1 0 0 0,0 1-1 0 0,0 0 1 0 0,0 0 0 0 0,0 0-1 0 0,1 2 1 0 0,0 0 68 0 0,0 0 0 0 0,0 0 1 0 0,-1-1-1 0 0,1 1 0 0 0,-1 1 0 0 0,0-1 0 0 0,1 4 0 0 0,-1-5-46 0 0,-1-1 0 0 0,0 1-1 0 0,0-1 1 0 0,0 1 0 0 0,0 0-1 0 0,0-1 1 0 0,0 1 0 0 0,0 0-1 0 0,0-1 1 0 0,-1 1 0 0 0,1-1-1 0 0,0 1 1 0 0,-1-1 0 0 0,0 1-1 0 0,-1 2 1 0 0,-15 18 0 0 0,3-3-31 0 0,9-12-37 0 0,0 0 0 0 0,-1 0 0 0 0,1 0 0 0 0,-1-1 0 0 0,-10 9 0 0 0,-12 12-13 0 0,23-19 75 0 0,3-6 54 0 0,2-2-65 0 0,0 1 0 0 0,-1-1 0 0 0,1 0 0 0 0,0 1 0 0 0,0-1 0 0 0,-1 0 0 0 0,1 1 1 0 0,0-1-1 0 0,0 0 0 0 0,0 1 0 0 0,-1-1 0 0 0,1 1 0 0 0,0-1 0 0 0,0 0 0 0 0,0 1 0 0 0,0-1 0 0 0,0 1 0 0 0,0-1 0 0 0,0 0 0 0 0,0 1 0 0 0,0-1 0 0 0,0 1 0 0 0,0-1 0 0 0,0 0 1 0 0,0 1-1 0 0,1-1 0 0 0,-1 1 0 0 0,0-1 0 0 0,0 1 0 0 0,9 9 6 0 0,2-3-10 0 0,13-4 28 0 0,-21-4-9 0 0,0 1 0 0 0,0 0 0 0 0,0 0 0 0 0,-1 0 0 0 0,1 1 0 0 0,0-1 1 0 0,0 1-1 0 0,0 0 0 0 0,-1-1 0 0 0,1 1 0 0 0,0 0 0 0 0,-1 1 0 0 0,1-1 0 0 0,-1 0 0 0 0,0 1 0 0 0,3 1 0 0 0,12 17 293 0 0,-17-19-295 0 0,1-1-1 0 0,-1 1 0 0 0,0 0 1 0 0,1 0-1 0 0,-1-1 0 0 0,0 1 1 0 0,0 0-1 0 0,0 0 0 0 0,1-1 0 0 0,-1 1 1 0 0,0 0-1 0 0,0 0 0 0 0,0 0 1 0 0,0 0-1 0 0,0-1 0 0 0,0 1 1 0 0,-1 0-1 0 0,1 0 0 0 0,0 0 1 0 0,0-1-1 0 0,-1 1 0 0 0,1 1 0 0 0,-11 14 318 0 0,8-11-193 0 0,-3 3-30 0 0,0 0 1 0 0,-1 0-1 0 0,0-1 0 0 0,0 0 1 0 0,-1 0-1 0 0,0 0 1 0 0,0-1-1 0 0,-11 6 0 0 0,3-1-3 0 0,0-1-22 0 0,-1 0 0 0 0,0-2 0 0 0,-26 10 0 0 0,13-5-6 0 0,11-5-463 0 0,1-1-1 0 0,-2-1 0 0 0,1 0 0 0 0,-36 5 1 0 0,28-7-6578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3224 0 0,'8'0'81'0'0,"22"4"126"0"0,-7-3 1963 0 0,-19-2-1215 0 0,-1 1-1 0 0,1 0 1 0 0,-1 1-1 0 0,1-1 1 0 0,-1 1-1 0 0,7 1 1935 0 0,-11 1-2565 0 0,0 1-208 0 0,-1-1-1 0 0,1 1 1 0 0,-1 0-1 0 0,0-1 1 0 0,0 1-1 0 0,0-1 1 0 0,-1 0 0 0 0,1 1-1 0 0,-1-1 1 0 0,0-1-1 0 0,1 1 1 0 0,-1 0-1 0 0,-1-1 1 0 0,-4 4-1 0 0,-8 4 753 0 0,-33 15-1 0 0,15-9 338 0 0,27-12-940 0 0,0-1 0 0 0,-1 0 0 0 0,1-1-1 0 0,-15 3 1 0 0,-7 2 290 0 0,-96 25 872 0 0,87-23-1245 0 0,21-6-184 0 0,1 2 0 0 0,0 0 0 0 0,1 1 0 0 0,-30 16 0 0 0,35-16-31 0 0,7-5 31 0 0,0 0-1 0 0,1 1 1 0 0,-1-1 0 0 0,1 1-1 0 0,-1-1 1 0 0,1 1 0 0 0,0 0 0 0 0,-4 4-1 0 0,2-1-16 0 0,-32 48-163 0 0,32-46 87 0 0,1 0-1 0 0,-1 0 1 0 0,2 0-1 0 0,-1 0 1 0 0,1 0-1 0 0,-2 10 1 0 0,4-14 20 0 0,-1 0-34 0 0,0 0-1 0 0,1 0 0 0 0,0 1 0 0 0,-1-1 0 0 0,1 0 0 0 0,0 0 1 0 0,1 0-1 0 0,-1 0 0 0 0,0 0 0 0 0,2 5 0 0 0,0-6 30 0 0,1 0 74 0 0,6 3-5 0 0,13 1 12 0 0,-11-3-1 0 0,1 0 0 0 0,0-1 0 0 0,23 2 0 0 0,-9-2-16 0 0,0 0-53 0 0,-12-1 39 0 0,0 0 0 0 0,0 1 0 0 0,25 7 0 0 0,2 3-38 0 0,-29-9 69 0 0,0 0-1 0 0,0 1 0 0 0,0 0 0 0 0,0 1 0 0 0,12 7 0 0 0,-17-7 0 0 0,-3-4 6 0 0,-1 1 0 0 0,0 0 0 0 0,0 1 0 0 0,1-1 0 0 0,-1 0 0 0 0,-1 1 0 0 0,1 0 0 0 0,0 0 0 0 0,3 5 0 0 0,0 6 6 0 0,-5-7 3 0 0,1 1 0 0 0,-2-1-1 0 0,1 0 1 0 0,-1 0 0 0 0,-1 11-1 0 0,0-15 15 0 0,1 0-1 0 0,0-1 1 0 0,-1 1-1 0 0,0 0 1 0 0,1-1 0 0 0,-1 1-1 0 0,0-1 1 0 0,0 1-1 0 0,-1-1 1 0 0,1 1-1 0 0,0-1 1 0 0,-1 0-1 0 0,0 0 1 0 0,1 0-1 0 0,-1 1 1 0 0,0-2-1 0 0,-3 4 1 0 0,-17 12 335 0 0,16-13-219 0 0,0 1-1 0 0,0-1 0 0 0,0 0 1 0 0,-13 6-1 0 0,-3-2 3 0 0,0-1-1 0 0,-1-1 0 0 0,0-1 0 0 0,0-1 0 0 0,-44 2 0 0 0,49-5-665 0 0,0-2 0 0 0,0 0 0 0 0,0-1 0 0 0,-31-8 0 0 0,22 1-779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0 7368 0 0,'0'0'5730'0'0,"-2"2"-4166"0"0,0 1-1452 0 0,0-1 0 0 0,0 1 0 0 0,1 0 0 0 0,-1 0 0 0 0,1 0-1 0 0,-1-1 1 0 0,1 1 0 0 0,0 0 0 0 0,0 1 0 0 0,-1 3 0 0 0,-5 21-84 0 0,5-21-25 0 0,0-1 1 0 0,0 0-1 0 0,0 11 0 0 0,-15 116 648 0 0,3 93 897 0 0,8-53-1399 0 0,5-100-152 0 0,-31 358-200 0 0,6-243-3007 0 0,20-155 1926 0 0,0-15-10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2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352 15 5064 0 0,'0'0'389'0'0,"2"2"-250"0"0,0-1-48 0 0,0 0-1 0 0,1 1 1 0 0,-1-1 0 0 0,1 0-1 0 0,-1 0 1 0 0,1-1 0 0 0,-1 1 0 0 0,1 0-1 0 0,-1-1 1 0 0,1 1 0 0 0,0-1-1 0 0,-1 0 1 0 0,1 0 0 0 0,3-1 0 0 0,46-3 3571 0 0,-39 2-3068 0 0,167-13 367 0 0,251 10-1 0 0,-99 10 1376 0 0,-231 0-2287 0 0,20-1-31 0 0,192 2 154 0 0,-118-4 324 0 0,-109-3-257 0 0,2-5 256 0 0,-15 6 171 0 0,-71 0-490 0 0,0 1 14 0 0,22 11 1410 0 0,-23-11-1587 0 0,-1-1-1 0 0,0 0 0 0 0,1 0 1 0 0,-1 1-1 0 0,0-1 0 0 0,1 0 1 0 0,-1 1-1 0 0,0-1 0 0 0,1 0 1 0 0,-1 1-1 0 0,0-1 0 0 0,0 1 1 0 0,1-1-1 0 0,-1 1 0 0 0,0-1 1 0 0,0 0-1 0 0,0 1 0 0 0,1-1 1 0 0,-1 1-1 0 0,0-1 0 0 0,0 2 1 0 0,0 0 33 0 0,5 9 99 0 0,-4-9-8 0 0,-1 0-1 0 0,0 9-73 0 0,-1 1 1 0 0,-3 13-1 0 0,3-14-59 0 0,-1 0-1 0 0,2 21 1 0 0,0-20-4 0 0,0 0 0 0 0,-2 14-1 0 0,-5 33-1 0 0,0 87 0 0 0,-1 11-66 0 0,2-51 70 0 0,1-1-17 0 0,-5 44-62 0 0,-7 56 23 0 0,14-178 54 0 0,2 36 0 0 0,-1 6 0 0 0,1-49 0 0 0,1-15 0 0 0,0 0 0 0 0,0 0 0 0 0,-1 0 0 0 0,1 0 0 0 0,-1 0 0 0 0,0-1 0 0 0,-1 1 0 0 0,-2 7 0 0 0,-11 21-10 0 0,14-32-46 0 0,-1 1-22 0 0,-7 5-2 0 0,-3-2 14 0 0,4-5 64 0 0,0 0 0 0 0,0 0 1 0 0,0-1-1 0 0,0 0 1 0 0,0 0-1 0 0,0-1 0 0 0,-10-3 1 0 0,-15-3 0 0 0,17 4 33 0 0,-25-9 0 0 0,1 0 90 0 0,-279-53 558 0 0,-5 23-594 0 0,-144 18-155 0 0,4 49 2 0 0,144 0 67 0 0,293-23-499 0 0,-1-1 0 0 0,0-2 0 0 0,-41-6 0 0 0,47 3-1603 0 0,1-4-4079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18975 0 0,'0'13'1450'0'0,"0"-8"-1212"0"0,0-1-182 0 0,0-1 0 0 0,0 1 0 0 0,-1 0 0 0 0,0-1 0 0 0,1 1 0 0 0,-3 5 0 0 0,2 0 44 0 0,0 0 0 0 0,0 0-1 0 0,1 0 1 0 0,1 0 0 0 0,-1 0 0 0 0,1 0-1 0 0,3 9 1 0 0,1 21-146 0 0,-4-12-236 0 0,0-12-64 0 0,4 28 0 0 0,0-12-68 0 0,1 54 0 0 0,-5-54 407 0 0,8 49 0 0 0,-7-68-9 0 0,0-1-1 0 0,-1 14 0 0 0,-1-5-3834 0 0,0-16 2271 0 0,0 10-4642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15288 0 0,'0'0'1162'0'0,"1"-2"-790"0"0,1-4-348 0 0,1 1 1 0 0,0-1-1 0 0,1 1 0 0 0,-1-1 0 0 0,8-7 0 0 0,11-16 239 0 0,-19 23-135 0 0,2 0 0 0 0,-1 1 1 0 0,0-1-1 0 0,7-4 0 0 0,1-1-105 0 0,1 0 0 0 0,0 1 0 0 0,1 1 0 0 0,0 0 0 0 0,0 1 0 0 0,25-11-1 0 0,-35 18 26 0 0,1 0 0 0 0,-1 1 0 0 0,0-1 0 0 0,1 1 0 0 0,-1 0 0 0 0,1 0-1 0 0,-1 0 1 0 0,8 1 0 0 0,35 10 642 0 0,-46-11-683 0 0,4 2 29 0 0,0-1 0 0 0,-1 1 0 0 0,0 1 0 0 0,1-1 0 0 0,-1 1 0 0 0,0-1 0 0 0,0 1 0 0 0,0 0 0 0 0,0 0 0 0 0,-1 1 0 0 0,1-1 0 0 0,-1 1 0 0 0,0 0 0 0 0,0 0-1 0 0,-1 0 1 0 0,1 0 0 0 0,-1 0 0 0 0,1 1 0 0 0,-1-1 0 0 0,-1 1 0 0 0,3 8 0 0 0,-3-10-53 0 0,-1 0 0 0 0,0 0 0 0 0,0 0 0 0 0,0 0 0 0 0,0 0-1 0 0,-1 0 1 0 0,1 0 0 0 0,-1 0 0 0 0,0 0 0 0 0,1-1 0 0 0,-4 7 0 0 0,-15 26 121 0 0,13-26-49 0 0,-1-1 1 0 0,0 0 0 0 0,0 0 0 0 0,0-1 0 0 0,-1 0-1 0 0,-10 7 1 0 0,-54 33 195 0 0,42-29-262 0 0,1 3 7 0 0,23-16-101 0 0,0 0 0 0 0,-1 0-1 0 0,1-1 1 0 0,-1 0 0 0 0,-10 4-1 0 0,12-6 33 0 0,1-1-879 0 0,0 1 1 0 0,0 0 0 0 0,0-1 0 0 0,1 1-1 0 0,-5 3 1 0 0,-7 5-5103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4144 0 0,'2'1'2974'0'0,"12"10"3756"0"0,-12-9-6426 0 0,0 0 0 0 0,1 0 1 0 0,-1 0-1 0 0,1-1 0 0 0,0 1 0 0 0,0 0 0 0 0,-1-1 0 0 0,1 0 1 0 0,0 0-1 0 0,0 0 0 0 0,6 1 0 0 0,20 2 59 0 0,28-1-1 0 0,-43-2-433 0 0,0 0-1 0 0,22 6 1 0 0,-3-1 8 0 0,-20-3 120 0 0,26 16 243 0 0,-36-18-188 0 0,-2 1-18 0 0,0 1-105 0 0,1 0 1 0 0,-1 0-1 0 0,0 1 0 0 0,0-1 1 0 0,0 1-1 0 0,0-1 1 0 0,0 1-1 0 0,-1-1 1 0 0,0 1-1 0 0,0 0 1 0 0,0-1-1 0 0,0 1 0 0 0,0-1 1 0 0,-1 1-1 0 0,1-1 1 0 0,-1 1-1 0 0,0-1 1 0 0,0 1-1 0 0,-1-1 0 0 0,1 1 1 0 0,-1-1-1 0 0,1 0 1 0 0,-1 0-1 0 0,0 0 1 0 0,0 0-1 0 0,-3 3 0 0 0,-12 21 11 0 0,12-20 0 0 0,1 0 0 0 0,-1 0 0 0 0,-6 7 0 0 0,8-12-3 0 0,-3 6 10 0 0,4 13-51 0 0,2-18-165 0 0,3-3-390 0 0,7-1 107 0 0,0-1-1 0 0,0 1 0 0 0,0-1 0 0 0,-1-1 1 0 0,1 0-1 0 0,-1 0 0 0 0,1-1 0 0 0,-1 0 0 0 0,11-8 1 0 0,15-15-4228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11976 0 0,'0'0'922'0'0,"3"0"-428"0"0,4 0 51 0 0,0-2 0 0 0,0 1 1 0 0,0-1-1 0 0,-1 0 0 0 0,1 0 1 0 0,7-5-1 0 0,21-6 229 0 0,160-38-2683 0 0,-105 33 1978 0 0,-74 16 204 0 0,-13 1-171 0 0,0 1 0 0 0,0 0 1 0 0,0 0-1 0 0,0 1 0 0 0,0-1 1 0 0,0 1-1 0 0,0-1 0 0 0,0 1 1 0 0,0 0-1 0 0,3 1 0 0 0,1 1 203 0 0,-5-2-242 0 0,0 0-1 0 0,1 1 1 0 0,-1-1 0 0 0,0 1-1 0 0,-1 0 1 0 0,1-1 0 0 0,0 1-1 0 0,0 0 1 0 0,-1 0 0 0 0,3 3-1 0 0,-3-3-50 0 0,-1-1 0 0 0,1 1 0 0 0,0 0 0 0 0,-1 0 0 0 0,1-1 0 0 0,-1 1 0 0 0,0 0 0 0 0,0 0 0 0 0,1-1 0 0 0,-1 1 0 0 0,0 0 0 0 0,0 0 0 0 0,-1 0 0 0 0,1-1 0 0 0,0 1 0 0 0,-2 3 0 0 0,-11 29-24 0 0,13-34 12 0 0,-19 43-79 0 0,-38 77-258 0 0,36-79 321 0 0,-28 47 4 0 0,-35 62-47 0 0,45-75 58 0 0,-15 35 16 0 0,10-20-399 0 0,27-56-4724 0 0,8-22-374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5:10:3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18775 0 0,'0'0'1427'0'0,"3"0"-972"0"0,26 2-269 0 0,-20 0-187 0 0,0-1 1 0 0,1-1 0 0 0,11 0 0 0 0,83-15 130 0 0,-46 6-84 0 0,1-1-171 0 0,38-4-217 0 0,-43 9 207 0 0,233-13 78 0 0,-204 12-198 0 0,-42 3-516 0 0,-15 0 188 0 0,-4-5-8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398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32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662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79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796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65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720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7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11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7470A33E-2A8E-4315-A4B4-7224B792F6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D7BC739-B013-44CD-A744-B99EF8715D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425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3DB19E0-3BF6-41B1-9380-C72508863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791047C-B803-4F6B-B648-B6A20919FF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6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26C22650-A663-4139-8049-3DCCA2252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3C1D0E8-356A-443E-AFA6-4266B5E274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31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C031F6AD-2ED1-49E3-B1AF-1C38719BC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B473537-FA1F-42D8-9009-6F1A25AA55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55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33FF09CC-7B9D-4505-8783-B690C2A87F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10698153-EE44-407E-B2AC-47B0DF23D1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08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2D11308-C759-454B-B18E-9A190F2A3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797F3F8-C61D-44CB-BA25-4D13C62705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27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E79D645F-8D10-4DF8-8DB7-72BD447A7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4D22289-56B7-49B5-AE45-E08CED419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90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71A045D-83DE-439B-838D-8B47C1C2A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BAD25FFA-5BBC-4088-A638-87D24DF7C2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41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C1AA086A-9F85-406D-AAB1-4C9D5AE13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76FCC8F-52E6-49F9-A45F-C2BA15F8C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99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87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68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2E9223ED-4658-422A-9721-F22BEE262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CB2358E-31C5-48F2-8785-C2AC927E46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85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8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418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27.png"/><Relationship Id="rId4" Type="http://schemas.openxmlformats.org/officeDocument/2006/relationships/image" Target="../media/image2240.png"/><Relationship Id="rId9" Type="http://schemas.openxmlformats.org/officeDocument/2006/relationships/customXml" Target="../ink/ink4.xml"/><Relationship Id="rId14" Type="http://schemas.openxmlformats.org/officeDocument/2006/relationships/image" Target="../media/image2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customXml" Target="../ink/ink13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28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12.xml"/><Relationship Id="rId24" Type="http://schemas.openxmlformats.org/officeDocument/2006/relationships/image" Target="../media/image234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36.png"/><Relationship Id="rId10" Type="http://schemas.openxmlformats.org/officeDocument/2006/relationships/image" Target="../media/image227.png"/><Relationship Id="rId19" Type="http://schemas.openxmlformats.org/officeDocument/2006/relationships/customXml" Target="../ink/ink16.xml"/><Relationship Id="rId4" Type="http://schemas.openxmlformats.org/officeDocument/2006/relationships/image" Target="../media/image2240.png"/><Relationship Id="rId9" Type="http://schemas.openxmlformats.org/officeDocument/2006/relationships/customXml" Target="../ink/ink11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00.png"/><Relationship Id="rId20" Type="http://schemas.openxmlformats.org/officeDocument/2006/relationships/image" Target="../media/image232.png"/><Relationship Id="rId29" Type="http://schemas.openxmlformats.org/officeDocument/2006/relationships/customXml" Target="../ink/ink34.xml"/><Relationship Id="rId41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customXml" Target="../ink/ink2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38.xml"/><Relationship Id="rId40" Type="http://schemas.openxmlformats.org/officeDocument/2006/relationships/image" Target="../media/image242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10" Type="http://schemas.openxmlformats.org/officeDocument/2006/relationships/image" Target="../media/image227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" Type="http://schemas.openxmlformats.org/officeDocument/2006/relationships/image" Target="../media/image2240.png"/><Relationship Id="rId9" Type="http://schemas.openxmlformats.org/officeDocument/2006/relationships/customXml" Target="../ink/ink2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33.xml"/><Relationship Id="rId30" Type="http://schemas.openxmlformats.org/officeDocument/2006/relationships/image" Target="../media/image237.png"/><Relationship Id="rId35" Type="http://schemas.openxmlformats.org/officeDocument/2006/relationships/customXml" Target="../ink/ink37.xml"/><Relationship Id="rId8" Type="http://schemas.openxmlformats.org/officeDocument/2006/relationships/image" Target="../media/image226.png"/><Relationship Id="rId3" Type="http://schemas.openxmlformats.org/officeDocument/2006/relationships/customXml" Target="../ink/ink21.xml"/><Relationship Id="rId12" Type="http://schemas.openxmlformats.org/officeDocument/2006/relationships/image" Target="../media/image228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24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231.png"/><Relationship Id="rId26" Type="http://schemas.openxmlformats.org/officeDocument/2006/relationships/image" Target="../media/image235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63.xml"/><Relationship Id="rId50" Type="http://schemas.openxmlformats.org/officeDocument/2006/relationships/image" Target="../media/image247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00.png"/><Relationship Id="rId29" Type="http://schemas.openxmlformats.org/officeDocument/2006/relationships/customXml" Target="../ink/ink54.xml"/><Relationship Id="rId11" Type="http://schemas.openxmlformats.org/officeDocument/2006/relationships/customXml" Target="../ink/ink45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58.xml"/><Relationship Id="rId40" Type="http://schemas.openxmlformats.org/officeDocument/2006/relationships/image" Target="../media/image242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" Type="http://schemas.openxmlformats.org/officeDocument/2006/relationships/customXml" Target="../ink/ink42.xml"/><Relationship Id="rId10" Type="http://schemas.openxmlformats.org/officeDocument/2006/relationships/image" Target="../media/image227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4" Type="http://schemas.openxmlformats.org/officeDocument/2006/relationships/image" Target="../media/image2240.png"/><Relationship Id="rId9" Type="http://schemas.openxmlformats.org/officeDocument/2006/relationships/customXml" Target="../ink/ink44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53.xml"/><Relationship Id="rId30" Type="http://schemas.openxmlformats.org/officeDocument/2006/relationships/image" Target="../media/image237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246.png"/><Relationship Id="rId8" Type="http://schemas.openxmlformats.org/officeDocument/2006/relationships/image" Target="../media/image226.png"/><Relationship Id="rId51" Type="http://schemas.openxmlformats.org/officeDocument/2006/relationships/customXml" Target="../ink/ink65.xml"/><Relationship Id="rId3" Type="http://schemas.openxmlformats.org/officeDocument/2006/relationships/customXml" Target="../ink/ink41.xml"/><Relationship Id="rId12" Type="http://schemas.openxmlformats.org/officeDocument/2006/relationships/image" Target="../media/image228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20" Type="http://schemas.openxmlformats.org/officeDocument/2006/relationships/image" Target="../media/image232.png"/><Relationship Id="rId41" Type="http://schemas.openxmlformats.org/officeDocument/2006/relationships/customXml" Target="../ink/ink60.xml"/><Relationship Id="rId54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6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76.xml"/><Relationship Id="rId34" Type="http://schemas.openxmlformats.org/officeDocument/2006/relationships/image" Target="../media/image239.png"/><Relationship Id="rId42" Type="http://schemas.openxmlformats.org/officeDocument/2006/relationships/image" Target="../media/image243.png"/><Relationship Id="rId47" Type="http://schemas.openxmlformats.org/officeDocument/2006/relationships/customXml" Target="../ink/ink89.xml"/><Relationship Id="rId50" Type="http://schemas.openxmlformats.org/officeDocument/2006/relationships/image" Target="../media/image247.png"/><Relationship Id="rId55" Type="http://schemas.openxmlformats.org/officeDocument/2006/relationships/customXml" Target="../ink/ink93.xml"/><Relationship Id="rId63" Type="http://schemas.openxmlformats.org/officeDocument/2006/relationships/customXml" Target="../ink/ink97.xml"/><Relationship Id="rId68" Type="http://schemas.openxmlformats.org/officeDocument/2006/relationships/image" Target="../media/image256.png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00.png"/><Relationship Id="rId29" Type="http://schemas.openxmlformats.org/officeDocument/2006/relationships/customXml" Target="../ink/ink80.xml"/><Relationship Id="rId11" Type="http://schemas.openxmlformats.org/officeDocument/2006/relationships/customXml" Target="../ink/ink71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84.xml"/><Relationship Id="rId40" Type="http://schemas.openxmlformats.org/officeDocument/2006/relationships/image" Target="../media/image242.png"/><Relationship Id="rId45" Type="http://schemas.openxmlformats.org/officeDocument/2006/relationships/customXml" Target="../ink/ink88.xml"/><Relationship Id="rId53" Type="http://schemas.openxmlformats.org/officeDocument/2006/relationships/customXml" Target="../ink/ink92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5" Type="http://schemas.openxmlformats.org/officeDocument/2006/relationships/customXml" Target="../ink/ink68.xml"/><Relationship Id="rId61" Type="http://schemas.openxmlformats.org/officeDocument/2006/relationships/customXml" Target="../ink/ink96.xml"/><Relationship Id="rId19" Type="http://schemas.openxmlformats.org/officeDocument/2006/relationships/customXml" Target="../ink/ink75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79.xml"/><Relationship Id="rId30" Type="http://schemas.openxmlformats.org/officeDocument/2006/relationships/image" Target="../media/image237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8" Type="http://schemas.openxmlformats.org/officeDocument/2006/relationships/image" Target="../media/image226.png"/><Relationship Id="rId51" Type="http://schemas.openxmlformats.org/officeDocument/2006/relationships/customXml" Target="../ink/ink91.xml"/><Relationship Id="rId3" Type="http://schemas.openxmlformats.org/officeDocument/2006/relationships/customXml" Target="../ink/ink67.xml"/><Relationship Id="rId12" Type="http://schemas.openxmlformats.org/officeDocument/2006/relationships/image" Target="../media/image228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95.xml"/><Relationship Id="rId67" Type="http://schemas.openxmlformats.org/officeDocument/2006/relationships/customXml" Target="../ink/ink99.xml"/><Relationship Id="rId20" Type="http://schemas.openxmlformats.org/officeDocument/2006/relationships/image" Target="../media/image232.png"/><Relationship Id="rId41" Type="http://schemas.openxmlformats.org/officeDocument/2006/relationships/customXml" Target="../ink/ink86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90.xml"/><Relationship Id="rId57" Type="http://schemas.openxmlformats.org/officeDocument/2006/relationships/customXml" Target="../ink/ink94.xml"/><Relationship Id="rId10" Type="http://schemas.openxmlformats.org/officeDocument/2006/relationships/image" Target="../media/image227.png"/><Relationship Id="rId31" Type="http://schemas.openxmlformats.org/officeDocument/2006/relationships/customXml" Target="../ink/ink81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98.xml"/><Relationship Id="rId4" Type="http://schemas.openxmlformats.org/officeDocument/2006/relationships/image" Target="../media/image2240.png"/><Relationship Id="rId9" Type="http://schemas.openxmlformats.org/officeDocument/2006/relationships/customXml" Target="../ink/ink70.xml"/><Relationship Id="rId13" Type="http://schemas.openxmlformats.org/officeDocument/2006/relationships/customXml" Target="../ink/ink72.xml"/><Relationship Id="rId18" Type="http://schemas.openxmlformats.org/officeDocument/2006/relationships/image" Target="../media/image231.png"/><Relationship Id="rId39" Type="http://schemas.openxmlformats.org/officeDocument/2006/relationships/customXml" Target="../ink/ink8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09.xml"/><Relationship Id="rId42" Type="http://schemas.openxmlformats.org/officeDocument/2006/relationships/image" Target="../media/image243.png"/><Relationship Id="rId47" Type="http://schemas.openxmlformats.org/officeDocument/2006/relationships/customXml" Target="../ink/ink122.xml"/><Relationship Id="rId63" Type="http://schemas.openxmlformats.org/officeDocument/2006/relationships/customXml" Target="../ink/ink130.xml"/><Relationship Id="rId68" Type="http://schemas.openxmlformats.org/officeDocument/2006/relationships/image" Target="../media/image256.png"/><Relationship Id="rId16" Type="http://schemas.openxmlformats.org/officeDocument/2006/relationships/image" Target="../media/image2300.png"/><Relationship Id="rId11" Type="http://schemas.openxmlformats.org/officeDocument/2006/relationships/customXml" Target="../ink/ink104.xml"/><Relationship Id="rId24" Type="http://schemas.openxmlformats.org/officeDocument/2006/relationships/image" Target="../media/image234.png"/><Relationship Id="rId32" Type="http://schemas.openxmlformats.org/officeDocument/2006/relationships/image" Target="../media/image238.png"/><Relationship Id="rId37" Type="http://schemas.openxmlformats.org/officeDocument/2006/relationships/customXml" Target="../ink/ink117.xml"/><Relationship Id="rId40" Type="http://schemas.openxmlformats.org/officeDocument/2006/relationships/image" Target="../media/image242.png"/><Relationship Id="rId45" Type="http://schemas.openxmlformats.org/officeDocument/2006/relationships/customXml" Target="../ink/ink121.xml"/><Relationship Id="rId53" Type="http://schemas.openxmlformats.org/officeDocument/2006/relationships/customXml" Target="../ink/ink125.xml"/><Relationship Id="rId58" Type="http://schemas.openxmlformats.org/officeDocument/2006/relationships/image" Target="../media/image251.png"/><Relationship Id="rId66" Type="http://schemas.openxmlformats.org/officeDocument/2006/relationships/image" Target="../media/image255.png"/><Relationship Id="rId74" Type="http://schemas.openxmlformats.org/officeDocument/2006/relationships/image" Target="../media/image259.png"/><Relationship Id="rId79" Type="http://schemas.openxmlformats.org/officeDocument/2006/relationships/customXml" Target="../ink/ink138.xml"/><Relationship Id="rId5" Type="http://schemas.openxmlformats.org/officeDocument/2006/relationships/customXml" Target="../ink/ink101.xml"/><Relationship Id="rId61" Type="http://schemas.openxmlformats.org/officeDocument/2006/relationships/customXml" Target="../ink/ink129.xml"/><Relationship Id="rId19" Type="http://schemas.openxmlformats.org/officeDocument/2006/relationships/customXml" Target="../ink/ink108.xml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12.xml"/><Relationship Id="rId30" Type="http://schemas.openxmlformats.org/officeDocument/2006/relationships/image" Target="../media/image237.png"/><Relationship Id="rId35" Type="http://schemas.openxmlformats.org/officeDocument/2006/relationships/customXml" Target="../ink/ink116.xml"/><Relationship Id="rId43" Type="http://schemas.openxmlformats.org/officeDocument/2006/relationships/customXml" Target="../ink/ink120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33.xml"/><Relationship Id="rId77" Type="http://schemas.openxmlformats.org/officeDocument/2006/relationships/customXml" Target="../ink/ink137.xml"/><Relationship Id="rId8" Type="http://schemas.openxmlformats.org/officeDocument/2006/relationships/image" Target="../media/image226.png"/><Relationship Id="rId51" Type="http://schemas.openxmlformats.org/officeDocument/2006/relationships/customXml" Target="../ink/ink124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3" Type="http://schemas.openxmlformats.org/officeDocument/2006/relationships/customXml" Target="../ink/ink100.xml"/><Relationship Id="rId12" Type="http://schemas.openxmlformats.org/officeDocument/2006/relationships/image" Target="../media/image228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33" Type="http://schemas.openxmlformats.org/officeDocument/2006/relationships/customXml" Target="../ink/ink115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28.xml"/><Relationship Id="rId67" Type="http://schemas.openxmlformats.org/officeDocument/2006/relationships/customXml" Target="../ink/ink132.xml"/><Relationship Id="rId20" Type="http://schemas.openxmlformats.org/officeDocument/2006/relationships/image" Target="../media/image232.png"/><Relationship Id="rId41" Type="http://schemas.openxmlformats.org/officeDocument/2006/relationships/customXml" Target="../ink/ink119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23.xml"/><Relationship Id="rId57" Type="http://schemas.openxmlformats.org/officeDocument/2006/relationships/customXml" Target="../ink/ink127.xml"/><Relationship Id="rId10" Type="http://schemas.openxmlformats.org/officeDocument/2006/relationships/image" Target="../media/image227.png"/><Relationship Id="rId31" Type="http://schemas.openxmlformats.org/officeDocument/2006/relationships/customXml" Target="../ink/ink114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31.xml"/><Relationship Id="rId73" Type="http://schemas.openxmlformats.org/officeDocument/2006/relationships/customXml" Target="../ink/ink135.xml"/><Relationship Id="rId78" Type="http://schemas.openxmlformats.org/officeDocument/2006/relationships/image" Target="../media/image261.png"/><Relationship Id="rId4" Type="http://schemas.openxmlformats.org/officeDocument/2006/relationships/image" Target="../media/image2240.png"/><Relationship Id="rId9" Type="http://schemas.openxmlformats.org/officeDocument/2006/relationships/customXml" Target="../ink/ink103.xml"/><Relationship Id="rId13" Type="http://schemas.openxmlformats.org/officeDocument/2006/relationships/customXml" Target="../ink/ink105.xml"/><Relationship Id="rId18" Type="http://schemas.openxmlformats.org/officeDocument/2006/relationships/image" Target="../media/image231.png"/><Relationship Id="rId39" Type="http://schemas.openxmlformats.org/officeDocument/2006/relationships/customXml" Target="../ink/ink118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26.xml"/><Relationship Id="rId76" Type="http://schemas.openxmlformats.org/officeDocument/2006/relationships/image" Target="../media/image2600.png"/><Relationship Id="rId7" Type="http://schemas.openxmlformats.org/officeDocument/2006/relationships/customXml" Target="../ink/ink102.xml"/><Relationship Id="rId71" Type="http://schemas.openxmlformats.org/officeDocument/2006/relationships/customXml" Target="../ink/ink134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1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48.xml"/><Relationship Id="rId42" Type="http://schemas.openxmlformats.org/officeDocument/2006/relationships/image" Target="../media/image243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182.xml"/><Relationship Id="rId16" Type="http://schemas.openxmlformats.org/officeDocument/2006/relationships/image" Target="../media/image2300.png"/><Relationship Id="rId11" Type="http://schemas.openxmlformats.org/officeDocument/2006/relationships/customXml" Target="../ink/ink143.xml"/><Relationship Id="rId32" Type="http://schemas.openxmlformats.org/officeDocument/2006/relationships/image" Target="../media/image238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67.png"/><Relationship Id="rId14" Type="http://schemas.openxmlformats.org/officeDocument/2006/relationships/image" Target="../media/image229.png"/><Relationship Id="rId22" Type="http://schemas.openxmlformats.org/officeDocument/2006/relationships/image" Target="../media/image233.png"/><Relationship Id="rId27" Type="http://schemas.openxmlformats.org/officeDocument/2006/relationships/customXml" Target="../ink/ink151.xml"/><Relationship Id="rId30" Type="http://schemas.openxmlformats.org/officeDocument/2006/relationships/image" Target="../media/image237.png"/><Relationship Id="rId35" Type="http://schemas.openxmlformats.org/officeDocument/2006/relationships/customXml" Target="../ink/ink155.xml"/><Relationship Id="rId43" Type="http://schemas.openxmlformats.org/officeDocument/2006/relationships/customXml" Target="../ink/ink159.xml"/><Relationship Id="rId48" Type="http://schemas.openxmlformats.org/officeDocument/2006/relationships/image" Target="../media/image246.png"/><Relationship Id="rId56" Type="http://schemas.openxmlformats.org/officeDocument/2006/relationships/image" Target="../media/image2500.png"/><Relationship Id="rId64" Type="http://schemas.openxmlformats.org/officeDocument/2006/relationships/image" Target="../media/image254.png"/><Relationship Id="rId69" Type="http://schemas.openxmlformats.org/officeDocument/2006/relationships/customXml" Target="../ink/ink172.xml"/><Relationship Id="rId77" Type="http://schemas.openxmlformats.org/officeDocument/2006/relationships/customXml" Target="../ink/ink176.xml"/><Relationship Id="rId8" Type="http://schemas.openxmlformats.org/officeDocument/2006/relationships/image" Target="../media/image226.png"/><Relationship Id="rId51" Type="http://schemas.openxmlformats.org/officeDocument/2006/relationships/customXml" Target="../ink/ink163.xml"/><Relationship Id="rId72" Type="http://schemas.openxmlformats.org/officeDocument/2006/relationships/image" Target="../media/image258.png"/><Relationship Id="rId80" Type="http://schemas.openxmlformats.org/officeDocument/2006/relationships/image" Target="../media/image262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28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41.png"/><Relationship Id="rId46" Type="http://schemas.openxmlformats.org/officeDocument/2006/relationships/image" Target="../media/image245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32.png"/><Relationship Id="rId41" Type="http://schemas.openxmlformats.org/officeDocument/2006/relationships/customXml" Target="../ink/ink158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66.png"/><Relationship Id="rId91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27.png"/><Relationship Id="rId31" Type="http://schemas.openxmlformats.org/officeDocument/2006/relationships/customXml" Target="../ink/ink153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61.png"/><Relationship Id="rId81" Type="http://schemas.openxmlformats.org/officeDocument/2006/relationships/customXml" Target="../ink/ink178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31.png"/><Relationship Id="rId39" Type="http://schemas.openxmlformats.org/officeDocument/2006/relationships/customXml" Target="../ink/ink15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165.xml"/><Relationship Id="rId76" Type="http://schemas.openxmlformats.org/officeDocument/2006/relationships/image" Target="../media/image2600.png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52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160.xml"/><Relationship Id="rId66" Type="http://schemas.openxmlformats.org/officeDocument/2006/relationships/image" Target="../media/image255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63.png"/><Relationship Id="rId19" Type="http://schemas.openxmlformats.org/officeDocument/2006/relationships/customXml" Target="../ink/ink14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21" Type="http://schemas.openxmlformats.org/officeDocument/2006/relationships/customXml" Target="../ink/ink193.xml"/><Relationship Id="rId42" Type="http://schemas.openxmlformats.org/officeDocument/2006/relationships/image" Target="../media/image243.png"/><Relationship Id="rId47" Type="http://schemas.openxmlformats.org/officeDocument/2006/relationships/customXml" Target="../ink/ink206.xml"/><Relationship Id="rId63" Type="http://schemas.openxmlformats.org/officeDocument/2006/relationships/customXml" Target="../ink/ink214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27.xml"/><Relationship Id="rId16" Type="http://schemas.openxmlformats.org/officeDocument/2006/relationships/image" Target="../media/image2300.png"/><Relationship Id="rId11" Type="http://schemas.openxmlformats.org/officeDocument/2006/relationships/customXml" Target="../ink/ink188.xml"/><Relationship Id="rId32" Type="http://schemas.openxmlformats.org/officeDocument/2006/relationships/image" Target="../media/image238.png"/><Relationship Id="rId37" Type="http://schemas.openxmlformats.org/officeDocument/2006/relationships/customXml" Target="../ink/ink201.xml"/><Relationship Id="rId53" Type="http://schemas.openxmlformats.org/officeDocument/2006/relationships/customXml" Target="../ink/ink209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22.xml"/><Relationship Id="rId102" Type="http://schemas.openxmlformats.org/officeDocument/2006/relationships/image" Target="../media/image273.png"/><Relationship Id="rId5" Type="http://schemas.openxmlformats.org/officeDocument/2006/relationships/customXml" Target="../ink/ink185.xml"/><Relationship Id="rId90" Type="http://schemas.openxmlformats.org/officeDocument/2006/relationships/image" Target="../media/image267.png"/><Relationship Id="rId95" Type="http://schemas.openxmlformats.org/officeDocument/2006/relationships/customXml" Target="../ink/ink230.xml"/><Relationship Id="rId22" Type="http://schemas.openxmlformats.org/officeDocument/2006/relationships/image" Target="../media/image233.png"/><Relationship Id="rId27" Type="http://schemas.openxmlformats.org/officeDocument/2006/relationships/customXml" Target="../ink/ink196.xml"/><Relationship Id="rId43" Type="http://schemas.openxmlformats.org/officeDocument/2006/relationships/customXml" Target="../ink/ink20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17.xml"/><Relationship Id="rId80" Type="http://schemas.openxmlformats.org/officeDocument/2006/relationships/image" Target="../media/image262.png"/><Relationship Id="rId85" Type="http://schemas.openxmlformats.org/officeDocument/2006/relationships/customXml" Target="../ink/ink225.xml"/><Relationship Id="rId12" Type="http://schemas.openxmlformats.org/officeDocument/2006/relationships/image" Target="../media/image228.png"/><Relationship Id="rId17" Type="http://schemas.openxmlformats.org/officeDocument/2006/relationships/customXml" Target="../ink/ink191.xml"/><Relationship Id="rId33" Type="http://schemas.openxmlformats.org/officeDocument/2006/relationships/customXml" Target="../ink/ink199.xml"/><Relationship Id="rId38" Type="http://schemas.openxmlformats.org/officeDocument/2006/relationships/image" Target="../media/image241.png"/><Relationship Id="rId59" Type="http://schemas.openxmlformats.org/officeDocument/2006/relationships/customXml" Target="../ink/ink212.xml"/><Relationship Id="rId103" Type="http://schemas.openxmlformats.org/officeDocument/2006/relationships/customXml" Target="../ink/ink234.xml"/><Relationship Id="rId20" Type="http://schemas.openxmlformats.org/officeDocument/2006/relationships/image" Target="../media/image232.png"/><Relationship Id="rId41" Type="http://schemas.openxmlformats.org/officeDocument/2006/relationships/customXml" Target="../ink/ink203.xml"/><Relationship Id="rId54" Type="http://schemas.openxmlformats.org/officeDocument/2006/relationships/image" Target="../media/image249.png"/><Relationship Id="rId62" Type="http://schemas.openxmlformats.org/officeDocument/2006/relationships/image" Target="../media/image253.png"/><Relationship Id="rId70" Type="http://schemas.openxmlformats.org/officeDocument/2006/relationships/image" Target="../media/image257.png"/><Relationship Id="rId75" Type="http://schemas.openxmlformats.org/officeDocument/2006/relationships/customXml" Target="../ink/ink220.xml"/><Relationship Id="rId83" Type="http://schemas.openxmlformats.org/officeDocument/2006/relationships/customXml" Target="../ink/ink224.xml"/><Relationship Id="rId88" Type="http://schemas.openxmlformats.org/officeDocument/2006/relationships/image" Target="../media/image266.png"/><Relationship Id="rId91" Type="http://schemas.openxmlformats.org/officeDocument/2006/relationships/customXml" Target="../ink/ink228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5" Type="http://schemas.openxmlformats.org/officeDocument/2006/relationships/customXml" Target="../ink/ink190.xml"/><Relationship Id="rId23" Type="http://schemas.openxmlformats.org/officeDocument/2006/relationships/customXml" Target="../ink/ink194.xml"/><Relationship Id="rId28" Type="http://schemas.openxmlformats.org/officeDocument/2006/relationships/image" Target="../media/image236.png"/><Relationship Id="rId36" Type="http://schemas.openxmlformats.org/officeDocument/2006/relationships/image" Target="../media/image2400.png"/><Relationship Id="rId49" Type="http://schemas.openxmlformats.org/officeDocument/2006/relationships/customXml" Target="../ink/ink207.xml"/><Relationship Id="rId57" Type="http://schemas.openxmlformats.org/officeDocument/2006/relationships/customXml" Target="../ink/ink211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198.xml"/><Relationship Id="rId44" Type="http://schemas.openxmlformats.org/officeDocument/2006/relationships/image" Target="../media/image244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customXml" Target="../ink/ink215.xml"/><Relationship Id="rId73" Type="http://schemas.openxmlformats.org/officeDocument/2006/relationships/customXml" Target="../ink/ink219.xml"/><Relationship Id="rId78" Type="http://schemas.openxmlformats.org/officeDocument/2006/relationships/image" Target="../media/image261.png"/><Relationship Id="rId81" Type="http://schemas.openxmlformats.org/officeDocument/2006/relationships/customXml" Target="../ink/ink223.xml"/><Relationship Id="rId86" Type="http://schemas.openxmlformats.org/officeDocument/2006/relationships/image" Target="../media/image265.png"/><Relationship Id="rId94" Type="http://schemas.openxmlformats.org/officeDocument/2006/relationships/image" Target="../media/image269.png"/><Relationship Id="rId99" Type="http://schemas.openxmlformats.org/officeDocument/2006/relationships/customXml" Target="../ink/ink232.xml"/><Relationship Id="rId101" Type="http://schemas.openxmlformats.org/officeDocument/2006/relationships/customXml" Target="../ink/ink233.xml"/><Relationship Id="rId4" Type="http://schemas.openxmlformats.org/officeDocument/2006/relationships/image" Target="../media/image2240.png"/><Relationship Id="rId9" Type="http://schemas.openxmlformats.org/officeDocument/2006/relationships/customXml" Target="../ink/ink187.xml"/><Relationship Id="rId13" Type="http://schemas.openxmlformats.org/officeDocument/2006/relationships/customXml" Target="../ink/ink189.xml"/><Relationship Id="rId18" Type="http://schemas.openxmlformats.org/officeDocument/2006/relationships/image" Target="../media/image231.png"/><Relationship Id="rId39" Type="http://schemas.openxmlformats.org/officeDocument/2006/relationships/customXml" Target="../ink/ink202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10.xml"/><Relationship Id="rId76" Type="http://schemas.openxmlformats.org/officeDocument/2006/relationships/image" Target="../media/image2600.png"/><Relationship Id="rId97" Type="http://schemas.openxmlformats.org/officeDocument/2006/relationships/customXml" Target="../ink/ink231.xml"/><Relationship Id="rId104" Type="http://schemas.openxmlformats.org/officeDocument/2006/relationships/image" Target="../media/image274.png"/><Relationship Id="rId7" Type="http://schemas.openxmlformats.org/officeDocument/2006/relationships/customXml" Target="../ink/ink186.xml"/><Relationship Id="rId71" Type="http://schemas.openxmlformats.org/officeDocument/2006/relationships/customXml" Target="../ink/ink21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9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05.xml"/><Relationship Id="rId66" Type="http://schemas.openxmlformats.org/officeDocument/2006/relationships/image" Target="../media/image255.png"/><Relationship Id="rId87" Type="http://schemas.openxmlformats.org/officeDocument/2006/relationships/customXml" Target="../ink/ink226.xml"/><Relationship Id="rId61" Type="http://schemas.openxmlformats.org/officeDocument/2006/relationships/customXml" Target="../ink/ink213.xml"/><Relationship Id="rId82" Type="http://schemas.openxmlformats.org/officeDocument/2006/relationships/image" Target="../media/image263.png"/><Relationship Id="rId19" Type="http://schemas.openxmlformats.org/officeDocument/2006/relationships/customXml" Target="../ink/ink19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00.xml"/><Relationship Id="rId56" Type="http://schemas.openxmlformats.org/officeDocument/2006/relationships/image" Target="../media/image2500.png"/><Relationship Id="rId77" Type="http://schemas.openxmlformats.org/officeDocument/2006/relationships/customXml" Target="../ink/ink221.xml"/><Relationship Id="rId100" Type="http://schemas.openxmlformats.org/officeDocument/2006/relationships/image" Target="../media/image272.png"/><Relationship Id="rId105" Type="http://schemas.openxmlformats.org/officeDocument/2006/relationships/customXml" Target="../ink/ink235.xml"/><Relationship Id="rId8" Type="http://schemas.openxmlformats.org/officeDocument/2006/relationships/image" Target="../media/image226.png"/><Relationship Id="rId51" Type="http://schemas.openxmlformats.org/officeDocument/2006/relationships/customXml" Target="../ink/ink208.xml"/><Relationship Id="rId72" Type="http://schemas.openxmlformats.org/officeDocument/2006/relationships/image" Target="../media/image258.png"/><Relationship Id="rId93" Type="http://schemas.openxmlformats.org/officeDocument/2006/relationships/customXml" Target="../ink/ink229.xml"/><Relationship Id="rId98" Type="http://schemas.openxmlformats.org/officeDocument/2006/relationships/image" Target="../media/image271.png"/><Relationship Id="rId3" Type="http://schemas.openxmlformats.org/officeDocument/2006/relationships/customXml" Target="../ink/ink184.xml"/><Relationship Id="rId25" Type="http://schemas.openxmlformats.org/officeDocument/2006/relationships/customXml" Target="../ink/ink195.xml"/><Relationship Id="rId46" Type="http://schemas.openxmlformats.org/officeDocument/2006/relationships/image" Target="../media/image245.png"/><Relationship Id="rId67" Type="http://schemas.openxmlformats.org/officeDocument/2006/relationships/customXml" Target="../ink/ink2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5.png"/><Relationship Id="rId117" Type="http://schemas.openxmlformats.org/officeDocument/2006/relationships/customXml" Target="../ink/ink293.xml"/><Relationship Id="rId21" Type="http://schemas.openxmlformats.org/officeDocument/2006/relationships/customXml" Target="../ink/ink245.xml"/><Relationship Id="rId42" Type="http://schemas.openxmlformats.org/officeDocument/2006/relationships/image" Target="../media/image243.png"/><Relationship Id="rId47" Type="http://schemas.openxmlformats.org/officeDocument/2006/relationships/customXml" Target="../ink/ink258.xml"/><Relationship Id="rId63" Type="http://schemas.openxmlformats.org/officeDocument/2006/relationships/customXml" Target="../ink/ink266.xml"/><Relationship Id="rId68" Type="http://schemas.openxmlformats.org/officeDocument/2006/relationships/image" Target="../media/image256.png"/><Relationship Id="rId84" Type="http://schemas.openxmlformats.org/officeDocument/2006/relationships/image" Target="../media/image264.png"/><Relationship Id="rId89" Type="http://schemas.openxmlformats.org/officeDocument/2006/relationships/customXml" Target="../ink/ink279.xml"/><Relationship Id="rId112" Type="http://schemas.openxmlformats.org/officeDocument/2006/relationships/image" Target="../media/image278.png"/><Relationship Id="rId16" Type="http://schemas.openxmlformats.org/officeDocument/2006/relationships/image" Target="../media/image2300.png"/><Relationship Id="rId107" Type="http://schemas.openxmlformats.org/officeDocument/2006/relationships/customXml" Target="../ink/ink288.xml"/><Relationship Id="rId11" Type="http://schemas.openxmlformats.org/officeDocument/2006/relationships/customXml" Target="../ink/ink240.xml"/><Relationship Id="rId32" Type="http://schemas.openxmlformats.org/officeDocument/2006/relationships/image" Target="../media/image238.png"/><Relationship Id="rId37" Type="http://schemas.openxmlformats.org/officeDocument/2006/relationships/customXml" Target="../ink/ink253.xml"/><Relationship Id="rId53" Type="http://schemas.openxmlformats.org/officeDocument/2006/relationships/customXml" Target="../ink/ink26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274.xml"/><Relationship Id="rId102" Type="http://schemas.openxmlformats.org/officeDocument/2006/relationships/image" Target="../media/image273.png"/><Relationship Id="rId5" Type="http://schemas.openxmlformats.org/officeDocument/2006/relationships/customXml" Target="../ink/ink237.xml"/><Relationship Id="rId90" Type="http://schemas.openxmlformats.org/officeDocument/2006/relationships/image" Target="../media/image267.png"/><Relationship Id="rId95" Type="http://schemas.openxmlformats.org/officeDocument/2006/relationships/customXml" Target="../ink/ink282.xml"/><Relationship Id="rId22" Type="http://schemas.openxmlformats.org/officeDocument/2006/relationships/image" Target="../media/image233.png"/><Relationship Id="rId27" Type="http://schemas.openxmlformats.org/officeDocument/2006/relationships/customXml" Target="../ink/ink248.xml"/><Relationship Id="rId43" Type="http://schemas.openxmlformats.org/officeDocument/2006/relationships/customXml" Target="../ink/ink25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269.xml"/><Relationship Id="rId113" Type="http://schemas.openxmlformats.org/officeDocument/2006/relationships/customXml" Target="../ink/ink291.xml"/><Relationship Id="rId118" Type="http://schemas.openxmlformats.org/officeDocument/2006/relationships/image" Target="../media/image281.png"/><Relationship Id="rId80" Type="http://schemas.openxmlformats.org/officeDocument/2006/relationships/image" Target="../media/image262.png"/><Relationship Id="rId85" Type="http://schemas.openxmlformats.org/officeDocument/2006/relationships/customXml" Target="../ink/ink277.xml"/><Relationship Id="rId12" Type="http://schemas.openxmlformats.org/officeDocument/2006/relationships/image" Target="../media/image228.png"/><Relationship Id="rId17" Type="http://schemas.openxmlformats.org/officeDocument/2006/relationships/customXml" Target="../ink/ink243.xml"/><Relationship Id="rId33" Type="http://schemas.openxmlformats.org/officeDocument/2006/relationships/customXml" Target="../ink/ink251.xml"/><Relationship Id="rId38" Type="http://schemas.openxmlformats.org/officeDocument/2006/relationships/image" Target="../media/image241.png"/><Relationship Id="rId59" Type="http://schemas.openxmlformats.org/officeDocument/2006/relationships/customXml" Target="../ink/ink264.xml"/><Relationship Id="rId103" Type="http://schemas.openxmlformats.org/officeDocument/2006/relationships/customXml" Target="../ink/ink286.xml"/><Relationship Id="rId108" Type="http://schemas.openxmlformats.org/officeDocument/2006/relationships/image" Target="../media/image276.png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272.xml"/><Relationship Id="rId91" Type="http://schemas.openxmlformats.org/officeDocument/2006/relationships/customXml" Target="../ink/ink28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246.xml"/><Relationship Id="rId28" Type="http://schemas.openxmlformats.org/officeDocument/2006/relationships/image" Target="../media/image236.png"/><Relationship Id="rId49" Type="http://schemas.openxmlformats.org/officeDocument/2006/relationships/customXml" Target="../ink/ink259.xml"/><Relationship Id="rId114" Type="http://schemas.openxmlformats.org/officeDocument/2006/relationships/image" Target="../media/image279.png"/><Relationship Id="rId119" Type="http://schemas.openxmlformats.org/officeDocument/2006/relationships/customXml" Target="../ink/ink29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267.xml"/><Relationship Id="rId81" Type="http://schemas.openxmlformats.org/officeDocument/2006/relationships/customXml" Target="../ink/ink275.xml"/><Relationship Id="rId86" Type="http://schemas.openxmlformats.org/officeDocument/2006/relationships/image" Target="../media/image265.png"/><Relationship Id="rId4" Type="http://schemas.openxmlformats.org/officeDocument/2006/relationships/image" Target="../media/image2240.png"/><Relationship Id="rId9" Type="http://schemas.openxmlformats.org/officeDocument/2006/relationships/customXml" Target="../ink/ink239.xml"/><Relationship Id="rId13" Type="http://schemas.openxmlformats.org/officeDocument/2006/relationships/customXml" Target="../ink/ink241.xml"/><Relationship Id="rId18" Type="http://schemas.openxmlformats.org/officeDocument/2006/relationships/image" Target="../media/image231.png"/><Relationship Id="rId39" Type="http://schemas.openxmlformats.org/officeDocument/2006/relationships/customXml" Target="../ink/ink254.xml"/><Relationship Id="rId109" Type="http://schemas.openxmlformats.org/officeDocument/2006/relationships/customXml" Target="../ink/ink28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262.xml"/><Relationship Id="rId76" Type="http://schemas.openxmlformats.org/officeDocument/2006/relationships/image" Target="../media/image2600.png"/><Relationship Id="rId97" Type="http://schemas.openxmlformats.org/officeDocument/2006/relationships/customXml" Target="../ink/ink28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7" Type="http://schemas.openxmlformats.org/officeDocument/2006/relationships/customXml" Target="../ink/ink238.xml"/><Relationship Id="rId71" Type="http://schemas.openxmlformats.org/officeDocument/2006/relationships/customXml" Target="../ink/ink27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4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257.xml"/><Relationship Id="rId66" Type="http://schemas.openxmlformats.org/officeDocument/2006/relationships/image" Target="../media/image255.png"/><Relationship Id="rId87" Type="http://schemas.openxmlformats.org/officeDocument/2006/relationships/customXml" Target="../ink/ink278.xml"/><Relationship Id="rId110" Type="http://schemas.openxmlformats.org/officeDocument/2006/relationships/image" Target="../media/image277.png"/><Relationship Id="rId115" Type="http://schemas.openxmlformats.org/officeDocument/2006/relationships/customXml" Target="../ink/ink292.xml"/><Relationship Id="rId61" Type="http://schemas.openxmlformats.org/officeDocument/2006/relationships/customXml" Target="../ink/ink265.xml"/><Relationship Id="rId82" Type="http://schemas.openxmlformats.org/officeDocument/2006/relationships/image" Target="../media/image263.png"/><Relationship Id="rId19" Type="http://schemas.openxmlformats.org/officeDocument/2006/relationships/customXml" Target="../ink/ink24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252.xml"/><Relationship Id="rId56" Type="http://schemas.openxmlformats.org/officeDocument/2006/relationships/image" Target="../media/image2500.png"/><Relationship Id="rId77" Type="http://schemas.openxmlformats.org/officeDocument/2006/relationships/customXml" Target="../ink/ink273.xml"/><Relationship Id="rId100" Type="http://schemas.openxmlformats.org/officeDocument/2006/relationships/image" Target="../media/image272.png"/><Relationship Id="rId105" Type="http://schemas.openxmlformats.org/officeDocument/2006/relationships/customXml" Target="../ink/ink287.xml"/><Relationship Id="rId8" Type="http://schemas.openxmlformats.org/officeDocument/2006/relationships/image" Target="../media/image226.png"/><Relationship Id="rId51" Type="http://schemas.openxmlformats.org/officeDocument/2006/relationships/customXml" Target="../ink/ink260.xml"/><Relationship Id="rId72" Type="http://schemas.openxmlformats.org/officeDocument/2006/relationships/image" Target="../media/image258.png"/><Relationship Id="rId93" Type="http://schemas.openxmlformats.org/officeDocument/2006/relationships/customXml" Target="../ink/ink281.xml"/><Relationship Id="rId98" Type="http://schemas.openxmlformats.org/officeDocument/2006/relationships/image" Target="../media/image271.png"/><Relationship Id="rId121" Type="http://schemas.openxmlformats.org/officeDocument/2006/relationships/customXml" Target="../ink/ink295.xml"/><Relationship Id="rId3" Type="http://schemas.openxmlformats.org/officeDocument/2006/relationships/customXml" Target="../ink/ink236.xml"/><Relationship Id="rId25" Type="http://schemas.openxmlformats.org/officeDocument/2006/relationships/customXml" Target="../ink/ink247.xml"/><Relationship Id="rId46" Type="http://schemas.openxmlformats.org/officeDocument/2006/relationships/image" Target="../media/image245.png"/><Relationship Id="rId67" Type="http://schemas.openxmlformats.org/officeDocument/2006/relationships/customXml" Target="../ink/ink268.xml"/><Relationship Id="rId116" Type="http://schemas.openxmlformats.org/officeDocument/2006/relationships/image" Target="../media/image2800.png"/><Relationship Id="rId20" Type="http://schemas.openxmlformats.org/officeDocument/2006/relationships/image" Target="../media/image232.png"/><Relationship Id="rId41" Type="http://schemas.openxmlformats.org/officeDocument/2006/relationships/customXml" Target="../ink/ink255.xml"/><Relationship Id="rId62" Type="http://schemas.openxmlformats.org/officeDocument/2006/relationships/image" Target="../media/image253.png"/><Relationship Id="rId83" Type="http://schemas.openxmlformats.org/officeDocument/2006/relationships/customXml" Target="../ink/ink276.xml"/><Relationship Id="rId88" Type="http://schemas.openxmlformats.org/officeDocument/2006/relationships/image" Target="../media/image266.png"/><Relationship Id="rId111" Type="http://schemas.openxmlformats.org/officeDocument/2006/relationships/customXml" Target="../ink/ink290.xml"/><Relationship Id="rId15" Type="http://schemas.openxmlformats.org/officeDocument/2006/relationships/customXml" Target="../ink/ink242.xml"/><Relationship Id="rId36" Type="http://schemas.openxmlformats.org/officeDocument/2006/relationships/image" Target="../media/image2400.png"/><Relationship Id="rId57" Type="http://schemas.openxmlformats.org/officeDocument/2006/relationships/customXml" Target="../ink/ink263.xml"/><Relationship Id="rId106" Type="http://schemas.openxmlformats.org/officeDocument/2006/relationships/image" Target="../media/image275.png"/><Relationship Id="rId10" Type="http://schemas.openxmlformats.org/officeDocument/2006/relationships/image" Target="../media/image227.png"/><Relationship Id="rId31" Type="http://schemas.openxmlformats.org/officeDocument/2006/relationships/customXml" Target="../ink/ink250.xml"/><Relationship Id="rId52" Type="http://schemas.openxmlformats.org/officeDocument/2006/relationships/image" Target="../media/image248.png"/><Relationship Id="rId73" Type="http://schemas.openxmlformats.org/officeDocument/2006/relationships/customXml" Target="../ink/ink27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84.xml"/><Relationship Id="rId101" Type="http://schemas.openxmlformats.org/officeDocument/2006/relationships/customXml" Target="../ink/ink285.xml"/><Relationship Id="rId122" Type="http://schemas.openxmlformats.org/officeDocument/2006/relationships/image" Target="../media/image283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3.xml"/><Relationship Id="rId21" Type="http://schemas.openxmlformats.org/officeDocument/2006/relationships/customXml" Target="../ink/ink305.xml"/><Relationship Id="rId42" Type="http://schemas.openxmlformats.org/officeDocument/2006/relationships/image" Target="../media/image243.png"/><Relationship Id="rId63" Type="http://schemas.openxmlformats.org/officeDocument/2006/relationships/customXml" Target="../ink/ink32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6" Type="http://schemas.openxmlformats.org/officeDocument/2006/relationships/image" Target="../media/image2300.png"/><Relationship Id="rId107" Type="http://schemas.openxmlformats.org/officeDocument/2006/relationships/customXml" Target="../ink/ink348.xml"/><Relationship Id="rId11" Type="http://schemas.openxmlformats.org/officeDocument/2006/relationships/customXml" Target="../ink/ink300.xml"/><Relationship Id="rId32" Type="http://schemas.openxmlformats.org/officeDocument/2006/relationships/image" Target="../media/image238.png"/><Relationship Id="rId37" Type="http://schemas.openxmlformats.org/officeDocument/2006/relationships/customXml" Target="../ink/ink313.xml"/><Relationship Id="rId53" Type="http://schemas.openxmlformats.org/officeDocument/2006/relationships/customXml" Target="../ink/ink321.xml"/><Relationship Id="rId58" Type="http://schemas.openxmlformats.org/officeDocument/2006/relationships/image" Target="../media/image251.png"/><Relationship Id="rId74" Type="http://schemas.openxmlformats.org/officeDocument/2006/relationships/image" Target="../media/image259.png"/><Relationship Id="rId79" Type="http://schemas.openxmlformats.org/officeDocument/2006/relationships/customXml" Target="../ink/ink334.xml"/><Relationship Id="rId102" Type="http://schemas.openxmlformats.org/officeDocument/2006/relationships/image" Target="../media/image273.png"/><Relationship Id="rId123" Type="http://schemas.openxmlformats.org/officeDocument/2006/relationships/customXml" Target="../ink/ink356.xml"/><Relationship Id="rId128" Type="http://schemas.openxmlformats.org/officeDocument/2006/relationships/image" Target="../media/image286.png"/><Relationship Id="rId5" Type="http://schemas.openxmlformats.org/officeDocument/2006/relationships/customXml" Target="../ink/ink297.xml"/><Relationship Id="rId90" Type="http://schemas.openxmlformats.org/officeDocument/2006/relationships/image" Target="../media/image267.png"/><Relationship Id="rId95" Type="http://schemas.openxmlformats.org/officeDocument/2006/relationships/customXml" Target="../ink/ink342.xml"/><Relationship Id="rId22" Type="http://schemas.openxmlformats.org/officeDocument/2006/relationships/image" Target="../media/image233.png"/><Relationship Id="rId27" Type="http://schemas.openxmlformats.org/officeDocument/2006/relationships/customXml" Target="../ink/ink308.xml"/><Relationship Id="rId43" Type="http://schemas.openxmlformats.org/officeDocument/2006/relationships/customXml" Target="../ink/ink316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29.xml"/><Relationship Id="rId113" Type="http://schemas.openxmlformats.org/officeDocument/2006/relationships/customXml" Target="../ink/ink351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85" Type="http://schemas.openxmlformats.org/officeDocument/2006/relationships/customXml" Target="../ink/ink337.xml"/><Relationship Id="rId12" Type="http://schemas.openxmlformats.org/officeDocument/2006/relationships/image" Target="../media/image228.png"/><Relationship Id="rId17" Type="http://schemas.openxmlformats.org/officeDocument/2006/relationships/customXml" Target="../ink/ink303.xml"/><Relationship Id="rId33" Type="http://schemas.openxmlformats.org/officeDocument/2006/relationships/customXml" Target="../ink/ink311.xml"/><Relationship Id="rId38" Type="http://schemas.openxmlformats.org/officeDocument/2006/relationships/image" Target="../media/image241.png"/><Relationship Id="rId59" Type="http://schemas.openxmlformats.org/officeDocument/2006/relationships/customXml" Target="../ink/ink324.xml"/><Relationship Id="rId103" Type="http://schemas.openxmlformats.org/officeDocument/2006/relationships/customXml" Target="../ink/ink346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359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332.xml"/><Relationship Id="rId91" Type="http://schemas.openxmlformats.org/officeDocument/2006/relationships/customXml" Target="../ink/ink340.xml"/><Relationship Id="rId96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06.xml"/><Relationship Id="rId28" Type="http://schemas.openxmlformats.org/officeDocument/2006/relationships/image" Target="../media/image236.png"/><Relationship Id="rId49" Type="http://schemas.openxmlformats.org/officeDocument/2006/relationships/customXml" Target="../ink/ink319.xml"/><Relationship Id="rId114" Type="http://schemas.openxmlformats.org/officeDocument/2006/relationships/image" Target="../media/image279.png"/><Relationship Id="rId119" Type="http://schemas.openxmlformats.org/officeDocument/2006/relationships/customXml" Target="../ink/ink354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27.xml"/><Relationship Id="rId81" Type="http://schemas.openxmlformats.org/officeDocument/2006/relationships/customXml" Target="../ink/ink335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362.xml"/><Relationship Id="rId13" Type="http://schemas.openxmlformats.org/officeDocument/2006/relationships/customXml" Target="../ink/ink301.xml"/><Relationship Id="rId18" Type="http://schemas.openxmlformats.org/officeDocument/2006/relationships/image" Target="../media/image231.png"/><Relationship Id="rId39" Type="http://schemas.openxmlformats.org/officeDocument/2006/relationships/customXml" Target="../ink/ink314.xml"/><Relationship Id="rId109" Type="http://schemas.openxmlformats.org/officeDocument/2006/relationships/customXml" Target="../ink/ink349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22.xml"/><Relationship Id="rId76" Type="http://schemas.openxmlformats.org/officeDocument/2006/relationships/image" Target="../media/image2600.png"/><Relationship Id="rId97" Type="http://schemas.openxmlformats.org/officeDocument/2006/relationships/customXml" Target="../ink/ink343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357.xml"/><Relationship Id="rId7" Type="http://schemas.openxmlformats.org/officeDocument/2006/relationships/customXml" Target="../ink/ink298.xml"/><Relationship Id="rId71" Type="http://schemas.openxmlformats.org/officeDocument/2006/relationships/customXml" Target="../ink/ink330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09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17.xml"/><Relationship Id="rId66" Type="http://schemas.openxmlformats.org/officeDocument/2006/relationships/image" Target="../media/image255.png"/><Relationship Id="rId87" Type="http://schemas.openxmlformats.org/officeDocument/2006/relationships/customXml" Target="../ink/ink338.xml"/><Relationship Id="rId110" Type="http://schemas.openxmlformats.org/officeDocument/2006/relationships/image" Target="../media/image277.png"/><Relationship Id="rId115" Type="http://schemas.openxmlformats.org/officeDocument/2006/relationships/customXml" Target="../ink/ink352.xml"/><Relationship Id="rId131" Type="http://schemas.openxmlformats.org/officeDocument/2006/relationships/customXml" Target="../ink/ink360.xml"/><Relationship Id="rId136" Type="http://schemas.openxmlformats.org/officeDocument/2006/relationships/image" Target="../media/image2900.png"/><Relationship Id="rId61" Type="http://schemas.openxmlformats.org/officeDocument/2006/relationships/customXml" Target="../ink/ink325.xml"/><Relationship Id="rId82" Type="http://schemas.openxmlformats.org/officeDocument/2006/relationships/image" Target="../media/image263.png"/><Relationship Id="rId19" Type="http://schemas.openxmlformats.org/officeDocument/2006/relationships/customXml" Target="../ink/ink304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12.xml"/><Relationship Id="rId56" Type="http://schemas.openxmlformats.org/officeDocument/2006/relationships/image" Target="../media/image2500.png"/><Relationship Id="rId77" Type="http://schemas.openxmlformats.org/officeDocument/2006/relationships/customXml" Target="../ink/ink333.xml"/><Relationship Id="rId100" Type="http://schemas.openxmlformats.org/officeDocument/2006/relationships/image" Target="../media/image272.png"/><Relationship Id="rId105" Type="http://schemas.openxmlformats.org/officeDocument/2006/relationships/customXml" Target="../ink/ink347.xml"/><Relationship Id="rId126" Type="http://schemas.openxmlformats.org/officeDocument/2006/relationships/image" Target="../media/image285.png"/><Relationship Id="rId8" Type="http://schemas.openxmlformats.org/officeDocument/2006/relationships/image" Target="../media/image226.png"/><Relationship Id="rId51" Type="http://schemas.openxmlformats.org/officeDocument/2006/relationships/customXml" Target="../ink/ink320.xml"/><Relationship Id="rId72" Type="http://schemas.openxmlformats.org/officeDocument/2006/relationships/image" Target="../media/image258.png"/><Relationship Id="rId93" Type="http://schemas.openxmlformats.org/officeDocument/2006/relationships/customXml" Target="../ink/ink341.xml"/><Relationship Id="rId98" Type="http://schemas.openxmlformats.org/officeDocument/2006/relationships/image" Target="../media/image271.png"/><Relationship Id="rId121" Type="http://schemas.openxmlformats.org/officeDocument/2006/relationships/customXml" Target="../ink/ink355.xml"/><Relationship Id="rId3" Type="http://schemas.openxmlformats.org/officeDocument/2006/relationships/customXml" Target="../ink/ink296.xml"/><Relationship Id="rId25" Type="http://schemas.openxmlformats.org/officeDocument/2006/relationships/customXml" Target="../ink/ink307.xml"/><Relationship Id="rId46" Type="http://schemas.openxmlformats.org/officeDocument/2006/relationships/image" Target="../media/image245.png"/><Relationship Id="rId67" Type="http://schemas.openxmlformats.org/officeDocument/2006/relationships/customXml" Target="../ink/ink328.xml"/><Relationship Id="rId116" Type="http://schemas.openxmlformats.org/officeDocument/2006/relationships/image" Target="../media/image2800.png"/><Relationship Id="rId137" Type="http://schemas.openxmlformats.org/officeDocument/2006/relationships/customXml" Target="../ink/ink363.xml"/><Relationship Id="rId20" Type="http://schemas.openxmlformats.org/officeDocument/2006/relationships/image" Target="../media/image232.png"/><Relationship Id="rId41" Type="http://schemas.openxmlformats.org/officeDocument/2006/relationships/customXml" Target="../ink/ink315.xml"/><Relationship Id="rId62" Type="http://schemas.openxmlformats.org/officeDocument/2006/relationships/image" Target="../media/image253.png"/><Relationship Id="rId83" Type="http://schemas.openxmlformats.org/officeDocument/2006/relationships/customXml" Target="../ink/ink336.xml"/><Relationship Id="rId88" Type="http://schemas.openxmlformats.org/officeDocument/2006/relationships/image" Target="../media/image266.png"/><Relationship Id="rId111" Type="http://schemas.openxmlformats.org/officeDocument/2006/relationships/customXml" Target="../ink/ink350.xml"/><Relationship Id="rId132" Type="http://schemas.openxmlformats.org/officeDocument/2006/relationships/image" Target="../media/image288.png"/><Relationship Id="rId15" Type="http://schemas.openxmlformats.org/officeDocument/2006/relationships/customXml" Target="../ink/ink302.xml"/><Relationship Id="rId36" Type="http://schemas.openxmlformats.org/officeDocument/2006/relationships/image" Target="../media/image2400.png"/><Relationship Id="rId57" Type="http://schemas.openxmlformats.org/officeDocument/2006/relationships/customXml" Target="../ink/ink323.xml"/><Relationship Id="rId106" Type="http://schemas.openxmlformats.org/officeDocument/2006/relationships/image" Target="../media/image275.png"/><Relationship Id="rId127" Type="http://schemas.openxmlformats.org/officeDocument/2006/relationships/customXml" Target="../ink/ink358.xml"/><Relationship Id="rId10" Type="http://schemas.openxmlformats.org/officeDocument/2006/relationships/image" Target="../media/image227.png"/><Relationship Id="rId31" Type="http://schemas.openxmlformats.org/officeDocument/2006/relationships/customXml" Target="../ink/ink310.xml"/><Relationship Id="rId52" Type="http://schemas.openxmlformats.org/officeDocument/2006/relationships/image" Target="../media/image248.png"/><Relationship Id="rId73" Type="http://schemas.openxmlformats.org/officeDocument/2006/relationships/customXml" Target="../ink/ink33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344.xml"/><Relationship Id="rId101" Type="http://schemas.openxmlformats.org/officeDocument/2006/relationships/customXml" Target="../ink/ink345.xml"/><Relationship Id="rId122" Type="http://schemas.openxmlformats.org/officeDocument/2006/relationships/image" Target="../media/image283.png"/><Relationship Id="rId4" Type="http://schemas.openxmlformats.org/officeDocument/2006/relationships/image" Target="../media/image2240.png"/><Relationship Id="rId9" Type="http://schemas.openxmlformats.org/officeDocument/2006/relationships/customXml" Target="../ink/ink299.xml"/><Relationship Id="rId26" Type="http://schemas.openxmlformats.org/officeDocument/2006/relationships/image" Target="../media/image235.png"/><Relationship Id="rId47" Type="http://schemas.openxmlformats.org/officeDocument/2006/relationships/customXml" Target="../ink/ink318.xml"/><Relationship Id="rId68" Type="http://schemas.openxmlformats.org/officeDocument/2006/relationships/image" Target="../media/image256.png"/><Relationship Id="rId89" Type="http://schemas.openxmlformats.org/officeDocument/2006/relationships/customXml" Target="../ink/ink339.xml"/><Relationship Id="rId112" Type="http://schemas.openxmlformats.org/officeDocument/2006/relationships/image" Target="../media/image278.png"/><Relationship Id="rId133" Type="http://schemas.openxmlformats.org/officeDocument/2006/relationships/customXml" Target="../ink/ink361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1.xml"/><Relationship Id="rId21" Type="http://schemas.openxmlformats.org/officeDocument/2006/relationships/customXml" Target="../ink/ink373.xml"/><Relationship Id="rId42" Type="http://schemas.openxmlformats.org/officeDocument/2006/relationships/image" Target="../media/image243.png"/><Relationship Id="rId63" Type="http://schemas.openxmlformats.org/officeDocument/2006/relationships/customXml" Target="../ink/ink394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07" Type="http://schemas.openxmlformats.org/officeDocument/2006/relationships/customXml" Target="../ink/ink416.xml"/><Relationship Id="rId11" Type="http://schemas.openxmlformats.org/officeDocument/2006/relationships/customXml" Target="../ink/ink368.xml"/><Relationship Id="rId32" Type="http://schemas.openxmlformats.org/officeDocument/2006/relationships/image" Target="../media/image238.png"/><Relationship Id="rId53" Type="http://schemas.openxmlformats.org/officeDocument/2006/relationships/customXml" Target="../ink/ink389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437.xml"/><Relationship Id="rId5" Type="http://schemas.openxmlformats.org/officeDocument/2006/relationships/customXml" Target="../ink/ink365.xml"/><Relationship Id="rId95" Type="http://schemas.openxmlformats.org/officeDocument/2006/relationships/customXml" Target="../ink/ink410.xml"/><Relationship Id="rId22" Type="http://schemas.openxmlformats.org/officeDocument/2006/relationships/image" Target="../media/image233.png"/><Relationship Id="rId27" Type="http://schemas.openxmlformats.org/officeDocument/2006/relationships/customXml" Target="../ink/ink376.xml"/><Relationship Id="rId43" Type="http://schemas.openxmlformats.org/officeDocument/2006/relationships/customXml" Target="../ink/ink384.xml"/><Relationship Id="rId48" Type="http://schemas.openxmlformats.org/officeDocument/2006/relationships/image" Target="../media/image246.png"/><Relationship Id="rId64" Type="http://schemas.openxmlformats.org/officeDocument/2006/relationships/image" Target="../media/image254.png"/><Relationship Id="rId69" Type="http://schemas.openxmlformats.org/officeDocument/2006/relationships/customXml" Target="../ink/ink397.xml"/><Relationship Id="rId113" Type="http://schemas.openxmlformats.org/officeDocument/2006/relationships/customXml" Target="../ink/ink419.xml"/><Relationship Id="rId118" Type="http://schemas.openxmlformats.org/officeDocument/2006/relationships/image" Target="../media/image281.png"/><Relationship Id="rId134" Type="http://schemas.openxmlformats.org/officeDocument/2006/relationships/image" Target="../media/image289.png"/><Relationship Id="rId139" Type="http://schemas.openxmlformats.org/officeDocument/2006/relationships/customXml" Target="../ink/ink432.xml"/><Relationship Id="rId80" Type="http://schemas.openxmlformats.org/officeDocument/2006/relationships/image" Target="../media/image262.png"/><Relationship Id="rId85" Type="http://schemas.openxmlformats.org/officeDocument/2006/relationships/customXml" Target="../ink/ink405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371.xml"/><Relationship Id="rId33" Type="http://schemas.openxmlformats.org/officeDocument/2006/relationships/customXml" Target="../ink/ink379.xml"/><Relationship Id="rId38" Type="http://schemas.openxmlformats.org/officeDocument/2006/relationships/image" Target="../media/image241.png"/><Relationship Id="rId59" Type="http://schemas.openxmlformats.org/officeDocument/2006/relationships/customXml" Target="../ink/ink392.xml"/><Relationship Id="rId103" Type="http://schemas.openxmlformats.org/officeDocument/2006/relationships/customXml" Target="../ink/ink414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427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00.xml"/><Relationship Id="rId91" Type="http://schemas.openxmlformats.org/officeDocument/2006/relationships/customXml" Target="../ink/ink408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4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374.xml"/><Relationship Id="rId28" Type="http://schemas.openxmlformats.org/officeDocument/2006/relationships/image" Target="../media/image236.png"/><Relationship Id="rId49" Type="http://schemas.openxmlformats.org/officeDocument/2006/relationships/customXml" Target="../ink/ink387.xml"/><Relationship Id="rId114" Type="http://schemas.openxmlformats.org/officeDocument/2006/relationships/image" Target="../media/image279.png"/><Relationship Id="rId119" Type="http://schemas.openxmlformats.org/officeDocument/2006/relationships/customXml" Target="../ink/ink422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395.xml"/><Relationship Id="rId81" Type="http://schemas.openxmlformats.org/officeDocument/2006/relationships/customXml" Target="../ink/ink403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430.xml"/><Relationship Id="rId151" Type="http://schemas.openxmlformats.org/officeDocument/2006/relationships/customXml" Target="../ink/ink438.xml"/><Relationship Id="rId13" Type="http://schemas.openxmlformats.org/officeDocument/2006/relationships/customXml" Target="../ink/ink369.xml"/><Relationship Id="rId18" Type="http://schemas.openxmlformats.org/officeDocument/2006/relationships/image" Target="../media/image231.png"/><Relationship Id="rId39" Type="http://schemas.openxmlformats.org/officeDocument/2006/relationships/customXml" Target="../ink/ink382.xml"/><Relationship Id="rId109" Type="http://schemas.openxmlformats.org/officeDocument/2006/relationships/customXml" Target="../ink/ink417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390.xml"/><Relationship Id="rId76" Type="http://schemas.openxmlformats.org/officeDocument/2006/relationships/image" Target="../media/image2600.png"/><Relationship Id="rId97" Type="http://schemas.openxmlformats.org/officeDocument/2006/relationships/customXml" Target="../ink/ink411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425.xml"/><Relationship Id="rId141" Type="http://schemas.openxmlformats.org/officeDocument/2006/relationships/customXml" Target="../ink/ink433.xml"/><Relationship Id="rId146" Type="http://schemas.openxmlformats.org/officeDocument/2006/relationships/image" Target="../media/image295.png"/><Relationship Id="rId7" Type="http://schemas.openxmlformats.org/officeDocument/2006/relationships/customXml" Target="../ink/ink366.xml"/><Relationship Id="rId71" Type="http://schemas.openxmlformats.org/officeDocument/2006/relationships/customXml" Target="../ink/ink398.xml"/><Relationship Id="rId92" Type="http://schemas.openxmlformats.org/officeDocument/2006/relationships/image" Target="../media/image268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77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385.xml"/><Relationship Id="rId66" Type="http://schemas.openxmlformats.org/officeDocument/2006/relationships/image" Target="../media/image255.png"/><Relationship Id="rId87" Type="http://schemas.openxmlformats.org/officeDocument/2006/relationships/customXml" Target="../ink/ink406.xml"/><Relationship Id="rId110" Type="http://schemas.openxmlformats.org/officeDocument/2006/relationships/image" Target="../media/image277.png"/><Relationship Id="rId115" Type="http://schemas.openxmlformats.org/officeDocument/2006/relationships/customXml" Target="../ink/ink420.xml"/><Relationship Id="rId131" Type="http://schemas.openxmlformats.org/officeDocument/2006/relationships/customXml" Target="../ink/ink428.xml"/><Relationship Id="rId136" Type="http://schemas.openxmlformats.org/officeDocument/2006/relationships/image" Target="../media/image2900.png"/><Relationship Id="rId61" Type="http://schemas.openxmlformats.org/officeDocument/2006/relationships/customXml" Target="../ink/ink393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372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380.xml"/><Relationship Id="rId56" Type="http://schemas.openxmlformats.org/officeDocument/2006/relationships/image" Target="../media/image2500.png"/><Relationship Id="rId77" Type="http://schemas.openxmlformats.org/officeDocument/2006/relationships/customXml" Target="../ink/ink401.xml"/><Relationship Id="rId100" Type="http://schemas.openxmlformats.org/officeDocument/2006/relationships/image" Target="../media/image272.png"/><Relationship Id="rId105" Type="http://schemas.openxmlformats.org/officeDocument/2006/relationships/customXml" Target="../ink/ink415.xml"/><Relationship Id="rId126" Type="http://schemas.openxmlformats.org/officeDocument/2006/relationships/image" Target="../media/image285.png"/><Relationship Id="rId147" Type="http://schemas.openxmlformats.org/officeDocument/2006/relationships/customXml" Target="../ink/ink436.xml"/><Relationship Id="rId8" Type="http://schemas.openxmlformats.org/officeDocument/2006/relationships/image" Target="../media/image226.png"/><Relationship Id="rId51" Type="http://schemas.openxmlformats.org/officeDocument/2006/relationships/customXml" Target="../ink/ink388.xml"/><Relationship Id="rId72" Type="http://schemas.openxmlformats.org/officeDocument/2006/relationships/image" Target="../media/image258.png"/><Relationship Id="rId93" Type="http://schemas.openxmlformats.org/officeDocument/2006/relationships/customXml" Target="../ink/ink409.xml"/><Relationship Id="rId98" Type="http://schemas.openxmlformats.org/officeDocument/2006/relationships/image" Target="../media/image271.png"/><Relationship Id="rId121" Type="http://schemas.openxmlformats.org/officeDocument/2006/relationships/customXml" Target="../ink/ink423.xml"/><Relationship Id="rId142" Type="http://schemas.openxmlformats.org/officeDocument/2006/relationships/image" Target="../media/image293.png"/><Relationship Id="rId3" Type="http://schemas.openxmlformats.org/officeDocument/2006/relationships/customXml" Target="../ink/ink364.xml"/><Relationship Id="rId25" Type="http://schemas.openxmlformats.org/officeDocument/2006/relationships/customXml" Target="../ink/ink375.xml"/><Relationship Id="rId46" Type="http://schemas.openxmlformats.org/officeDocument/2006/relationships/image" Target="../media/image245.png"/><Relationship Id="rId67" Type="http://schemas.openxmlformats.org/officeDocument/2006/relationships/customXml" Target="../ink/ink396.xml"/><Relationship Id="rId116" Type="http://schemas.openxmlformats.org/officeDocument/2006/relationships/image" Target="../media/image2800.png"/><Relationship Id="rId137" Type="http://schemas.openxmlformats.org/officeDocument/2006/relationships/customXml" Target="../ink/ink431.xml"/><Relationship Id="rId20" Type="http://schemas.openxmlformats.org/officeDocument/2006/relationships/image" Target="../media/image232.png"/><Relationship Id="rId41" Type="http://schemas.openxmlformats.org/officeDocument/2006/relationships/customXml" Target="../ink/ink383.xml"/><Relationship Id="rId62" Type="http://schemas.openxmlformats.org/officeDocument/2006/relationships/image" Target="../media/image253.png"/><Relationship Id="rId83" Type="http://schemas.openxmlformats.org/officeDocument/2006/relationships/customXml" Target="../ink/ink404.xml"/><Relationship Id="rId88" Type="http://schemas.openxmlformats.org/officeDocument/2006/relationships/image" Target="../media/image266.png"/><Relationship Id="rId111" Type="http://schemas.openxmlformats.org/officeDocument/2006/relationships/customXml" Target="../ink/ink418.xml"/><Relationship Id="rId132" Type="http://schemas.openxmlformats.org/officeDocument/2006/relationships/image" Target="../media/image288.png"/><Relationship Id="rId153" Type="http://schemas.openxmlformats.org/officeDocument/2006/relationships/customXml" Target="../ink/ink439.xml"/><Relationship Id="rId15" Type="http://schemas.openxmlformats.org/officeDocument/2006/relationships/customXml" Target="../ink/ink370.xml"/><Relationship Id="rId36" Type="http://schemas.openxmlformats.org/officeDocument/2006/relationships/image" Target="../media/image2400.png"/><Relationship Id="rId57" Type="http://schemas.openxmlformats.org/officeDocument/2006/relationships/customXml" Target="../ink/ink391.xml"/><Relationship Id="rId106" Type="http://schemas.openxmlformats.org/officeDocument/2006/relationships/image" Target="../media/image275.png"/><Relationship Id="rId127" Type="http://schemas.openxmlformats.org/officeDocument/2006/relationships/customXml" Target="../ink/ink426.xml"/><Relationship Id="rId10" Type="http://schemas.openxmlformats.org/officeDocument/2006/relationships/image" Target="../media/image227.png"/><Relationship Id="rId31" Type="http://schemas.openxmlformats.org/officeDocument/2006/relationships/customXml" Target="../ink/ink378.xml"/><Relationship Id="rId52" Type="http://schemas.openxmlformats.org/officeDocument/2006/relationships/image" Target="../media/image248.png"/><Relationship Id="rId73" Type="http://schemas.openxmlformats.org/officeDocument/2006/relationships/customXml" Target="../ink/ink399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12.xml"/><Relationship Id="rId101" Type="http://schemas.openxmlformats.org/officeDocument/2006/relationships/customXml" Target="../ink/ink413.xml"/><Relationship Id="rId122" Type="http://schemas.openxmlformats.org/officeDocument/2006/relationships/image" Target="../media/image283.png"/><Relationship Id="rId143" Type="http://schemas.openxmlformats.org/officeDocument/2006/relationships/customXml" Target="../ink/ink434.xml"/><Relationship Id="rId148" Type="http://schemas.openxmlformats.org/officeDocument/2006/relationships/image" Target="../media/image296.png"/><Relationship Id="rId4" Type="http://schemas.openxmlformats.org/officeDocument/2006/relationships/image" Target="../media/image2240.png"/><Relationship Id="rId9" Type="http://schemas.openxmlformats.org/officeDocument/2006/relationships/customXml" Target="../ink/ink367.xml"/><Relationship Id="rId26" Type="http://schemas.openxmlformats.org/officeDocument/2006/relationships/image" Target="../media/image235.png"/><Relationship Id="rId47" Type="http://schemas.openxmlformats.org/officeDocument/2006/relationships/customXml" Target="../ink/ink386.xml"/><Relationship Id="rId68" Type="http://schemas.openxmlformats.org/officeDocument/2006/relationships/image" Target="../media/image256.png"/><Relationship Id="rId89" Type="http://schemas.openxmlformats.org/officeDocument/2006/relationships/customXml" Target="../ink/ink407.xml"/><Relationship Id="rId112" Type="http://schemas.openxmlformats.org/officeDocument/2006/relationships/image" Target="../media/image278.png"/><Relationship Id="rId133" Type="http://schemas.openxmlformats.org/officeDocument/2006/relationships/customXml" Target="../ink/ink429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381.xml"/><Relationship Id="rId58" Type="http://schemas.openxmlformats.org/officeDocument/2006/relationships/image" Target="../media/image251.png"/><Relationship Id="rId79" Type="http://schemas.openxmlformats.org/officeDocument/2006/relationships/customXml" Target="../ink/ink402.xml"/><Relationship Id="rId102" Type="http://schemas.openxmlformats.org/officeDocument/2006/relationships/image" Target="../media/image273.png"/><Relationship Id="rId123" Type="http://schemas.openxmlformats.org/officeDocument/2006/relationships/customXml" Target="../ink/ink424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7.xml"/><Relationship Id="rId21" Type="http://schemas.openxmlformats.org/officeDocument/2006/relationships/customXml" Target="../ink/ink449.xml"/><Relationship Id="rId42" Type="http://schemas.openxmlformats.org/officeDocument/2006/relationships/image" Target="../media/image243.png"/><Relationship Id="rId63" Type="http://schemas.openxmlformats.org/officeDocument/2006/relationships/customXml" Target="../ink/ink470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518.xml"/><Relationship Id="rId107" Type="http://schemas.openxmlformats.org/officeDocument/2006/relationships/customXml" Target="../ink/ink492.xml"/><Relationship Id="rId11" Type="http://schemas.openxmlformats.org/officeDocument/2006/relationships/customXml" Target="../ink/ink444.xml"/><Relationship Id="rId32" Type="http://schemas.openxmlformats.org/officeDocument/2006/relationships/image" Target="../media/image238.png"/><Relationship Id="rId53" Type="http://schemas.openxmlformats.org/officeDocument/2006/relationships/customXml" Target="../ink/ink465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13.xml"/><Relationship Id="rId5" Type="http://schemas.openxmlformats.org/officeDocument/2006/relationships/customXml" Target="../ink/ink441.xml"/><Relationship Id="rId95" Type="http://schemas.openxmlformats.org/officeDocument/2006/relationships/customXml" Target="../ink/ink486.xml"/><Relationship Id="rId160" Type="http://schemas.openxmlformats.org/officeDocument/2006/relationships/image" Target="../media/image302.png"/><Relationship Id="rId22" Type="http://schemas.openxmlformats.org/officeDocument/2006/relationships/image" Target="../media/image233.png"/><Relationship Id="rId43" Type="http://schemas.openxmlformats.org/officeDocument/2006/relationships/customXml" Target="../ink/ink460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08.xml"/><Relationship Id="rId85" Type="http://schemas.openxmlformats.org/officeDocument/2006/relationships/customXml" Target="../ink/ink481.xml"/><Relationship Id="rId150" Type="http://schemas.openxmlformats.org/officeDocument/2006/relationships/image" Target="../media/image297.png"/><Relationship Id="rId12" Type="http://schemas.openxmlformats.org/officeDocument/2006/relationships/image" Target="../media/image228.png"/><Relationship Id="rId17" Type="http://schemas.openxmlformats.org/officeDocument/2006/relationships/customXml" Target="../ink/ink447.xml"/><Relationship Id="rId33" Type="http://schemas.openxmlformats.org/officeDocument/2006/relationships/customXml" Target="../ink/ink455.xml"/><Relationship Id="rId38" Type="http://schemas.openxmlformats.org/officeDocument/2006/relationships/image" Target="../media/image241.png"/><Relationship Id="rId59" Type="http://schemas.openxmlformats.org/officeDocument/2006/relationships/customXml" Target="../ink/ink468.xml"/><Relationship Id="rId103" Type="http://schemas.openxmlformats.org/officeDocument/2006/relationships/customXml" Target="../ink/ink490.xml"/><Relationship Id="rId108" Type="http://schemas.openxmlformats.org/officeDocument/2006/relationships/image" Target="../media/image276.png"/><Relationship Id="rId124" Type="http://schemas.openxmlformats.org/officeDocument/2006/relationships/image" Target="../media/image284.png"/><Relationship Id="rId129" Type="http://schemas.openxmlformats.org/officeDocument/2006/relationships/customXml" Target="../ink/ink503.xml"/><Relationship Id="rId54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customXml" Target="../ink/ink476.xml"/><Relationship Id="rId91" Type="http://schemas.openxmlformats.org/officeDocument/2006/relationships/customXml" Target="../ink/ink484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45" Type="http://schemas.openxmlformats.org/officeDocument/2006/relationships/customXml" Target="../ink/ink511.xml"/><Relationship Id="rId161" Type="http://schemas.openxmlformats.org/officeDocument/2006/relationships/customXml" Target="../ink/ink519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23" Type="http://schemas.openxmlformats.org/officeDocument/2006/relationships/customXml" Target="../ink/ink450.xml"/><Relationship Id="rId28" Type="http://schemas.openxmlformats.org/officeDocument/2006/relationships/image" Target="../media/image236.png"/><Relationship Id="rId49" Type="http://schemas.openxmlformats.org/officeDocument/2006/relationships/customXml" Target="../ink/ink463.xml"/><Relationship Id="rId114" Type="http://schemas.openxmlformats.org/officeDocument/2006/relationships/image" Target="../media/image279.png"/><Relationship Id="rId119" Type="http://schemas.openxmlformats.org/officeDocument/2006/relationships/customXml" Target="../ink/ink498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471.xml"/><Relationship Id="rId81" Type="http://schemas.openxmlformats.org/officeDocument/2006/relationships/customXml" Target="../ink/ink479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06.xml"/><Relationship Id="rId151" Type="http://schemas.openxmlformats.org/officeDocument/2006/relationships/customXml" Target="../ink/ink514.xml"/><Relationship Id="rId156" Type="http://schemas.openxmlformats.org/officeDocument/2006/relationships/image" Target="../media/image3000.png"/><Relationship Id="rId13" Type="http://schemas.openxmlformats.org/officeDocument/2006/relationships/customXml" Target="../ink/ink445.xml"/><Relationship Id="rId18" Type="http://schemas.openxmlformats.org/officeDocument/2006/relationships/image" Target="../media/image231.png"/><Relationship Id="rId39" Type="http://schemas.openxmlformats.org/officeDocument/2006/relationships/customXml" Target="../ink/ink458.xml"/><Relationship Id="rId109" Type="http://schemas.openxmlformats.org/officeDocument/2006/relationships/customXml" Target="../ink/ink493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466.xml"/><Relationship Id="rId76" Type="http://schemas.openxmlformats.org/officeDocument/2006/relationships/image" Target="../media/image2600.png"/><Relationship Id="rId97" Type="http://schemas.openxmlformats.org/officeDocument/2006/relationships/customXml" Target="../ink/ink487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01.xml"/><Relationship Id="rId141" Type="http://schemas.openxmlformats.org/officeDocument/2006/relationships/customXml" Target="../ink/ink509.xml"/><Relationship Id="rId146" Type="http://schemas.openxmlformats.org/officeDocument/2006/relationships/image" Target="../media/image295.png"/><Relationship Id="rId167" Type="http://schemas.openxmlformats.org/officeDocument/2006/relationships/customXml" Target="../ink/ink522.xml"/><Relationship Id="rId7" Type="http://schemas.openxmlformats.org/officeDocument/2006/relationships/customXml" Target="../ink/ink442.xml"/><Relationship Id="rId71" Type="http://schemas.openxmlformats.org/officeDocument/2006/relationships/customXml" Target="../ink/ink474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53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461.xml"/><Relationship Id="rId66" Type="http://schemas.openxmlformats.org/officeDocument/2006/relationships/image" Target="../media/image255.png"/><Relationship Id="rId87" Type="http://schemas.openxmlformats.org/officeDocument/2006/relationships/customXml" Target="../ink/ink482.xml"/><Relationship Id="rId110" Type="http://schemas.openxmlformats.org/officeDocument/2006/relationships/image" Target="../media/image277.png"/><Relationship Id="rId115" Type="http://schemas.openxmlformats.org/officeDocument/2006/relationships/customXml" Target="../ink/ink496.xml"/><Relationship Id="rId131" Type="http://schemas.openxmlformats.org/officeDocument/2006/relationships/customXml" Target="../ink/ink504.xml"/><Relationship Id="rId136" Type="http://schemas.openxmlformats.org/officeDocument/2006/relationships/image" Target="../media/image2900.png"/><Relationship Id="rId157" Type="http://schemas.openxmlformats.org/officeDocument/2006/relationships/customXml" Target="../ink/ink517.xml"/><Relationship Id="rId61" Type="http://schemas.openxmlformats.org/officeDocument/2006/relationships/customXml" Target="../ink/ink469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9" Type="http://schemas.openxmlformats.org/officeDocument/2006/relationships/customXml" Target="../ink/ink448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456.xml"/><Relationship Id="rId56" Type="http://schemas.openxmlformats.org/officeDocument/2006/relationships/image" Target="../media/image2500.png"/><Relationship Id="rId77" Type="http://schemas.openxmlformats.org/officeDocument/2006/relationships/customXml" Target="../ink/ink477.xml"/><Relationship Id="rId100" Type="http://schemas.openxmlformats.org/officeDocument/2006/relationships/image" Target="../media/image272.png"/><Relationship Id="rId105" Type="http://schemas.openxmlformats.org/officeDocument/2006/relationships/customXml" Target="../ink/ink491.xml"/><Relationship Id="rId126" Type="http://schemas.openxmlformats.org/officeDocument/2006/relationships/image" Target="../media/image285.png"/><Relationship Id="rId147" Type="http://schemas.openxmlformats.org/officeDocument/2006/relationships/customXml" Target="../ink/ink512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464.xml"/><Relationship Id="rId72" Type="http://schemas.openxmlformats.org/officeDocument/2006/relationships/image" Target="../media/image258.png"/><Relationship Id="rId93" Type="http://schemas.openxmlformats.org/officeDocument/2006/relationships/customXml" Target="../ink/ink485.xml"/><Relationship Id="rId98" Type="http://schemas.openxmlformats.org/officeDocument/2006/relationships/image" Target="../media/image271.png"/><Relationship Id="rId121" Type="http://schemas.openxmlformats.org/officeDocument/2006/relationships/customXml" Target="../ink/ink499.xml"/><Relationship Id="rId142" Type="http://schemas.openxmlformats.org/officeDocument/2006/relationships/image" Target="../media/image293.png"/><Relationship Id="rId163" Type="http://schemas.openxmlformats.org/officeDocument/2006/relationships/customXml" Target="../ink/ink520.xml"/><Relationship Id="rId3" Type="http://schemas.openxmlformats.org/officeDocument/2006/relationships/customXml" Target="../ink/ink440.xml"/><Relationship Id="rId25" Type="http://schemas.openxmlformats.org/officeDocument/2006/relationships/customXml" Target="../ink/ink451.xml"/><Relationship Id="rId46" Type="http://schemas.openxmlformats.org/officeDocument/2006/relationships/image" Target="../media/image245.png"/><Relationship Id="rId67" Type="http://schemas.openxmlformats.org/officeDocument/2006/relationships/customXml" Target="../ink/ink472.xml"/><Relationship Id="rId116" Type="http://schemas.openxmlformats.org/officeDocument/2006/relationships/image" Target="../media/image2800.png"/><Relationship Id="rId137" Type="http://schemas.openxmlformats.org/officeDocument/2006/relationships/customXml" Target="../ink/ink507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459.xml"/><Relationship Id="rId62" Type="http://schemas.openxmlformats.org/officeDocument/2006/relationships/image" Target="../media/image253.png"/><Relationship Id="rId83" Type="http://schemas.openxmlformats.org/officeDocument/2006/relationships/customXml" Target="../ink/ink480.xml"/><Relationship Id="rId88" Type="http://schemas.openxmlformats.org/officeDocument/2006/relationships/image" Target="../media/image266.png"/><Relationship Id="rId111" Type="http://schemas.openxmlformats.org/officeDocument/2006/relationships/customXml" Target="../ink/ink494.xml"/><Relationship Id="rId132" Type="http://schemas.openxmlformats.org/officeDocument/2006/relationships/image" Target="../media/image288.png"/><Relationship Id="rId153" Type="http://schemas.openxmlformats.org/officeDocument/2006/relationships/customXml" Target="../ink/ink515.xml"/><Relationship Id="rId15" Type="http://schemas.openxmlformats.org/officeDocument/2006/relationships/customXml" Target="../ink/ink446.xml"/><Relationship Id="rId36" Type="http://schemas.openxmlformats.org/officeDocument/2006/relationships/image" Target="../media/image2400.png"/><Relationship Id="rId57" Type="http://schemas.openxmlformats.org/officeDocument/2006/relationships/customXml" Target="../ink/ink467.xml"/><Relationship Id="rId106" Type="http://schemas.openxmlformats.org/officeDocument/2006/relationships/image" Target="../media/image275.png"/><Relationship Id="rId127" Type="http://schemas.openxmlformats.org/officeDocument/2006/relationships/customXml" Target="../ink/ink502.xml"/><Relationship Id="rId10" Type="http://schemas.openxmlformats.org/officeDocument/2006/relationships/image" Target="../media/image227.png"/><Relationship Id="rId31" Type="http://schemas.openxmlformats.org/officeDocument/2006/relationships/customXml" Target="../ink/ink454.xml"/><Relationship Id="rId52" Type="http://schemas.openxmlformats.org/officeDocument/2006/relationships/image" Target="../media/image248.png"/><Relationship Id="rId73" Type="http://schemas.openxmlformats.org/officeDocument/2006/relationships/customXml" Target="../ink/ink475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488.xml"/><Relationship Id="rId101" Type="http://schemas.openxmlformats.org/officeDocument/2006/relationships/customXml" Target="../ink/ink489.xml"/><Relationship Id="rId122" Type="http://schemas.openxmlformats.org/officeDocument/2006/relationships/image" Target="../media/image283.png"/><Relationship Id="rId143" Type="http://schemas.openxmlformats.org/officeDocument/2006/relationships/customXml" Target="../ink/ink510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4" Type="http://schemas.openxmlformats.org/officeDocument/2006/relationships/image" Target="../media/image2240.png"/><Relationship Id="rId9" Type="http://schemas.openxmlformats.org/officeDocument/2006/relationships/customXml" Target="../ink/ink443.xml"/><Relationship Id="rId26" Type="http://schemas.openxmlformats.org/officeDocument/2006/relationships/image" Target="../media/image235.png"/><Relationship Id="rId47" Type="http://schemas.openxmlformats.org/officeDocument/2006/relationships/customXml" Target="../ink/ink462.xml"/><Relationship Id="rId68" Type="http://schemas.openxmlformats.org/officeDocument/2006/relationships/image" Target="../media/image256.png"/><Relationship Id="rId89" Type="http://schemas.openxmlformats.org/officeDocument/2006/relationships/customXml" Target="../ink/ink483.xml"/><Relationship Id="rId112" Type="http://schemas.openxmlformats.org/officeDocument/2006/relationships/image" Target="../media/image278.png"/><Relationship Id="rId133" Type="http://schemas.openxmlformats.org/officeDocument/2006/relationships/customXml" Target="../ink/ink505.xml"/><Relationship Id="rId154" Type="http://schemas.openxmlformats.org/officeDocument/2006/relationships/image" Target="../media/image299.png"/><Relationship Id="rId16" Type="http://schemas.openxmlformats.org/officeDocument/2006/relationships/image" Target="../media/image2300.png"/><Relationship Id="rId37" Type="http://schemas.openxmlformats.org/officeDocument/2006/relationships/customXml" Target="../ink/ink457.xml"/><Relationship Id="rId58" Type="http://schemas.openxmlformats.org/officeDocument/2006/relationships/image" Target="../media/image251.png"/><Relationship Id="rId79" Type="http://schemas.openxmlformats.org/officeDocument/2006/relationships/customXml" Target="../ink/ink478.xml"/><Relationship Id="rId102" Type="http://schemas.openxmlformats.org/officeDocument/2006/relationships/image" Target="../media/image273.png"/><Relationship Id="rId123" Type="http://schemas.openxmlformats.org/officeDocument/2006/relationships/customXml" Target="../ink/ink500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521.xml"/><Relationship Id="rId27" Type="http://schemas.openxmlformats.org/officeDocument/2006/relationships/customXml" Target="../ink/ink452.xml"/><Relationship Id="rId48" Type="http://schemas.openxmlformats.org/officeDocument/2006/relationships/image" Target="../media/image246.png"/><Relationship Id="rId69" Type="http://schemas.openxmlformats.org/officeDocument/2006/relationships/customXml" Target="../ink/ink473.xml"/><Relationship Id="rId113" Type="http://schemas.openxmlformats.org/officeDocument/2006/relationships/customXml" Target="../ink/ink495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16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customXml" Target="../ink/ink532.xml"/><Relationship Id="rId42" Type="http://schemas.openxmlformats.org/officeDocument/2006/relationships/image" Target="../media/image243.png"/><Relationship Id="rId63" Type="http://schemas.openxmlformats.org/officeDocument/2006/relationships/customXml" Target="../ink/ink553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601.xml"/><Relationship Id="rId170" Type="http://schemas.openxmlformats.org/officeDocument/2006/relationships/image" Target="../media/image307.png"/><Relationship Id="rId107" Type="http://schemas.openxmlformats.org/officeDocument/2006/relationships/customXml" Target="../ink/ink575.xml"/><Relationship Id="rId11" Type="http://schemas.openxmlformats.org/officeDocument/2006/relationships/customXml" Target="../ink/ink527.xml"/><Relationship Id="rId32" Type="http://schemas.openxmlformats.org/officeDocument/2006/relationships/image" Target="../media/image238.png"/><Relationship Id="rId53" Type="http://schemas.openxmlformats.org/officeDocument/2006/relationships/customXml" Target="../ink/ink548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596.xml"/><Relationship Id="rId5" Type="http://schemas.openxmlformats.org/officeDocument/2006/relationships/customXml" Target="../ink/ink524.xml"/><Relationship Id="rId95" Type="http://schemas.openxmlformats.org/officeDocument/2006/relationships/customXml" Target="../ink/ink569.xml"/><Relationship Id="rId160" Type="http://schemas.openxmlformats.org/officeDocument/2006/relationships/image" Target="../media/image302.png"/><Relationship Id="rId181" Type="http://schemas.openxmlformats.org/officeDocument/2006/relationships/customXml" Target="../ink/ink612.xml"/><Relationship Id="rId22" Type="http://schemas.openxmlformats.org/officeDocument/2006/relationships/image" Target="../media/image233.png"/><Relationship Id="rId43" Type="http://schemas.openxmlformats.org/officeDocument/2006/relationships/customXml" Target="../ink/ink543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297.png"/><Relationship Id="rId171" Type="http://schemas.openxmlformats.org/officeDocument/2006/relationships/customXml" Target="../ink/ink607.xml"/><Relationship Id="rId12" Type="http://schemas.openxmlformats.org/officeDocument/2006/relationships/image" Target="../media/image228.png"/><Relationship Id="rId33" Type="http://schemas.openxmlformats.org/officeDocument/2006/relationships/customXml" Target="../ink/ink538.xml"/><Relationship Id="rId108" Type="http://schemas.openxmlformats.org/officeDocument/2006/relationships/image" Target="../media/image276.png"/><Relationship Id="rId129" Type="http://schemas.openxmlformats.org/officeDocument/2006/relationships/customXml" Target="../ink/ink586.xml"/><Relationship Id="rId54" Type="http://schemas.openxmlformats.org/officeDocument/2006/relationships/image" Target="../media/image249.png"/><Relationship Id="rId75" Type="http://schemas.openxmlformats.org/officeDocument/2006/relationships/customXml" Target="../ink/ink559.xml"/><Relationship Id="rId96" Type="http://schemas.openxmlformats.org/officeDocument/2006/relationships/image" Target="../media/image2700.png"/><Relationship Id="rId140" Type="http://schemas.openxmlformats.org/officeDocument/2006/relationships/image" Target="../media/image292.png"/><Relationship Id="rId161" Type="http://schemas.openxmlformats.org/officeDocument/2006/relationships/customXml" Target="../ink/ink602.xml"/><Relationship Id="rId182" Type="http://schemas.openxmlformats.org/officeDocument/2006/relationships/image" Target="../media/image313.png"/><Relationship Id="rId6" Type="http://schemas.openxmlformats.org/officeDocument/2006/relationships/image" Target="../media/image225.png"/><Relationship Id="rId23" Type="http://schemas.openxmlformats.org/officeDocument/2006/relationships/customXml" Target="../ink/ink533.xml"/><Relationship Id="rId119" Type="http://schemas.openxmlformats.org/officeDocument/2006/relationships/customXml" Target="../ink/ink581.xml"/><Relationship Id="rId44" Type="http://schemas.openxmlformats.org/officeDocument/2006/relationships/image" Target="../media/image244.png"/><Relationship Id="rId60" Type="http://schemas.openxmlformats.org/officeDocument/2006/relationships/image" Target="../media/image252.png"/><Relationship Id="rId65" Type="http://schemas.openxmlformats.org/officeDocument/2006/relationships/customXml" Target="../ink/ink554.xml"/><Relationship Id="rId81" Type="http://schemas.openxmlformats.org/officeDocument/2006/relationships/customXml" Target="../ink/ink562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35" Type="http://schemas.openxmlformats.org/officeDocument/2006/relationships/customXml" Target="../ink/ink589.xml"/><Relationship Id="rId151" Type="http://schemas.openxmlformats.org/officeDocument/2006/relationships/customXml" Target="../ink/ink597.xml"/><Relationship Id="rId156" Type="http://schemas.openxmlformats.org/officeDocument/2006/relationships/image" Target="../media/image3000.png"/><Relationship Id="rId177" Type="http://schemas.openxmlformats.org/officeDocument/2006/relationships/customXml" Target="../ink/ink610.xml"/><Relationship Id="rId172" Type="http://schemas.openxmlformats.org/officeDocument/2006/relationships/image" Target="../media/image308.png"/><Relationship Id="rId13" Type="http://schemas.openxmlformats.org/officeDocument/2006/relationships/customXml" Target="../ink/ink528.xml"/><Relationship Id="rId18" Type="http://schemas.openxmlformats.org/officeDocument/2006/relationships/image" Target="../media/image231.png"/><Relationship Id="rId39" Type="http://schemas.openxmlformats.org/officeDocument/2006/relationships/customXml" Target="../ink/ink541.xml"/><Relationship Id="rId109" Type="http://schemas.openxmlformats.org/officeDocument/2006/relationships/customXml" Target="../ink/ink576.xml"/><Relationship Id="rId34" Type="http://schemas.openxmlformats.org/officeDocument/2006/relationships/image" Target="../media/image239.png"/><Relationship Id="rId50" Type="http://schemas.openxmlformats.org/officeDocument/2006/relationships/image" Target="../media/image247.png"/><Relationship Id="rId55" Type="http://schemas.openxmlformats.org/officeDocument/2006/relationships/customXml" Target="../ink/ink549.xml"/><Relationship Id="rId76" Type="http://schemas.openxmlformats.org/officeDocument/2006/relationships/image" Target="../media/image2600.png"/><Relationship Id="rId97" Type="http://schemas.openxmlformats.org/officeDocument/2006/relationships/customXml" Target="../ink/ink570.xml"/><Relationship Id="rId104" Type="http://schemas.openxmlformats.org/officeDocument/2006/relationships/image" Target="../media/image274.png"/><Relationship Id="rId120" Type="http://schemas.openxmlformats.org/officeDocument/2006/relationships/image" Target="../media/image282.png"/><Relationship Id="rId125" Type="http://schemas.openxmlformats.org/officeDocument/2006/relationships/customXml" Target="../ink/ink584.xml"/><Relationship Id="rId141" Type="http://schemas.openxmlformats.org/officeDocument/2006/relationships/customXml" Target="../ink/ink592.xml"/><Relationship Id="rId146" Type="http://schemas.openxmlformats.org/officeDocument/2006/relationships/image" Target="../media/image295.png"/><Relationship Id="rId167" Type="http://schemas.openxmlformats.org/officeDocument/2006/relationships/customXml" Target="../ink/ink605.xml"/><Relationship Id="rId7" Type="http://schemas.openxmlformats.org/officeDocument/2006/relationships/customXml" Target="../ink/ink525.xml"/><Relationship Id="rId71" Type="http://schemas.openxmlformats.org/officeDocument/2006/relationships/customXml" Target="../ink/ink557.xml"/><Relationship Id="rId92" Type="http://schemas.openxmlformats.org/officeDocument/2006/relationships/image" Target="../media/image268.png"/><Relationship Id="rId162" Type="http://schemas.openxmlformats.org/officeDocument/2006/relationships/image" Target="../media/image303.png"/><Relationship Id="rId183" Type="http://schemas.openxmlformats.org/officeDocument/2006/relationships/customXml" Target="../ink/ink613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36.xml"/><Relationship Id="rId24" Type="http://schemas.openxmlformats.org/officeDocument/2006/relationships/image" Target="../media/image234.png"/><Relationship Id="rId40" Type="http://schemas.openxmlformats.org/officeDocument/2006/relationships/image" Target="../media/image242.png"/><Relationship Id="rId45" Type="http://schemas.openxmlformats.org/officeDocument/2006/relationships/customXml" Target="../ink/ink544.xml"/><Relationship Id="rId66" Type="http://schemas.openxmlformats.org/officeDocument/2006/relationships/image" Target="../media/image255.png"/><Relationship Id="rId87" Type="http://schemas.openxmlformats.org/officeDocument/2006/relationships/customXml" Target="../ink/ink565.xml"/><Relationship Id="rId110" Type="http://schemas.openxmlformats.org/officeDocument/2006/relationships/image" Target="../media/image277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2900.png"/><Relationship Id="rId157" Type="http://schemas.openxmlformats.org/officeDocument/2006/relationships/customXml" Target="../ink/ink600.xml"/><Relationship Id="rId178" Type="http://schemas.openxmlformats.org/officeDocument/2006/relationships/image" Target="../media/image3110.png"/><Relationship Id="rId61" Type="http://schemas.openxmlformats.org/officeDocument/2006/relationships/customXml" Target="../ink/ink552.xml"/><Relationship Id="rId82" Type="http://schemas.openxmlformats.org/officeDocument/2006/relationships/image" Target="../media/image263.png"/><Relationship Id="rId152" Type="http://schemas.openxmlformats.org/officeDocument/2006/relationships/image" Target="../media/image298.png"/><Relationship Id="rId173" Type="http://schemas.openxmlformats.org/officeDocument/2006/relationships/customXml" Target="../ink/ink608.xml"/><Relationship Id="rId19" Type="http://schemas.openxmlformats.org/officeDocument/2006/relationships/customXml" Target="../ink/ink531.xml"/><Relationship Id="rId14" Type="http://schemas.openxmlformats.org/officeDocument/2006/relationships/image" Target="../media/image229.png"/><Relationship Id="rId30" Type="http://schemas.openxmlformats.org/officeDocument/2006/relationships/image" Target="../media/image237.png"/><Relationship Id="rId35" Type="http://schemas.openxmlformats.org/officeDocument/2006/relationships/customXml" Target="../ink/ink539.xml"/><Relationship Id="rId56" Type="http://schemas.openxmlformats.org/officeDocument/2006/relationships/image" Target="../media/image2500.png"/><Relationship Id="rId77" Type="http://schemas.openxmlformats.org/officeDocument/2006/relationships/customXml" Target="../ink/ink560.xml"/><Relationship Id="rId100" Type="http://schemas.openxmlformats.org/officeDocument/2006/relationships/image" Target="../media/image272.png"/><Relationship Id="rId105" Type="http://schemas.openxmlformats.org/officeDocument/2006/relationships/customXml" Target="../ink/ink574.xml"/><Relationship Id="rId126" Type="http://schemas.openxmlformats.org/officeDocument/2006/relationships/image" Target="../media/image285.png"/><Relationship Id="rId147" Type="http://schemas.openxmlformats.org/officeDocument/2006/relationships/customXml" Target="../ink/ink595.xml"/><Relationship Id="rId168" Type="http://schemas.openxmlformats.org/officeDocument/2006/relationships/image" Target="../media/image306.png"/><Relationship Id="rId8" Type="http://schemas.openxmlformats.org/officeDocument/2006/relationships/image" Target="../media/image226.png"/><Relationship Id="rId51" Type="http://schemas.openxmlformats.org/officeDocument/2006/relationships/customXml" Target="../ink/ink547.xml"/><Relationship Id="rId72" Type="http://schemas.openxmlformats.org/officeDocument/2006/relationships/image" Target="../media/image258.png"/><Relationship Id="rId93" Type="http://schemas.openxmlformats.org/officeDocument/2006/relationships/customXml" Target="../ink/ink568.xml"/><Relationship Id="rId98" Type="http://schemas.openxmlformats.org/officeDocument/2006/relationships/image" Target="../media/image271.png"/><Relationship Id="rId121" Type="http://schemas.openxmlformats.org/officeDocument/2006/relationships/customXml" Target="../ink/ink582.xml"/><Relationship Id="rId142" Type="http://schemas.openxmlformats.org/officeDocument/2006/relationships/image" Target="../media/image293.png"/><Relationship Id="rId163" Type="http://schemas.openxmlformats.org/officeDocument/2006/relationships/customXml" Target="../ink/ink603.xml"/><Relationship Id="rId184" Type="http://schemas.openxmlformats.org/officeDocument/2006/relationships/image" Target="../media/image314.png"/><Relationship Id="rId3" Type="http://schemas.openxmlformats.org/officeDocument/2006/relationships/customXml" Target="../ink/ink523.xml"/><Relationship Id="rId25" Type="http://schemas.openxmlformats.org/officeDocument/2006/relationships/customXml" Target="../ink/ink534.xml"/><Relationship Id="rId46" Type="http://schemas.openxmlformats.org/officeDocument/2006/relationships/image" Target="../media/image245.png"/><Relationship Id="rId67" Type="http://schemas.openxmlformats.org/officeDocument/2006/relationships/customXml" Target="../ink/ink555.xml"/><Relationship Id="rId116" Type="http://schemas.openxmlformats.org/officeDocument/2006/relationships/image" Target="../media/image2800.png"/><Relationship Id="rId137" Type="http://schemas.openxmlformats.org/officeDocument/2006/relationships/customXml" Target="../ink/ink590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542.xml"/><Relationship Id="rId62" Type="http://schemas.openxmlformats.org/officeDocument/2006/relationships/image" Target="../media/image253.png"/><Relationship Id="rId83" Type="http://schemas.openxmlformats.org/officeDocument/2006/relationships/customXml" Target="../ink/ink563.xml"/><Relationship Id="rId88" Type="http://schemas.openxmlformats.org/officeDocument/2006/relationships/image" Target="../media/image266.png"/><Relationship Id="rId111" Type="http://schemas.openxmlformats.org/officeDocument/2006/relationships/customXml" Target="../ink/ink577.xml"/><Relationship Id="rId132" Type="http://schemas.openxmlformats.org/officeDocument/2006/relationships/image" Target="../media/image288.png"/><Relationship Id="rId153" Type="http://schemas.openxmlformats.org/officeDocument/2006/relationships/customXml" Target="../ink/ink598.xml"/><Relationship Id="rId174" Type="http://schemas.openxmlformats.org/officeDocument/2006/relationships/image" Target="../media/image309.png"/><Relationship Id="rId179" Type="http://schemas.openxmlformats.org/officeDocument/2006/relationships/customXml" Target="../ink/ink611.xml"/><Relationship Id="rId15" Type="http://schemas.openxmlformats.org/officeDocument/2006/relationships/customXml" Target="../ink/ink529.xml"/><Relationship Id="rId36" Type="http://schemas.openxmlformats.org/officeDocument/2006/relationships/image" Target="../media/image2400.png"/><Relationship Id="rId57" Type="http://schemas.openxmlformats.org/officeDocument/2006/relationships/customXml" Target="../ink/ink550.xml"/><Relationship Id="rId106" Type="http://schemas.openxmlformats.org/officeDocument/2006/relationships/image" Target="../media/image275.png"/><Relationship Id="rId127" Type="http://schemas.openxmlformats.org/officeDocument/2006/relationships/customXml" Target="../ink/ink585.xml"/><Relationship Id="rId10" Type="http://schemas.openxmlformats.org/officeDocument/2006/relationships/image" Target="../media/image227.png"/><Relationship Id="rId31" Type="http://schemas.openxmlformats.org/officeDocument/2006/relationships/customXml" Target="../ink/ink537.xml"/><Relationship Id="rId52" Type="http://schemas.openxmlformats.org/officeDocument/2006/relationships/image" Target="../media/image248.png"/><Relationship Id="rId73" Type="http://schemas.openxmlformats.org/officeDocument/2006/relationships/customXml" Target="../ink/ink558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83.png"/><Relationship Id="rId143" Type="http://schemas.openxmlformats.org/officeDocument/2006/relationships/customXml" Target="../ink/ink593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606.xml"/><Relationship Id="rId4" Type="http://schemas.openxmlformats.org/officeDocument/2006/relationships/image" Target="../media/image2240.png"/><Relationship Id="rId9" Type="http://schemas.openxmlformats.org/officeDocument/2006/relationships/customXml" Target="../ink/ink526.xml"/><Relationship Id="rId180" Type="http://schemas.openxmlformats.org/officeDocument/2006/relationships/image" Target="../media/image312.png"/><Relationship Id="rId26" Type="http://schemas.openxmlformats.org/officeDocument/2006/relationships/image" Target="../media/image235.png"/><Relationship Id="rId47" Type="http://schemas.openxmlformats.org/officeDocument/2006/relationships/customXml" Target="../ink/ink545.xml"/><Relationship Id="rId68" Type="http://schemas.openxmlformats.org/officeDocument/2006/relationships/image" Target="../media/image256.png"/><Relationship Id="rId89" Type="http://schemas.openxmlformats.org/officeDocument/2006/relationships/customXml" Target="../ink/ink566.xml"/><Relationship Id="rId112" Type="http://schemas.openxmlformats.org/officeDocument/2006/relationships/image" Target="../media/image278.png"/><Relationship Id="rId133" Type="http://schemas.openxmlformats.org/officeDocument/2006/relationships/customXml" Target="../ink/ink588.xml"/><Relationship Id="rId154" Type="http://schemas.openxmlformats.org/officeDocument/2006/relationships/image" Target="../media/image299.png"/><Relationship Id="rId175" Type="http://schemas.openxmlformats.org/officeDocument/2006/relationships/customXml" Target="../ink/ink609.xml"/><Relationship Id="rId16" Type="http://schemas.openxmlformats.org/officeDocument/2006/relationships/image" Target="../media/image2300.png"/><Relationship Id="rId37" Type="http://schemas.openxmlformats.org/officeDocument/2006/relationships/customXml" Target="../ink/ink540.xml"/><Relationship Id="rId58" Type="http://schemas.openxmlformats.org/officeDocument/2006/relationships/image" Target="../media/image251.png"/><Relationship Id="rId79" Type="http://schemas.openxmlformats.org/officeDocument/2006/relationships/customXml" Target="../ink/ink561.xml"/><Relationship Id="rId102" Type="http://schemas.openxmlformats.org/officeDocument/2006/relationships/image" Target="../media/image273.png"/><Relationship Id="rId123" Type="http://schemas.openxmlformats.org/officeDocument/2006/relationships/customXml" Target="../ink/ink583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604.xml"/><Relationship Id="rId27" Type="http://schemas.openxmlformats.org/officeDocument/2006/relationships/customXml" Target="../ink/ink535.xml"/><Relationship Id="rId48" Type="http://schemas.openxmlformats.org/officeDocument/2006/relationships/image" Target="../media/image246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599.xml"/><Relationship Id="rId176" Type="http://schemas.openxmlformats.org/officeDocument/2006/relationships/image" Target="../media/image3100.png"/><Relationship Id="rId17" Type="http://schemas.openxmlformats.org/officeDocument/2006/relationships/customXml" Target="../ink/ink530.xml"/><Relationship Id="rId38" Type="http://schemas.openxmlformats.org/officeDocument/2006/relationships/image" Target="../media/image241.png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05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6.png"/><Relationship Id="rId49" Type="http://schemas.openxmlformats.org/officeDocument/2006/relationships/customXml" Target="../ink/ink546.xml"/><Relationship Id="rId114" Type="http://schemas.openxmlformats.org/officeDocument/2006/relationships/image" Target="../media/image27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D94DAC4-4C83-85D6-680A-163CEA7A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E17C06-9C26-4EA2-A8CB-9E266E08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Multiple Feedback Queues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B87D08D-EF4A-454B-A132-2A933B33FA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593"/>
              </a:spcBef>
              <a:buSzPct val="39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Different RQs may have different quantum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852BE-9DBB-4B9F-96D6-41502235E65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84F0E-0CE3-4DF2-BF5E-AC961DED9AD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5096B804-6DD5-4EA7-8B5D-E7C04AA4F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3947" y="1680810"/>
          <a:ext cx="7002006" cy="49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62960" imgH="6095880" progId="">
                  <p:embed/>
                </p:oleObj>
              </mc:Choice>
              <mc:Fallback>
                <p:oleObj r:id="rId3" imgW="8562960" imgH="6095880" progId="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5096B804-6DD5-4EA7-8B5D-E7C04AA4F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947" y="1680810"/>
                        <a:ext cx="7002006" cy="498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84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99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1183320" cy="855360"/>
            <a:chOff x="135806" y="5464515"/>
            <a:chExt cx="118332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894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151360" cy="855360"/>
            <a:chOff x="135806" y="5464515"/>
            <a:chExt cx="215136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36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64515"/>
            <a:ext cx="2966040" cy="870840"/>
            <a:chOff x="135806" y="5464515"/>
            <a:chExt cx="2966040" cy="87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569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3911040" cy="918000"/>
            <a:chOff x="135806" y="5433195"/>
            <a:chExt cx="391104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21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4905000" cy="918000"/>
            <a:chOff x="135806" y="5433195"/>
            <a:chExt cx="490500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7987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5484960" cy="1014840"/>
            <a:chOff x="135806" y="5433195"/>
            <a:chExt cx="548496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957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6227280" cy="1014840"/>
            <a:chOff x="135806" y="5433195"/>
            <a:chExt cx="62272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965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7116840" cy="1014840"/>
            <a:chOff x="135806" y="5433195"/>
            <a:chExt cx="711684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1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1: due 2/25</a:t>
            </a:r>
          </a:p>
          <a:p>
            <a:pPr lvl="1"/>
            <a:r>
              <a:rPr lang="en-US" dirty="0"/>
              <a:t>Homework 6: due 2/28</a:t>
            </a:r>
          </a:p>
          <a:p>
            <a:pPr lvl="1"/>
            <a:r>
              <a:rPr lang="en-US" dirty="0"/>
              <a:t>Lab 2: due on 2/28</a:t>
            </a:r>
          </a:p>
          <a:p>
            <a:pPr lvl="1"/>
            <a:r>
              <a:rPr lang="en-US" dirty="0"/>
              <a:t>Project 2: due on 3/18</a:t>
            </a:r>
          </a:p>
          <a:p>
            <a:r>
              <a:rPr lang="en-US" dirty="0"/>
              <a:t>Midterm exam on Thursday 3/3</a:t>
            </a:r>
          </a:p>
          <a:p>
            <a:pPr lvl="1"/>
            <a:r>
              <a:rPr lang="en-US" dirty="0"/>
              <a:t>In-person, on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433195"/>
            <a:ext cx="8033040" cy="1033920"/>
            <a:chOff x="135806" y="5433195"/>
            <a:chExt cx="8033040" cy="10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612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304640"/>
            <a:chOff x="135806" y="5289915"/>
            <a:chExt cx="8768880" cy="13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2894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69200"/>
            <a:chOff x="135806" y="5289915"/>
            <a:chExt cx="8768880" cy="19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3407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78920"/>
            <a:chOff x="135806" y="5289915"/>
            <a:chExt cx="8768880" cy="19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771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0A3F3B3A-9F5F-4801-AFED-E732F58A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Time Quantum for feedback Scheduling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33C3E8B9-1772-47B4-9411-185F12642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985043" cy="6567487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With a fixed quantum time, the turn-around time of longer processes can be high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To alleviate this problem, the time quantum can be increased based on the depth of the queue</a:t>
            </a:r>
          </a:p>
          <a:p>
            <a:pPr lvl="1">
              <a:lnSpc>
                <a:spcPct val="90000"/>
              </a:lnSpc>
              <a:spcBef>
                <a:spcPts val="565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314"/>
              <a:t>Time quantum of </a:t>
            </a:r>
            <a:r>
              <a:rPr lang="en-GB" altLang="en-US" sz="2644" err="1"/>
              <a:t>RQ</a:t>
            </a:r>
            <a:r>
              <a:rPr lang="en-GB" altLang="en-US" sz="2644" baseline="-25000" err="1"/>
              <a:t>i</a:t>
            </a:r>
            <a:r>
              <a:rPr lang="en-GB" altLang="en-US" sz="2314"/>
              <a:t> = 2</a:t>
            </a:r>
            <a:r>
              <a:rPr lang="en-GB" altLang="en-US" sz="2314" baseline="30000"/>
              <a:t>i-1</a:t>
            </a:r>
          </a:p>
          <a:p>
            <a:pPr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May still cause longer processes to suffer starvation.</a:t>
            </a:r>
          </a:p>
          <a:p>
            <a:pPr lvl="1">
              <a:lnSpc>
                <a:spcPct val="90000"/>
              </a:lnSpc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Possible fix is to promote a process to higher queue after some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8AA1-681E-4DA0-A9AF-6C8D550D5E0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C62BB-E114-454B-85DB-53D764ED60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E0300E-75F6-49D4-8D27-48DA11D4D293}"/>
              </a:ext>
            </a:extLst>
          </p:cNvPr>
          <p:cNvGrpSpPr/>
          <p:nvPr/>
        </p:nvGrpSpPr>
        <p:grpSpPr>
          <a:xfrm>
            <a:off x="6250461" y="990350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AB042AE-98C1-400E-B423-20D8D707D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73418648-4979-4466-8AE8-DBFFDC5D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B1803630-81EE-4F64-9882-5987946DB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401C1746-3764-4B33-882F-E558CBCCD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E6591BD-77DB-4F82-9D13-C29C942B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BDECD37-0CC0-4736-9A73-17E65613B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4FF7ED4C-ACCF-4519-9C56-D2D7142F0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207F92D-B0E2-448A-8842-D7E26F270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3E7E6D2D-AB4B-4585-8AE8-489A10938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0E7E12F-09B2-46F3-A9C1-5353EB580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A1ED810C-1E3C-4317-AFF5-ABA39FC08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D40D39A2-B4BF-46CD-8983-C479A0BE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B9AEC8A2-D0E3-460B-B7A5-CE3C785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650DCF7-0552-4A49-8A72-87C916F22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3E7530EF-F703-4EAC-B002-67202E5B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468F3957-BF2C-48D2-8415-A80CEAA59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D45C954-0D7B-400A-B94A-1DC9BA2D8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EA98F8BC-3AB5-4D06-A661-BBFC6F606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8BD16B3-789C-4439-B933-C45C5EF4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39361E45-B43C-4090-9354-9CC236971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016E7CF-1DB0-41AF-9B71-F6FBA33D0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D76498C0-82CB-445D-AB79-B8C80C07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AB5D9E14-7061-4666-8D39-D40BAACC4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E20AF19B-EDB4-48FC-8DC7-A56F0FF80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210A0309-6F6D-4AC9-ACD6-DBD8542B2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79B22C4-BDDB-4128-A69B-DC5B8744A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30798" name="Group 30797">
            <a:extLst>
              <a:ext uri="{FF2B5EF4-FFF2-40B4-BE49-F238E27FC236}">
                <a16:creationId xmlns:a16="http://schemas.microsoft.com/office/drawing/2014/main" id="{95A3BAD5-EEC3-4B6D-A362-E2E1F0638F48}"/>
              </a:ext>
            </a:extLst>
          </p:cNvPr>
          <p:cNvGrpSpPr/>
          <p:nvPr/>
        </p:nvGrpSpPr>
        <p:grpSpPr>
          <a:xfrm>
            <a:off x="135806" y="5289915"/>
            <a:ext cx="8768880" cy="1991880"/>
            <a:chOff x="135806" y="5289915"/>
            <a:chExt cx="8768880" cy="19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14:cNvPr>
                <p14:cNvContentPartPr/>
                <p14:nvPr/>
              </p14:nvContentPartPr>
              <p14:xfrm>
                <a:off x="198446" y="5754675"/>
                <a:ext cx="30960" cy="565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37D565-4B5B-4485-BF62-D82DDE02DD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446" y="5745669"/>
                  <a:ext cx="48600" cy="5828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14:cNvPr>
                <p14:cNvContentPartPr/>
                <p14:nvPr/>
              </p14:nvContentPartPr>
              <p14:xfrm>
                <a:off x="135806" y="5742075"/>
                <a:ext cx="1113120" cy="55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D546BC-C9D3-4790-A2BA-8D1010E46C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806" y="5733081"/>
                  <a:ext cx="1130760" cy="56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14:cNvPr>
                <p14:cNvContentPartPr/>
                <p14:nvPr/>
              </p14:nvContentPartPr>
              <p14:xfrm>
                <a:off x="575726" y="5951595"/>
                <a:ext cx="10440" cy="205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431850-D322-4515-9397-FB95B7D3CC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726" y="5942595"/>
                  <a:ext cx="28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14:cNvPr>
                <p14:cNvContentPartPr/>
                <p14:nvPr/>
              </p14:nvContentPartPr>
              <p14:xfrm>
                <a:off x="604526" y="5831715"/>
                <a:ext cx="13140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728F8-4255-45E9-B718-9249FDD423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5526" y="5822715"/>
                  <a:ext cx="149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14:cNvPr>
                <p14:cNvContentPartPr/>
                <p14:nvPr/>
              </p14:nvContentPartPr>
              <p14:xfrm>
                <a:off x="707846" y="5993355"/>
                <a:ext cx="41400" cy="15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64117F-D421-4F1B-8551-413CE2D73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8846" y="5984355"/>
                  <a:ext cx="5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14:cNvPr>
                <p14:cNvContentPartPr/>
                <p14:nvPr/>
              </p14:nvContentPartPr>
              <p14:xfrm>
                <a:off x="142646" y="5495475"/>
                <a:ext cx="18828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EF238D-A9FA-49E1-B9E5-D767DC8AC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646" y="5486457"/>
                  <a:ext cx="205920" cy="196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14:cNvPr>
                <p14:cNvContentPartPr/>
                <p14:nvPr/>
              </p14:nvContentPartPr>
              <p14:xfrm>
                <a:off x="1095206" y="5464515"/>
                <a:ext cx="22392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679A2B-6C6E-40F6-8451-550609F377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6192" y="5455515"/>
                  <a:ext cx="241588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14:cNvPr>
                <p14:cNvContentPartPr/>
                <p14:nvPr/>
              </p14:nvContentPartPr>
              <p14:xfrm>
                <a:off x="1408046" y="5813715"/>
                <a:ext cx="10800" cy="40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BAEAFA-DE86-4F30-8840-2901967F75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99046" y="5804715"/>
                  <a:ext cx="28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14:cNvPr>
                <p14:cNvContentPartPr/>
                <p14:nvPr/>
              </p14:nvContentPartPr>
              <p14:xfrm>
                <a:off x="1367006" y="5780595"/>
                <a:ext cx="900000" cy="45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D9BE41-5A0C-4D45-A4B2-66DF4F88E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58006" y="5771602"/>
                  <a:ext cx="917640" cy="47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14:cNvPr>
                <p14:cNvContentPartPr/>
                <p14:nvPr/>
              </p14:nvContentPartPr>
              <p14:xfrm>
                <a:off x="1696046" y="5929275"/>
                <a:ext cx="1548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520F76-C382-4DD6-9869-2BCA249EBB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87046" y="5920260"/>
                  <a:ext cx="33120" cy="227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14:cNvPr>
                <p14:cNvContentPartPr/>
                <p14:nvPr/>
              </p14:nvContentPartPr>
              <p14:xfrm>
                <a:off x="1652846" y="5866275"/>
                <a:ext cx="158400" cy="14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C66A68-D312-4B0B-990C-1476417EB5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43846" y="5857275"/>
                  <a:ext cx="176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14:cNvPr>
                <p14:cNvContentPartPr/>
                <p14:nvPr/>
              </p14:nvContentPartPr>
              <p14:xfrm>
                <a:off x="1804406" y="6028995"/>
                <a:ext cx="17568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123C8C-27F3-48FA-8570-7117248882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95406" y="6019995"/>
                  <a:ext cx="19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14:cNvPr>
                <p14:cNvContentPartPr/>
                <p14:nvPr/>
              </p14:nvContentPartPr>
              <p14:xfrm>
                <a:off x="2112206" y="5533275"/>
                <a:ext cx="174960" cy="18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1C2A05-3EE1-4749-93B8-614A431150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03206" y="5524275"/>
                  <a:ext cx="192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14:cNvPr>
                <p14:cNvContentPartPr/>
                <p14:nvPr/>
              </p14:nvContentPartPr>
              <p14:xfrm>
                <a:off x="2405246" y="5865195"/>
                <a:ext cx="25200" cy="47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7FECC82-9077-456B-BB40-C272E1B063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6246" y="5856195"/>
                  <a:ext cx="42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14:cNvPr>
                <p14:cNvContentPartPr/>
                <p14:nvPr/>
              </p14:nvContentPartPr>
              <p14:xfrm>
                <a:off x="2390126" y="5818395"/>
                <a:ext cx="711720" cy="46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85AC86-3CBF-4D53-BE3A-43AD43DB1F3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81126" y="5809395"/>
                  <a:ext cx="7293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14:cNvPr>
                <p14:cNvContentPartPr/>
                <p14:nvPr/>
              </p14:nvContentPartPr>
              <p14:xfrm>
                <a:off x="2634926" y="5972475"/>
                <a:ext cx="1152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3124B9-3486-4DEB-B4C0-7F520810EC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25926" y="5963475"/>
                  <a:ext cx="29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14:cNvPr>
                <p14:cNvContentPartPr/>
                <p14:nvPr/>
              </p14:nvContentPartPr>
              <p14:xfrm>
                <a:off x="2611526" y="5888955"/>
                <a:ext cx="150480" cy="14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92A0DE8-2B66-473A-B74B-CD271280739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602504" y="5879955"/>
                  <a:ext cx="168162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14:cNvPr>
                <p14:cNvContentPartPr/>
                <p14:nvPr/>
              </p14:nvContentPartPr>
              <p14:xfrm>
                <a:off x="2714846" y="6067155"/>
                <a:ext cx="29160" cy="11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64D010-BE53-4ECF-BAE7-B1E6610C6D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05846" y="6058155"/>
                  <a:ext cx="46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14:cNvPr>
                <p14:cNvContentPartPr/>
                <p14:nvPr/>
              </p14:nvContentPartPr>
              <p14:xfrm>
                <a:off x="2819606" y="5540475"/>
                <a:ext cx="119160" cy="14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F475C8-AA8E-4279-A68E-9EF7896891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10633" y="5531475"/>
                  <a:ext cx="13674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14:cNvPr>
                <p14:cNvContentPartPr/>
                <p14:nvPr/>
              </p14:nvContentPartPr>
              <p14:xfrm>
                <a:off x="2934086" y="5585115"/>
                <a:ext cx="60840" cy="230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A4C9BB-CBD1-4894-AB18-2E317822AD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25032" y="5576115"/>
                  <a:ext cx="78585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14:cNvPr>
                <p14:cNvContentPartPr/>
                <p14:nvPr/>
              </p14:nvContentPartPr>
              <p14:xfrm>
                <a:off x="3144686" y="5854395"/>
                <a:ext cx="41040" cy="496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A923E2-8230-4EB9-A683-0CA273DD2D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35606" y="5845395"/>
                  <a:ext cx="58836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14:cNvPr>
                <p14:cNvContentPartPr/>
                <p14:nvPr/>
              </p14:nvContentPartPr>
              <p14:xfrm>
                <a:off x="3133166" y="5775915"/>
                <a:ext cx="910080" cy="54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C12C00-8CEE-4351-8FFE-9612AFAB59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24166" y="5766915"/>
                  <a:ext cx="9277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14:cNvPr>
                <p14:cNvContentPartPr/>
                <p14:nvPr/>
              </p14:nvContentPartPr>
              <p14:xfrm>
                <a:off x="3463646" y="5989755"/>
                <a:ext cx="7560" cy="22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38F644-A84D-4A03-9450-ED7A0A1995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4646" y="5980755"/>
                  <a:ext cx="25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14:cNvPr>
                <p14:cNvContentPartPr/>
                <p14:nvPr/>
              </p14:nvContentPartPr>
              <p14:xfrm>
                <a:off x="3412886" y="5899755"/>
                <a:ext cx="178560" cy="178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2F612DB-E274-4683-B8ED-0D95C50A6C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03886" y="5890755"/>
                  <a:ext cx="196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14:cNvPr>
                <p14:cNvContentPartPr/>
                <p14:nvPr/>
              </p14:nvContentPartPr>
              <p14:xfrm>
                <a:off x="3615566" y="6049875"/>
                <a:ext cx="14184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47A6B9-55A4-4D67-87AB-D915FCBC219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566" y="604087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14:cNvPr>
                <p14:cNvContentPartPr/>
                <p14:nvPr/>
              </p14:nvContentPartPr>
              <p14:xfrm>
                <a:off x="3833006" y="5433195"/>
                <a:ext cx="213840" cy="25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81A84-1658-49C9-989F-CBDB96AB07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24006" y="5424195"/>
                  <a:ext cx="231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14:cNvPr>
                <p14:cNvContentPartPr/>
                <p14:nvPr/>
              </p14:nvContentPartPr>
              <p14:xfrm>
                <a:off x="4120646" y="5834595"/>
                <a:ext cx="51480" cy="49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4450CAA-4DD0-4522-BEB1-594C5335C1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1646" y="5825595"/>
                  <a:ext cx="6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14:cNvPr>
                <p14:cNvContentPartPr/>
                <p14:nvPr/>
              </p14:nvContentPartPr>
              <p14:xfrm>
                <a:off x="4050806" y="5835675"/>
                <a:ext cx="871200" cy="508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2BB8E34-F2F2-495D-A4BC-6F5FFE388F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1806" y="5826675"/>
                  <a:ext cx="8888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14:cNvPr>
                <p14:cNvContentPartPr/>
                <p14:nvPr/>
              </p14:nvContentPartPr>
              <p14:xfrm>
                <a:off x="4414046" y="5955195"/>
                <a:ext cx="16200" cy="204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D7DF739-F1EF-45B9-B087-D0A2CEB0C4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5046" y="5946195"/>
                  <a:ext cx="33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14:cNvPr>
                <p14:cNvContentPartPr/>
                <p14:nvPr/>
              </p14:nvContentPartPr>
              <p14:xfrm>
                <a:off x="4392806" y="5888235"/>
                <a:ext cx="132480" cy="134640"/>
              </p14:xfrm>
            </p:contentPart>
          </mc:Choice>
          <mc:Fallback xmlns=""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402F95A4-1FF3-49E3-9B81-78161385A8D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83806" y="5879235"/>
                  <a:ext cx="150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14:cNvPr>
                <p14:cNvContentPartPr/>
                <p14:nvPr/>
              </p14:nvContentPartPr>
              <p14:xfrm>
                <a:off x="4544726" y="6017835"/>
                <a:ext cx="134640" cy="96480"/>
              </p14:xfrm>
            </p:contentPart>
          </mc:Choice>
          <mc:Fallback xmlns=""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D594AC9D-0203-4CF3-9E10-A2C87A930A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5726" y="6008868"/>
                  <a:ext cx="152280" cy="114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14:cNvPr>
                <p14:cNvContentPartPr/>
                <p14:nvPr/>
              </p14:nvContentPartPr>
              <p14:xfrm>
                <a:off x="4760006" y="5555955"/>
                <a:ext cx="167760" cy="309960"/>
              </p14:xfrm>
            </p:contentPart>
          </mc:Choice>
          <mc:Fallback xmlns=""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1F542C83-942C-45BE-BEBA-A99F612B082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51006" y="5546955"/>
                  <a:ext cx="18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14:cNvPr>
                <p14:cNvContentPartPr/>
                <p14:nvPr/>
              </p14:nvContentPartPr>
              <p14:xfrm>
                <a:off x="4712126" y="5686995"/>
                <a:ext cx="328680" cy="33120"/>
              </p14:xfrm>
            </p:contentPart>
          </mc:Choice>
          <mc:Fallback xmlns=""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36BB6184-2365-4842-9E08-7A9C6C691B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03126" y="5677995"/>
                  <a:ext cx="346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14:cNvPr>
                <p14:cNvContentPartPr/>
                <p14:nvPr/>
              </p14:nvContentPartPr>
              <p14:xfrm>
                <a:off x="5120006" y="5901195"/>
                <a:ext cx="347040" cy="519120"/>
              </p14:xfrm>
            </p:contentPart>
          </mc:Choice>
          <mc:Fallback xmlns="">
            <p:pic>
              <p:nvPicPr>
                <p:cNvPr id="30728" name="Ink 30727">
                  <a:extLst>
                    <a:ext uri="{FF2B5EF4-FFF2-40B4-BE49-F238E27FC236}">
                      <a16:creationId xmlns:a16="http://schemas.microsoft.com/office/drawing/2014/main" id="{1F59C598-7303-44D0-B126-C31EE38C41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11006" y="5892195"/>
                  <a:ext cx="3646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14:cNvPr>
                <p14:cNvContentPartPr/>
                <p14:nvPr/>
              </p14:nvContentPartPr>
              <p14:xfrm>
                <a:off x="5073566" y="5851515"/>
                <a:ext cx="547200" cy="596520"/>
              </p14:xfrm>
            </p:contentPart>
          </mc:Choice>
          <mc:Fallback xmlns=""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0383591C-B3D9-487F-BC69-D5EA95FFC5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64566" y="5842515"/>
                  <a:ext cx="56484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14:cNvPr>
                <p14:cNvContentPartPr/>
                <p14:nvPr/>
              </p14:nvContentPartPr>
              <p14:xfrm>
                <a:off x="5283446" y="6082995"/>
                <a:ext cx="45720" cy="226800"/>
              </p14:xfrm>
            </p:contentPart>
          </mc:Choice>
          <mc:Fallback xmlns=""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A1747358-6CBA-476B-BAB8-EABA2F7F897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274446" y="6073981"/>
                  <a:ext cx="63360" cy="244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14:cNvPr>
                <p14:cNvContentPartPr/>
                <p14:nvPr/>
              </p14:nvContentPartPr>
              <p14:xfrm>
                <a:off x="5271926" y="6031155"/>
                <a:ext cx="175680" cy="157680"/>
              </p14:xfrm>
            </p:contentPart>
          </mc:Choice>
          <mc:Fallback xmlns=""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03DDE30C-6EAB-491D-B855-BE2BA6AC3CF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2926" y="6022155"/>
                  <a:ext cx="19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14:cNvPr>
                <p14:cNvContentPartPr/>
                <p14:nvPr/>
              </p14:nvContentPartPr>
              <p14:xfrm>
                <a:off x="5350046" y="6202515"/>
                <a:ext cx="73800" cy="195840"/>
              </p14:xfrm>
            </p:contentPart>
          </mc:Choice>
          <mc:Fallback xmlns=""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F130834-EA25-43B2-AD49-0B501ADE7BB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1046" y="6193515"/>
                  <a:ext cx="9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14:cNvPr>
                <p14:cNvContentPartPr/>
                <p14:nvPr/>
              </p14:nvContentPartPr>
              <p14:xfrm>
                <a:off x="5419886" y="5497275"/>
                <a:ext cx="173520" cy="307080"/>
              </p14:xfrm>
            </p:contentPart>
          </mc:Choice>
          <mc:Fallback xmlns=""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EB665923-E6D5-40C8-8A7B-30206ADB078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10905" y="5488275"/>
                  <a:ext cx="191123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14:cNvPr>
                <p14:cNvContentPartPr/>
                <p14:nvPr/>
              </p14:nvContentPartPr>
              <p14:xfrm>
                <a:off x="5841806" y="5846115"/>
                <a:ext cx="432360" cy="547920"/>
              </p14:xfrm>
            </p:contentPart>
          </mc:Choice>
          <mc:Fallback xmlns="">
            <p:pic>
              <p:nvPicPr>
                <p:cNvPr id="30738" name="Ink 30737">
                  <a:extLst>
                    <a:ext uri="{FF2B5EF4-FFF2-40B4-BE49-F238E27FC236}">
                      <a16:creationId xmlns:a16="http://schemas.microsoft.com/office/drawing/2014/main" id="{A70CCD49-9C4F-423E-8C48-E8DB1B7C9FA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2806" y="5837115"/>
                  <a:ext cx="4500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14:cNvPr>
                <p14:cNvContentPartPr/>
                <p14:nvPr/>
              </p14:nvContentPartPr>
              <p14:xfrm>
                <a:off x="5759726" y="5857995"/>
                <a:ext cx="603360" cy="571320"/>
              </p14:xfrm>
            </p:contentPart>
          </mc:Choice>
          <mc:Fallback xmlns="">
            <p:pic>
              <p:nvPicPr>
                <p:cNvPr id="30739" name="Ink 30738">
                  <a:extLst>
                    <a:ext uri="{FF2B5EF4-FFF2-40B4-BE49-F238E27FC236}">
                      <a16:creationId xmlns:a16="http://schemas.microsoft.com/office/drawing/2014/main" id="{9743F292-9298-4F75-B43E-C015E387F2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0721" y="5848995"/>
                  <a:ext cx="621011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14:cNvPr>
                <p14:cNvContentPartPr/>
                <p14:nvPr/>
              </p14:nvContentPartPr>
              <p14:xfrm>
                <a:off x="6007046" y="6044835"/>
                <a:ext cx="9000" cy="259920"/>
              </p14:xfrm>
            </p:contentPart>
          </mc:Choice>
          <mc:Fallback xmlns="">
            <p:pic>
              <p:nvPicPr>
                <p:cNvPr id="30740" name="Ink 30739">
                  <a:extLst>
                    <a:ext uri="{FF2B5EF4-FFF2-40B4-BE49-F238E27FC236}">
                      <a16:creationId xmlns:a16="http://schemas.microsoft.com/office/drawing/2014/main" id="{AA49A404-09EA-4749-9B7A-2CC10B130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98046" y="6035835"/>
                  <a:ext cx="26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14:cNvPr>
                <p14:cNvContentPartPr/>
                <p14:nvPr/>
              </p14:nvContentPartPr>
              <p14:xfrm>
                <a:off x="5964566" y="5976795"/>
                <a:ext cx="203040" cy="157680"/>
              </p14:xfrm>
            </p:contentPart>
          </mc:Choice>
          <mc:Fallback xmlns="">
            <p:pic>
              <p:nvPicPr>
                <p:cNvPr id="30741" name="Ink 30740">
                  <a:extLst>
                    <a:ext uri="{FF2B5EF4-FFF2-40B4-BE49-F238E27FC236}">
                      <a16:creationId xmlns:a16="http://schemas.microsoft.com/office/drawing/2014/main" id="{76F83F73-C0A5-4476-83DC-89771AB4D06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55582" y="5967795"/>
                  <a:ext cx="220649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14:cNvPr>
                <p14:cNvContentPartPr/>
                <p14:nvPr/>
              </p14:nvContentPartPr>
              <p14:xfrm>
                <a:off x="6075086" y="6167955"/>
                <a:ext cx="141840" cy="197280"/>
              </p14:xfrm>
            </p:contentPart>
          </mc:Choice>
          <mc:Fallback xmlns="">
            <p:pic>
              <p:nvPicPr>
                <p:cNvPr id="30742" name="Ink 30741">
                  <a:extLst>
                    <a:ext uri="{FF2B5EF4-FFF2-40B4-BE49-F238E27FC236}">
                      <a16:creationId xmlns:a16="http://schemas.microsoft.com/office/drawing/2014/main" id="{4E546557-8AA9-4414-8A06-261EACA5A0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66086" y="6158955"/>
                  <a:ext cx="15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14:cNvPr>
                <p14:cNvContentPartPr/>
                <p14:nvPr/>
              </p14:nvContentPartPr>
              <p14:xfrm>
                <a:off x="6164366" y="5498715"/>
                <a:ext cx="132480" cy="273600"/>
              </p14:xfrm>
            </p:contentPart>
          </mc:Choice>
          <mc:Fallback xmlns="">
            <p:pic>
              <p:nvPicPr>
                <p:cNvPr id="30743" name="Ink 30742">
                  <a:extLst>
                    <a:ext uri="{FF2B5EF4-FFF2-40B4-BE49-F238E27FC236}">
                      <a16:creationId xmlns:a16="http://schemas.microsoft.com/office/drawing/2014/main" id="{081544E1-175A-4399-8B4E-42F50A1611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55390" y="5489703"/>
                  <a:ext cx="150072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14:cNvPr>
                <p14:cNvContentPartPr/>
                <p14:nvPr/>
              </p14:nvContentPartPr>
              <p14:xfrm>
                <a:off x="6446966" y="5861595"/>
                <a:ext cx="28800" cy="563760"/>
              </p14:xfrm>
            </p:contentPart>
          </mc:Choice>
          <mc:Fallback xmlns="">
            <p:pic>
              <p:nvPicPr>
                <p:cNvPr id="30745" name="Ink 30744">
                  <a:extLst>
                    <a:ext uri="{FF2B5EF4-FFF2-40B4-BE49-F238E27FC236}">
                      <a16:creationId xmlns:a16="http://schemas.microsoft.com/office/drawing/2014/main" id="{980D4851-FFD5-4434-B85E-D5169767707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7966" y="5852595"/>
                  <a:ext cx="4644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14:cNvPr>
                <p14:cNvContentPartPr/>
                <p14:nvPr/>
              </p14:nvContentPartPr>
              <p14:xfrm>
                <a:off x="6411686" y="5776995"/>
                <a:ext cx="840960" cy="659520"/>
              </p14:xfrm>
            </p:contentPart>
          </mc:Choice>
          <mc:Fallback xmlns="">
            <p:pic>
              <p:nvPicPr>
                <p:cNvPr id="30746" name="Ink 30745">
                  <a:extLst>
                    <a:ext uri="{FF2B5EF4-FFF2-40B4-BE49-F238E27FC236}">
                      <a16:creationId xmlns:a16="http://schemas.microsoft.com/office/drawing/2014/main" id="{F706BA4D-32F5-4DB8-B2CC-6703E958294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02686" y="5767995"/>
                  <a:ext cx="8586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14:cNvPr>
                <p14:cNvContentPartPr/>
                <p14:nvPr/>
              </p14:nvContentPartPr>
              <p14:xfrm>
                <a:off x="6671606" y="6037635"/>
                <a:ext cx="21960" cy="215640"/>
              </p14:xfrm>
            </p:contentPart>
          </mc:Choice>
          <mc:Fallback xmlns="">
            <p:pic>
              <p:nvPicPr>
                <p:cNvPr id="30747" name="Ink 30746">
                  <a:extLst>
                    <a:ext uri="{FF2B5EF4-FFF2-40B4-BE49-F238E27FC236}">
                      <a16:creationId xmlns:a16="http://schemas.microsoft.com/office/drawing/2014/main" id="{EEC20156-E2E1-4698-8728-9693C32A0A5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62751" y="6028635"/>
                  <a:ext cx="39315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14:cNvPr>
                <p14:cNvContentPartPr/>
                <p14:nvPr/>
              </p14:nvContentPartPr>
              <p14:xfrm>
                <a:off x="6685286" y="5939355"/>
                <a:ext cx="199440" cy="161280"/>
              </p14:xfrm>
            </p:contentPart>
          </mc:Choice>
          <mc:Fallback xmlns="">
            <p:pic>
              <p:nvPicPr>
                <p:cNvPr id="30748" name="Ink 30747">
                  <a:extLst>
                    <a:ext uri="{FF2B5EF4-FFF2-40B4-BE49-F238E27FC236}">
                      <a16:creationId xmlns:a16="http://schemas.microsoft.com/office/drawing/2014/main" id="{A4DF3A78-6FFE-4F35-A38B-0ACDDABC6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6286" y="5930355"/>
                  <a:ext cx="217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14:cNvPr>
                <p14:cNvContentPartPr/>
                <p14:nvPr/>
              </p14:nvContentPartPr>
              <p14:xfrm>
                <a:off x="6811646" y="6157155"/>
                <a:ext cx="159480" cy="149400"/>
              </p14:xfrm>
            </p:contentPart>
          </mc:Choice>
          <mc:Fallback xmlns="">
            <p:pic>
              <p:nvPicPr>
                <p:cNvPr id="30749" name="Ink 30748">
                  <a:extLst>
                    <a:ext uri="{FF2B5EF4-FFF2-40B4-BE49-F238E27FC236}">
                      <a16:creationId xmlns:a16="http://schemas.microsoft.com/office/drawing/2014/main" id="{F5838EB7-FBCD-4D0A-9C47-A703947871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2626" y="6148177"/>
                  <a:ext cx="177160" cy="166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14:cNvPr>
                <p14:cNvContentPartPr/>
                <p14:nvPr/>
              </p14:nvContentPartPr>
              <p14:xfrm>
                <a:off x="7012166" y="5481435"/>
                <a:ext cx="66600" cy="247680"/>
              </p14:xfrm>
            </p:contentPart>
          </mc:Choice>
          <mc:Fallback xmlns="">
            <p:pic>
              <p:nvPicPr>
                <p:cNvPr id="30750" name="Ink 30749">
                  <a:extLst>
                    <a:ext uri="{FF2B5EF4-FFF2-40B4-BE49-F238E27FC236}">
                      <a16:creationId xmlns:a16="http://schemas.microsoft.com/office/drawing/2014/main" id="{632A3CF0-662A-4BA0-8F25-679E291BE0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03117" y="5472435"/>
                  <a:ext cx="84336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14:cNvPr>
                <p14:cNvContentPartPr/>
                <p14:nvPr/>
              </p14:nvContentPartPr>
              <p14:xfrm>
                <a:off x="7119446" y="5482875"/>
                <a:ext cx="27000" cy="235440"/>
              </p14:xfrm>
            </p:contentPart>
          </mc:Choice>
          <mc:Fallback xmlns="">
            <p:pic>
              <p:nvPicPr>
                <p:cNvPr id="30751" name="Ink 30750">
                  <a:extLst>
                    <a:ext uri="{FF2B5EF4-FFF2-40B4-BE49-F238E27FC236}">
                      <a16:creationId xmlns:a16="http://schemas.microsoft.com/office/drawing/2014/main" id="{1AEB7B89-3C78-4DE8-BECD-16FB4027EC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10564" y="5473875"/>
                  <a:ext cx="44408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14:cNvPr>
                <p14:cNvContentPartPr/>
                <p14:nvPr/>
              </p14:nvContentPartPr>
              <p14:xfrm>
                <a:off x="7358486" y="5828115"/>
                <a:ext cx="74520" cy="485280"/>
              </p14:xfrm>
            </p:contentPart>
          </mc:Choice>
          <mc:Fallback xmlns="">
            <p:pic>
              <p:nvPicPr>
                <p:cNvPr id="30753" name="Ink 30752">
                  <a:extLst>
                    <a:ext uri="{FF2B5EF4-FFF2-40B4-BE49-F238E27FC236}">
                      <a16:creationId xmlns:a16="http://schemas.microsoft.com/office/drawing/2014/main" id="{A6D980DA-39EF-4153-8C05-B5580B21937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9486" y="5819115"/>
                  <a:ext cx="921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14:cNvPr>
                <p14:cNvContentPartPr/>
                <p14:nvPr/>
              </p14:nvContentPartPr>
              <p14:xfrm>
                <a:off x="7301966" y="5799315"/>
                <a:ext cx="866880" cy="667800"/>
              </p14:xfrm>
            </p:contentPart>
          </mc:Choice>
          <mc:Fallback xmlns="">
            <p:pic>
              <p:nvPicPr>
                <p:cNvPr id="30754" name="Ink 30753">
                  <a:extLst>
                    <a:ext uri="{FF2B5EF4-FFF2-40B4-BE49-F238E27FC236}">
                      <a16:creationId xmlns:a16="http://schemas.microsoft.com/office/drawing/2014/main" id="{4D063B1B-177E-4E17-B88D-27D26304B9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92970" y="5790315"/>
                  <a:ext cx="884513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14:cNvPr>
                <p14:cNvContentPartPr/>
                <p14:nvPr/>
              </p14:nvContentPartPr>
              <p14:xfrm>
                <a:off x="7529846" y="6039795"/>
                <a:ext cx="16200" cy="214560"/>
              </p14:xfrm>
            </p:contentPart>
          </mc:Choice>
          <mc:Fallback xmlns="">
            <p:pic>
              <p:nvPicPr>
                <p:cNvPr id="30755" name="Ink 30754">
                  <a:extLst>
                    <a:ext uri="{FF2B5EF4-FFF2-40B4-BE49-F238E27FC236}">
                      <a16:creationId xmlns:a16="http://schemas.microsoft.com/office/drawing/2014/main" id="{67BB42EF-1F6F-4DE0-9F1B-18480909D3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0846" y="6030795"/>
                  <a:ext cx="33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14:cNvPr>
                <p14:cNvContentPartPr/>
                <p14:nvPr/>
              </p14:nvContentPartPr>
              <p14:xfrm>
                <a:off x="7496726" y="5964195"/>
                <a:ext cx="165960" cy="136440"/>
              </p14:xfrm>
            </p:contentPart>
          </mc:Choice>
          <mc:Fallback xmlns="">
            <p:pic>
              <p:nvPicPr>
                <p:cNvPr id="30756" name="Ink 30755">
                  <a:extLst>
                    <a:ext uri="{FF2B5EF4-FFF2-40B4-BE49-F238E27FC236}">
                      <a16:creationId xmlns:a16="http://schemas.microsoft.com/office/drawing/2014/main" id="{0950CCF0-AC2A-4DDA-8544-83673CD2D8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7726" y="5955219"/>
                  <a:ext cx="183600" cy="154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14:cNvPr>
                <p14:cNvContentPartPr/>
                <p14:nvPr/>
              </p14:nvContentPartPr>
              <p14:xfrm>
                <a:off x="7656926" y="6110355"/>
                <a:ext cx="104400" cy="144000"/>
              </p14:xfrm>
            </p:contentPart>
          </mc:Choice>
          <mc:Fallback xmlns="">
            <p:pic>
              <p:nvPicPr>
                <p:cNvPr id="30757" name="Ink 30756">
                  <a:extLst>
                    <a:ext uri="{FF2B5EF4-FFF2-40B4-BE49-F238E27FC236}">
                      <a16:creationId xmlns:a16="http://schemas.microsoft.com/office/drawing/2014/main" id="{E5B927E6-9D54-48AF-B16A-907A0489554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47926" y="6101355"/>
                  <a:ext cx="122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14:cNvPr>
                <p14:cNvContentPartPr/>
                <p14:nvPr/>
              </p14:nvContentPartPr>
              <p14:xfrm>
                <a:off x="7701206" y="6142035"/>
                <a:ext cx="68400" cy="240120"/>
              </p14:xfrm>
            </p:contentPart>
          </mc:Choice>
          <mc:Fallback xmlns="">
            <p:pic>
              <p:nvPicPr>
                <p:cNvPr id="30758" name="Ink 30757">
                  <a:extLst>
                    <a:ext uri="{FF2B5EF4-FFF2-40B4-BE49-F238E27FC236}">
                      <a16:creationId xmlns:a16="http://schemas.microsoft.com/office/drawing/2014/main" id="{AF6ADF63-5228-49F9-B3E5-EAC874027B4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92206" y="6133035"/>
                  <a:ext cx="86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14:cNvPr>
                <p14:cNvContentPartPr/>
                <p14:nvPr/>
              </p14:nvContentPartPr>
              <p14:xfrm>
                <a:off x="7881926" y="5502315"/>
                <a:ext cx="29160" cy="235440"/>
              </p14:xfrm>
            </p:contentPart>
          </mc:Choice>
          <mc:Fallback xmlns="">
            <p:pic>
              <p:nvPicPr>
                <p:cNvPr id="30759" name="Ink 30758">
                  <a:extLst>
                    <a:ext uri="{FF2B5EF4-FFF2-40B4-BE49-F238E27FC236}">
                      <a16:creationId xmlns:a16="http://schemas.microsoft.com/office/drawing/2014/main" id="{C4B8C5F9-21DA-49D1-8290-661C2C1960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72926" y="5493315"/>
                  <a:ext cx="46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14:cNvPr>
                <p14:cNvContentPartPr/>
                <p14:nvPr/>
              </p14:nvContentPartPr>
              <p14:xfrm>
                <a:off x="7926206" y="5521755"/>
                <a:ext cx="165960" cy="205560"/>
              </p14:xfrm>
            </p:contentPart>
          </mc:Choice>
          <mc:Fallback xmlns="">
            <p:pic>
              <p:nvPicPr>
                <p:cNvPr id="30760" name="Ink 30759">
                  <a:extLst>
                    <a:ext uri="{FF2B5EF4-FFF2-40B4-BE49-F238E27FC236}">
                      <a16:creationId xmlns:a16="http://schemas.microsoft.com/office/drawing/2014/main" id="{A66E6C4F-5C8D-4D77-A4E8-DC01657342E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17206" y="5512755"/>
                  <a:ext cx="183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14:cNvPr>
                <p14:cNvContentPartPr/>
                <p14:nvPr/>
              </p14:nvContentPartPr>
              <p14:xfrm>
                <a:off x="8286566" y="5825955"/>
                <a:ext cx="33840" cy="713160"/>
              </p14:xfrm>
            </p:contentPart>
          </mc:Choice>
          <mc:Fallback xmlns="">
            <p:pic>
              <p:nvPicPr>
                <p:cNvPr id="30762" name="Ink 30761">
                  <a:extLst>
                    <a:ext uri="{FF2B5EF4-FFF2-40B4-BE49-F238E27FC236}">
                      <a16:creationId xmlns:a16="http://schemas.microsoft.com/office/drawing/2014/main" id="{3837AE9B-D986-4397-88A6-C5B85E8BD4F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7469" y="5816955"/>
                  <a:ext cx="5167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14:cNvPr>
                <p14:cNvContentPartPr/>
                <p14:nvPr/>
              </p14:nvContentPartPr>
              <p14:xfrm>
                <a:off x="8311406" y="5784555"/>
                <a:ext cx="581040" cy="810000"/>
              </p14:xfrm>
            </p:contentPart>
          </mc:Choice>
          <mc:Fallback xmlns="">
            <p:pic>
              <p:nvPicPr>
                <p:cNvPr id="30763" name="Ink 30762">
                  <a:extLst>
                    <a:ext uri="{FF2B5EF4-FFF2-40B4-BE49-F238E27FC236}">
                      <a16:creationId xmlns:a16="http://schemas.microsoft.com/office/drawing/2014/main" id="{76FF741B-A6D3-46A1-87F9-969B107FED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02406" y="5775551"/>
                  <a:ext cx="598680" cy="8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14:cNvPr>
                <p14:cNvContentPartPr/>
                <p14:nvPr/>
              </p14:nvContentPartPr>
              <p14:xfrm>
                <a:off x="8422286" y="6057075"/>
                <a:ext cx="45000" cy="218160"/>
              </p14:xfrm>
            </p:contentPart>
          </mc:Choice>
          <mc:Fallback xmlns="">
            <p:pic>
              <p:nvPicPr>
                <p:cNvPr id="30764" name="Ink 30763">
                  <a:extLst>
                    <a:ext uri="{FF2B5EF4-FFF2-40B4-BE49-F238E27FC236}">
                      <a16:creationId xmlns:a16="http://schemas.microsoft.com/office/drawing/2014/main" id="{6B4F0462-4A1D-4145-853E-138EBEDA1AB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413286" y="6048075"/>
                  <a:ext cx="62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14:cNvPr>
                <p14:cNvContentPartPr/>
                <p14:nvPr/>
              </p14:nvContentPartPr>
              <p14:xfrm>
                <a:off x="8422286" y="5982555"/>
                <a:ext cx="181440" cy="163440"/>
              </p14:xfrm>
            </p:contentPart>
          </mc:Choice>
          <mc:Fallback xmlns="">
            <p:pic>
              <p:nvPicPr>
                <p:cNvPr id="30765" name="Ink 30764">
                  <a:extLst>
                    <a:ext uri="{FF2B5EF4-FFF2-40B4-BE49-F238E27FC236}">
                      <a16:creationId xmlns:a16="http://schemas.microsoft.com/office/drawing/2014/main" id="{AA2D9F48-7667-4A23-AA72-11C6A4A815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13304" y="5973555"/>
                  <a:ext cx="199045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14:cNvPr>
                <p14:cNvContentPartPr/>
                <p14:nvPr/>
              </p14:nvContentPartPr>
              <p14:xfrm>
                <a:off x="8505446" y="6185235"/>
                <a:ext cx="140040" cy="204120"/>
              </p14:xfrm>
            </p:contentPart>
          </mc:Choice>
          <mc:Fallback xmlns="">
            <p:pic>
              <p:nvPicPr>
                <p:cNvPr id="30766" name="Ink 30765">
                  <a:extLst>
                    <a:ext uri="{FF2B5EF4-FFF2-40B4-BE49-F238E27FC236}">
                      <a16:creationId xmlns:a16="http://schemas.microsoft.com/office/drawing/2014/main" id="{94F34090-F9F0-49F4-9C24-005C5636E0A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6423" y="6176235"/>
                  <a:ext cx="157725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14:cNvPr>
                <p14:cNvContentPartPr/>
                <p14:nvPr/>
              </p14:nvContentPartPr>
              <p14:xfrm>
                <a:off x="8623886" y="5406915"/>
                <a:ext cx="8280" cy="239040"/>
              </p14:xfrm>
            </p:contentPart>
          </mc:Choice>
          <mc:Fallback xmlns="">
            <p:pic>
              <p:nvPicPr>
                <p:cNvPr id="30768" name="Ink 30767">
                  <a:extLst>
                    <a:ext uri="{FF2B5EF4-FFF2-40B4-BE49-F238E27FC236}">
                      <a16:creationId xmlns:a16="http://schemas.microsoft.com/office/drawing/2014/main" id="{9B2160CE-D88B-4BFB-A048-C839EBC443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14886" y="5397915"/>
                  <a:ext cx="2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14:cNvPr>
                <p14:cNvContentPartPr/>
                <p14:nvPr/>
              </p14:nvContentPartPr>
              <p14:xfrm>
                <a:off x="8758886" y="5289915"/>
                <a:ext cx="95760" cy="285480"/>
              </p14:xfrm>
            </p:contentPart>
          </mc:Choice>
          <mc:Fallback xmlns="">
            <p:pic>
              <p:nvPicPr>
                <p:cNvPr id="30769" name="Ink 30768">
                  <a:extLst>
                    <a:ext uri="{FF2B5EF4-FFF2-40B4-BE49-F238E27FC236}">
                      <a16:creationId xmlns:a16="http://schemas.microsoft.com/office/drawing/2014/main" id="{43E468E6-310A-4609-BEFF-5877313AD2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749886" y="5280915"/>
                  <a:ext cx="113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14:cNvPr>
                <p14:cNvContentPartPr/>
                <p14:nvPr/>
              </p14:nvContentPartPr>
              <p14:xfrm>
                <a:off x="8840246" y="5412675"/>
                <a:ext cx="64440" cy="300600"/>
              </p14:xfrm>
            </p:contentPart>
          </mc:Choice>
          <mc:Fallback xmlns="">
            <p:pic>
              <p:nvPicPr>
                <p:cNvPr id="30770" name="Ink 30769">
                  <a:extLst>
                    <a:ext uri="{FF2B5EF4-FFF2-40B4-BE49-F238E27FC236}">
                      <a16:creationId xmlns:a16="http://schemas.microsoft.com/office/drawing/2014/main" id="{CAB59520-E67E-4B85-8E9F-FFD255DC9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831246" y="5403686"/>
                  <a:ext cx="82080" cy="318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14:cNvPr>
                <p14:cNvContentPartPr/>
                <p14:nvPr/>
              </p14:nvContentPartPr>
              <p14:xfrm>
                <a:off x="295286" y="6696795"/>
                <a:ext cx="66960" cy="527040"/>
              </p14:xfrm>
            </p:contentPart>
          </mc:Choice>
          <mc:Fallback xmlns="">
            <p:pic>
              <p:nvPicPr>
                <p:cNvPr id="30772" name="Ink 30771">
                  <a:extLst>
                    <a:ext uri="{FF2B5EF4-FFF2-40B4-BE49-F238E27FC236}">
                      <a16:creationId xmlns:a16="http://schemas.microsoft.com/office/drawing/2014/main" id="{B3BA2E8C-A923-4157-A7BD-276EE4634C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6286" y="6687801"/>
                  <a:ext cx="84600" cy="544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14:cNvPr>
                <p14:cNvContentPartPr/>
                <p14:nvPr/>
              </p14:nvContentPartPr>
              <p14:xfrm>
                <a:off x="233726" y="6642435"/>
                <a:ext cx="1326600" cy="616680"/>
              </p14:xfrm>
            </p:contentPart>
          </mc:Choice>
          <mc:Fallback xmlns="">
            <p:pic>
              <p:nvPicPr>
                <p:cNvPr id="30773" name="Ink 30772">
                  <a:extLst>
                    <a:ext uri="{FF2B5EF4-FFF2-40B4-BE49-F238E27FC236}">
                      <a16:creationId xmlns:a16="http://schemas.microsoft.com/office/drawing/2014/main" id="{DBA600FD-5003-4390-A9D6-301A2C54D7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4726" y="6633430"/>
                  <a:ext cx="1344240" cy="634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14:cNvPr>
                <p14:cNvContentPartPr/>
                <p14:nvPr/>
              </p14:nvContentPartPr>
              <p14:xfrm>
                <a:off x="600926" y="6866355"/>
                <a:ext cx="41400" cy="299160"/>
              </p14:xfrm>
            </p:contentPart>
          </mc:Choice>
          <mc:Fallback xmlns="">
            <p:pic>
              <p:nvPicPr>
                <p:cNvPr id="30774" name="Ink 30773">
                  <a:extLst>
                    <a:ext uri="{FF2B5EF4-FFF2-40B4-BE49-F238E27FC236}">
                      <a16:creationId xmlns:a16="http://schemas.microsoft.com/office/drawing/2014/main" id="{4FA26250-F448-4773-AC71-0274A866FA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91926" y="6857366"/>
                  <a:ext cx="59040" cy="31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14:cNvPr>
                <p14:cNvContentPartPr/>
                <p14:nvPr/>
              </p14:nvContentPartPr>
              <p14:xfrm>
                <a:off x="618926" y="6829635"/>
                <a:ext cx="138240" cy="133200"/>
              </p14:xfrm>
            </p:contentPart>
          </mc:Choice>
          <mc:Fallback xmlns="">
            <p:pic>
              <p:nvPicPr>
                <p:cNvPr id="30775" name="Ink 30774">
                  <a:extLst>
                    <a:ext uri="{FF2B5EF4-FFF2-40B4-BE49-F238E27FC236}">
                      <a16:creationId xmlns:a16="http://schemas.microsoft.com/office/drawing/2014/main" id="{10C7B246-1CC3-4EA6-9276-7F3007ADD5F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9949" y="6820635"/>
                  <a:ext cx="155834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14:cNvPr>
                <p14:cNvContentPartPr/>
                <p14:nvPr/>
              </p14:nvContentPartPr>
              <p14:xfrm>
                <a:off x="785606" y="6949155"/>
                <a:ext cx="90360" cy="167040"/>
              </p14:xfrm>
            </p:contentPart>
          </mc:Choice>
          <mc:Fallback xmlns="">
            <p:pic>
              <p:nvPicPr>
                <p:cNvPr id="30776" name="Ink 30775">
                  <a:extLst>
                    <a:ext uri="{FF2B5EF4-FFF2-40B4-BE49-F238E27FC236}">
                      <a16:creationId xmlns:a16="http://schemas.microsoft.com/office/drawing/2014/main" id="{780B7075-5CBB-4511-9274-AC85D25877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6606" y="6940155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14:cNvPr>
                <p14:cNvContentPartPr/>
                <p14:nvPr/>
              </p14:nvContentPartPr>
              <p14:xfrm>
                <a:off x="1295006" y="6419955"/>
                <a:ext cx="80280" cy="259920"/>
              </p14:xfrm>
            </p:contentPart>
          </mc:Choice>
          <mc:Fallback xmlns="">
            <p:pic>
              <p:nvPicPr>
                <p:cNvPr id="30778" name="Ink 30777">
                  <a:extLst>
                    <a:ext uri="{FF2B5EF4-FFF2-40B4-BE49-F238E27FC236}">
                      <a16:creationId xmlns:a16="http://schemas.microsoft.com/office/drawing/2014/main" id="{E11A5F19-4A77-4EE6-A580-CB258360D3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85965" y="6410943"/>
                  <a:ext cx="97999" cy="277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14:cNvPr>
                <p14:cNvContentPartPr/>
                <p14:nvPr/>
              </p14:nvContentPartPr>
              <p14:xfrm>
                <a:off x="1413446" y="6437235"/>
                <a:ext cx="138240" cy="237600"/>
              </p14:xfrm>
            </p:contentPart>
          </mc:Choice>
          <mc:Fallback xmlns="">
            <p:pic>
              <p:nvPicPr>
                <p:cNvPr id="30779" name="Ink 30778">
                  <a:extLst>
                    <a:ext uri="{FF2B5EF4-FFF2-40B4-BE49-F238E27FC236}">
                      <a16:creationId xmlns:a16="http://schemas.microsoft.com/office/drawing/2014/main" id="{C76667C2-DF87-4784-B58A-94777BB66A9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46" y="6428235"/>
                  <a:ext cx="15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14:cNvPr>
                <p14:cNvContentPartPr/>
                <p14:nvPr/>
              </p14:nvContentPartPr>
              <p14:xfrm>
                <a:off x="1401206" y="6538035"/>
                <a:ext cx="254160" cy="19080"/>
              </p14:xfrm>
            </p:contentPart>
          </mc:Choice>
          <mc:Fallback xmlns="">
            <p:pic>
              <p:nvPicPr>
                <p:cNvPr id="30780" name="Ink 30779">
                  <a:extLst>
                    <a:ext uri="{FF2B5EF4-FFF2-40B4-BE49-F238E27FC236}">
                      <a16:creationId xmlns:a16="http://schemas.microsoft.com/office/drawing/2014/main" id="{370E1490-0368-498F-AFA5-78F03C044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92219" y="6529035"/>
                  <a:ext cx="27177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14:cNvPr>
                <p14:cNvContentPartPr/>
                <p14:nvPr/>
              </p14:nvContentPartPr>
              <p14:xfrm>
                <a:off x="1631246" y="6719115"/>
                <a:ext cx="111600" cy="536400"/>
              </p14:xfrm>
            </p:contentPart>
          </mc:Choice>
          <mc:Fallback xmlns="">
            <p:pic>
              <p:nvPicPr>
                <p:cNvPr id="30782" name="Ink 30781">
                  <a:extLst>
                    <a:ext uri="{FF2B5EF4-FFF2-40B4-BE49-F238E27FC236}">
                      <a16:creationId xmlns:a16="http://schemas.microsoft.com/office/drawing/2014/main" id="{85A82A86-04DA-4126-A78F-B5AC35D91DB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22246" y="6710115"/>
                  <a:ext cx="1292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14:cNvPr>
                <p14:cNvContentPartPr/>
                <p14:nvPr/>
              </p14:nvContentPartPr>
              <p14:xfrm>
                <a:off x="1682366" y="6668715"/>
                <a:ext cx="742680" cy="600120"/>
              </p14:xfrm>
            </p:contentPart>
          </mc:Choice>
          <mc:Fallback xmlns="">
            <p:pic>
              <p:nvPicPr>
                <p:cNvPr id="30783" name="Ink 30782">
                  <a:extLst>
                    <a:ext uri="{FF2B5EF4-FFF2-40B4-BE49-F238E27FC236}">
                      <a16:creationId xmlns:a16="http://schemas.microsoft.com/office/drawing/2014/main" id="{E8E91C57-E534-44B3-ABFF-135A295272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73362" y="6659715"/>
                  <a:ext cx="760329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14:cNvPr>
                <p14:cNvContentPartPr/>
                <p14:nvPr/>
              </p14:nvContentPartPr>
              <p14:xfrm>
                <a:off x="1847606" y="6893715"/>
                <a:ext cx="47160" cy="220320"/>
              </p14:xfrm>
            </p:contentPart>
          </mc:Choice>
          <mc:Fallback xmlns="">
            <p:pic>
              <p:nvPicPr>
                <p:cNvPr id="30784" name="Ink 30783">
                  <a:extLst>
                    <a:ext uri="{FF2B5EF4-FFF2-40B4-BE49-F238E27FC236}">
                      <a16:creationId xmlns:a16="http://schemas.microsoft.com/office/drawing/2014/main" id="{9057AF6B-C980-44AE-B3EA-7DB57BC8D09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38537" y="6884715"/>
                  <a:ext cx="64936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14:cNvPr>
                <p14:cNvContentPartPr/>
                <p14:nvPr/>
              </p14:nvContentPartPr>
              <p14:xfrm>
                <a:off x="1795046" y="6812355"/>
                <a:ext cx="178200" cy="192240"/>
              </p14:xfrm>
            </p:contentPart>
          </mc:Choice>
          <mc:Fallback xmlns="">
            <p:pic>
              <p:nvPicPr>
                <p:cNvPr id="30785" name="Ink 30784">
                  <a:extLst>
                    <a:ext uri="{FF2B5EF4-FFF2-40B4-BE49-F238E27FC236}">
                      <a16:creationId xmlns:a16="http://schemas.microsoft.com/office/drawing/2014/main" id="{D76DED22-27B2-404D-B00D-A4865D4084C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6028" y="6803355"/>
                  <a:ext cx="195876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14:cNvPr>
                <p14:cNvContentPartPr/>
                <p14:nvPr/>
              </p14:nvContentPartPr>
              <p14:xfrm>
                <a:off x="1962086" y="6991995"/>
                <a:ext cx="130320" cy="195840"/>
              </p14:xfrm>
            </p:contentPart>
          </mc:Choice>
          <mc:Fallback xmlns="">
            <p:pic>
              <p:nvPicPr>
                <p:cNvPr id="30786" name="Ink 30785">
                  <a:extLst>
                    <a:ext uri="{FF2B5EF4-FFF2-40B4-BE49-F238E27FC236}">
                      <a16:creationId xmlns:a16="http://schemas.microsoft.com/office/drawing/2014/main" id="{59CDF155-7FA6-4EDC-99C0-4BA56947AA4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53086" y="6982995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14:cNvPr>
                <p14:cNvContentPartPr/>
                <p14:nvPr/>
              </p14:nvContentPartPr>
              <p14:xfrm>
                <a:off x="2170166" y="6407715"/>
                <a:ext cx="37080" cy="208080"/>
              </p14:xfrm>
            </p:contentPart>
          </mc:Choice>
          <mc:Fallback xmlns="">
            <p:pic>
              <p:nvPicPr>
                <p:cNvPr id="30787" name="Ink 30786">
                  <a:extLst>
                    <a:ext uri="{FF2B5EF4-FFF2-40B4-BE49-F238E27FC236}">
                      <a16:creationId xmlns:a16="http://schemas.microsoft.com/office/drawing/2014/main" id="{1E5DE9C1-5D2F-4D2F-99E6-B479B181F5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161166" y="6398715"/>
                  <a:ext cx="54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14:cNvPr>
                <p14:cNvContentPartPr/>
                <p14:nvPr/>
              </p14:nvContentPartPr>
              <p14:xfrm>
                <a:off x="2272406" y="6364875"/>
                <a:ext cx="167400" cy="310680"/>
              </p14:xfrm>
            </p:contentPart>
          </mc:Choice>
          <mc:Fallback xmlns="">
            <p:pic>
              <p:nvPicPr>
                <p:cNvPr id="30788" name="Ink 30787">
                  <a:extLst>
                    <a:ext uri="{FF2B5EF4-FFF2-40B4-BE49-F238E27FC236}">
                      <a16:creationId xmlns:a16="http://schemas.microsoft.com/office/drawing/2014/main" id="{5554E53D-7CB6-4F40-92D4-71CE0F7018D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63406" y="6355875"/>
                  <a:ext cx="1850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14:cNvPr>
                <p14:cNvContentPartPr/>
                <p14:nvPr/>
              </p14:nvContentPartPr>
              <p14:xfrm>
                <a:off x="2533766" y="6722715"/>
                <a:ext cx="66600" cy="460440"/>
              </p14:xfrm>
            </p:contentPart>
          </mc:Choice>
          <mc:Fallback xmlns="">
            <p:pic>
              <p:nvPicPr>
                <p:cNvPr id="30790" name="Ink 30789">
                  <a:extLst>
                    <a:ext uri="{FF2B5EF4-FFF2-40B4-BE49-F238E27FC236}">
                      <a16:creationId xmlns:a16="http://schemas.microsoft.com/office/drawing/2014/main" id="{9568DDFE-BB5E-4CDA-8F79-E5717350F7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24766" y="6713715"/>
                  <a:ext cx="8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14:cNvPr>
                <p14:cNvContentPartPr/>
                <p14:nvPr/>
              </p14:nvContentPartPr>
              <p14:xfrm>
                <a:off x="2533766" y="6684915"/>
                <a:ext cx="869040" cy="596880"/>
              </p14:xfrm>
            </p:contentPart>
          </mc:Choice>
          <mc:Fallback xmlns="">
            <p:pic>
              <p:nvPicPr>
                <p:cNvPr id="30791" name="Ink 30790">
                  <a:extLst>
                    <a:ext uri="{FF2B5EF4-FFF2-40B4-BE49-F238E27FC236}">
                      <a16:creationId xmlns:a16="http://schemas.microsoft.com/office/drawing/2014/main" id="{CE09BC03-F443-4D03-B7F8-23D83760F2F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524766" y="6675915"/>
                  <a:ext cx="8866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14:cNvPr>
                <p14:cNvContentPartPr/>
                <p14:nvPr/>
              </p14:nvContentPartPr>
              <p14:xfrm>
                <a:off x="2768846" y="6893715"/>
                <a:ext cx="47880" cy="199440"/>
              </p14:xfrm>
            </p:contentPart>
          </mc:Choice>
          <mc:Fallback xmlns="">
            <p:pic>
              <p:nvPicPr>
                <p:cNvPr id="30792" name="Ink 30791">
                  <a:extLst>
                    <a:ext uri="{FF2B5EF4-FFF2-40B4-BE49-F238E27FC236}">
                      <a16:creationId xmlns:a16="http://schemas.microsoft.com/office/drawing/2014/main" id="{C3091D14-0104-4CCF-BAE5-DD964CD9FC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759846" y="6884715"/>
                  <a:ext cx="65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14:cNvPr>
                <p14:cNvContentPartPr/>
                <p14:nvPr/>
              </p14:nvContentPartPr>
              <p14:xfrm>
                <a:off x="2745806" y="6824955"/>
                <a:ext cx="150120" cy="141840"/>
              </p14:xfrm>
            </p:contentPart>
          </mc:Choice>
          <mc:Fallback xmlns="">
            <p:pic>
              <p:nvPicPr>
                <p:cNvPr id="30793" name="Ink 30792">
                  <a:extLst>
                    <a:ext uri="{FF2B5EF4-FFF2-40B4-BE49-F238E27FC236}">
                      <a16:creationId xmlns:a16="http://schemas.microsoft.com/office/drawing/2014/main" id="{6A44F0AF-1DD0-4310-AA5E-FD0ECFECC9D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36806" y="6815955"/>
                  <a:ext cx="167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14:cNvPr>
                <p14:cNvContentPartPr/>
                <p14:nvPr/>
              </p14:nvContentPartPr>
              <p14:xfrm>
                <a:off x="2922926" y="6923235"/>
                <a:ext cx="99360" cy="122760"/>
              </p14:xfrm>
            </p:contentPart>
          </mc:Choice>
          <mc:Fallback xmlns="">
            <p:pic>
              <p:nvPicPr>
                <p:cNvPr id="30794" name="Ink 30793">
                  <a:extLst>
                    <a:ext uri="{FF2B5EF4-FFF2-40B4-BE49-F238E27FC236}">
                      <a16:creationId xmlns:a16="http://schemas.microsoft.com/office/drawing/2014/main" id="{6C521AE9-81A6-483E-97B6-85821D41643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13893" y="6914235"/>
                  <a:ext cx="117064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14:cNvPr>
                <p14:cNvContentPartPr/>
                <p14:nvPr/>
              </p14:nvContentPartPr>
              <p14:xfrm>
                <a:off x="2975126" y="6910995"/>
                <a:ext cx="84600" cy="213120"/>
              </p14:xfrm>
            </p:contentPart>
          </mc:Choice>
          <mc:Fallback xmlns="">
            <p:pic>
              <p:nvPicPr>
                <p:cNvPr id="30795" name="Ink 30794">
                  <a:extLst>
                    <a:ext uri="{FF2B5EF4-FFF2-40B4-BE49-F238E27FC236}">
                      <a16:creationId xmlns:a16="http://schemas.microsoft.com/office/drawing/2014/main" id="{71A3F503-4CD7-4E5B-AAD2-FB997E4994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966088" y="6901995"/>
                  <a:ext cx="102315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14:cNvPr>
                <p14:cNvContentPartPr/>
                <p14:nvPr/>
              </p14:nvContentPartPr>
              <p14:xfrm>
                <a:off x="3199406" y="6506715"/>
                <a:ext cx="180720" cy="191160"/>
              </p14:xfrm>
            </p:contentPart>
          </mc:Choice>
          <mc:Fallback xmlns="">
            <p:pic>
              <p:nvPicPr>
                <p:cNvPr id="30796" name="Ink 30795">
                  <a:extLst>
                    <a:ext uri="{FF2B5EF4-FFF2-40B4-BE49-F238E27FC236}">
                      <a16:creationId xmlns:a16="http://schemas.microsoft.com/office/drawing/2014/main" id="{E26C9E40-7029-47FD-9EC7-8759898850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190406" y="6497715"/>
                  <a:ext cx="198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14:cNvPr>
                <p14:cNvContentPartPr/>
                <p14:nvPr/>
              </p14:nvContentPartPr>
              <p14:xfrm>
                <a:off x="3338726" y="6476835"/>
                <a:ext cx="223920" cy="199440"/>
              </p14:xfrm>
            </p:contentPart>
          </mc:Choice>
          <mc:Fallback xmlns="">
            <p:pic>
              <p:nvPicPr>
                <p:cNvPr id="30797" name="Ink 30796">
                  <a:extLst>
                    <a:ext uri="{FF2B5EF4-FFF2-40B4-BE49-F238E27FC236}">
                      <a16:creationId xmlns:a16="http://schemas.microsoft.com/office/drawing/2014/main" id="{E6A5E7AC-5DD2-400B-9733-C7EAAC0873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29712" y="6467835"/>
                  <a:ext cx="241588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718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1E8891A6-96C0-4E27-853C-F42C1FEB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Algorithm Comparison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F923C93-357F-4C7D-9396-96EB75958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Which one is the best?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answer depends on many factors: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system workload (extremely variable)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hardware support for the dispatcher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relative importance of performance criteria (response time, CPU utilization, throughput...)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evaluation method used (each has its limitations...)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533F-915A-40CF-AD4D-FEF68ECE520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B4CCAD-745E-4E3C-9226-6DC017810F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39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0B7AFA9-D4FE-4173-A948-E13727E0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Back to SJF: CPU Burst Estimation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003D6DA-6FCF-4674-B357-0BC2E156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T[</a:t>
            </a:r>
            <a:r>
              <a:rPr lang="en-GB" altLang="en-US" sz="2865" err="1"/>
              <a:t>i</a:t>
            </a:r>
            <a:r>
              <a:rPr lang="en-GB" altLang="en-US" sz="2865"/>
              <a:t>] be the execution time for the </a:t>
            </a:r>
            <a:r>
              <a:rPr lang="en-GB" altLang="en-US" sz="2865" err="1"/>
              <a:t>ith</a:t>
            </a:r>
            <a:r>
              <a:rPr lang="en-GB" altLang="en-US" sz="2865"/>
              <a:t> instance of this process: the actual duration of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Let S[</a:t>
            </a:r>
            <a:r>
              <a:rPr lang="en-GB" altLang="en-US" sz="2865" err="1"/>
              <a:t>i</a:t>
            </a:r>
            <a:r>
              <a:rPr lang="en-GB" altLang="en-US" sz="2865"/>
              <a:t>] be the predicted value for the </a:t>
            </a:r>
            <a:r>
              <a:rPr lang="en-GB" altLang="en-US" sz="2865" err="1"/>
              <a:t>ith</a:t>
            </a:r>
            <a:r>
              <a:rPr lang="en-GB" altLang="en-US" sz="2865"/>
              <a:t> CPU burst of this process. The simplest choice is: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=(1/n)(T[1]+…+T[n])=(1/n)</a:t>
            </a:r>
            <a:r>
              <a:rPr lang="en-GB" altLang="en-US" sz="2001"/>
              <a:t> </a:t>
            </a:r>
            <a:r>
              <a:rPr lang="en-GB" altLang="en-US" sz="3601" err="1"/>
              <a:t>Σ</a:t>
            </a:r>
            <a:r>
              <a:rPr lang="en-GB" altLang="en-US" sz="1984"/>
              <a:t>{</a:t>
            </a:r>
            <a:r>
              <a:rPr lang="en-GB" altLang="en-US" sz="1984" err="1"/>
              <a:t>i</a:t>
            </a:r>
            <a:r>
              <a:rPr lang="en-GB" altLang="en-US" sz="1984"/>
              <a:t>=1 to n}</a:t>
            </a:r>
            <a:r>
              <a:rPr lang="en-GB" altLang="en-US"/>
              <a:t> T[</a:t>
            </a:r>
            <a:r>
              <a:rPr lang="en-GB" altLang="en-US" err="1"/>
              <a:t>i</a:t>
            </a:r>
            <a:r>
              <a:rPr lang="en-GB" altLang="en-US"/>
              <a:t>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can be more efficiently calculated as: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(1/n) T[n] + ((n-1)/n) S[n]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This estimate, however, results in equal weight for each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6084-E468-4336-8392-0971AB5A5C1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7E442-3CFA-4401-94FC-2170C9E73E8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21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874F-61FE-478E-9BDF-6D6C5973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E292-DD16-4586-BB76-2932A8CE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C8A71-15F2-41D8-ADB5-8C3DD4F5C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D4B3E-BBFC-4355-8978-3B8EB5173B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60A01-7848-4C56-BB2F-3C6D17BA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72"/>
            <a:ext cx="10080625" cy="34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90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8938A4B-FBBE-4B80-96D3-98D19EAD1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Estimating the required CPU burst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F897DF60-5272-4433-A64E-8A0B17493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Recent instances are more likely to better reflect future </a:t>
            </a:r>
            <a:r>
              <a:rPr lang="en-GB" altLang="en-US" sz="2865" err="1"/>
              <a:t>behavior</a:t>
            </a:r>
            <a:endParaRPr lang="en-GB" altLang="en-US" sz="2865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A common technique to factor the above observation into the estimate is to use </a:t>
            </a:r>
            <a:r>
              <a:rPr lang="en-GB" altLang="en-US" sz="2865">
                <a:solidFill>
                  <a:srgbClr val="FF9966"/>
                </a:solidFill>
              </a:rPr>
              <a:t>exponential averaging</a:t>
            </a:r>
            <a:r>
              <a:rPr lang="en-GB" altLang="en-US" b="0"/>
              <a:t> :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S[n+1] = </a:t>
            </a:r>
            <a:r>
              <a:rPr lang="el-GR" altLang="en-US"/>
              <a:t>α</a:t>
            </a:r>
            <a:r>
              <a:rPr lang="en-GB" altLang="en-US"/>
              <a:t> T[n] + (1-</a:t>
            </a:r>
            <a:r>
              <a:rPr lang="el-GR" altLang="en-US"/>
              <a:t> α</a:t>
            </a:r>
            <a:r>
              <a:rPr lang="en-GB" altLang="en-US"/>
              <a:t>) S[n]  ;    0 &lt; </a:t>
            </a:r>
            <a:r>
              <a:rPr lang="el-GR" altLang="en-US"/>
              <a:t>α </a:t>
            </a:r>
            <a:r>
              <a:rPr lang="en-GB" altLang="en-US"/>
              <a:t>&lt; 1</a:t>
            </a:r>
          </a:p>
          <a:p>
            <a:pPr lvl="1"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35DCD-6B4B-48ED-A662-E0C04B82AC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63D6A-7083-4182-9A9C-D477EE5F3F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6025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2B049970-E6B8-4764-A81D-48485CE15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burst Estimate </a:t>
            </a:r>
            <a:r>
              <a:rPr lang="en-GB" altLang="en-US"/>
              <a:t>(</a:t>
            </a:r>
            <a:r>
              <a:rPr lang="en-GB" altLang="en-US" b="0"/>
              <a:t>Exponential Average)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A1CAA89-73A8-442A-8657-96DF59B323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Recent instances have higher weights, whenever </a:t>
            </a:r>
            <a:r>
              <a:rPr lang="el-GR" altLang="en-US"/>
              <a:t>α</a:t>
            </a:r>
            <a:r>
              <a:rPr lang="en-GB" altLang="en-US" b="0"/>
              <a:t> &gt; 1/n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Expanding the estimated  value shows that  the weights of past instances decrease exponentially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S[n+1] = </a:t>
            </a:r>
            <a:r>
              <a:rPr lang="el-GR" altLang="en-US" sz="2801"/>
              <a:t>α </a:t>
            </a:r>
            <a:r>
              <a:rPr lang="en-GB" altLang="en-US" sz="2644"/>
              <a:t>T[n] + (1-</a:t>
            </a:r>
            <a:r>
              <a:rPr lang="el-GR" altLang="en-US" sz="2801"/>
              <a:t> α</a:t>
            </a:r>
            <a:r>
              <a:rPr lang="en-GB" altLang="en-US" sz="2644"/>
              <a:t>)</a:t>
            </a:r>
            <a:r>
              <a:rPr lang="el-GR" altLang="en-US" sz="2801"/>
              <a:t> α </a:t>
            </a:r>
            <a:r>
              <a:rPr lang="en-GB" altLang="en-US" sz="2644"/>
              <a:t>T[n-1] + ... (1-</a:t>
            </a:r>
            <a:r>
              <a:rPr lang="el-GR" altLang="en-US" sz="2801"/>
              <a:t> α</a:t>
            </a:r>
            <a:r>
              <a:rPr lang="en-GB" altLang="en-US" sz="2644"/>
              <a:t>)^{</a:t>
            </a:r>
            <a:r>
              <a:rPr lang="en-GB" altLang="en-US" sz="2644" err="1"/>
              <a:t>i</a:t>
            </a:r>
            <a:r>
              <a:rPr lang="en-GB" altLang="en-US" sz="2644"/>
              <a:t>}</a:t>
            </a:r>
            <a:r>
              <a:rPr lang="el-GR" altLang="en-US" sz="2801"/>
              <a:t> α </a:t>
            </a:r>
            <a:r>
              <a:rPr lang="en-GB" altLang="en-US" sz="2644"/>
              <a:t>T[n-</a:t>
            </a:r>
            <a:r>
              <a:rPr lang="en-GB" altLang="en-US" sz="2644" err="1"/>
              <a:t>i</a:t>
            </a:r>
            <a:r>
              <a:rPr lang="en-GB" altLang="en-US" sz="2644"/>
              <a:t>] + </a:t>
            </a:r>
          </a:p>
          <a:p>
            <a:pPr lvl="1">
              <a:spcBef>
                <a:spcPts val="648"/>
              </a:spcBef>
              <a:buSzPct val="69000"/>
              <a:buFont typeface="Monotype Sorts" charset="2"/>
              <a:buChar char="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               ... + (1-</a:t>
            </a:r>
            <a:r>
              <a:rPr lang="el-GR" altLang="en-US" sz="2801"/>
              <a:t> α</a:t>
            </a:r>
            <a:r>
              <a:rPr lang="en-GB" altLang="en-US" sz="2644"/>
              <a:t>)^{n}S[1]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predicted value of 1st instance, S[1], is usually set to 0 to give priority to new processes</a:t>
            </a:r>
          </a:p>
          <a:p>
            <a:pPr lvl="1"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F7889-61F0-4C28-8BFB-01E675AA11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FBBC9-4136-4E97-A6D6-B78F7012890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35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does the </a:t>
            </a:r>
            <a:r>
              <a:rPr kumimoji="0" lang="en-US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short-term scheduler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select the next process to run?</a:t>
            </a:r>
          </a:p>
          <a:p>
            <a:pPr lvl="1"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FCFS, SJF, Priority, RR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48F48C8-3631-4F5F-8724-374B534CD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B22B3-1517-E346-9A8B-094A40D2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3CCF-4F96-45E6-B828-6AA5F067043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83252-D58B-4136-834E-912F539F00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8D1701A4-A56B-439A-9B39-A560D76A3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1512887"/>
          <a:ext cx="8145976" cy="5436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3640" imgH="6648480" progId="">
                  <p:embed/>
                </p:oleObj>
              </mc:Choice>
              <mc:Fallback>
                <p:oleObj r:id="rId3" imgW="9953640" imgH="6648480" progId="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8D1701A4-A56B-439A-9B39-A560D76A3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1512887"/>
                        <a:ext cx="8145976" cy="54364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131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EA33581-0FBA-4513-BC21-59EBD3254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Exponentially Decreasing Coefficients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4B374AC-8E1B-4FB1-8CD1-E75C5A388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S[1] = 0 to give high priority to new processes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Exponential averaging tracks changes in process behavior much faster than simple averaging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48580-254B-4562-B07A-13FA9D7EEB7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DE6F0-5E08-467B-A6AE-AA0458090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6EBD17C3-7239-4686-9A19-775BA4E9A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5906" y="2546059"/>
          <a:ext cx="6876065" cy="4470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400960" imgH="5467320" progId="">
                  <p:embed/>
                </p:oleObj>
              </mc:Choice>
              <mc:Fallback>
                <p:oleObj r:id="rId3" imgW="8400960" imgH="5467320" progId="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EBD17C3-7239-4686-9A19-775BA4E9A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906" y="2546059"/>
                        <a:ext cx="6876065" cy="4470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47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73D9-ACBD-49A3-915F-48963D5D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FCFS Problem in HW7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DE86-D95B-4F77-A209-22C413E2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FC8CA-4677-48FD-957C-6E3D4142BA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885EF-F673-45CB-AA77-A2FAB649BB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5F997B-3832-4CDE-ADFA-D2D46D6C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1" y="1005606"/>
            <a:ext cx="9340396" cy="6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D53-75D4-40D0-9DA5-D6FF005F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Burst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EA62-F9AA-4BA2-8BD8-08041756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C5F5-EE11-4552-BF0C-31E601D2D9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4EB1-8D7C-4620-9E71-3749924B1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ED43F7-5360-4A94-92F7-159D88D3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87" y="920850"/>
            <a:ext cx="9234649" cy="61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(Scheduling)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can a mix of scheduling algorithms be utilized by the scheduler?</a:t>
            </a:r>
          </a:p>
          <a:p>
            <a:r>
              <a:rPr lang="en-US" dirty="0"/>
              <a:t>What makes the priorities algorithm significantly different from the shortest process first algorithm?</a:t>
            </a:r>
          </a:p>
          <a:p>
            <a:r>
              <a:rPr lang="en-US" dirty="0"/>
              <a:t>How does First Come First Serve avoid starvation? What if a process runs indefinitely?</a:t>
            </a:r>
          </a:p>
          <a:p>
            <a:r>
              <a:rPr lang="en-US" dirty="0"/>
              <a:t>What is the most commonly used in modern computer design ?</a:t>
            </a:r>
          </a:p>
          <a:p>
            <a:r>
              <a:rPr lang="en-US" dirty="0"/>
              <a:t>Convoy Effect</a:t>
            </a:r>
          </a:p>
          <a:p>
            <a:r>
              <a:rPr lang="en-US" dirty="0"/>
              <a:t>In some points, we use Service Time for finding out which process is short time, is there any table that has the times of all process? or </a:t>
            </a:r>
            <a:r>
              <a:rPr lang="en-US" dirty="0" err="1"/>
              <a:t>cpu</a:t>
            </a:r>
            <a:r>
              <a:rPr lang="en-US" dirty="0"/>
              <a:t> or user predict these times?</a:t>
            </a:r>
          </a:p>
          <a:p>
            <a:r>
              <a:rPr lang="en-US" dirty="0"/>
              <a:t>non-preemptive versus pre-emptive</a:t>
            </a:r>
          </a:p>
          <a:p>
            <a:r>
              <a:rPr lang="en-US" dirty="0"/>
              <a:t>First Come First Serve Scheduling and Arrival Time how they work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B88B-E490-43E7-B791-93E151AB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(Round 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1D1F-DAE7-4163-8534-E6FC148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making the time quantum much longer than the CPU burst penalize I/O bound processes?</a:t>
            </a:r>
          </a:p>
          <a:p>
            <a:r>
              <a:rPr lang="en-US" dirty="0"/>
              <a:t>What actually is "quantum"? Is it something that can be implemented? Or is it just conceptual</a:t>
            </a:r>
          </a:p>
          <a:p>
            <a:r>
              <a:rPr lang="en-US" dirty="0"/>
              <a:t>quantum/time slice size choice</a:t>
            </a:r>
          </a:p>
          <a:p>
            <a:r>
              <a:rPr lang="en-US" dirty="0"/>
              <a:t>Can the round-robin time quantum be dynamically selected?</a:t>
            </a:r>
          </a:p>
          <a:p>
            <a:r>
              <a:rPr lang="en-US" dirty="0"/>
              <a:t>Round robin vs FCFS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E7A77-0B15-4A38-9867-F49A17AE21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F2CD-D4DC-4E15-8F3A-6A870F151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1175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CF1C-1696-401A-8D24-743D55F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</a:t>
            </a:r>
            <a:r>
              <a:rPr lang="en-US" i="1" dirty="0"/>
              <a:t>(misc.)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48BA-7CE2-41BC-AF19-D821848F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practice exam be posted</a:t>
            </a:r>
          </a:p>
          <a:p>
            <a:r>
              <a:rPr lang="en-US" dirty="0"/>
              <a:t>I'm from the future and Thoth went down again. Project 2 extension?</a:t>
            </a:r>
          </a:p>
          <a:p>
            <a:r>
              <a:rPr lang="en-US" dirty="0"/>
              <a:t>What specific material is covered on the midterm exam? I'm somewhat unclear on that question.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8CFF-D171-42E8-95C1-1A9B85EAC1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BDFF5-EF22-4908-81D2-73A0344EF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06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21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30CE637-C564-4C88-9CE7-7861A8F85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B4B0BBB-7C33-4C49-9B92-A42C3AB11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 err="1"/>
              <a:t>Preemptive</a:t>
            </a:r>
            <a:r>
              <a:rPr lang="en-GB" altLang="en-US" b="0"/>
              <a:t> scheduling with dynamic priorities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 ready to execute queues with decreasing priorities: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P(RQ</a:t>
            </a:r>
            <a:r>
              <a:rPr lang="en-GB" altLang="en-US" sz="3085" baseline="-25000"/>
              <a:t>0</a:t>
            </a:r>
            <a:r>
              <a:rPr lang="en-GB" altLang="en-US" sz="3085"/>
              <a:t>) &gt; P(RQ</a:t>
            </a:r>
            <a:r>
              <a:rPr lang="en-GB" altLang="en-US" sz="3085" baseline="-25000"/>
              <a:t>1</a:t>
            </a:r>
            <a:r>
              <a:rPr lang="en-GB" altLang="en-US" sz="3085"/>
              <a:t>) &gt; ... &gt; P(RQ</a:t>
            </a:r>
            <a:r>
              <a:rPr lang="en-GB" altLang="en-US" sz="3085" baseline="-25000"/>
              <a:t>N-1</a:t>
            </a:r>
            <a:r>
              <a:rPr lang="en-GB" altLang="en-US" sz="3085"/>
              <a:t>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Dispatcher selects a process for execution from </a:t>
            </a:r>
            <a:r>
              <a:rPr lang="en-GB" altLang="en-US" b="0" err="1"/>
              <a:t>RQ</a:t>
            </a:r>
            <a:r>
              <a:rPr lang="en-GB" altLang="en-US" sz="3305" baseline="-25000" err="1"/>
              <a:t>i</a:t>
            </a:r>
            <a:r>
              <a:rPr lang="en-GB" altLang="en-US" b="0"/>
              <a:t> only if RQ</a:t>
            </a:r>
            <a:r>
              <a:rPr lang="en-GB" altLang="en-US" sz="3305" baseline="-25000"/>
              <a:t>i-1</a:t>
            </a:r>
            <a:r>
              <a:rPr lang="en-GB" altLang="en-US" b="0"/>
              <a:t> to RQ</a:t>
            </a:r>
            <a:r>
              <a:rPr lang="en-GB" altLang="en-US" sz="3305" baseline="-25000"/>
              <a:t>0</a:t>
            </a:r>
            <a:r>
              <a:rPr lang="en-GB" altLang="en-US" b="0"/>
              <a:t> are empty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A0B9-6022-40BD-A698-C2A0004977E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E642F-8AF9-447D-9779-038C807126F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6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01919240-6D5F-40C6-9DDB-8CA2B9C6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Multilevel Feedback Scheduling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3FEC19D-87C7-48B3-AA20-D08F66438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81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New process are placed in </a:t>
            </a:r>
            <a:r>
              <a:rPr lang="en-GB" altLang="en-US" sz="3305"/>
              <a:t>RQ</a:t>
            </a:r>
            <a:r>
              <a:rPr lang="en-GB" altLang="en-US" sz="3305" baseline="-25000"/>
              <a:t>0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After the first quantum, they are moved to </a:t>
            </a:r>
            <a:r>
              <a:rPr lang="en-GB" altLang="en-US" sz="3305"/>
              <a:t>RQ</a:t>
            </a:r>
            <a:r>
              <a:rPr lang="en-GB" altLang="en-US" sz="3305" baseline="-25000"/>
              <a:t>1</a:t>
            </a:r>
            <a:r>
              <a:rPr lang="en-GB" altLang="en-US" b="0"/>
              <a:t>, and to </a:t>
            </a:r>
            <a:r>
              <a:rPr lang="en-GB" altLang="en-US" sz="3305"/>
              <a:t>RQ</a:t>
            </a:r>
            <a:r>
              <a:rPr lang="en-GB" altLang="en-US" sz="3305" baseline="-25000"/>
              <a:t>2</a:t>
            </a:r>
            <a:r>
              <a:rPr lang="en-GB" altLang="en-US" b="0"/>
              <a:t> after the second quantum, … and to </a:t>
            </a:r>
            <a:r>
              <a:rPr lang="en-GB" altLang="en-US" sz="3305"/>
              <a:t>RQ</a:t>
            </a:r>
            <a:r>
              <a:rPr lang="en-GB" altLang="en-US" sz="3305" baseline="-25000"/>
              <a:t>N-1</a:t>
            </a:r>
            <a:r>
              <a:rPr lang="en-GB" altLang="en-US" b="0"/>
              <a:t> after the Nth quantum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I/O-bound processes remain in higher priority queues.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CPU-bound jobs drift downward</a:t>
            </a:r>
            <a:r>
              <a:rPr lang="en-GB" altLang="en-US"/>
              <a:t>. </a:t>
            </a:r>
          </a:p>
          <a:p>
            <a:pPr lvl="1">
              <a:spcBef>
                <a:spcPts val="75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3085"/>
              <a:t>Hence, long jobs may starve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AC9D8-6AAC-45B4-B947-1418EC60416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33559-11FA-4E73-827B-61052702EC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4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</TotalTime>
  <Words>2387</Words>
  <Application>Microsoft Office PowerPoint</Application>
  <PresentationFormat>Custom</PresentationFormat>
  <Paragraphs>487</Paragraphs>
  <Slides>33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(Scheduling)</vt:lpstr>
      <vt:lpstr>Muddiest Points (Round Robin)</vt:lpstr>
      <vt:lpstr>Muddiest Points (misc.)</vt:lpstr>
      <vt:lpstr>Problem of the Day: CPU Scheduling</vt:lpstr>
      <vt:lpstr>Multilevel Feedback Scheduling</vt:lpstr>
      <vt:lpstr>Multilevel Feedback Scheduling</vt:lpstr>
      <vt:lpstr>Multiple Feedback Queues 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Time Quantum for feedback Scheduling</vt:lpstr>
      <vt:lpstr>Algorithm Comparison</vt:lpstr>
      <vt:lpstr>Back to SJF: CPU Burst Estimation</vt:lpstr>
      <vt:lpstr>CPU Burst Estimation</vt:lpstr>
      <vt:lpstr>Estimating the required CPU burst</vt:lpstr>
      <vt:lpstr>CPU burst Estimate (Exponential Average)</vt:lpstr>
      <vt:lpstr>Exponentially Decreasing Coefficients</vt:lpstr>
      <vt:lpstr>Exponentially Decreasing Coefficients</vt:lpstr>
      <vt:lpstr>FCFS Problem in HW7</vt:lpstr>
      <vt:lpstr>CPU Burst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2023-01-12T18:46:31Z</dcterms:modified>
</cp:coreProperties>
</file>