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454" r:id="rId2"/>
    <p:sldId id="496" r:id="rId3"/>
    <p:sldId id="505" r:id="rId4"/>
    <p:sldId id="658" r:id="rId5"/>
    <p:sldId id="660" r:id="rId6"/>
    <p:sldId id="659" r:id="rId7"/>
    <p:sldId id="661" r:id="rId8"/>
    <p:sldId id="324" r:id="rId9"/>
    <p:sldId id="665" r:id="rId10"/>
    <p:sldId id="656" r:id="rId11"/>
    <p:sldId id="650" r:id="rId12"/>
    <p:sldId id="657" r:id="rId13"/>
    <p:sldId id="325" r:id="rId14"/>
    <p:sldId id="666" r:id="rId15"/>
    <p:sldId id="326" r:id="rId16"/>
    <p:sldId id="327" r:id="rId17"/>
    <p:sldId id="328" r:id="rId18"/>
    <p:sldId id="329" r:id="rId19"/>
    <p:sldId id="664" r:id="rId20"/>
    <p:sldId id="663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A84B2-13F9-4D26-8C06-5F89A9DB90A1}" v="1" dt="2023-01-12T18:48:1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C8A84B2-13F9-4D26-8C06-5F89A9DB90A1}"/>
    <pc:docChg chg="modSld">
      <pc:chgData name="Khattab, Sherif" userId="c83b1e15-36f3-4f46-aceb-05aac24c545e" providerId="ADAL" clId="{6C8A84B2-13F9-4D26-8C06-5F89A9DB90A1}" dt="2023-01-12T18:48:13.340" v="2"/>
      <pc:docMkLst>
        <pc:docMk/>
      </pc:docMkLst>
      <pc:sldChg chg="addSp modSp mod">
        <pc:chgData name="Khattab, Sherif" userId="c83b1e15-36f3-4f46-aceb-05aac24c545e" providerId="ADAL" clId="{6C8A84B2-13F9-4D26-8C06-5F89A9DB90A1}" dt="2023-01-12T18:48:13.340" v="2"/>
        <pc:sldMkLst>
          <pc:docMk/>
          <pc:sldMk cId="1330366002" sldId="454"/>
        </pc:sldMkLst>
        <pc:spChg chg="mod">
          <ac:chgData name="Khattab, Sherif" userId="c83b1e15-36f3-4f46-aceb-05aac24c545e" providerId="ADAL" clId="{6C8A84B2-13F9-4D26-8C06-5F89A9DB90A1}" dt="2023-01-12T18:48:12.810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6C8A84B2-13F9-4D26-8C06-5F89A9DB90A1}" dt="2023-01-12T18:48:13.340" v="2"/>
          <ac:picMkLst>
            <pc:docMk/>
            <pc:sldMk cId="1330366002" sldId="454"/>
            <ac:picMk id="5" creationId="{624208FE-6145-DEAE-9838-03656B4EB27D}"/>
          </ac:picMkLst>
        </pc:picChg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331C69BA-3B59-4F5F-AEAC-6B6740F7E529}"/>
    <pc:docChg chg="custSel addSld delSld modSld sldOrd delMainMaster">
      <pc:chgData name="Khattab, Sherif" userId="c83b1e15-36f3-4f46-aceb-05aac24c545e" providerId="ADAL" clId="{331C69BA-3B59-4F5F-AEAC-6B6740F7E529}" dt="2022-03-22T15:41:56.962" v="475"/>
      <pc:docMkLst>
        <pc:docMk/>
      </pc:docMkLst>
      <pc:sldChg chg="del">
        <pc:chgData name="Khattab, Sherif" userId="c83b1e15-36f3-4f46-aceb-05aac24c545e" providerId="ADAL" clId="{331C69BA-3B59-4F5F-AEAC-6B6740F7E529}" dt="2022-03-22T12:51:36.824" v="182" actId="47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2399762591" sldId="298"/>
        </pc:sldMkLst>
      </pc:sldChg>
      <pc:sldChg chg="addSp delSp modSp add del mod ord">
        <pc:chgData name="Khattab, Sherif" userId="c83b1e15-36f3-4f46-aceb-05aac24c545e" providerId="ADAL" clId="{331C69BA-3B59-4F5F-AEAC-6B6740F7E529}" dt="2022-03-22T13:09:43.853" v="243" actId="47"/>
        <pc:sldMkLst>
          <pc:docMk/>
          <pc:sldMk cId="2333191966" sldId="322"/>
        </pc:sldMkLst>
        <pc:spChg chg="add mod">
          <ac:chgData name="Khattab, Sherif" userId="c83b1e15-36f3-4f46-aceb-05aac24c545e" providerId="ADAL" clId="{331C69BA-3B59-4F5F-AEAC-6B6740F7E529}" dt="2022-03-22T13:09:35.860" v="240" actId="21"/>
          <ac:spMkLst>
            <pc:docMk/>
            <pc:sldMk cId="2333191966" sldId="322"/>
            <ac:spMk id="3" creationId="{02A25006-84C1-4B74-BE05-785A94A74C71}"/>
          </ac:spMkLst>
        </pc:spChg>
        <pc:graphicFrameChg chg="del">
          <ac:chgData name="Khattab, Sherif" userId="c83b1e15-36f3-4f46-aceb-05aac24c545e" providerId="ADAL" clId="{331C69BA-3B59-4F5F-AEAC-6B6740F7E529}" dt="2022-03-22T13:09:35.860" v="240" actId="21"/>
          <ac:graphicFrameMkLst>
            <pc:docMk/>
            <pc:sldMk cId="2333191966" sldId="322"/>
            <ac:graphicFrameMk id="86019" creationId="{C40C6EF8-B406-FD4C-B771-14CD35031001}"/>
          </ac:graphicFrameMkLst>
        </pc:graphicFrameChg>
      </pc:sldChg>
      <pc:sldChg chg="add del modAnim">
        <pc:chgData name="Khattab, Sherif" userId="c83b1e15-36f3-4f46-aceb-05aac24c545e" providerId="ADAL" clId="{331C69BA-3B59-4F5F-AEAC-6B6740F7E529}" dt="2022-03-22T13:01:18.789" v="190"/>
        <pc:sldMkLst>
          <pc:docMk/>
          <pc:sldMk cId="1202787909" sldId="324"/>
        </pc:sldMkLst>
      </pc:sldChg>
      <pc:sldChg chg="delSp add del mod modAnim">
        <pc:chgData name="Khattab, Sherif" userId="c83b1e15-36f3-4f46-aceb-05aac24c545e" providerId="ADAL" clId="{331C69BA-3B59-4F5F-AEAC-6B6740F7E529}" dt="2022-03-22T13:08:59.680" v="236"/>
        <pc:sldMkLst>
          <pc:docMk/>
          <pc:sldMk cId="1685913677" sldId="325"/>
        </pc:sldMkLst>
        <pc:graphicFrameChg chg="del">
          <ac:chgData name="Khattab, Sherif" userId="c83b1e15-36f3-4f46-aceb-05aac24c545e" providerId="ADAL" clId="{331C69BA-3B59-4F5F-AEAC-6B6740F7E529}" dt="2022-03-22T13:08:52.660" v="234" actId="478"/>
          <ac:graphicFrameMkLst>
            <pc:docMk/>
            <pc:sldMk cId="1685913677" sldId="325"/>
            <ac:graphicFrameMk id="89090" creationId="{8B907EA7-321B-1843-8002-CAB86A3AEB28}"/>
          </ac:graphicFrameMkLst>
        </pc:graphicFrameChg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3998173857" sldId="329"/>
        </pc:sldMkLst>
      </pc:sldChg>
      <pc:sldChg chg="modSp mod">
        <pc:chgData name="Khattab, Sherif" userId="c83b1e15-36f3-4f46-aceb-05aac24c545e" providerId="ADAL" clId="{331C69BA-3B59-4F5F-AEAC-6B6740F7E529}" dt="2022-03-22T13:07:42.489" v="23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31C69BA-3B59-4F5F-AEAC-6B6740F7E529}" dt="2022-03-22T13:07:42.489" v="23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331C69BA-3B59-4F5F-AEAC-6B6740F7E529}" dt="2022-03-22T15:39:49.950" v="47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31C69BA-3B59-4F5F-AEAC-6B6740F7E529}" dt="2022-03-22T15:39:49.950" v="47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modSp mod">
        <pc:chgData name="Khattab, Sherif" userId="c83b1e15-36f3-4f46-aceb-05aac24c545e" providerId="ADAL" clId="{331C69BA-3B59-4F5F-AEAC-6B6740F7E529}" dt="2022-03-22T13:09:42.100" v="242" actId="1076"/>
        <pc:sldMkLst>
          <pc:docMk/>
          <pc:sldMk cId="2116864396" sldId="505"/>
        </pc:sldMkLst>
        <pc:spChg chg="mod">
          <ac:chgData name="Khattab, Sherif" userId="c83b1e15-36f3-4f46-aceb-05aac24c545e" providerId="ADAL" clId="{331C69BA-3B59-4F5F-AEAC-6B6740F7E529}" dt="2022-03-22T12:50:34.123" v="44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331C69BA-3B59-4F5F-AEAC-6B6740F7E529}" dt="2022-03-22T12:50:42.861" v="77" actId="20577"/>
          <ac:spMkLst>
            <pc:docMk/>
            <pc:sldMk cId="2116864396" sldId="505"/>
            <ac:spMk id="3" creationId="{9FDE3B14-90B9-4B5A-83C7-6E633E32EA28}"/>
          </ac:spMkLst>
        </pc:spChg>
        <pc:graphicFrameChg chg="add mod">
          <ac:chgData name="Khattab, Sherif" userId="c83b1e15-36f3-4f46-aceb-05aac24c545e" providerId="ADAL" clId="{331C69BA-3B59-4F5F-AEAC-6B6740F7E529}" dt="2022-03-22T13:09:42.100" v="242" actId="1076"/>
          <ac:graphicFrameMkLst>
            <pc:docMk/>
            <pc:sldMk cId="2116864396" sldId="505"/>
            <ac:graphicFrameMk id="6" creationId="{EF499547-A3F4-49D8-B6BB-C6E788F63154}"/>
          </ac:graphicFrameMkLst>
        </pc:graphicFrameChg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1717400977" sldId="638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3332887567" sldId="640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1198136971" sldId="641"/>
        </pc:sldMkLst>
      </pc:sldChg>
      <pc:sldChg chg="add del ord">
        <pc:chgData name="Khattab, Sherif" userId="c83b1e15-36f3-4f46-aceb-05aac24c545e" providerId="ADAL" clId="{331C69BA-3B59-4F5F-AEAC-6B6740F7E529}" dt="2022-03-22T13:13:20.967" v="248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331C69BA-3B59-4F5F-AEAC-6B6740F7E529}" dt="2022-03-22T13:13:08.650" v="244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331C69BA-3B59-4F5F-AEAC-6B6740F7E529}" dt="2022-03-22T13:08:13.542" v="23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331C69BA-3B59-4F5F-AEAC-6B6740F7E529}" dt="2022-03-22T13:08:15.594" v="232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331C69BA-3B59-4F5F-AEAC-6B6740F7E529}" dt="2022-03-22T13:08:17.611" v="233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339589969" sldId="657"/>
        </pc:sldMkLst>
      </pc:sldChg>
      <pc:sldChg chg="modSp mod modAnim">
        <pc:chgData name="Khattab, Sherif" userId="c83b1e15-36f3-4f46-aceb-05aac24c545e" providerId="ADAL" clId="{331C69BA-3B59-4F5F-AEAC-6B6740F7E529}" dt="2022-03-22T13:25:09.605" v="412"/>
        <pc:sldMkLst>
          <pc:docMk/>
          <pc:sldMk cId="3933132000" sldId="658"/>
        </pc:sldMkLst>
        <pc:spChg chg="mod">
          <ac:chgData name="Khattab, Sherif" userId="c83b1e15-36f3-4f46-aceb-05aac24c545e" providerId="ADAL" clId="{331C69BA-3B59-4F5F-AEAC-6B6740F7E529}" dt="2022-03-22T13:24:58.416" v="40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331C69BA-3B59-4F5F-AEAC-6B6740F7E529}" dt="2022-03-22T13:24:38.212" v="398" actId="6549"/>
          <ac:spMkLst>
            <pc:docMk/>
            <pc:sldMk cId="3933132000" sldId="658"/>
            <ac:spMk id="3" creationId="{9FB633E5-0AB8-40C1-A6BB-6A4458B91921}"/>
          </ac:spMkLst>
        </pc:spChg>
      </pc:sldChg>
      <pc:sldChg chg="modSp mod modAnim">
        <pc:chgData name="Khattab, Sherif" userId="c83b1e15-36f3-4f46-aceb-05aac24c545e" providerId="ADAL" clId="{331C69BA-3B59-4F5F-AEAC-6B6740F7E529}" dt="2022-03-22T13:25:30.535" v="442"/>
        <pc:sldMkLst>
          <pc:docMk/>
          <pc:sldMk cId="496095738" sldId="659"/>
        </pc:sldMkLst>
        <pc:spChg chg="mod">
          <ac:chgData name="Khattab, Sherif" userId="c83b1e15-36f3-4f46-aceb-05aac24c545e" providerId="ADAL" clId="{331C69BA-3B59-4F5F-AEAC-6B6740F7E529}" dt="2022-03-22T13:23:37.249" v="351" actId="20577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331C69BA-3B59-4F5F-AEAC-6B6740F7E529}" dt="2022-03-22T13:25:26.659" v="440" actId="6549"/>
          <ac:spMkLst>
            <pc:docMk/>
            <pc:sldMk cId="496095738" sldId="659"/>
            <ac:spMk id="3" creationId="{64D77C8F-A499-4EB1-BF7D-D208CC258A2A}"/>
          </ac:spMkLst>
        </pc:spChg>
      </pc:sldChg>
      <pc:sldChg chg="addSp delSp modSp mod ord modAnim">
        <pc:chgData name="Khattab, Sherif" userId="c83b1e15-36f3-4f46-aceb-05aac24c545e" providerId="ADAL" clId="{331C69BA-3B59-4F5F-AEAC-6B6740F7E529}" dt="2022-03-22T13:25:16.341" v="414"/>
        <pc:sldMkLst>
          <pc:docMk/>
          <pc:sldMk cId="2185836746" sldId="660"/>
        </pc:sldMkLst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2" creationId="{9B5B25A2-15F3-4664-972B-03291A4589C2}"/>
          </ac:spMkLst>
        </pc:spChg>
        <pc:spChg chg="add del mod">
          <ac:chgData name="Khattab, Sherif" userId="c83b1e15-36f3-4f46-aceb-05aac24c545e" providerId="ADAL" clId="{331C69BA-3B59-4F5F-AEAC-6B6740F7E529}" dt="2022-03-22T13:24:49.739" v="408" actId="20577"/>
          <ac:spMkLst>
            <pc:docMk/>
            <pc:sldMk cId="2185836746" sldId="660"/>
            <ac:spMk id="3" creationId="{8998DD83-1D5C-4462-8C78-9DD74206A5C9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4" creationId="{51A59920-D13A-4F50-8425-7C506D46FFDC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5" creationId="{2D37E207-E6DB-4941-BBEE-81BA450E1C67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6" creationId="{1EFE4B0D-7A1A-4D16-A36C-6A55BF221B2F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7" creationId="{B8793A5B-7C0B-40D5-866F-3CEC775F1F54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8" creationId="{2527DBED-2834-4145-BD69-82F94777C8B0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9" creationId="{F7B18BEA-274C-435F-BCC7-FE2880614416}"/>
          </ac:spMkLst>
        </pc:spChg>
      </pc:sldChg>
      <pc:sldChg chg="modSp mod">
        <pc:chgData name="Khattab, Sherif" userId="c83b1e15-36f3-4f46-aceb-05aac24c545e" providerId="ADAL" clId="{331C69BA-3B59-4F5F-AEAC-6B6740F7E529}" dt="2022-03-22T12:51:29.651" v="181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331C69BA-3B59-4F5F-AEAC-6B6740F7E529}" dt="2022-03-22T12:51:09.210" v="105" actId="20577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331C69BA-3B59-4F5F-AEAC-6B6740F7E529}" dt="2022-03-22T12:51:29.651" v="181" actId="20577"/>
          <ac:spMkLst>
            <pc:docMk/>
            <pc:sldMk cId="3271886887" sldId="661"/>
            <ac:spMk id="3" creationId="{A9E75E84-CCEF-4FFA-89B7-8FA5CA7C75B8}"/>
          </ac:spMkLst>
        </pc:spChg>
      </pc:sldChg>
      <pc:sldChg chg="add del">
        <pc:chgData name="Khattab, Sherif" userId="c83b1e15-36f3-4f46-aceb-05aac24c545e" providerId="ADAL" clId="{331C69BA-3B59-4F5F-AEAC-6B6740F7E529}" dt="2022-03-22T13:09:11.898" v="237" actId="47"/>
        <pc:sldMkLst>
          <pc:docMk/>
          <pc:sldMk cId="106887209" sldId="662"/>
        </pc:sldMkLst>
      </pc:sldChg>
      <pc:sldChg chg="add del">
        <pc:chgData name="Khattab, Sherif" userId="c83b1e15-36f3-4f46-aceb-05aac24c545e" providerId="ADAL" clId="{331C69BA-3B59-4F5F-AEAC-6B6740F7E529}" dt="2022-03-22T12:59:43.311" v="187"/>
        <pc:sldMkLst>
          <pc:docMk/>
          <pc:sldMk cId="2915473704" sldId="662"/>
        </pc:sldMkLst>
      </pc:sldChg>
      <pc:sldChg chg="add del">
        <pc:chgData name="Khattab, Sherif" userId="c83b1e15-36f3-4f46-aceb-05aac24c545e" providerId="ADAL" clId="{331C69BA-3B59-4F5F-AEAC-6B6740F7E529}" dt="2022-03-22T12:59:43.391" v="188"/>
        <pc:sldMkLst>
          <pc:docMk/>
          <pc:sldMk cId="2070430566" sldId="663"/>
        </pc:sldMkLst>
      </pc:sldChg>
      <pc:sldChg chg="add del ord">
        <pc:chgData name="Khattab, Sherif" userId="c83b1e15-36f3-4f46-aceb-05aac24c545e" providerId="ADAL" clId="{331C69BA-3B59-4F5F-AEAC-6B6740F7E529}" dt="2022-03-22T15:41:56.962" v="475"/>
        <pc:sldMkLst>
          <pc:docMk/>
          <pc:sldMk cId="812759976" sldId="664"/>
        </pc:sldMkLst>
      </pc:sldChg>
      <pc:sldChg chg="modSp new mod">
        <pc:chgData name="Khattab, Sherif" userId="c83b1e15-36f3-4f46-aceb-05aac24c545e" providerId="ADAL" clId="{331C69BA-3B59-4F5F-AEAC-6B6740F7E529}" dt="2022-03-22T13:07:01.779" v="219" actId="20577"/>
        <pc:sldMkLst>
          <pc:docMk/>
          <pc:sldMk cId="1628137794" sldId="665"/>
        </pc:sldMkLst>
        <pc:spChg chg="mod">
          <ac:chgData name="Khattab, Sherif" userId="c83b1e15-36f3-4f46-aceb-05aac24c545e" providerId="ADAL" clId="{331C69BA-3B59-4F5F-AEAC-6B6740F7E529}" dt="2022-03-22T13:07:01.779" v="219" actId="20577"/>
          <ac:spMkLst>
            <pc:docMk/>
            <pc:sldMk cId="1628137794" sldId="665"/>
            <ac:spMk id="2" creationId="{33D3A75A-10AE-4411-B3C2-6A5636B8DEDA}"/>
          </ac:spMkLst>
        </pc:spChg>
        <pc:spChg chg="mod">
          <ac:chgData name="Khattab, Sherif" userId="c83b1e15-36f3-4f46-aceb-05aac24c545e" providerId="ADAL" clId="{331C69BA-3B59-4F5F-AEAC-6B6740F7E529}" dt="2022-03-22T13:06:58.481" v="218"/>
          <ac:spMkLst>
            <pc:docMk/>
            <pc:sldMk cId="1628137794" sldId="665"/>
            <ac:spMk id="3" creationId="{13D6E1DC-57F3-44D9-B6F0-9199317C1B04}"/>
          </ac:spMkLst>
        </pc:spChg>
      </pc:sldChg>
      <pc:sldChg chg="modSp new mod">
        <pc:chgData name="Khattab, Sherif" userId="c83b1e15-36f3-4f46-aceb-05aac24c545e" providerId="ADAL" clId="{331C69BA-3B59-4F5F-AEAC-6B6740F7E529}" dt="2022-03-22T13:20:14.095" v="275" actId="20577"/>
        <pc:sldMkLst>
          <pc:docMk/>
          <pc:sldMk cId="2435675126" sldId="666"/>
        </pc:sldMkLst>
        <pc:spChg chg="mod">
          <ac:chgData name="Khattab, Sherif" userId="c83b1e15-36f3-4f46-aceb-05aac24c545e" providerId="ADAL" clId="{331C69BA-3B59-4F5F-AEAC-6B6740F7E529}" dt="2022-03-22T13:20:14.095" v="275" actId="20577"/>
          <ac:spMkLst>
            <pc:docMk/>
            <pc:sldMk cId="2435675126" sldId="666"/>
            <ac:spMk id="2" creationId="{7F8506D0-F72B-42A7-9E38-C3738E0573BA}"/>
          </ac:spMkLst>
        </pc:spChg>
      </pc:sldChg>
      <pc:sldMasterChg chg="del delSldLayout">
        <pc:chgData name="Khattab, Sherif" userId="c83b1e15-36f3-4f46-aceb-05aac24c545e" providerId="ADAL" clId="{331C69BA-3B59-4F5F-AEAC-6B6740F7E529}" dt="2022-03-22T12:51:36.824" v="182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24208FE-6145-DEAE-9838-03656B4E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043-45E2-426D-A4F0-204CDD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3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C47E-0D11-427F-AE3D-BCE27C22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F908-2703-4CD8-8783-52C2ABDEE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712E-8F83-4F79-AFE2-4F94901E9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29B9-BC9C-463F-8D3F-F6D5DEC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1111637"/>
            <a:ext cx="9023156" cy="6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66E-0A3A-49CF-AFBA-2E08698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24D1-1496-4BBF-94F9-87C0EA0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485C-6F1F-4317-A2D2-5971048AE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D182-62AD-4FE3-8BAB-0ABC9426A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A87B-C669-4A94-BFB8-769EB104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985144"/>
            <a:ext cx="9110241" cy="60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1BB398-AC7C-804F-8023-0348B6CA23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6D0-F72B-42A7-9E38-C3738E0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A8A-500A-4B52-A8BA-12470716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2C7A6-BA43-4D07-931D-D04AFF018D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285B3-5A2B-48DF-9EFF-D49FD58F5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567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EC6E80C-C306-AD49-8CB3-B4E0AE10F1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DA7CADA-80DF-BE4B-998C-F85B4C8143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/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2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9EA38D9-438A-AD4C-B560-78C7F583D8B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number of page faults for a memory of size </a:t>
            </a:r>
            <a:r>
              <a:rPr lang="en-US" altLang="en-US" i="1" dirty="0"/>
              <a:t>m</a:t>
            </a:r>
            <a:r>
              <a:rPr lang="en-US" altLang="en-US" dirty="0"/>
              <a:t> is the sum of the counts for </a:t>
            </a:r>
            <a:r>
              <a:rPr lang="en-US" altLang="en-US" i="1" dirty="0"/>
              <a:t>j&gt;m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91B9271-4FEB-6648-A738-471B88FC91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Homework 9: due on 3/28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EF499547-A3F4-49D8-B6BB-C6E788F63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58031"/>
              </p:ext>
            </p:extLst>
          </p:nvPr>
        </p:nvGraphicFramePr>
        <p:xfrm>
          <a:off x="277019" y="1685731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Difference between NRU and NFU</a:t>
            </a:r>
          </a:p>
          <a:p>
            <a:r>
              <a:rPr lang="en-US" dirty="0"/>
              <a:t>For NRU, what is the way in which it separates the pages into classes in order to pick a victim from a group of the lowest non-empty class</a:t>
            </a:r>
          </a:p>
          <a:p>
            <a:r>
              <a:rPr lang="en-US" dirty="0"/>
              <a:t>On the clock for the clock algorithm, what is t and why does it change to 32 on the referenced pages?</a:t>
            </a:r>
          </a:p>
          <a:p>
            <a:r>
              <a:rPr lang="en-US" dirty="0"/>
              <a:t>What are we adding to the shift register in the working set replacement algorithm?</a:t>
            </a:r>
          </a:p>
          <a:p>
            <a:r>
              <a:rPr lang="en-US" dirty="0"/>
              <a:t>Why is the tracking of a process’ working set necessary?</a:t>
            </a:r>
          </a:p>
          <a:p>
            <a:r>
              <a:rPr lang="en-US" dirty="0"/>
              <a:t>Which page replacement algorithm is the best (generally)?</a:t>
            </a:r>
          </a:p>
          <a:p>
            <a:r>
              <a:rPr lang="en-US" dirty="0"/>
              <a:t>The question on the homework that has the numerical entry answer. I'm not quite sure how to adapt what we discussed in class to that question.</a:t>
            </a:r>
          </a:p>
          <a:p>
            <a:r>
              <a:rPr lang="en-US" dirty="0"/>
              <a:t>How the eviction happens in the pages</a:t>
            </a: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determine tau again?</a:t>
            </a:r>
          </a:p>
          <a:p>
            <a:r>
              <a:rPr lang="en-US" dirty="0"/>
              <a:t>On the last slide about working set page, does the page table get updated every clock tick? Or do we only care about </a:t>
            </a:r>
            <a:r>
              <a:rPr lang="en-US" dirty="0" err="1"/>
              <a:t>evey</a:t>
            </a:r>
            <a:r>
              <a:rPr lang="en-US" dirty="0"/>
              <a:t> clock interrupt here? I am a little confused about how is the clock interrupt concept applied to the working set page replacement algorithm.</a:t>
            </a:r>
          </a:p>
          <a:p>
            <a:r>
              <a:rPr lang="en-US" dirty="0"/>
              <a:t>What is k in the working set graph?</a:t>
            </a:r>
          </a:p>
          <a:p>
            <a:r>
              <a:rPr lang="en-US" dirty="0"/>
              <a:t>in second chance and clock replacement, why do referenced pages have their ref bit set back to 0?</a:t>
            </a:r>
          </a:p>
          <a:p>
            <a:r>
              <a:rPr lang="en-US" dirty="0"/>
              <a:t>Do most algorithms need to iterate through all pages (O(N) runtime)?</a:t>
            </a:r>
          </a:p>
          <a:p>
            <a:r>
              <a:rPr lang="en-US" dirty="0"/>
              <a:t>I am confused on the details of thrashing</a:t>
            </a:r>
          </a:p>
          <a:p>
            <a:r>
              <a:rPr lang="en-US" dirty="0"/>
              <a:t>LRU page replacement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</a:t>
            </a:r>
            <a:r>
              <a:rPr lang="en-US" dirty="0"/>
              <a:t> had a bit of a hard time keeping up with pretty much everything but </a:t>
            </a:r>
            <a:r>
              <a:rPr lang="en-US" dirty="0" err="1"/>
              <a:t>i</a:t>
            </a:r>
            <a:r>
              <a:rPr lang="en-US" dirty="0"/>
              <a:t> think that's just a side effect of coming back from break</a:t>
            </a:r>
          </a:p>
          <a:p>
            <a:r>
              <a:rPr lang="en-US" dirty="0"/>
              <a:t>what is it that makes the TLB access fast while being slower for memory PTE access</a:t>
            </a:r>
          </a:p>
          <a:p>
            <a:r>
              <a:rPr lang="en-US" dirty="0"/>
              <a:t>when is the midterm grades posted also will there be makeup to get up to 30% back?</a:t>
            </a:r>
          </a:p>
          <a:p>
            <a:r>
              <a:rPr lang="en-US" dirty="0"/>
              <a:t>When are TLB entries replaced</a:t>
            </a:r>
          </a:p>
          <a:p>
            <a:r>
              <a:rPr lang="en-US" dirty="0"/>
              <a:t>Is "Frame" the same thing as a physical page?</a:t>
            </a:r>
          </a:p>
          <a:p>
            <a:r>
              <a:rPr lang="en-US" dirty="0"/>
              <a:t>How is the page table indexed?</a:t>
            </a:r>
          </a:p>
          <a:p>
            <a:r>
              <a:rPr lang="en-US" dirty="0"/>
              <a:t>redo a walk through the address translation process with the CPU, MMU, &amp; TLB caching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simulate page replacement algorithms</a:t>
            </a:r>
          </a:p>
          <a:p>
            <a:pPr lvl="1"/>
            <a:r>
              <a:rPr lang="en-US" dirty="0"/>
              <a:t>FIFO/Clock</a:t>
            </a:r>
          </a:p>
          <a:p>
            <a:pPr lvl="1"/>
            <a:r>
              <a:rPr lang="en-US" dirty="0"/>
              <a:t>LRU, OPT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054-2A2D-E94B-BADE-39656B8104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A75A-10AE-4411-B3C2-6A5636B8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Simulation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E1DC-57F3-44D9-B6F0-9199317C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https://sim-50.github.io/cs-tools/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29D3-2FB8-4CF8-98FC-CAF7B94531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0D97-624B-4276-92DE-19E23DC8E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81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1445</Words>
  <Application>Microsoft Office PowerPoint</Application>
  <PresentationFormat>Custom</PresentationFormat>
  <Paragraphs>397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Helvetica</vt:lpstr>
      <vt:lpstr>Source Sans Pro</vt:lpstr>
      <vt:lpstr>Symbol</vt:lpstr>
      <vt:lpstr>Times</vt:lpstr>
      <vt:lpstr>Times New Roman</vt:lpstr>
      <vt:lpstr>Office Theme</vt:lpstr>
      <vt:lpstr>Introduction to Operating Systems CS 1550</vt:lpstr>
      <vt:lpstr>Announcements</vt:lpstr>
      <vt:lpstr>Previous lecture …</vt:lpstr>
      <vt:lpstr>Muddiest Points (Memory)</vt:lpstr>
      <vt:lpstr>Muddiest Points (Memory)</vt:lpstr>
      <vt:lpstr>Muddiest Points (Misc.)</vt:lpstr>
      <vt:lpstr>Problem of the Day</vt:lpstr>
      <vt:lpstr>How is modeling done?</vt:lpstr>
      <vt:lpstr>Interactive Simulation Tool</vt:lpstr>
      <vt:lpstr>FIFO with 3 frames</vt:lpstr>
      <vt:lpstr>FIFO Example 1</vt:lpstr>
      <vt:lpstr>FIFO with 4 frames</vt:lpstr>
      <vt:lpstr>Belady’s anomaly</vt:lpstr>
      <vt:lpstr>CLOCK Simulation</vt:lpstr>
      <vt:lpstr>Modeling more replacement algorithms</vt:lpstr>
      <vt:lpstr>Example: LRU</vt:lpstr>
      <vt:lpstr>Stack algorithms</vt:lpstr>
      <vt:lpstr>Predicting page fault rates using distance</vt:lpstr>
      <vt:lpstr>LRU</vt:lpstr>
      <vt:lpstr>OPT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2023-01-12T18:48:14Z</dcterms:modified>
</cp:coreProperties>
</file>