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32"/>
  </p:notesMasterIdLst>
  <p:sldIdLst>
    <p:sldId id="454" r:id="rId4"/>
    <p:sldId id="496" r:id="rId5"/>
    <p:sldId id="675" r:id="rId6"/>
    <p:sldId id="676" r:id="rId7"/>
    <p:sldId id="677" r:id="rId8"/>
    <p:sldId id="666" r:id="rId9"/>
    <p:sldId id="660" r:id="rId10"/>
    <p:sldId id="282" r:id="rId11"/>
    <p:sldId id="280" r:id="rId12"/>
    <p:sldId id="281" r:id="rId13"/>
    <p:sldId id="678" r:id="rId14"/>
    <p:sldId id="661" r:id="rId15"/>
    <p:sldId id="662" r:id="rId16"/>
    <p:sldId id="287" r:id="rId17"/>
    <p:sldId id="679" r:id="rId18"/>
    <p:sldId id="288" r:id="rId19"/>
    <p:sldId id="289" r:id="rId20"/>
    <p:sldId id="290" r:id="rId21"/>
    <p:sldId id="680" r:id="rId22"/>
    <p:sldId id="549" r:id="rId23"/>
    <p:sldId id="284" r:id="rId24"/>
    <p:sldId id="285" r:id="rId25"/>
    <p:sldId id="286" r:id="rId26"/>
    <p:sldId id="672" r:id="rId27"/>
    <p:sldId id="681" r:id="rId28"/>
    <p:sldId id="292" r:id="rId29"/>
    <p:sldId id="293" r:id="rId30"/>
    <p:sldId id="682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C409C-1B54-40B1-B90C-A6CC146F26C3}" v="1" dt="2023-01-12T18:48:0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46EC3452-CE5B-014D-A4CB-00E2127BFEA5}"/>
    <pc:docChg chg="modSld">
      <pc:chgData name="Khattab, Sherif" userId="c83b1e15-36f3-4f46-aceb-05aac24c545e" providerId="ADAL" clId="{46EC3452-CE5B-014D-A4CB-00E2127BFEA5}" dt="2022-03-31T03:54:48.870" v="1" actId="20577"/>
      <pc:docMkLst>
        <pc:docMk/>
      </pc:docMkLst>
      <pc:sldChg chg="modSp mod">
        <pc:chgData name="Khattab, Sherif" userId="c83b1e15-36f3-4f46-aceb-05aac24c545e" providerId="ADAL" clId="{46EC3452-CE5B-014D-A4CB-00E2127BFEA5}" dt="2022-03-31T03:54:48.870" v="1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46EC3452-CE5B-014D-A4CB-00E2127BFEA5}" dt="2022-03-31T03:54:48.870" v="1" actId="20577"/>
          <ac:spMkLst>
            <pc:docMk/>
            <pc:sldMk cId="1330366002" sldId="454"/>
            <ac:spMk id="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5D2C409C-1B54-40B1-B90C-A6CC146F26C3}"/>
    <pc:docChg chg="modSld">
      <pc:chgData name="Khattab, Sherif" userId="c83b1e15-36f3-4f46-aceb-05aac24c545e" providerId="ADAL" clId="{5D2C409C-1B54-40B1-B90C-A6CC146F26C3}" dt="2023-01-12T18:48:06.922" v="2"/>
      <pc:docMkLst>
        <pc:docMk/>
      </pc:docMkLst>
      <pc:sldChg chg="addSp modSp mod">
        <pc:chgData name="Khattab, Sherif" userId="c83b1e15-36f3-4f46-aceb-05aac24c545e" providerId="ADAL" clId="{5D2C409C-1B54-40B1-B90C-A6CC146F26C3}" dt="2023-01-12T18:48:06.922" v="2"/>
        <pc:sldMkLst>
          <pc:docMk/>
          <pc:sldMk cId="1330366002" sldId="454"/>
        </pc:sldMkLst>
        <pc:spChg chg="mod">
          <ac:chgData name="Khattab, Sherif" userId="c83b1e15-36f3-4f46-aceb-05aac24c545e" providerId="ADAL" clId="{5D2C409C-1B54-40B1-B90C-A6CC146F26C3}" dt="2023-01-12T18:48:06.34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D2C409C-1B54-40B1-B90C-A6CC146F26C3}" dt="2023-01-12T18:48:06.922" v="2"/>
          <ac:picMkLst>
            <pc:docMk/>
            <pc:sldMk cId="1330366002" sldId="454"/>
            <ac:picMk id="5" creationId="{61E3300A-29ED-6786-46F5-EC4E53FA9816}"/>
          </ac:picMkLst>
        </pc:pic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F860AF5-7E16-4998-ABB6-C1F964D373A0}"/>
    <pc:docChg chg="undo custSel addSld delSld modSld delMainMaster">
      <pc:chgData name="Khattab, Sherif" userId="c83b1e15-36f3-4f46-aceb-05aac24c545e" providerId="ADAL" clId="{2F860AF5-7E16-4998-ABB6-C1F964D373A0}" dt="2022-03-29T16:35:10.154" v="163"/>
      <pc:docMkLst>
        <pc:docMk/>
      </pc:docMkLst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4217920703" sldId="280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3458028039" sldId="281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3665817636" sldId="28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395211604" sldId="284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124028409" sldId="285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2045172050" sldId="286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601442099" sldId="287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2522792431" sldId="288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432103208" sldId="289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854989116" sldId="290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110710663" sldId="29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2F860AF5-7E16-4998-ABB6-C1F964D373A0}" dt="2022-03-29T16:21:50.383" v="21"/>
        <pc:sldMkLst>
          <pc:docMk/>
          <pc:sldMk cId="1290418159" sldId="293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957401858" sldId="31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2F860AF5-7E16-4998-ABB6-C1F964D373A0}" dt="2022-03-29T16:21:50.119" v="20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852238868" sldId="319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2F860AF5-7E16-4998-ABB6-C1F964D373A0}" dt="2022-03-29T16:21:50.119" v="20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94172444" sldId="407"/>
        </pc:sldMkLst>
      </pc:sldChg>
      <pc:sldChg chg="modSp mod">
        <pc:chgData name="Khattab, Sherif" userId="c83b1e15-36f3-4f46-aceb-05aac24c545e" providerId="ADAL" clId="{2F860AF5-7E16-4998-ABB6-C1F964D373A0}" dt="2022-03-29T16:21:41.969" v="15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2F860AF5-7E16-4998-ABB6-C1F964D373A0}" dt="2022-03-29T16:21:41.969" v="15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22:49.503" v="7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860AF5-7E16-4998-ABB6-C1F964D373A0}" dt="2022-03-29T16:22:49.503" v="7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F860AF5-7E16-4998-ABB6-C1F964D373A0}" dt="2022-03-29T16:23:18.463" v="84" actId="47"/>
        <pc:sldMkLst>
          <pc:docMk/>
          <pc:sldMk cId="2116864396" sldId="505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60918113" sldId="650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576366397" sldId="651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1152972563" sldId="652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817296558" sldId="653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3946314330" sldId="654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119743574" sldId="656"/>
        </pc:sldMkLst>
      </pc:sldChg>
      <pc:sldChg chg="del">
        <pc:chgData name="Khattab, Sherif" userId="c83b1e15-36f3-4f46-aceb-05aac24c545e" providerId="ADAL" clId="{2F860AF5-7E16-4998-ABB6-C1F964D373A0}" dt="2022-03-22T12:59:01.539" v="0" actId="2696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F860AF5-7E16-4998-ABB6-C1F964D373A0}" dt="2022-03-29T16:23:15.669" v="83"/>
        <pc:sldMkLst>
          <pc:docMk/>
          <pc:sldMk cId="1914488852" sldId="666"/>
        </pc:sldMkLst>
      </pc:sldChg>
      <pc:sldChg chg="modSp add del modTransition">
        <pc:chgData name="Khattab, Sherif" userId="c83b1e15-36f3-4f46-aceb-05aac24c545e" providerId="ADAL" clId="{2F860AF5-7E16-4998-ABB6-C1F964D373A0}" dt="2022-03-29T16:21:50.383" v="21"/>
        <pc:sldMkLst>
          <pc:docMk/>
          <pc:sldMk cId="298043200" sldId="672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2F860AF5-7E16-4998-ABB6-C1F964D373A0}" dt="2022-03-29T16:23:39.460" v="85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2F860AF5-7E16-4998-ABB6-C1F964D373A0}" dt="2022-03-29T16:21:48.159" v="16"/>
          <ac:spMkLst>
            <pc:docMk/>
            <pc:sldMk cId="3356128445" sldId="673"/>
            <ac:spMk id="4" creationId="{45660CF0-C1F5-4BD0-AA68-900914CB19CA}"/>
          </ac:spMkLst>
        </pc:spChg>
      </pc:sldChg>
      <pc:sldChg chg="modSp mod">
        <pc:chgData name="Khattab, Sherif" userId="c83b1e15-36f3-4f46-aceb-05aac24c545e" providerId="ADAL" clId="{2F860AF5-7E16-4998-ABB6-C1F964D373A0}" dt="2022-03-29T16:22:13.782" v="61" actId="20577"/>
        <pc:sldMkLst>
          <pc:docMk/>
          <pc:sldMk cId="3567373894" sldId="675"/>
        </pc:sldMkLst>
        <pc:spChg chg="mod">
          <ac:chgData name="Khattab, Sherif" userId="c83b1e15-36f3-4f46-aceb-05aac24c545e" providerId="ADAL" clId="{2F860AF5-7E16-4998-ABB6-C1F964D373A0}" dt="2022-03-29T16:22:13.782" v="61" actId="20577"/>
          <ac:spMkLst>
            <pc:docMk/>
            <pc:sldMk cId="3567373894" sldId="675"/>
            <ac:spMk id="3" creationId="{EF61266B-FC76-44E7-B347-3F8153AD5B0B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35:10.154" v="163"/>
        <pc:sldMkLst>
          <pc:docMk/>
          <pc:sldMk cId="3431502473" sldId="676"/>
        </pc:sldMkLst>
        <pc:spChg chg="mod">
          <ac:chgData name="Khattab, Sherif" userId="c83b1e15-36f3-4f46-aceb-05aac24c545e" providerId="ADAL" clId="{2F860AF5-7E16-4998-ABB6-C1F964D373A0}" dt="2022-03-29T16:34:44.488" v="147" actId="27636"/>
          <ac:spMkLst>
            <pc:docMk/>
            <pc:sldMk cId="3431502473" sldId="676"/>
            <ac:spMk id="3" creationId="{FAACC3C8-BE7E-4A0A-B112-F96E568A8E0A}"/>
          </ac:spMkLst>
        </pc:spChg>
      </pc:sldChg>
      <pc:sldChg chg="modSp mod modAnim">
        <pc:chgData name="Khattab, Sherif" userId="c83b1e15-36f3-4f46-aceb-05aac24c545e" providerId="ADAL" clId="{2F860AF5-7E16-4998-ABB6-C1F964D373A0}" dt="2022-03-29T16:34:59.015" v="160"/>
        <pc:sldMkLst>
          <pc:docMk/>
          <pc:sldMk cId="2896691167" sldId="677"/>
        </pc:sldMkLst>
        <pc:spChg chg="mod">
          <ac:chgData name="Khattab, Sherif" userId="c83b1e15-36f3-4f46-aceb-05aac24c545e" providerId="ADAL" clId="{2F860AF5-7E16-4998-ABB6-C1F964D373A0}" dt="2022-03-29T16:34:53.850" v="158" actId="6549"/>
          <ac:spMkLst>
            <pc:docMk/>
            <pc:sldMk cId="2896691167" sldId="677"/>
            <ac:spMk id="3" creationId="{7B0DE647-00D8-42D2-84A5-4E19CEA68350}"/>
          </ac:spMkLst>
        </pc:spChg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11928458" sldId="678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4136437328" sldId="679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2217790408" sldId="680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784317894" sldId="681"/>
        </pc:sldMkLst>
      </pc:sldChg>
      <pc:sldChg chg="add del">
        <pc:chgData name="Khattab, Sherif" userId="c83b1e15-36f3-4f46-aceb-05aac24c545e" providerId="ADAL" clId="{2F860AF5-7E16-4998-ABB6-C1F964D373A0}" dt="2022-03-29T16:21:50.383" v="21"/>
        <pc:sldMkLst>
          <pc:docMk/>
          <pc:sldMk cId="3725348650" sldId="682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3631832516" sldId="683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2958024077" sldId="684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354291359" sldId="685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1927036374" sldId="686"/>
        </pc:sldMkLst>
      </pc:sldChg>
      <pc:sldChg chg="add del">
        <pc:chgData name="Khattab, Sherif" userId="c83b1e15-36f3-4f46-aceb-05aac24c545e" providerId="ADAL" clId="{2F860AF5-7E16-4998-ABB6-C1F964D373A0}" dt="2022-03-29T16:23:39.460" v="85" actId="2696"/>
        <pc:sldMkLst>
          <pc:docMk/>
          <pc:sldMk cId="2914354052" sldId="687"/>
        </pc:sldMkLst>
      </pc:sldChg>
      <pc:sldMasterChg chg="del delSldLayout">
        <pc:chgData name="Khattab, Sherif" userId="c83b1e15-36f3-4f46-aceb-05aac24c545e" providerId="ADAL" clId="{2F860AF5-7E16-4998-ABB6-C1F964D373A0}" dt="2022-03-29T16:23:39.460" v="85" actId="2696"/>
        <pc:sldMasterMkLst>
          <pc:docMk/>
          <pc:sldMasterMk cId="3046848752" sldId="2147483690"/>
        </pc:sldMasterMkLst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211159820" sldId="214748369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2900975" sldId="214748369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403740658" sldId="214748369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810644082" sldId="214748369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91841817" sldId="214748369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117542019" sldId="2147483696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669193819" sldId="2147483697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36476187" sldId="2147483698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4102138119" sldId="2147483699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177916008" sldId="2147483700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356967737" sldId="214748370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518366197" sldId="214748370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093567326" sldId="214748370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575425865" sldId="214748370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83776074" sldId="214748370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54310074" sldId="2147483706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32773013" sldId="2147483707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8515363" sldId="2147483708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355262961" sldId="2147483709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064351107" sldId="2147483710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476297215" sldId="2147483711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845985452" sldId="2147483712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2705613360" sldId="2147483713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328864141" sldId="2147483714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4006557852" sldId="2147483715"/>
          </pc:sldLayoutMkLst>
        </pc:sldLayoutChg>
        <pc:sldLayoutChg chg="del">
          <pc:chgData name="Khattab, Sherif" userId="c83b1e15-36f3-4f46-aceb-05aac24c545e" providerId="ADAL" clId="{2F860AF5-7E16-4998-ABB6-C1F964D373A0}" dt="2022-03-29T16:23:39.460" v="85" actId="2696"/>
          <pc:sldLayoutMkLst>
            <pc:docMk/>
            <pc:sldMasterMk cId="3046848752" sldId="2147483690"/>
            <pc:sldLayoutMk cId="1465831626" sldId="2147483716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47B6221-5BAF-446D-8CD2-6CFB35AF95FE}"/>
    <pc:docChg chg="undo custSel addSld delSld modSld sldOrd delMainMaster">
      <pc:chgData name="Khattab, Sherif" userId="c83b1e15-36f3-4f46-aceb-05aac24c545e" providerId="ADAL" clId="{B47B6221-5BAF-446D-8CD2-6CFB35AF95FE}" dt="2021-11-10T15:38:16.641" v="375" actId="2696"/>
      <pc:docMkLst>
        <pc:docMk/>
      </pc:docMkLst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32103208" sldId="28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854989116" sldId="29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290418159" sldId="293"/>
            <ac:spMk id="51" creationId="{605B1666-9B68-7B4A-ABBD-04BFFCD7E96F}"/>
          </ac:spMkLst>
        </pc:spChg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253961903" sldId="307"/>
        </pc:sldMkLst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957401858" sldId="31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184422094" sldId="31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100091038" sldId="314"/>
            <ac:spMk id="4" creationId="{C72F736F-460D-CF45-BCE3-185B262E7599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4092636648" sldId="315"/>
        </pc:sldMkLst>
      </pc:sldChg>
      <pc:sldChg chg="modSp add del mod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B47B6221-5BAF-446D-8CD2-6CFB35AF95FE}" dt="2021-11-08T17:43:13.251" v="37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1900690377" sldId="317"/>
            <ac:spMk id="5" creationId="{B4B03487-692A-234F-8163-1554B9E973D5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850776597" sldId="318"/>
        </pc:sldMkLst>
      </pc:sldChg>
      <pc:sldChg chg="modSp add del mod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852238868" sldId="319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B47B6221-5BAF-446D-8CD2-6CFB35AF95FE}" dt="2021-11-08T17:43:13.251" v="37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424326898" sldId="321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998173857" sldId="32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965826998" sldId="406"/>
        </pc:sldMkLst>
      </pc:sldChg>
      <pc:sldChg chg="modSp mod modAnim">
        <pc:chgData name="Khattab, Sherif" userId="c83b1e15-36f3-4f46-aceb-05aac24c545e" providerId="ADAL" clId="{B47B6221-5BAF-446D-8CD2-6CFB35AF95FE}" dt="2021-11-08T17:40:45.885" v="2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47B6221-5BAF-446D-8CD2-6CFB35AF95FE}" dt="2021-11-08T17:40:45.885" v="2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B47B6221-5BAF-446D-8CD2-6CFB35AF95FE}" dt="2021-11-08T17:42:42.986" v="22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B47B6221-5BAF-446D-8CD2-6CFB35AF95FE}" dt="2021-11-08T17:44:06.323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47B6221-5BAF-446D-8CD2-6CFB35AF95FE}" dt="2021-11-08T17:43:44.643" v="99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47B6221-5BAF-446D-8CD2-6CFB35AF95FE}" dt="2021-11-08T17:44:06.323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47B6221-5BAF-446D-8CD2-6CFB35AF95FE}" dt="2021-11-08T17:46:44.432" v="15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744575395" sldId="550"/>
        </pc:sldMkLst>
      </pc:sldChg>
      <pc:sldChg chg="addSp delSp modSp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190004034" sldId="554"/>
        </pc:sldMkLst>
        <pc:picChg chg="add del mod">
          <ac:chgData name="Khattab, Sherif" userId="c83b1e15-36f3-4f46-aceb-05aac24c545e" providerId="ADAL" clId="{B47B6221-5BAF-446D-8CD2-6CFB35AF95FE}" dt="2021-11-08T17:42:59.915" v="30"/>
          <ac:picMkLst>
            <pc:docMk/>
            <pc:sldMk cId="3190004034" sldId="554"/>
            <ac:picMk id="6" creationId="{A61A6870-F3A8-4FB7-B89A-0C31B56BE551}"/>
          </ac:picMkLst>
        </pc:picChg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897406678" sldId="561"/>
        </pc:sldMkLst>
      </pc:sldChg>
      <pc:sldChg chg="add">
        <pc:chgData name="Khattab, Sherif" userId="c83b1e15-36f3-4f46-aceb-05aac24c545e" providerId="ADAL" clId="{B47B6221-5BAF-446D-8CD2-6CFB35AF95FE}" dt="2021-11-08T17:46:22.279" v="149"/>
        <pc:sldMkLst>
          <pc:docMk/>
          <pc:sldMk cId="3094166013" sldId="646"/>
        </pc:sldMkLst>
      </pc:sldChg>
      <pc:sldChg chg="add del">
        <pc:chgData name="Khattab, Sherif" userId="c83b1e15-36f3-4f46-aceb-05aac24c545e" providerId="ADAL" clId="{B47B6221-5BAF-446D-8CD2-6CFB35AF95FE}" dt="2021-11-08T17:45:54.129" v="147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B47B6221-5BAF-446D-8CD2-6CFB35AF95FE}" dt="2021-11-08T17:45:19.160" v="143" actId="2696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B47B6221-5BAF-446D-8CD2-6CFB35AF95FE}" dt="2021-11-08T17:43:13.595" v="38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B47B6221-5BAF-446D-8CD2-6CFB35AF95FE}" dt="2021-11-10T15:38:16.641" v="375" actId="26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B47B6221-5BAF-446D-8CD2-6CFB35AF95FE}" dt="2021-11-10T15:38:16.641" v="375" actId="26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B47B6221-5BAF-446D-8CD2-6CFB35AF95FE}" dt="2021-11-08T17:44:44.979" v="140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B47B6221-5BAF-446D-8CD2-6CFB35AF95FE}" dt="2021-11-09T17:28:15.475" v="374" actId="2696"/>
        <pc:sldMkLst>
          <pc:docMk/>
          <pc:sldMk cId="1677266450" sldId="666"/>
        </pc:sldMkLst>
      </pc:sldChg>
      <pc:sldChg chg="add">
        <pc:chgData name="Khattab, Sherif" userId="c83b1e15-36f3-4f46-aceb-05aac24c545e" providerId="ADAL" clId="{B47B6221-5BAF-446D-8CD2-6CFB35AF95FE}" dt="2021-11-08T17:45:05.082" v="142"/>
        <pc:sldMkLst>
          <pc:docMk/>
          <pc:sldMk cId="366725139" sldId="667"/>
        </pc:sldMkLst>
      </pc:sldChg>
      <pc:sldChg chg="add del">
        <pc:chgData name="Khattab, Sherif" userId="c83b1e15-36f3-4f46-aceb-05aac24c545e" providerId="ADAL" clId="{B47B6221-5BAF-446D-8CD2-6CFB35AF95FE}" dt="2021-11-08T17:44:55.354" v="141" actId="2696"/>
        <pc:sldMkLst>
          <pc:docMk/>
          <pc:sldMk cId="2358415282" sldId="667"/>
        </pc:sldMkLst>
      </pc:sldChg>
      <pc:sldChg chg="add del ord">
        <pc:chgData name="Khattab, Sherif" userId="c83b1e15-36f3-4f46-aceb-05aac24c545e" providerId="ADAL" clId="{B47B6221-5BAF-446D-8CD2-6CFB35AF95FE}" dt="2021-11-08T17:46:50.758" v="151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1642479177" sldId="670"/>
        </pc:sldMkLst>
      </pc:sldChg>
      <pc:sldChg chg="add del">
        <pc:chgData name="Khattab, Sherif" userId="c83b1e15-36f3-4f46-aceb-05aac24c545e" providerId="ADAL" clId="{B47B6221-5BAF-446D-8CD2-6CFB35AF95FE}" dt="2021-11-08T17:45:58.064" v="148" actId="47"/>
        <pc:sldMkLst>
          <pc:docMk/>
          <pc:sldMk cId="2651493100" sldId="671"/>
        </pc:sldMkLst>
      </pc:sldChg>
      <pc:sldChg chg="add del">
        <pc:chgData name="Khattab, Sherif" userId="c83b1e15-36f3-4f46-aceb-05aac24c545e" providerId="ADAL" clId="{B47B6221-5BAF-446D-8CD2-6CFB35AF95FE}" dt="2021-11-08T17:43:13.251" v="37"/>
        <pc:sldMkLst>
          <pc:docMk/>
          <pc:sldMk cId="3206654922" sldId="671"/>
        </pc:sldMkLst>
      </pc:sldChg>
      <pc:sldChg chg="add del">
        <pc:chgData name="Khattab, Sherif" userId="c83b1e15-36f3-4f46-aceb-05aac24c545e" providerId="ADAL" clId="{B47B6221-5BAF-446D-8CD2-6CFB35AF95FE}" dt="2021-11-08T17:42:57.124" v="28"/>
        <pc:sldMkLst>
          <pc:docMk/>
          <pc:sldMk cId="3922320563" sldId="671"/>
        </pc:sldMkLst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298043200" sldId="672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6:50.758" v="151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2:57.124" v="28"/>
        <pc:sldMkLst>
          <pc:docMk/>
          <pc:sldMk cId="809043677" sldId="674"/>
        </pc:sldMkLst>
        <pc:spChg chg="mod">
          <ac:chgData name="Khattab, Sherif" userId="c83b1e15-36f3-4f46-aceb-05aac24c545e" providerId="ADAL" clId="{B47B6221-5BAF-446D-8CD2-6CFB35AF95FE}" dt="2021-11-08T17:42:54.797" v="24"/>
          <ac:spMkLst>
            <pc:docMk/>
            <pc:sldMk cId="809043677" sldId="674"/>
            <ac:spMk id="4" creationId="{5E7EFA08-741C-7A40-99C5-774EA7AD9142}"/>
          </ac:spMkLst>
        </pc:spChg>
      </pc:sldChg>
      <pc:sldChg chg="modSp add del modTransition">
        <pc:chgData name="Khattab, Sherif" userId="c83b1e15-36f3-4f46-aceb-05aac24c545e" providerId="ADAL" clId="{B47B6221-5BAF-446D-8CD2-6CFB35AF95FE}" dt="2021-11-08T17:43:13.251" v="37"/>
        <pc:sldMkLst>
          <pc:docMk/>
          <pc:sldMk cId="3530396871" sldId="674"/>
        </pc:sldMkLst>
        <pc:spChg chg="mod">
          <ac:chgData name="Khattab, Sherif" userId="c83b1e15-36f3-4f46-aceb-05aac24c545e" providerId="ADAL" clId="{B47B6221-5BAF-446D-8CD2-6CFB35AF95FE}" dt="2021-11-08T17:43:11.112" v="33"/>
          <ac:spMkLst>
            <pc:docMk/>
            <pc:sldMk cId="3530396871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B47B6221-5BAF-446D-8CD2-6CFB35AF95FE}" dt="2021-11-08T17:46:50.758" v="151" actId="2696"/>
        <pc:sldMkLst>
          <pc:docMk/>
          <pc:sldMk cId="3841395943" sldId="674"/>
        </pc:sldMkLst>
      </pc:sldChg>
      <pc:sldChg chg="modSp new mod">
        <pc:chgData name="Khattab, Sherif" userId="c83b1e15-36f3-4f46-aceb-05aac24c545e" providerId="ADAL" clId="{B47B6221-5BAF-446D-8CD2-6CFB35AF95FE}" dt="2021-11-08T17:43:36.168" v="89" actId="20577"/>
        <pc:sldMkLst>
          <pc:docMk/>
          <pc:sldMk cId="3567373894" sldId="675"/>
        </pc:sldMkLst>
        <pc:spChg chg="mod">
          <ac:chgData name="Khattab, Sherif" userId="c83b1e15-36f3-4f46-aceb-05aac24c545e" providerId="ADAL" clId="{B47B6221-5BAF-446D-8CD2-6CFB35AF95FE}" dt="2021-11-08T17:43:29.241" v="60" actId="5793"/>
          <ac:spMkLst>
            <pc:docMk/>
            <pc:sldMk cId="3567373894" sldId="675"/>
            <ac:spMk id="2" creationId="{30245E10-F1CD-4AF6-977B-12EA6D9DC16E}"/>
          </ac:spMkLst>
        </pc:spChg>
        <pc:spChg chg="mod">
          <ac:chgData name="Khattab, Sherif" userId="c83b1e15-36f3-4f46-aceb-05aac24c545e" providerId="ADAL" clId="{B47B6221-5BAF-446D-8CD2-6CFB35AF95FE}" dt="2021-11-08T17:43:36.168" v="89" actId="20577"/>
          <ac:spMkLst>
            <pc:docMk/>
            <pc:sldMk cId="3567373894" sldId="675"/>
            <ac:spMk id="3" creationId="{EF61266B-FC76-44E7-B347-3F8153AD5B0B}"/>
          </ac:spMkLst>
        </pc:spChg>
      </pc:sldChg>
      <pc:sldChg chg="modSp new mod modAnim">
        <pc:chgData name="Khattab, Sherif" userId="c83b1e15-36f3-4f46-aceb-05aac24c545e" providerId="ADAL" clId="{B47B6221-5BAF-446D-8CD2-6CFB35AF95FE}" dt="2021-11-09T17:27:25.347" v="371"/>
        <pc:sldMkLst>
          <pc:docMk/>
          <pc:sldMk cId="3431502473" sldId="676"/>
        </pc:sldMkLst>
        <pc:spChg chg="mod">
          <ac:chgData name="Khattab, Sherif" userId="c83b1e15-36f3-4f46-aceb-05aac24c545e" providerId="ADAL" clId="{B47B6221-5BAF-446D-8CD2-6CFB35AF95FE}" dt="2021-11-09T17:27:17.589" v="369" actId="20577"/>
          <ac:spMkLst>
            <pc:docMk/>
            <pc:sldMk cId="3431502473" sldId="676"/>
            <ac:spMk id="2" creationId="{16E993B6-766C-456B-8EDE-212ABE8C9000}"/>
          </ac:spMkLst>
        </pc:spChg>
        <pc:spChg chg="mod">
          <ac:chgData name="Khattab, Sherif" userId="c83b1e15-36f3-4f46-aceb-05aac24c545e" providerId="ADAL" clId="{B47B6221-5BAF-446D-8CD2-6CFB35AF95FE}" dt="2021-11-09T17:27:10.900" v="361" actId="6549"/>
          <ac:spMkLst>
            <pc:docMk/>
            <pc:sldMk cId="3431502473" sldId="676"/>
            <ac:spMk id="3" creationId="{FAACC3C8-BE7E-4A0A-B112-F96E568A8E0A}"/>
          </ac:spMkLst>
        </pc:spChg>
      </pc:sldChg>
      <pc:sldChg chg="modSp new mod modAnim">
        <pc:chgData name="Khattab, Sherif" userId="c83b1e15-36f3-4f46-aceb-05aac24c545e" providerId="ADAL" clId="{B47B6221-5BAF-446D-8CD2-6CFB35AF95FE}" dt="2021-11-09T17:27:36.540" v="373"/>
        <pc:sldMkLst>
          <pc:docMk/>
          <pc:sldMk cId="2896691167" sldId="677"/>
        </pc:sldMkLst>
        <pc:spChg chg="mod">
          <ac:chgData name="Khattab, Sherif" userId="c83b1e15-36f3-4f46-aceb-05aac24c545e" providerId="ADAL" clId="{B47B6221-5BAF-446D-8CD2-6CFB35AF95FE}" dt="2021-11-09T17:27:04.319" v="355" actId="20577"/>
          <ac:spMkLst>
            <pc:docMk/>
            <pc:sldMk cId="2896691167" sldId="677"/>
            <ac:spMk id="2" creationId="{F8CB78AB-8124-4037-B13A-2E89966F87E6}"/>
          </ac:spMkLst>
        </pc:spChg>
        <pc:spChg chg="mod">
          <ac:chgData name="Khattab, Sherif" userId="c83b1e15-36f3-4f46-aceb-05aac24c545e" providerId="ADAL" clId="{B47B6221-5BAF-446D-8CD2-6CFB35AF95FE}" dt="2021-11-09T17:27:06.608" v="360" actId="27636"/>
          <ac:spMkLst>
            <pc:docMk/>
            <pc:sldMk cId="2896691167" sldId="677"/>
            <ac:spMk id="3" creationId="{7B0DE647-00D8-42D2-84A5-4E19CEA68350}"/>
          </ac:spMkLst>
        </pc:spChg>
      </pc:sldChg>
      <pc:sldMasterChg chg="del delSldLayout">
        <pc:chgData name="Khattab, Sherif" userId="c83b1e15-36f3-4f46-aceb-05aac24c545e" providerId="ADAL" clId="{B47B6221-5BAF-446D-8CD2-6CFB35AF95FE}" dt="2021-11-09T17:28:15.475" v="374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47B6221-5BAF-446D-8CD2-6CFB35AF95FE}" dt="2021-11-09T17:28:15.475" v="374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B47B6221-5BAF-446D-8CD2-6CFB35AF95FE}" dt="2021-11-08T17:46:50.758" v="15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B47B6221-5BAF-446D-8CD2-6CFB35AF95FE}" dt="2021-11-08T17:46:50.758" v="15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34EC8AA7-C721-AD4D-A282-128DDD36F298}"/>
    <pc:docChg chg="modSld">
      <pc:chgData name="Khattab, Sherif" userId="c83b1e15-36f3-4f46-aceb-05aac24c545e" providerId="ADAL" clId="{34EC8AA7-C721-AD4D-A282-128DDD36F298}" dt="2021-09-01T06:20:56.876" v="0"/>
      <pc:docMkLst>
        <pc:docMk/>
      </pc:docMkLst>
      <pc:sldChg chg="modSp">
        <pc:chgData name="Khattab, Sherif" userId="c83b1e15-36f3-4f46-aceb-05aac24c545e" providerId="ADAL" clId="{34EC8AA7-C721-AD4D-A282-128DDD36F298}" dt="2021-09-01T06:20:56.876" v="0"/>
        <pc:sldMkLst>
          <pc:docMk/>
          <pc:sldMk cId="1330366002" sldId="454"/>
        </pc:sldMkLst>
        <pc:spChg chg="mod">
          <ac:chgData name="Khattab, Sherif" userId="c83b1e15-36f3-4f46-aceb-05aac24c545e" providerId="ADAL" clId="{34EC8AA7-C721-AD4D-A282-128DDD36F298}" dt="2021-09-01T06:20:56.87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62599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367950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30534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48896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73328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409832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6199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340698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0055025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747147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798383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12645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24179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8892753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44088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6733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749154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9954859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998741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4541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7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746497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350770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5997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716816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029797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238847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844978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20452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88992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83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092572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881950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82709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431270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658331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8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1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E3300A-29ED-6786-46F5-EC4E53FA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2A6C-7AC8-4269-9A83-E123FE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8D5-F565-4022-AB14-68F0FB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01A-DF0A-4C7C-9CA5-403AC9A870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515D-B8E7-4D51-A5DB-A54A508B8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E04-D305-47B5-A9D0-7AF50217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3" y="1450975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1: 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E0196B-1265-FC41-B20C-AE4B1D5D7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985-B033-467D-92B0-9F19CB2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A094-3D29-41EC-A887-B4B257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197F-EA7A-4D0A-AA89-59C595922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1B6F-369A-4DD0-B605-A40F53C24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8EF4-A6BB-4E85-8CEE-E33894D4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875216"/>
            <a:ext cx="9359058" cy="6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B4EF3-EEDD-AD49-84F4-A4378F91E7F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24106C2-748E-3545-B237-F6EDE917E6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43210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311FD91-D742-F448-9951-6026283200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table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98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311-23F2-43B9-BAF2-24772A3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2-level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187F-932C-4158-B2B9-9ACBCFB2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E07C-74CC-4886-A81A-16AC765321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EB4F-10AB-4DD0-B331-73C08BA0B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C2A0-FA0E-436C-870D-190E1E6F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9" y="1055673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Homework 9: due on 4/4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99-528C-4930-BF8B-56C082B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34-5465-468C-BE07-3DACD7BA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171C-F623-4F0F-AD6D-5949D628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E1DE-A90B-4B42-8C41-46C907B7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A7B9-BD06-4A61-A972-3908860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06809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F80B356-C043-E74B-A442-A49313A731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521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74FBA8-FF7B-7F4E-8D37-D5F590DB5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EAFB9A9-3BD8-F147-851E-7C842F8B3F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7F8-067A-48FD-9123-62FF305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E0AC-7743-4C31-A34E-5D5A14F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3E5-0E5E-40E0-BBAF-A1CC024B7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329E7-0813-4FFA-9DA1-B7A9A9675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F21-23F8-48BC-8E4C-ACEDC3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4881"/>
            <a:ext cx="9178666" cy="61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2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AB82-3E0A-4A0F-98AF-078F77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375-4756-4485-B4F7-005BFD8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DAD-8022-4261-A248-50E5D4C3EA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47A6D-F0CE-4B1B-8306-2D67ADA2A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DD1A-A1B8-467D-94CF-605E7B5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239"/>
            <a:ext cx="10080625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2: 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02D5F7-0CA6-E544-B278-1D78D4E7118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E3CE99B-BFE1-AD49-B8F9-E5B6BD2E1C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Page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E32-A113-49D2-936B-32C8BB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53E-13EE-4F4D-B552-E25ECCCE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B0D8-39DE-46C2-B52D-47A19EF5E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BF-37F0-495F-BE4A-D67CE20BD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5515F-17A2-4FDB-8AC7-FDA31347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" y="1119674"/>
            <a:ext cx="8759227" cy="5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E10-F1CD-4AF6-977B-12EA6D9D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266B-FC76-44E7-B347-3F8153A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large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42-3F97-4CDB-B581-6CC0705EAA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C974E-C34E-4A66-A07C-1F8F7A352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73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93B6-766C-456B-8EDE-212ABE8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C3C8-BE7E-4A0A-B112-F96E568A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determine number of bits (2^n) from day 4gb or 4kb</a:t>
            </a:r>
          </a:p>
          <a:p>
            <a:r>
              <a:rPr lang="en-US" dirty="0"/>
              <a:t>Calculating the PTE frame number size.</a:t>
            </a:r>
          </a:p>
          <a:p>
            <a:r>
              <a:rPr lang="en-US" dirty="0"/>
              <a:t>calculating the number of frames</a:t>
            </a:r>
          </a:p>
          <a:p>
            <a:r>
              <a:rPr lang="en-US" dirty="0" err="1"/>
              <a:t>userspace</a:t>
            </a:r>
            <a:r>
              <a:rPr lang="en-US" dirty="0"/>
              <a:t> page replacement</a:t>
            </a:r>
          </a:p>
          <a:p>
            <a:r>
              <a:rPr lang="en-US" dirty="0"/>
              <a:t>For the final top hat question, how did we get 24 in the answer 24*(2^20)? I understand that we did log(2^20) to get 20, but where did the extra 4 come from?</a:t>
            </a:r>
          </a:p>
          <a:p>
            <a:r>
              <a:rPr lang="en-US" dirty="0"/>
              <a:t>I don't understand the last two examples about calculating the PTE s and frames, what information (values) do we need to look at in terms of different questions?</a:t>
            </a:r>
          </a:p>
          <a:p>
            <a:r>
              <a:rPr lang="en-US" dirty="0"/>
              <a:t>Could you list the formulas for page table entries?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4F8C-0C85-4B5D-AD88-0AD538AFE0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E2CB6-E4AA-43AC-AC4B-C2E806DCA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15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78AB-8124-4037-B13A-2E89966F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E647-00D8-42D2-84A5-4E19CEA6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OPT simulation, why do we only re order the pages above the one we want? Wouldn't it be better to re order everything?</a:t>
            </a:r>
          </a:p>
          <a:p>
            <a:r>
              <a:rPr lang="en-US" dirty="0"/>
              <a:t>OPT trace was slightly confusing of what switches where</a:t>
            </a:r>
          </a:p>
          <a:p>
            <a:r>
              <a:rPr lang="en-US" dirty="0"/>
              <a:t>How to find the number of writes for LRU and OPT?</a:t>
            </a:r>
          </a:p>
          <a:p>
            <a:r>
              <a:rPr lang="en-US" dirty="0"/>
              <a:t>How to calculate the distance in the tables we made</a:t>
            </a:r>
          </a:p>
          <a:p>
            <a:r>
              <a:rPr lang="en-US" dirty="0"/>
              <a:t>Are local or global selection policies more common in modern OS’s?</a:t>
            </a: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BCE49-906F-401A-AE15-959464D117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90CC-902E-44E3-BEE1-7A20382CA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6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page tables that can store more pages</a:t>
            </a:r>
          </a:p>
          <a:p>
            <a:r>
              <a:rPr lang="en-US" dirty="0"/>
              <a:t>How big can a page table be?</a:t>
            </a:r>
          </a:p>
          <a:p>
            <a:pPr lvl="1"/>
            <a:r>
              <a:rPr lang="en-US" dirty="0"/>
              <a:t>64-bit machine</a:t>
            </a:r>
          </a:p>
          <a:p>
            <a:pPr lvl="1"/>
            <a:r>
              <a:rPr lang="en-US" dirty="0"/>
              <a:t>4 KB page size</a:t>
            </a:r>
          </a:p>
          <a:p>
            <a:pPr lvl="1"/>
            <a:r>
              <a:rPr lang="en-US" dirty="0"/>
              <a:t>How many pages?</a:t>
            </a:r>
          </a:p>
          <a:p>
            <a:pPr lvl="1"/>
            <a:r>
              <a:rPr lang="en-US" dirty="0"/>
              <a:t>How many PTE?</a:t>
            </a:r>
          </a:p>
          <a:p>
            <a:pPr lvl="1"/>
            <a:r>
              <a:rPr lang="en-US" dirty="0"/>
              <a:t>How big is a PTE?</a:t>
            </a:r>
          </a:p>
          <a:p>
            <a:pPr lvl="1"/>
            <a:r>
              <a:rPr lang="en-US" dirty="0"/>
              <a:t>How big is the page table of one process?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1694</Words>
  <Application>Microsoft Office PowerPoint</Application>
  <PresentationFormat>Custom</PresentationFormat>
  <Paragraphs>364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1_Office Theme</vt:lpstr>
      <vt:lpstr>class slides</vt:lpstr>
      <vt:lpstr>Introduction to Operating Systems CS 1550</vt:lpstr>
      <vt:lpstr>Announcements</vt:lpstr>
      <vt:lpstr>Previous lecture …</vt:lpstr>
      <vt:lpstr>Muddiest Points (1/2)</vt:lpstr>
      <vt:lpstr>Muddiest Points (2/2)</vt:lpstr>
      <vt:lpstr>Problem of the Day</vt:lpstr>
      <vt:lpstr>Address Translation Structures</vt:lpstr>
      <vt:lpstr>Memory &amp; paging structures</vt:lpstr>
      <vt:lpstr>Mapping logical =&gt; physical address</vt:lpstr>
      <vt:lpstr>Address translation architecture</vt:lpstr>
      <vt:lpstr>Memory Sizes</vt:lpstr>
      <vt:lpstr>Address Translation Relations</vt:lpstr>
      <vt:lpstr>Page number vs. Offset</vt:lpstr>
      <vt:lpstr>Solution 1: Two-level page tables</vt:lpstr>
      <vt:lpstr>Two-level Page Table</vt:lpstr>
      <vt:lpstr>More on two-level page tables</vt:lpstr>
      <vt:lpstr>Two-level paging: example</vt:lpstr>
      <vt:lpstr>2-level address translation example</vt:lpstr>
      <vt:lpstr>Address Translation: 2-level Page Table</vt:lpstr>
      <vt:lpstr>TLB</vt:lpstr>
      <vt:lpstr>Translation Lookaside Buffer (TLB)</vt:lpstr>
      <vt:lpstr>Handling TLB misses</vt:lpstr>
      <vt:lpstr>How long do memory accesses take?</vt:lpstr>
      <vt:lpstr>Effective Access Time</vt:lpstr>
      <vt:lpstr>EAT Calculation</vt:lpstr>
      <vt:lpstr>Solution 2: Inverted page table</vt:lpstr>
      <vt:lpstr>Inverted page table architecture</vt:lpstr>
      <vt:lpstr>Inverted Page Table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2023-01-12T18:48:08Z</dcterms:modified>
</cp:coreProperties>
</file>