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87" r:id="rId3"/>
    <p:sldMasterId id="2147483690" r:id="rId4"/>
    <p:sldMasterId id="2147483717" r:id="rId5"/>
  </p:sldMasterIdLst>
  <p:notesMasterIdLst>
    <p:notesMasterId r:id="rId30"/>
  </p:notesMasterIdLst>
  <p:sldIdLst>
    <p:sldId id="454" r:id="rId6"/>
    <p:sldId id="496" r:id="rId7"/>
    <p:sldId id="505" r:id="rId8"/>
    <p:sldId id="500" r:id="rId9"/>
    <p:sldId id="312" r:id="rId10"/>
    <p:sldId id="673" r:id="rId11"/>
    <p:sldId id="314" r:id="rId12"/>
    <p:sldId id="683" r:id="rId13"/>
    <p:sldId id="316" r:id="rId14"/>
    <p:sldId id="317" r:id="rId15"/>
    <p:sldId id="684" r:id="rId16"/>
    <p:sldId id="319" r:id="rId17"/>
    <p:sldId id="685" r:id="rId18"/>
    <p:sldId id="315" r:id="rId19"/>
    <p:sldId id="688" r:id="rId20"/>
    <p:sldId id="394" r:id="rId21"/>
    <p:sldId id="406" r:id="rId22"/>
    <p:sldId id="407" r:id="rId23"/>
    <p:sldId id="408" r:id="rId24"/>
    <p:sldId id="409" r:id="rId25"/>
    <p:sldId id="701" r:id="rId26"/>
    <p:sldId id="410" r:id="rId27"/>
    <p:sldId id="702" r:id="rId28"/>
    <p:sldId id="411" r:id="rId2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40361-EBE5-498C-AD15-46F0F8379C66}" v="1" dt="2023-01-12T18:48:0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B0CFB9D-A553-0641-9E3B-CBA675925304}"/>
    <pc:docChg chg="modSld">
      <pc:chgData name="Khattab, Sherif" userId="c83b1e15-36f3-4f46-aceb-05aac24c545e" providerId="ADAL" clId="{BB0CFB9D-A553-0641-9E3B-CBA675925304}" dt="2021-09-01T06:20:52.272" v="0"/>
      <pc:docMkLst>
        <pc:docMk/>
      </pc:docMkLst>
      <pc:sldChg chg="modSp">
        <pc:chgData name="Khattab, Sherif" userId="c83b1e15-36f3-4f46-aceb-05aac24c545e" providerId="ADAL" clId="{BB0CFB9D-A553-0641-9E3B-CBA675925304}" dt="2021-09-01T06:20:52.272" v="0"/>
        <pc:sldMkLst>
          <pc:docMk/>
          <pc:sldMk cId="1330366002" sldId="454"/>
        </pc:sldMkLst>
        <pc:spChg chg="mod">
          <ac:chgData name="Khattab, Sherif" userId="c83b1e15-36f3-4f46-aceb-05aac24c545e" providerId="ADAL" clId="{BB0CFB9D-A553-0641-9E3B-CBA675925304}" dt="2021-09-01T06:20:52.272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EB5CFDBC-D79D-544A-9E11-3F4C01629518}"/>
    <pc:docChg chg="undo custSel addSld delSld modSld">
      <pc:chgData name="Khattab, Sherif" userId="c83b1e15-36f3-4f46-aceb-05aac24c545e" providerId="ADAL" clId="{EB5CFDBC-D79D-544A-9E11-3F4C01629518}" dt="2022-04-05T03:30:58.647" v="261" actId="2696"/>
      <pc:docMkLst>
        <pc:docMk/>
      </pc:docMkLst>
      <pc:sldChg chg="add del">
        <pc:chgData name="Khattab, Sherif" userId="c83b1e15-36f3-4f46-aceb-05aac24c545e" providerId="ADAL" clId="{EB5CFDBC-D79D-544A-9E11-3F4C01629518}" dt="2022-03-31T04:17:27.826" v="97" actId="2696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EB5CFDBC-D79D-544A-9E11-3F4C01629518}" dt="2022-03-31T04:17:26.778" v="96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EB5CFDBC-D79D-544A-9E11-3F4C01629518}" dt="2022-03-31T04:19:26.728" v="197" actId="2696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EB5CFDBC-D79D-544A-9E11-3F4C01629518}" dt="2022-03-31T04:20:42.775" v="202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EB5CFDBC-D79D-544A-9E11-3F4C01629518}" dt="2022-03-31T04:20:42.775" v="202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EB5CFDBC-D79D-544A-9E11-3F4C01629518}" dt="2022-03-31T04:20:42.775" v="202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EB5CFDBC-D79D-544A-9E11-3F4C01629518}" dt="2022-03-31T04:20:42.775" v="202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533808976" sldId="412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3254031112" sldId="418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2870137101" sldId="420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1901348275" sldId="431"/>
        </pc:sldMkLst>
      </pc:sldChg>
      <pc:sldChg chg="modSp mod">
        <pc:chgData name="Khattab, Sherif" userId="c83b1e15-36f3-4f46-aceb-05aac24c545e" providerId="ADAL" clId="{EB5CFDBC-D79D-544A-9E11-3F4C01629518}" dt="2022-03-31T04:15:48.983" v="1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EB5CFDBC-D79D-544A-9E11-3F4C01629518}" dt="2022-03-31T04:15:48.983" v="1" actId="20577"/>
          <ac:spMkLst>
            <pc:docMk/>
            <pc:sldMk cId="1330366002" sldId="454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EB5CFDBC-D79D-544A-9E11-3F4C01629518}" dt="2022-03-31T04:15:54.265" v="2"/>
        <pc:sldMkLst>
          <pc:docMk/>
          <pc:sldMk cId="702367729" sldId="496"/>
        </pc:sldMkLst>
        <pc:spChg chg="mod">
          <ac:chgData name="Khattab, Sherif" userId="c83b1e15-36f3-4f46-aceb-05aac24c545e" providerId="ADAL" clId="{EB5CFDBC-D79D-544A-9E11-3F4C01629518}" dt="2022-03-31T04:15:54.265" v="2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B5CFDBC-D79D-544A-9E11-3F4C01629518}" dt="2022-03-31T04:24:19.029" v="260"/>
        <pc:sldMkLst>
          <pc:docMk/>
          <pc:sldMk cId="4202616107" sldId="500"/>
        </pc:sldMkLst>
        <pc:spChg chg="mod">
          <ac:chgData name="Khattab, Sherif" userId="c83b1e15-36f3-4f46-aceb-05aac24c545e" providerId="ADAL" clId="{EB5CFDBC-D79D-544A-9E11-3F4C01629518}" dt="2022-03-31T04:24:01.614" v="25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B5CFDBC-D79D-544A-9E11-3F4C01629518}" dt="2022-03-31T04:23:59.015" v="25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B5CFDBC-D79D-544A-9E11-3F4C01629518}" dt="2022-03-31T04:16:57.840" v="9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B5CFDBC-D79D-544A-9E11-3F4C01629518}" dt="2022-03-31T04:16:57.840" v="9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del modAnim">
        <pc:chgData name="Khattab, Sherif" userId="c83b1e15-36f3-4f46-aceb-05aac24c545e" providerId="ADAL" clId="{EB5CFDBC-D79D-544A-9E11-3F4C01629518}" dt="2022-03-31T04:24:04.257" v="257" actId="2696"/>
        <pc:sldMkLst>
          <pc:docMk/>
          <pc:sldMk cId="2932152746" sldId="680"/>
        </pc:sldMkLst>
        <pc:spChg chg="mod">
          <ac:chgData name="Khattab, Sherif" userId="c83b1e15-36f3-4f46-aceb-05aac24c545e" providerId="ADAL" clId="{EB5CFDBC-D79D-544A-9E11-3F4C01629518}" dt="2022-03-31T04:17:08.556" v="93" actId="20577"/>
          <ac:spMkLst>
            <pc:docMk/>
            <pc:sldMk cId="2932152746" sldId="680"/>
            <ac:spMk id="3" creationId="{09EC51EB-840C-4982-AC57-5559FE3E5A6B}"/>
          </ac:spMkLst>
        </pc:spChg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1367861675" sldId="686"/>
        </pc:sldMkLst>
      </pc:sldChg>
      <pc:sldChg chg="del">
        <pc:chgData name="Khattab, Sherif" userId="c83b1e15-36f3-4f46-aceb-05aac24c545e" providerId="ADAL" clId="{EB5CFDBC-D79D-544A-9E11-3F4C01629518}" dt="2022-03-31T04:19:33.211" v="198" actId="2696"/>
        <pc:sldMkLst>
          <pc:docMk/>
          <pc:sldMk cId="1927036374" sldId="686"/>
        </pc:sldMkLst>
      </pc:sldChg>
      <pc:sldChg chg="del">
        <pc:chgData name="Khattab, Sherif" userId="c83b1e15-36f3-4f46-aceb-05aac24c545e" providerId="ADAL" clId="{EB5CFDBC-D79D-544A-9E11-3F4C01629518}" dt="2022-03-31T04:19:38.412" v="199" actId="2696"/>
        <pc:sldMkLst>
          <pc:docMk/>
          <pc:sldMk cId="2914354052" sldId="687"/>
        </pc:sldMkLst>
      </pc:sldChg>
      <pc:sldChg chg="modSp new mod">
        <pc:chgData name="Khattab, Sherif" userId="c83b1e15-36f3-4f46-aceb-05aac24c545e" providerId="ADAL" clId="{EB5CFDBC-D79D-544A-9E11-3F4C01629518}" dt="2022-03-31T04:19:09.696" v="196" actId="20577"/>
        <pc:sldMkLst>
          <pc:docMk/>
          <pc:sldMk cId="3227993035" sldId="688"/>
        </pc:sldMkLst>
        <pc:spChg chg="mod">
          <ac:chgData name="Khattab, Sherif" userId="c83b1e15-36f3-4f46-aceb-05aac24c545e" providerId="ADAL" clId="{EB5CFDBC-D79D-544A-9E11-3F4C01629518}" dt="2022-03-31T04:17:57.982" v="116" actId="20577"/>
          <ac:spMkLst>
            <pc:docMk/>
            <pc:sldMk cId="3227993035" sldId="688"/>
            <ac:spMk id="2" creationId="{EB975BE2-50B3-E24D-8694-0445EA8F5C9E}"/>
          </ac:spMkLst>
        </pc:spChg>
        <pc:spChg chg="mod">
          <ac:chgData name="Khattab, Sherif" userId="c83b1e15-36f3-4f46-aceb-05aac24c545e" providerId="ADAL" clId="{EB5CFDBC-D79D-544A-9E11-3F4C01629518}" dt="2022-03-31T04:19:09.696" v="196" actId="20577"/>
          <ac:spMkLst>
            <pc:docMk/>
            <pc:sldMk cId="3227993035" sldId="688"/>
            <ac:spMk id="3" creationId="{F435D607-B08A-4F4A-B8E7-36018E7C7533}"/>
          </ac:spMkLst>
        </pc:spChg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3425462745" sldId="689"/>
        </pc:sldMkLst>
      </pc:sldChg>
      <pc:sldChg chg="add del">
        <pc:chgData name="Khattab, Sherif" userId="c83b1e15-36f3-4f46-aceb-05aac24c545e" providerId="ADAL" clId="{EB5CFDBC-D79D-544A-9E11-3F4C01629518}" dt="2022-03-31T04:20:42.775" v="202"/>
        <pc:sldMkLst>
          <pc:docMk/>
          <pc:sldMk cId="3729000525" sldId="701"/>
        </pc:sldMkLst>
      </pc:sldChg>
      <pc:sldChg chg="add del">
        <pc:chgData name="Khattab, Sherif" userId="c83b1e15-36f3-4f46-aceb-05aac24c545e" providerId="ADAL" clId="{EB5CFDBC-D79D-544A-9E11-3F4C01629518}" dt="2022-03-31T04:20:42.775" v="202"/>
        <pc:sldMkLst>
          <pc:docMk/>
          <pc:sldMk cId="530948429" sldId="702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322863907" sldId="703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2658034845" sldId="704"/>
        </pc:sldMkLst>
      </pc:sldChg>
      <pc:sldChg chg="add del">
        <pc:chgData name="Khattab, Sherif" userId="c83b1e15-36f3-4f46-aceb-05aac24c545e" providerId="ADAL" clId="{EB5CFDBC-D79D-544A-9E11-3F4C01629518}" dt="2022-04-05T03:30:58.647" v="261" actId="2696"/>
        <pc:sldMkLst>
          <pc:docMk/>
          <pc:sldMk cId="879288603" sldId="705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F6781B7D-DE49-774F-9254-4274125BBB67}"/>
    <pc:docChg chg="custSel addSld delSld modSld delMainMaster">
      <pc:chgData name="Khattab, Sherif" userId="c83b1e15-36f3-4f46-aceb-05aac24c545e" providerId="ADAL" clId="{F6781B7D-DE49-774F-9254-4274125BBB67}" dt="2021-04-01T18:26:58.798" v="114" actId="6549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94172444" sldId="40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36020179" sldId="40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59249952" sldId="40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23946229" sldId="41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928099657" sldId="41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 modAnim">
        <pc:chgData name="Khattab, Sherif" userId="c83b1e15-36f3-4f46-aceb-05aac24c545e" providerId="ADAL" clId="{F6781B7D-DE49-774F-9254-4274125BBB67}" dt="2021-04-01T18:26:58.798" v="114" actId="6549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1T14:57:42.745" v="21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1T18:26:58.798" v="11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1T14:55:39" v="6" actId="5793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1T14:55:39" v="6" actId="579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1T14:55:44.759" v="1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1T14:55:44.759" v="1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6047E129-3967-4404-AE43-CB4A979449F7}"/>
    <pc:docChg chg="custSel addSld delSld modSld">
      <pc:chgData name="Khattab, Sherif" userId="c83b1e15-36f3-4f46-aceb-05aac24c545e" providerId="ADAL" clId="{6047E129-3967-4404-AE43-CB4A979449F7}" dt="2021-04-02T14:17:01.808" v="208" actId="47"/>
      <pc:docMkLst>
        <pc:docMk/>
      </pc:docMkLst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6047E129-3967-4404-AE43-CB4A979449F7}" dt="2021-04-02T14:10:14.145" v="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047E129-3967-4404-AE43-CB4A979449F7}" dt="2021-04-02T14:10:14.145" v="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Anim">
        <pc:chgData name="Khattab, Sherif" userId="c83b1e15-36f3-4f46-aceb-05aac24c545e" providerId="ADAL" clId="{6047E129-3967-4404-AE43-CB4A979449F7}" dt="2021-04-02T14:10:30.171" v="4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6047E129-3967-4404-AE43-CB4A979449F7}" dt="2021-04-02T14:17:01.808" v="208" actId="47"/>
        <pc:sldMkLst>
          <pc:docMk/>
          <pc:sldMk cId="3678700985" sldId="549"/>
        </pc:sldMkLst>
      </pc:sldChg>
      <pc:sldChg chg="addSp delSp modSp new mod">
        <pc:chgData name="Khattab, Sherif" userId="c83b1e15-36f3-4f46-aceb-05aac24c545e" providerId="ADAL" clId="{6047E129-3967-4404-AE43-CB4A979449F7}" dt="2021-04-02T14:10:53.421" v="16" actId="1076"/>
        <pc:sldMkLst>
          <pc:docMk/>
          <pc:sldMk cId="1927036374" sldId="550"/>
        </pc:sldMkLst>
        <pc:spChg chg="mod">
          <ac:chgData name="Khattab, Sherif" userId="c83b1e15-36f3-4f46-aceb-05aac24c545e" providerId="ADAL" clId="{6047E129-3967-4404-AE43-CB4A979449F7}" dt="2021-04-02T14:10:38.507" v="13" actId="20577"/>
          <ac:spMkLst>
            <pc:docMk/>
            <pc:sldMk cId="1927036374" sldId="550"/>
            <ac:spMk id="2" creationId="{E7F4F5BB-5373-421C-A454-3343432EB638}"/>
          </ac:spMkLst>
        </pc:spChg>
        <pc:spChg chg="del">
          <ac:chgData name="Khattab, Sherif" userId="c83b1e15-36f3-4f46-aceb-05aac24c545e" providerId="ADAL" clId="{6047E129-3967-4404-AE43-CB4A979449F7}" dt="2021-04-02T14:10:46.459" v="14" actId="22"/>
          <ac:spMkLst>
            <pc:docMk/>
            <pc:sldMk cId="1927036374" sldId="550"/>
            <ac:spMk id="3" creationId="{1D29707E-C646-4261-88C1-F3990CB9908F}"/>
          </ac:spMkLst>
        </pc:spChg>
        <pc:picChg chg="add mod ord">
          <ac:chgData name="Khattab, Sherif" userId="c83b1e15-36f3-4f46-aceb-05aac24c545e" providerId="ADAL" clId="{6047E129-3967-4404-AE43-CB4A979449F7}" dt="2021-04-02T14:10:53.421" v="16" actId="1076"/>
          <ac:picMkLst>
            <pc:docMk/>
            <pc:sldMk cId="1927036374" sldId="550"/>
            <ac:picMk id="7" creationId="{1AF6445C-D4B6-4827-9867-4D89AADB2C55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1:31.269" v="37" actId="1076"/>
        <pc:sldMkLst>
          <pc:docMk/>
          <pc:sldMk cId="2914354052" sldId="551"/>
        </pc:sldMkLst>
        <pc:spChg chg="mod">
          <ac:chgData name="Khattab, Sherif" userId="c83b1e15-36f3-4f46-aceb-05aac24c545e" providerId="ADAL" clId="{6047E129-3967-4404-AE43-CB4A979449F7}" dt="2021-04-02T14:11:25.005" v="34" actId="20577"/>
          <ac:spMkLst>
            <pc:docMk/>
            <pc:sldMk cId="2914354052" sldId="551"/>
            <ac:spMk id="2" creationId="{76773B15-BD10-427A-8FDF-AAA1D97F0E12}"/>
          </ac:spMkLst>
        </pc:spChg>
        <pc:picChg chg="add mod">
          <ac:chgData name="Khattab, Sherif" userId="c83b1e15-36f3-4f46-aceb-05aac24c545e" providerId="ADAL" clId="{6047E129-3967-4404-AE43-CB4A979449F7}" dt="2021-04-02T14:11:31.269" v="37" actId="1076"/>
          <ac:picMkLst>
            <pc:docMk/>
            <pc:sldMk cId="2914354052" sldId="551"/>
            <ac:picMk id="7" creationId="{021B3DC1-622E-4603-B0EA-DC7CCA2156EE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2:09.336" v="99" actId="1076"/>
        <pc:sldMkLst>
          <pc:docMk/>
          <pc:sldMk cId="695397815" sldId="552"/>
        </pc:sldMkLst>
        <pc:spChg chg="mod">
          <ac:chgData name="Khattab, Sherif" userId="c83b1e15-36f3-4f46-aceb-05aac24c545e" providerId="ADAL" clId="{6047E129-3967-4404-AE43-CB4A979449F7}" dt="2021-04-02T14:12:03.954" v="95" actId="313"/>
          <ac:spMkLst>
            <pc:docMk/>
            <pc:sldMk cId="695397815" sldId="552"/>
            <ac:spMk id="2" creationId="{8A2C1FA2-4FD4-487D-92BB-9BAC30B02EB0}"/>
          </ac:spMkLst>
        </pc:spChg>
        <pc:picChg chg="add mod">
          <ac:chgData name="Khattab, Sherif" userId="c83b1e15-36f3-4f46-aceb-05aac24c545e" providerId="ADAL" clId="{6047E129-3967-4404-AE43-CB4A979449F7}" dt="2021-04-02T14:12:09.336" v="99" actId="1076"/>
          <ac:picMkLst>
            <pc:docMk/>
            <pc:sldMk cId="695397815" sldId="552"/>
            <ac:picMk id="7" creationId="{C0808882-AAD2-498B-B238-6C0716FFA9D1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3:25.168" v="115" actId="1076"/>
        <pc:sldMkLst>
          <pc:docMk/>
          <pc:sldMk cId="2039483453" sldId="553"/>
        </pc:sldMkLst>
        <pc:spChg chg="mod">
          <ac:chgData name="Khattab, Sherif" userId="c83b1e15-36f3-4f46-aceb-05aac24c545e" providerId="ADAL" clId="{6047E129-3967-4404-AE43-CB4A979449F7}" dt="2021-04-02T14:13:20.278" v="112" actId="20577"/>
          <ac:spMkLst>
            <pc:docMk/>
            <pc:sldMk cId="2039483453" sldId="553"/>
            <ac:spMk id="2" creationId="{E076EDA9-C016-463B-B926-7655308FEE85}"/>
          </ac:spMkLst>
        </pc:spChg>
        <pc:picChg chg="add mod">
          <ac:chgData name="Khattab, Sherif" userId="c83b1e15-36f3-4f46-aceb-05aac24c545e" providerId="ADAL" clId="{6047E129-3967-4404-AE43-CB4A979449F7}" dt="2021-04-02T14:13:25.168" v="115" actId="1076"/>
          <ac:picMkLst>
            <pc:docMk/>
            <pc:sldMk cId="2039483453" sldId="553"/>
            <ac:picMk id="7" creationId="{C39BA13C-B20E-47B9-BB9C-968C66B3639A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17.755" v="133" actId="1076"/>
        <pc:sldMkLst>
          <pc:docMk/>
          <pc:sldMk cId="1112189714" sldId="554"/>
        </pc:sldMkLst>
        <pc:spChg chg="mod">
          <ac:chgData name="Khattab, Sherif" userId="c83b1e15-36f3-4f46-aceb-05aac24c545e" providerId="ADAL" clId="{6047E129-3967-4404-AE43-CB4A979449F7}" dt="2021-04-02T14:14:12.022" v="130" actId="20577"/>
          <ac:spMkLst>
            <pc:docMk/>
            <pc:sldMk cId="1112189714" sldId="554"/>
            <ac:spMk id="2" creationId="{0A6A9A6C-92F6-4719-AFA4-BCB51F5EA346}"/>
          </ac:spMkLst>
        </pc:spChg>
        <pc:picChg chg="add mod">
          <ac:chgData name="Khattab, Sherif" userId="c83b1e15-36f3-4f46-aceb-05aac24c545e" providerId="ADAL" clId="{6047E129-3967-4404-AE43-CB4A979449F7}" dt="2021-04-02T14:14:17.755" v="133" actId="1076"/>
          <ac:picMkLst>
            <pc:docMk/>
            <pc:sldMk cId="1112189714" sldId="554"/>
            <ac:picMk id="7" creationId="{0D75FBEB-6F15-43A3-9A9F-7A27A4FCDF0D}"/>
          </ac:picMkLst>
        </pc:picChg>
      </pc:sldChg>
      <pc:sldChg chg="addSp modSp new mod">
        <pc:chgData name="Khattab, Sherif" userId="c83b1e15-36f3-4f46-aceb-05aac24c545e" providerId="ADAL" clId="{6047E129-3967-4404-AE43-CB4A979449F7}" dt="2021-04-02T14:14:56.246" v="155" actId="1076"/>
        <pc:sldMkLst>
          <pc:docMk/>
          <pc:sldMk cId="530948429" sldId="555"/>
        </pc:sldMkLst>
        <pc:spChg chg="mod">
          <ac:chgData name="Khattab, Sherif" userId="c83b1e15-36f3-4f46-aceb-05aac24c545e" providerId="ADAL" clId="{6047E129-3967-4404-AE43-CB4A979449F7}" dt="2021-04-02T14:14:51.055" v="152" actId="20577"/>
          <ac:spMkLst>
            <pc:docMk/>
            <pc:sldMk cId="530948429" sldId="555"/>
            <ac:spMk id="2" creationId="{900C4340-35C9-4B89-9E2C-2A912ECE9F13}"/>
          </ac:spMkLst>
        </pc:spChg>
        <pc:picChg chg="add mod">
          <ac:chgData name="Khattab, Sherif" userId="c83b1e15-36f3-4f46-aceb-05aac24c545e" providerId="ADAL" clId="{6047E129-3967-4404-AE43-CB4A979449F7}" dt="2021-04-02T14:14:56.246" v="155" actId="1076"/>
          <ac:picMkLst>
            <pc:docMk/>
            <pc:sldMk cId="530948429" sldId="555"/>
            <ac:picMk id="7" creationId="{2A94265D-BAD7-4507-9676-7A755FFF3DD8}"/>
          </ac:picMkLst>
        </pc:picChg>
      </pc:sldChg>
      <pc:sldChg chg="addSp delSp modSp new mod">
        <pc:chgData name="Khattab, Sherif" userId="c83b1e15-36f3-4f46-aceb-05aac24c545e" providerId="ADAL" clId="{6047E129-3967-4404-AE43-CB4A979449F7}" dt="2021-04-02T14:16:43.011" v="207" actId="1076"/>
        <pc:sldMkLst>
          <pc:docMk/>
          <pc:sldMk cId="1367861675" sldId="556"/>
        </pc:sldMkLst>
        <pc:spChg chg="mod">
          <ac:chgData name="Khattab, Sherif" userId="c83b1e15-36f3-4f46-aceb-05aac24c545e" providerId="ADAL" clId="{6047E129-3967-4404-AE43-CB4A979449F7}" dt="2021-04-02T14:15:28.445" v="199" actId="20577"/>
          <ac:spMkLst>
            <pc:docMk/>
            <pc:sldMk cId="1367861675" sldId="556"/>
            <ac:spMk id="2" creationId="{6714289D-3036-498A-AD3E-30173565CD04}"/>
          </ac:spMkLst>
        </pc:spChg>
        <pc:picChg chg="add mod">
          <ac:chgData name="Khattab, Sherif" userId="c83b1e15-36f3-4f46-aceb-05aac24c545e" providerId="ADAL" clId="{6047E129-3967-4404-AE43-CB4A979449F7}" dt="2021-04-02T14:15:33.467" v="202" actId="1076"/>
          <ac:picMkLst>
            <pc:docMk/>
            <pc:sldMk cId="1367861675" sldId="556"/>
            <ac:picMk id="7" creationId="{29A48C2F-EF2E-4FA7-9C62-33895025BBEA}"/>
          </ac:picMkLst>
        </pc:picChg>
        <pc:picChg chg="add mod">
          <ac:chgData name="Khattab, Sherif" userId="c83b1e15-36f3-4f46-aceb-05aac24c545e" providerId="ADAL" clId="{6047E129-3967-4404-AE43-CB4A979449F7}" dt="2021-04-02T14:16:43.011" v="207" actId="1076"/>
          <ac:picMkLst>
            <pc:docMk/>
            <pc:sldMk cId="1367861675" sldId="556"/>
            <ac:picMk id="10" creationId="{8D7BE805-FB9C-4073-A1E1-2F5086E87DF0}"/>
          </ac:picMkLst>
        </pc:picChg>
        <pc:inkChg chg="add del">
          <ac:chgData name="Khattab, Sherif" userId="c83b1e15-36f3-4f46-aceb-05aac24c545e" providerId="ADAL" clId="{6047E129-3967-4404-AE43-CB4A979449F7}" dt="2021-04-02T14:16:29.669" v="204"/>
          <ac:inkMkLst>
            <pc:docMk/>
            <pc:sldMk cId="1367861675" sldId="556"/>
            <ac:inkMk id="8" creationId="{7A3DE340-6125-4853-9F06-C73D1588D8D4}"/>
          </ac:inkMkLst>
        </pc:inkChg>
      </pc:sldChg>
    </pc:docChg>
  </pc:docChgLst>
  <pc:docChgLst>
    <pc:chgData name="Khattab, Sherif" userId="c83b1e15-36f3-4f46-aceb-05aac24c545e" providerId="ADAL" clId="{9983B2F2-6E98-4DF5-A43D-F063DB9FF605}"/>
    <pc:docChg chg="undo custSel addSld delSld modSld delMainMaster">
      <pc:chgData name="Khattab, Sherif" userId="c83b1e15-36f3-4f46-aceb-05aac24c545e" providerId="ADAL" clId="{9983B2F2-6E98-4DF5-A43D-F063DB9FF605}" dt="2021-11-15T17:43:40.189" v="338" actId="2696"/>
      <pc:docMkLst>
        <pc:docMk/>
      </pc:docMkLst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4217920703" sldId="280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3458028039" sldId="281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9983B2F2-6E98-4DF5-A43D-F063DB9FF605}" dt="2021-11-09T17:29:11.336" v="8"/>
        <pc:sldMkLst>
          <pc:docMk/>
          <pc:sldMk cId="3665817636" sldId="282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95211604" sldId="284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24028409" sldId="285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124028409" sldId="285"/>
            <ac:spMk id="4" creationId="{148EDC61-FA6C-D54F-8609-BEF99361E629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045172050" sldId="286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045172050" sldId="286"/>
            <ac:spMk id="4" creationId="{2E015DEC-B4B1-2945-AD36-35937445080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01442099" sldId="287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522792431" sldId="288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32103208" sldId="289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854989116" sldId="290"/>
        </pc:sldMkLst>
        <pc:spChg chg="mod">
          <ac:chgData name="Khattab, Sherif" userId="c83b1e15-36f3-4f46-aceb-05aac24c545e" providerId="ADAL" clId="{9983B2F2-6E98-4DF5-A43D-F063DB9FF605}" dt="2021-11-09T17:29:08.620" v="6"/>
          <ac:spMkLst>
            <pc:docMk/>
            <pc:sldMk cId="854989116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10710663" sldId="29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110710663" sldId="292"/>
            <ac:spMk id="4" creationId="{D8914E21-DD4E-E043-B65F-15D6AFB672C4}"/>
          </ac:spMkLst>
        </pc:spChg>
      </pc:sldChg>
      <pc:sldChg chg="modSp 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290418159" sldId="29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290418159" sldId="293"/>
            <ac:spMk id="51" creationId="{605B1666-9B68-7B4A-ABBD-04BFFCD7E96F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219484641" sldId="309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219484641" sldId="309"/>
            <ac:spMk id="40" creationId="{65A8C40D-895A-074E-90E0-40E1B9A9A8AB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594502056" sldId="310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594502056" sldId="310"/>
            <ac:spMk id="5" creationId="{1586CEE3-AB2A-0140-9192-87F6CB2F6A97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154839364" sldId="31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154839364" sldId="311"/>
            <ac:spMk id="4" creationId="{DF434167-E313-D640-A9ED-5250ADBF07A2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957401858" sldId="31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184422094" sldId="31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84422094" sldId="313"/>
            <ac:spMk id="50" creationId="{5C44D7D7-2C9E-E247-8777-764EE49B0696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100091038" sldId="314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4092636648" sldId="315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580558072" sldId="316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9983B2F2-6E98-4DF5-A43D-F063DB9FF605}" dt="2021-11-08T17:47:07.345" v="4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1900690377" sldId="317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850776597" sldId="318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850776597" sldId="318"/>
            <ac:spMk id="4" creationId="{5E7EFA08-741C-7A40-99C5-774EA7AD9142}"/>
          </ac:spMkLst>
        </pc:spChg>
      </pc:sldChg>
      <pc:sldChg chg="modSp add del mod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852238868" sldId="319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9983B2F2-6E98-4DF5-A43D-F063DB9FF605}" dt="2021-11-08T17:47:07.345" v="4"/>
          <ac:spMkLst>
            <pc:docMk/>
            <pc:sldMk cId="852238868" sldId="319"/>
            <ac:spMk id="82947" creationId="{21968F94-58DE-CD48-AA77-40426764B551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184486324" sldId="320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184486324" sldId="320"/>
            <ac:spMk id="5" creationId="{C3D75E54-7737-8844-A629-EB170AD9D7EE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424326898" sldId="32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424326898" sldId="321"/>
            <ac:spMk id="25" creationId="{8715585F-9281-D54D-9DBD-D960C37A67D2}"/>
          </ac:spMkLst>
        </pc:spChg>
      </pc:sldChg>
      <pc:sldChg chg="add del">
        <pc:chgData name="Khattab, Sherif" userId="c83b1e15-36f3-4f46-aceb-05aac24c545e" providerId="ADAL" clId="{9983B2F2-6E98-4DF5-A43D-F063DB9FF605}" dt="2021-11-10T17:48:18.343" v="292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109118327" sldId="394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65826998" sldId="406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01348275" sldId="431"/>
        </pc:sldMkLst>
      </pc:sldChg>
      <pc:sldChg chg="modSp modAnim">
        <pc:chgData name="Khattab, Sherif" userId="c83b1e15-36f3-4f46-aceb-05aac24c545e" providerId="ADAL" clId="{9983B2F2-6E98-4DF5-A43D-F063DB9FF605}" dt="2021-11-10T15:35:22.842" v="10" actId="6549"/>
        <pc:sldMkLst>
          <pc:docMk/>
          <pc:sldMk cId="702367729" sldId="496"/>
        </pc:sldMkLst>
        <pc:spChg chg="mod">
          <ac:chgData name="Khattab, Sherif" userId="c83b1e15-36f3-4f46-aceb-05aac24c545e" providerId="ADAL" clId="{9983B2F2-6E98-4DF5-A43D-F063DB9FF605}" dt="2021-11-10T15:35:22.842" v="10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9983B2F2-6E98-4DF5-A43D-F063DB9FF605}" dt="2021-11-10T17:52:29.224" v="335"/>
        <pc:sldMkLst>
          <pc:docMk/>
          <pc:sldMk cId="4202616107" sldId="500"/>
        </pc:sldMkLst>
        <pc:spChg chg="mod">
          <ac:chgData name="Khattab, Sherif" userId="c83b1e15-36f3-4f46-aceb-05aac24c545e" providerId="ADAL" clId="{9983B2F2-6E98-4DF5-A43D-F063DB9FF605}" dt="2021-11-10T17:52:00.690" v="30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83B2F2-6E98-4DF5-A43D-F063DB9FF605}" dt="2021-11-10T17:51:56.592" v="29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9983B2F2-6E98-4DF5-A43D-F063DB9FF605}" dt="2021-11-10T15:37:56.251" v="9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9983B2F2-6E98-4DF5-A43D-F063DB9FF605}" dt="2021-11-10T15:37:37.500" v="28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9983B2F2-6E98-4DF5-A43D-F063DB9FF605}" dt="2021-11-10T15:37:56.251" v="9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927036374" sldId="550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914354052" sldId="551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695397815" sldId="552"/>
        </pc:sldMkLst>
      </pc:sldChg>
      <pc:sldChg chg="del">
        <pc:chgData name="Khattab, Sherif" userId="c83b1e15-36f3-4f46-aceb-05aac24c545e" providerId="ADAL" clId="{9983B2F2-6E98-4DF5-A43D-F063DB9FF605}" dt="2021-11-10T15:39:55.333" v="99" actId="2696"/>
        <pc:sldMkLst>
          <pc:docMk/>
          <pc:sldMk cId="2039483453" sldId="553"/>
        </pc:sldMkLst>
      </pc:sldChg>
      <pc:sldChg chg="del">
        <pc:chgData name="Khattab, Sherif" userId="c83b1e15-36f3-4f46-aceb-05aac24c545e" providerId="ADAL" clId="{9983B2F2-6E98-4DF5-A43D-F063DB9FF605}" dt="2021-11-10T15:39:55.333" v="99" actId="2696"/>
        <pc:sldMkLst>
          <pc:docMk/>
          <pc:sldMk cId="1112189714" sldId="554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530948429" sldId="555"/>
        </pc:sldMkLst>
      </pc:sldChg>
      <pc:sldChg chg="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67861675" sldId="55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593300295" sldId="55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958024077" sldId="558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769531636" sldId="559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354291359" sldId="560"/>
        </pc:sldMkLst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897406678" sldId="561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897406678" sldId="561"/>
            <ac:spMk id="4" creationId="{BDEB3AC5-E858-47EA-B188-2BDDDCF80D76}"/>
          </ac:spMkLst>
        </pc:spChg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710081899" sldId="64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610468400" sldId="648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063033125" sldId="655"/>
        </pc:sldMkLst>
      </pc:sldChg>
      <pc:sldChg chg="add del">
        <pc:chgData name="Khattab, Sherif" userId="c83b1e15-36f3-4f46-aceb-05aac24c545e" providerId="ADAL" clId="{9983B2F2-6E98-4DF5-A43D-F063DB9FF605}" dt="2021-11-10T17:48:35.350" v="295"/>
        <pc:sldMkLst>
          <pc:docMk/>
          <pc:sldMk cId="2339589969" sldId="657"/>
        </pc:sldMkLst>
      </pc:sldChg>
      <pc:sldChg chg="add del">
        <pc:chgData name="Khattab, Sherif" userId="c83b1e15-36f3-4f46-aceb-05aac24c545e" providerId="ADAL" clId="{9983B2F2-6E98-4DF5-A43D-F063DB9FF605}" dt="2021-11-10T15:38:24.511" v="96"/>
        <pc:sldMkLst>
          <pc:docMk/>
          <pc:sldMk cId="2070430566" sldId="658"/>
        </pc:sldMkLst>
      </pc:sldChg>
      <pc:sldChg chg="add del">
        <pc:chgData name="Khattab, Sherif" userId="c83b1e15-36f3-4f46-aceb-05aac24c545e" providerId="ADAL" clId="{9983B2F2-6E98-4DF5-A43D-F063DB9FF605}" dt="2021-11-10T15:38:24.511" v="96"/>
        <pc:sldMkLst>
          <pc:docMk/>
          <pc:sldMk cId="812759976" sldId="659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428283555" sldId="660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260112464" sldId="661"/>
        </pc:sldMkLst>
      </pc:sldChg>
      <pc:sldChg chg="add del">
        <pc:chgData name="Khattab, Sherif" userId="c83b1e15-36f3-4f46-aceb-05aac24c545e" providerId="ADAL" clId="{9983B2F2-6E98-4DF5-A43D-F063DB9FF605}" dt="2021-11-09T17:29:11.336" v="8"/>
        <pc:sldMkLst>
          <pc:docMk/>
          <pc:sldMk cId="2345527345" sldId="662"/>
        </pc:sldMkLst>
      </pc:sldChg>
      <pc:sldChg chg="add del">
        <pc:chgData name="Khattab, Sherif" userId="c83b1e15-36f3-4f46-aceb-05aac24c545e" providerId="ADAL" clId="{9983B2F2-6E98-4DF5-A43D-F063DB9FF605}" dt="2021-11-10T15:38:44.666" v="97" actId="47"/>
        <pc:sldMkLst>
          <pc:docMk/>
          <pc:sldMk cId="3409659747" sldId="664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4136437328" sldId="66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677266450" sldId="66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824507597" sldId="668"/>
        </pc:sldMkLst>
      </pc:sldChg>
      <pc:sldChg chg="add del">
        <pc:chgData name="Khattab, Sherif" userId="c83b1e15-36f3-4f46-aceb-05aac24c545e" providerId="ADAL" clId="{9983B2F2-6E98-4DF5-A43D-F063DB9FF605}" dt="2021-11-10T15:39:23.070" v="98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9983B2F2-6E98-4DF5-A43D-F063DB9FF605}" dt="2021-11-10T15:39:23.070" v="98" actId="2696"/>
        <pc:sldMkLst>
          <pc:docMk/>
          <pc:sldMk cId="1642479177" sldId="670"/>
        </pc:sldMkLst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298043200" sldId="672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298043200" sldId="672"/>
            <ac:spMk id="4" creationId="{A0DA33E5-0E5E-40E0-BBAF-A1CC024B7522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356128445" sldId="673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356128445" sldId="673"/>
            <ac:spMk id="4" creationId="{45660CF0-C1F5-4BD0-AA68-900914CB19CA}"/>
          </ac:spMkLst>
        </pc:spChg>
      </pc:sldChg>
      <pc:sldChg chg="modSp add del modTransition">
        <pc:chgData name="Khattab, Sherif" userId="c83b1e15-36f3-4f46-aceb-05aac24c545e" providerId="ADAL" clId="{9983B2F2-6E98-4DF5-A43D-F063DB9FF605}" dt="2021-11-15T17:43:40.189" v="338" actId="2696"/>
        <pc:sldMkLst>
          <pc:docMk/>
          <pc:sldMk cId="3841395943" sldId="674"/>
        </pc:sldMkLst>
        <pc:spChg chg="mod">
          <ac:chgData name="Khattab, Sherif" userId="c83b1e15-36f3-4f46-aceb-05aac24c545e" providerId="ADAL" clId="{9983B2F2-6E98-4DF5-A43D-F063DB9FF605}" dt="2021-11-08T17:47:04.774" v="0"/>
          <ac:spMkLst>
            <pc:docMk/>
            <pc:sldMk cId="3841395943" sldId="674"/>
            <ac:spMk id="4" creationId="{5E7EFA08-741C-7A40-99C5-774EA7AD9142}"/>
          </ac:spMkLst>
        </pc:spChg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190004034" sldId="675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388799766" sldId="676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3451575800" sldId="677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1744575395" sldId="678"/>
        </pc:sldMkLst>
      </pc:sldChg>
      <pc:sldChg chg="add del">
        <pc:chgData name="Khattab, Sherif" userId="c83b1e15-36f3-4f46-aceb-05aac24c545e" providerId="ADAL" clId="{9983B2F2-6E98-4DF5-A43D-F063DB9FF605}" dt="2021-11-08T17:47:07.345" v="4"/>
        <pc:sldMkLst>
          <pc:docMk/>
          <pc:sldMk cId="2232928192" sldId="679"/>
        </pc:sldMkLst>
      </pc:sldChg>
      <pc:sldChg chg="add del">
        <pc:chgData name="Khattab, Sherif" userId="c83b1e15-36f3-4f46-aceb-05aac24c545e" providerId="ADAL" clId="{9983B2F2-6E98-4DF5-A43D-F063DB9FF605}" dt="2021-11-15T17:43:40.189" v="338" actId="2696"/>
        <pc:sldMkLst>
          <pc:docMk/>
          <pc:sldMk cId="2441648703" sldId="679"/>
        </pc:sldMkLst>
      </pc:sldChg>
      <pc:sldChg chg="modSp new mod modAnim">
        <pc:chgData name="Khattab, Sherif" userId="c83b1e15-36f3-4f46-aceb-05aac24c545e" providerId="ADAL" clId="{9983B2F2-6E98-4DF5-A43D-F063DB9FF605}" dt="2021-11-10T17:52:33.646" v="337"/>
        <pc:sldMkLst>
          <pc:docMk/>
          <pc:sldMk cId="2932152746" sldId="680"/>
        </pc:sldMkLst>
        <pc:spChg chg="mod">
          <ac:chgData name="Khattab, Sherif" userId="c83b1e15-36f3-4f46-aceb-05aac24c545e" providerId="ADAL" clId="{9983B2F2-6E98-4DF5-A43D-F063DB9FF605}" dt="2021-11-10T17:52:12.200" v="330" actId="20577"/>
          <ac:spMkLst>
            <pc:docMk/>
            <pc:sldMk cId="2932152746" sldId="680"/>
            <ac:spMk id="2" creationId="{D74D44C7-5C06-4CDC-946F-6A4B65341823}"/>
          </ac:spMkLst>
        </pc:spChg>
        <pc:spChg chg="mod">
          <ac:chgData name="Khattab, Sherif" userId="c83b1e15-36f3-4f46-aceb-05aac24c545e" providerId="ADAL" clId="{9983B2F2-6E98-4DF5-A43D-F063DB9FF605}" dt="2021-11-10T17:52:06.422" v="309" actId="5793"/>
          <ac:spMkLst>
            <pc:docMk/>
            <pc:sldMk cId="2932152746" sldId="680"/>
            <ac:spMk id="3" creationId="{09EC51EB-840C-4982-AC57-5559FE3E5A6B}"/>
          </ac:spMkLst>
        </pc:spChg>
      </pc:sldChg>
      <pc:sldMasterChg chg="del delSldLayout">
        <pc:chgData name="Khattab, Sherif" userId="c83b1e15-36f3-4f46-aceb-05aac24c545e" providerId="ADAL" clId="{9983B2F2-6E98-4DF5-A43D-F063DB9FF605}" dt="2021-11-15T17:43:40.189" v="338" actId="2696"/>
        <pc:sldMasterMkLst>
          <pc:docMk/>
          <pc:sldMasterMk cId="4014783145" sldId="2147483687"/>
        </pc:sldMasterMkLst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0009800" sldId="214748368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202468466" sldId="214748368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292398708" sldId="214748369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851990248" sldId="214748369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493750639" sldId="214748369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950632320" sldId="2147483693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7200118" sldId="2147483694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74779894" sldId="2147483695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252508294" sldId="2147483696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3029108192" sldId="2147483697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618598637" sldId="214748369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067336680" sldId="214748369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114959626" sldId="214748370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009732014" sldId="214748370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671434244" sldId="214748370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295193132" sldId="2147483703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584853485" sldId="2147483704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490924740" sldId="2147483705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437417952" sldId="2147483706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476614411" sldId="2147483707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1387107482" sldId="2147483708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878352649" sldId="2147483709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805679947" sldId="2147483710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096217956" sldId="2147483711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583725994" sldId="2147483712"/>
          </pc:sldLayoutMkLst>
        </pc:sldLayoutChg>
        <pc:sldLayoutChg chg="del">
          <pc:chgData name="Khattab, Sherif" userId="c83b1e15-36f3-4f46-aceb-05aac24c545e" providerId="ADAL" clId="{9983B2F2-6E98-4DF5-A43D-F063DB9FF605}" dt="2021-11-15T17:43:40.189" v="338" actId="2696"/>
          <pc:sldLayoutMkLst>
            <pc:docMk/>
            <pc:sldMasterMk cId="4014783145" sldId="2147483687"/>
            <pc:sldLayoutMk cId="2553312835" sldId="2147483713"/>
          </pc:sldLayoutMkLst>
        </pc:sldLayoutChg>
      </pc:sldMaster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42140361-EBE5-498C-AD15-46F0F8379C66}"/>
    <pc:docChg chg="modSld">
      <pc:chgData name="Khattab, Sherif" userId="c83b1e15-36f3-4f46-aceb-05aac24c545e" providerId="ADAL" clId="{42140361-EBE5-498C-AD15-46F0F8379C66}" dt="2023-01-12T18:48:01.470" v="2"/>
      <pc:docMkLst>
        <pc:docMk/>
      </pc:docMkLst>
      <pc:sldChg chg="addSp modSp mod">
        <pc:chgData name="Khattab, Sherif" userId="c83b1e15-36f3-4f46-aceb-05aac24c545e" providerId="ADAL" clId="{42140361-EBE5-498C-AD15-46F0F8379C66}" dt="2023-01-12T18:48:01.470" v="2"/>
        <pc:sldMkLst>
          <pc:docMk/>
          <pc:sldMk cId="1330366002" sldId="454"/>
        </pc:sldMkLst>
        <pc:spChg chg="mod">
          <ac:chgData name="Khattab, Sherif" userId="c83b1e15-36f3-4f46-aceb-05aac24c545e" providerId="ADAL" clId="{42140361-EBE5-498C-AD15-46F0F8379C66}" dt="2023-01-12T18:48:00.906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42140361-EBE5-498C-AD15-46F0F8379C66}" dt="2023-01-12T18:48:01.470" v="2"/>
          <ac:picMkLst>
            <pc:docMk/>
            <pc:sldMk cId="1330366002" sldId="454"/>
            <ac:picMk id="5" creationId="{4921AC79-EB49-0A79-C1A5-8AEDB2E1EBB1}"/>
          </ac:picMkLst>
        </pc:pic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C62981A0-9728-4000-B8FB-2E410BADF486}"/>
    <pc:docChg chg="undo custSel addSld delSld modSld">
      <pc:chgData name="Khattab, Sherif" userId="c83b1e15-36f3-4f46-aceb-05aac24c545e" providerId="ADAL" clId="{C62981A0-9728-4000-B8FB-2E410BADF486}" dt="2022-03-29T16:24:06.780" v="21"/>
      <pc:docMkLst>
        <pc:docMk/>
      </pc:docMkLst>
      <pc:sldChg chg="modSp add del modTransition">
        <pc:chgData name="Khattab, Sherif" userId="c83b1e15-36f3-4f46-aceb-05aac24c545e" providerId="ADAL" clId="{C62981A0-9728-4000-B8FB-2E410BADF486}" dt="2022-03-29T16:24:06.780" v="21"/>
        <pc:sldMkLst>
          <pc:docMk/>
          <pc:sldMk cId="957401858" sldId="312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C62981A0-9728-4000-B8FB-2E410BADF486}" dt="2022-03-29T16:24:06.780" v="21"/>
        <pc:sldMkLst>
          <pc:docMk/>
          <pc:sldMk cId="3100091038" sldId="314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C62981A0-9728-4000-B8FB-2E410BADF486}" dt="2022-03-29T16:24:06.780" v="21"/>
        <pc:sldMkLst>
          <pc:docMk/>
          <pc:sldMk cId="4092636648" sldId="315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C62981A0-9728-4000-B8FB-2E410BADF486}" dt="2022-03-29T16:24:06.780" v="21"/>
        <pc:sldMkLst>
          <pc:docMk/>
          <pc:sldMk cId="3580558072" sldId="316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C62981A0-9728-4000-B8FB-2E410BADF486}" dt="2022-03-29T16:24:06.648" v="20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C62981A0-9728-4000-B8FB-2E410BADF486}" dt="2022-03-29T16:24:06.780" v="21"/>
        <pc:sldMkLst>
          <pc:docMk/>
          <pc:sldMk cId="1900690377" sldId="317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 modTransition">
        <pc:chgData name="Khattab, Sherif" userId="c83b1e15-36f3-4f46-aceb-05aac24c545e" providerId="ADAL" clId="{C62981A0-9728-4000-B8FB-2E410BADF486}" dt="2022-03-29T16:24:06.780" v="21"/>
        <pc:sldMkLst>
          <pc:docMk/>
          <pc:sldMk cId="852238868" sldId="319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C62981A0-9728-4000-B8FB-2E410BADF486}" dt="2022-03-29T16:24:06.648" v="20"/>
          <ac:spMkLst>
            <pc:docMk/>
            <pc:sldMk cId="852238868" sldId="319"/>
            <ac:spMk id="82947" creationId="{21968F94-58DE-CD48-AA77-40426764B551}"/>
          </ac:spMkLst>
        </pc:spChg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1109118327" sldId="394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1994172444" sldId="407"/>
        </pc:sldMkLst>
      </pc:sldChg>
      <pc:sldChg chg="modSp mod">
        <pc:chgData name="Khattab, Sherif" userId="c83b1e15-36f3-4f46-aceb-05aac24c545e" providerId="ADAL" clId="{C62981A0-9728-4000-B8FB-2E410BADF486}" dt="2022-03-29T16:24:02.093" v="15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C62981A0-9728-4000-B8FB-2E410BADF486}" dt="2022-03-29T16:24:02.093" v="15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2339589969" sldId="657"/>
        </pc:sldMkLst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2070430566" sldId="658"/>
        </pc:sldMkLst>
      </pc:sldChg>
      <pc:sldChg chg="del">
        <pc:chgData name="Khattab, Sherif" userId="c83b1e15-36f3-4f46-aceb-05aac24c545e" providerId="ADAL" clId="{C62981A0-9728-4000-B8FB-2E410BADF486}" dt="2022-03-22T12:59:32.386" v="0" actId="2696"/>
        <pc:sldMkLst>
          <pc:docMk/>
          <pc:sldMk cId="812759976" sldId="659"/>
        </pc:sldMkLst>
      </pc:sldChg>
      <pc:sldChg chg="modSp add del modTransition">
        <pc:chgData name="Khattab, Sherif" userId="c83b1e15-36f3-4f46-aceb-05aac24c545e" providerId="ADAL" clId="{C62981A0-9728-4000-B8FB-2E410BADF486}" dt="2022-03-29T16:24:06.780" v="21"/>
        <pc:sldMkLst>
          <pc:docMk/>
          <pc:sldMk cId="3356128445" sldId="673"/>
        </pc:sldMkLst>
        <pc:spChg chg="mod">
          <ac:chgData name="Khattab, Sherif" userId="c83b1e15-36f3-4f46-aceb-05aac24c545e" providerId="ADAL" clId="{C62981A0-9728-4000-B8FB-2E410BADF486}" dt="2022-03-29T16:24:04.613" v="16"/>
          <ac:spMkLst>
            <pc:docMk/>
            <pc:sldMk cId="3356128445" sldId="673"/>
            <ac:spMk id="4" creationId="{45660CF0-C1F5-4BD0-AA68-900914CB19CA}"/>
          </ac:spMkLst>
        </pc:spChg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3631832516" sldId="683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2958024077" sldId="684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1354291359" sldId="685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1927036374" sldId="686"/>
        </pc:sldMkLst>
      </pc:sldChg>
      <pc:sldChg chg="add del">
        <pc:chgData name="Khattab, Sherif" userId="c83b1e15-36f3-4f46-aceb-05aac24c545e" providerId="ADAL" clId="{C62981A0-9728-4000-B8FB-2E410BADF486}" dt="2022-03-29T16:24:06.780" v="21"/>
        <pc:sldMkLst>
          <pc:docMk/>
          <pc:sldMk cId="2914354052" sldId="6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6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22932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7121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3793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09620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586212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8220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9182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38141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57221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344274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3805917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5456831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2813386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828781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6560869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303921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246871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729419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044965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97101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6500521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7627352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467977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5662302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715883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9795698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1991546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4005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124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62759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8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47188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221178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324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986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0681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659609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1979533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673567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320645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26604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9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54527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840330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57313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954304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984781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9347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965216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320848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502347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46414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395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42516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062273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30140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445125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2707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96457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667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79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948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9403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3003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61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4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38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6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921AC79-EB49-0A79-C1A5-8AEDB2E1E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721AFCC-A388-004C-B49F-FCDC8A555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is a page fault handled?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422D9E8-E68B-C945-94F8-A0F00884F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169969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Hardware causes a page fault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General registers saved (as on every exception)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OS determines which virtual page needed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Actual fault address in a special register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Address of faulting instruction in register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Page fault was in fetching instruction, or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Page fault was in fetching operands for instruction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OS must figure out which…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3487-692A-234F-8163-1554B9E973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8D1B-327A-FF49-B8C7-45BECB738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CC66287-09C7-A94A-A83B-967A8316C58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2AB37EA1-CE94-9842-8539-48755EA53A25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5372100" y="1049338"/>
            <a:ext cx="4708525" cy="6007100"/>
          </a:xfrm>
        </p:spPr>
        <p:txBody>
          <a:bodyPr/>
          <a:lstStyle/>
          <a:p>
            <a:r>
              <a:rPr lang="en-US" altLang="en-US" sz="2400" dirty="0"/>
              <a:t>OS checks validity of address</a:t>
            </a:r>
          </a:p>
          <a:p>
            <a:pPr lvl="1"/>
            <a:r>
              <a:rPr lang="en-US" altLang="en-US" sz="2000" dirty="0"/>
              <a:t>Process killed if address was illegal</a:t>
            </a:r>
          </a:p>
          <a:p>
            <a:r>
              <a:rPr lang="en-US" altLang="en-US" sz="2400" dirty="0"/>
              <a:t>OS finds a place to put new page frame</a:t>
            </a:r>
          </a:p>
          <a:p>
            <a:r>
              <a:rPr lang="en-US" altLang="en-US" sz="2400" dirty="0"/>
              <a:t>If frame selected for replacement is dirty, write it out to disk</a:t>
            </a:r>
          </a:p>
          <a:p>
            <a:r>
              <a:rPr lang="en-US" altLang="en-US" sz="2400" dirty="0"/>
              <a:t>OS requests the new page from disk</a:t>
            </a:r>
          </a:p>
          <a:p>
            <a:r>
              <a:rPr lang="en-US" altLang="en-US" sz="2400" dirty="0"/>
              <a:t>Page tables updated</a:t>
            </a:r>
          </a:p>
          <a:p>
            <a:r>
              <a:rPr lang="en-US" altLang="en-US" sz="2400" dirty="0"/>
              <a:t>Faulting instruction backed up so it can be restarted</a:t>
            </a:r>
          </a:p>
          <a:p>
            <a:r>
              <a:rPr lang="en-US" altLang="en-US" sz="2400" dirty="0"/>
              <a:t>Faulting process scheduled</a:t>
            </a:r>
          </a:p>
          <a:p>
            <a:r>
              <a:rPr lang="en-US" altLang="en-US" sz="2400" dirty="0"/>
              <a:t>Registers restored</a:t>
            </a:r>
          </a:p>
          <a:p>
            <a:r>
              <a:rPr lang="en-US" altLang="en-US" sz="2400" dirty="0"/>
              <a:t>Program continues</a:t>
            </a:r>
          </a:p>
        </p:txBody>
      </p:sp>
    </p:spTree>
    <p:extLst>
      <p:ext uri="{BB962C8B-B14F-4D97-AF65-F5344CB8AC3E}">
        <p14:creationId xmlns:p14="http://schemas.microsoft.com/office/powerpoint/2010/main" val="19006903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20E0-0BC2-41D1-91E3-0F438EEB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CE5A-CF8F-43F2-844B-27F839E5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39AF7-FFBF-41C3-A542-8E2B6DDA76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EEAD6-8615-4D06-A3C5-6DDE2CB208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4AC6F-A1AA-4EE9-96DC-90183EA2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9" y="1253464"/>
            <a:ext cx="8386076" cy="55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2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3922167-8DB7-E24E-AF7B-474D6A8FE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Locking pages in memory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1968F94-58DE-CD48-AA77-40426764B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Virtual memory and I/O occasionally interact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P1 issues call for read from device into buffer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While it’s waiting for  I/O, P2 runs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P2 has a page fault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P1’s I/O buffer might be chosen to be paged out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This can create a problem because an I/O device is going to write to the buffer on P1’s behalf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Solution: allow some pages to be </a:t>
            </a:r>
            <a:r>
              <a:rPr lang="en-US" altLang="en-US" sz="3600" i="1" dirty="0"/>
              <a:t>locked</a:t>
            </a:r>
            <a:r>
              <a:rPr lang="en-US" altLang="en-US" sz="3600" dirty="0"/>
              <a:t> into memory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Locked pages are immune from being replaced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Pages only stay locked for (relatively) short periods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2F278-1298-714C-A12F-820E90E2D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E032C-4DC3-A141-B1AD-4BDEF0CD9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BA0DF85-1920-AA4E-997B-BF81D2C179E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388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C4E6-63CE-492D-8886-1CEAA536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MMU, TLB, Page Table,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B8D0-1ECD-408C-B820-2C75BFFD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968C3-3B50-4B01-A0D6-8E0FA3D291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C65D-B6A1-4C8C-9C1D-824A3890FC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606A0-54E2-4F5B-AF24-3610BAAF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88" y="1253464"/>
            <a:ext cx="8386076" cy="559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2FCB63C-5070-FF42-BE80-92743747C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are dirty pages written to disk?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2AF6F47-A5CB-4147-90C0-B6E2CED2F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On demand (when they’re replaced)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Fewest writes to disk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Slower: replacement takes twice as long (must wait for disk write </a:t>
            </a:r>
            <a:r>
              <a:rPr lang="en-US" altLang="en-US" b="1" i="1" dirty="0"/>
              <a:t>and</a:t>
            </a:r>
            <a:r>
              <a:rPr lang="en-US" altLang="en-US" dirty="0"/>
              <a:t> disk read)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Periodically (in the background)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Background process scans through page tables, writes out dirty pages that are pretty old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Background process also keeps a list of pages ready for replacement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Page faults handled faster: no need to find space on demand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Cleaner may use the same structures discussed earlier (clock,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3D45-CFFC-8349-B024-CBF07136D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8AE59-B6F6-0744-ACB9-90FEA0F0BD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0CE9F5E-7FD5-6B48-9052-3A4BED6D3DD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366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BE2-50B3-E24D-8694-0445EA8F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607-B08A-4F4A-B8E7-36018E7C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allocate disk blocks to files and directories?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B03D6-5EEB-3946-9960-3F57467471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C3AC1-1BDE-A840-A0B3-7E3881508B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9303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complex is the OS’s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one of the resources managed by the OS: I/O devices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0" y="2536824"/>
            <a:ext cx="8938228" cy="441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11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18FA9C2B-B458-F846-85DB-DE39DA67B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Carving up the disk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1CBF33-8E21-6844-B355-D83C1D7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191FA784-3FF7-BF42-BF3C-C1FFAE2984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DE28606-5542-F84F-BBED-CF879311C7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A24187B9-E877-E54B-AB1B-09926D64069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9279517-99A1-F54E-96B2-A559849D4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" y="2603888"/>
            <a:ext cx="1763924" cy="67197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Master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boot record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39CD69E4-52F1-B742-879C-97DAEC803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8AB511B1-52EA-C242-AC01-024D0C36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428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EA9C807A-C55D-1549-AFDF-C31EF5F6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424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256C8619-3DB3-3D4E-A2CF-E3CD3400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421" y="2603888"/>
            <a:ext cx="83996" cy="671971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B6DA71B2-E462-974D-BD39-8BBCDD4A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03" y="2015913"/>
            <a:ext cx="177644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table</a:t>
            </a:r>
          </a:p>
        </p:txBody>
      </p:sp>
      <p:cxnSp>
        <p:nvCxnSpPr>
          <p:cNvPr id="20493" name="AutoShape 13">
            <a:extLst>
              <a:ext uri="{FF2B5EF4-FFF2-40B4-BE49-F238E27FC236}">
                <a16:creationId xmlns:a16="http://schemas.microsoft.com/office/drawing/2014/main" id="{E5DBE93E-4C97-7243-8EFF-46E55E7CAA92}"/>
              </a:ext>
            </a:extLst>
          </p:cNvPr>
          <p:cNvCxnSpPr>
            <a:cxnSpLocks noChangeShapeType="1"/>
            <a:stCxn id="20492" idx="3"/>
            <a:endCxn id="20490" idx="0"/>
          </p:cNvCxnSpPr>
          <p:nvPr/>
        </p:nvCxnSpPr>
        <p:spPr bwMode="auto">
          <a:xfrm>
            <a:off x="2364951" y="2231742"/>
            <a:ext cx="113471" cy="37214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DCED8EEF-E617-3947-B7D3-AF2A458E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603888"/>
            <a:ext cx="1511935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1</a:t>
            </a:r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7DE3198D-D54B-434D-97AD-4C47927B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51" y="2603888"/>
            <a:ext cx="2267903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2</a:t>
            </a:r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D2939ADD-3C81-2040-9A1F-3ED4C364B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2603888"/>
            <a:ext cx="1259946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3</a:t>
            </a:r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6F2339A1-5317-AD47-9462-7549F253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200" y="2603888"/>
            <a:ext cx="1847921" cy="671971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Partition 4</a:t>
            </a:r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C01E94A5-BF08-BC46-BC84-66AC15E5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355" y="1595931"/>
            <a:ext cx="1664238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Entire disk</a:t>
            </a:r>
          </a:p>
        </p:txBody>
      </p:sp>
      <p:cxnSp>
        <p:nvCxnSpPr>
          <p:cNvPr id="20499" name="AutoShape 19">
            <a:extLst>
              <a:ext uri="{FF2B5EF4-FFF2-40B4-BE49-F238E27FC236}">
                <a16:creationId xmlns:a16="http://schemas.microsoft.com/office/drawing/2014/main" id="{1380F580-79D1-8248-9346-B23A461C1616}"/>
              </a:ext>
            </a:extLst>
          </p:cNvPr>
          <p:cNvCxnSpPr>
            <a:cxnSpLocks noChangeShapeType="1"/>
            <a:stCxn id="20498" idx="1"/>
          </p:cNvCxnSpPr>
          <p:nvPr/>
        </p:nvCxnSpPr>
        <p:spPr bwMode="auto">
          <a:xfrm flipH="1">
            <a:off x="504507" y="1845679"/>
            <a:ext cx="3527848" cy="22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0" name="AutoShape 20">
            <a:extLst>
              <a:ext uri="{FF2B5EF4-FFF2-40B4-BE49-F238E27FC236}">
                <a16:creationId xmlns:a16="http://schemas.microsoft.com/office/drawing/2014/main" id="{A6BAB045-44E7-5E45-AAA1-39514B586711}"/>
              </a:ext>
            </a:extLst>
          </p:cNvPr>
          <p:cNvCxnSpPr>
            <a:cxnSpLocks noChangeShapeType="1"/>
            <a:stCxn id="20498" idx="3"/>
          </p:cNvCxnSpPr>
          <p:nvPr/>
        </p:nvCxnSpPr>
        <p:spPr bwMode="auto">
          <a:xfrm>
            <a:off x="5696593" y="1845679"/>
            <a:ext cx="3795528" cy="22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CD9DAD82-D0B4-DF43-8EE3-0AAC67C98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3" y="5291772"/>
            <a:ext cx="1091953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Boot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block</a:t>
            </a:r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1EC91282-18AD-994A-AF94-DEC31341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456" y="5291772"/>
            <a:ext cx="1091953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Super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block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5B8603E5-976C-934C-9951-C42C7FFD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410" y="5291772"/>
            <a:ext cx="1595931" cy="67197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 space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management</a:t>
            </a:r>
          </a:p>
        </p:txBody>
      </p: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99269FFB-16BB-4645-B279-56E0787B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44" y="5291772"/>
            <a:ext cx="1007957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Index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nodes</a:t>
            </a:r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EFD9C7BF-E9C4-9345-98DE-F0B459344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5291772"/>
            <a:ext cx="3863834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Files &amp; directories</a:t>
            </a:r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10ADCCFB-503C-B84B-A879-A67541424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504" y="3275859"/>
            <a:ext cx="3527848" cy="20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9DDE6DCB-D6FD-4C42-9347-E907FBD73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254" y="3275859"/>
            <a:ext cx="2771881" cy="20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82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2" name="Rectangle 98">
            <a:extLst>
              <a:ext uri="{FF2B5EF4-FFF2-40B4-BE49-F238E27FC236}">
                <a16:creationId xmlns:a16="http://schemas.microsoft.com/office/drawing/2014/main" id="{49EEE8A1-A63A-6645-9779-91F3A7B8D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allocation for file blocks</a:t>
            </a:r>
          </a:p>
        </p:txBody>
      </p:sp>
      <p:sp>
        <p:nvSpPr>
          <p:cNvPr id="21604" name="Rectangle 100">
            <a:extLst>
              <a:ext uri="{FF2B5EF4-FFF2-40B4-BE49-F238E27FC236}">
                <a16:creationId xmlns:a16="http://schemas.microsoft.com/office/drawing/2014/main" id="{DB2D6641-7641-304E-B090-4FF1DEA730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Contiguous allocation requires all blocks of a file to be consecutive on disk</a:t>
            </a:r>
          </a:p>
          <a:p>
            <a:r>
              <a:rPr lang="en-US" altLang="en-US"/>
              <a:t>Problem: deleting files leaves “holes”</a:t>
            </a:r>
          </a:p>
          <a:p>
            <a:pPr lvl="1"/>
            <a:r>
              <a:rPr lang="en-US" altLang="en-US"/>
              <a:t>Similar to memory allocation issues</a:t>
            </a:r>
          </a:p>
          <a:p>
            <a:pPr lvl="1"/>
            <a:r>
              <a:rPr lang="en-US" altLang="en-US"/>
              <a:t>Compacting the disk can be a very slow procedure…</a:t>
            </a:r>
          </a:p>
        </p:txBody>
      </p:sp>
      <p:sp>
        <p:nvSpPr>
          <p:cNvPr id="96" name="Footer Placeholder 4">
            <a:extLst>
              <a:ext uri="{FF2B5EF4-FFF2-40B4-BE49-F238E27FC236}">
                <a16:creationId xmlns:a16="http://schemas.microsoft.com/office/drawing/2014/main" id="{C3D66DF4-29F5-6C45-ACAB-73BBBBA2F6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97" name="Slide Number Placeholder 5">
            <a:extLst>
              <a:ext uri="{FF2B5EF4-FFF2-40B4-BE49-F238E27FC236}">
                <a16:creationId xmlns:a16="http://schemas.microsoft.com/office/drawing/2014/main" id="{53E8203C-66B1-924F-B255-163E0CD90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6E28E58-41E1-FE4E-8BE8-DC2975EA034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00C80099-0595-2C4D-9E92-11520031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86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1E486B1B-69CB-9B42-A632-6AC4B2C9A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5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52F81ABF-361D-D544-AD7F-7233F0482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65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4142E39F-9B35-B64A-BFF2-84E1ECFB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54" y="4275595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19222A06-490D-6947-95D3-77EC060A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43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1315E80B-88FF-DE4B-A02E-EC0E5580E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32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66BBAB36-2D68-6E4E-9850-5F7C41546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21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F77DC9A3-D6AF-404C-B43E-9C9B7D9B5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710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2DC8BCEC-2AE5-F04E-82E9-0F1B23B1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0F51FAD2-FCE7-F945-9F3D-99F01B12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689" y="4275595"/>
            <a:ext cx="25198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3B0EFDEB-BEEE-1C42-A651-CD9D372D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678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B34B5151-351F-1D4B-B005-BC2C03359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667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23D408DD-8A96-0549-8B73-0E119C8C1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656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493842CA-ACF0-9446-8BF7-0A0408146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645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390659FF-5F30-C04A-ABD1-9440CB86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635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05CABEAD-F8DB-FC4E-9376-338A4F901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624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5" name="Rectangle 21">
            <a:extLst>
              <a:ext uri="{FF2B5EF4-FFF2-40B4-BE49-F238E27FC236}">
                <a16:creationId xmlns:a16="http://schemas.microsoft.com/office/drawing/2014/main" id="{39094329-37E9-AE47-B33D-BEC085A41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613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6" name="Rectangle 22">
            <a:extLst>
              <a:ext uri="{FF2B5EF4-FFF2-40B4-BE49-F238E27FC236}">
                <a16:creationId xmlns:a16="http://schemas.microsoft.com/office/drawing/2014/main" id="{955977BE-CF94-BA43-8C32-6D741103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602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ABCCCE06-57FA-D341-8E81-9BC5D154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591" y="4275595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8" name="Rectangle 24">
            <a:extLst>
              <a:ext uri="{FF2B5EF4-FFF2-40B4-BE49-F238E27FC236}">
                <a16:creationId xmlns:a16="http://schemas.microsoft.com/office/drawing/2014/main" id="{DD924E96-CB30-B845-BA9C-E8970E695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580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29" name="Rectangle 25">
            <a:extLst>
              <a:ext uri="{FF2B5EF4-FFF2-40B4-BE49-F238E27FC236}">
                <a16:creationId xmlns:a16="http://schemas.microsoft.com/office/drawing/2014/main" id="{42005823-0678-B74C-BD3C-BFCD8D2F0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570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0" name="Rectangle 26">
            <a:extLst>
              <a:ext uri="{FF2B5EF4-FFF2-40B4-BE49-F238E27FC236}">
                <a16:creationId xmlns:a16="http://schemas.microsoft.com/office/drawing/2014/main" id="{68DD387F-48B9-3F45-8C6A-C67BFD445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59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1" name="Rectangle 27">
            <a:extLst>
              <a:ext uri="{FF2B5EF4-FFF2-40B4-BE49-F238E27FC236}">
                <a16:creationId xmlns:a16="http://schemas.microsoft.com/office/drawing/2014/main" id="{C70ED40B-27D4-5A41-8E9C-5DC78DEF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48" y="4275595"/>
            <a:ext cx="251989" cy="335986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2" name="Rectangle 28">
            <a:extLst>
              <a:ext uri="{FF2B5EF4-FFF2-40B4-BE49-F238E27FC236}">
                <a16:creationId xmlns:a16="http://schemas.microsoft.com/office/drawing/2014/main" id="{887E19E6-A0DA-2240-A07E-6A8C3CE9A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7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3" name="Rectangle 29">
            <a:extLst>
              <a:ext uri="{FF2B5EF4-FFF2-40B4-BE49-F238E27FC236}">
                <a16:creationId xmlns:a16="http://schemas.microsoft.com/office/drawing/2014/main" id="{664C3F94-E358-B44A-8366-A138820F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526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4" name="Rectangle 30">
            <a:extLst>
              <a:ext uri="{FF2B5EF4-FFF2-40B4-BE49-F238E27FC236}">
                <a16:creationId xmlns:a16="http://schemas.microsoft.com/office/drawing/2014/main" id="{2AA7979D-4C6A-AE48-B163-C0C8862B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515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5" name="Rectangle 31">
            <a:extLst>
              <a:ext uri="{FF2B5EF4-FFF2-40B4-BE49-F238E27FC236}">
                <a16:creationId xmlns:a16="http://schemas.microsoft.com/office/drawing/2014/main" id="{59DBC604-41B6-F248-8EDA-5972D59F9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05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6" name="Rectangle 32">
            <a:extLst>
              <a:ext uri="{FF2B5EF4-FFF2-40B4-BE49-F238E27FC236}">
                <a16:creationId xmlns:a16="http://schemas.microsoft.com/office/drawing/2014/main" id="{081130AA-42A4-094E-9D1F-8D365D51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494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7" name="Rectangle 33">
            <a:extLst>
              <a:ext uri="{FF2B5EF4-FFF2-40B4-BE49-F238E27FC236}">
                <a16:creationId xmlns:a16="http://schemas.microsoft.com/office/drawing/2014/main" id="{70753085-A54D-B342-BA82-23EAF09D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483" y="4275595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8" name="Rectangle 34">
            <a:extLst>
              <a:ext uri="{FF2B5EF4-FFF2-40B4-BE49-F238E27FC236}">
                <a16:creationId xmlns:a16="http://schemas.microsoft.com/office/drawing/2014/main" id="{F7C43AB8-3F3C-2044-B912-D711B82FF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472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39" name="Rectangle 35">
            <a:extLst>
              <a:ext uri="{FF2B5EF4-FFF2-40B4-BE49-F238E27FC236}">
                <a16:creationId xmlns:a16="http://schemas.microsoft.com/office/drawing/2014/main" id="{3099B391-97EC-174E-8F8B-A6D799C6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461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0" name="Rectangle 36">
            <a:extLst>
              <a:ext uri="{FF2B5EF4-FFF2-40B4-BE49-F238E27FC236}">
                <a16:creationId xmlns:a16="http://schemas.microsoft.com/office/drawing/2014/main" id="{FE352BE2-9432-6247-AFFC-9B19B8DB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50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1" name="Rectangle 37">
            <a:extLst>
              <a:ext uri="{FF2B5EF4-FFF2-40B4-BE49-F238E27FC236}">
                <a16:creationId xmlns:a16="http://schemas.microsoft.com/office/drawing/2014/main" id="{5E9CB442-D8C8-544D-945F-C545D7590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440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2" name="Rectangle 38">
            <a:extLst>
              <a:ext uri="{FF2B5EF4-FFF2-40B4-BE49-F238E27FC236}">
                <a16:creationId xmlns:a16="http://schemas.microsoft.com/office/drawing/2014/main" id="{5EAC81D3-AEDF-AF4F-8F09-5B9FC6F9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429" y="4275595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3" name="AutoShape 39">
            <a:extLst>
              <a:ext uri="{FF2B5EF4-FFF2-40B4-BE49-F238E27FC236}">
                <a16:creationId xmlns:a16="http://schemas.microsoft.com/office/drawing/2014/main" id="{7C2AF4FE-0A37-FE41-975E-BAC173B1A405}"/>
              </a:ext>
            </a:extLst>
          </p:cNvPr>
          <p:cNvSpPr>
            <a:spLocks/>
          </p:cNvSpPr>
          <p:nvPr/>
        </p:nvSpPr>
        <p:spPr bwMode="auto">
          <a:xfrm rot="16200000">
            <a:off x="1168770" y="3561626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4" name="AutoShape 40">
            <a:extLst>
              <a:ext uri="{FF2B5EF4-FFF2-40B4-BE49-F238E27FC236}">
                <a16:creationId xmlns:a16="http://schemas.microsoft.com/office/drawing/2014/main" id="{9A603FFB-4238-914D-941B-D0ADDEC7DE09}"/>
              </a:ext>
            </a:extLst>
          </p:cNvPr>
          <p:cNvSpPr>
            <a:spLocks/>
          </p:cNvSpPr>
          <p:nvPr/>
        </p:nvSpPr>
        <p:spPr bwMode="auto">
          <a:xfrm rot="16200000">
            <a:off x="2428716" y="3309637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5" name="AutoShape 41">
            <a:extLst>
              <a:ext uri="{FF2B5EF4-FFF2-40B4-BE49-F238E27FC236}">
                <a16:creationId xmlns:a16="http://schemas.microsoft.com/office/drawing/2014/main" id="{636DDB12-C558-B843-8F06-BA0895661C39}"/>
              </a:ext>
            </a:extLst>
          </p:cNvPr>
          <p:cNvSpPr>
            <a:spLocks/>
          </p:cNvSpPr>
          <p:nvPr/>
        </p:nvSpPr>
        <p:spPr bwMode="auto">
          <a:xfrm rot="16200000">
            <a:off x="4318635" y="2931653"/>
            <a:ext cx="251989" cy="2267903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6" name="AutoShape 42">
            <a:extLst>
              <a:ext uri="{FF2B5EF4-FFF2-40B4-BE49-F238E27FC236}">
                <a16:creationId xmlns:a16="http://schemas.microsoft.com/office/drawing/2014/main" id="{14C6FEAA-FE23-3F47-8340-8ADB0BE55D35}"/>
              </a:ext>
            </a:extLst>
          </p:cNvPr>
          <p:cNvSpPr>
            <a:spLocks/>
          </p:cNvSpPr>
          <p:nvPr/>
        </p:nvSpPr>
        <p:spPr bwMode="auto">
          <a:xfrm rot="16200000">
            <a:off x="5956564" y="3561626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7" name="AutoShape 43">
            <a:extLst>
              <a:ext uri="{FF2B5EF4-FFF2-40B4-BE49-F238E27FC236}">
                <a16:creationId xmlns:a16="http://schemas.microsoft.com/office/drawing/2014/main" id="{D5872013-51FF-134A-944E-87DC84C834DF}"/>
              </a:ext>
            </a:extLst>
          </p:cNvPr>
          <p:cNvSpPr>
            <a:spLocks/>
          </p:cNvSpPr>
          <p:nvPr/>
        </p:nvSpPr>
        <p:spPr bwMode="auto">
          <a:xfrm rot="16200000">
            <a:off x="7216510" y="3309637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8" name="AutoShape 44">
            <a:extLst>
              <a:ext uri="{FF2B5EF4-FFF2-40B4-BE49-F238E27FC236}">
                <a16:creationId xmlns:a16="http://schemas.microsoft.com/office/drawing/2014/main" id="{EA6B160A-E866-FB43-A028-E805BFDB94FF}"/>
              </a:ext>
            </a:extLst>
          </p:cNvPr>
          <p:cNvSpPr>
            <a:spLocks/>
          </p:cNvSpPr>
          <p:nvPr/>
        </p:nvSpPr>
        <p:spPr bwMode="auto">
          <a:xfrm rot="16200000">
            <a:off x="8602450" y="3435632"/>
            <a:ext cx="251989" cy="1259946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49" name="Text Box 45">
            <a:extLst>
              <a:ext uri="{FF2B5EF4-FFF2-40B4-BE49-F238E27FC236}">
                <a16:creationId xmlns:a16="http://schemas.microsoft.com/office/drawing/2014/main" id="{172AF2D7-B9B2-5043-B461-2FEB97F05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758" y="3603625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1550" name="Text Box 46">
            <a:extLst>
              <a:ext uri="{FF2B5EF4-FFF2-40B4-BE49-F238E27FC236}">
                <a16:creationId xmlns:a16="http://schemas.microsoft.com/office/drawing/2014/main" id="{D5DFBC09-12B9-3A4F-92FC-E442C7E97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919" y="3603625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</p:txBody>
      </p:sp>
      <p:sp>
        <p:nvSpPr>
          <p:cNvPr id="21551" name="Text Box 47">
            <a:extLst>
              <a:ext uri="{FF2B5EF4-FFF2-40B4-BE49-F238E27FC236}">
                <a16:creationId xmlns:a16="http://schemas.microsoft.com/office/drawing/2014/main" id="{6194948E-AD65-2E42-B613-9D8E27067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839" y="3603625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</a:p>
        </p:txBody>
      </p:sp>
      <p:sp>
        <p:nvSpPr>
          <p:cNvPr id="21552" name="Text Box 48">
            <a:extLst>
              <a:ext uri="{FF2B5EF4-FFF2-40B4-BE49-F238E27FC236}">
                <a16:creationId xmlns:a16="http://schemas.microsoft.com/office/drawing/2014/main" id="{8A882E97-5CE2-3747-9DF2-3649DEFE7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552" y="3603625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</a:t>
            </a:r>
          </a:p>
        </p:txBody>
      </p:sp>
      <p:sp>
        <p:nvSpPr>
          <p:cNvPr id="21553" name="Text Box 49">
            <a:extLst>
              <a:ext uri="{FF2B5EF4-FFF2-40B4-BE49-F238E27FC236}">
                <a16:creationId xmlns:a16="http://schemas.microsoft.com/office/drawing/2014/main" id="{AA78D4EA-BA41-E244-A901-767CCD644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926" y="3603625"/>
            <a:ext cx="34015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</a:t>
            </a:r>
          </a:p>
        </p:txBody>
      </p:sp>
      <p:sp>
        <p:nvSpPr>
          <p:cNvPr id="21554" name="Text Box 50">
            <a:extLst>
              <a:ext uri="{FF2B5EF4-FFF2-40B4-BE49-F238E27FC236}">
                <a16:creationId xmlns:a16="http://schemas.microsoft.com/office/drawing/2014/main" id="{98C27000-00F2-B541-BC85-BF1B3FEAC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1077" y="3603625"/>
            <a:ext cx="32573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</a:t>
            </a:r>
          </a:p>
        </p:txBody>
      </p:sp>
      <p:sp>
        <p:nvSpPr>
          <p:cNvPr id="21555" name="Rectangle 51">
            <a:extLst>
              <a:ext uri="{FF2B5EF4-FFF2-40B4-BE49-F238E27FC236}">
                <a16:creationId xmlns:a16="http://schemas.microsoft.com/office/drawing/2014/main" id="{0D11438D-0A7B-EF45-8F42-5A2AD536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86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6" name="Rectangle 52">
            <a:extLst>
              <a:ext uri="{FF2B5EF4-FFF2-40B4-BE49-F238E27FC236}">
                <a16:creationId xmlns:a16="http://schemas.microsoft.com/office/drawing/2014/main" id="{151D4BEA-4CAD-BB4F-B00E-F74EFF883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775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7" name="Rectangle 53">
            <a:extLst>
              <a:ext uri="{FF2B5EF4-FFF2-40B4-BE49-F238E27FC236}">
                <a16:creationId xmlns:a16="http://schemas.microsoft.com/office/drawing/2014/main" id="{A4994147-C2B2-1445-A663-451F3BF5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65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8" name="Rectangle 54">
            <a:extLst>
              <a:ext uri="{FF2B5EF4-FFF2-40B4-BE49-F238E27FC236}">
                <a16:creationId xmlns:a16="http://schemas.microsoft.com/office/drawing/2014/main" id="{293CF3BA-CB29-3E4A-9E9B-A60043B0E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54" y="5535541"/>
            <a:ext cx="251989" cy="33598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59" name="Rectangle 55">
            <a:extLst>
              <a:ext uri="{FF2B5EF4-FFF2-40B4-BE49-F238E27FC236}">
                <a16:creationId xmlns:a16="http://schemas.microsoft.com/office/drawing/2014/main" id="{BF1D2A09-6E96-8347-965C-D8DDF14F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743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0" name="Rectangle 56">
            <a:extLst>
              <a:ext uri="{FF2B5EF4-FFF2-40B4-BE49-F238E27FC236}">
                <a16:creationId xmlns:a16="http://schemas.microsoft.com/office/drawing/2014/main" id="{1C5D1429-A45E-4A43-A70C-899B5DB9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732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1" name="Rectangle 57">
            <a:extLst>
              <a:ext uri="{FF2B5EF4-FFF2-40B4-BE49-F238E27FC236}">
                <a16:creationId xmlns:a16="http://schemas.microsoft.com/office/drawing/2014/main" id="{DD3561A5-414A-C244-9C5C-04DEF415F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21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2" name="Rectangle 58">
            <a:extLst>
              <a:ext uri="{FF2B5EF4-FFF2-40B4-BE49-F238E27FC236}">
                <a16:creationId xmlns:a16="http://schemas.microsoft.com/office/drawing/2014/main" id="{95DE1F5A-2686-C644-9B4C-607A34D8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71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3" name="Rectangle 59">
            <a:extLst>
              <a:ext uri="{FF2B5EF4-FFF2-40B4-BE49-F238E27FC236}">
                <a16:creationId xmlns:a16="http://schemas.microsoft.com/office/drawing/2014/main" id="{82A2B6FB-EF33-064D-B442-BB3F85921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4" name="Rectangle 60">
            <a:extLst>
              <a:ext uri="{FF2B5EF4-FFF2-40B4-BE49-F238E27FC236}">
                <a16:creationId xmlns:a16="http://schemas.microsoft.com/office/drawing/2014/main" id="{FB2B04F6-6A5A-AC48-855F-C48DE551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689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5" name="Rectangle 61">
            <a:extLst>
              <a:ext uri="{FF2B5EF4-FFF2-40B4-BE49-F238E27FC236}">
                <a16:creationId xmlns:a16="http://schemas.microsoft.com/office/drawing/2014/main" id="{B1C84F8D-DA05-FA4E-8A87-C0088BE83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678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6" name="Rectangle 62">
            <a:extLst>
              <a:ext uri="{FF2B5EF4-FFF2-40B4-BE49-F238E27FC236}">
                <a16:creationId xmlns:a16="http://schemas.microsoft.com/office/drawing/2014/main" id="{E80485F5-4E71-4C47-8F06-804C55E30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667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7" name="Rectangle 63">
            <a:extLst>
              <a:ext uri="{FF2B5EF4-FFF2-40B4-BE49-F238E27FC236}">
                <a16:creationId xmlns:a16="http://schemas.microsoft.com/office/drawing/2014/main" id="{9E2919FF-EBE3-C240-A2BF-F58D1D2B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656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8" name="Rectangle 64">
            <a:extLst>
              <a:ext uri="{FF2B5EF4-FFF2-40B4-BE49-F238E27FC236}">
                <a16:creationId xmlns:a16="http://schemas.microsoft.com/office/drawing/2014/main" id="{94969E88-3760-B640-8A4D-8B1812E0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645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69" name="Rectangle 65">
            <a:extLst>
              <a:ext uri="{FF2B5EF4-FFF2-40B4-BE49-F238E27FC236}">
                <a16:creationId xmlns:a16="http://schemas.microsoft.com/office/drawing/2014/main" id="{A3908DCF-AF28-6B4B-9E35-F3E010A3B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635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0" name="Rectangle 66">
            <a:extLst>
              <a:ext uri="{FF2B5EF4-FFF2-40B4-BE49-F238E27FC236}">
                <a16:creationId xmlns:a16="http://schemas.microsoft.com/office/drawing/2014/main" id="{CEA0F39B-7537-3E40-9FB8-753BC81AE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624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1" name="Rectangle 67">
            <a:extLst>
              <a:ext uri="{FF2B5EF4-FFF2-40B4-BE49-F238E27FC236}">
                <a16:creationId xmlns:a16="http://schemas.microsoft.com/office/drawing/2014/main" id="{D5E37622-10F4-594F-ACE6-2E63F4DA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613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2" name="Rectangle 68">
            <a:extLst>
              <a:ext uri="{FF2B5EF4-FFF2-40B4-BE49-F238E27FC236}">
                <a16:creationId xmlns:a16="http://schemas.microsoft.com/office/drawing/2014/main" id="{8A1F8DA6-48FA-9A4E-8EBD-52929E253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602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3" name="Rectangle 69">
            <a:extLst>
              <a:ext uri="{FF2B5EF4-FFF2-40B4-BE49-F238E27FC236}">
                <a16:creationId xmlns:a16="http://schemas.microsoft.com/office/drawing/2014/main" id="{C3780853-481B-314A-9248-A404B3B4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591" y="5535541"/>
            <a:ext cx="251989" cy="335986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4" name="Rectangle 70">
            <a:extLst>
              <a:ext uri="{FF2B5EF4-FFF2-40B4-BE49-F238E27FC236}">
                <a16:creationId xmlns:a16="http://schemas.microsoft.com/office/drawing/2014/main" id="{579C1569-7A82-834C-AFAB-3994314D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58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5" name="Rectangle 71">
            <a:extLst>
              <a:ext uri="{FF2B5EF4-FFF2-40B4-BE49-F238E27FC236}">
                <a16:creationId xmlns:a16="http://schemas.microsoft.com/office/drawing/2014/main" id="{BCED3D8C-27D4-754C-8253-F1902920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570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6" name="Rectangle 72">
            <a:extLst>
              <a:ext uri="{FF2B5EF4-FFF2-40B4-BE49-F238E27FC236}">
                <a16:creationId xmlns:a16="http://schemas.microsoft.com/office/drawing/2014/main" id="{2D8BEE2A-1130-0249-8531-1F327C9B5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559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7" name="Rectangle 73">
            <a:extLst>
              <a:ext uri="{FF2B5EF4-FFF2-40B4-BE49-F238E27FC236}">
                <a16:creationId xmlns:a16="http://schemas.microsoft.com/office/drawing/2014/main" id="{02067540-4428-F240-98D0-ED7FDD00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48" y="5535541"/>
            <a:ext cx="251989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8" name="Rectangle 74">
            <a:extLst>
              <a:ext uri="{FF2B5EF4-FFF2-40B4-BE49-F238E27FC236}">
                <a16:creationId xmlns:a16="http://schemas.microsoft.com/office/drawing/2014/main" id="{F80BBA86-69C7-554C-AE9D-1237FBCCA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7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79" name="Rectangle 75">
            <a:extLst>
              <a:ext uri="{FF2B5EF4-FFF2-40B4-BE49-F238E27FC236}">
                <a16:creationId xmlns:a16="http://schemas.microsoft.com/office/drawing/2014/main" id="{EF8532E2-A3F7-0744-A7C5-821079EF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526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0" name="Rectangle 76">
            <a:extLst>
              <a:ext uri="{FF2B5EF4-FFF2-40B4-BE49-F238E27FC236}">
                <a16:creationId xmlns:a16="http://schemas.microsoft.com/office/drawing/2014/main" id="{86D0D5B7-2BC0-3B49-8114-D6B41BCC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515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1" name="Rectangle 77">
            <a:extLst>
              <a:ext uri="{FF2B5EF4-FFF2-40B4-BE49-F238E27FC236}">
                <a16:creationId xmlns:a16="http://schemas.microsoft.com/office/drawing/2014/main" id="{F4FA677A-50C7-714D-AEA2-60A23F466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05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2" name="Rectangle 78">
            <a:extLst>
              <a:ext uri="{FF2B5EF4-FFF2-40B4-BE49-F238E27FC236}">
                <a16:creationId xmlns:a16="http://schemas.microsoft.com/office/drawing/2014/main" id="{4795A0A6-8AB1-9D48-9124-0905848D8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494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3" name="Rectangle 79">
            <a:extLst>
              <a:ext uri="{FF2B5EF4-FFF2-40B4-BE49-F238E27FC236}">
                <a16:creationId xmlns:a16="http://schemas.microsoft.com/office/drawing/2014/main" id="{A21F411A-2EFD-774F-948B-628DF2879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483" y="5535541"/>
            <a:ext cx="25198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4" name="Rectangle 80">
            <a:extLst>
              <a:ext uri="{FF2B5EF4-FFF2-40B4-BE49-F238E27FC236}">
                <a16:creationId xmlns:a16="http://schemas.microsoft.com/office/drawing/2014/main" id="{729B6E65-5CFB-0743-8B16-322F85ECA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472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5" name="Rectangle 81">
            <a:extLst>
              <a:ext uri="{FF2B5EF4-FFF2-40B4-BE49-F238E27FC236}">
                <a16:creationId xmlns:a16="http://schemas.microsoft.com/office/drawing/2014/main" id="{3E5B48AC-40BE-1647-9B48-48759038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461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6" name="Rectangle 82">
            <a:extLst>
              <a:ext uri="{FF2B5EF4-FFF2-40B4-BE49-F238E27FC236}">
                <a16:creationId xmlns:a16="http://schemas.microsoft.com/office/drawing/2014/main" id="{7C7A6EEE-3B82-3A4D-AD18-1BBE67F8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50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7" name="Rectangle 83">
            <a:extLst>
              <a:ext uri="{FF2B5EF4-FFF2-40B4-BE49-F238E27FC236}">
                <a16:creationId xmlns:a16="http://schemas.microsoft.com/office/drawing/2014/main" id="{ABA7138F-19C5-4A4D-AAB7-3F68564C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440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8" name="Rectangle 84">
            <a:extLst>
              <a:ext uri="{FF2B5EF4-FFF2-40B4-BE49-F238E27FC236}">
                <a16:creationId xmlns:a16="http://schemas.microsoft.com/office/drawing/2014/main" id="{D98BBE2A-229D-E345-94FA-80E482A1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429" y="5535541"/>
            <a:ext cx="251989" cy="335986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89" name="AutoShape 85">
            <a:extLst>
              <a:ext uri="{FF2B5EF4-FFF2-40B4-BE49-F238E27FC236}">
                <a16:creationId xmlns:a16="http://schemas.microsoft.com/office/drawing/2014/main" id="{7558D2C0-DC85-8049-9DE1-F74FC310A12B}"/>
              </a:ext>
            </a:extLst>
          </p:cNvPr>
          <p:cNvSpPr>
            <a:spLocks/>
          </p:cNvSpPr>
          <p:nvPr/>
        </p:nvSpPr>
        <p:spPr bwMode="auto">
          <a:xfrm rot="16200000">
            <a:off x="1168770" y="4821572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0" name="AutoShape 86">
            <a:extLst>
              <a:ext uri="{FF2B5EF4-FFF2-40B4-BE49-F238E27FC236}">
                <a16:creationId xmlns:a16="http://schemas.microsoft.com/office/drawing/2014/main" id="{3DFD727A-961F-F847-A0EC-B32BCE49E1B3}"/>
              </a:ext>
            </a:extLst>
          </p:cNvPr>
          <p:cNvSpPr>
            <a:spLocks/>
          </p:cNvSpPr>
          <p:nvPr/>
        </p:nvSpPr>
        <p:spPr bwMode="auto">
          <a:xfrm rot="16200000">
            <a:off x="2428716" y="4569583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1" name="AutoShape 87">
            <a:extLst>
              <a:ext uri="{FF2B5EF4-FFF2-40B4-BE49-F238E27FC236}">
                <a16:creationId xmlns:a16="http://schemas.microsoft.com/office/drawing/2014/main" id="{9807AEE9-5973-D74E-A446-97AE649714C8}"/>
              </a:ext>
            </a:extLst>
          </p:cNvPr>
          <p:cNvSpPr>
            <a:spLocks/>
          </p:cNvSpPr>
          <p:nvPr/>
        </p:nvSpPr>
        <p:spPr bwMode="auto">
          <a:xfrm rot="16200000">
            <a:off x="4318635" y="4191599"/>
            <a:ext cx="251989" cy="2267903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2" name="AutoShape 88">
            <a:extLst>
              <a:ext uri="{FF2B5EF4-FFF2-40B4-BE49-F238E27FC236}">
                <a16:creationId xmlns:a16="http://schemas.microsoft.com/office/drawing/2014/main" id="{3CF3DC98-0C92-814B-8775-1853DCF6A506}"/>
              </a:ext>
            </a:extLst>
          </p:cNvPr>
          <p:cNvSpPr>
            <a:spLocks/>
          </p:cNvSpPr>
          <p:nvPr/>
        </p:nvSpPr>
        <p:spPr bwMode="auto">
          <a:xfrm rot="16200000">
            <a:off x="5956564" y="4821572"/>
            <a:ext cx="251989" cy="1007957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3" name="AutoShape 89">
            <a:extLst>
              <a:ext uri="{FF2B5EF4-FFF2-40B4-BE49-F238E27FC236}">
                <a16:creationId xmlns:a16="http://schemas.microsoft.com/office/drawing/2014/main" id="{6A841CA3-63A3-664C-AE38-A6F60701316A}"/>
              </a:ext>
            </a:extLst>
          </p:cNvPr>
          <p:cNvSpPr>
            <a:spLocks/>
          </p:cNvSpPr>
          <p:nvPr/>
        </p:nvSpPr>
        <p:spPr bwMode="auto">
          <a:xfrm rot="16200000">
            <a:off x="7216510" y="4569583"/>
            <a:ext cx="251989" cy="151193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4" name="AutoShape 90">
            <a:extLst>
              <a:ext uri="{FF2B5EF4-FFF2-40B4-BE49-F238E27FC236}">
                <a16:creationId xmlns:a16="http://schemas.microsoft.com/office/drawing/2014/main" id="{DE001081-2CC9-2743-AC6B-058DFD9F498B}"/>
              </a:ext>
            </a:extLst>
          </p:cNvPr>
          <p:cNvSpPr>
            <a:spLocks/>
          </p:cNvSpPr>
          <p:nvPr/>
        </p:nvSpPr>
        <p:spPr bwMode="auto">
          <a:xfrm rot="16200000">
            <a:off x="8602450" y="4695577"/>
            <a:ext cx="251989" cy="1259946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1595" name="Text Box 91">
            <a:extLst>
              <a:ext uri="{FF2B5EF4-FFF2-40B4-BE49-F238E27FC236}">
                <a16:creationId xmlns:a16="http://schemas.microsoft.com/office/drawing/2014/main" id="{90FC144D-09C7-CE47-9981-9DB1F802F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758" y="4863571"/>
            <a:ext cx="36901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1596" name="Text Box 92">
            <a:extLst>
              <a:ext uri="{FF2B5EF4-FFF2-40B4-BE49-F238E27FC236}">
                <a16:creationId xmlns:a16="http://schemas.microsoft.com/office/drawing/2014/main" id="{9B45434F-638A-0F45-AB88-4447EE6F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654" y="4863571"/>
            <a:ext cx="63511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</a:t>
            </a:r>
          </a:p>
        </p:txBody>
      </p:sp>
      <p:sp>
        <p:nvSpPr>
          <p:cNvPr id="21597" name="Text Box 93">
            <a:extLst>
              <a:ext uri="{FF2B5EF4-FFF2-40B4-BE49-F238E27FC236}">
                <a16:creationId xmlns:a16="http://schemas.microsoft.com/office/drawing/2014/main" id="{4D2C15A6-59B1-A247-9CA0-53E1206CA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839" y="4863571"/>
            <a:ext cx="35458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</a:t>
            </a:r>
          </a:p>
        </p:txBody>
      </p:sp>
      <p:sp>
        <p:nvSpPr>
          <p:cNvPr id="21598" name="Text Box 94">
            <a:extLst>
              <a:ext uri="{FF2B5EF4-FFF2-40B4-BE49-F238E27FC236}">
                <a16:creationId xmlns:a16="http://schemas.microsoft.com/office/drawing/2014/main" id="{2383A3E6-179A-FD41-B083-E1EBC931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502" y="4863571"/>
            <a:ext cx="63511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Free</a:t>
            </a:r>
          </a:p>
        </p:txBody>
      </p:sp>
      <p:sp>
        <p:nvSpPr>
          <p:cNvPr id="21599" name="Text Box 95">
            <a:extLst>
              <a:ext uri="{FF2B5EF4-FFF2-40B4-BE49-F238E27FC236}">
                <a16:creationId xmlns:a16="http://schemas.microsoft.com/office/drawing/2014/main" id="{951174B8-3DAE-B448-BEEB-B4A2DD8A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926" y="4863571"/>
            <a:ext cx="340157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</a:t>
            </a:r>
          </a:p>
        </p:txBody>
      </p:sp>
      <p:sp>
        <p:nvSpPr>
          <p:cNvPr id="21600" name="Text Box 96">
            <a:extLst>
              <a:ext uri="{FF2B5EF4-FFF2-40B4-BE49-F238E27FC236}">
                <a16:creationId xmlns:a16="http://schemas.microsoft.com/office/drawing/2014/main" id="{29E86DDE-5A26-C147-AF88-36E2AF63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1077" y="4863571"/>
            <a:ext cx="32573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9417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13A9E4B-6625-954A-A768-999CF5D9D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allocation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B8E2A08-6C2E-074E-A07B-6AEB0A7ED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6006568" cy="650635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Data in each file is stored in consecutive blocks on disk</a:t>
            </a:r>
          </a:p>
          <a:p>
            <a:r>
              <a:rPr lang="en-US" altLang="en-US" dirty="0"/>
              <a:t>Simple &amp; efficient indexing</a:t>
            </a:r>
          </a:p>
          <a:p>
            <a:pPr lvl="1"/>
            <a:r>
              <a:rPr lang="en-US" altLang="en-US" dirty="0"/>
              <a:t>Starting location (block #) on disk (start)</a:t>
            </a:r>
          </a:p>
          <a:p>
            <a:pPr lvl="1"/>
            <a:r>
              <a:rPr lang="en-US" altLang="en-US" dirty="0"/>
              <a:t>Length of the file in blocks (length)</a:t>
            </a:r>
          </a:p>
          <a:p>
            <a:r>
              <a:rPr lang="en-US" altLang="en-US" dirty="0"/>
              <a:t>Random access well-supported</a:t>
            </a:r>
          </a:p>
          <a:p>
            <a:r>
              <a:rPr lang="en-US" altLang="en-US" dirty="0"/>
              <a:t>Difficult to grow files</a:t>
            </a:r>
          </a:p>
          <a:p>
            <a:pPr lvl="1"/>
            <a:r>
              <a:rPr lang="en-US" altLang="en-US" dirty="0"/>
              <a:t>Must pre-allocate all needed space</a:t>
            </a:r>
          </a:p>
          <a:p>
            <a:pPr lvl="1"/>
            <a:r>
              <a:rPr lang="en-US" altLang="en-US" dirty="0"/>
              <a:t>Wasteful of storage if file isn’t using all of the space</a:t>
            </a:r>
          </a:p>
          <a:p>
            <a:r>
              <a:rPr lang="en-US" altLang="en-US" dirty="0"/>
              <a:t>Logical to physical mapping is easy</a:t>
            </a:r>
            <a:br>
              <a:rPr lang="en-US" altLang="en-US" dirty="0"/>
            </a:br>
            <a:r>
              <a:rPr lang="en-US" altLang="en-US" dirty="0" err="1"/>
              <a:t>blocknum</a:t>
            </a:r>
            <a:r>
              <a:rPr lang="en-US" altLang="en-US" dirty="0"/>
              <a:t> = (</a:t>
            </a:r>
            <a:r>
              <a:rPr lang="en-US" altLang="en-US" dirty="0" err="1"/>
              <a:t>pos</a:t>
            </a:r>
            <a:r>
              <a:rPr lang="en-US" altLang="en-US" dirty="0"/>
              <a:t> / 1024) + start;</a:t>
            </a:r>
            <a:br>
              <a:rPr lang="en-US" altLang="en-US" dirty="0"/>
            </a:br>
            <a:r>
              <a:rPr lang="en-US" altLang="en-US" dirty="0" err="1"/>
              <a:t>offset_in_block</a:t>
            </a:r>
            <a:r>
              <a:rPr lang="en-US" altLang="en-US" dirty="0"/>
              <a:t> = </a:t>
            </a:r>
            <a:r>
              <a:rPr lang="en-US" altLang="en-US" dirty="0" err="1"/>
              <a:t>pos</a:t>
            </a:r>
            <a:r>
              <a:rPr lang="en-US" altLang="en-US" dirty="0"/>
              <a:t> % 1024;</a:t>
            </a: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F96EB80F-24E4-8547-A93A-812E73007D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9854750-9CF6-FB41-A1EE-338CD5387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84B9920F-ADEA-344D-97AD-C057A0518E5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9FDB2E75-BA90-9643-B3C0-3EA9BC176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810C8FFC-276E-D84A-ABC8-D3FEA2FF8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3229044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FB7B9E2F-526B-D143-AD56-8162A9CA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361" y="5832932"/>
            <a:ext cx="1707519" cy="77098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Start=5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Length=2902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6DB2739D-A598-A34B-BE7B-53DC0B5D2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4FA9F33A-ED9B-5140-9269-CE950C08A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89" name="Rectangle 9">
            <a:extLst>
              <a:ext uri="{FF2B5EF4-FFF2-40B4-BE49-F238E27FC236}">
                <a16:creationId xmlns:a16="http://schemas.microsoft.com/office/drawing/2014/main" id="{0FE833ED-B4FC-FE46-B763-588DC2AA7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0" name="Rectangle 10">
            <a:extLst>
              <a:ext uri="{FF2B5EF4-FFF2-40B4-BE49-F238E27FC236}">
                <a16:creationId xmlns:a16="http://schemas.microsoft.com/office/drawing/2014/main" id="{135FDF5F-6D47-C049-92C4-CAC9BF8A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1" name="Rectangle 11">
            <a:extLst>
              <a:ext uri="{FF2B5EF4-FFF2-40B4-BE49-F238E27FC236}">
                <a16:creationId xmlns:a16="http://schemas.microsoft.com/office/drawing/2014/main" id="{F3EFC786-9508-D34E-A295-3CC51EC5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180110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2" name="Rectangle 12">
            <a:extLst>
              <a:ext uri="{FF2B5EF4-FFF2-40B4-BE49-F238E27FC236}">
                <a16:creationId xmlns:a16="http://schemas.microsoft.com/office/drawing/2014/main" id="{19F938C5-C616-B14A-AFC0-A28160B45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3229044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693" name="Text Box 13">
            <a:extLst>
              <a:ext uri="{FF2B5EF4-FFF2-40B4-BE49-F238E27FC236}">
                <a16:creationId xmlns:a16="http://schemas.microsoft.com/office/drawing/2014/main" id="{E62D7CB8-244E-BB4D-917F-F3BE3DCA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972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1694" name="Text Box 14">
            <a:extLst>
              <a:ext uri="{FF2B5EF4-FFF2-40B4-BE49-F238E27FC236}">
                <a16:creationId xmlns:a16="http://schemas.microsoft.com/office/drawing/2014/main" id="{B0EB44E6-17E4-C244-A3ED-A58B37EB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930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71695" name="Text Box 15">
            <a:extLst>
              <a:ext uri="{FF2B5EF4-FFF2-40B4-BE49-F238E27FC236}">
                <a16:creationId xmlns:a16="http://schemas.microsoft.com/office/drawing/2014/main" id="{4E7BDC92-D879-754B-B59B-3E972E3BB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887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71696" name="Text Box 16">
            <a:extLst>
              <a:ext uri="{FF2B5EF4-FFF2-40B4-BE49-F238E27FC236}">
                <a16:creationId xmlns:a16="http://schemas.microsoft.com/office/drawing/2014/main" id="{854507E3-5571-DF49-8A9A-B798DD106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844" y="134787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71697" name="Text Box 17">
            <a:extLst>
              <a:ext uri="{FF2B5EF4-FFF2-40B4-BE49-F238E27FC236}">
                <a16:creationId xmlns:a16="http://schemas.microsoft.com/office/drawing/2014/main" id="{D71E2100-EA17-5143-9B53-BFFD96377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971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C6B4FDD3-D32D-C946-8F87-988DF309F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4928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F1E6A2E2-CD10-C241-94C2-A237DDD2E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886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1705210A-C796-1F4B-B3C5-FC5A4FF10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843" y="2725066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71701" name="Rectangle 21">
            <a:extLst>
              <a:ext uri="{FF2B5EF4-FFF2-40B4-BE49-F238E27FC236}">
                <a16:creationId xmlns:a16="http://schemas.microsoft.com/office/drawing/2014/main" id="{1A0ABC31-B011-7F4C-B9F5-31785B264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2" name="Rectangle 22">
            <a:extLst>
              <a:ext uri="{FF2B5EF4-FFF2-40B4-BE49-F238E27FC236}">
                <a16:creationId xmlns:a16="http://schemas.microsoft.com/office/drawing/2014/main" id="{00ED1870-2DA6-B14E-8427-F7C4D72B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06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3" name="Rectangle 23">
            <a:extLst>
              <a:ext uri="{FF2B5EF4-FFF2-40B4-BE49-F238E27FC236}">
                <a16:creationId xmlns:a16="http://schemas.microsoft.com/office/drawing/2014/main" id="{AAF10B9F-86DE-3A4E-9ABF-5A1A1C0B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263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4" name="Rectangle 24">
            <a:extLst>
              <a:ext uri="{FF2B5EF4-FFF2-40B4-BE49-F238E27FC236}">
                <a16:creationId xmlns:a16="http://schemas.microsoft.com/office/drawing/2014/main" id="{7CA4AA14-5794-B649-A054-27EE48A5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220" y="4572986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4DB45ACA-C3DA-0446-AED6-54C4F7AF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972" y="411975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2D83D04D-697C-E249-BE6C-38D4D1F88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930" y="411975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293A4635-22C6-5040-9A6F-16801642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355" y="4119757"/>
            <a:ext cx="46679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EA65D172-5C43-5C41-A8E5-BA9585D94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9474" y="4119757"/>
            <a:ext cx="45647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cxnSp>
        <p:nvCxnSpPr>
          <p:cNvPr id="71709" name="AutoShape 29">
            <a:extLst>
              <a:ext uri="{FF2B5EF4-FFF2-40B4-BE49-F238E27FC236}">
                <a16:creationId xmlns:a16="http://schemas.microsoft.com/office/drawing/2014/main" id="{D8174CD2-742B-AB4B-92D7-8339CD67E120}"/>
              </a:ext>
            </a:extLst>
          </p:cNvPr>
          <p:cNvCxnSpPr>
            <a:cxnSpLocks noChangeShapeType="1"/>
            <a:stCxn id="71686" idx="0"/>
            <a:endCxn id="71688" idx="2"/>
          </p:cNvCxnSpPr>
          <p:nvPr/>
        </p:nvCxnSpPr>
        <p:spPr bwMode="auto">
          <a:xfrm rot="5400000" flipH="1" flipV="1">
            <a:off x="6321250" y="4537887"/>
            <a:ext cx="1931917" cy="658174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36020179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3: due on 4/1</a:t>
            </a:r>
          </a:p>
          <a:p>
            <a:pPr lvl="1"/>
            <a:r>
              <a:rPr lang="en-US" dirty="0"/>
              <a:t>Homework 9: due on 4/4</a:t>
            </a:r>
          </a:p>
          <a:p>
            <a:pPr lvl="1"/>
            <a:r>
              <a:rPr lang="en-US" dirty="0"/>
              <a:t>Project 3: due on 4/11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FDD0B81-1CF4-CA49-BA10-43EA315D9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allocation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2A65B8E-FC5E-4A4F-B03A-16CE0AFFF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64688" cy="650635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File is a linked list of disk blocks</a:t>
            </a:r>
          </a:p>
          <a:p>
            <a:pPr lvl="1"/>
            <a:r>
              <a:rPr lang="en-US" altLang="en-US" dirty="0"/>
              <a:t>Blocks may be scattered around the disk drive</a:t>
            </a:r>
          </a:p>
          <a:p>
            <a:pPr lvl="1"/>
            <a:r>
              <a:rPr lang="en-US" altLang="en-US" dirty="0"/>
              <a:t>Block contains both pointer to next block and data</a:t>
            </a:r>
          </a:p>
          <a:p>
            <a:pPr lvl="1"/>
            <a:r>
              <a:rPr lang="en-US" altLang="en-US" dirty="0"/>
              <a:t>Files may be as long as needed</a:t>
            </a:r>
          </a:p>
          <a:p>
            <a:r>
              <a:rPr lang="en-US" altLang="en-US" dirty="0"/>
              <a:t>New blocks are allocated as needed</a:t>
            </a:r>
          </a:p>
          <a:p>
            <a:pPr lvl="1"/>
            <a:r>
              <a:rPr lang="en-US" altLang="en-US" dirty="0"/>
              <a:t>Linked into list of blocks in file</a:t>
            </a:r>
          </a:p>
          <a:p>
            <a:pPr lvl="1"/>
            <a:r>
              <a:rPr lang="en-US" altLang="en-US" dirty="0"/>
              <a:t>Removed from list (bitmap) of free blocks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041BE2A2-3EB8-A04A-A272-2D01741241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5F60A50B-086F-9740-941E-F79E713EF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397F5CC7-7A9F-8646-B7E9-FA27641BC70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44A66991-048B-3444-943F-981A95E6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0" y="1933667"/>
            <a:ext cx="503978" cy="6754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AF7B6C4E-47B2-9647-AF9B-251245DD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280" y="3359855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84A6D0E1-4539-C345-A76D-42ED32FD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193191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B82FA263-A5EB-2649-82C4-29D5E91D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3359855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EF7F4DBA-D66D-704D-94E8-4E999E29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193191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D20F6564-083A-2E45-B48D-310924747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359855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8154D1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36493D62-8AE9-F54D-B0D2-060E06F9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1931917"/>
            <a:ext cx="503978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A9458A7C-0DEA-D448-9229-AED23794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3359855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46A036F9-D686-774A-AFF7-CF5CF0C5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902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2717" name="Text Box 13">
            <a:extLst>
              <a:ext uri="{FF2B5EF4-FFF2-40B4-BE49-F238E27FC236}">
                <a16:creationId xmlns:a16="http://schemas.microsoft.com/office/drawing/2014/main" id="{38814392-2815-5141-961D-552BBEC9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860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B58E7783-AD0A-4644-8E4C-72F31806B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17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72719" name="Text Box 15">
            <a:extLst>
              <a:ext uri="{FF2B5EF4-FFF2-40B4-BE49-F238E27FC236}">
                <a16:creationId xmlns:a16="http://schemas.microsoft.com/office/drawing/2014/main" id="{DDF3A378-269D-3945-88D6-B61128F0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4774" y="147868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72720" name="Text Box 16">
            <a:extLst>
              <a:ext uri="{FF2B5EF4-FFF2-40B4-BE49-F238E27FC236}">
                <a16:creationId xmlns:a16="http://schemas.microsoft.com/office/drawing/2014/main" id="{6E8BE0CF-AF15-2D4B-9100-5CB3F8BD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1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72721" name="Text Box 17">
            <a:extLst>
              <a:ext uri="{FF2B5EF4-FFF2-40B4-BE49-F238E27FC236}">
                <a16:creationId xmlns:a16="http://schemas.microsoft.com/office/drawing/2014/main" id="{792BBA9A-1B10-1948-BD0C-89ED98E1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858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72722" name="Text Box 18">
            <a:extLst>
              <a:ext uri="{FF2B5EF4-FFF2-40B4-BE49-F238E27FC236}">
                <a16:creationId xmlns:a16="http://schemas.microsoft.com/office/drawing/2014/main" id="{8C041512-150B-304D-9633-99540B0DA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816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72723" name="Text Box 19">
            <a:extLst>
              <a:ext uri="{FF2B5EF4-FFF2-40B4-BE49-F238E27FC236}">
                <a16:creationId xmlns:a16="http://schemas.microsoft.com/office/drawing/2014/main" id="{A11E4DD5-0993-FC4E-AF2D-10BD3D824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773" y="2855877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DF135A01-B8EF-C44C-8D17-0336DFE9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280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EFAC62E3-5BA5-8246-A05E-D36A1CA1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36" y="4703797"/>
            <a:ext cx="503978" cy="671971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C61DA998-AA02-8D4A-9599-5FB49FA20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AF5F36D6-BA10-9B40-8717-574EDCC9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4703797"/>
            <a:ext cx="503978" cy="671971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72728" name="Text Box 24">
            <a:extLst>
              <a:ext uri="{FF2B5EF4-FFF2-40B4-BE49-F238E27FC236}">
                <a16:creationId xmlns:a16="http://schemas.microsoft.com/office/drawing/2014/main" id="{A05E59C2-A469-A54C-AE04-5D6E57C8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902" y="4250568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72729" name="Text Box 25">
            <a:extLst>
              <a:ext uri="{FF2B5EF4-FFF2-40B4-BE49-F238E27FC236}">
                <a16:creationId xmlns:a16="http://schemas.microsoft.com/office/drawing/2014/main" id="{5149FBCE-CA20-254A-8523-CADEB695C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860" y="4250568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72730" name="Text Box 26">
            <a:extLst>
              <a:ext uri="{FF2B5EF4-FFF2-40B4-BE49-F238E27FC236}">
                <a16:creationId xmlns:a16="http://schemas.microsoft.com/office/drawing/2014/main" id="{EC93EECD-5DF8-E649-9A29-95880DA1F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285" y="4250568"/>
            <a:ext cx="46679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72731" name="Text Box 27">
            <a:extLst>
              <a:ext uri="{FF2B5EF4-FFF2-40B4-BE49-F238E27FC236}">
                <a16:creationId xmlns:a16="http://schemas.microsoft.com/office/drawing/2014/main" id="{B5969192-F59A-E342-AC6E-45DF9EB25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9404" y="4250568"/>
            <a:ext cx="45647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779860DD-EBB3-244C-B121-39D78929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5" y="5879746"/>
            <a:ext cx="1707519" cy="1110304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Start=9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End=4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Length=2902</a:t>
            </a:r>
          </a:p>
        </p:txBody>
      </p:sp>
      <p:sp>
        <p:nvSpPr>
          <p:cNvPr id="72733" name="Text Box 29">
            <a:extLst>
              <a:ext uri="{FF2B5EF4-FFF2-40B4-BE49-F238E27FC236}">
                <a16:creationId xmlns:a16="http://schemas.microsoft.com/office/drawing/2014/main" id="{73A48FBE-2B3C-E944-AB0C-44CF5D161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08" y="5879746"/>
            <a:ext cx="1707519" cy="111030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Start=3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End=6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Length=1500</a:t>
            </a:r>
          </a:p>
        </p:txBody>
      </p:sp>
      <p:cxnSp>
        <p:nvCxnSpPr>
          <p:cNvPr id="72734" name="AutoShape 30">
            <a:extLst>
              <a:ext uri="{FF2B5EF4-FFF2-40B4-BE49-F238E27FC236}">
                <a16:creationId xmlns:a16="http://schemas.microsoft.com/office/drawing/2014/main" id="{9EA8354A-EC09-D143-8490-8472886E0921}"/>
              </a:ext>
            </a:extLst>
          </p:cNvPr>
          <p:cNvCxnSpPr>
            <a:cxnSpLocks noChangeShapeType="1"/>
            <a:stCxn id="72732" idx="0"/>
            <a:endCxn id="72725" idx="2"/>
          </p:cNvCxnSpPr>
          <p:nvPr/>
        </p:nvCxnSpPr>
        <p:spPr bwMode="auto">
          <a:xfrm rot="5400000" flipH="1" flipV="1">
            <a:off x="6433151" y="5256672"/>
            <a:ext cx="503978" cy="74217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35" name="AutoShape 31">
            <a:extLst>
              <a:ext uri="{FF2B5EF4-FFF2-40B4-BE49-F238E27FC236}">
                <a16:creationId xmlns:a16="http://schemas.microsoft.com/office/drawing/2014/main" id="{2C0896EA-CC8F-7147-BC19-B721C72A8732}"/>
              </a:ext>
            </a:extLst>
          </p:cNvPr>
          <p:cNvCxnSpPr>
            <a:cxnSpLocks noChangeShapeType="1"/>
            <a:stCxn id="72736" idx="0"/>
            <a:endCxn id="72708" idx="2"/>
          </p:cNvCxnSpPr>
          <p:nvPr/>
        </p:nvCxnSpPr>
        <p:spPr bwMode="auto">
          <a:xfrm rot="16200000" flipV="1">
            <a:off x="5457779" y="3196128"/>
            <a:ext cx="2103190" cy="92921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6" name="Text Box 32">
            <a:extLst>
              <a:ext uri="{FF2B5EF4-FFF2-40B4-BE49-F238E27FC236}">
                <a16:creationId xmlns:a16="http://schemas.microsoft.com/office/drawing/2014/main" id="{A875FDC0-441C-034A-B2C1-88B8AF26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27" y="4712328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72737" name="Text Box 33">
            <a:extLst>
              <a:ext uri="{FF2B5EF4-FFF2-40B4-BE49-F238E27FC236}">
                <a16:creationId xmlns:a16="http://schemas.microsoft.com/office/drawing/2014/main" id="{70BE6C2B-8E5D-7347-A6E8-5668C75A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70" y="3368386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x</a:t>
            </a:r>
          </a:p>
        </p:txBody>
      </p:sp>
      <p:cxnSp>
        <p:nvCxnSpPr>
          <p:cNvPr id="72738" name="AutoShape 34">
            <a:extLst>
              <a:ext uri="{FF2B5EF4-FFF2-40B4-BE49-F238E27FC236}">
                <a16:creationId xmlns:a16="http://schemas.microsoft.com/office/drawing/2014/main" id="{99307AB3-103D-884E-B76B-7F80D52AD49F}"/>
              </a:ext>
            </a:extLst>
          </p:cNvPr>
          <p:cNvCxnSpPr>
            <a:cxnSpLocks noChangeShapeType="1"/>
            <a:stCxn id="72739" idx="0"/>
            <a:endCxn id="72709" idx="2"/>
          </p:cNvCxnSpPr>
          <p:nvPr/>
        </p:nvCxnSpPr>
        <p:spPr bwMode="auto">
          <a:xfrm rot="16200000" flipH="1">
            <a:off x="4961455" y="2945013"/>
            <a:ext cx="2091379" cy="82247"/>
          </a:xfrm>
          <a:prstGeom prst="curvedConnector5">
            <a:avLst>
              <a:gd name="adj1" fmla="val -10931"/>
              <a:gd name="adj2" fmla="val 684324"/>
              <a:gd name="adj3" fmla="val 110931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9" name="Text Box 35">
            <a:extLst>
              <a:ext uri="{FF2B5EF4-FFF2-40B4-BE49-F238E27FC236}">
                <a16:creationId xmlns:a16="http://schemas.microsoft.com/office/drawing/2014/main" id="{5889B1B2-2902-0340-8948-902C93A11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70" y="1940447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cxnSp>
        <p:nvCxnSpPr>
          <p:cNvPr id="72740" name="AutoShape 36">
            <a:extLst>
              <a:ext uri="{FF2B5EF4-FFF2-40B4-BE49-F238E27FC236}">
                <a16:creationId xmlns:a16="http://schemas.microsoft.com/office/drawing/2014/main" id="{601BEF54-CF6A-4540-B35B-D9E2B0931445}"/>
              </a:ext>
            </a:extLst>
          </p:cNvPr>
          <p:cNvCxnSpPr>
            <a:cxnSpLocks noChangeShapeType="1"/>
            <a:stCxn id="72733" idx="0"/>
            <a:endCxn id="72714" idx="2"/>
          </p:cNvCxnSpPr>
          <p:nvPr/>
        </p:nvCxnSpPr>
        <p:spPr bwMode="auto">
          <a:xfrm rot="5400000" flipH="1" flipV="1">
            <a:off x="7063124" y="3870732"/>
            <a:ext cx="3275858" cy="742171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41" name="Text Box 37">
            <a:extLst>
              <a:ext uri="{FF2B5EF4-FFF2-40B4-BE49-F238E27FC236}">
                <a16:creationId xmlns:a16="http://schemas.microsoft.com/office/drawing/2014/main" id="{7C855905-1A09-F54C-9FF4-1C2EBAD50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4240" y="1940447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cxnSp>
        <p:nvCxnSpPr>
          <p:cNvPr id="72742" name="AutoShape 38">
            <a:extLst>
              <a:ext uri="{FF2B5EF4-FFF2-40B4-BE49-F238E27FC236}">
                <a16:creationId xmlns:a16="http://schemas.microsoft.com/office/drawing/2014/main" id="{89BFB0D2-67EC-C54F-8E09-32E5712B4F52}"/>
              </a:ext>
            </a:extLst>
          </p:cNvPr>
          <p:cNvCxnSpPr>
            <a:cxnSpLocks noChangeShapeType="1"/>
            <a:stCxn id="72741" idx="0"/>
            <a:endCxn id="72713" idx="2"/>
          </p:cNvCxnSpPr>
          <p:nvPr/>
        </p:nvCxnSpPr>
        <p:spPr bwMode="auto">
          <a:xfrm rot="16200000" flipH="1" flipV="1">
            <a:off x="7481347" y="2523281"/>
            <a:ext cx="2091379" cy="925710"/>
          </a:xfrm>
          <a:prstGeom prst="curvedConnector5">
            <a:avLst>
              <a:gd name="adj1" fmla="val -10931"/>
              <a:gd name="adj2" fmla="val 44797"/>
              <a:gd name="adj3" fmla="val 110931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43" name="Text Box 39">
            <a:extLst>
              <a:ext uri="{FF2B5EF4-FFF2-40B4-BE49-F238E27FC236}">
                <a16:creationId xmlns:a16="http://schemas.microsoft.com/office/drawing/2014/main" id="{56528394-D4BB-FE4B-BFF0-6E91BADA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284" y="3368386"/>
            <a:ext cx="311304" cy="3976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F1F1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59249952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F4D9-EAE4-4285-AFE5-71C9F158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for Linked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833E-BB36-4165-A1D4-C68A64CB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3A621-8549-4041-B0ED-E33E7E2763B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D99BB-9C51-4EB2-A052-26AC71BE77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F07C9-19E8-42AA-9F73-7CCF13FC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900128"/>
            <a:ext cx="9135123" cy="60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0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>
            <a:extLst>
              <a:ext uri="{FF2B5EF4-FFF2-40B4-BE49-F238E27FC236}">
                <a16:creationId xmlns:a16="http://schemas.microsoft.com/office/drawing/2014/main" id="{C1E326D8-A0A8-A947-8CFA-A3AC03CAA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blocks with linked allocation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B1475F37-34D3-5E45-BF62-E1E6573F85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Directory structure is simple</a:t>
            </a:r>
          </a:p>
          <a:p>
            <a:pPr lvl="1"/>
            <a:r>
              <a:rPr lang="en-US" altLang="en-US" dirty="0"/>
              <a:t>Starting address looked up from directory</a:t>
            </a:r>
          </a:p>
          <a:p>
            <a:pPr lvl="1"/>
            <a:r>
              <a:rPr lang="en-US" altLang="en-US" dirty="0"/>
              <a:t>Directory only keeps track of first block (not others)</a:t>
            </a:r>
          </a:p>
          <a:p>
            <a:r>
              <a:rPr lang="en-US" altLang="en-US" dirty="0"/>
              <a:t>No wasted blocks - all blocks can be used</a:t>
            </a:r>
          </a:p>
          <a:p>
            <a:r>
              <a:rPr lang="en-US" altLang="en-US" dirty="0"/>
              <a:t>Random access is difficult: must always start at first block!</a:t>
            </a:r>
          </a:p>
          <a:p>
            <a:r>
              <a:rPr lang="en-US" altLang="en-US" dirty="0"/>
              <a:t>Logical to physical mapping is done by</a:t>
            </a:r>
            <a:br>
              <a:rPr lang="en-US" altLang="en-US" dirty="0"/>
            </a:br>
            <a:r>
              <a:rPr lang="en-US" altLang="en-US" dirty="0"/>
              <a:t>block = start;</a:t>
            </a:r>
            <a:br>
              <a:rPr lang="en-US" altLang="en-US" dirty="0"/>
            </a:br>
            <a:r>
              <a:rPr lang="en-US" altLang="en-US" dirty="0" err="1"/>
              <a:t>offset_in_block</a:t>
            </a:r>
            <a:r>
              <a:rPr lang="en-US" altLang="en-US" dirty="0"/>
              <a:t> = </a:t>
            </a:r>
            <a:r>
              <a:rPr lang="en-US" altLang="en-US" dirty="0" err="1"/>
              <a:t>pos</a:t>
            </a:r>
            <a:r>
              <a:rPr lang="en-US" altLang="en-US" dirty="0"/>
              <a:t> % 1020;</a:t>
            </a:r>
            <a:br>
              <a:rPr lang="en-US" altLang="en-US" dirty="0"/>
            </a:br>
            <a:r>
              <a:rPr lang="en-US" altLang="en-US" dirty="0"/>
              <a:t>for (j = 0; j &lt; </a:t>
            </a:r>
            <a:r>
              <a:rPr lang="en-US" altLang="en-US" dirty="0" err="1"/>
              <a:t>pos</a:t>
            </a:r>
            <a:r>
              <a:rPr lang="en-US" altLang="en-US" dirty="0"/>
              <a:t> / 1020; </a:t>
            </a:r>
            <a:r>
              <a:rPr lang="en-US" altLang="en-US" dirty="0" err="1"/>
              <a:t>j++</a:t>
            </a:r>
            <a:r>
              <a:rPr lang="en-US" altLang="en-US" dirty="0"/>
              <a:t>) {</a:t>
            </a:r>
            <a:br>
              <a:rPr lang="en-US" altLang="en-US" dirty="0"/>
            </a:br>
            <a:r>
              <a:rPr lang="en-US" altLang="en-US" dirty="0"/>
              <a:t>  block = block-&gt;next;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pPr lvl="1"/>
            <a:r>
              <a:rPr lang="en-US" altLang="en-US" dirty="0"/>
              <a:t>Assumes that next pointer is stored at end of block</a:t>
            </a:r>
          </a:p>
          <a:p>
            <a:pPr lvl="1"/>
            <a:r>
              <a:rPr lang="en-US" altLang="en-US" dirty="0"/>
              <a:t>May require a long time for seek to random location in file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82464-9C93-3049-A8CB-1AB2EFEBCB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261B7-05B2-1848-B441-A0F140AF6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2FF8C319-1DCB-C945-9584-BED2C031E60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46229"/>
      </p:ext>
    </p:extLst>
  </p:cSld>
  <p:clrMapOvr>
    <a:masterClrMapping/>
  </p:clrMapOvr>
  <p:transition>
    <p:sndAc>
      <p:stSnd>
        <p:snd r:embed="rId2" name="Slide Projector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4340-35C9-4B89-9E2C-2A912ECE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0D58-E8AF-4300-9884-6BB13518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31D0-710F-4FCD-A5FA-0FD672F8F1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BF795-6AAA-448F-91FB-E21A68B747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4265D-BAD7-4507-9676-7A755FFF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8" y="899171"/>
            <a:ext cx="8917409" cy="59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" name="Rectangle 40">
            <a:extLst>
              <a:ext uri="{FF2B5EF4-FFF2-40B4-BE49-F238E27FC236}">
                <a16:creationId xmlns:a16="http://schemas.microsoft.com/office/drawing/2014/main" id="{2EBD13F5-7FAF-B84D-A074-5418FA797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Allocation Table (FAT)</a:t>
            </a: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A4D388F4-1277-7B4C-9213-16D0F3EEB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7132566" cy="6506358"/>
          </a:xfrm>
        </p:spPr>
        <p:txBody>
          <a:bodyPr/>
          <a:lstStyle/>
          <a:p>
            <a:r>
              <a:rPr lang="en-US" altLang="en-US" dirty="0"/>
              <a:t>Links on disk are slow</a:t>
            </a:r>
          </a:p>
          <a:p>
            <a:r>
              <a:rPr lang="en-US" altLang="en-US" dirty="0"/>
              <a:t>Keep linked list in memory</a:t>
            </a:r>
          </a:p>
          <a:p>
            <a:r>
              <a:rPr lang="en-US" altLang="en-US" dirty="0"/>
              <a:t>Advantage: faster</a:t>
            </a:r>
          </a:p>
          <a:p>
            <a:r>
              <a:rPr lang="en-US" altLang="en-US" dirty="0"/>
              <a:t>Disadvantages</a:t>
            </a:r>
          </a:p>
          <a:p>
            <a:pPr lvl="1"/>
            <a:r>
              <a:rPr lang="en-US" altLang="en-US" dirty="0"/>
              <a:t>Have to copy it to disk at some point</a:t>
            </a:r>
          </a:p>
          <a:p>
            <a:pPr lvl="1"/>
            <a:r>
              <a:rPr lang="en-US" altLang="en-US" dirty="0"/>
              <a:t>Have to keep in-memory and on-disk copy consistent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FD3EC2C6-C089-3C41-A19A-B0D8205A09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CS/COE 1550 – Operating Systems – Sherif Khattab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6005E337-7B97-5242-A48E-61A6C0BDB8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5154F42-A85F-1C40-93BC-DD7540F735E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605" name="Rectangle 53">
            <a:extLst>
              <a:ext uri="{FF2B5EF4-FFF2-40B4-BE49-F238E27FC236}">
                <a16:creationId xmlns:a16="http://schemas.microsoft.com/office/drawing/2014/main" id="{E6D5A0CE-49D7-0A48-BEC5-55B5404CC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476" y="404431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</a:p>
        </p:txBody>
      </p:sp>
      <p:sp>
        <p:nvSpPr>
          <p:cNvPr id="23604" name="Rectangle 52">
            <a:extLst>
              <a:ext uri="{FF2B5EF4-FFF2-40B4-BE49-F238E27FC236}">
                <a16:creationId xmlns:a16="http://schemas.microsoft.com/office/drawing/2014/main" id="{966480AB-67DC-CE40-99EF-B4E550E5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476" y="303635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B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285D7239-B162-D343-9CE0-1906A98B3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020444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695958E2-ADFA-B841-B25C-62955F09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02044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B4827E97-1CEB-6442-AC18-C818E4F72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356430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2F62EAD9-CCD4-3B43-BAB0-C2F577E0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1692415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2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22473091-B458-C747-9F59-E1844C58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028401"/>
            <a:ext cx="142793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-2</a:t>
            </a:r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5AC750BB-3D70-1D4F-820F-B5F46C000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028401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604E57AE-E684-0441-8B36-97DB5EF5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364387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-2</a:t>
            </a: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F501EE51-D2DC-2B4D-86D5-93FBDB7D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364387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4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9561BDF9-E248-7A4E-890A-F6D22022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2700372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5</a:t>
            </a: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598BCF21-396E-7B4A-9EF6-D28984420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036358"/>
            <a:ext cx="1427939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3</a:t>
            </a: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1407E390-B92B-BC4F-8EF4-4AA25D297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03635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6</a:t>
            </a:r>
          </a:p>
        </p:txBody>
      </p: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051999B3-C914-8943-8B5F-CBB960E67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372343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3" name="Rectangle 21">
            <a:extLst>
              <a:ext uri="{FF2B5EF4-FFF2-40B4-BE49-F238E27FC236}">
                <a16:creationId xmlns:a16="http://schemas.microsoft.com/office/drawing/2014/main" id="{7E0205FF-D81C-334F-9C9E-AB5559211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372343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7</a:t>
            </a:r>
          </a:p>
        </p:txBody>
      </p:sp>
      <p:sp>
        <p:nvSpPr>
          <p:cNvPr id="23574" name="Rectangle 22">
            <a:extLst>
              <a:ext uri="{FF2B5EF4-FFF2-40B4-BE49-F238E27FC236}">
                <a16:creationId xmlns:a16="http://schemas.microsoft.com/office/drawing/2014/main" id="{B4DF719F-AC0B-6C47-A6D2-9148E424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3708329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5" name="Rectangle 23">
            <a:extLst>
              <a:ext uri="{FF2B5EF4-FFF2-40B4-BE49-F238E27FC236}">
                <a16:creationId xmlns:a16="http://schemas.microsoft.com/office/drawing/2014/main" id="{0FB50728-02CE-3E4A-8FE2-ECD6B6C58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3708329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8</a:t>
            </a:r>
          </a:p>
        </p:txBody>
      </p:sp>
      <p:sp>
        <p:nvSpPr>
          <p:cNvPr id="23576" name="Rectangle 24">
            <a:extLst>
              <a:ext uri="{FF2B5EF4-FFF2-40B4-BE49-F238E27FC236}">
                <a16:creationId xmlns:a16="http://schemas.microsoft.com/office/drawing/2014/main" id="{BA5E4AF9-D96A-1A46-8D9C-B1680B46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044314"/>
            <a:ext cx="1427939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</a:p>
        </p:txBody>
      </p:sp>
      <p:sp>
        <p:nvSpPr>
          <p:cNvPr id="23577" name="Rectangle 25">
            <a:extLst>
              <a:ext uri="{FF2B5EF4-FFF2-40B4-BE49-F238E27FC236}">
                <a16:creationId xmlns:a16="http://schemas.microsoft.com/office/drawing/2014/main" id="{527EF7FB-2989-3C46-9126-A152B669F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044314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9</a:t>
            </a:r>
          </a:p>
        </p:txBody>
      </p:sp>
      <p:sp>
        <p:nvSpPr>
          <p:cNvPr id="23578" name="Rectangle 26">
            <a:extLst>
              <a:ext uri="{FF2B5EF4-FFF2-40B4-BE49-F238E27FC236}">
                <a16:creationId xmlns:a16="http://schemas.microsoft.com/office/drawing/2014/main" id="{ED7D56B6-CAE3-0E49-9B49-721393E4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380300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79" name="Rectangle 27">
            <a:extLst>
              <a:ext uri="{FF2B5EF4-FFF2-40B4-BE49-F238E27FC236}">
                <a16:creationId xmlns:a16="http://schemas.microsoft.com/office/drawing/2014/main" id="{59743017-2D18-804A-8F6F-67935ABA0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380300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10</a:t>
            </a:r>
          </a:p>
        </p:txBody>
      </p:sp>
      <p:sp>
        <p:nvSpPr>
          <p:cNvPr id="23580" name="Rectangle 28">
            <a:extLst>
              <a:ext uri="{FF2B5EF4-FFF2-40B4-BE49-F238E27FC236}">
                <a16:creationId xmlns:a16="http://schemas.microsoft.com/office/drawing/2014/main" id="{7F548F16-B2BE-E041-8020-49D587BD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4716285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1" name="Rectangle 29">
            <a:extLst>
              <a:ext uri="{FF2B5EF4-FFF2-40B4-BE49-F238E27FC236}">
                <a16:creationId xmlns:a16="http://schemas.microsoft.com/office/drawing/2014/main" id="{98E4ADA5-1621-2141-B557-9B7B9EDB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4716285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11</a:t>
            </a:r>
          </a:p>
        </p:txBody>
      </p:sp>
      <p:sp>
        <p:nvSpPr>
          <p:cNvPr id="23582" name="Rectangle 30">
            <a:extLst>
              <a:ext uri="{FF2B5EF4-FFF2-40B4-BE49-F238E27FC236}">
                <a16:creationId xmlns:a16="http://schemas.microsoft.com/office/drawing/2014/main" id="{820E7804-4E9A-B84A-822D-EEC70B5E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052271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3" name="Rectangle 31">
            <a:extLst>
              <a:ext uri="{FF2B5EF4-FFF2-40B4-BE49-F238E27FC236}">
                <a16:creationId xmlns:a16="http://schemas.microsoft.com/office/drawing/2014/main" id="{7619646A-B13E-4144-AD60-76C5529D6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052271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12</a:t>
            </a:r>
          </a:p>
        </p:txBody>
      </p:sp>
      <p:sp>
        <p:nvSpPr>
          <p:cNvPr id="23584" name="Rectangle 32">
            <a:extLst>
              <a:ext uri="{FF2B5EF4-FFF2-40B4-BE49-F238E27FC236}">
                <a16:creationId xmlns:a16="http://schemas.microsoft.com/office/drawing/2014/main" id="{A7F4E1D6-DED1-1744-81A0-E678C28B3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388257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5" name="Rectangle 33">
            <a:extLst>
              <a:ext uri="{FF2B5EF4-FFF2-40B4-BE49-F238E27FC236}">
                <a16:creationId xmlns:a16="http://schemas.microsoft.com/office/drawing/2014/main" id="{045EC9F8-D846-C64A-BC1E-318F2154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388257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13</a:t>
            </a:r>
          </a:p>
        </p:txBody>
      </p:sp>
      <p:sp>
        <p:nvSpPr>
          <p:cNvPr id="23586" name="Rectangle 34">
            <a:extLst>
              <a:ext uri="{FF2B5EF4-FFF2-40B4-BE49-F238E27FC236}">
                <a16:creationId xmlns:a16="http://schemas.microsoft.com/office/drawing/2014/main" id="{651D14D8-5236-6044-95CD-570551C6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5724242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7" name="Rectangle 35">
            <a:extLst>
              <a:ext uri="{FF2B5EF4-FFF2-40B4-BE49-F238E27FC236}">
                <a16:creationId xmlns:a16="http://schemas.microsoft.com/office/drawing/2014/main" id="{00753F9F-F82E-C343-993C-A0B7157D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5724242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14</a:t>
            </a:r>
          </a:p>
        </p:txBody>
      </p:sp>
      <p:sp>
        <p:nvSpPr>
          <p:cNvPr id="23588" name="Rectangle 36">
            <a:extLst>
              <a:ext uri="{FF2B5EF4-FFF2-40B4-BE49-F238E27FC236}">
                <a16:creationId xmlns:a16="http://schemas.microsoft.com/office/drawing/2014/main" id="{E8CED431-BBA6-CE40-BB12-27FA7B50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6060228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589" name="Rectangle 37">
            <a:extLst>
              <a:ext uri="{FF2B5EF4-FFF2-40B4-BE49-F238E27FC236}">
                <a16:creationId xmlns:a16="http://schemas.microsoft.com/office/drawing/2014/main" id="{8252BBB7-3C55-F041-A84A-A3AB70038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67" y="6060228"/>
            <a:ext cx="671971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15</a:t>
            </a:r>
          </a:p>
        </p:txBody>
      </p:sp>
      <p:sp>
        <p:nvSpPr>
          <p:cNvPr id="23601" name="Rectangle 49">
            <a:extLst>
              <a:ext uri="{FF2B5EF4-FFF2-40B4-BE49-F238E27FC236}">
                <a16:creationId xmlns:a16="http://schemas.microsoft.com/office/drawing/2014/main" id="{67A4F271-8A95-CD4D-8892-DC1647E1E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2700372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602" name="Rectangle 50">
            <a:extLst>
              <a:ext uri="{FF2B5EF4-FFF2-40B4-BE49-F238E27FC236}">
                <a16:creationId xmlns:a16="http://schemas.microsoft.com/office/drawing/2014/main" id="{DA51BC0B-5FFE-644D-A691-1D214168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692415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  <p:sp>
        <p:nvSpPr>
          <p:cNvPr id="23603" name="Rectangle 51">
            <a:extLst>
              <a:ext uri="{FF2B5EF4-FFF2-40B4-BE49-F238E27FC236}">
                <a16:creationId xmlns:a16="http://schemas.microsoft.com/office/drawing/2014/main" id="{1D4EC250-323A-664F-8373-982B28C9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537" y="1356430"/>
            <a:ext cx="1427939" cy="335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9280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Page Table problem</a:t>
            </a:r>
          </a:p>
          <a:p>
            <a:pPr lvl="1"/>
            <a:r>
              <a:rPr lang="en-US" dirty="0"/>
              <a:t>multi-level page tables</a:t>
            </a:r>
          </a:p>
          <a:p>
            <a:pPr lvl="1"/>
            <a:r>
              <a:rPr lang="en-US" dirty="0"/>
              <a:t>inverted page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EAT</a:t>
            </a:r>
          </a:p>
          <a:p>
            <a:r>
              <a:rPr lang="en-US" dirty="0"/>
              <a:t>Inverted page tables</a:t>
            </a:r>
          </a:p>
          <a:p>
            <a:r>
              <a:rPr lang="en-US" dirty="0"/>
              <a:t>Would you please solve a problem about Inertial Page Table? Thank you so much</a:t>
            </a:r>
          </a:p>
          <a:p>
            <a:r>
              <a:rPr lang="en-US" dirty="0"/>
              <a:t>why again will there be multiple memory accesses using a TLB?</a:t>
            </a:r>
          </a:p>
          <a:p>
            <a:r>
              <a:rPr lang="en-US" dirty="0"/>
              <a:t>Two level page tables and how they are better than single page tables (take up less space)</a:t>
            </a:r>
          </a:p>
          <a:p>
            <a:r>
              <a:rPr lang="en-US" dirty="0"/>
              <a:t>Where are the second and third level page tables stored? Are they paged in and out of memory like a normal page?</a:t>
            </a:r>
          </a:p>
          <a:p>
            <a:r>
              <a:rPr lang="en-US" dirty="0"/>
              <a:t>when will we get our midterm grades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3E70C10-46A0-7A47-905A-E651240AE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should a page be?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FDF70C1-6CC7-1346-9D78-5832F5B10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Smaller pages have advantages</a:t>
            </a:r>
          </a:p>
          <a:p>
            <a:pPr lvl="1"/>
            <a:r>
              <a:rPr lang="en-US" altLang="en-US" dirty="0"/>
              <a:t>Less internal fragmentation </a:t>
            </a:r>
          </a:p>
          <a:p>
            <a:pPr lvl="1"/>
            <a:r>
              <a:rPr lang="en-US" altLang="en-US" dirty="0"/>
              <a:t>Better fit for various data structures, code sections</a:t>
            </a:r>
          </a:p>
          <a:p>
            <a:pPr lvl="1"/>
            <a:r>
              <a:rPr lang="en-US" altLang="en-US" dirty="0"/>
              <a:t>Less unused physical memory (some pages have 20 useful bytes and the rest isn’t needed currently)</a:t>
            </a:r>
          </a:p>
          <a:p>
            <a:r>
              <a:rPr lang="en-US" altLang="en-US" dirty="0"/>
              <a:t>Larger pages are better because</a:t>
            </a:r>
          </a:p>
          <a:p>
            <a:pPr lvl="1"/>
            <a:r>
              <a:rPr lang="en-US" altLang="en-US" dirty="0"/>
              <a:t>Less overhead to keep track of them</a:t>
            </a:r>
          </a:p>
          <a:p>
            <a:pPr lvl="2"/>
            <a:r>
              <a:rPr lang="en-US" altLang="en-US" dirty="0"/>
              <a:t>Smaller page tables</a:t>
            </a:r>
          </a:p>
          <a:p>
            <a:pPr lvl="2"/>
            <a:r>
              <a:rPr lang="en-US" altLang="en-US" dirty="0"/>
              <a:t>TLB can point to more memory (same number of pages, but more memory per page)</a:t>
            </a:r>
          </a:p>
          <a:p>
            <a:pPr lvl="2"/>
            <a:r>
              <a:rPr lang="en-US" altLang="en-US" dirty="0"/>
              <a:t>Faster paging algorithms (fewer table entries to look through)</a:t>
            </a:r>
          </a:p>
          <a:p>
            <a:pPr lvl="1"/>
            <a:r>
              <a:rPr lang="en-US" altLang="en-US" dirty="0"/>
              <a:t>More efficient to transfer larger pages to and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AC3E3-3D47-D147-AC9F-04363EDA7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B9E32-B93C-3F41-8CC9-69887C7D6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67E17BF-B402-9F40-BB60-761FF701C37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018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4E1A-01EF-4165-A2F1-2E2368A2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B4C7-98CC-4D80-BC94-21B192A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0CF0-C1F5-4BD0-AA68-900914CB1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76B93-EA21-45B2-A728-4F710DF12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6885-33C5-4BB6-8AF9-494B7910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1933"/>
            <a:ext cx="8799221" cy="58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84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B5CEA36-03DF-3347-BB04-5218C930C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Sharing pages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EF6AE84-508D-EB43-A38F-074DA0C51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Processes can share pages</a:t>
            </a:r>
          </a:p>
          <a:p>
            <a:pPr lvl="1"/>
            <a:r>
              <a:rPr lang="en-US" altLang="en-US" dirty="0"/>
              <a:t>Entries in page tables point to the same physical page frame</a:t>
            </a:r>
          </a:p>
          <a:p>
            <a:pPr lvl="1"/>
            <a:r>
              <a:rPr lang="en-US" altLang="en-US" dirty="0"/>
              <a:t>Easier to do with code: no problems with modification</a:t>
            </a:r>
          </a:p>
          <a:p>
            <a:r>
              <a:rPr lang="en-US" altLang="en-US" dirty="0"/>
              <a:t>Virtual addresses in different processes can be…</a:t>
            </a:r>
          </a:p>
          <a:p>
            <a:pPr lvl="1"/>
            <a:r>
              <a:rPr lang="en-US" altLang="en-US" dirty="0"/>
              <a:t>The same: easier to exchange pointers, keep data structures consistent</a:t>
            </a:r>
          </a:p>
          <a:p>
            <a:pPr lvl="1"/>
            <a:r>
              <a:rPr lang="en-US" altLang="en-US" dirty="0"/>
              <a:t>Different: may be easier to actually implement</a:t>
            </a:r>
          </a:p>
          <a:p>
            <a:pPr lvl="2"/>
            <a:r>
              <a:rPr lang="en-US" altLang="en-US" dirty="0"/>
              <a:t>Not a problem if there are only a few shared regions</a:t>
            </a:r>
          </a:p>
          <a:p>
            <a:pPr lvl="2"/>
            <a:r>
              <a:rPr lang="en-US" altLang="en-US" dirty="0"/>
              <a:t>Can be very difficult if many processes share regions with each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F736F-460D-CF45-BCE3-185B262E7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A5373-7C5A-274F-974A-714C5BAF2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05B761B-1EF5-D94E-BB8D-009BE3FF490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910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5540-B46E-4C6F-BAD6-54BED4B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5C542-EAD7-4E1E-8A1C-B5BF4206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9F7EC-5C3E-4C20-9484-C4A773ED25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C63B3-0E7B-48A2-BE1B-C438C1BAC5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B272C-4BD3-4556-8165-15707027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0" y="1082351"/>
            <a:ext cx="8861843" cy="59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3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D72A6DF-77FB-F942-A3EA-ED835DE3C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issues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607EA38-B152-2C4E-B89F-D40CD3E20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u="sng" dirty="0"/>
              <a:t>Four times </a:t>
            </a:r>
            <a:r>
              <a:rPr lang="en-US" altLang="en-US" sz="2800" dirty="0"/>
              <a:t>when OS involved with paging</a:t>
            </a:r>
          </a:p>
          <a:p>
            <a:r>
              <a:rPr lang="en-US" altLang="en-US" sz="2800" dirty="0"/>
              <a:t>Process creation</a:t>
            </a:r>
          </a:p>
          <a:p>
            <a:pPr lvl="1"/>
            <a:r>
              <a:rPr lang="en-US" altLang="en-US" sz="2400" dirty="0"/>
              <a:t>Determine program size</a:t>
            </a:r>
          </a:p>
          <a:p>
            <a:pPr lvl="1"/>
            <a:r>
              <a:rPr lang="en-US" altLang="en-US" sz="2400" dirty="0"/>
              <a:t>Create page table</a:t>
            </a:r>
          </a:p>
          <a:p>
            <a:r>
              <a:rPr lang="en-US" altLang="en-US" sz="2800" dirty="0"/>
              <a:t>During process execution</a:t>
            </a:r>
          </a:p>
          <a:p>
            <a:pPr lvl="1"/>
            <a:r>
              <a:rPr lang="en-US" altLang="en-US" sz="2400" dirty="0"/>
              <a:t>Reset the MMU for new process</a:t>
            </a:r>
          </a:p>
          <a:p>
            <a:pPr lvl="1"/>
            <a:r>
              <a:rPr lang="en-US" altLang="en-US" sz="2400" dirty="0"/>
              <a:t>Flush the TLB (or reload it from saved state)</a:t>
            </a:r>
          </a:p>
          <a:p>
            <a:r>
              <a:rPr lang="en-US" altLang="en-US" sz="2800" dirty="0"/>
              <a:t>Page fault time</a:t>
            </a:r>
          </a:p>
          <a:p>
            <a:pPr lvl="1"/>
            <a:r>
              <a:rPr lang="en-US" altLang="en-US" sz="2400" dirty="0"/>
              <a:t>Determine virtual address causing fault</a:t>
            </a:r>
          </a:p>
          <a:p>
            <a:pPr lvl="1"/>
            <a:r>
              <a:rPr lang="en-US" altLang="en-US" sz="2400" dirty="0"/>
              <a:t>Swap target page out, needed page in</a:t>
            </a:r>
          </a:p>
          <a:p>
            <a:r>
              <a:rPr lang="en-US" altLang="en-US" sz="2800" dirty="0"/>
              <a:t>Process termination time</a:t>
            </a:r>
          </a:p>
          <a:p>
            <a:pPr lvl="1"/>
            <a:r>
              <a:rPr lang="en-US" altLang="en-US" sz="2400" dirty="0"/>
              <a:t>Release page table</a:t>
            </a:r>
          </a:p>
          <a:p>
            <a:pPr lvl="1"/>
            <a:r>
              <a:rPr lang="en-US" altLang="en-US" sz="2400" dirty="0"/>
              <a:t>Return pages to the free pool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69ADE-C056-A143-8E3B-36D82973EF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5CE56-525C-B941-8D86-17C4AA49C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6819042-3465-B44C-9708-FEAF2F773E7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580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7643</TotalTime>
  <Words>1464</Words>
  <Application>Microsoft Office PowerPoint</Application>
  <PresentationFormat>Custom</PresentationFormat>
  <Paragraphs>291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Helvetica</vt:lpstr>
      <vt:lpstr>Times</vt:lpstr>
      <vt:lpstr>Times New Roman</vt:lpstr>
      <vt:lpstr>Wingdings</vt:lpstr>
      <vt:lpstr>Office Theme</vt:lpstr>
      <vt:lpstr>class slides</vt:lpstr>
      <vt:lpstr>1_Office Theme</vt:lpstr>
      <vt:lpstr>2_Office Theme</vt:lpstr>
      <vt:lpstr>3_Office Theme</vt:lpstr>
      <vt:lpstr>Introduction to Operating Systems CS 1550</vt:lpstr>
      <vt:lpstr>Announcements</vt:lpstr>
      <vt:lpstr>Previous lecture …</vt:lpstr>
      <vt:lpstr>Muddiest Points</vt:lpstr>
      <vt:lpstr>How big should a page be?</vt:lpstr>
      <vt:lpstr>Sharing Pages</vt:lpstr>
      <vt:lpstr>Sharing pages</vt:lpstr>
      <vt:lpstr>Page Sharing</vt:lpstr>
      <vt:lpstr>Implementation issues</vt:lpstr>
      <vt:lpstr>How is a page fault handled?</vt:lpstr>
      <vt:lpstr>Page locking</vt:lpstr>
      <vt:lpstr>Locking pages in memory</vt:lpstr>
      <vt:lpstr>Map of MMU, TLB, Page Table, etc.</vt:lpstr>
      <vt:lpstr>When are dirty pages written to disk?</vt:lpstr>
      <vt:lpstr>Problem of the Day</vt:lpstr>
      <vt:lpstr>How complex is the OS’s job?</vt:lpstr>
      <vt:lpstr>Carving up the disk</vt:lpstr>
      <vt:lpstr>Contiguous allocation for file blocks</vt:lpstr>
      <vt:lpstr>Contiguous allocation</vt:lpstr>
      <vt:lpstr>Linked allocation</vt:lpstr>
      <vt:lpstr>Data Structures for Linked Allocation</vt:lpstr>
      <vt:lpstr>Finding blocks with linked allocation</vt:lpstr>
      <vt:lpstr>Offset Calculation</vt:lpstr>
      <vt:lpstr>File Allocation Table (FAT)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2023-01-12T18:48:03Z</dcterms:modified>
</cp:coreProperties>
</file>