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26"/>
  </p:notesMasterIdLst>
  <p:sldIdLst>
    <p:sldId id="454" r:id="rId3"/>
    <p:sldId id="496" r:id="rId4"/>
    <p:sldId id="505" r:id="rId5"/>
    <p:sldId id="695" r:id="rId6"/>
    <p:sldId id="697" r:id="rId7"/>
    <p:sldId id="696" r:id="rId8"/>
    <p:sldId id="704" r:id="rId9"/>
    <p:sldId id="510" r:id="rId10"/>
    <p:sldId id="273" r:id="rId11"/>
    <p:sldId id="270" r:id="rId12"/>
    <p:sldId id="278" r:id="rId13"/>
    <p:sldId id="264" r:id="rId14"/>
    <p:sldId id="281" r:id="rId15"/>
    <p:sldId id="507" r:id="rId16"/>
    <p:sldId id="554" r:id="rId17"/>
    <p:sldId id="291" r:id="rId18"/>
    <p:sldId id="282" r:id="rId19"/>
    <p:sldId id="288" r:id="rId20"/>
    <p:sldId id="562" r:id="rId21"/>
    <p:sldId id="557" r:id="rId22"/>
    <p:sldId id="555" r:id="rId23"/>
    <p:sldId id="300" r:id="rId24"/>
    <p:sldId id="698" r:id="rId25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566406-C313-4A98-B793-F2B7AF747964}" v="1" dt="2023-01-12T18:48:24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7" d="100"/>
          <a:sy n="77" d="100"/>
        </p:scale>
        <p:origin x="909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FBADA26A-E27D-4152-816D-50CC59173BAB}"/>
    <pc:docChg chg="undo custSel addSld delSld modSld sldOrd">
      <pc:chgData name="Khattab, Sherif" userId="c83b1e15-36f3-4f46-aceb-05aac24c545e" providerId="ADAL" clId="{FBADA26A-E27D-4152-816D-50CC59173BAB}" dt="2021-11-17T17:53:40.940" v="617"/>
      <pc:docMkLst>
        <pc:docMk/>
      </pc:docMkLst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2744154349" sldId="300"/>
        </pc:sldMkLst>
      </pc:sldChg>
      <pc:sldChg chg="modSp add del modTransition">
        <pc:chgData name="Khattab, Sherif" userId="c83b1e15-36f3-4f46-aceb-05aac24c545e" providerId="ADAL" clId="{FBADA26A-E27D-4152-816D-50CC59173BAB}" dt="2021-11-17T17:37:50.667" v="11"/>
        <pc:sldMkLst>
          <pc:docMk/>
          <pc:sldMk cId="957401858" sldId="312"/>
        </pc:sldMkLst>
        <pc:spChg chg="mod">
          <ac:chgData name="Khattab, Sherif" userId="c83b1e15-36f3-4f46-aceb-05aac24c545e" providerId="ADAL" clId="{FBADA26A-E27D-4152-816D-50CC59173BAB}" dt="2021-11-17T17:37:48.567" v="9"/>
          <ac:spMkLst>
            <pc:docMk/>
            <pc:sldMk cId="957401858" sldId="312"/>
            <ac:spMk id="4" creationId="{9E7AC3E3-3D47-D147-AC9F-04363EDA73AE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7T17:37:50.667" v="11"/>
        <pc:sldMkLst>
          <pc:docMk/>
          <pc:sldMk cId="184422094" sldId="313"/>
        </pc:sldMkLst>
        <pc:spChg chg="mod">
          <ac:chgData name="Khattab, Sherif" userId="c83b1e15-36f3-4f46-aceb-05aac24c545e" providerId="ADAL" clId="{FBADA26A-E27D-4152-816D-50CC59173BAB}" dt="2021-11-17T17:37:48.567" v="9"/>
          <ac:spMkLst>
            <pc:docMk/>
            <pc:sldMk cId="184422094" sldId="313"/>
            <ac:spMk id="50" creationId="{5C44D7D7-2C9E-E247-8777-764EE49B0696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6T16:59:39.722" v="5"/>
        <pc:sldMkLst>
          <pc:docMk/>
          <pc:sldMk cId="3100091038" sldId="314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3100091038" sldId="314"/>
            <ac:spMk id="4" creationId="{C72F736F-460D-CF45-BCE3-185B262E7599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6T16:59:39.722" v="5"/>
        <pc:sldMkLst>
          <pc:docMk/>
          <pc:sldMk cId="4092636648" sldId="315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4092636648" sldId="315"/>
            <ac:spMk id="4" creationId="{3F2E3D45-CFFC-8349-B024-CBF07136D0BD}"/>
          </ac:spMkLst>
        </pc:spChg>
      </pc:sldChg>
      <pc:sldChg chg="modSp add del mod modTransition">
        <pc:chgData name="Khattab, Sherif" userId="c83b1e15-36f3-4f46-aceb-05aac24c545e" providerId="ADAL" clId="{FBADA26A-E27D-4152-816D-50CC59173BAB}" dt="2021-11-16T16:59:39.722" v="5"/>
        <pc:sldMkLst>
          <pc:docMk/>
          <pc:sldMk cId="3580558072" sldId="316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3580558072" sldId="316"/>
            <ac:spMk id="4" creationId="{73B69ADE-C056-A143-8E3B-36D82973EF85}"/>
          </ac:spMkLst>
        </pc:spChg>
        <pc:spChg chg="mod">
          <ac:chgData name="Khattab, Sherif" userId="c83b1e15-36f3-4f46-aceb-05aac24c545e" providerId="ADAL" clId="{FBADA26A-E27D-4152-816D-50CC59173BAB}" dt="2021-11-16T16:59:39.449" v="4"/>
          <ac:spMkLst>
            <pc:docMk/>
            <pc:sldMk cId="3580558072" sldId="316"/>
            <ac:spMk id="79875" creationId="{4607EA38-B152-2C4E-B89F-D40CD3E200EC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6T16:59:39.722" v="5"/>
        <pc:sldMkLst>
          <pc:docMk/>
          <pc:sldMk cId="1900690377" sldId="317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1900690377" sldId="317"/>
            <ac:spMk id="5" creationId="{B4B03487-692A-234F-8163-1554B9E973D5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6T16:59:39.722" v="5"/>
        <pc:sldMkLst>
          <pc:docMk/>
          <pc:sldMk cId="2850776597" sldId="318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2850776597" sldId="318"/>
            <ac:spMk id="4" creationId="{5E7EFA08-741C-7A40-99C5-774EA7AD9142}"/>
          </ac:spMkLst>
        </pc:spChg>
      </pc:sldChg>
      <pc:sldChg chg="modSp add del mod modTransition">
        <pc:chgData name="Khattab, Sherif" userId="c83b1e15-36f3-4f46-aceb-05aac24c545e" providerId="ADAL" clId="{FBADA26A-E27D-4152-816D-50CC59173BAB}" dt="2021-11-16T16:59:39.722" v="5"/>
        <pc:sldMkLst>
          <pc:docMk/>
          <pc:sldMk cId="852238868" sldId="319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852238868" sldId="319"/>
            <ac:spMk id="4" creationId="{0D82F278-1298-714C-A12F-820E90E2DD01}"/>
          </ac:spMkLst>
        </pc:spChg>
        <pc:spChg chg="mod">
          <ac:chgData name="Khattab, Sherif" userId="c83b1e15-36f3-4f46-aceb-05aac24c545e" providerId="ADAL" clId="{FBADA26A-E27D-4152-816D-50CC59173BAB}" dt="2021-11-16T16:59:39.449" v="4"/>
          <ac:spMkLst>
            <pc:docMk/>
            <pc:sldMk cId="852238868" sldId="319"/>
            <ac:spMk id="82947" creationId="{21968F94-58DE-CD48-AA77-40426764B551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6T16:59:39.722" v="5"/>
        <pc:sldMkLst>
          <pc:docMk/>
          <pc:sldMk cId="2184486324" sldId="320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2184486324" sldId="320"/>
            <ac:spMk id="5" creationId="{C3D75E54-7737-8844-A629-EB170AD9D7EE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6T16:59:39.722" v="5"/>
        <pc:sldMkLst>
          <pc:docMk/>
          <pc:sldMk cId="3424326898" sldId="321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3424326898" sldId="321"/>
            <ac:spMk id="25" creationId="{8715585F-9281-D54D-9DBD-D960C37A67D2}"/>
          </ac:spMkLst>
        </pc:spChg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667476326" sldId="405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533808976" sldId="412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254031112" sldId="418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2870137101" sldId="420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670312813" sldId="421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428579007" sldId="422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077041622" sldId="428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901348275" sldId="431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431660730" sldId="433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417002093" sldId="434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005745473" sldId="436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2382635928" sldId="437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110092608" sldId="438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678617935" sldId="440"/>
        </pc:sldMkLst>
      </pc:sldChg>
      <pc:sldChg chg="modSp modAnim">
        <pc:chgData name="Khattab, Sherif" userId="c83b1e15-36f3-4f46-aceb-05aac24c545e" providerId="ADAL" clId="{FBADA26A-E27D-4152-816D-50CC59173BAB}" dt="2021-11-17T17:40:51.370" v="11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BADA26A-E27D-4152-816D-50CC59173BAB}" dt="2021-11-17T17:40:51.370" v="11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FBADA26A-E27D-4152-816D-50CC59173BAB}" dt="2021-11-17T17:42:47.735" v="315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FBADA26A-E27D-4152-816D-50CC59173BAB}" dt="2021-11-17T17:42:33.515" v="298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BADA26A-E27D-4152-816D-50CC59173BAB}" dt="2021-11-17T17:41:01.469" v="131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FBADA26A-E27D-4152-816D-50CC59173BAB}" dt="2021-11-17T17:42:33.515" v="298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652489610" sldId="506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3678700985" sldId="549"/>
        </pc:sldMkLst>
      </pc:sldChg>
      <pc:sldChg chg="add del">
        <pc:chgData name="Khattab, Sherif" userId="c83b1e15-36f3-4f46-aceb-05aac24c545e" providerId="ADAL" clId="{FBADA26A-E27D-4152-816D-50CC59173BAB}" dt="2021-11-17T17:45:17.914" v="380" actId="47"/>
        <pc:sldMkLst>
          <pc:docMk/>
          <pc:sldMk cId="2237143357" sldId="550"/>
        </pc:sldMkLst>
      </pc:sldChg>
      <pc:sldChg chg="del">
        <pc:chgData name="Khattab, Sherif" userId="c83b1e15-36f3-4f46-aceb-05aac24c545e" providerId="ADAL" clId="{FBADA26A-E27D-4152-816D-50CC59173BAB}" dt="2021-11-17T17:46:08.359" v="386" actId="47"/>
        <pc:sldMkLst>
          <pc:docMk/>
          <pc:sldMk cId="1942274538" sldId="551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550480814" sldId="552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548772503" sldId="553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2896655293" sldId="554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5003519" sldId="555"/>
        </pc:sldMkLst>
      </pc:sldChg>
      <pc:sldChg chg="del ord">
        <pc:chgData name="Khattab, Sherif" userId="c83b1e15-36f3-4f46-aceb-05aac24c545e" providerId="ADAL" clId="{FBADA26A-E27D-4152-816D-50CC59173BAB}" dt="2021-11-17T17:46:48.011" v="389" actId="2696"/>
        <pc:sldMkLst>
          <pc:docMk/>
          <pc:sldMk cId="3993778012" sldId="556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4252493478" sldId="557"/>
        </pc:sldMkLst>
      </pc:sldChg>
      <pc:sldChg chg="ord">
        <pc:chgData name="Khattab, Sherif" userId="c83b1e15-36f3-4f46-aceb-05aac24c545e" providerId="ADAL" clId="{FBADA26A-E27D-4152-816D-50CC59173BAB}" dt="2021-11-17T17:46:01.854" v="385"/>
        <pc:sldMkLst>
          <pc:docMk/>
          <pc:sldMk cId="2658034845" sldId="558"/>
        </pc:sldMkLst>
      </pc:sldChg>
      <pc:sldChg chg="ord">
        <pc:chgData name="Khattab, Sherif" userId="c83b1e15-36f3-4f46-aceb-05aac24c545e" providerId="ADAL" clId="{FBADA26A-E27D-4152-816D-50CC59173BAB}" dt="2021-11-17T17:46:28.238" v="388"/>
        <pc:sldMkLst>
          <pc:docMk/>
          <pc:sldMk cId="879288603" sldId="559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623452237" sldId="560"/>
        </pc:sldMkLst>
      </pc:sldChg>
      <pc:sldChg chg="del ord">
        <pc:chgData name="Khattab, Sherif" userId="c83b1e15-36f3-4f46-aceb-05aac24c545e" providerId="ADAL" clId="{FBADA26A-E27D-4152-816D-50CC59173BAB}" dt="2021-11-17T17:46:48.011" v="389" actId="2696"/>
        <pc:sldMkLst>
          <pc:docMk/>
          <pc:sldMk cId="1118445226" sldId="561"/>
        </pc:sldMkLst>
      </pc:sldChg>
      <pc:sldChg chg="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953032901" sldId="562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2802158369" sldId="669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1642479177" sldId="670"/>
        </pc:sldMkLst>
      </pc:sldChg>
      <pc:sldChg chg="modSp add del ord modTransition">
        <pc:chgData name="Khattab, Sherif" userId="c83b1e15-36f3-4f46-aceb-05aac24c545e" providerId="ADAL" clId="{FBADA26A-E27D-4152-816D-50CC59173BAB}" dt="2021-11-17T17:42:51.810" v="317"/>
        <pc:sldMkLst>
          <pc:docMk/>
          <pc:sldMk cId="3356128445" sldId="673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3356128445" sldId="673"/>
            <ac:spMk id="4" creationId="{45660CF0-C1F5-4BD0-AA68-900914CB19CA}"/>
          </ac:spMkLst>
        </pc:spChg>
      </pc:sldChg>
      <pc:sldChg chg="modSp add del modTransition">
        <pc:chgData name="Khattab, Sherif" userId="c83b1e15-36f3-4f46-aceb-05aac24c545e" providerId="ADAL" clId="{FBADA26A-E27D-4152-816D-50CC59173BAB}" dt="2021-11-17T17:43:45.183" v="327" actId="47"/>
        <pc:sldMkLst>
          <pc:docMk/>
          <pc:sldMk cId="3841395943" sldId="674"/>
        </pc:sldMkLst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3841395943" sldId="674"/>
            <ac:spMk id="4" creationId="{5E7EFA08-741C-7A40-99C5-774EA7AD9142}"/>
          </ac:spMkLst>
        </pc:spChg>
      </pc:sldChg>
      <pc:sldChg chg="add del modTransition">
        <pc:chgData name="Khattab, Sherif" userId="c83b1e15-36f3-4f46-aceb-05aac24c545e" providerId="ADAL" clId="{FBADA26A-E27D-4152-816D-50CC59173BAB}" dt="2021-11-17T17:43:17.997" v="322"/>
        <pc:sldMkLst>
          <pc:docMk/>
          <pc:sldMk cId="1385273006" sldId="675"/>
        </pc:sldMkLst>
      </pc:sldChg>
      <pc:sldChg chg="add del">
        <pc:chgData name="Khattab, Sherif" userId="c83b1e15-36f3-4f46-aceb-05aac24c545e" providerId="ADAL" clId="{FBADA26A-E27D-4152-816D-50CC59173BAB}" dt="2021-11-17T17:43:01.165" v="318" actId="2696"/>
        <pc:sldMkLst>
          <pc:docMk/>
          <pc:sldMk cId="3593300295" sldId="675"/>
        </pc:sldMkLst>
      </pc:sldChg>
      <pc:sldChg chg="add">
        <pc:chgData name="Khattab, Sherif" userId="c83b1e15-36f3-4f46-aceb-05aac24c545e" providerId="ADAL" clId="{FBADA26A-E27D-4152-816D-50CC59173BAB}" dt="2021-11-17T17:43:18.024" v="323"/>
        <pc:sldMkLst>
          <pc:docMk/>
          <pc:sldMk cId="3631832516" sldId="675"/>
        </pc:sldMkLst>
      </pc:sldChg>
      <pc:sldChg chg="add del modTransition">
        <pc:chgData name="Khattab, Sherif" userId="c83b1e15-36f3-4f46-aceb-05aac24c545e" providerId="ADAL" clId="{FBADA26A-E27D-4152-816D-50CC59173BAB}" dt="2021-11-17T17:43:09.875" v="320"/>
        <pc:sldMkLst>
          <pc:docMk/>
          <pc:sldMk cId="3757609341" sldId="675"/>
        </pc:sldMkLst>
      </pc:sldChg>
      <pc:sldChg chg="add del ord">
        <pc:chgData name="Khattab, Sherif" userId="c83b1e15-36f3-4f46-aceb-05aac24c545e" providerId="ADAL" clId="{FBADA26A-E27D-4152-816D-50CC59173BAB}" dt="2021-11-17T17:43:25.241" v="325"/>
        <pc:sldMkLst>
          <pc:docMk/>
          <pc:sldMk cId="2958024077" sldId="676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354291359" sldId="677"/>
        </pc:sldMkLst>
      </pc:sldChg>
      <pc:sldChg chg="add del">
        <pc:chgData name="Khattab, Sherif" userId="c83b1e15-36f3-4f46-aceb-05aac24c545e" providerId="ADAL" clId="{FBADA26A-E27D-4152-816D-50CC59173BAB}" dt="2021-11-17T17:43:31.030" v="326" actId="47"/>
        <pc:sldMkLst>
          <pc:docMk/>
          <pc:sldMk cId="2441648703" sldId="679"/>
        </pc:sldMkLst>
      </pc:sldChg>
      <pc:sldChg chg="modSp add del mod modTransition">
        <pc:chgData name="Khattab, Sherif" userId="c83b1e15-36f3-4f46-aceb-05aac24c545e" providerId="ADAL" clId="{FBADA26A-E27D-4152-816D-50CC59173BAB}" dt="2021-11-17T17:44:05.684" v="368" actId="27636"/>
        <pc:sldMkLst>
          <pc:docMk/>
          <pc:sldMk cId="897406678" sldId="680"/>
        </pc:sldMkLst>
        <pc:spChg chg="mod">
          <ac:chgData name="Khattab, Sherif" userId="c83b1e15-36f3-4f46-aceb-05aac24c545e" providerId="ADAL" clId="{FBADA26A-E27D-4152-816D-50CC59173BAB}" dt="2021-11-17T17:44:05.684" v="368" actId="27636"/>
          <ac:spMkLst>
            <pc:docMk/>
            <pc:sldMk cId="897406678" sldId="680"/>
            <ac:spMk id="2" creationId="{364EB6DA-041B-4D51-B9AC-CF96D9F0AD30}"/>
          </ac:spMkLst>
        </pc:spChg>
        <pc:spChg chg="mod">
          <ac:chgData name="Khattab, Sherif" userId="c83b1e15-36f3-4f46-aceb-05aac24c545e" providerId="ADAL" clId="{FBADA26A-E27D-4152-816D-50CC59173BAB}" dt="2021-11-16T16:59:37.080" v="0"/>
          <ac:spMkLst>
            <pc:docMk/>
            <pc:sldMk cId="897406678" sldId="680"/>
            <ac:spMk id="4" creationId="{BDEB3AC5-E858-47EA-B188-2BDDDCF80D76}"/>
          </ac:spMkLst>
        </pc:spChg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927036374" sldId="681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2914354052" sldId="682"/>
        </pc:sldMkLst>
      </pc:sldChg>
      <pc:sldChg chg="add del ord">
        <pc:chgData name="Khattab, Sherif" userId="c83b1e15-36f3-4f46-aceb-05aac24c545e" providerId="ADAL" clId="{FBADA26A-E27D-4152-816D-50CC59173BAB}" dt="2021-11-17T17:44:22.706" v="370"/>
        <pc:sldMkLst>
          <pc:docMk/>
          <pc:sldMk cId="695397815" sldId="683"/>
        </pc:sldMkLst>
      </pc:sldChg>
      <pc:sldChg chg="add del">
        <pc:chgData name="Khattab, Sherif" userId="c83b1e15-36f3-4f46-aceb-05aac24c545e" providerId="ADAL" clId="{FBADA26A-E27D-4152-816D-50CC59173BAB}" dt="2021-11-17T17:44:28.455" v="371" actId="47"/>
        <pc:sldMkLst>
          <pc:docMk/>
          <pc:sldMk cId="1676886451" sldId="684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530948429" sldId="685"/>
        </pc:sldMkLst>
      </pc:sldChg>
      <pc:sldChg chg="add del">
        <pc:chgData name="Khattab, Sherif" userId="c83b1e15-36f3-4f46-aceb-05aac24c545e" providerId="ADAL" clId="{FBADA26A-E27D-4152-816D-50CC59173BAB}" dt="2021-11-16T16:59:39.722" v="5"/>
        <pc:sldMkLst>
          <pc:docMk/>
          <pc:sldMk cId="1367861675" sldId="686"/>
        </pc:sldMkLst>
      </pc:sldChg>
      <pc:sldChg chg="add del">
        <pc:chgData name="Khattab, Sherif" userId="c83b1e15-36f3-4f46-aceb-05aac24c545e" providerId="ADAL" clId="{FBADA26A-E27D-4152-816D-50CC59173BAB}" dt="2021-11-17T17:44:43.506" v="372" actId="47"/>
        <pc:sldMkLst>
          <pc:docMk/>
          <pc:sldMk cId="1584966870" sldId="687"/>
        </pc:sldMkLst>
      </pc:sldChg>
      <pc:sldChg chg="add del">
        <pc:chgData name="Khattab, Sherif" userId="c83b1e15-36f3-4f46-aceb-05aac24c545e" providerId="ADAL" clId="{FBADA26A-E27D-4152-816D-50CC59173BAB}" dt="2021-11-16T16:59:39.449" v="4"/>
        <pc:sldMkLst>
          <pc:docMk/>
          <pc:sldMk cId="2988882881" sldId="687"/>
        </pc:sldMkLst>
      </pc:sldChg>
      <pc:sldChg chg="add del ord">
        <pc:chgData name="Khattab, Sherif" userId="c83b1e15-36f3-4f46-aceb-05aac24c545e" providerId="ADAL" clId="{FBADA26A-E27D-4152-816D-50CC59173BAB}" dt="2021-11-17T17:44:55.521" v="376"/>
        <pc:sldMkLst>
          <pc:docMk/>
          <pc:sldMk cId="322863907" sldId="688"/>
        </pc:sldMkLst>
      </pc:sldChg>
      <pc:sldChg chg="add del ord">
        <pc:chgData name="Khattab, Sherif" userId="c83b1e15-36f3-4f46-aceb-05aac24c545e" providerId="ADAL" clId="{FBADA26A-E27D-4152-816D-50CC59173BAB}" dt="2021-11-17T17:46:48.011" v="389" actId="2696"/>
        <pc:sldMkLst>
          <pc:docMk/>
          <pc:sldMk cId="3425462745" sldId="689"/>
        </pc:sldMkLst>
      </pc:sldChg>
      <pc:sldChg chg="add del">
        <pc:chgData name="Khattab, Sherif" userId="c83b1e15-36f3-4f46-aceb-05aac24c545e" providerId="ADAL" clId="{FBADA26A-E27D-4152-816D-50CC59173BAB}" dt="2021-11-17T17:46:48.011" v="389" actId="2696"/>
        <pc:sldMkLst>
          <pc:docMk/>
          <pc:sldMk cId="983398899" sldId="690"/>
        </pc:sldMkLst>
      </pc:sldChg>
      <pc:sldChg chg="add del">
        <pc:chgData name="Khattab, Sherif" userId="c83b1e15-36f3-4f46-aceb-05aac24c545e" providerId="ADAL" clId="{FBADA26A-E27D-4152-816D-50CC59173BAB}" dt="2021-11-16T16:59:39.449" v="4"/>
        <pc:sldMkLst>
          <pc:docMk/>
          <pc:sldMk cId="2182440138" sldId="691"/>
        </pc:sldMkLst>
      </pc:sldChg>
      <pc:sldChg chg="add del">
        <pc:chgData name="Khattab, Sherif" userId="c83b1e15-36f3-4f46-aceb-05aac24c545e" providerId="ADAL" clId="{FBADA26A-E27D-4152-816D-50CC59173BAB}" dt="2021-11-17T17:45:00.740" v="377" actId="47"/>
        <pc:sldMkLst>
          <pc:docMk/>
          <pc:sldMk cId="3939929947" sldId="691"/>
        </pc:sldMkLst>
      </pc:sldChg>
      <pc:sldChg chg="add del ord">
        <pc:chgData name="Khattab, Sherif" userId="c83b1e15-36f3-4f46-aceb-05aac24c545e" providerId="ADAL" clId="{FBADA26A-E27D-4152-816D-50CC59173BAB}" dt="2021-11-17T17:45:08.338" v="379"/>
        <pc:sldMkLst>
          <pc:docMk/>
          <pc:sldMk cId="3729000525" sldId="692"/>
        </pc:sldMkLst>
      </pc:sldChg>
      <pc:sldChg chg="add del">
        <pc:chgData name="Khattab, Sherif" userId="c83b1e15-36f3-4f46-aceb-05aac24c545e" providerId="ADAL" clId="{FBADA26A-E27D-4152-816D-50CC59173BAB}" dt="2021-11-16T16:59:39.449" v="4"/>
        <pc:sldMkLst>
          <pc:docMk/>
          <pc:sldMk cId="1448220978" sldId="693"/>
        </pc:sldMkLst>
      </pc:sldChg>
      <pc:sldChg chg="add del">
        <pc:chgData name="Khattab, Sherif" userId="c83b1e15-36f3-4f46-aceb-05aac24c545e" providerId="ADAL" clId="{FBADA26A-E27D-4152-816D-50CC59173BAB}" dt="2021-11-17T17:45:18.867" v="381" actId="47"/>
        <pc:sldMkLst>
          <pc:docMk/>
          <pc:sldMk cId="4051636969" sldId="693"/>
        </pc:sldMkLst>
      </pc:sldChg>
      <pc:sldChg chg="add del">
        <pc:chgData name="Khattab, Sherif" userId="c83b1e15-36f3-4f46-aceb-05aac24c545e" providerId="ADAL" clId="{FBADA26A-E27D-4152-816D-50CC59173BAB}" dt="2021-11-17T17:37:50.667" v="11"/>
        <pc:sldMkLst>
          <pc:docMk/>
          <pc:sldMk cId="3228822270" sldId="694"/>
        </pc:sldMkLst>
      </pc:sldChg>
      <pc:sldChg chg="modSp new mod modAnim">
        <pc:chgData name="Khattab, Sherif" userId="c83b1e15-36f3-4f46-aceb-05aac24c545e" providerId="ADAL" clId="{FBADA26A-E27D-4152-816D-50CC59173BAB}" dt="2021-11-17T17:53:31.630" v="613"/>
        <pc:sldMkLst>
          <pc:docMk/>
          <pc:sldMk cId="3597107333" sldId="695"/>
        </pc:sldMkLst>
        <pc:spChg chg="mod">
          <ac:chgData name="Khattab, Sherif" userId="c83b1e15-36f3-4f46-aceb-05aac24c545e" providerId="ADAL" clId="{FBADA26A-E27D-4152-816D-50CC59173BAB}" dt="2021-11-17T17:48:05.639" v="434" actId="20577"/>
          <ac:spMkLst>
            <pc:docMk/>
            <pc:sldMk cId="3597107333" sldId="695"/>
            <ac:spMk id="2" creationId="{DFB51D53-FF77-4898-8CB6-406E5ABFDCB3}"/>
          </ac:spMkLst>
        </pc:spChg>
        <pc:spChg chg="mod">
          <ac:chgData name="Khattab, Sherif" userId="c83b1e15-36f3-4f46-aceb-05aac24c545e" providerId="ADAL" clId="{FBADA26A-E27D-4152-816D-50CC59173BAB}" dt="2021-11-17T17:53:13.044" v="606" actId="27636"/>
          <ac:spMkLst>
            <pc:docMk/>
            <pc:sldMk cId="3597107333" sldId="695"/>
            <ac:spMk id="3" creationId="{F7E6CE29-F95F-4494-84AE-B39353998501}"/>
          </ac:spMkLst>
        </pc:spChg>
      </pc:sldChg>
      <pc:sldChg chg="modSp new mod modAnim">
        <pc:chgData name="Khattab, Sherif" userId="c83b1e15-36f3-4f46-aceb-05aac24c545e" providerId="ADAL" clId="{FBADA26A-E27D-4152-816D-50CC59173BAB}" dt="2021-11-17T17:53:40.940" v="617"/>
        <pc:sldMkLst>
          <pc:docMk/>
          <pc:sldMk cId="2060055160" sldId="696"/>
        </pc:sldMkLst>
        <pc:spChg chg="mod">
          <ac:chgData name="Khattab, Sherif" userId="c83b1e15-36f3-4f46-aceb-05aac24c545e" providerId="ADAL" clId="{FBADA26A-E27D-4152-816D-50CC59173BAB}" dt="2021-11-17T17:53:01.901" v="601" actId="20577"/>
          <ac:spMkLst>
            <pc:docMk/>
            <pc:sldMk cId="2060055160" sldId="696"/>
            <ac:spMk id="2" creationId="{EA1AF22B-9F98-4141-BD99-51CD5A9EC223}"/>
          </ac:spMkLst>
        </pc:spChg>
        <pc:spChg chg="mod">
          <ac:chgData name="Khattab, Sherif" userId="c83b1e15-36f3-4f46-aceb-05aac24c545e" providerId="ADAL" clId="{FBADA26A-E27D-4152-816D-50CC59173BAB}" dt="2021-11-17T17:53:04.743" v="604" actId="20577"/>
          <ac:spMkLst>
            <pc:docMk/>
            <pc:sldMk cId="2060055160" sldId="696"/>
            <ac:spMk id="3" creationId="{7E2E61AC-95C0-4780-9DE4-04B2D45E580E}"/>
          </ac:spMkLst>
        </pc:spChg>
      </pc:sldChg>
      <pc:sldChg chg="modSp new mod modAnim">
        <pc:chgData name="Khattab, Sherif" userId="c83b1e15-36f3-4f46-aceb-05aac24c545e" providerId="ADAL" clId="{FBADA26A-E27D-4152-816D-50CC59173BAB}" dt="2021-11-17T17:53:36.299" v="615"/>
        <pc:sldMkLst>
          <pc:docMk/>
          <pc:sldMk cId="2756716711" sldId="697"/>
        </pc:sldMkLst>
        <pc:spChg chg="mod">
          <ac:chgData name="Khattab, Sherif" userId="c83b1e15-36f3-4f46-aceb-05aac24c545e" providerId="ADAL" clId="{FBADA26A-E27D-4152-816D-50CC59173BAB}" dt="2021-11-17T17:52:16.728" v="549" actId="404"/>
          <ac:spMkLst>
            <pc:docMk/>
            <pc:sldMk cId="2756716711" sldId="697"/>
            <ac:spMk id="2" creationId="{35443E81-C51F-4860-80A0-DA032B2BDC22}"/>
          </ac:spMkLst>
        </pc:spChg>
        <pc:spChg chg="mod">
          <ac:chgData name="Khattab, Sherif" userId="c83b1e15-36f3-4f46-aceb-05aac24c545e" providerId="ADAL" clId="{FBADA26A-E27D-4152-816D-50CC59173BAB}" dt="2021-11-17T17:53:18.993" v="611" actId="6549"/>
          <ac:spMkLst>
            <pc:docMk/>
            <pc:sldMk cId="2756716711" sldId="697"/>
            <ac:spMk id="3" creationId="{30D61085-84D7-445A-B881-CD12198637C1}"/>
          </ac:spMkLst>
        </pc:spChg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D465E260-6117-46B9-9CBF-61B4A5F5C85F}"/>
    <pc:docChg chg="custSel addSld delSld modSld">
      <pc:chgData name="Sherif Khattab" userId="c83b1e15-36f3-4f46-aceb-05aac24c545e" providerId="ADAL" clId="{D465E260-6117-46B9-9CBF-61B4A5F5C85F}" dt="2021-03-25T22:33:53.082" v="446" actId="1076"/>
      <pc:docMkLst>
        <pc:docMk/>
      </pc:docMkLst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395211604" sldId="284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124028409" sldId="285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1601442099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720210171" sldId="28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585906518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2522792431" sldId="288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432103208" sldId="28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215950957" sldId="289"/>
        </pc:sldMkLst>
      </pc:sldChg>
      <pc:sldChg chg="del">
        <pc:chgData name="Sherif Khattab" userId="c83b1e15-36f3-4f46-aceb-05aac24c545e" providerId="ADAL" clId="{D465E260-6117-46B9-9CBF-61B4A5F5C85F}" dt="2021-03-25T13:53:28.880" v="13" actId="47"/>
        <pc:sldMkLst>
          <pc:docMk/>
          <pc:sldMk cId="854989116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24210265" sldId="29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744154349" sldId="300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1109118327" sldId="394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667476326" sldId="405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65826998" sldId="406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94172444" sldId="407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736020179" sldId="408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059249952" sldId="409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223946229" sldId="41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3928099657" sldId="411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533808976" sldId="41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254031112" sldId="41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70137101" sldId="42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670312813" sldId="42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428579007" sldId="422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613526993" sldId="42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544263778" sldId="42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4715571" sldId="42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532216384" sldId="42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316130764" sldId="42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77041622" sldId="428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886175264" sldId="42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039785599" sldId="430"/>
        </pc:sldMkLst>
      </pc:sldChg>
      <pc:sldChg chg="add del">
        <pc:chgData name="Sherif Khattab" userId="c83b1e15-36f3-4f46-aceb-05aac24c545e" providerId="ADAL" clId="{D465E260-6117-46B9-9CBF-61B4A5F5C85F}" dt="2021-03-25T14:03:50.883" v="19"/>
        <pc:sldMkLst>
          <pc:docMk/>
          <pc:sldMk cId="1901348275" sldId="431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431660730" sldId="433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417002093" sldId="434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5914909" sldId="435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005745473" sldId="436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2382635928" sldId="437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110092608" sldId="438"/>
        </pc:sldMkLst>
      </pc:sldChg>
      <pc:sldChg chg="add del modTransition">
        <pc:chgData name="Sherif Khattab" userId="c83b1e15-36f3-4f46-aceb-05aac24c545e" providerId="ADAL" clId="{D465E260-6117-46B9-9CBF-61B4A5F5C85F}" dt="2021-03-25T14:02:54.458" v="16"/>
        <pc:sldMkLst>
          <pc:docMk/>
          <pc:sldMk cId="271414599" sldId="439"/>
        </pc:sldMkLst>
      </pc:sldChg>
      <pc:sldChg chg="add del setBg">
        <pc:chgData name="Sherif Khattab" userId="c83b1e15-36f3-4f46-aceb-05aac24c545e" providerId="ADAL" clId="{D465E260-6117-46B9-9CBF-61B4A5F5C85F}" dt="2021-03-25T14:12:19.281" v="255" actId="47"/>
        <pc:sldMkLst>
          <pc:docMk/>
          <pc:sldMk cId="678617935" sldId="440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1709473859" sldId="441"/>
        </pc:sldMkLst>
      </pc:sldChg>
      <pc:sldChg chg="modSp">
        <pc:chgData name="Sherif Khattab" userId="c83b1e15-36f3-4f46-aceb-05aac24c545e" providerId="ADAL" clId="{D465E260-6117-46B9-9CBF-61B4A5F5C85F}" dt="2021-03-25T13:49:03.183" v="3" actId="20577"/>
        <pc:sldMkLst>
          <pc:docMk/>
          <pc:sldMk cId="702367729" sldId="496"/>
        </pc:sldMkLst>
        <pc:spChg chg="mod">
          <ac:chgData name="Sherif Khattab" userId="c83b1e15-36f3-4f46-aceb-05aac24c545e" providerId="ADAL" clId="{D465E260-6117-46B9-9CBF-61B4A5F5C85F}" dt="2021-03-25T13:49:03.183" v="3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23.956" v="251"/>
        <pc:sldMkLst>
          <pc:docMk/>
          <pc:sldMk cId="4202616107" sldId="500"/>
        </pc:sldMkLst>
        <pc:spChg chg="mod">
          <ac:chgData name="Sherif Khattab" userId="c83b1e15-36f3-4f46-aceb-05aac24c545e" providerId="ADAL" clId="{D465E260-6117-46B9-9CBF-61B4A5F5C85F}" dt="2021-03-25T14:09:31.486" v="184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465E260-6117-46B9-9CBF-61B4A5F5C85F}" dt="2021-03-25T13:53:10.348" v="10" actId="6549"/>
        <pc:sldMkLst>
          <pc:docMk/>
          <pc:sldMk cId="2116864396" sldId="505"/>
        </pc:sldMkLst>
        <pc:spChg chg="mod">
          <ac:chgData name="Sherif Khattab" userId="c83b1e15-36f3-4f46-aceb-05aac24c545e" providerId="ADAL" clId="{D465E260-6117-46B9-9CBF-61B4A5F5C85F}" dt="2021-03-25T13:53:10.348" v="10" actId="654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465E260-6117-46B9-9CBF-61B4A5F5C85F}" dt="2021-03-25T13:49:23.935" v="5" actId="14"/>
        <pc:sldMkLst>
          <pc:docMk/>
          <pc:sldMk cId="3652489610" sldId="506"/>
        </pc:sldMkLst>
        <pc:spChg chg="mod">
          <ac:chgData name="Sherif Khattab" userId="c83b1e15-36f3-4f46-aceb-05aac24c545e" providerId="ADAL" clId="{D465E260-6117-46B9-9CBF-61B4A5F5C85F}" dt="2021-03-25T13:49:23.935" v="5" actId="14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D465E260-6117-46B9-9CBF-61B4A5F5C85F}" dt="2021-03-25T14:11:38.966" v="254"/>
        <pc:sldMkLst>
          <pc:docMk/>
          <pc:sldMk cId="3106578269" sldId="548"/>
        </pc:sldMkLst>
        <pc:spChg chg="mod">
          <ac:chgData name="Sherif Khattab" userId="c83b1e15-36f3-4f46-aceb-05aac24c545e" providerId="ADAL" clId="{D465E260-6117-46B9-9CBF-61B4A5F5C85F}" dt="2021-03-25T14:11:08.327" v="248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D465E260-6117-46B9-9CBF-61B4A5F5C85F}" dt="2021-03-25T22:29:22.354" v="267" actId="1076"/>
        <pc:sldMkLst>
          <pc:docMk/>
          <pc:sldMk cId="41509261" sldId="549"/>
        </pc:sldMkLst>
        <pc:spChg chg="mod">
          <ac:chgData name="Sherif Khattab" userId="c83b1e15-36f3-4f46-aceb-05aac24c545e" providerId="ADAL" clId="{D465E260-6117-46B9-9CBF-61B4A5F5C85F}" dt="2021-03-25T22:29:16.208" v="263" actId="20577"/>
          <ac:spMkLst>
            <pc:docMk/>
            <pc:sldMk cId="41509261" sldId="549"/>
            <ac:spMk id="2" creationId="{7DA7CE99-528C-4930-BF8B-56C082B043B8}"/>
          </ac:spMkLst>
        </pc:spChg>
        <pc:picChg chg="add mod">
          <ac:chgData name="Sherif Khattab" userId="c83b1e15-36f3-4f46-aceb-05aac24c545e" providerId="ADAL" clId="{D465E260-6117-46B9-9CBF-61B4A5F5C85F}" dt="2021-03-25T22:29:22.354" v="267" actId="1076"/>
          <ac:picMkLst>
            <pc:docMk/>
            <pc:sldMk cId="41509261" sldId="549"/>
            <ac:picMk id="7" creationId="{13CB1598-E366-4519-89CC-65AE87753C7D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428283555" sldId="549"/>
        </pc:sldMkLst>
      </pc:sldChg>
      <pc:sldChg chg="add del">
        <pc:chgData name="Sherif Khattab" userId="c83b1e15-36f3-4f46-aceb-05aac24c545e" providerId="ADAL" clId="{D465E260-6117-46B9-9CBF-61B4A5F5C85F}" dt="2021-03-25T14:12:19.281" v="255" actId="47"/>
        <pc:sldMkLst>
          <pc:docMk/>
          <pc:sldMk cId="3678700985" sldId="549"/>
        </pc:sldMkLst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60112464" sldId="550"/>
        </pc:sldMkLst>
      </pc:sldChg>
      <pc:sldChg chg="addSp modSp new mod">
        <pc:chgData name="Sherif Khattab" userId="c83b1e15-36f3-4f46-aceb-05aac24c545e" providerId="ADAL" clId="{D465E260-6117-46B9-9CBF-61B4A5F5C85F}" dt="2021-03-25T22:29:46.754" v="293" actId="1076"/>
        <pc:sldMkLst>
          <pc:docMk/>
          <pc:sldMk cId="4136437328" sldId="550"/>
        </pc:sldMkLst>
        <pc:spChg chg="mod">
          <ac:chgData name="Sherif Khattab" userId="c83b1e15-36f3-4f46-aceb-05aac24c545e" providerId="ADAL" clId="{D465E260-6117-46B9-9CBF-61B4A5F5C85F}" dt="2021-03-25T22:29:41.429" v="290" actId="20577"/>
          <ac:spMkLst>
            <pc:docMk/>
            <pc:sldMk cId="4136437328" sldId="550"/>
            <ac:spMk id="2" creationId="{A7F76985-B033-467D-92B0-9F19CB2366AB}"/>
          </ac:spMkLst>
        </pc:spChg>
        <pc:picChg chg="add mod">
          <ac:chgData name="Sherif Khattab" userId="c83b1e15-36f3-4f46-aceb-05aac24c545e" providerId="ADAL" clId="{D465E260-6117-46B9-9CBF-61B4A5F5C85F}" dt="2021-03-25T22:29:46.754" v="293" actId="1076"/>
          <ac:picMkLst>
            <pc:docMk/>
            <pc:sldMk cId="4136437328" sldId="550"/>
            <ac:picMk id="7" creationId="{F618EF02-B82B-402D-B8CC-69EF863C383E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0:20.922" v="320" actId="1076"/>
        <pc:sldMkLst>
          <pc:docMk/>
          <pc:sldMk cId="1677266450" sldId="551"/>
        </pc:sldMkLst>
        <pc:spChg chg="mod">
          <ac:chgData name="Sherif Khattab" userId="c83b1e15-36f3-4f46-aceb-05aac24c545e" providerId="ADAL" clId="{D465E260-6117-46B9-9CBF-61B4A5F5C85F}" dt="2021-03-25T22:30:15.840" v="317" actId="20577"/>
          <ac:spMkLst>
            <pc:docMk/>
            <pc:sldMk cId="1677266450" sldId="551"/>
            <ac:spMk id="2" creationId="{81EC2A6C-7AC8-4269-9A83-E123FEBC3022}"/>
          </ac:spMkLst>
        </pc:spChg>
        <pc:picChg chg="add mod">
          <ac:chgData name="Sherif Khattab" userId="c83b1e15-36f3-4f46-aceb-05aac24c545e" providerId="ADAL" clId="{D465E260-6117-46B9-9CBF-61B4A5F5C85F}" dt="2021-03-25T22:30:20.922" v="320" actId="1076"/>
          <ac:picMkLst>
            <pc:docMk/>
            <pc:sldMk cId="1677266450" sldId="551"/>
            <ac:picMk id="7" creationId="{C5EBAE04-D305-47B5-A9D0-7AF502176F68}"/>
          </ac:picMkLst>
        </pc:picChg>
      </pc:sldChg>
      <pc:sldChg chg="del">
        <pc:chgData name="Sherif Khattab" userId="c83b1e15-36f3-4f46-aceb-05aac24c545e" providerId="ADAL" clId="{D465E260-6117-46B9-9CBF-61B4A5F5C85F}" dt="2021-03-25T13:53:14.879" v="11" actId="47"/>
        <pc:sldMkLst>
          <pc:docMk/>
          <pc:sldMk cId="2345527345" sldId="551"/>
        </pc:sldMkLst>
      </pc:sldChg>
      <pc:sldChg chg="addSp modSp new mod">
        <pc:chgData name="Sherif Khattab" userId="c83b1e15-36f3-4f46-aceb-05aac24c545e" providerId="ADAL" clId="{D465E260-6117-46B9-9CBF-61B4A5F5C85F}" dt="2021-03-25T22:30:50.310" v="354" actId="20577"/>
        <pc:sldMkLst>
          <pc:docMk/>
          <pc:sldMk cId="2358415282" sldId="552"/>
        </pc:sldMkLst>
        <pc:spChg chg="mod">
          <ac:chgData name="Sherif Khattab" userId="c83b1e15-36f3-4f46-aceb-05aac24c545e" providerId="ADAL" clId="{D465E260-6117-46B9-9CBF-61B4A5F5C85F}" dt="2021-03-25T22:30:50.310" v="354" actId="20577"/>
          <ac:spMkLst>
            <pc:docMk/>
            <pc:sldMk cId="2358415282" sldId="552"/>
            <ac:spMk id="2" creationId="{6AE18785-4FDB-4DE0-A162-68AF601A2BCE}"/>
          </ac:spMkLst>
        </pc:spChg>
        <pc:picChg chg="add mod">
          <ac:chgData name="Sherif Khattab" userId="c83b1e15-36f3-4f46-aceb-05aac24c545e" providerId="ADAL" clId="{D465E260-6117-46B9-9CBF-61B4A5F5C85F}" dt="2021-03-25T22:30:40.207" v="335" actId="1076"/>
          <ac:picMkLst>
            <pc:docMk/>
            <pc:sldMk cId="2358415282" sldId="552"/>
            <ac:picMk id="7" creationId="{486B6EA4-E285-487A-9994-B199E4D407AD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2710081899" sldId="552"/>
        </pc:sldMkLst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610468400" sldId="553"/>
        </pc:sldMkLst>
      </pc:sldChg>
      <pc:sldChg chg="addSp delSp modSp new mod">
        <pc:chgData name="Sherif Khattab" userId="c83b1e15-36f3-4f46-aceb-05aac24c545e" providerId="ADAL" clId="{D465E260-6117-46B9-9CBF-61B4A5F5C85F}" dt="2021-03-25T22:31:29.504" v="368" actId="1076"/>
        <pc:sldMkLst>
          <pc:docMk/>
          <pc:sldMk cId="2824507597" sldId="553"/>
        </pc:sldMkLst>
        <pc:spChg chg="mod">
          <ac:chgData name="Sherif Khattab" userId="c83b1e15-36f3-4f46-aceb-05aac24c545e" providerId="ADAL" clId="{D465E260-6117-46B9-9CBF-61B4A5F5C85F}" dt="2021-03-25T22:31:14.620" v="363" actId="20577"/>
          <ac:spMkLst>
            <pc:docMk/>
            <pc:sldMk cId="2824507597" sldId="553"/>
            <ac:spMk id="2" creationId="{BFF5CA10-71CD-489D-BF80-346391C566A3}"/>
          </ac:spMkLst>
        </pc:spChg>
        <pc:picChg chg="add mod">
          <ac:chgData name="Sherif Khattab" userId="c83b1e15-36f3-4f46-aceb-05aac24c545e" providerId="ADAL" clId="{D465E260-6117-46B9-9CBF-61B4A5F5C85F}" dt="2021-03-25T22:31:29.504" v="368" actId="1076"/>
          <ac:picMkLst>
            <pc:docMk/>
            <pc:sldMk cId="2824507597" sldId="553"/>
            <ac:picMk id="8" creationId="{20806A52-CD20-4B99-A8FF-1C43B6A6BBDF}"/>
          </ac:picMkLst>
        </pc:picChg>
        <pc:inkChg chg="add del">
          <ac:chgData name="Sherif Khattab" userId="c83b1e15-36f3-4f46-aceb-05aac24c545e" providerId="ADAL" clId="{D465E260-6117-46B9-9CBF-61B4A5F5C85F}" dt="2021-03-25T22:31:17.457" v="365"/>
          <ac:inkMkLst>
            <pc:docMk/>
            <pc:sldMk cId="2824507597" sldId="553"/>
            <ac:inkMk id="6" creationId="{BCE6F682-DFA1-4CBC-9C99-FFE1F0B18877}"/>
          </ac:inkMkLst>
        </pc:inkChg>
      </pc:sldChg>
      <pc:sldChg chg="addSp modSp new mod">
        <pc:chgData name="Sherif Khattab" userId="c83b1e15-36f3-4f46-aceb-05aac24c545e" providerId="ADAL" clId="{D465E260-6117-46B9-9CBF-61B4A5F5C85F}" dt="2021-03-25T22:32:11.925" v="384" actId="1076"/>
        <pc:sldMkLst>
          <pc:docMk/>
          <pc:sldMk cId="2802158369" sldId="554"/>
        </pc:sldMkLst>
        <pc:spChg chg="mod">
          <ac:chgData name="Sherif Khattab" userId="c83b1e15-36f3-4f46-aceb-05aac24c545e" providerId="ADAL" clId="{D465E260-6117-46B9-9CBF-61B4A5F5C85F}" dt="2021-03-25T22:32:05.221" v="381" actId="20577"/>
          <ac:spMkLst>
            <pc:docMk/>
            <pc:sldMk cId="2802158369" sldId="554"/>
            <ac:spMk id="2" creationId="{2EA75BEF-03C6-49D6-92B6-6242A0CCD469}"/>
          </ac:spMkLst>
        </pc:spChg>
        <pc:picChg chg="add mod">
          <ac:chgData name="Sherif Khattab" userId="c83b1e15-36f3-4f46-aceb-05aac24c545e" providerId="ADAL" clId="{D465E260-6117-46B9-9CBF-61B4A5F5C85F}" dt="2021-03-25T22:32:11.925" v="384" actId="1076"/>
          <ac:picMkLst>
            <pc:docMk/>
            <pc:sldMk cId="2802158369" sldId="554"/>
            <ac:picMk id="7" creationId="{15F001A1-F284-4E38-BA4D-0D3643B9C6A9}"/>
          </ac:picMkLst>
        </pc:picChg>
      </pc:sldChg>
      <pc:sldChg chg="del">
        <pc:chgData name="Sherif Khattab" userId="c83b1e15-36f3-4f46-aceb-05aac24c545e" providerId="ADAL" clId="{D465E260-6117-46B9-9CBF-61B4A5F5C85F}" dt="2021-03-25T13:53:19.249" v="12" actId="47"/>
        <pc:sldMkLst>
          <pc:docMk/>
          <pc:sldMk cId="3409659747" sldId="554"/>
        </pc:sldMkLst>
      </pc:sldChg>
      <pc:sldChg chg="addSp modSp new mod">
        <pc:chgData name="Sherif Khattab" userId="c83b1e15-36f3-4f46-aceb-05aac24c545e" providerId="ADAL" clId="{D465E260-6117-46B9-9CBF-61B4A5F5C85F}" dt="2021-03-25T22:32:45.714" v="400" actId="1076"/>
        <pc:sldMkLst>
          <pc:docMk/>
          <pc:sldMk cId="1642479177" sldId="555"/>
        </pc:sldMkLst>
        <pc:spChg chg="mod">
          <ac:chgData name="Sherif Khattab" userId="c83b1e15-36f3-4f46-aceb-05aac24c545e" providerId="ADAL" clId="{D465E260-6117-46B9-9CBF-61B4A5F5C85F}" dt="2021-03-25T22:32:39.875" v="397" actId="20577"/>
          <ac:spMkLst>
            <pc:docMk/>
            <pc:sldMk cId="1642479177" sldId="555"/>
            <ac:spMk id="2" creationId="{91F73BC3-96B1-4F0B-8FB8-4E6CE6438270}"/>
          </ac:spMkLst>
        </pc:spChg>
        <pc:picChg chg="add mod">
          <ac:chgData name="Sherif Khattab" userId="c83b1e15-36f3-4f46-aceb-05aac24c545e" providerId="ADAL" clId="{D465E260-6117-46B9-9CBF-61B4A5F5C85F}" dt="2021-03-25T22:32:45.714" v="400" actId="1076"/>
          <ac:picMkLst>
            <pc:docMk/>
            <pc:sldMk cId="1642479177" sldId="555"/>
            <ac:picMk id="7" creationId="{66035429-423D-432E-BFE4-007FE4DFA2AF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23.291" v="429" actId="1076"/>
        <pc:sldMkLst>
          <pc:docMk/>
          <pc:sldMk cId="298043200" sldId="556"/>
        </pc:sldMkLst>
        <pc:spChg chg="mod">
          <ac:chgData name="Sherif Khattab" userId="c83b1e15-36f3-4f46-aceb-05aac24c545e" providerId="ADAL" clId="{D465E260-6117-46B9-9CBF-61B4A5F5C85F}" dt="2021-03-25T22:33:17.443" v="426" actId="20577"/>
          <ac:spMkLst>
            <pc:docMk/>
            <pc:sldMk cId="298043200" sldId="556"/>
            <ac:spMk id="2" creationId="{A33447F8-067A-48FD-9123-62FF305CFE43}"/>
          </ac:spMkLst>
        </pc:spChg>
        <pc:picChg chg="add mod">
          <ac:chgData name="Sherif Khattab" userId="c83b1e15-36f3-4f46-aceb-05aac24c545e" providerId="ADAL" clId="{D465E260-6117-46B9-9CBF-61B4A5F5C85F}" dt="2021-03-25T22:33:23.291" v="429" actId="1076"/>
          <ac:picMkLst>
            <pc:docMk/>
            <pc:sldMk cId="298043200" sldId="556"/>
            <ac:picMk id="7" creationId="{E0F8EF21-23F8-48BC-8E4C-ACEDC35F44A8}"/>
          </ac:picMkLst>
        </pc:picChg>
      </pc:sldChg>
      <pc:sldChg chg="addSp modSp new mod">
        <pc:chgData name="Sherif Khattab" userId="c83b1e15-36f3-4f46-aceb-05aac24c545e" providerId="ADAL" clId="{D465E260-6117-46B9-9CBF-61B4A5F5C85F}" dt="2021-03-25T22:33:53.082" v="446" actId="1076"/>
        <pc:sldMkLst>
          <pc:docMk/>
          <pc:sldMk cId="3356128445" sldId="557"/>
        </pc:sldMkLst>
        <pc:spChg chg="mod">
          <ac:chgData name="Sherif Khattab" userId="c83b1e15-36f3-4f46-aceb-05aac24c545e" providerId="ADAL" clId="{D465E260-6117-46B9-9CBF-61B4A5F5C85F}" dt="2021-03-25T22:33:47.434" v="443" actId="20577"/>
          <ac:spMkLst>
            <pc:docMk/>
            <pc:sldMk cId="3356128445" sldId="557"/>
            <ac:spMk id="2" creationId="{D3A84E1A-01EF-4165-A2F1-2E2368A2A02E}"/>
          </ac:spMkLst>
        </pc:spChg>
        <pc:picChg chg="add mod">
          <ac:chgData name="Sherif Khattab" userId="c83b1e15-36f3-4f46-aceb-05aac24c545e" providerId="ADAL" clId="{D465E260-6117-46B9-9CBF-61B4A5F5C85F}" dt="2021-03-25T22:33:53.082" v="446" actId="1076"/>
          <ac:picMkLst>
            <pc:docMk/>
            <pc:sldMk cId="3356128445" sldId="557"/>
            <ac:picMk id="7" creationId="{E0F86885-33C5-4BB6-8AF9-494B791027C8}"/>
          </ac:picMkLst>
        </pc:picChg>
      </pc:sldChg>
    </pc:docChg>
  </pc:docChgLst>
  <pc:docChgLst>
    <pc:chgData name="Khattab, Sherif" userId="c83b1e15-36f3-4f46-aceb-05aac24c545e" providerId="ADAL" clId="{996C8A99-657B-4A63-A3BB-9EA290D90D5B}"/>
    <pc:docChg chg="addSld modSld">
      <pc:chgData name="Khattab, Sherif" userId="c83b1e15-36f3-4f46-aceb-05aac24c545e" providerId="ADAL" clId="{996C8A99-657B-4A63-A3BB-9EA290D90D5B}" dt="2021-04-06T22:41:59.550" v="139" actId="1076"/>
      <pc:docMkLst>
        <pc:docMk/>
      </pc:docMkLst>
      <pc:sldChg chg="addSp delSp modSp mod">
        <pc:chgData name="Khattab, Sherif" userId="c83b1e15-36f3-4f46-aceb-05aac24c545e" providerId="ADAL" clId="{996C8A99-657B-4A63-A3BB-9EA290D90D5B}" dt="2021-04-06T22:41:59.550" v="139" actId="1076"/>
        <pc:sldMkLst>
          <pc:docMk/>
          <pc:sldMk cId="2870137101" sldId="420"/>
        </pc:sldMkLst>
        <pc:picChg chg="add mod">
          <ac:chgData name="Khattab, Sherif" userId="c83b1e15-36f3-4f46-aceb-05aac24c545e" providerId="ADAL" clId="{996C8A99-657B-4A63-A3BB-9EA290D90D5B}" dt="2021-04-06T22:41:59.550" v="139" actId="1076"/>
          <ac:picMkLst>
            <pc:docMk/>
            <pc:sldMk cId="2870137101" sldId="420"/>
            <ac:picMk id="6" creationId="{EBCF0827-D7FA-408A-8F8E-09A0A5B80392}"/>
          </ac:picMkLst>
        </pc:picChg>
        <pc:picChg chg="mod">
          <ac:chgData name="Khattab, Sherif" userId="c83b1e15-36f3-4f46-aceb-05aac24c545e" providerId="ADAL" clId="{996C8A99-657B-4A63-A3BB-9EA290D90D5B}" dt="2021-04-06T22:41:36.394" v="132" actId="1076"/>
          <ac:picMkLst>
            <pc:docMk/>
            <pc:sldMk cId="2870137101" sldId="420"/>
            <ac:picMk id="26628" creationId="{94262326-28B5-CB48-8883-E78ABF194A22}"/>
          </ac:picMkLst>
        </pc:picChg>
        <pc:inkChg chg="add del">
          <ac:chgData name="Khattab, Sherif" userId="c83b1e15-36f3-4f46-aceb-05aac24c545e" providerId="ADAL" clId="{996C8A99-657B-4A63-A3BB-9EA290D90D5B}" dt="2021-04-06T22:41:39.219" v="134"/>
          <ac:inkMkLst>
            <pc:docMk/>
            <pc:sldMk cId="2870137101" sldId="420"/>
            <ac:inkMk id="2" creationId="{AFFEBBD1-078D-4913-898D-540AADC1D90E}"/>
          </ac:inkMkLst>
        </pc:inkChg>
      </pc:sldChg>
      <pc:sldChg chg="addSp modSp new mod">
        <pc:chgData name="Khattab, Sherif" userId="c83b1e15-36f3-4f46-aceb-05aac24c545e" providerId="ADAL" clId="{996C8A99-657B-4A63-A3BB-9EA290D90D5B}" dt="2021-04-06T22:38:12.600" v="14" actId="1076"/>
        <pc:sldMkLst>
          <pc:docMk/>
          <pc:sldMk cId="322863907" sldId="552"/>
        </pc:sldMkLst>
        <pc:spChg chg="mod">
          <ac:chgData name="Khattab, Sherif" userId="c83b1e15-36f3-4f46-aceb-05aac24c545e" providerId="ADAL" clId="{996C8A99-657B-4A63-A3BB-9EA290D90D5B}" dt="2021-04-06T22:38:06.321" v="11" actId="20577"/>
          <ac:spMkLst>
            <pc:docMk/>
            <pc:sldMk cId="322863907" sldId="552"/>
            <ac:spMk id="2" creationId="{F2B76A3F-6D34-4BF1-A239-2187A8DCAD04}"/>
          </ac:spMkLst>
        </pc:spChg>
        <pc:picChg chg="add mod">
          <ac:chgData name="Khattab, Sherif" userId="c83b1e15-36f3-4f46-aceb-05aac24c545e" providerId="ADAL" clId="{996C8A99-657B-4A63-A3BB-9EA290D90D5B}" dt="2021-04-06T22:38:12.600" v="14" actId="1076"/>
          <ac:picMkLst>
            <pc:docMk/>
            <pc:sldMk cId="322863907" sldId="552"/>
            <ac:picMk id="7" creationId="{6FF9F4C5-E0A2-48A0-9067-ACAD181EF75E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39:13.133" v="40" actId="14100"/>
        <pc:sldMkLst>
          <pc:docMk/>
          <pc:sldMk cId="3425462745" sldId="553"/>
        </pc:sldMkLst>
        <pc:spChg chg="mod">
          <ac:chgData name="Khattab, Sherif" userId="c83b1e15-36f3-4f46-aceb-05aac24c545e" providerId="ADAL" clId="{996C8A99-657B-4A63-A3BB-9EA290D90D5B}" dt="2021-04-06T22:39:03.716" v="36" actId="20577"/>
          <ac:spMkLst>
            <pc:docMk/>
            <pc:sldMk cId="3425462745" sldId="553"/>
            <ac:spMk id="2" creationId="{C8935355-B403-4918-BD9B-FED4E1A50681}"/>
          </ac:spMkLst>
        </pc:spChg>
        <pc:picChg chg="add mod">
          <ac:chgData name="Khattab, Sherif" userId="c83b1e15-36f3-4f46-aceb-05aac24c545e" providerId="ADAL" clId="{996C8A99-657B-4A63-A3BB-9EA290D90D5B}" dt="2021-04-06T22:39:13.133" v="40" actId="14100"/>
          <ac:picMkLst>
            <pc:docMk/>
            <pc:sldMk cId="3425462745" sldId="553"/>
            <ac:picMk id="7" creationId="{C7A3A45E-47CA-45A8-B80B-0A3A514CA0DB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0:22.856" v="90" actId="1076"/>
        <pc:sldMkLst>
          <pc:docMk/>
          <pc:sldMk cId="983398899" sldId="554"/>
        </pc:sldMkLst>
        <pc:spChg chg="mod">
          <ac:chgData name="Khattab, Sherif" userId="c83b1e15-36f3-4f46-aceb-05aac24c545e" providerId="ADAL" clId="{996C8A99-657B-4A63-A3BB-9EA290D90D5B}" dt="2021-04-06T22:40:16.048" v="86" actId="20577"/>
          <ac:spMkLst>
            <pc:docMk/>
            <pc:sldMk cId="983398899" sldId="554"/>
            <ac:spMk id="2" creationId="{A05BD7D0-6A15-423F-BCCD-8C612C9D938E}"/>
          </ac:spMkLst>
        </pc:spChg>
        <pc:picChg chg="add mod">
          <ac:chgData name="Khattab, Sherif" userId="c83b1e15-36f3-4f46-aceb-05aac24c545e" providerId="ADAL" clId="{996C8A99-657B-4A63-A3BB-9EA290D90D5B}" dt="2021-04-06T22:40:22.856" v="90" actId="1076"/>
          <ac:picMkLst>
            <pc:docMk/>
            <pc:sldMk cId="983398899" sldId="554"/>
            <ac:picMk id="7" creationId="{475F2D1F-E81D-435A-B330-318216C0AFB6}"/>
          </ac:picMkLst>
        </pc:picChg>
      </pc:sldChg>
      <pc:sldChg chg="addSp modSp new mod">
        <pc:chgData name="Khattab, Sherif" userId="c83b1e15-36f3-4f46-aceb-05aac24c545e" providerId="ADAL" clId="{996C8A99-657B-4A63-A3BB-9EA290D90D5B}" dt="2021-04-06T22:41:11.008" v="131" actId="1076"/>
        <pc:sldMkLst>
          <pc:docMk/>
          <pc:sldMk cId="3729000525" sldId="555"/>
        </pc:sldMkLst>
        <pc:spChg chg="mod">
          <ac:chgData name="Khattab, Sherif" userId="c83b1e15-36f3-4f46-aceb-05aac24c545e" providerId="ADAL" clId="{996C8A99-657B-4A63-A3BB-9EA290D90D5B}" dt="2021-04-06T22:40:55.579" v="128" actId="20577"/>
          <ac:spMkLst>
            <pc:docMk/>
            <pc:sldMk cId="3729000525" sldId="555"/>
            <ac:spMk id="2" creationId="{CB08F4D9-EAE4-4285-AFE5-71C9F1588CCB}"/>
          </ac:spMkLst>
        </pc:spChg>
        <pc:picChg chg="add mod">
          <ac:chgData name="Khattab, Sherif" userId="c83b1e15-36f3-4f46-aceb-05aac24c545e" providerId="ADAL" clId="{996C8A99-657B-4A63-A3BB-9EA290D90D5B}" dt="2021-04-06T22:41:11.008" v="131" actId="1076"/>
          <ac:picMkLst>
            <pc:docMk/>
            <pc:sldMk cId="3729000525" sldId="555"/>
            <ac:picMk id="7" creationId="{20EF07C9-19E8-42AA-9F73-7CCF13FC59E2}"/>
          </ac:picMkLst>
        </pc:pic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  <pc:docChgLst>
    <pc:chgData name="Sherif Khattab" userId="c83b1e15-36f3-4f46-aceb-05aac24c545e" providerId="ADAL" clId="{32C2E2D0-6A36-4E17-AAB4-1C60A1AA03DA}"/>
    <pc:docChg chg="modSld">
      <pc:chgData name="Sherif Khattab" userId="c83b1e15-36f3-4f46-aceb-05aac24c545e" providerId="ADAL" clId="{32C2E2D0-6A36-4E17-AAB4-1C60A1AA03DA}" dt="2021-03-16T13:31:26.631" v="42" actId="20577"/>
      <pc:docMkLst>
        <pc:docMk/>
      </pc:docMkLst>
      <pc:sldChg chg="modSp modAnim">
        <pc:chgData name="Sherif Khattab" userId="c83b1e15-36f3-4f46-aceb-05aac24c545e" providerId="ADAL" clId="{32C2E2D0-6A36-4E17-AAB4-1C60A1AA03DA}" dt="2021-03-16T13:31:26.631" v="42" actId="20577"/>
        <pc:sldMkLst>
          <pc:docMk/>
          <pc:sldMk cId="702367729" sldId="496"/>
        </pc:sldMkLst>
        <pc:spChg chg="mod">
          <ac:chgData name="Sherif Khattab" userId="c83b1e15-36f3-4f46-aceb-05aac24c545e" providerId="ADAL" clId="{32C2E2D0-6A36-4E17-AAB4-1C60A1AA03DA}" dt="2021-03-16T13:31:26.631" v="42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CDF5E54B-A9DD-4F31-92E7-B9AFD5EBBFA3}"/>
    <pc:docChg chg="undo custSel addSld delSld modSld">
      <pc:chgData name="Khattab, Sherif" userId="c83b1e15-36f3-4f46-aceb-05aac24c545e" providerId="ADAL" clId="{CDF5E54B-A9DD-4F31-92E7-B9AFD5EBBFA3}" dt="2021-03-31T02:52:03.172" v="431" actId="47"/>
      <pc:docMkLst>
        <pc:docMk/>
      </pc:docMkLst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20210171" sldId="28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585906518" sldId="28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215950957" sldId="28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744154349" sldId="300"/>
        </pc:sldMkLst>
      </pc:sldChg>
      <pc:sldChg chg="addSp modSp mod">
        <pc:chgData name="Khattab, Sherif" userId="c83b1e15-36f3-4f46-aceb-05aac24c545e" providerId="ADAL" clId="{CDF5E54B-A9DD-4F31-92E7-B9AFD5EBBFA3}" dt="2021-03-31T02:51:30.595" v="427" actId="1076"/>
        <pc:sldMkLst>
          <pc:docMk/>
          <pc:sldMk cId="2850776597" sldId="318"/>
        </pc:sldMkLst>
        <pc:spChg chg="mod">
          <ac:chgData name="Khattab, Sherif" userId="c83b1e15-36f3-4f46-aceb-05aac24c545e" providerId="ADAL" clId="{CDF5E54B-A9DD-4F31-92E7-B9AFD5EBBFA3}" dt="2021-03-31T02:51:05.510" v="395" actId="21"/>
          <ac:spMkLst>
            <pc:docMk/>
            <pc:sldMk cId="2850776597" sldId="318"/>
            <ac:spMk id="81923" creationId="{A3CCB240-3E42-174F-ABA0-A16B09F65BF9}"/>
          </ac:spMkLst>
        </pc:spChg>
        <pc:picChg chg="add mod">
          <ac:chgData name="Khattab, Sherif" userId="c83b1e15-36f3-4f46-aceb-05aac24c545e" providerId="ADAL" clId="{CDF5E54B-A9DD-4F31-92E7-B9AFD5EBBFA3}" dt="2021-03-31T02:51:30.595" v="427" actId="1076"/>
          <ac:picMkLst>
            <pc:docMk/>
            <pc:sldMk cId="2850776597" sldId="318"/>
            <ac:picMk id="3" creationId="{8D1DDDC3-9E40-45F3-B471-10340B594875}"/>
          </ac:picMkLst>
        </pc:pic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94172444" sldId="40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736020179" sldId="40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59249952" sldId="40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23946229" sldId="41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928099657" sldId="41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33808976" sldId="41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544263778" sldId="42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4715571" sldId="42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532216384" sldId="42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316130764" sldId="42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77041622" sldId="42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039785599" sldId="43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901348275" sldId="431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005745473" sldId="436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678617935" sldId="440"/>
        </pc:sldMkLst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1709473859" sldId="441"/>
        </pc:sldMkLst>
      </pc:sldChg>
      <pc:sldChg chg="modSp mod">
        <pc:chgData name="Khattab, Sherif" userId="c83b1e15-36f3-4f46-aceb-05aac24c545e" providerId="ADAL" clId="{CDF5E54B-A9DD-4F31-92E7-B9AFD5EBBFA3}" dt="2021-03-31T02:47:43.583" v="259" actId="20577"/>
        <pc:sldMkLst>
          <pc:docMk/>
          <pc:sldMk cId="4202616107" sldId="500"/>
        </pc:sldMkLst>
        <pc:spChg chg="mod">
          <ac:chgData name="Khattab, Sherif" userId="c83b1e15-36f3-4f46-aceb-05aac24c545e" providerId="ADAL" clId="{CDF5E54B-A9DD-4F31-92E7-B9AFD5EBBFA3}" dt="2021-03-31T02:47:43.583" v="259" actId="20577"/>
          <ac:spMkLst>
            <pc:docMk/>
            <pc:sldMk cId="4202616107" sldId="500"/>
            <ac:spMk id="2" creationId="{6BF01C35-B7E9-AD43-99C8-95170559C8A0}"/>
          </ac:spMkLst>
        </pc:spChg>
      </pc:sldChg>
      <pc:sldChg chg="modSp mod">
        <pc:chgData name="Khattab, Sherif" userId="c83b1e15-36f3-4f46-aceb-05aac24c545e" providerId="ADAL" clId="{CDF5E54B-A9DD-4F31-92E7-B9AFD5EBBFA3}" dt="2021-03-31T02:47:34.222" v="257" actId="20577"/>
        <pc:sldMkLst>
          <pc:docMk/>
          <pc:sldMk cId="3106578269" sldId="548"/>
        </pc:sldMkLst>
        <pc:spChg chg="mod">
          <ac:chgData name="Khattab, Sherif" userId="c83b1e15-36f3-4f46-aceb-05aac24c545e" providerId="ADAL" clId="{CDF5E54B-A9DD-4F31-92E7-B9AFD5EBBFA3}" dt="2021-03-31T02:47:34.222" v="257" actId="20577"/>
          <ac:spMkLst>
            <pc:docMk/>
            <pc:sldMk cId="3106578269" sldId="548"/>
            <ac:spMk id="2" creationId="{D9354C77-2A5A-3248-B8B5-26713450198B}"/>
          </ac:spMkLst>
        </pc:spChg>
      </pc:sldChg>
      <pc:sldChg chg="del">
        <pc:chgData name="Khattab, Sherif" userId="c83b1e15-36f3-4f46-aceb-05aac24c545e" providerId="ADAL" clId="{CDF5E54B-A9DD-4F31-92E7-B9AFD5EBBFA3}" dt="2021-03-31T02:52:03.172" v="431" actId="47"/>
        <pc:sldMkLst>
          <pc:docMk/>
          <pc:sldMk cId="3678700985" sldId="549"/>
        </pc:sldMkLst>
      </pc:sldChg>
      <pc:sldChg chg="modSp mod">
        <pc:chgData name="Khattab, Sherif" userId="c83b1e15-36f3-4f46-aceb-05aac24c545e" providerId="ADAL" clId="{CDF5E54B-A9DD-4F31-92E7-B9AFD5EBBFA3}" dt="2021-03-31T02:47:52.002" v="262" actId="20577"/>
        <pc:sldMkLst>
          <pc:docMk/>
          <pc:sldMk cId="1744575395" sldId="550"/>
        </pc:sldMkLst>
        <pc:spChg chg="mod">
          <ac:chgData name="Khattab, Sherif" userId="c83b1e15-36f3-4f46-aceb-05aac24c545e" providerId="ADAL" clId="{CDF5E54B-A9DD-4F31-92E7-B9AFD5EBBFA3}" dt="2021-03-31T02:47:52.002" v="262" actId="20577"/>
          <ac:spMkLst>
            <pc:docMk/>
            <pc:sldMk cId="1744575395" sldId="550"/>
            <ac:spMk id="2" creationId="{2D9AF2A9-4F28-8A4D-9020-5814A85DA035}"/>
          </ac:spMkLst>
        </pc:spChg>
      </pc:sldChg>
      <pc:sldChg chg="addSp modSp new mod">
        <pc:chgData name="Khattab, Sherif" userId="c83b1e15-36f3-4f46-aceb-05aac24c545e" providerId="ADAL" clId="{CDF5E54B-A9DD-4F31-92E7-B9AFD5EBBFA3}" dt="2021-03-31T02:42:42.948" v="32" actId="1076"/>
        <pc:sldMkLst>
          <pc:docMk/>
          <pc:sldMk cId="850950041" sldId="551"/>
        </pc:sldMkLst>
        <pc:spChg chg="mod">
          <ac:chgData name="Khattab, Sherif" userId="c83b1e15-36f3-4f46-aceb-05aac24c545e" providerId="ADAL" clId="{CDF5E54B-A9DD-4F31-92E7-B9AFD5EBBFA3}" dt="2021-03-31T02:42:36.378" v="29" actId="20577"/>
          <ac:spMkLst>
            <pc:docMk/>
            <pc:sldMk cId="850950041" sldId="551"/>
            <ac:spMk id="2" creationId="{0E651327-81A4-45C5-83E8-C56CAD569E9F}"/>
          </ac:spMkLst>
        </pc:spChg>
        <pc:picChg chg="add mod">
          <ac:chgData name="Khattab, Sherif" userId="c83b1e15-36f3-4f46-aceb-05aac24c545e" providerId="ADAL" clId="{CDF5E54B-A9DD-4F31-92E7-B9AFD5EBBFA3}" dt="2021-03-31T02:42:42.948" v="32" actId="1076"/>
          <ac:picMkLst>
            <pc:docMk/>
            <pc:sldMk cId="850950041" sldId="551"/>
            <ac:picMk id="7" creationId="{E9A1759D-CDA0-4E05-B709-CB39C778A373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4:11.267" v="95" actId="1076"/>
        <pc:sldMkLst>
          <pc:docMk/>
          <pc:sldMk cId="1688603216" sldId="552"/>
        </pc:sldMkLst>
        <pc:spChg chg="mod">
          <ac:chgData name="Khattab, Sherif" userId="c83b1e15-36f3-4f46-aceb-05aac24c545e" providerId="ADAL" clId="{CDF5E54B-A9DD-4F31-92E7-B9AFD5EBBFA3}" dt="2021-03-31T02:43:15.547" v="86" actId="20577"/>
          <ac:spMkLst>
            <pc:docMk/>
            <pc:sldMk cId="1688603216" sldId="552"/>
            <ac:spMk id="2" creationId="{0A065AA1-B0DE-41C5-9EC9-20A9FE935EAC}"/>
          </ac:spMkLst>
        </pc:spChg>
        <pc:picChg chg="add mod">
          <ac:chgData name="Khattab, Sherif" userId="c83b1e15-36f3-4f46-aceb-05aac24c545e" providerId="ADAL" clId="{CDF5E54B-A9DD-4F31-92E7-B9AFD5EBBFA3}" dt="2021-03-31T02:43:50.650" v="92" actId="1076"/>
          <ac:picMkLst>
            <pc:docMk/>
            <pc:sldMk cId="1688603216" sldId="552"/>
            <ac:picMk id="8" creationId="{B27AFCE4-2F6F-4A7A-81EC-35EE5D7C2063}"/>
          </ac:picMkLst>
        </pc:picChg>
        <pc:picChg chg="add mod">
          <ac:chgData name="Khattab, Sherif" userId="c83b1e15-36f3-4f46-aceb-05aac24c545e" providerId="ADAL" clId="{CDF5E54B-A9DD-4F31-92E7-B9AFD5EBBFA3}" dt="2021-03-31T02:44:11.267" v="95" actId="1076"/>
          <ac:picMkLst>
            <pc:docMk/>
            <pc:sldMk cId="1688603216" sldId="552"/>
            <ac:picMk id="10" creationId="{B5DCD673-CE86-48DF-AB0E-F5667DCD0692}"/>
          </ac:picMkLst>
        </pc:picChg>
        <pc:inkChg chg="add del">
          <ac:chgData name="Khattab, Sherif" userId="c83b1e15-36f3-4f46-aceb-05aac24c545e" providerId="ADAL" clId="{CDF5E54B-A9DD-4F31-92E7-B9AFD5EBBFA3}" dt="2021-03-31T02:43:26.005" v="88"/>
          <ac:inkMkLst>
            <pc:docMk/>
            <pc:sldMk cId="1688603216" sldId="552"/>
            <ac:inkMk id="6" creationId="{A185DD95-27A7-4FC6-8941-532FBD26A6D9}"/>
          </ac:inkMkLst>
        </pc:inkChg>
      </pc:sldChg>
      <pc:sldChg chg="addSp delSp modSp new mod">
        <pc:chgData name="Khattab, Sherif" userId="c83b1e15-36f3-4f46-aceb-05aac24c545e" providerId="ADAL" clId="{CDF5E54B-A9DD-4F31-92E7-B9AFD5EBBFA3}" dt="2021-03-31T02:44:59.547" v="133" actId="1076"/>
        <pc:sldMkLst>
          <pc:docMk/>
          <pc:sldMk cId="2265574628" sldId="553"/>
        </pc:sldMkLst>
        <pc:spChg chg="mod">
          <ac:chgData name="Khattab, Sherif" userId="c83b1e15-36f3-4f46-aceb-05aac24c545e" providerId="ADAL" clId="{CDF5E54B-A9DD-4F31-92E7-B9AFD5EBBFA3}" dt="2021-03-31T02:44:42.161" v="128" actId="20577"/>
          <ac:spMkLst>
            <pc:docMk/>
            <pc:sldMk cId="2265574628" sldId="553"/>
            <ac:spMk id="2" creationId="{6A35B85C-8B73-4F48-9020-9A4FD635C666}"/>
          </ac:spMkLst>
        </pc:spChg>
        <pc:picChg chg="add mod">
          <ac:chgData name="Khattab, Sherif" userId="c83b1e15-36f3-4f46-aceb-05aac24c545e" providerId="ADAL" clId="{CDF5E54B-A9DD-4F31-92E7-B9AFD5EBBFA3}" dt="2021-03-31T02:44:59.547" v="133" actId="1076"/>
          <ac:picMkLst>
            <pc:docMk/>
            <pc:sldMk cId="2265574628" sldId="553"/>
            <ac:picMk id="8" creationId="{CC83FAB4-8881-4EBA-9AF8-81BB77DAA794}"/>
          </ac:picMkLst>
        </pc:picChg>
        <pc:inkChg chg="add del">
          <ac:chgData name="Khattab, Sherif" userId="c83b1e15-36f3-4f46-aceb-05aac24c545e" providerId="ADAL" clId="{CDF5E54B-A9DD-4F31-92E7-B9AFD5EBBFA3}" dt="2021-03-31T02:44:45.575" v="130"/>
          <ac:inkMkLst>
            <pc:docMk/>
            <pc:sldMk cId="2265574628" sldId="553"/>
            <ac:inkMk id="6" creationId="{5A1F3DF2-ECFB-44C9-B819-A82C9BEB8DDD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5:37.979" v="164" actId="1076"/>
        <pc:sldMkLst>
          <pc:docMk/>
          <pc:sldMk cId="3190004034" sldId="554"/>
        </pc:sldMkLst>
        <pc:spChg chg="mod">
          <ac:chgData name="Khattab, Sherif" userId="c83b1e15-36f3-4f46-aceb-05aac24c545e" providerId="ADAL" clId="{CDF5E54B-A9DD-4F31-92E7-B9AFD5EBBFA3}" dt="2021-03-31T02:45:31.228" v="161" actId="20577"/>
          <ac:spMkLst>
            <pc:docMk/>
            <pc:sldMk cId="3190004034" sldId="554"/>
            <ac:spMk id="2" creationId="{AF28AE32-A113-49D2-936B-32C8BB533C19}"/>
          </ac:spMkLst>
        </pc:spChg>
        <pc:picChg chg="add mod">
          <ac:chgData name="Khattab, Sherif" userId="c83b1e15-36f3-4f46-aceb-05aac24c545e" providerId="ADAL" clId="{CDF5E54B-A9DD-4F31-92E7-B9AFD5EBBFA3}" dt="2021-03-31T02:45:37.979" v="164" actId="1076"/>
          <ac:picMkLst>
            <pc:docMk/>
            <pc:sldMk cId="3190004034" sldId="554"/>
            <ac:picMk id="7" creationId="{F935515F-17A2-4FDB-8AC7-FDA313473A67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46:24.334" v="215" actId="1076"/>
        <pc:sldMkLst>
          <pc:docMk/>
          <pc:sldMk cId="3388799766" sldId="555"/>
        </pc:sldMkLst>
        <pc:spChg chg="mod">
          <ac:chgData name="Khattab, Sherif" userId="c83b1e15-36f3-4f46-aceb-05aac24c545e" providerId="ADAL" clId="{CDF5E54B-A9DD-4F31-92E7-B9AFD5EBBFA3}" dt="2021-03-31T02:46:18.350" v="212" actId="20577"/>
          <ac:spMkLst>
            <pc:docMk/>
            <pc:sldMk cId="3388799766" sldId="555"/>
            <ac:spMk id="2" creationId="{8BE4F311-23F2-43B9-BAF2-24772A340293}"/>
          </ac:spMkLst>
        </pc:spChg>
        <pc:picChg chg="add mod">
          <ac:chgData name="Khattab, Sherif" userId="c83b1e15-36f3-4f46-aceb-05aac24c545e" providerId="ADAL" clId="{CDF5E54B-A9DD-4F31-92E7-B9AFD5EBBFA3}" dt="2021-03-31T02:46:24.334" v="215" actId="1076"/>
          <ac:picMkLst>
            <pc:docMk/>
            <pc:sldMk cId="3388799766" sldId="555"/>
            <ac:picMk id="7" creationId="{F638C2A0-FA0E-436C-870D-190E1E6F0D02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7:01.567" v="239" actId="22"/>
        <pc:sldMkLst>
          <pc:docMk/>
          <pc:sldMk cId="3451575800" sldId="556"/>
        </pc:sldMkLst>
        <pc:spChg chg="mod">
          <ac:chgData name="Khattab, Sherif" userId="c83b1e15-36f3-4f46-aceb-05aac24c545e" providerId="ADAL" clId="{CDF5E54B-A9DD-4F31-92E7-B9AFD5EBBFA3}" dt="2021-03-31T02:46:45.941" v="236" actId="20577"/>
          <ac:spMkLst>
            <pc:docMk/>
            <pc:sldMk cId="3451575800" sldId="556"/>
            <ac:spMk id="2" creationId="{6BE8AB82-3E0A-4A0F-98AF-078F77676904}"/>
          </ac:spMkLst>
        </pc:spChg>
        <pc:picChg chg="add">
          <ac:chgData name="Khattab, Sherif" userId="c83b1e15-36f3-4f46-aceb-05aac24c545e" providerId="ADAL" clId="{CDF5E54B-A9DD-4F31-92E7-B9AFD5EBBFA3}" dt="2021-03-31T02:47:01.567" v="239" actId="22"/>
          <ac:picMkLst>
            <pc:docMk/>
            <pc:sldMk cId="3451575800" sldId="556"/>
            <ac:picMk id="8" creationId="{46D3DD1A-A1B8-467D-94CF-605E7B5BB8DC}"/>
          </ac:picMkLst>
        </pc:picChg>
        <pc:inkChg chg="add del">
          <ac:chgData name="Khattab, Sherif" userId="c83b1e15-36f3-4f46-aceb-05aac24c545e" providerId="ADAL" clId="{CDF5E54B-A9DD-4F31-92E7-B9AFD5EBBFA3}" dt="2021-03-31T02:46:49.184" v="238"/>
          <ac:inkMkLst>
            <pc:docMk/>
            <pc:sldMk cId="3451575800" sldId="556"/>
            <ac:inkMk id="6" creationId="{C6FF00CA-C9C4-436E-AFC4-F93705DF39A9}"/>
          </ac:inkMkLst>
        </pc:inkChg>
      </pc:sldChg>
      <pc:sldChg chg="addSp modSp new mod">
        <pc:chgData name="Khattab, Sherif" userId="c83b1e15-36f3-4f46-aceb-05aac24c545e" providerId="ADAL" clId="{CDF5E54B-A9DD-4F31-92E7-B9AFD5EBBFA3}" dt="2021-03-31T02:47:27.857" v="255" actId="1076"/>
        <pc:sldMkLst>
          <pc:docMk/>
          <pc:sldMk cId="3593300295" sldId="557"/>
        </pc:sldMkLst>
        <pc:spChg chg="mod">
          <ac:chgData name="Khattab, Sherif" userId="c83b1e15-36f3-4f46-aceb-05aac24c545e" providerId="ADAL" clId="{CDF5E54B-A9DD-4F31-92E7-B9AFD5EBBFA3}" dt="2021-03-31T02:47:22.362" v="252" actId="20577"/>
          <ac:spMkLst>
            <pc:docMk/>
            <pc:sldMk cId="3593300295" sldId="557"/>
            <ac:spMk id="2" creationId="{B2995540-B46E-4C6F-BAD6-54BED4B55E05}"/>
          </ac:spMkLst>
        </pc:spChg>
        <pc:picChg chg="add mod">
          <ac:chgData name="Khattab, Sherif" userId="c83b1e15-36f3-4f46-aceb-05aac24c545e" providerId="ADAL" clId="{CDF5E54B-A9DD-4F31-92E7-B9AFD5EBBFA3}" dt="2021-03-31T02:47:27.857" v="255" actId="1076"/>
          <ac:picMkLst>
            <pc:docMk/>
            <pc:sldMk cId="3593300295" sldId="557"/>
            <ac:picMk id="7" creationId="{A73B272C-4BD3-4556-8165-15707027C0BE}"/>
          </ac:picMkLst>
        </pc:picChg>
      </pc:sldChg>
      <pc:sldChg chg="new del">
        <pc:chgData name="Khattab, Sherif" userId="c83b1e15-36f3-4f46-aceb-05aac24c545e" providerId="ADAL" clId="{CDF5E54B-A9DD-4F31-92E7-B9AFD5EBBFA3}" dt="2021-03-31T02:48:10.964" v="264" actId="680"/>
        <pc:sldMkLst>
          <pc:docMk/>
          <pc:sldMk cId="174322427" sldId="558"/>
        </pc:sldMkLst>
      </pc:sldChg>
      <pc:sldChg chg="addSp modSp new mod">
        <pc:chgData name="Khattab, Sherif" userId="c83b1e15-36f3-4f46-aceb-05aac24c545e" providerId="ADAL" clId="{CDF5E54B-A9DD-4F31-92E7-B9AFD5EBBFA3}" dt="2021-03-31T02:48:22.962" v="280" actId="1076"/>
        <pc:sldMkLst>
          <pc:docMk/>
          <pc:sldMk cId="2958024077" sldId="558"/>
        </pc:sldMkLst>
        <pc:spChg chg="mod">
          <ac:chgData name="Khattab, Sherif" userId="c83b1e15-36f3-4f46-aceb-05aac24c545e" providerId="ADAL" clId="{CDF5E54B-A9DD-4F31-92E7-B9AFD5EBBFA3}" dt="2021-03-31T02:48:17.107" v="277" actId="20577"/>
          <ac:spMkLst>
            <pc:docMk/>
            <pc:sldMk cId="2958024077" sldId="558"/>
            <ac:spMk id="2" creationId="{E1B120E0-0BC2-41D1-91E3-0F438EEB532F}"/>
          </ac:spMkLst>
        </pc:spChg>
        <pc:picChg chg="add mod">
          <ac:chgData name="Khattab, Sherif" userId="c83b1e15-36f3-4f46-aceb-05aac24c545e" providerId="ADAL" clId="{CDF5E54B-A9DD-4F31-92E7-B9AFD5EBBFA3}" dt="2021-03-31T02:48:22.962" v="280" actId="1076"/>
          <ac:picMkLst>
            <pc:docMk/>
            <pc:sldMk cId="2958024077" sldId="558"/>
            <ac:picMk id="7" creationId="{08D4AC6F-A1AA-4EE9-96DC-90183EA2556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49:33.922" v="354" actId="1076"/>
        <pc:sldMkLst>
          <pc:docMk/>
          <pc:sldMk cId="2769531636" sldId="559"/>
        </pc:sldMkLst>
        <pc:spChg chg="mod">
          <ac:chgData name="Khattab, Sherif" userId="c83b1e15-36f3-4f46-aceb-05aac24c545e" providerId="ADAL" clId="{CDF5E54B-A9DD-4F31-92E7-B9AFD5EBBFA3}" dt="2021-03-31T02:49:00.082" v="345" actId="404"/>
          <ac:spMkLst>
            <pc:docMk/>
            <pc:sldMk cId="2769531636" sldId="559"/>
            <ac:spMk id="2" creationId="{FE179EA8-5809-42B0-9181-0087A19500D1}"/>
          </ac:spMkLst>
        </pc:spChg>
        <pc:picChg chg="add del mod">
          <ac:chgData name="Khattab, Sherif" userId="c83b1e15-36f3-4f46-aceb-05aac24c545e" providerId="ADAL" clId="{CDF5E54B-A9DD-4F31-92E7-B9AFD5EBBFA3}" dt="2021-03-31T02:49:07.565" v="351" actId="22"/>
          <ac:picMkLst>
            <pc:docMk/>
            <pc:sldMk cId="2769531636" sldId="559"/>
            <ac:picMk id="7" creationId="{DD7172A6-3F72-4501-9D6F-0CB42ED21A1C}"/>
          </ac:picMkLst>
        </pc:picChg>
        <pc:picChg chg="add mod">
          <ac:chgData name="Khattab, Sherif" userId="c83b1e15-36f3-4f46-aceb-05aac24c545e" providerId="ADAL" clId="{CDF5E54B-A9DD-4F31-92E7-B9AFD5EBBFA3}" dt="2021-03-31T02:49:33.922" v="354" actId="1076"/>
          <ac:picMkLst>
            <pc:docMk/>
            <pc:sldMk cId="2769531636" sldId="559"/>
            <ac:picMk id="9" creationId="{0E19916E-629E-47A6-B56C-DED2771455C0}"/>
          </ac:picMkLst>
        </pc:picChg>
      </pc:sldChg>
      <pc:sldChg chg="addSp modSp new mod">
        <pc:chgData name="Khattab, Sherif" userId="c83b1e15-36f3-4f46-aceb-05aac24c545e" providerId="ADAL" clId="{CDF5E54B-A9DD-4F31-92E7-B9AFD5EBBFA3}" dt="2021-03-31T02:50:14.251" v="391" actId="1076"/>
        <pc:sldMkLst>
          <pc:docMk/>
          <pc:sldMk cId="1354291359" sldId="560"/>
        </pc:sldMkLst>
        <pc:spChg chg="mod">
          <ac:chgData name="Khattab, Sherif" userId="c83b1e15-36f3-4f46-aceb-05aac24c545e" providerId="ADAL" clId="{CDF5E54B-A9DD-4F31-92E7-B9AFD5EBBFA3}" dt="2021-03-31T02:50:08.267" v="388" actId="20577"/>
          <ac:spMkLst>
            <pc:docMk/>
            <pc:sldMk cId="1354291359" sldId="560"/>
            <ac:spMk id="2" creationId="{CBABC4E6-63CE-492D-8886-1CEAA536773B}"/>
          </ac:spMkLst>
        </pc:spChg>
        <pc:picChg chg="add mod">
          <ac:chgData name="Khattab, Sherif" userId="c83b1e15-36f3-4f46-aceb-05aac24c545e" providerId="ADAL" clId="{CDF5E54B-A9DD-4F31-92E7-B9AFD5EBBFA3}" dt="2021-03-31T02:50:14.251" v="391" actId="1076"/>
          <ac:picMkLst>
            <pc:docMk/>
            <pc:sldMk cId="1354291359" sldId="560"/>
            <ac:picMk id="7" creationId="{23C606A0-54E2-4F5B-AF24-3610BAAF3EC9}"/>
          </ac:picMkLst>
        </pc:picChg>
      </pc:sldChg>
      <pc:sldChg chg="addSp delSp modSp new mod">
        <pc:chgData name="Khattab, Sherif" userId="c83b1e15-36f3-4f46-aceb-05aac24c545e" providerId="ADAL" clId="{CDF5E54B-A9DD-4F31-92E7-B9AFD5EBBFA3}" dt="2021-03-31T02:51:48.552" v="430" actId="1076"/>
        <pc:sldMkLst>
          <pc:docMk/>
          <pc:sldMk cId="897406678" sldId="561"/>
        </pc:sldMkLst>
        <pc:spChg chg="mod">
          <ac:chgData name="Khattab, Sherif" userId="c83b1e15-36f3-4f46-aceb-05aac24c545e" providerId="ADAL" clId="{CDF5E54B-A9DD-4F31-92E7-B9AFD5EBBFA3}" dt="2021-03-31T02:51:14.117" v="420" actId="20577"/>
          <ac:spMkLst>
            <pc:docMk/>
            <pc:sldMk cId="897406678" sldId="561"/>
            <ac:spMk id="2" creationId="{364EB6DA-041B-4D51-B9AC-CF96D9F0AD30}"/>
          </ac:spMkLst>
        </pc:spChg>
        <pc:spChg chg="mod">
          <ac:chgData name="Khattab, Sherif" userId="c83b1e15-36f3-4f46-aceb-05aac24c545e" providerId="ADAL" clId="{CDF5E54B-A9DD-4F31-92E7-B9AFD5EBBFA3}" dt="2021-03-31T02:51:18.053" v="422" actId="5793"/>
          <ac:spMkLst>
            <pc:docMk/>
            <pc:sldMk cId="897406678" sldId="561"/>
            <ac:spMk id="3" creationId="{8FA7250D-4EA9-4642-9C36-8DE6619E0142}"/>
          </ac:spMkLst>
        </pc:spChg>
        <pc:picChg chg="add mod">
          <ac:chgData name="Khattab, Sherif" userId="c83b1e15-36f3-4f46-aceb-05aac24c545e" providerId="ADAL" clId="{CDF5E54B-A9DD-4F31-92E7-B9AFD5EBBFA3}" dt="2021-03-31T02:51:48.552" v="430" actId="1076"/>
          <ac:picMkLst>
            <pc:docMk/>
            <pc:sldMk cId="897406678" sldId="561"/>
            <ac:picMk id="8" creationId="{2184631F-549F-4F84-94F5-A64892BAE802}"/>
          </ac:picMkLst>
        </pc:picChg>
        <pc:inkChg chg="add del">
          <ac:chgData name="Khattab, Sherif" userId="c83b1e15-36f3-4f46-aceb-05aac24c545e" providerId="ADAL" clId="{CDF5E54B-A9DD-4F31-92E7-B9AFD5EBBFA3}" dt="2021-03-31T02:50:45.549" v="394"/>
          <ac:inkMkLst>
            <pc:docMk/>
            <pc:sldMk cId="897406678" sldId="561"/>
            <ac:inkMk id="6" creationId="{D38B29F5-2F81-44FB-87F4-AEDA9CB95F1C}"/>
          </ac:inkMkLst>
        </pc:inkChg>
      </pc:sldChg>
    </pc:docChg>
  </pc:docChgLst>
  <pc:docChgLst>
    <pc:chgData name="Khattab, Sherif" userId="c83b1e15-36f3-4f46-aceb-05aac24c545e" providerId="ADAL" clId="{F211250E-BB3C-6A46-8CD0-5CF62C997D8E}"/>
    <pc:docChg chg="undo custSel addSld delSld modSld">
      <pc:chgData name="Khattab, Sherif" userId="c83b1e15-36f3-4f46-aceb-05aac24c545e" providerId="ADAL" clId="{F211250E-BB3C-6A46-8CD0-5CF62C997D8E}" dt="2021-03-16T03:21:33.060" v="580"/>
      <pc:docMkLst>
        <pc:docMk/>
      </pc:docMkLst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741449065" sldId="25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530278779" sldId="25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964626202" sldId="25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936872045" sldId="26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3101524373" sldId="264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987170174" sldId="26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2377821666" sldId="266"/>
        </pc:sldMkLst>
      </pc:sldChg>
      <pc:sldChg chg="del">
        <pc:chgData name="Khattab, Sherif" userId="c83b1e15-36f3-4f46-aceb-05aac24c545e" providerId="ADAL" clId="{F211250E-BB3C-6A46-8CD0-5CF62C997D8E}" dt="2021-03-16T03:06:35.829" v="145" actId="2696"/>
        <pc:sldMkLst>
          <pc:docMk/>
          <pc:sldMk cId="1762877546" sldId="267"/>
        </pc:sldMkLst>
      </pc:sldChg>
      <pc:sldChg chg="del">
        <pc:chgData name="Khattab, Sherif" userId="c83b1e15-36f3-4f46-aceb-05aac24c545e" providerId="ADAL" clId="{F211250E-BB3C-6A46-8CD0-5CF62C997D8E}" dt="2021-03-16T03:06:35.138" v="144" actId="2696"/>
        <pc:sldMkLst>
          <pc:docMk/>
          <pc:sldMk cId="1964584242" sldId="268"/>
        </pc:sldMkLst>
      </pc:sldChg>
      <pc:sldChg chg="del">
        <pc:chgData name="Khattab, Sherif" userId="c83b1e15-36f3-4f46-aceb-05aac24c545e" providerId="ADAL" clId="{F211250E-BB3C-6A46-8CD0-5CF62C997D8E}" dt="2021-03-16T03:06:36.471" v="146" actId="2696"/>
        <pc:sldMkLst>
          <pc:docMk/>
          <pc:sldMk cId="3420719142" sldId="269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400270920" sldId="270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958726580" sldId="271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2872089159" sldId="272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1290114436" sldId="273"/>
        </pc:sldMkLst>
      </pc:sldChg>
      <pc:sldChg chg="del">
        <pc:chgData name="Khattab, Sherif" userId="c83b1e15-36f3-4f46-aceb-05aac24c545e" providerId="ADAL" clId="{F211250E-BB3C-6A46-8CD0-5CF62C997D8E}" dt="2021-03-16T03:09:44.132" v="177" actId="2696"/>
        <pc:sldMkLst>
          <pc:docMk/>
          <pc:sldMk cId="4072084408" sldId="274"/>
        </pc:sldMkLst>
      </pc:sldChg>
      <pc:sldChg chg="del">
        <pc:chgData name="Khattab, Sherif" userId="c83b1e15-36f3-4f46-aceb-05aac24c545e" providerId="ADAL" clId="{F211250E-BB3C-6A46-8CD0-5CF62C997D8E}" dt="2021-03-16T03:07:00.128" v="151" actId="2696"/>
        <pc:sldMkLst>
          <pc:docMk/>
          <pc:sldMk cId="2133180735" sldId="275"/>
        </pc:sldMkLst>
      </pc:sldChg>
      <pc:sldChg chg="del">
        <pc:chgData name="Khattab, Sherif" userId="c83b1e15-36f3-4f46-aceb-05aac24c545e" providerId="ADAL" clId="{F211250E-BB3C-6A46-8CD0-5CF62C997D8E}" dt="2021-03-16T03:06:58.659" v="150" actId="2696"/>
        <pc:sldMkLst>
          <pc:docMk/>
          <pc:sldMk cId="731436851" sldId="276"/>
        </pc:sldMkLst>
      </pc:sldChg>
      <pc:sldChg chg="del">
        <pc:chgData name="Khattab, Sherif" userId="c83b1e15-36f3-4f46-aceb-05aac24c545e" providerId="ADAL" clId="{F211250E-BB3C-6A46-8CD0-5CF62C997D8E}" dt="2021-03-16T03:06:56.069" v="149" actId="2696"/>
        <pc:sldMkLst>
          <pc:docMk/>
          <pc:sldMk cId="4072270220" sldId="277"/>
        </pc:sldMkLst>
      </pc:sldChg>
      <pc:sldChg chg="del">
        <pc:chgData name="Khattab, Sherif" userId="c83b1e15-36f3-4f46-aceb-05aac24c545e" providerId="ADAL" clId="{F211250E-BB3C-6A46-8CD0-5CF62C997D8E}" dt="2021-03-16T03:06:50.527" v="147" actId="2696"/>
        <pc:sldMkLst>
          <pc:docMk/>
          <pc:sldMk cId="4127952582" sldId="283"/>
        </pc:sldMkLst>
      </pc:sldChg>
      <pc:sldChg chg="del">
        <pc:chgData name="Khattab, Sherif" userId="c83b1e15-36f3-4f46-aceb-05aac24c545e" providerId="ADAL" clId="{F211250E-BB3C-6A46-8CD0-5CF62C997D8E}" dt="2021-03-16T03:06:54.368" v="148" actId="2696"/>
        <pc:sldMkLst>
          <pc:docMk/>
          <pc:sldMk cId="4127073533" sldId="294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04151404" sldId="296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4196686006" sldId="297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2399762591" sldId="298"/>
        </pc:sldMkLst>
      </pc:sldChg>
      <pc:sldChg chg="del">
        <pc:chgData name="Khattab, Sherif" userId="c83b1e15-36f3-4f46-aceb-05aac24c545e" providerId="ADAL" clId="{F211250E-BB3C-6A46-8CD0-5CF62C997D8E}" dt="2021-03-16T03:07:14.730" v="152" actId="2696"/>
        <pc:sldMkLst>
          <pc:docMk/>
          <pc:sldMk cId="3537317818" sldId="299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011171885" sldId="300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008305597" sldId="300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08305597" sldId="300"/>
            <ac:spMk id="23" creationId="{F4D29084-1026-E54B-BF3E-E7E6CBF47B9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97129254" sldId="301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997127518" sldId="301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997127518" sldId="301"/>
            <ac:spMk id="24" creationId="{091F4296-004E-CE49-AAFA-55B15C5F45C4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384" v="155" actId="27636"/>
        <pc:sldMkLst>
          <pc:docMk/>
          <pc:sldMk cId="3326577638" sldId="30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326577638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F211250E-BB3C-6A46-8CD0-5CF62C997D8E}" dt="2021-03-16T03:07:29.384" v="155" actId="27636"/>
          <ac:spMkLst>
            <pc:docMk/>
            <pc:sldMk cId="3326577638" sldId="302"/>
            <ac:spMk id="65539" creationId="{1743E249-B634-F84F-8890-BC07F8AC8CD0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25943932" sldId="302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75313416" sldId="303"/>
        </pc:sldMkLst>
      </pc:sldChg>
      <pc:sldChg chg="modSp add mod modTransition">
        <pc:chgData name="Khattab, Sherif" userId="c83b1e15-36f3-4f46-aceb-05aac24c545e" providerId="ADAL" clId="{F211250E-BB3C-6A46-8CD0-5CF62C997D8E}" dt="2021-03-16T03:07:29.451" v="156" actId="27636"/>
        <pc:sldMkLst>
          <pc:docMk/>
          <pc:sldMk cId="4070646933" sldId="30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070646933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F211250E-BB3C-6A46-8CD0-5CF62C997D8E}" dt="2021-03-16T03:07:29.451" v="156" actId="27636"/>
          <ac:spMkLst>
            <pc:docMk/>
            <pc:sldMk cId="4070646933" sldId="303"/>
            <ac:spMk id="66563" creationId="{DCA6B586-27BD-9340-845C-D7720A3F92DA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507094966" sldId="30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507094966" sldId="304"/>
            <ac:spMk id="55" creationId="{66C99394-0F40-314C-B56B-DE6569C19673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485301007" sldId="304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638473689" sldId="305"/>
        </pc:sldMkLst>
      </pc:sldChg>
      <pc:sldChg chg="modSp add mod modTransition">
        <pc:chgData name="Khattab, Sherif" userId="c83b1e15-36f3-4f46-aceb-05aac24c545e" providerId="ADAL" clId="{F211250E-BB3C-6A46-8CD0-5CF62C997D8E}" dt="2021-03-16T03:07:29.483" v="157" actId="27636"/>
        <pc:sldMkLst>
          <pc:docMk/>
          <pc:sldMk cId="1421422092" sldId="30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421422092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F211250E-BB3C-6A46-8CD0-5CF62C997D8E}" dt="2021-03-16T03:07:29.483" v="157" actId="27636"/>
          <ac:spMkLst>
            <pc:docMk/>
            <pc:sldMk cId="1421422092" sldId="305"/>
            <ac:spMk id="68611" creationId="{B733C6B2-F4AA-8A40-9EB2-C636662E40D8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275314897" sldId="30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546125415" sldId="30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546125415" sldId="306"/>
            <ac:spMk id="7" creationId="{A8397ACB-E0F4-FE42-BFD3-36927CFF1860}"/>
          </ac:spMkLst>
        </pc:spChg>
      </pc:sldChg>
      <pc:sldChg chg="modSp add mod modTransition">
        <pc:chgData name="Khattab, Sherif" userId="c83b1e15-36f3-4f46-aceb-05aac24c545e" providerId="ADAL" clId="{F211250E-BB3C-6A46-8CD0-5CF62C997D8E}" dt="2021-03-16T03:07:29.507" v="158" actId="27636"/>
        <pc:sldMkLst>
          <pc:docMk/>
          <pc:sldMk cId="1253961903" sldId="30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5396190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F211250E-BB3C-6A46-8CD0-5CF62C997D8E}" dt="2021-03-16T03:07:29.507" v="158" actId="27636"/>
          <ac:spMkLst>
            <pc:docMk/>
            <pc:sldMk cId="1253961903" sldId="307"/>
            <ac:spMk id="70658" creationId="{51232B28-397F-FD45-89DD-5AE99EC4BEE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810140743" sldId="30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333191966" sldId="322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333191966" sldId="322"/>
            <ac:spMk id="41" creationId="{7DE61244-624F-224D-B913-B6BEB9108FB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150368142" sldId="322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711733204" sldId="323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711733204" sldId="323"/>
            <ac:spMk id="4" creationId="{E753EC89-1EB2-2544-B99B-802A30867E26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329139193" sldId="323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202787909" sldId="324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202787909" sldId="324"/>
            <ac:spMk id="110" creationId="{10D9F2C4-A5AC-0442-9913-32D5CE205C31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681558773" sldId="324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85913677" sldId="325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85913677" sldId="325"/>
            <ac:spMk id="125" creationId="{51B034F3-8E6A-6542-8405-5BB382E80D0A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832034141" sldId="325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3749946994" sldId="326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4145898815" sldId="326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4145898815" sldId="326"/>
            <ac:spMk id="4" creationId="{DAB91284-1D8B-204E-8583-15360BFEFCCB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1510547112" sldId="327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2678529084" sldId="327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2678529084" sldId="327"/>
            <ac:spMk id="292" creationId="{C13D240D-F0A0-3841-884C-711F5A23EC23}"/>
          </ac:spMkLst>
        </pc:spChg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1616275" sldId="328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1616275" sldId="328"/>
            <ac:spMk id="4" creationId="{361C86D4-783D-9B4E-BB82-DDFF38B1349C}"/>
          </ac:spMkLst>
        </pc:spChg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51228256" sldId="328"/>
        </pc:sldMkLst>
      </pc:sldChg>
      <pc:sldChg chg="del">
        <pc:chgData name="Khattab, Sherif" userId="c83b1e15-36f3-4f46-aceb-05aac24c545e" providerId="ADAL" clId="{F211250E-BB3C-6A46-8CD0-5CF62C997D8E}" dt="2021-03-16T03:07:20.933" v="153" actId="2696"/>
        <pc:sldMkLst>
          <pc:docMk/>
          <pc:sldMk cId="299752380" sldId="329"/>
        </pc:sldMkLst>
      </pc:sldChg>
      <pc:sldChg chg="modSp add modTransition">
        <pc:chgData name="Khattab, Sherif" userId="c83b1e15-36f3-4f46-aceb-05aac24c545e" providerId="ADAL" clId="{F211250E-BB3C-6A46-8CD0-5CF62C997D8E}" dt="2021-03-16T03:07:28.823" v="154"/>
        <pc:sldMkLst>
          <pc:docMk/>
          <pc:sldMk cId="3998173857" sldId="329"/>
        </pc:sldMkLst>
        <pc:spChg chg="mod">
          <ac:chgData name="Khattab, Sherif" userId="c83b1e15-36f3-4f46-aceb-05aac24c545e" providerId="ADAL" clId="{F211250E-BB3C-6A46-8CD0-5CF62C997D8E}" dt="2021-03-16T03:07:28.823" v="154"/>
          <ac:spMkLst>
            <pc:docMk/>
            <pc:sldMk cId="3998173857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F211250E-BB3C-6A46-8CD0-5CF62C997D8E}" dt="2021-03-16T03:05:54.543" v="131" actId="2696"/>
        <pc:sldMkLst>
          <pc:docMk/>
          <pc:sldMk cId="2482587836" sldId="487"/>
        </pc:sldMkLst>
      </pc:sldChg>
      <pc:sldChg chg="del">
        <pc:chgData name="Khattab, Sherif" userId="c83b1e15-36f3-4f46-aceb-05aac24c545e" providerId="ADAL" clId="{F211250E-BB3C-6A46-8CD0-5CF62C997D8E}" dt="2021-03-16T03:05:54.917" v="132" actId="2696"/>
        <pc:sldMkLst>
          <pc:docMk/>
          <pc:sldMk cId="3936848013" sldId="488"/>
        </pc:sldMkLst>
      </pc:sldChg>
      <pc:sldChg chg="del">
        <pc:chgData name="Khattab, Sherif" userId="c83b1e15-36f3-4f46-aceb-05aac24c545e" providerId="ADAL" clId="{F211250E-BB3C-6A46-8CD0-5CF62C997D8E}" dt="2021-03-16T03:05:55.239" v="133" actId="2696"/>
        <pc:sldMkLst>
          <pc:docMk/>
          <pc:sldMk cId="4132993662" sldId="489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537398195" sldId="490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907216448" sldId="491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636025134" sldId="492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231356886" sldId="493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872131497" sldId="494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089473434" sldId="495"/>
        </pc:sldMkLst>
      </pc:sldChg>
      <pc:sldChg chg="modSp modAnim">
        <pc:chgData name="Khattab, Sherif" userId="c83b1e15-36f3-4f46-aceb-05aac24c545e" providerId="ADAL" clId="{F211250E-BB3C-6A46-8CD0-5CF62C997D8E}" dt="2021-03-16T03:03:38.837" v="1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211250E-BB3C-6A46-8CD0-5CF62C997D8E}" dt="2021-03-16T03:03:38.837" v="1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F211250E-BB3C-6A46-8CD0-5CF62C997D8E}" dt="2021-03-16T03:21:14.181" v="575"/>
        <pc:sldMkLst>
          <pc:docMk/>
          <pc:sldMk cId="4202616107" sldId="500"/>
        </pc:sldMkLst>
        <pc:spChg chg="mod">
          <ac:chgData name="Khattab, Sherif" userId="c83b1e15-36f3-4f46-aceb-05aac24c545e" providerId="ADAL" clId="{F211250E-BB3C-6A46-8CD0-5CF62C997D8E}" dt="2021-03-16T03:20:59.557" v="57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211250E-BB3C-6A46-8CD0-5CF62C997D8E}" dt="2021-03-16T03:20:29.946" v="5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211250E-BB3C-6A46-8CD0-5CF62C997D8E}" dt="2021-03-16T03:08:43.182" v="174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211250E-BB3C-6A46-8CD0-5CF62C997D8E}" dt="2021-03-16T03:08:43.182" v="17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211250E-BB3C-6A46-8CD0-5CF62C997D8E}" dt="2021-03-16T03:10:10.044" v="200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211250E-BB3C-6A46-8CD0-5CF62C997D8E}" dt="2021-03-16T03:10:10.044" v="20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del mod modAnim">
        <pc:chgData name="Khattab, Sherif" userId="c83b1e15-36f3-4f46-aceb-05aac24c545e" providerId="ADAL" clId="{F211250E-BB3C-6A46-8CD0-5CF62C997D8E}" dt="2021-03-16T03:21:24.582" v="578"/>
        <pc:sldMkLst>
          <pc:docMk/>
          <pc:sldMk cId="3106578269" sldId="548"/>
        </pc:sldMkLst>
        <pc:spChg chg="mod">
          <ac:chgData name="Khattab, Sherif" userId="c83b1e15-36f3-4f46-aceb-05aac24c545e" providerId="ADAL" clId="{F211250E-BB3C-6A46-8CD0-5CF62C997D8E}" dt="2021-03-16T03:20:56.189" v="570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F211250E-BB3C-6A46-8CD0-5CF62C997D8E}" dt="2021-03-16T03:20:39.858" v="537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F211250E-BB3C-6A46-8CD0-5CF62C997D8E}" dt="2021-03-16T03:21:33.060" v="580"/>
        <pc:sldMkLst>
          <pc:docMk/>
          <pc:sldMk cId="2591193417" sldId="549"/>
        </pc:sldMkLst>
        <pc:spChg chg="mod">
          <ac:chgData name="Khattab, Sherif" userId="c83b1e15-36f3-4f46-aceb-05aac24c545e" providerId="ADAL" clId="{F211250E-BB3C-6A46-8CD0-5CF62C997D8E}" dt="2021-03-16T03:20:50.571" v="565" actId="20577"/>
          <ac:spMkLst>
            <pc:docMk/>
            <pc:sldMk cId="2591193417" sldId="549"/>
            <ac:spMk id="2" creationId="{EEFB916A-40A7-074E-ADDB-7F3FE7EB586C}"/>
          </ac:spMkLst>
        </pc:spChg>
        <pc:spChg chg="mod">
          <ac:chgData name="Khattab, Sherif" userId="c83b1e15-36f3-4f46-aceb-05aac24c545e" providerId="ADAL" clId="{F211250E-BB3C-6A46-8CD0-5CF62C997D8E}" dt="2021-03-16T03:20:52.824" v="568" actId="20577"/>
          <ac:spMkLst>
            <pc:docMk/>
            <pc:sldMk cId="2591193417" sldId="549"/>
            <ac:spMk id="3" creationId="{F9036E6D-4367-BA4C-8F4E-21DD295BF6D3}"/>
          </ac:spMkLst>
        </pc:spChg>
      </pc:sldChg>
      <pc:sldChg chg="del">
        <pc:chgData name="Khattab, Sherif" userId="c83b1e15-36f3-4f46-aceb-05aac24c545e" providerId="ADAL" clId="{F211250E-BB3C-6A46-8CD0-5CF62C997D8E}" dt="2021-03-16T03:04:08.673" v="29" actId="2696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F211250E-BB3C-6A46-8CD0-5CF62C997D8E}" dt="2021-03-16T03:04:09.029" v="30" actId="2696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F211250E-BB3C-6A46-8CD0-5CF62C997D8E}" dt="2021-03-16T03:04:09.135" v="31" actId="2696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F211250E-BB3C-6A46-8CD0-5CF62C997D8E}" dt="2021-03-16T03:04:09.503" v="32" actId="2696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F211250E-BB3C-6A46-8CD0-5CF62C997D8E}" dt="2021-03-16T03:04:09.831" v="33" actId="2696"/>
        <pc:sldMkLst>
          <pc:docMk/>
          <pc:sldMk cId="3204705229" sldId="561"/>
        </pc:sldMkLst>
      </pc:sldChg>
      <pc:sldChg chg="del">
        <pc:chgData name="Khattab, Sherif" userId="c83b1e15-36f3-4f46-aceb-05aac24c545e" providerId="ADAL" clId="{F211250E-BB3C-6A46-8CD0-5CF62C997D8E}" dt="2021-03-16T03:04:10.258" v="34" actId="2696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F211250E-BB3C-6A46-8CD0-5CF62C997D8E}" dt="2021-03-16T03:04:10.587" v="35" actId="2696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F211250E-BB3C-6A46-8CD0-5CF62C997D8E}" dt="2021-03-16T03:04:10.984" v="36" actId="2696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F211250E-BB3C-6A46-8CD0-5CF62C997D8E}" dt="2021-03-16T03:04:11.366" v="37" actId="2696"/>
        <pc:sldMkLst>
          <pc:docMk/>
          <pc:sldMk cId="3791947110" sldId="565"/>
        </pc:sldMkLst>
      </pc:sldChg>
      <pc:sldChg chg="del">
        <pc:chgData name="Khattab, Sherif" userId="c83b1e15-36f3-4f46-aceb-05aac24c545e" providerId="ADAL" clId="{F211250E-BB3C-6A46-8CD0-5CF62C997D8E}" dt="2021-03-16T03:04:11.709" v="38" actId="2696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F211250E-BB3C-6A46-8CD0-5CF62C997D8E}" dt="2021-03-16T03:04:08.565" v="28" actId="2696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F211250E-BB3C-6A46-8CD0-5CF62C997D8E}" dt="2021-03-16T03:04:07.896" v="26" actId="2696"/>
        <pc:sldMkLst>
          <pc:docMk/>
          <pc:sldMk cId="3696933530" sldId="568"/>
        </pc:sldMkLst>
      </pc:sldChg>
      <pc:sldChg chg="del">
        <pc:chgData name="Khattab, Sherif" userId="c83b1e15-36f3-4f46-aceb-05aac24c545e" providerId="ADAL" clId="{F211250E-BB3C-6A46-8CD0-5CF62C997D8E}" dt="2021-03-16T03:04:07.605" v="25" actId="2696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F211250E-BB3C-6A46-8CD0-5CF62C997D8E}" dt="2021-03-16T03:04:05.508" v="20" actId="2696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F211250E-BB3C-6A46-8CD0-5CF62C997D8E}" dt="2021-03-16T03:04:07.204" v="24" actId="2696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F211250E-BB3C-6A46-8CD0-5CF62C997D8E}" dt="2021-03-16T03:04:06.877" v="23" actId="2696"/>
        <pc:sldMkLst>
          <pc:docMk/>
          <pc:sldMk cId="3835879386" sldId="572"/>
        </pc:sldMkLst>
      </pc:sldChg>
      <pc:sldChg chg="del">
        <pc:chgData name="Khattab, Sherif" userId="c83b1e15-36f3-4f46-aceb-05aac24c545e" providerId="ADAL" clId="{F211250E-BB3C-6A46-8CD0-5CF62C997D8E}" dt="2021-03-16T03:04:06.399" v="22" actId="2696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F211250E-BB3C-6A46-8CD0-5CF62C997D8E}" dt="2021-03-16T03:04:05.832" v="21" actId="2696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F211250E-BB3C-6A46-8CD0-5CF62C997D8E}" dt="2021-03-16T03:04:08.201" v="27" actId="2696"/>
        <pc:sldMkLst>
          <pc:docMk/>
          <pc:sldMk cId="488723801" sldId="575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17188528" sldId="576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517715337" sldId="577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3183407000" sldId="578"/>
        </pc:sldMkLst>
      </pc:sldChg>
      <pc:sldChg chg="del">
        <pc:chgData name="Khattab, Sherif" userId="c83b1e15-36f3-4f46-aceb-05aac24c545e" providerId="ADAL" clId="{F211250E-BB3C-6A46-8CD0-5CF62C997D8E}" dt="2021-03-16T03:06:11.745" v="143" actId="2696"/>
        <pc:sldMkLst>
          <pc:docMk/>
          <pc:sldMk cId="1432894990" sldId="579"/>
        </pc:sldMkLst>
      </pc:sldChg>
      <pc:sldChg chg="del">
        <pc:chgData name="Khattab, Sherif" userId="c83b1e15-36f3-4f46-aceb-05aac24c545e" providerId="ADAL" clId="{F211250E-BB3C-6A46-8CD0-5CF62C997D8E}" dt="2021-03-16T03:05:56.876" v="142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211250E-BB3C-6A46-8CD0-5CF62C997D8E}" dt="2021-03-16T03:05:56.555" v="141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211250E-BB3C-6A46-8CD0-5CF62C997D8E}" dt="2021-03-16T03:05:56.461" v="140" actId="2696"/>
        <pc:sldMkLst>
          <pc:docMk/>
          <pc:sldMk cId="3049654475" sldId="582"/>
        </pc:sldMkLst>
      </pc:sldChg>
      <pc:sldChg chg="del">
        <pc:chgData name="Khattab, Sherif" userId="c83b1e15-36f3-4f46-aceb-05aac24c545e" providerId="ADAL" clId="{F211250E-BB3C-6A46-8CD0-5CF62C997D8E}" dt="2021-03-16T03:05:56.368" v="139" actId="2696"/>
        <pc:sldMkLst>
          <pc:docMk/>
          <pc:sldMk cId="2799572395" sldId="583"/>
        </pc:sldMkLst>
      </pc:sldChg>
      <pc:sldChg chg="del">
        <pc:chgData name="Khattab, Sherif" userId="c83b1e15-36f3-4f46-aceb-05aac24c545e" providerId="ADAL" clId="{F211250E-BB3C-6A46-8CD0-5CF62C997D8E}" dt="2021-03-16T03:05:56.276" v="138" actId="2696"/>
        <pc:sldMkLst>
          <pc:docMk/>
          <pc:sldMk cId="1377987034" sldId="584"/>
        </pc:sldMkLst>
      </pc:sldChg>
      <pc:sldChg chg="del">
        <pc:chgData name="Khattab, Sherif" userId="c83b1e15-36f3-4f46-aceb-05aac24c545e" providerId="ADAL" clId="{F211250E-BB3C-6A46-8CD0-5CF62C997D8E}" dt="2021-03-16T03:05:56.171" v="137" actId="2696"/>
        <pc:sldMkLst>
          <pc:docMk/>
          <pc:sldMk cId="2782214765" sldId="585"/>
        </pc:sldMkLst>
      </pc:sldChg>
      <pc:sldChg chg="del">
        <pc:chgData name="Khattab, Sherif" userId="c83b1e15-36f3-4f46-aceb-05aac24c545e" providerId="ADAL" clId="{F211250E-BB3C-6A46-8CD0-5CF62C997D8E}" dt="2021-03-16T03:05:55.762" v="136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211250E-BB3C-6A46-8CD0-5CF62C997D8E}" dt="2021-03-16T03:05:55.664" v="135" actId="2696"/>
        <pc:sldMkLst>
          <pc:docMk/>
          <pc:sldMk cId="2826360827" sldId="587"/>
        </pc:sldMkLst>
      </pc:sldChg>
      <pc:sldChg chg="del">
        <pc:chgData name="Khattab, Sherif" userId="c83b1e15-36f3-4f46-aceb-05aac24c545e" providerId="ADAL" clId="{F211250E-BB3C-6A46-8CD0-5CF62C997D8E}" dt="2021-03-16T03:05:55.573" v="134" actId="269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BD33B3E-873B-4EC0-9EE5-B40AEC56499B}"/>
    <pc:docChg chg="undo custSel addSld delSld modSld delMainMaster">
      <pc:chgData name="Khattab, Sherif" userId="c83b1e15-36f3-4f46-aceb-05aac24c545e" providerId="ADAL" clId="{EBD33B3E-873B-4EC0-9EE5-B40AEC56499B}" dt="2021-04-08T21:39:09.230" v="261" actId="20577"/>
      <pc:docMkLst>
        <pc:docMk/>
      </pc:docMkLst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973430081" sldId="259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352614818" sldId="260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52689567" sldId="261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4265946590" sldId="262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127177300" sldId="263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796022272" sldId="264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456314139" sldId="265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67907402" sldId="266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4070714126" sldId="267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550009203" sldId="268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044985801" sldId="269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729386578" sldId="270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662960767" sldId="272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818321418" sldId="273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911640770" sldId="275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720762419" sldId="276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176042509" sldId="278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024907787" sldId="279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662896871" sldId="280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113880437" sldId="281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257687072" sldId="282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4284931241" sldId="283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720210171" sldId="287"/>
        </pc:sldMkLst>
      </pc:sldChg>
      <pc:sldChg chg="addSp delSp modSp mod">
        <pc:chgData name="Khattab, Sherif" userId="c83b1e15-36f3-4f46-aceb-05aac24c545e" providerId="ADAL" clId="{EBD33B3E-873B-4EC0-9EE5-B40AEC56499B}" dt="2021-04-08T21:31:47.491" v="7" actId="1076"/>
        <pc:sldMkLst>
          <pc:docMk/>
          <pc:sldMk cId="1585906518" sldId="288"/>
        </pc:sldMkLst>
        <pc:picChg chg="add mod">
          <ac:chgData name="Khattab, Sherif" userId="c83b1e15-36f3-4f46-aceb-05aac24c545e" providerId="ADAL" clId="{EBD33B3E-873B-4EC0-9EE5-B40AEC56499B}" dt="2021-04-08T21:31:47.491" v="7" actId="1076"/>
          <ac:picMkLst>
            <pc:docMk/>
            <pc:sldMk cId="1585906518" sldId="288"/>
            <ac:picMk id="4" creationId="{AEB939FE-E967-4C4B-BD3C-95DECE045122}"/>
          </ac:picMkLst>
        </pc:picChg>
        <pc:inkChg chg="add del">
          <ac:chgData name="Khattab, Sherif" userId="c83b1e15-36f3-4f46-aceb-05aac24c545e" providerId="ADAL" clId="{EBD33B3E-873B-4EC0-9EE5-B40AEC56499B}" dt="2021-04-08T21:31:20.562" v="2"/>
          <ac:inkMkLst>
            <pc:docMk/>
            <pc:sldMk cId="1585906518" sldId="288"/>
            <ac:inkMk id="2" creationId="{8E2848EC-B677-449F-8614-4CE61B2E7843}"/>
          </ac:inkMkLst>
        </pc:inkChg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178242598" sldId="291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69157859" sldId="293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946836652" sldId="294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792935800" sldId="295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071178071" sldId="296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816742445" sldId="297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070843040" sldId="298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415539908" sldId="390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105264659" sldId="391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275803045" sldId="392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902988530" sldId="393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573045699" sldId="396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739683799" sldId="397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367634907" sldId="400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569523277" sldId="401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742826958" sldId="402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4115809005" sldId="403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3492433840" sldId="404"/>
        </pc:sldMkLst>
      </pc:sldChg>
      <pc:sldChg chg="addSp modSp mod">
        <pc:chgData name="Khattab, Sherif" userId="c83b1e15-36f3-4f46-aceb-05aac24c545e" providerId="ADAL" clId="{EBD33B3E-873B-4EC0-9EE5-B40AEC56499B}" dt="2021-04-08T21:33:13.760" v="23" actId="1076"/>
        <pc:sldMkLst>
          <pc:docMk/>
          <pc:sldMk cId="544263778" sldId="424"/>
        </pc:sldMkLst>
        <pc:picChg chg="add mod">
          <ac:chgData name="Khattab, Sherif" userId="c83b1e15-36f3-4f46-aceb-05aac24c545e" providerId="ADAL" clId="{EBD33B3E-873B-4EC0-9EE5-B40AEC56499B}" dt="2021-04-08T21:32:34.609" v="15" actId="1076"/>
          <ac:picMkLst>
            <pc:docMk/>
            <pc:sldMk cId="544263778" sldId="424"/>
            <ac:picMk id="3" creationId="{4FA4C71D-C028-4236-8F80-57AD732DCA2A}"/>
          </ac:picMkLst>
        </pc:picChg>
        <pc:picChg chg="add mod">
          <ac:chgData name="Khattab, Sherif" userId="c83b1e15-36f3-4f46-aceb-05aac24c545e" providerId="ADAL" clId="{EBD33B3E-873B-4EC0-9EE5-B40AEC56499B}" dt="2021-04-08T21:33:12.016" v="22" actId="1076"/>
          <ac:picMkLst>
            <pc:docMk/>
            <pc:sldMk cId="544263778" sldId="424"/>
            <ac:picMk id="7" creationId="{D38E1E4D-0752-4E63-94FD-E375DEFD79FC}"/>
          </ac:picMkLst>
        </pc:picChg>
        <pc:picChg chg="mod">
          <ac:chgData name="Khattab, Sherif" userId="c83b1e15-36f3-4f46-aceb-05aac24c545e" providerId="ADAL" clId="{EBD33B3E-873B-4EC0-9EE5-B40AEC56499B}" dt="2021-04-08T21:33:13.760" v="23" actId="1076"/>
          <ac:picMkLst>
            <pc:docMk/>
            <pc:sldMk cId="544263778" sldId="424"/>
            <ac:picMk id="32772" creationId="{EDBDB02A-F399-5647-AF6A-B9BB3E649AB0}"/>
          </ac:picMkLst>
        </pc:picChg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2886175264" sldId="429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039785599" sldId="430"/>
        </pc:sldMkLst>
      </pc:sldChg>
      <pc:sldChg chg="addSp delSp mod">
        <pc:chgData name="Khattab, Sherif" userId="c83b1e15-36f3-4f46-aceb-05aac24c545e" providerId="ADAL" clId="{EBD33B3E-873B-4EC0-9EE5-B40AEC56499B}" dt="2021-04-08T21:33:50.193" v="25" actId="22"/>
        <pc:sldMkLst>
          <pc:docMk/>
          <pc:sldMk cId="3005745473" sldId="436"/>
        </pc:sldMkLst>
        <pc:picChg chg="add del">
          <ac:chgData name="Khattab, Sherif" userId="c83b1e15-36f3-4f46-aceb-05aac24c545e" providerId="ADAL" clId="{EBD33B3E-873B-4EC0-9EE5-B40AEC56499B}" dt="2021-04-08T21:33:50.193" v="25" actId="22"/>
          <ac:picMkLst>
            <pc:docMk/>
            <pc:sldMk cId="3005745473" sldId="436"/>
            <ac:picMk id="3" creationId="{735BC156-FDD3-4706-A52D-239C436184D8}"/>
          </ac:picMkLst>
        </pc:picChg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1709473859" sldId="441"/>
        </pc:sldMkLst>
      </pc:sldChg>
      <pc:sldChg chg="del">
        <pc:chgData name="Khattab, Sherif" userId="c83b1e15-36f3-4f46-aceb-05aac24c545e" providerId="ADAL" clId="{EBD33B3E-873B-4EC0-9EE5-B40AEC56499B}" dt="2021-04-08T21:31:03.199" v="0" actId="47"/>
        <pc:sldMkLst>
          <pc:docMk/>
          <pc:sldMk cId="4262918023" sldId="442"/>
        </pc:sldMkLst>
      </pc:sldChg>
      <pc:sldChg chg="modSp mod">
        <pc:chgData name="Khattab, Sherif" userId="c83b1e15-36f3-4f46-aceb-05aac24c545e" providerId="ADAL" clId="{EBD33B3E-873B-4EC0-9EE5-B40AEC56499B}" dt="2021-04-08T21:35:13.598" v="108" actId="20577"/>
        <pc:sldMkLst>
          <pc:docMk/>
          <pc:sldMk cId="1550480814" sldId="552"/>
        </pc:sldMkLst>
        <pc:spChg chg="mod">
          <ac:chgData name="Khattab, Sherif" userId="c83b1e15-36f3-4f46-aceb-05aac24c545e" providerId="ADAL" clId="{EBD33B3E-873B-4EC0-9EE5-B40AEC56499B}" dt="2021-04-08T21:35:13.598" v="108" actId="20577"/>
          <ac:spMkLst>
            <pc:docMk/>
            <pc:sldMk cId="1550480814" sldId="552"/>
            <ac:spMk id="2" creationId="{08D44931-B986-1C42-AB9D-527E5B4E4DE0}"/>
          </ac:spMkLst>
        </pc:spChg>
      </pc:sldChg>
      <pc:sldChg chg="modSp mod">
        <pc:chgData name="Khattab, Sherif" userId="c83b1e15-36f3-4f46-aceb-05aac24c545e" providerId="ADAL" clId="{EBD33B3E-873B-4EC0-9EE5-B40AEC56499B}" dt="2021-04-08T21:35:05.428" v="86" actId="20577"/>
        <pc:sldMkLst>
          <pc:docMk/>
          <pc:sldMk cId="2896655293" sldId="554"/>
        </pc:sldMkLst>
        <pc:spChg chg="mod">
          <ac:chgData name="Khattab, Sherif" userId="c83b1e15-36f3-4f46-aceb-05aac24c545e" providerId="ADAL" clId="{EBD33B3E-873B-4EC0-9EE5-B40AEC56499B}" dt="2021-04-08T21:35:05.428" v="86" actId="20577"/>
          <ac:spMkLst>
            <pc:docMk/>
            <pc:sldMk cId="2896655293" sldId="554"/>
            <ac:spMk id="2" creationId="{3F89D6A1-001B-654C-B5A7-0F8C3D0B87B1}"/>
          </ac:spMkLst>
        </pc:spChg>
      </pc:sldChg>
      <pc:sldChg chg="addSp modSp new mod">
        <pc:chgData name="Khattab, Sherif" userId="c83b1e15-36f3-4f46-aceb-05aac24c545e" providerId="ADAL" clId="{EBD33B3E-873B-4EC0-9EE5-B40AEC56499B}" dt="2021-04-08T21:34:02.055" v="47" actId="1076"/>
        <pc:sldMkLst>
          <pc:docMk/>
          <pc:sldMk cId="5003519" sldId="555"/>
        </pc:sldMkLst>
        <pc:spChg chg="mod">
          <ac:chgData name="Khattab, Sherif" userId="c83b1e15-36f3-4f46-aceb-05aac24c545e" providerId="ADAL" clId="{EBD33B3E-873B-4EC0-9EE5-B40AEC56499B}" dt="2021-04-08T21:33:57.169" v="44" actId="20577"/>
          <ac:spMkLst>
            <pc:docMk/>
            <pc:sldMk cId="5003519" sldId="555"/>
            <ac:spMk id="2" creationId="{0652D542-46CC-4B8F-878F-1BD53D259DB5}"/>
          </ac:spMkLst>
        </pc:spChg>
        <pc:picChg chg="add mod">
          <ac:chgData name="Khattab, Sherif" userId="c83b1e15-36f3-4f46-aceb-05aac24c545e" providerId="ADAL" clId="{EBD33B3E-873B-4EC0-9EE5-B40AEC56499B}" dt="2021-04-08T21:34:02.055" v="47" actId="1076"/>
          <ac:picMkLst>
            <pc:docMk/>
            <pc:sldMk cId="5003519" sldId="555"/>
            <ac:picMk id="7" creationId="{9E1AD0F8-F519-465D-A3A3-59014234BFB4}"/>
          </ac:picMkLst>
        </pc:picChg>
      </pc:sldChg>
      <pc:sldChg chg="addSp modSp new mod">
        <pc:chgData name="Khattab, Sherif" userId="c83b1e15-36f3-4f46-aceb-05aac24c545e" providerId="ADAL" clId="{EBD33B3E-873B-4EC0-9EE5-B40AEC56499B}" dt="2021-04-08T21:38:09.770" v="208" actId="20577"/>
        <pc:sldMkLst>
          <pc:docMk/>
          <pc:sldMk cId="3993778012" sldId="556"/>
        </pc:sldMkLst>
        <pc:spChg chg="mod">
          <ac:chgData name="Khattab, Sherif" userId="c83b1e15-36f3-4f46-aceb-05aac24c545e" providerId="ADAL" clId="{EBD33B3E-873B-4EC0-9EE5-B40AEC56499B}" dt="2021-04-08T21:38:09.770" v="208" actId="20577"/>
          <ac:spMkLst>
            <pc:docMk/>
            <pc:sldMk cId="3993778012" sldId="556"/>
            <ac:spMk id="2" creationId="{4AB20AAD-3E5D-4669-8BAC-3C98C14A7634}"/>
          </ac:spMkLst>
        </pc:spChg>
        <pc:picChg chg="add mod">
          <ac:chgData name="Khattab, Sherif" userId="c83b1e15-36f3-4f46-aceb-05aac24c545e" providerId="ADAL" clId="{EBD33B3E-873B-4EC0-9EE5-B40AEC56499B}" dt="2021-04-08T21:34:38.994" v="71" actId="1076"/>
          <ac:picMkLst>
            <pc:docMk/>
            <pc:sldMk cId="3993778012" sldId="556"/>
            <ac:picMk id="7" creationId="{EB384B60-8E59-4872-8EEC-9A2DF2287C26}"/>
          </ac:picMkLst>
        </pc:picChg>
      </pc:sldChg>
      <pc:sldChg chg="addSp modSp new mod">
        <pc:chgData name="Khattab, Sherif" userId="c83b1e15-36f3-4f46-aceb-05aac24c545e" providerId="ADAL" clId="{EBD33B3E-873B-4EC0-9EE5-B40AEC56499B}" dt="2021-04-08T21:35:29.846" v="133" actId="1076"/>
        <pc:sldMkLst>
          <pc:docMk/>
          <pc:sldMk cId="4252493478" sldId="557"/>
        </pc:sldMkLst>
        <pc:spChg chg="mod">
          <ac:chgData name="Khattab, Sherif" userId="c83b1e15-36f3-4f46-aceb-05aac24c545e" providerId="ADAL" clId="{EBD33B3E-873B-4EC0-9EE5-B40AEC56499B}" dt="2021-04-08T21:35:24.289" v="130" actId="20577"/>
          <ac:spMkLst>
            <pc:docMk/>
            <pc:sldMk cId="4252493478" sldId="557"/>
            <ac:spMk id="2" creationId="{AA8B06F0-9637-437A-B02E-B0B3ECB65488}"/>
          </ac:spMkLst>
        </pc:spChg>
        <pc:picChg chg="add mod">
          <ac:chgData name="Khattab, Sherif" userId="c83b1e15-36f3-4f46-aceb-05aac24c545e" providerId="ADAL" clId="{EBD33B3E-873B-4EC0-9EE5-B40AEC56499B}" dt="2021-04-08T21:35:29.846" v="133" actId="1076"/>
          <ac:picMkLst>
            <pc:docMk/>
            <pc:sldMk cId="4252493478" sldId="557"/>
            <ac:picMk id="7" creationId="{24B916B6-0475-4C55-811F-606F313EE83E}"/>
          </ac:picMkLst>
        </pc:picChg>
      </pc:sldChg>
      <pc:sldChg chg="addSp modSp new mod">
        <pc:chgData name="Khattab, Sherif" userId="c83b1e15-36f3-4f46-aceb-05aac24c545e" providerId="ADAL" clId="{EBD33B3E-873B-4EC0-9EE5-B40AEC56499B}" dt="2021-04-08T21:36:02.321" v="151" actId="1076"/>
        <pc:sldMkLst>
          <pc:docMk/>
          <pc:sldMk cId="2658034845" sldId="558"/>
        </pc:sldMkLst>
        <pc:spChg chg="mod">
          <ac:chgData name="Khattab, Sherif" userId="c83b1e15-36f3-4f46-aceb-05aac24c545e" providerId="ADAL" clId="{EBD33B3E-873B-4EC0-9EE5-B40AEC56499B}" dt="2021-04-08T21:35:56.778" v="148" actId="20577"/>
          <ac:spMkLst>
            <pc:docMk/>
            <pc:sldMk cId="2658034845" sldId="558"/>
            <ac:spMk id="2" creationId="{F5A2D096-10E3-4F37-87EE-4830C114E13E}"/>
          </ac:spMkLst>
        </pc:spChg>
        <pc:picChg chg="add mod">
          <ac:chgData name="Khattab, Sherif" userId="c83b1e15-36f3-4f46-aceb-05aac24c545e" providerId="ADAL" clId="{EBD33B3E-873B-4EC0-9EE5-B40AEC56499B}" dt="2021-04-08T21:36:02.321" v="151" actId="1076"/>
          <ac:picMkLst>
            <pc:docMk/>
            <pc:sldMk cId="2658034845" sldId="558"/>
            <ac:picMk id="7" creationId="{DC850EC3-03E7-4F13-BA40-44A5983A1E65}"/>
          </ac:picMkLst>
        </pc:picChg>
      </pc:sldChg>
      <pc:sldChg chg="addSp modSp new mod">
        <pc:chgData name="Khattab, Sherif" userId="c83b1e15-36f3-4f46-aceb-05aac24c545e" providerId="ADAL" clId="{EBD33B3E-873B-4EC0-9EE5-B40AEC56499B}" dt="2021-04-08T21:36:33.771" v="178" actId="1076"/>
        <pc:sldMkLst>
          <pc:docMk/>
          <pc:sldMk cId="879288603" sldId="559"/>
        </pc:sldMkLst>
        <pc:spChg chg="mod">
          <ac:chgData name="Khattab, Sherif" userId="c83b1e15-36f3-4f46-aceb-05aac24c545e" providerId="ADAL" clId="{EBD33B3E-873B-4EC0-9EE5-B40AEC56499B}" dt="2021-04-08T21:36:26.990" v="175" actId="20577"/>
          <ac:spMkLst>
            <pc:docMk/>
            <pc:sldMk cId="879288603" sldId="559"/>
            <ac:spMk id="2" creationId="{F5DC9D1E-82FB-413A-8775-77A140652251}"/>
          </ac:spMkLst>
        </pc:spChg>
        <pc:picChg chg="add mod">
          <ac:chgData name="Khattab, Sherif" userId="c83b1e15-36f3-4f46-aceb-05aac24c545e" providerId="ADAL" clId="{EBD33B3E-873B-4EC0-9EE5-B40AEC56499B}" dt="2021-04-08T21:36:33.771" v="178" actId="1076"/>
          <ac:picMkLst>
            <pc:docMk/>
            <pc:sldMk cId="879288603" sldId="559"/>
            <ac:picMk id="7" creationId="{D8E0641E-6DA2-4406-9067-BDFD616D4577}"/>
          </ac:picMkLst>
        </pc:picChg>
      </pc:sldChg>
      <pc:sldChg chg="addSp delSp modSp new mod">
        <pc:chgData name="Khattab, Sherif" userId="c83b1e15-36f3-4f46-aceb-05aac24c545e" providerId="ADAL" clId="{EBD33B3E-873B-4EC0-9EE5-B40AEC56499B}" dt="2021-04-08T21:37:15.313" v="198" actId="22"/>
        <pc:sldMkLst>
          <pc:docMk/>
          <pc:sldMk cId="1623452237" sldId="560"/>
        </pc:sldMkLst>
        <pc:spChg chg="mod">
          <ac:chgData name="Khattab, Sherif" userId="c83b1e15-36f3-4f46-aceb-05aac24c545e" providerId="ADAL" clId="{EBD33B3E-873B-4EC0-9EE5-B40AEC56499B}" dt="2021-04-08T21:36:56.431" v="195" actId="20577"/>
          <ac:spMkLst>
            <pc:docMk/>
            <pc:sldMk cId="1623452237" sldId="560"/>
            <ac:spMk id="2" creationId="{8CD7AD36-1A20-457D-9D4B-4A036470A1DB}"/>
          </ac:spMkLst>
        </pc:spChg>
        <pc:picChg chg="add">
          <ac:chgData name="Khattab, Sherif" userId="c83b1e15-36f3-4f46-aceb-05aac24c545e" providerId="ADAL" clId="{EBD33B3E-873B-4EC0-9EE5-B40AEC56499B}" dt="2021-04-08T21:37:15.313" v="198" actId="22"/>
          <ac:picMkLst>
            <pc:docMk/>
            <pc:sldMk cId="1623452237" sldId="560"/>
            <ac:picMk id="8" creationId="{4639E277-74F5-4158-8C7F-50899F718811}"/>
          </ac:picMkLst>
        </pc:picChg>
        <pc:inkChg chg="add del">
          <ac:chgData name="Khattab, Sherif" userId="c83b1e15-36f3-4f46-aceb-05aac24c545e" providerId="ADAL" clId="{EBD33B3E-873B-4EC0-9EE5-B40AEC56499B}" dt="2021-04-08T21:37:00.072" v="197"/>
          <ac:inkMkLst>
            <pc:docMk/>
            <pc:sldMk cId="1623452237" sldId="560"/>
            <ac:inkMk id="6" creationId="{28E78C0A-3CF6-41CC-9B02-314B5CD2A13D}"/>
          </ac:inkMkLst>
        </pc:inkChg>
      </pc:sldChg>
      <pc:sldChg chg="addSp modSp new mod">
        <pc:chgData name="Khattab, Sherif" userId="c83b1e15-36f3-4f46-aceb-05aac24c545e" providerId="ADAL" clId="{EBD33B3E-873B-4EC0-9EE5-B40AEC56499B}" dt="2021-04-08T21:38:24.587" v="241" actId="1076"/>
        <pc:sldMkLst>
          <pc:docMk/>
          <pc:sldMk cId="1118445226" sldId="561"/>
        </pc:sldMkLst>
        <pc:spChg chg="mod">
          <ac:chgData name="Khattab, Sherif" userId="c83b1e15-36f3-4f46-aceb-05aac24c545e" providerId="ADAL" clId="{EBD33B3E-873B-4EC0-9EE5-B40AEC56499B}" dt="2021-04-08T21:38:18.138" v="238" actId="20577"/>
          <ac:spMkLst>
            <pc:docMk/>
            <pc:sldMk cId="1118445226" sldId="561"/>
            <ac:spMk id="2" creationId="{99C5CC08-83B9-44C0-A56F-3FB4F18E4270}"/>
          </ac:spMkLst>
        </pc:spChg>
        <pc:picChg chg="add mod">
          <ac:chgData name="Khattab, Sherif" userId="c83b1e15-36f3-4f46-aceb-05aac24c545e" providerId="ADAL" clId="{EBD33B3E-873B-4EC0-9EE5-B40AEC56499B}" dt="2021-04-08T21:38:24.587" v="241" actId="1076"/>
          <ac:picMkLst>
            <pc:docMk/>
            <pc:sldMk cId="1118445226" sldId="561"/>
            <ac:picMk id="7" creationId="{0DDE1CDE-B31E-44D5-91A7-569861A3083A}"/>
          </ac:picMkLst>
        </pc:picChg>
      </pc:sldChg>
      <pc:sldChg chg="addSp modSp new mod">
        <pc:chgData name="Khattab, Sherif" userId="c83b1e15-36f3-4f46-aceb-05aac24c545e" providerId="ADAL" clId="{EBD33B3E-873B-4EC0-9EE5-B40AEC56499B}" dt="2021-04-08T21:39:09.230" v="261" actId="20577"/>
        <pc:sldMkLst>
          <pc:docMk/>
          <pc:sldMk cId="953032901" sldId="562"/>
        </pc:sldMkLst>
        <pc:spChg chg="mod">
          <ac:chgData name="Khattab, Sherif" userId="c83b1e15-36f3-4f46-aceb-05aac24c545e" providerId="ADAL" clId="{EBD33B3E-873B-4EC0-9EE5-B40AEC56499B}" dt="2021-04-08T21:39:09.230" v="261" actId="20577"/>
          <ac:spMkLst>
            <pc:docMk/>
            <pc:sldMk cId="953032901" sldId="562"/>
            <ac:spMk id="2" creationId="{32C4140D-2FF5-4B3F-AE51-930651AC9755}"/>
          </ac:spMkLst>
        </pc:spChg>
        <pc:picChg chg="add mod">
          <ac:chgData name="Khattab, Sherif" userId="c83b1e15-36f3-4f46-aceb-05aac24c545e" providerId="ADAL" clId="{EBD33B3E-873B-4EC0-9EE5-B40AEC56499B}" dt="2021-04-08T21:39:02.817" v="260" actId="1076"/>
          <ac:picMkLst>
            <pc:docMk/>
            <pc:sldMk cId="953032901" sldId="562"/>
            <ac:picMk id="7" creationId="{E617DCD0-EB96-4B76-9583-A7A16257213C}"/>
          </ac:picMkLst>
        </pc:picChg>
      </pc:sldChg>
      <pc:sldMasterChg chg="del delSldLayout">
        <pc:chgData name="Khattab, Sherif" userId="c83b1e15-36f3-4f46-aceb-05aac24c545e" providerId="ADAL" clId="{EBD33B3E-873B-4EC0-9EE5-B40AEC56499B}" dt="2021-04-08T21:31:03.199" v="0" actId="47"/>
        <pc:sldMasterMkLst>
          <pc:docMk/>
          <pc:sldMasterMk cId="3395909012" sldId="2147483652"/>
        </pc:sldMasterMkLst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3118405718" sldId="2147483653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899087706" sldId="2147483654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506435127" sldId="2147483655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014647983" sldId="2147483656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4098796565" sldId="2147483657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3126080839" sldId="2147483658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311788593" sldId="2147483659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446919538" sldId="2147483660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272650287" sldId="2147483661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529427490" sldId="2147483662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74545053" sldId="2147483663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303074647" sldId="2147483664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776195197" sldId="2147483665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4223805172" sldId="2147483666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414772609" sldId="2147483667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2268683064" sldId="2147483668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4053813222" sldId="2147483669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336644298" sldId="2147483670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804297430" sldId="2147483671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510635613" sldId="2147483672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2489473889" sldId="2147483673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454066964" sldId="2147483674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4233109082" sldId="2147483675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363257466" sldId="2147483676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105865812" sldId="2147483677"/>
          </pc:sldLayoutMkLst>
        </pc:sldLayoutChg>
        <pc:sldLayoutChg chg="del">
          <pc:chgData name="Khattab, Sherif" userId="c83b1e15-36f3-4f46-aceb-05aac24c545e" providerId="ADAL" clId="{EBD33B3E-873B-4EC0-9EE5-B40AEC56499B}" dt="2021-04-08T21:31:03.199" v="0" actId="47"/>
          <pc:sldLayoutMkLst>
            <pc:docMk/>
            <pc:sldMasterMk cId="3395909012" sldId="2147483652"/>
            <pc:sldLayoutMk cId="1400709027" sldId="2147483678"/>
          </pc:sldLayoutMkLst>
        </pc:sldLayoutChg>
      </pc:sldMaster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Sherif Khattab" userId="c83b1e15-36f3-4f46-aceb-05aac24c545e" providerId="ADAL" clId="{AA57F19E-BC35-4EFC-9FFB-1461610622C5}"/>
    <pc:docChg chg="addSld modSld">
      <pc:chgData name="Sherif Khattab" userId="c83b1e15-36f3-4f46-aceb-05aac24c545e" providerId="ADAL" clId="{AA57F19E-BC35-4EFC-9FFB-1461610622C5}" dt="2021-03-19T02:13:02.781" v="115" actId="1076"/>
      <pc:docMkLst>
        <pc:docMk/>
      </pc:docMkLst>
      <pc:sldChg chg="addSp modSp new mod">
        <pc:chgData name="Sherif Khattab" userId="c83b1e15-36f3-4f46-aceb-05aac24c545e" providerId="ADAL" clId="{AA57F19E-BC35-4EFC-9FFB-1461610622C5}" dt="2021-03-19T02:09:22.780" v="24" actId="1076"/>
        <pc:sldMkLst>
          <pc:docMk/>
          <pc:sldMk cId="1152972563" sldId="549"/>
        </pc:sldMkLst>
        <pc:spChg chg="mod">
          <ac:chgData name="Sherif Khattab" userId="c83b1e15-36f3-4f46-aceb-05aac24c545e" providerId="ADAL" clId="{AA57F19E-BC35-4EFC-9FFB-1461610622C5}" dt="2021-03-19T02:09:13.588" v="21" actId="20577"/>
          <ac:spMkLst>
            <pc:docMk/>
            <pc:sldMk cId="1152972563" sldId="549"/>
            <ac:spMk id="2" creationId="{484499D7-DC06-4A0B-A24A-B356BAFCF583}"/>
          </ac:spMkLst>
        </pc:spChg>
        <pc:picChg chg="add mod">
          <ac:chgData name="Sherif Khattab" userId="c83b1e15-36f3-4f46-aceb-05aac24c545e" providerId="ADAL" clId="{AA57F19E-BC35-4EFC-9FFB-1461610622C5}" dt="2021-03-19T02:09:22.780" v="24" actId="1076"/>
          <ac:picMkLst>
            <pc:docMk/>
            <pc:sldMk cId="1152972563" sldId="549"/>
            <ac:picMk id="7" creationId="{93D4C70C-EEE2-4D42-B76A-B27C3947C596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03.219" v="31" actId="1076"/>
        <pc:sldMkLst>
          <pc:docMk/>
          <pc:sldMk cId="817296558" sldId="550"/>
        </pc:sldMkLst>
        <pc:spChg chg="mod">
          <ac:chgData name="Sherif Khattab" userId="c83b1e15-36f3-4f46-aceb-05aac24c545e" providerId="ADAL" clId="{AA57F19E-BC35-4EFC-9FFB-1461610622C5}" dt="2021-03-19T02:09:55.118" v="28" actId="20577"/>
          <ac:spMkLst>
            <pc:docMk/>
            <pc:sldMk cId="817296558" sldId="550"/>
            <ac:spMk id="2" creationId="{4D9F5665-EA05-43A3-99AC-FFF03312EE9F}"/>
          </ac:spMkLst>
        </pc:spChg>
        <pc:picChg chg="add mod">
          <ac:chgData name="Sherif Khattab" userId="c83b1e15-36f3-4f46-aceb-05aac24c545e" providerId="ADAL" clId="{AA57F19E-BC35-4EFC-9FFB-1461610622C5}" dt="2021-03-19T02:10:03.219" v="31" actId="1076"/>
          <ac:picMkLst>
            <pc:docMk/>
            <pc:sldMk cId="817296558" sldId="550"/>
            <ac:picMk id="7" creationId="{174C697B-0781-4F13-8D56-2BDAD4D7D4DF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0:37.357" v="38" actId="1076"/>
        <pc:sldMkLst>
          <pc:docMk/>
          <pc:sldMk cId="3946314330" sldId="551"/>
        </pc:sldMkLst>
        <pc:spChg chg="mod">
          <ac:chgData name="Sherif Khattab" userId="c83b1e15-36f3-4f46-aceb-05aac24c545e" providerId="ADAL" clId="{AA57F19E-BC35-4EFC-9FFB-1461610622C5}" dt="2021-03-19T02:10:30.340" v="35" actId="20577"/>
          <ac:spMkLst>
            <pc:docMk/>
            <pc:sldMk cId="3946314330" sldId="551"/>
            <ac:spMk id="2" creationId="{BE893343-FFCC-4F1E-BB14-5B44975A10AD}"/>
          </ac:spMkLst>
        </pc:spChg>
        <pc:picChg chg="add mod">
          <ac:chgData name="Sherif Khattab" userId="c83b1e15-36f3-4f46-aceb-05aac24c545e" providerId="ADAL" clId="{AA57F19E-BC35-4EFC-9FFB-1461610622C5}" dt="2021-03-19T02:10:37.357" v="38" actId="1076"/>
          <ac:picMkLst>
            <pc:docMk/>
            <pc:sldMk cId="3946314330" sldId="551"/>
            <ac:picMk id="7" creationId="{BFA2BBBF-C2EB-443D-9C56-DF43313CE8D5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12.373" v="52" actId="1076"/>
        <pc:sldMkLst>
          <pc:docMk/>
          <pc:sldMk cId="1029481760" sldId="552"/>
        </pc:sldMkLst>
        <pc:spChg chg="mod">
          <ac:chgData name="Sherif Khattab" userId="c83b1e15-36f3-4f46-aceb-05aac24c545e" providerId="ADAL" clId="{AA57F19E-BC35-4EFC-9FFB-1461610622C5}" dt="2021-03-19T02:11:05.145" v="49" actId="20577"/>
          <ac:spMkLst>
            <pc:docMk/>
            <pc:sldMk cId="1029481760" sldId="552"/>
            <ac:spMk id="2" creationId="{A5BD6F10-0BB0-4054-B798-34CD622005D9}"/>
          </ac:spMkLst>
        </pc:spChg>
        <pc:picChg chg="add mod">
          <ac:chgData name="Sherif Khattab" userId="c83b1e15-36f3-4f46-aceb-05aac24c545e" providerId="ADAL" clId="{AA57F19E-BC35-4EFC-9FFB-1461610622C5}" dt="2021-03-19T02:11:12.373" v="52" actId="1076"/>
          <ac:picMkLst>
            <pc:docMk/>
            <pc:sldMk cId="1029481760" sldId="552"/>
            <ac:picMk id="7" creationId="{84680F50-5CED-43F2-8492-AF045442191B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1:41.172" v="78" actId="1076"/>
        <pc:sldMkLst>
          <pc:docMk/>
          <pc:sldMk cId="2119743574" sldId="553"/>
        </pc:sldMkLst>
        <pc:spChg chg="mod">
          <ac:chgData name="Sherif Khattab" userId="c83b1e15-36f3-4f46-aceb-05aac24c545e" providerId="ADAL" clId="{AA57F19E-BC35-4EFC-9FFB-1461610622C5}" dt="2021-03-19T02:11:34.302" v="75" actId="20577"/>
          <ac:spMkLst>
            <pc:docMk/>
            <pc:sldMk cId="2119743574" sldId="553"/>
            <ac:spMk id="2" creationId="{EA216043-45E2-426D-A4F0-204CDD928107}"/>
          </ac:spMkLst>
        </pc:spChg>
        <pc:picChg chg="add mod">
          <ac:chgData name="Sherif Khattab" userId="c83b1e15-36f3-4f46-aceb-05aac24c545e" providerId="ADAL" clId="{AA57F19E-BC35-4EFC-9FFB-1461610622C5}" dt="2021-03-19T02:11:41.172" v="78" actId="1076"/>
          <ac:picMkLst>
            <pc:docMk/>
            <pc:sldMk cId="2119743574" sldId="553"/>
            <ac:picMk id="7" creationId="{F7E829B9-BC9C-463F-8D3F-F6D5DECE379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07.665" v="100" actId="1076"/>
        <pc:sldMkLst>
          <pc:docMk/>
          <pc:sldMk cId="2339589969" sldId="554"/>
        </pc:sldMkLst>
        <pc:spChg chg="mod">
          <ac:chgData name="Sherif Khattab" userId="c83b1e15-36f3-4f46-aceb-05aac24c545e" providerId="ADAL" clId="{AA57F19E-BC35-4EFC-9FFB-1461610622C5}" dt="2021-03-19T02:12:01.223" v="97" actId="20577"/>
          <ac:spMkLst>
            <pc:docMk/>
            <pc:sldMk cId="2339589969" sldId="554"/>
            <ac:spMk id="2" creationId="{5EA54146-D8E5-4192-9AFD-C8B74409A2A4}"/>
          </ac:spMkLst>
        </pc:spChg>
        <pc:picChg chg="add mod">
          <ac:chgData name="Sherif Khattab" userId="c83b1e15-36f3-4f46-aceb-05aac24c545e" providerId="ADAL" clId="{AA57F19E-BC35-4EFC-9FFB-1461610622C5}" dt="2021-03-19T02:12:07.665" v="100" actId="1076"/>
          <ac:picMkLst>
            <pc:docMk/>
            <pc:sldMk cId="2339589969" sldId="554"/>
            <ac:picMk id="7" creationId="{CD674C0B-A2D3-4623-ADF3-8AF70A6DC11E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2:38.954" v="108" actId="1076"/>
        <pc:sldMkLst>
          <pc:docMk/>
          <pc:sldMk cId="812759976" sldId="555"/>
        </pc:sldMkLst>
        <pc:spChg chg="mod">
          <ac:chgData name="Sherif Khattab" userId="c83b1e15-36f3-4f46-aceb-05aac24c545e" providerId="ADAL" clId="{AA57F19E-BC35-4EFC-9FFB-1461610622C5}" dt="2021-03-19T02:12:28.264" v="104" actId="20577"/>
          <ac:spMkLst>
            <pc:docMk/>
            <pc:sldMk cId="812759976" sldId="555"/>
            <ac:spMk id="2" creationId="{4D250AEC-CE62-4DD2-B9AC-37CFDB4A12AB}"/>
          </ac:spMkLst>
        </pc:spChg>
        <pc:picChg chg="add mod">
          <ac:chgData name="Sherif Khattab" userId="c83b1e15-36f3-4f46-aceb-05aac24c545e" providerId="ADAL" clId="{AA57F19E-BC35-4EFC-9FFB-1461610622C5}" dt="2021-03-19T02:12:38.954" v="108" actId="1076"/>
          <ac:picMkLst>
            <pc:docMk/>
            <pc:sldMk cId="812759976" sldId="555"/>
            <ac:picMk id="7" creationId="{C612735D-D24F-4C52-ACEC-1CDA91916277}"/>
          </ac:picMkLst>
        </pc:picChg>
      </pc:sldChg>
      <pc:sldChg chg="addSp modSp new mod">
        <pc:chgData name="Sherif Khattab" userId="c83b1e15-36f3-4f46-aceb-05aac24c545e" providerId="ADAL" clId="{AA57F19E-BC35-4EFC-9FFB-1461610622C5}" dt="2021-03-19T02:13:02.781" v="115" actId="1076"/>
        <pc:sldMkLst>
          <pc:docMk/>
          <pc:sldMk cId="2070430566" sldId="556"/>
        </pc:sldMkLst>
        <pc:spChg chg="mod">
          <ac:chgData name="Sherif Khattab" userId="c83b1e15-36f3-4f46-aceb-05aac24c545e" providerId="ADAL" clId="{AA57F19E-BC35-4EFC-9FFB-1461610622C5}" dt="2021-03-19T02:12:44.525" v="112" actId="20577"/>
          <ac:spMkLst>
            <pc:docMk/>
            <pc:sldMk cId="2070430566" sldId="556"/>
            <ac:spMk id="2" creationId="{A85F6019-F237-42CC-8D3C-963354B0F4E2}"/>
          </ac:spMkLst>
        </pc:spChg>
        <pc:picChg chg="add mod">
          <ac:chgData name="Sherif Khattab" userId="c83b1e15-36f3-4f46-aceb-05aac24c545e" providerId="ADAL" clId="{AA57F19E-BC35-4EFC-9FFB-1461610622C5}" dt="2021-03-19T02:13:02.781" v="115" actId="1076"/>
          <ac:picMkLst>
            <pc:docMk/>
            <pc:sldMk cId="2070430566" sldId="556"/>
            <ac:picMk id="7" creationId="{12110541-E48D-47D1-9620-FB931B4C36CF}"/>
          </ac:picMkLst>
        </pc:picChg>
      </pc:sldChg>
    </pc:docChg>
  </pc:docChgLst>
  <pc:docChgLst>
    <pc:chgData name="Khattab, Sherif" userId="c83b1e15-36f3-4f46-aceb-05aac24c545e" providerId="ADAL" clId="{99B92B70-6766-E94D-B5BF-76C80615B1EA}"/>
    <pc:docChg chg="custSel addSld delSld modSld">
      <pc:chgData name="Khattab, Sherif" userId="c83b1e15-36f3-4f46-aceb-05aac24c545e" providerId="ADAL" clId="{99B92B70-6766-E94D-B5BF-76C80615B1EA}" dt="2021-03-18T04:08:07.633" v="235"/>
      <pc:docMkLst>
        <pc:docMk/>
      </pc:docMkLst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08305597" sldId="300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997127518" sldId="30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3326577638" sldId="30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4070646933" sldId="30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507094966" sldId="304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421422092" sldId="305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546125415" sldId="306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53961903" sldId="30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219484641" sldId="30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94502056" sldId="31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54839364" sldId="311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957401858" sldId="312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84422094" sldId="313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100091038" sldId="314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4092636648" sldId="315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580558072" sldId="316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1900690377" sldId="317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850776597" sldId="318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852238868" sldId="319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2184486324" sldId="320"/>
        </pc:sldMkLst>
      </pc:sldChg>
      <pc:sldChg chg="add del">
        <pc:chgData name="Khattab, Sherif" userId="c83b1e15-36f3-4f46-aceb-05aac24c545e" providerId="ADAL" clId="{99B92B70-6766-E94D-B5BF-76C80615B1EA}" dt="2021-03-18T03:54:57.570" v="30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2333191966" sldId="322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711733204" sldId="323"/>
        </pc:sldMkLst>
      </pc:sldChg>
      <pc:sldChg chg="del">
        <pc:chgData name="Khattab, Sherif" userId="c83b1e15-36f3-4f46-aceb-05aac24c545e" providerId="ADAL" clId="{99B92B70-6766-E94D-B5BF-76C80615B1EA}" dt="2021-03-18T03:53:47.188" v="27" actId="2696"/>
        <pc:sldMkLst>
          <pc:docMk/>
          <pc:sldMk cId="1202787909" sldId="324"/>
        </pc:sldMkLst>
      </pc:sldChg>
      <pc:sldChg chg="modSp mod modAnim">
        <pc:chgData name="Khattab, Sherif" userId="c83b1e15-36f3-4f46-aceb-05aac24c545e" providerId="ADAL" clId="{99B92B70-6766-E94D-B5BF-76C80615B1EA}" dt="2021-03-18T04:07:53.208" v="232"/>
        <pc:sldMkLst>
          <pc:docMk/>
          <pc:sldMk cId="4202616107" sldId="500"/>
        </pc:sldMkLst>
        <pc:spChg chg="mod">
          <ac:chgData name="Khattab, Sherif" userId="c83b1e15-36f3-4f46-aceb-05aac24c545e" providerId="ADAL" clId="{99B92B70-6766-E94D-B5BF-76C80615B1EA}" dt="2021-03-18T04:07:30.522" v="219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99B92B70-6766-E94D-B5BF-76C80615B1EA}" dt="2021-03-18T04:07:28.183" v="217" actId="20577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99B92B70-6766-E94D-B5BF-76C80615B1EA}" dt="2021-03-18T03:53:20.164" v="1"/>
        <pc:sldMkLst>
          <pc:docMk/>
          <pc:sldMk cId="2116864396" sldId="505"/>
        </pc:sldMkLst>
        <pc:spChg chg="mod">
          <ac:chgData name="Khattab, Sherif" userId="c83b1e15-36f3-4f46-aceb-05aac24c545e" providerId="ADAL" clId="{99B92B70-6766-E94D-B5BF-76C80615B1EA}" dt="2021-03-18T03:53:20.164" v="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99B92B70-6766-E94D-B5BF-76C80615B1EA}" dt="2021-03-18T03:53:38.126" v="26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99B92B70-6766-E94D-B5BF-76C80615B1EA}" dt="2021-03-18T03:53:38.126" v="26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99B92B70-6766-E94D-B5BF-76C80615B1EA}" dt="2021-03-18T04:08:07.633" v="235"/>
        <pc:sldMkLst>
          <pc:docMk/>
          <pc:sldMk cId="3106578269" sldId="548"/>
        </pc:sldMkLst>
        <pc:spChg chg="mod">
          <ac:chgData name="Khattab, Sherif" userId="c83b1e15-36f3-4f46-aceb-05aac24c545e" providerId="ADAL" clId="{99B92B70-6766-E94D-B5BF-76C80615B1EA}" dt="2021-03-18T04:07:33.945" v="221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99B92B70-6766-E94D-B5BF-76C80615B1EA}" dt="2021-03-18T04:07:37.610" v="228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99B92B70-6766-E94D-B5BF-76C80615B1EA}" dt="2021-03-18T04:07:40.774" v="229" actId="2696"/>
        <pc:sldMkLst>
          <pc:docMk/>
          <pc:sldMk cId="2591193417" sldId="549"/>
        </pc:sldMkLst>
      </pc:sldChg>
    </pc:docChg>
  </pc:docChgLst>
  <pc:docChgLst>
    <pc:chgData name="Khattab, Sherif" userId="c83b1e15-36f3-4f46-aceb-05aac24c545e" providerId="ADAL" clId="{61E5BA4B-E7F0-7C48-BD57-9D512EB30E48}"/>
    <pc:docChg chg="custSel addSld delSld modSld sldOrd">
      <pc:chgData name="Khattab, Sherif" userId="c83b1e15-36f3-4f46-aceb-05aac24c545e" providerId="ADAL" clId="{61E5BA4B-E7F0-7C48-BD57-9D512EB30E48}" dt="2021-04-08T14:48:47.048" v="367" actId="20577"/>
      <pc:docMkLst>
        <pc:docMk/>
      </pc:docMkLst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973430081" sldId="25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352614818" sldId="26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52689567" sldId="26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5946590" sldId="26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27177300" sldId="26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96022272" sldId="264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56314139" sldId="26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67907402" sldId="26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070714126" sldId="26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550009203" sldId="26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044985801" sldId="26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29386578" sldId="27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662960767" sldId="27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818321418" sldId="27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11640770" sldId="27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720762419" sldId="27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176042509" sldId="278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24907787" sldId="279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62896871" sldId="28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13880437" sldId="28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257687072" sldId="282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84931241" sldId="28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178242598" sldId="291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69157859" sldId="293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3946836652" sldId="294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792935800" sldId="295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1071178071" sldId="296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816742445" sldId="297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2070843040" sldId="298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15539908" sldId="39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105264659" sldId="39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275803045" sldId="39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902988530" sldId="393"/>
        </pc:sldMkLst>
      </pc:sldChg>
      <pc:sldChg chg="add del">
        <pc:chgData name="Khattab, Sherif" userId="c83b1e15-36f3-4f46-aceb-05aac24c545e" providerId="ADAL" clId="{61E5BA4B-E7F0-7C48-BD57-9D512EB30E48}" dt="2021-04-08T14:42:39.482" v="157" actId="2696"/>
        <pc:sldMkLst>
          <pc:docMk/>
          <pc:sldMk cId="712830553" sldId="395"/>
        </pc:sldMkLst>
      </pc:sldChg>
      <pc:sldChg chg="add">
        <pc:chgData name="Khattab, Sherif" userId="c83b1e15-36f3-4f46-aceb-05aac24c545e" providerId="ADAL" clId="{61E5BA4B-E7F0-7C48-BD57-9D512EB30E48}" dt="2021-04-08T14:42:49.957" v="159"/>
        <pc:sldMkLst>
          <pc:docMk/>
          <pc:sldMk cId="1055431384" sldId="395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573045699" sldId="396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2739683799" sldId="397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1367634907" sldId="400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569523277" sldId="401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742826958" sldId="402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4115809005" sldId="403"/>
        </pc:sldMkLst>
      </pc:sldChg>
      <pc:sldChg chg="add del">
        <pc:chgData name="Khattab, Sherif" userId="c83b1e15-36f3-4f46-aceb-05aac24c545e" providerId="ADAL" clId="{61E5BA4B-E7F0-7C48-BD57-9D512EB30E48}" dt="2021-04-08T13:53:53.503" v="56"/>
        <pc:sldMkLst>
          <pc:docMk/>
          <pc:sldMk cId="3492433840" sldId="40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254031112" sldId="41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870137101" sldId="420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670312813" sldId="421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1428579007" sldId="422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13526993" sldId="42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431660730" sldId="433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417002093" sldId="434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5914909" sldId="435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2382635928" sldId="437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61E5BA4B-E7F0-7C48-BD57-9D512EB30E48}" dt="2021-04-08T13:52:15.371" v="50" actId="2696"/>
        <pc:sldMkLst>
          <pc:docMk/>
          <pc:sldMk cId="678617935" sldId="440"/>
        </pc:sldMkLst>
      </pc:sldChg>
      <pc:sldChg chg="add del">
        <pc:chgData name="Khattab, Sherif" userId="c83b1e15-36f3-4f46-aceb-05aac24c545e" providerId="ADAL" clId="{61E5BA4B-E7F0-7C48-BD57-9D512EB30E48}" dt="2021-04-08T13:53:10.967" v="53"/>
        <pc:sldMkLst>
          <pc:docMk/>
          <pc:sldMk cId="4262918023" sldId="442"/>
        </pc:sldMkLst>
      </pc:sldChg>
      <pc:sldChg chg="modSp mod modAnim">
        <pc:chgData name="Khattab, Sherif" userId="c83b1e15-36f3-4f46-aceb-05aac24c545e" providerId="ADAL" clId="{61E5BA4B-E7F0-7C48-BD57-9D512EB30E48}" dt="2021-04-08T14:48:47.048" v="367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61E5BA4B-E7F0-7C48-BD57-9D512EB30E48}" dt="2021-04-08T14:48:47.048" v="367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38.212" v="302" actId="27636"/>
        <pc:sldMkLst>
          <pc:docMk/>
          <pc:sldMk cId="4202616107" sldId="500"/>
        </pc:sldMkLst>
        <pc:spChg chg="mod">
          <ac:chgData name="Khattab, Sherif" userId="c83b1e15-36f3-4f46-aceb-05aac24c545e" providerId="ADAL" clId="{61E5BA4B-E7F0-7C48-BD57-9D512EB30E48}" dt="2021-04-08T14:46:18.421" v="26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61E5BA4B-E7F0-7C48-BD57-9D512EB30E48}" dt="2021-04-08T14:47:38.212" v="302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61E5BA4B-E7F0-7C48-BD57-9D512EB30E48}" dt="2021-04-08T13:51:11.060" v="3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61E5BA4B-E7F0-7C48-BD57-9D512EB30E48}" dt="2021-04-08T13:51:11.060" v="3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61E5BA4B-E7F0-7C48-BD57-9D512EB30E48}" dt="2021-04-08T13:51:46.427" v="43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61E5BA4B-E7F0-7C48-BD57-9D512EB30E48}" dt="2021-04-08T13:51:46.427" v="43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61E5BA4B-E7F0-7C48-BD57-9D512EB30E48}" dt="2021-04-08T14:45:27.034" v="256" actId="2696"/>
        <pc:sldMkLst>
          <pc:docMk/>
          <pc:sldMk cId="2237143357" sldId="550"/>
        </pc:sldMkLst>
        <pc:spChg chg="mod">
          <ac:chgData name="Khattab, Sherif" userId="c83b1e15-36f3-4f46-aceb-05aac24c545e" providerId="ADAL" clId="{61E5BA4B-E7F0-7C48-BD57-9D512EB30E48}" dt="2021-04-08T13:52:07.070" v="49" actId="27636"/>
          <ac:spMkLst>
            <pc:docMk/>
            <pc:sldMk cId="2237143357" sldId="550"/>
            <ac:spMk id="3" creationId="{C6A74A64-EE52-0D49-9A7A-22659117DECF}"/>
          </ac:spMkLst>
        </pc:spChg>
      </pc:sldChg>
      <pc:sldChg chg="modSp mod modAnim">
        <pc:chgData name="Khattab, Sherif" userId="c83b1e15-36f3-4f46-aceb-05aac24c545e" providerId="ADAL" clId="{61E5BA4B-E7F0-7C48-BD57-9D512EB30E48}" dt="2021-04-08T14:47:29.994" v="296" actId="6549"/>
        <pc:sldMkLst>
          <pc:docMk/>
          <pc:sldMk cId="1942274538" sldId="551"/>
        </pc:sldMkLst>
        <pc:spChg chg="mod">
          <ac:chgData name="Khattab, Sherif" userId="c83b1e15-36f3-4f46-aceb-05aac24c545e" providerId="ADAL" clId="{61E5BA4B-E7F0-7C48-BD57-9D512EB30E48}" dt="2021-04-08T14:45:37.892" v="260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61E5BA4B-E7F0-7C48-BD57-9D512EB30E48}" dt="2021-04-08T14:47:29.994" v="296" actId="6549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22863907" sldId="552"/>
        </pc:sldMkLst>
      </pc:sldChg>
      <pc:sldChg chg="addSp delSp modSp new ord">
        <pc:chgData name="Khattab, Sherif" userId="c83b1e15-36f3-4f46-aceb-05aac24c545e" providerId="ADAL" clId="{61E5BA4B-E7F0-7C48-BD57-9D512EB30E48}" dt="2021-04-08T14:46:11.892" v="265" actId="20578"/>
        <pc:sldMkLst>
          <pc:docMk/>
          <pc:sldMk cId="1550480814" sldId="552"/>
        </pc:sldMkLst>
        <pc:spChg chg="del">
          <ac:chgData name="Khattab, Sherif" userId="c83b1e15-36f3-4f46-aceb-05aac24c545e" providerId="ADAL" clId="{61E5BA4B-E7F0-7C48-BD57-9D512EB30E48}" dt="2021-04-08T14:39:27.802" v="113"/>
          <ac:spMkLst>
            <pc:docMk/>
            <pc:sldMk cId="1550480814" sldId="552"/>
            <ac:spMk id="3" creationId="{6BC7E3FE-7886-C347-A0DA-6BEFF628FA1D}"/>
          </ac:spMkLst>
        </pc:spChg>
        <pc:picChg chg="add mod">
          <ac:chgData name="Khattab, Sherif" userId="c83b1e15-36f3-4f46-aceb-05aac24c545e" providerId="ADAL" clId="{61E5BA4B-E7F0-7C48-BD57-9D512EB30E48}" dt="2021-04-08T14:39:27.802" v="113"/>
          <ac:picMkLst>
            <pc:docMk/>
            <pc:sldMk cId="1550480814" sldId="552"/>
            <ac:picMk id="6" creationId="{0693EFED-07B0-924F-A8BB-455D8648E273}"/>
          </ac:picMkLst>
        </pc:picChg>
      </pc:sldChg>
      <pc:sldChg chg="addSp modSp new ord">
        <pc:chgData name="Khattab, Sherif" userId="c83b1e15-36f3-4f46-aceb-05aac24c545e" providerId="ADAL" clId="{61E5BA4B-E7F0-7C48-BD57-9D512EB30E48}" dt="2021-04-08T14:44:47.835" v="210" actId="20578"/>
        <pc:sldMkLst>
          <pc:docMk/>
          <pc:sldMk cId="1548772503" sldId="553"/>
        </pc:sldMkLst>
        <pc:picChg chg="add mod">
          <ac:chgData name="Khattab, Sherif" userId="c83b1e15-36f3-4f46-aceb-05aac24c545e" providerId="ADAL" clId="{61E5BA4B-E7F0-7C48-BD57-9D512EB30E48}" dt="2021-04-08T14:41:57.263" v="153"/>
          <ac:picMkLst>
            <pc:docMk/>
            <pc:sldMk cId="1548772503" sldId="553"/>
            <ac:picMk id="6" creationId="{E9FAB9C7-1A2F-F84C-A4D4-2E8BA6D96196}"/>
          </ac:picMkLst>
        </pc:picChg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3425462745" sldId="553"/>
        </pc:sldMkLst>
      </pc:sldChg>
      <pc:sldChg chg="del">
        <pc:chgData name="Khattab, Sherif" userId="c83b1e15-36f3-4f46-aceb-05aac24c545e" providerId="ADAL" clId="{61E5BA4B-E7F0-7C48-BD57-9D512EB30E48}" dt="2021-04-08T13:50:56.528" v="0" actId="2696"/>
        <pc:sldMkLst>
          <pc:docMk/>
          <pc:sldMk cId="983398899" sldId="554"/>
        </pc:sldMkLst>
      </pc:sldChg>
      <pc:sldChg chg="add">
        <pc:chgData name="Khattab, Sherif" userId="c83b1e15-36f3-4f46-aceb-05aac24c545e" providerId="ADAL" clId="{61E5BA4B-E7F0-7C48-BD57-9D512EB30E48}" dt="2021-04-08T14:45:25.212" v="255"/>
        <pc:sldMkLst>
          <pc:docMk/>
          <pc:sldMk cId="2896655293" sldId="554"/>
        </pc:sldMkLst>
      </pc:sldChg>
      <pc:sldChg chg="addSp modSp new del">
        <pc:chgData name="Khattab, Sherif" userId="c83b1e15-36f3-4f46-aceb-05aac24c545e" providerId="ADAL" clId="{61E5BA4B-E7F0-7C48-BD57-9D512EB30E48}" dt="2021-04-08T14:45:21.372" v="254" actId="2696"/>
        <pc:sldMkLst>
          <pc:docMk/>
          <pc:sldMk cId="4089659235" sldId="554"/>
        </pc:sldMkLst>
        <pc:picChg chg="add mod">
          <ac:chgData name="Khattab, Sherif" userId="c83b1e15-36f3-4f46-aceb-05aac24c545e" providerId="ADAL" clId="{61E5BA4B-E7F0-7C48-BD57-9D512EB30E48}" dt="2021-04-08T14:42:20.006" v="156" actId="1076"/>
          <ac:picMkLst>
            <pc:docMk/>
            <pc:sldMk cId="4089659235" sldId="554"/>
            <ac:picMk id="6" creationId="{5CBDC5B7-298A-574E-9730-942641471826}"/>
          </ac:picMkLst>
        </pc:picChg>
      </pc:sldChg>
      <pc:sldChg chg="del">
        <pc:chgData name="Khattab, Sherif" userId="c83b1e15-36f3-4f46-aceb-05aac24c545e" providerId="ADAL" clId="{61E5BA4B-E7F0-7C48-BD57-9D512EB30E48}" dt="2021-04-08T13:50:58.502" v="1" actId="2696"/>
        <pc:sldMkLst>
          <pc:docMk/>
          <pc:sldMk cId="3729000525" sldId="555"/>
        </pc:sldMkLst>
      </pc:sldChg>
      <pc:sldChg chg="new del">
        <pc:chgData name="Khattab, Sherif" userId="c83b1e15-36f3-4f46-aceb-05aac24c545e" providerId="ADAL" clId="{61E5BA4B-E7F0-7C48-BD57-9D512EB30E48}" dt="2021-04-08T14:44:06.945" v="199" actId="2696"/>
        <pc:sldMkLst>
          <pc:docMk/>
          <pc:sldMk cId="4108074023" sldId="555"/>
        </pc:sldMkLst>
      </pc:sldChg>
    </pc:docChg>
  </pc:docChgLst>
  <pc:docChgLst>
    <pc:chgData name="Sherif Khattab" userId="c83b1e15-36f3-4f46-aceb-05aac24c545e" providerId="ADAL" clId="{ABB67501-56CA-48C9-9ECA-2EC04BBE2D49}"/>
    <pc:docChg chg="undo custSel addSld delSld modSld">
      <pc:chgData name="Sherif Khattab" userId="c83b1e15-36f3-4f46-aceb-05aac24c545e" providerId="ADAL" clId="{ABB67501-56CA-48C9-9ECA-2EC04BBE2D49}" dt="2021-03-23T21:17:34.228" v="684" actId="1076"/>
      <pc:docMkLst>
        <pc:docMk/>
      </pc:docMkLst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217920703" sldId="280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458028039" sldId="281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665817636" sldId="282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85913677" sldId="32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4145898815" sldId="326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678529084" sldId="327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1616275" sldId="328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3998173857" sldId="329"/>
        </pc:sldMkLst>
      </pc:sldChg>
      <pc:sldChg chg="modSp modAnim">
        <pc:chgData name="Sherif Khattab" userId="c83b1e15-36f3-4f46-aceb-05aac24c545e" providerId="ADAL" clId="{ABB67501-56CA-48C9-9ECA-2EC04BBE2D49}" dt="2021-03-23T13:48:35.057" v="45" actId="20577"/>
        <pc:sldMkLst>
          <pc:docMk/>
          <pc:sldMk cId="702367729" sldId="496"/>
        </pc:sldMkLst>
        <pc:spChg chg="mod">
          <ac:chgData name="Sherif Khattab" userId="c83b1e15-36f3-4f46-aceb-05aac24c545e" providerId="ADAL" clId="{ABB67501-56CA-48C9-9ECA-2EC04BBE2D49}" dt="2021-03-23T13:48:35.057" v="4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0:52.499" v="476" actId="6549"/>
        <pc:sldMkLst>
          <pc:docMk/>
          <pc:sldMk cId="4202616107" sldId="500"/>
        </pc:sldMkLst>
        <pc:spChg chg="mod">
          <ac:chgData name="Sherif Khattab" userId="c83b1e15-36f3-4f46-aceb-05aac24c545e" providerId="ADAL" clId="{ABB67501-56CA-48C9-9ECA-2EC04BBE2D49}" dt="2021-03-23T14:30:52.499" v="47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ABB67501-56CA-48C9-9ECA-2EC04BBE2D49}" dt="2021-03-23T13:49:33.059" v="134" actId="20577"/>
        <pc:sldMkLst>
          <pc:docMk/>
          <pc:sldMk cId="2116864396" sldId="505"/>
        </pc:sldMkLst>
        <pc:spChg chg="mod">
          <ac:chgData name="Sherif Khattab" userId="c83b1e15-36f3-4f46-aceb-05aac24c545e" providerId="ADAL" clId="{ABB67501-56CA-48C9-9ECA-2EC04BBE2D49}" dt="2021-03-23T13:49:33.059" v="134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ABB67501-56CA-48C9-9ECA-2EC04BBE2D49}" dt="2021-03-23T13:50:02.610" v="1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ABB67501-56CA-48C9-9ECA-2EC04BBE2D49}" dt="2021-03-23T13:50:02.610" v="1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Sherif Khattab" userId="c83b1e15-36f3-4f46-aceb-05aac24c545e" providerId="ADAL" clId="{ABB67501-56CA-48C9-9ECA-2EC04BBE2D49}" dt="2021-03-23T14:31:11.909" v="496" actId="20577"/>
        <pc:sldMkLst>
          <pc:docMk/>
          <pc:sldMk cId="3106578269" sldId="548"/>
        </pc:sldMkLst>
        <pc:spChg chg="mod">
          <ac:chgData name="Sherif Khattab" userId="c83b1e15-36f3-4f46-aceb-05aac24c545e" providerId="ADAL" clId="{ABB67501-56CA-48C9-9ECA-2EC04BBE2D49}" dt="2021-03-23T14:31:11.909" v="49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addSp modSp new mod">
        <pc:chgData name="Sherif Khattab" userId="c83b1e15-36f3-4f46-aceb-05aac24c545e" providerId="ADAL" clId="{ABB67501-56CA-48C9-9ECA-2EC04BBE2D49}" dt="2021-03-23T21:10:56.577" v="536" actId="1076"/>
        <pc:sldMkLst>
          <pc:docMk/>
          <pc:sldMk cId="428283555" sldId="549"/>
        </pc:sldMkLst>
        <pc:spChg chg="mod">
          <ac:chgData name="Sherif Khattab" userId="c83b1e15-36f3-4f46-aceb-05aac24c545e" providerId="ADAL" clId="{ABB67501-56CA-48C9-9ECA-2EC04BBE2D49}" dt="2021-03-23T21:10:50.229" v="533" actId="20577"/>
          <ac:spMkLst>
            <pc:docMk/>
            <pc:sldMk cId="428283555" sldId="549"/>
            <ac:spMk id="2" creationId="{01EAC1CE-4716-4377-940B-64885BE6E415}"/>
          </ac:spMkLst>
        </pc:spChg>
        <pc:picChg chg="add mod">
          <ac:chgData name="Sherif Khattab" userId="c83b1e15-36f3-4f46-aceb-05aac24c545e" providerId="ADAL" clId="{ABB67501-56CA-48C9-9ECA-2EC04BBE2D49}" dt="2021-03-23T21:10:56.577" v="536" actId="1076"/>
          <ac:picMkLst>
            <pc:docMk/>
            <pc:sldMk cId="428283555" sldId="549"/>
            <ac:picMk id="7" creationId="{748BD98A-B7E7-49C0-B083-C77FF028E93A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1152972563" sldId="549"/>
        </pc:sldMkLst>
      </pc:sldChg>
      <pc:sldChg chg="addSp modSp new mod">
        <pc:chgData name="Sherif Khattab" userId="c83b1e15-36f3-4f46-aceb-05aac24c545e" providerId="ADAL" clId="{ABB67501-56CA-48C9-9ECA-2EC04BBE2D49}" dt="2021-03-23T21:11:45.228" v="583" actId="1076"/>
        <pc:sldMkLst>
          <pc:docMk/>
          <pc:sldMk cId="260112464" sldId="550"/>
        </pc:sldMkLst>
        <pc:spChg chg="mod">
          <ac:chgData name="Sherif Khattab" userId="c83b1e15-36f3-4f46-aceb-05aac24c545e" providerId="ADAL" clId="{ABB67501-56CA-48C9-9ECA-2EC04BBE2D49}" dt="2021-03-23T21:11:39.059" v="580" actId="20577"/>
          <ac:spMkLst>
            <pc:docMk/>
            <pc:sldMk cId="260112464" sldId="550"/>
            <ac:spMk id="2" creationId="{77C691EC-34DD-4168-A6E5-60DF944D7568}"/>
          </ac:spMkLst>
        </pc:spChg>
        <pc:picChg chg="add mod">
          <ac:chgData name="Sherif Khattab" userId="c83b1e15-36f3-4f46-aceb-05aac24c545e" providerId="ADAL" clId="{ABB67501-56CA-48C9-9ECA-2EC04BBE2D49}" dt="2021-03-23T21:11:45.228" v="583" actId="1076"/>
          <ac:picMkLst>
            <pc:docMk/>
            <pc:sldMk cId="260112464" sldId="550"/>
            <ac:picMk id="7" creationId="{12EB6F70-A5FF-44C4-B29D-68B767E28C32}"/>
          </ac:picMkLst>
        </pc:pic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817296558" sldId="550"/>
        </pc:sldMkLst>
      </pc:sldChg>
      <pc:sldChg chg="addSp delSp modSp new mod">
        <pc:chgData name="Sherif Khattab" userId="c83b1e15-36f3-4f46-aceb-05aac24c545e" providerId="ADAL" clId="{ABB67501-56CA-48C9-9ECA-2EC04BBE2D49}" dt="2021-03-23T21:12:52.560" v="619" actId="1076"/>
        <pc:sldMkLst>
          <pc:docMk/>
          <pc:sldMk cId="2345527345" sldId="551"/>
        </pc:sldMkLst>
        <pc:spChg chg="mod">
          <ac:chgData name="Sherif Khattab" userId="c83b1e15-36f3-4f46-aceb-05aac24c545e" providerId="ADAL" clId="{ABB67501-56CA-48C9-9ECA-2EC04BBE2D49}" dt="2021-03-23T21:12:19.240" v="614" actId="20577"/>
          <ac:spMkLst>
            <pc:docMk/>
            <pc:sldMk cId="2345527345" sldId="551"/>
            <ac:spMk id="2" creationId="{A5A46C4B-8311-459C-96B7-86C029AABA30}"/>
          </ac:spMkLst>
        </pc:spChg>
        <pc:picChg chg="add mod">
          <ac:chgData name="Sherif Khattab" userId="c83b1e15-36f3-4f46-aceb-05aac24c545e" providerId="ADAL" clId="{ABB67501-56CA-48C9-9ECA-2EC04BBE2D49}" dt="2021-03-23T21:12:52.560" v="619" actId="1076"/>
          <ac:picMkLst>
            <pc:docMk/>
            <pc:sldMk cId="2345527345" sldId="551"/>
            <ac:picMk id="8" creationId="{7D2264EE-41BF-4FDF-8C91-6CB53FB6D7B6}"/>
          </ac:picMkLst>
        </pc:picChg>
        <pc:inkChg chg="add del">
          <ac:chgData name="Sherif Khattab" userId="c83b1e15-36f3-4f46-aceb-05aac24c545e" providerId="ADAL" clId="{ABB67501-56CA-48C9-9ECA-2EC04BBE2D49}" dt="2021-03-23T21:12:22.614" v="616"/>
          <ac:inkMkLst>
            <pc:docMk/>
            <pc:sldMk cId="2345527345" sldId="551"/>
            <ac:inkMk id="6" creationId="{06A5A3D0-9568-4F1B-82C6-A32168EA1997}"/>
          </ac:inkMkLst>
        </pc:inkChg>
      </pc:sldChg>
      <pc:sldChg chg="del">
        <pc:chgData name="Sherif Khattab" userId="c83b1e15-36f3-4f46-aceb-05aac24c545e" providerId="ADAL" clId="{ABB67501-56CA-48C9-9ECA-2EC04BBE2D49}" dt="2021-03-23T13:48:46.109" v="46" actId="47"/>
        <pc:sldMkLst>
          <pc:docMk/>
          <pc:sldMk cId="3946314330" sldId="551"/>
        </pc:sldMkLst>
      </pc:sldChg>
      <pc:sldChg chg="del">
        <pc:chgData name="Sherif Khattab" userId="c83b1e15-36f3-4f46-aceb-05aac24c545e" providerId="ADAL" clId="{ABB67501-56CA-48C9-9ECA-2EC04BBE2D49}" dt="2021-03-23T13:48:47.935" v="47" actId="47"/>
        <pc:sldMkLst>
          <pc:docMk/>
          <pc:sldMk cId="1029481760" sldId="552"/>
        </pc:sldMkLst>
      </pc:sldChg>
      <pc:sldChg chg="addSp modSp new mod">
        <pc:chgData name="Sherif Khattab" userId="c83b1e15-36f3-4f46-aceb-05aac24c545e" providerId="ADAL" clId="{ABB67501-56CA-48C9-9ECA-2EC04BBE2D49}" dt="2021-03-23T21:13:37.501" v="631" actId="1076"/>
        <pc:sldMkLst>
          <pc:docMk/>
          <pc:sldMk cId="2710081899" sldId="552"/>
        </pc:sldMkLst>
        <pc:spChg chg="mod">
          <ac:chgData name="Sherif Khattab" userId="c83b1e15-36f3-4f46-aceb-05aac24c545e" providerId="ADAL" clId="{ABB67501-56CA-48C9-9ECA-2EC04BBE2D49}" dt="2021-03-23T21:13:31.238" v="627" actId="20577"/>
          <ac:spMkLst>
            <pc:docMk/>
            <pc:sldMk cId="2710081899" sldId="552"/>
            <ac:spMk id="2" creationId="{2B691CB9-8960-42D1-A3A6-642BF013F53F}"/>
          </ac:spMkLst>
        </pc:spChg>
        <pc:picChg chg="add mod">
          <ac:chgData name="Sherif Khattab" userId="c83b1e15-36f3-4f46-aceb-05aac24c545e" providerId="ADAL" clId="{ABB67501-56CA-48C9-9ECA-2EC04BBE2D49}" dt="2021-03-23T21:13:37.501" v="631" actId="1076"/>
          <ac:picMkLst>
            <pc:docMk/>
            <pc:sldMk cId="2710081899" sldId="552"/>
            <ac:picMk id="7" creationId="{9CA173C7-CFE1-43A8-B90F-EAD9CEA44BA0}"/>
          </ac:picMkLst>
        </pc:picChg>
      </pc:sldChg>
      <pc:sldChg chg="addSp delSp modSp new mod">
        <pc:chgData name="Sherif Khattab" userId="c83b1e15-36f3-4f46-aceb-05aac24c545e" providerId="ADAL" clId="{ABB67501-56CA-48C9-9ECA-2EC04BBE2D49}" dt="2021-03-23T21:17:34.228" v="684" actId="1076"/>
        <pc:sldMkLst>
          <pc:docMk/>
          <pc:sldMk cId="610468400" sldId="553"/>
        </pc:sldMkLst>
        <pc:spChg chg="mod">
          <ac:chgData name="Sherif Khattab" userId="c83b1e15-36f3-4f46-aceb-05aac24c545e" providerId="ADAL" clId="{ABB67501-56CA-48C9-9ECA-2EC04BBE2D49}" dt="2021-03-23T21:14:01.418" v="641" actId="20577"/>
          <ac:spMkLst>
            <pc:docMk/>
            <pc:sldMk cId="610468400" sldId="553"/>
            <ac:spMk id="2" creationId="{F81FC823-7F2D-4AFA-8BEA-9D376863D28A}"/>
          </ac:spMkLst>
        </pc:spChg>
        <pc:picChg chg="add del mod">
          <ac:chgData name="Sherif Khattab" userId="c83b1e15-36f3-4f46-aceb-05aac24c545e" providerId="ADAL" clId="{ABB67501-56CA-48C9-9ECA-2EC04BBE2D49}" dt="2021-03-23T21:17:15.136" v="681" actId="478"/>
          <ac:picMkLst>
            <pc:docMk/>
            <pc:sldMk cId="610468400" sldId="553"/>
            <ac:picMk id="7" creationId="{38573E59-0DF1-45A0-B843-E63C6D332361}"/>
          </ac:picMkLst>
        </pc:picChg>
        <pc:picChg chg="add mod">
          <ac:chgData name="Sherif Khattab" userId="c83b1e15-36f3-4f46-aceb-05aac24c545e" providerId="ADAL" clId="{ABB67501-56CA-48C9-9ECA-2EC04BBE2D49}" dt="2021-03-23T21:17:34.228" v="684" actId="1076"/>
          <ac:picMkLst>
            <pc:docMk/>
            <pc:sldMk cId="610468400" sldId="553"/>
            <ac:picMk id="9" creationId="{41C8A7CC-BBC8-4C03-A79C-1438FBEAAC04}"/>
          </ac:picMkLst>
        </pc:picChg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119743574" sldId="553"/>
        </pc:sldMkLst>
      </pc:sldChg>
      <pc:sldChg chg="del">
        <pc:chgData name="Sherif Khattab" userId="c83b1e15-36f3-4f46-aceb-05aac24c545e" providerId="ADAL" clId="{ABB67501-56CA-48C9-9ECA-2EC04BBE2D49}" dt="2021-03-23T13:49:41.717" v="135" actId="47"/>
        <pc:sldMkLst>
          <pc:docMk/>
          <pc:sldMk cId="2339589969" sldId="554"/>
        </pc:sldMkLst>
      </pc:sldChg>
      <pc:sldChg chg="addSp modSp new mod">
        <pc:chgData name="Sherif Khattab" userId="c83b1e15-36f3-4f46-aceb-05aac24c545e" providerId="ADAL" clId="{ABB67501-56CA-48C9-9ECA-2EC04BBE2D49}" dt="2021-03-23T21:14:35.179" v="680" actId="1076"/>
        <pc:sldMkLst>
          <pc:docMk/>
          <pc:sldMk cId="3409659747" sldId="554"/>
        </pc:sldMkLst>
        <pc:spChg chg="mod">
          <ac:chgData name="Sherif Khattab" userId="c83b1e15-36f3-4f46-aceb-05aac24c545e" providerId="ADAL" clId="{ABB67501-56CA-48C9-9ECA-2EC04BBE2D49}" dt="2021-03-23T21:14:29.298" v="677" actId="20577"/>
          <ac:spMkLst>
            <pc:docMk/>
            <pc:sldMk cId="3409659747" sldId="554"/>
            <ac:spMk id="2" creationId="{EC313659-8880-4DDA-93B7-85BCBDB8768C}"/>
          </ac:spMkLst>
        </pc:spChg>
        <pc:picChg chg="add mod">
          <ac:chgData name="Sherif Khattab" userId="c83b1e15-36f3-4f46-aceb-05aac24c545e" providerId="ADAL" clId="{ABB67501-56CA-48C9-9ECA-2EC04BBE2D49}" dt="2021-03-23T21:14:35.179" v="680" actId="1076"/>
          <ac:picMkLst>
            <pc:docMk/>
            <pc:sldMk cId="3409659747" sldId="554"/>
            <ac:picMk id="7" creationId="{F4128190-26C4-41BF-98AA-E468CE1CAE9D}"/>
          </ac:picMkLst>
        </pc:picChg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812759976" sldId="555"/>
        </pc:sldMkLst>
      </pc:sldChg>
      <pc:sldChg chg="del">
        <pc:chgData name="Sherif Khattab" userId="c83b1e15-36f3-4f46-aceb-05aac24c545e" providerId="ADAL" clId="{ABB67501-56CA-48C9-9ECA-2EC04BBE2D49}" dt="2021-03-23T13:50:17.601" v="180" actId="47"/>
        <pc:sldMkLst>
          <pc:docMk/>
          <pc:sldMk cId="2070430566" sldId="556"/>
        </pc:sldMkLst>
      </pc:sldChg>
    </pc:docChg>
  </pc:docChgLst>
  <pc:docChgLst>
    <pc:chgData name="Khattab, Sherif" userId="c83b1e15-36f3-4f46-aceb-05aac24c545e" providerId="ADAL" clId="{AF566406-C313-4A98-B793-F2B7AF747964}"/>
    <pc:docChg chg="modSld">
      <pc:chgData name="Khattab, Sherif" userId="c83b1e15-36f3-4f46-aceb-05aac24c545e" providerId="ADAL" clId="{AF566406-C313-4A98-B793-F2B7AF747964}" dt="2023-01-12T18:48:24.576" v="2"/>
      <pc:docMkLst>
        <pc:docMk/>
      </pc:docMkLst>
      <pc:sldChg chg="addSp modSp mod">
        <pc:chgData name="Khattab, Sherif" userId="c83b1e15-36f3-4f46-aceb-05aac24c545e" providerId="ADAL" clId="{AF566406-C313-4A98-B793-F2B7AF747964}" dt="2023-01-12T18:48:24.576" v="2"/>
        <pc:sldMkLst>
          <pc:docMk/>
          <pc:sldMk cId="1330366002" sldId="454"/>
        </pc:sldMkLst>
        <pc:spChg chg="mod">
          <ac:chgData name="Khattab, Sherif" userId="c83b1e15-36f3-4f46-aceb-05aac24c545e" providerId="ADAL" clId="{AF566406-C313-4A98-B793-F2B7AF747964}" dt="2023-01-12T18:48:24.006" v="1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AF566406-C313-4A98-B793-F2B7AF747964}" dt="2023-01-12T18:48:24.576" v="2"/>
          <ac:picMkLst>
            <pc:docMk/>
            <pc:sldMk cId="1330366002" sldId="454"/>
            <ac:picMk id="5" creationId="{A1A976C4-F927-0AFF-0CE2-C0EE04A35A82}"/>
          </ac:picMkLst>
        </pc:picChg>
      </pc:sldChg>
    </pc:docChg>
  </pc:docChgLst>
  <pc:docChgLst>
    <pc:chgData name="Sherif Khattab" userId="c83b1e15-36f3-4f46-aceb-05aac24c545e" providerId="ADAL" clId="{B3734109-7497-4176-B8B4-8D96BA065BFC}"/>
    <pc:docChg chg="custSel delSld modSld">
      <pc:chgData name="Sherif Khattab" userId="c83b1e15-36f3-4f46-aceb-05aac24c545e" providerId="ADAL" clId="{B3734109-7497-4176-B8B4-8D96BA065BFC}" dt="2021-03-04T15:10:54.920" v="188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</pc:docChg>
  </pc:docChgLst>
  <pc:docChgLst>
    <pc:chgData name="Khattab, Sherif" userId="c83b1e15-36f3-4f46-aceb-05aac24c545e" providerId="ADAL" clId="{BC8551F7-F333-DF49-B8A6-4BBA7E0DFE2D}"/>
    <pc:docChg chg="undo redo custSel addSld delSld modSld sldOrd">
      <pc:chgData name="Khattab, Sherif" userId="c83b1e15-36f3-4f46-aceb-05aac24c545e" providerId="ADAL" clId="{BC8551F7-F333-DF49-B8A6-4BBA7E0DFE2D}" dt="2021-03-09T15:23:13.281" v="518"/>
      <pc:docMkLst>
        <pc:docMk/>
      </pc:docMkLst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41449065" sldId="257"/>
        </pc:sldMkLst>
      </pc:sldChg>
      <pc:sldChg chg="modSp add del mod ord chgLayout">
        <pc:chgData name="Khattab, Sherif" userId="c83b1e15-36f3-4f46-aceb-05aac24c545e" providerId="ADAL" clId="{BC8551F7-F333-DF49-B8A6-4BBA7E0DFE2D}" dt="2021-03-09T15:21:13.620" v="418" actId="2696"/>
        <pc:sldMkLst>
          <pc:docMk/>
          <pc:sldMk cId="2659639271" sldId="257"/>
        </pc:sldMkLst>
        <pc:spChg chg="mod ord">
          <ac:chgData name="Khattab, Sherif" userId="c83b1e15-36f3-4f46-aceb-05aac24c545e" providerId="ADAL" clId="{BC8551F7-F333-DF49-B8A6-4BBA7E0DFE2D}" dt="2021-03-09T15:20:26.202" v="413" actId="207"/>
          <ac:spMkLst>
            <pc:docMk/>
            <pc:sldMk cId="2659639271" sldId="257"/>
            <ac:spMk id="4" creationId="{F86888FD-447E-F646-B2C5-FFD54872700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5" creationId="{9BEF5BF5-9244-6747-87AA-D993F718F2A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1" creationId="{3D2CA376-7D87-DB41-A053-D4EA85541D1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59639271" sldId="257"/>
            <ac:spMk id="1032" creationId="{D4D3F7D6-B8F3-994E-A4EC-03D55CF2D77F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98660913" sldId="25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98660913" sldId="257"/>
            <ac:spMk id="4" creationId="{F86888FD-447E-F646-B2C5-FFD54872700E}"/>
          </ac:spMkLst>
        </pc:spChg>
      </pc:sldChg>
      <pc:sldChg chg="modSp add del mod ord chgLayout">
        <pc:chgData name="Khattab, Sherif" userId="c83b1e15-36f3-4f46-aceb-05aac24c545e" providerId="ADAL" clId="{BC8551F7-F333-DF49-B8A6-4BBA7E0DFE2D}" dt="2021-03-09T15:21:13.421" v="417" actId="2696"/>
        <pc:sldMkLst>
          <pc:docMk/>
          <pc:sldMk cId="332445408" sldId="25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4" creationId="{962AAE68-F2C3-F54B-9852-9D218E74AA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" creationId="{2384A088-3845-824A-A857-00B8ED185F7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4" creationId="{4422A6BA-C980-BA4E-9493-0AA211005C0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2445408" sldId="258"/>
            <ac:spMk id="5125" creationId="{86FF3396-776C-334F-987F-EDFCFF67731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30278779" sldId="258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05772120" sldId="25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05772120" sldId="258"/>
            <ac:spMk id="4" creationId="{962AAE68-F2C3-F54B-9852-9D218E74AA8D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7.749" v="512" actId="2696"/>
        <pc:sldMkLst>
          <pc:docMk/>
          <pc:sldMk cId="255986024" sldId="25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7" creationId="{42355C79-BD0B-B24C-BAAB-6624CA6D9EA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18" creationId="{C185B494-090B-8647-BA51-60B9240BEA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3" creationId="{FC8B15CF-9C98-2A49-BC70-FCC1516C7CA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5986024" sldId="259"/>
            <ac:spMk id="6154" creationId="{E8ADFAFE-65CA-734C-BF52-9815E9CCA331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666239798" sldId="25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39798" sldId="259"/>
            <ac:spMk id="17" creationId="{42355C79-BD0B-B24C-BAAB-6624CA6D9EA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64626202" sldId="259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62683804" sldId="26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62683804" sldId="260"/>
            <ac:spMk id="43" creationId="{C7892F81-1A43-734E-B2A5-957E6D41E8BA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08.025" v="513" actId="2696"/>
        <pc:sldMkLst>
          <pc:docMk/>
          <pc:sldMk cId="2637159385" sldId="26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3" creationId="{C7892F81-1A43-734E-B2A5-957E6D41E8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44" creationId="{1B5F4BB1-47B7-DF4F-AED9-254FB961F6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4" creationId="{560544CD-B370-5C4A-92F7-6A8DDA5071A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37159385" sldId="260"/>
            <ac:spMk id="7175" creationId="{7861B8B0-EFE3-DA4F-B1CF-39E9F3C553A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936872045" sldId="26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2868055" sldId="26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2868055" sldId="264"/>
            <ac:spMk id="40" creationId="{AB83DC32-5460-6C47-A802-86D8BF16ED0B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3:10.343" v="517" actId="2696"/>
        <pc:sldMkLst>
          <pc:docMk/>
          <pc:sldMk cId="2564692149" sldId="26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0" creationId="{AB83DC32-5460-6C47-A802-86D8BF16ED0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41" creationId="{79D9F811-A50E-744F-A425-68FC46278E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0" creationId="{A14946C5-8174-9740-BAC6-2EDF3DE7561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64692149" sldId="264"/>
            <ac:spMk id="11272" creationId="{6942583D-224A-774F-A4A5-EE83000F43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01524373" sldId="264"/>
        </pc:sldMkLst>
      </pc:sldChg>
      <pc:sldChg chg="modSp add del mod chgLayout">
        <pc:chgData name="Khattab, Sherif" userId="c83b1e15-36f3-4f46-aceb-05aac24c545e" providerId="ADAL" clId="{BC8551F7-F333-DF49-B8A6-4BBA7E0DFE2D}" dt="2021-03-09T15:23:07.214" v="511" actId="2696"/>
        <pc:sldMkLst>
          <pc:docMk/>
          <pc:sldMk cId="63636627" sldId="26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6" creationId="{F7616BCE-BE12-F749-BB2F-48658A1F91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27" creationId="{21A69D43-BB09-DB46-AE4B-D827C03AC52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4" creationId="{3E70475F-EC42-444A-99F5-F2F4156502C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63636627" sldId="265"/>
            <ac:spMk id="12295" creationId="{EBEF78FE-0E36-A14D-870F-AF3F310BECA7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87170174" sldId="26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25129013" sldId="26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25129013" sldId="265"/>
            <ac:spMk id="26" creationId="{F7616BCE-BE12-F749-BB2F-48658A1F91A5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11627595" sldId="26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11627595" sldId="266"/>
            <ac:spMk id="4" creationId="{713A9018-A689-CB41-AB47-3465F825F83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77821666" sldId="266"/>
        </pc:sldMkLst>
      </pc:sldChg>
      <pc:sldChg chg="modSp add del mod ord modTransition chgLayout">
        <pc:chgData name="Khattab, Sherif" userId="c83b1e15-36f3-4f46-aceb-05aac24c545e" providerId="ADAL" clId="{BC8551F7-F333-DF49-B8A6-4BBA7E0DFE2D}" dt="2021-03-09T15:21:12.905" v="416" actId="2696"/>
        <pc:sldMkLst>
          <pc:docMk/>
          <pc:sldMk cId="3564174041" sldId="26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4" creationId="{713A9018-A689-CB41-AB47-3465F825F8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5" creationId="{7FFF9373-4161-0841-AD72-120D46A6224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2" creationId="{67D69A21-3ECD-7240-882A-C622A44A665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64174041" sldId="266"/>
            <ac:spMk id="15363" creationId="{6163E8B3-DE1E-C54B-B7B9-F130A3D35F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762877546" sldId="26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71030802" sldId="26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71030802" sldId="267"/>
            <ac:spMk id="5" creationId="{8D103DB3-D9B4-7F49-A12B-66B4A0C08FAA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871030802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863" v="515" actId="2696"/>
        <pc:sldMkLst>
          <pc:docMk/>
          <pc:sldMk cId="4099542174" sldId="26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5" creationId="{8D103DB3-D9B4-7F49-A12B-66B4A0C08F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6" creationId="{8F078BEB-73AB-B648-8F7D-766412DD39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099542174" sldId="267"/>
            <ac:spMk id="20482" creationId="{B15ED9D3-04E8-6844-9F9F-25960A38757D}"/>
          </ac:spMkLst>
        </pc:spChg>
        <pc:spChg chg="mod ord">
          <ac:chgData name="Khattab, Sherif" userId="c83b1e15-36f3-4f46-aceb-05aac24c545e" providerId="ADAL" clId="{BC8551F7-F333-DF49-B8A6-4BBA7E0DFE2D}" dt="2021-03-09T15:19:30.327" v="411" actId="27636"/>
          <ac:spMkLst>
            <pc:docMk/>
            <pc:sldMk cId="4099542174" sldId="267"/>
            <ac:spMk id="20483" creationId="{3AC6EFFC-1847-6941-8D99-8ECA2D1F9FFD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8.353" v="514" actId="2696"/>
        <pc:sldMkLst>
          <pc:docMk/>
          <pc:sldMk cId="1029065241" sldId="26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4" creationId="{5E83345C-FDAE-D542-99CA-5CF2112A409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5" creationId="{4B61AC4C-68AC-A940-9366-0965AFFA2C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6" creationId="{8F8483ED-31C6-DA44-A5DC-E17CF7873B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29065241" sldId="268"/>
            <ac:spMk id="21507" creationId="{55E408D6-3705-BD46-A062-19FC68B8E55C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05990895" sldId="26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05990895" sldId="268"/>
            <ac:spMk id="4" creationId="{5E83345C-FDAE-D542-99CA-5CF2112A409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64584242" sldId="26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2977234" sldId="26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2977234" sldId="269"/>
            <ac:spMk id="19" creationId="{383DB0F7-229F-1744-B3C9-18FE8C8C0FDD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297723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20719142" sldId="26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9.548" v="516" actId="2696"/>
        <pc:sldMkLst>
          <pc:docMk/>
          <pc:sldMk cId="4220445554" sldId="26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19" creationId="{383DB0F7-229F-1744-B3C9-18FE8C8C0FD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0" creationId="{3E9C30A3-0AB2-4A42-A1CB-674BA42B78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20445554" sldId="269"/>
            <ac:spMk id="23554" creationId="{BDD0BBBF-5CBF-6E40-8293-ED076BF23B2C}"/>
          </ac:spMkLst>
        </pc:spChg>
        <pc:spChg chg="mod ord">
          <ac:chgData name="Khattab, Sherif" userId="c83b1e15-36f3-4f46-aceb-05aac24c545e" providerId="ADAL" clId="{BC8551F7-F333-DF49-B8A6-4BBA7E0DFE2D}" dt="2021-03-09T15:19:30.352" v="412" actId="27636"/>
          <ac:spMkLst>
            <pc:docMk/>
            <pc:sldMk cId="4220445554" sldId="269"/>
            <ac:spMk id="23555" creationId="{5F47E982-A6AB-324A-B90F-B0510EA2AB3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400270920" sldId="270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786" v="510" actId="2696"/>
        <pc:sldMkLst>
          <pc:docMk/>
          <pc:sldMk cId="2864032733" sldId="27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2" creationId="{C90C2AB3-09F0-1249-82DD-41F4C2B24BC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63" creationId="{80FA2621-289A-A544-9A42-DF2A9CCDE4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0" creationId="{33E29D4B-90E5-FD42-A079-BFBDB764C0B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64032733" sldId="270"/>
            <ac:spMk id="27651" creationId="{9D0B272E-5791-5144-910B-531252A33F2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34761570" sldId="27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34761570" sldId="270"/>
            <ac:spMk id="62" creationId="{C90C2AB3-09F0-1249-82DD-41F4C2B24BC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958726580" sldId="271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074639940" sldId="27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074639940" sldId="271"/>
            <ac:spMk id="76" creationId="{335D088A-355F-3140-B5D6-0525BA4E665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6.383" v="509" actId="2696"/>
        <pc:sldMkLst>
          <pc:docMk/>
          <pc:sldMk cId="3709016083" sldId="27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6" creationId="{335D088A-355F-3140-B5D6-0525BA4E665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77" creationId="{D0C444D8-52AA-6D4F-AABB-849661C011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8" creationId="{227750E4-D535-B740-A167-DF183A8D2F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09016083" sldId="271"/>
            <ac:spMk id="29699" creationId="{30F6758B-2E55-7E40-88D4-79B27149E2DB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9211978" sldId="27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9211978" sldId="272"/>
            <ac:spMk id="55" creationId="{FDA78BF8-F7B8-0746-B1D7-4B36E1229F8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72089159" sldId="27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6.194" v="508" actId="2696"/>
        <pc:sldMkLst>
          <pc:docMk/>
          <pc:sldMk cId="3638318738" sldId="27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5" creationId="{FDA78BF8-F7B8-0746-B1D7-4B36E1229F8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56" creationId="{36386DB8-98CD-AB4F-8312-FB790B5E81F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5" creationId="{11CA164B-FDE7-6D4F-A498-1574160C4B2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8318738" sldId="272"/>
            <ac:spMk id="30726" creationId="{14C46CE5-7912-514F-94BB-C47EE7B3D18E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5.357" v="507" actId="2696"/>
        <pc:sldMkLst>
          <pc:docMk/>
          <pc:sldMk cId="298320384" sldId="27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8" creationId="{23ED52AE-8CC2-394A-8733-55D14E8AC8A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29" creationId="{A8029013-BECC-1841-824C-01D701B79AD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6" creationId="{93AD8012-53BD-2A44-94F2-A9D4B28EB4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98320384" sldId="273"/>
            <ac:spMk id="31747" creationId="{E5640B7F-C7C8-A149-B82B-BD4586D7A0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114436" sldId="273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985628977" sldId="27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985628977" sldId="273"/>
            <ac:spMk id="28" creationId="{23ED52AE-8CC2-394A-8733-55D14E8AC8A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666200868" sldId="27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666200868" sldId="274"/>
            <ac:spMk id="4" creationId="{CBDADE07-D6AB-A24D-83CF-6015E53C419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4.604" v="506" actId="2696"/>
        <pc:sldMkLst>
          <pc:docMk/>
          <pc:sldMk cId="2672593568" sldId="27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4" creationId="{CBDADE07-D6AB-A24D-83CF-6015E53C419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5" creationId="{41E43D5D-90E6-1441-89F7-EC01560FB26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0" creationId="{6D9876D4-7D9C-CC4D-8C7B-0EEF25519FD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672593568" sldId="274"/>
            <ac:spMk id="32771" creationId="{933F21ED-F9EB-7944-89F7-0AB550545CE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084408" sldId="274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3:03.870" v="505" actId="2696"/>
        <pc:sldMkLst>
          <pc:docMk/>
          <pc:sldMk cId="428754349" sldId="27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4" creationId="{36965CE1-D918-6C4F-A4B9-6DB54CA23E8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5" creationId="{5F48741D-0633-064C-8A82-1E69646496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4" creationId="{FD0EA1C2-BB7A-E049-B841-8413048331C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28754349" sldId="275"/>
            <ac:spMk id="33795" creationId="{010CE387-5024-164F-A929-D5E4FF7494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133180735" sldId="275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16368864" sldId="27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16368864" sldId="275"/>
            <ac:spMk id="4" creationId="{36965CE1-D918-6C4F-A4B9-6DB54CA23E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731436851" sldId="27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731464812" sldId="27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731464812" sldId="276"/>
            <ac:spMk id="24" creationId="{759F36B5-0414-1049-84AF-F91B1D1EE8C7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491" v="504" actId="2696"/>
        <pc:sldMkLst>
          <pc:docMk/>
          <pc:sldMk cId="2785031238" sldId="27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4" creationId="{759F36B5-0414-1049-84AF-F91B1D1EE8C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25" creationId="{6E34D3E4-9386-CF49-8C1D-1B4AC2FEF33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8" creationId="{E90E363A-B0F3-CD4C-B8E2-9DC69F84939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785031238" sldId="276"/>
            <ac:spMk id="34819" creationId="{70D9E4BD-C385-A748-9E77-18A3D898E3C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66383087" sldId="27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6383087" sldId="277"/>
            <ac:spMk id="61" creationId="{C2AFBFD7-2F9A-4D4B-A478-5E703FDDE272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3.032" v="503" actId="2696"/>
        <pc:sldMkLst>
          <pc:docMk/>
          <pc:sldMk cId="2833103056" sldId="27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1" creationId="{C2AFBFD7-2F9A-4D4B-A478-5E703FDDE27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62" creationId="{57FB894D-9D27-A247-B1A6-4AE51486837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6" creationId="{D46B3423-A3E0-0C4B-96F3-9404175B2D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833103056" sldId="277"/>
            <ac:spMk id="36867" creationId="{613463CE-198E-A14F-8EA8-AE74CF17927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72270220" sldId="277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536114595" sldId="28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536114595" sldId="280"/>
            <ac:spMk id="17" creationId="{11CC8A1E-BC7F-4647-A05F-50E57F2A7C6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8.941" v="451" actId="2696"/>
        <pc:sldMkLst>
          <pc:docMk/>
          <pc:sldMk cId="3476345677" sldId="28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7" creationId="{11CC8A1E-BC7F-4647-A05F-50E57F2A7C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18" creationId="{9E02BFEC-8318-6045-BA66-CDA1A643A61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7" creationId="{07FF1D31-52E4-8F41-B910-26EE779DED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76345677" sldId="280"/>
            <ac:spMk id="40978" creationId="{BAD9C935-A57B-D04C-A415-82291C7422F8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217920703" sldId="280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827015536" sldId="28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27015536" sldId="281"/>
            <ac:spMk id="55" creationId="{3070EB66-7C1D-554F-B4F8-460F106EB491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705" v="450" actId="2696"/>
        <pc:sldMkLst>
          <pc:docMk/>
          <pc:sldMk cId="2366007434" sldId="281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2" creationId="{0ADE8DB4-8FE8-7C47-AC40-5EEB4FC49198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3" creationId="{9010C543-3029-8B4F-834C-251CCB3573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5" creationId="{3070EB66-7C1D-554F-B4F8-460F106EB4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56" creationId="{A53F2323-5A40-9C4E-89A9-739B444D004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66007434" sldId="281"/>
            <ac:spMk id="42039" creationId="{F4875458-D921-3C42-9C38-64DE6C0A73ED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458028039" sldId="281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1213365" sldId="28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213365" sldId="282"/>
            <ac:spMk id="48" creationId="{5CA8A13A-76FE-204A-8E84-35B422BD37D2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8.592" v="449" actId="2696"/>
        <pc:sldMkLst>
          <pc:docMk/>
          <pc:sldMk cId="1989358658" sldId="282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2" creationId="{95DE6A2E-C353-8B4E-A371-5E5C2799AE8F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3" creationId="{91AB8E27-1F45-D440-B9D4-A28B205402C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8" creationId="{5CA8A13A-76FE-204A-8E84-35B422BD37D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9" creationId="{5E710828-6999-F442-94D5-545CD360B61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89358658" sldId="282"/>
            <ac:spMk id="43056" creationId="{B4563DD8-5DB2-D64B-8315-E3C997EA027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65817636" sldId="282"/>
        </pc:sldMkLst>
      </pc:sldChg>
      <pc:sldChg chg="modSp add del mod chgLayout">
        <pc:chgData name="Khattab, Sherif" userId="c83b1e15-36f3-4f46-aceb-05aac24c545e" providerId="ADAL" clId="{BC8551F7-F333-DF49-B8A6-4BBA7E0DFE2D}" dt="2021-03-09T15:21:17.427" v="444" actId="2696"/>
        <pc:sldMkLst>
          <pc:docMk/>
          <pc:sldMk cId="2447986242" sldId="28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" creationId="{65EEFF2D-E516-1945-BC72-4C19AFD4DAA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5" creationId="{62A604FC-65E3-F545-B6F0-1D8C0FD3C3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6" creationId="{BCED4FF8-F6B7-854E-B11B-B1299FABD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447986242" sldId="283"/>
            <ac:spMk id="44037" creationId="{859CA027-4DFA-DC4D-846A-1B2A51C664C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650165450" sldId="28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650165450" sldId="283"/>
            <ac:spMk id="4" creationId="{65EEFF2D-E516-1945-BC72-4C19AFD4DAA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952582" sldId="28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395211604" sldId="284"/>
        </pc:sldMkLst>
      </pc:sldChg>
      <pc:sldChg chg="modSp add del mod chgLayout">
        <pc:chgData name="Khattab, Sherif" userId="c83b1e15-36f3-4f46-aceb-05aac24c545e" providerId="ADAL" clId="{BC8551F7-F333-DF49-B8A6-4BBA7E0DFE2D}" dt="2021-03-09T15:21:17.372" v="443" actId="2696"/>
        <pc:sldMkLst>
          <pc:docMk/>
          <pc:sldMk cId="1547612067" sldId="28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3" creationId="{040A2820-3F5C-914B-9CD3-0E2B7ED4C7B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24" creationId="{A222AFBE-40DE-A441-9C04-27D00C13B5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79" creationId="{FDAD25FE-388D-BC45-A370-11171EE2C58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7612067" sldId="284"/>
            <ac:spMk id="45080" creationId="{680B4546-F2AE-7A4B-9489-77A04A5EE30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949321754" sldId="28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49321754" sldId="284"/>
            <ac:spMk id="23" creationId="{040A2820-3F5C-914B-9CD3-0E2B7ED4C7B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24028409" sldId="285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616359382" sldId="28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616359382" sldId="285"/>
            <ac:spMk id="4" creationId="{148EDC61-FA6C-D54F-8609-BEF99361E629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7.097" v="442" actId="2696"/>
        <pc:sldMkLst>
          <pc:docMk/>
          <pc:sldMk cId="2326737287" sldId="28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" creationId="{148EDC61-FA6C-D54F-8609-BEF99361E62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5" creationId="{E3C024A9-F851-A648-B82B-4E015FC2F8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4" creationId="{383A83AC-B41C-8B4D-A52F-0D9D1A97D13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326737287" sldId="285"/>
            <ac:spMk id="46085" creationId="{E136B452-F50D-C64E-AC4B-55BDAA260F73}"/>
          </ac:spMkLst>
        </pc:spChg>
      </pc:sldChg>
      <pc:sldChg chg="modSp add del mod chgLayout">
        <pc:chgData name="Khattab, Sherif" userId="c83b1e15-36f3-4f46-aceb-05aac24c545e" providerId="ADAL" clId="{BC8551F7-F333-DF49-B8A6-4BBA7E0DFE2D}" dt="2021-03-09T15:21:16.985" v="441" actId="2696"/>
        <pc:sldMkLst>
          <pc:docMk/>
          <pc:sldMk cId="1093118900" sldId="28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" creationId="{2E015DEC-B4B1-2945-AD36-35937445080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5" creationId="{569F3FA2-D603-344C-8702-87CFEAB81A7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8" creationId="{66FBDCE9-F4FB-AB4F-B90D-EFB680AB64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093118900" sldId="286"/>
            <ac:spMk id="47109" creationId="{FB210B6F-E62B-E643-91CC-C8E449D4898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045172050" sldId="286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470824588" sldId="28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0824588" sldId="286"/>
            <ac:spMk id="4" creationId="{2E015DEC-B4B1-2945-AD36-35937445080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601442099" sldId="287"/>
        </pc:sldMkLst>
      </pc:sldChg>
      <pc:sldChg chg="modSp add del mod chgLayout">
        <pc:chgData name="Khattab, Sherif" userId="c83b1e15-36f3-4f46-aceb-05aac24c545e" providerId="ADAL" clId="{BC8551F7-F333-DF49-B8A6-4BBA7E0DFE2D}" dt="2021-03-09T15:21:18.451" v="448" actId="2696"/>
        <pc:sldMkLst>
          <pc:docMk/>
          <pc:sldMk cId="2112976756" sldId="28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1" creationId="{A5BFC97F-4AE6-7344-BA26-EBD50D951F3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72" creationId="{C26038B4-F6C8-B548-AE10-9AC88FE0C5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3" creationId="{92F996F9-41A5-1E4F-8A71-56930189F98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112976756" sldId="287"/>
            <ac:spMk id="49224" creationId="{CF02A81A-251A-9845-8098-78F4F58F3C5A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753278460" sldId="28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753278460" sldId="287"/>
            <ac:spMk id="71" creationId="{A5BFC97F-4AE6-7344-BA26-EBD50D951F30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1730254086" sldId="28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30254086" sldId="288"/>
            <ac:spMk id="4" creationId="{C462BEB7-B7D7-9E42-AF26-7340B38BBC5F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522792431" sldId="288"/>
        </pc:sldMkLst>
      </pc:sldChg>
      <pc:sldChg chg="modSp add del mod chgLayout">
        <pc:chgData name="Khattab, Sherif" userId="c83b1e15-36f3-4f46-aceb-05aac24c545e" providerId="ADAL" clId="{BC8551F7-F333-DF49-B8A6-4BBA7E0DFE2D}" dt="2021-03-09T15:21:17.998" v="447" actId="2696"/>
        <pc:sldMkLst>
          <pc:docMk/>
          <pc:sldMk cId="4126516199" sldId="28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4" creationId="{C462BEB7-B7D7-9E42-AF26-7340B38BBC5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" creationId="{82841C8E-EF71-3342-8263-0011A85775A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8" creationId="{C86020A2-4284-7D4C-A213-10EE010A9F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4126516199" sldId="288"/>
            <ac:spMk id="50179" creationId="{D631BDEF-CA93-954B-B2AD-C75918D616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32103208" sldId="289"/>
        </pc:sldMkLst>
      </pc:sldChg>
      <pc:sldChg chg="modSp add del mod chgLayout">
        <pc:chgData name="Khattab, Sherif" userId="c83b1e15-36f3-4f46-aceb-05aac24c545e" providerId="ADAL" clId="{BC8551F7-F333-DF49-B8A6-4BBA7E0DFE2D}" dt="2021-03-09T15:21:17.953" v="446" actId="2696"/>
        <pc:sldMkLst>
          <pc:docMk/>
          <pc:sldMk cId="1541481693" sldId="28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3" creationId="{A8EDC9CB-1C47-C845-BC1F-9E9691475B7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14" creationId="{3847CA77-E2D5-DE4D-B157-7E4B104DF85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4" creationId="{2730052A-2D99-3744-B09E-DAFE150A72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41481693" sldId="289"/>
            <ac:spMk id="51215" creationId="{8F62DC9E-4348-5945-B8AF-BEC3D59DDC1D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2450170092" sldId="28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50170092" sldId="289"/>
            <ac:spMk id="13" creationId="{A8EDC9CB-1C47-C845-BC1F-9E9691475B7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854989116" sldId="290"/>
        </pc:sldMkLst>
      </pc:sldChg>
      <pc:sldChg chg="addSp delSp modSp add del mod chgLayout">
        <pc:chgData name="Khattab, Sherif" userId="c83b1e15-36f3-4f46-aceb-05aac24c545e" providerId="ADAL" clId="{BC8551F7-F333-DF49-B8A6-4BBA7E0DFE2D}" dt="2021-03-09T15:21:17.869" v="445" actId="2696"/>
        <pc:sldMkLst>
          <pc:docMk/>
          <pc:sldMk cId="1862550954" sldId="290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2" creationId="{9D1AEDFE-1E83-4744-BAC0-CDC6F10DE256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3" creationId="{E9CBC1F6-B409-DB4E-9D13-57FA4C36D28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3" creationId="{AB0BD055-4A34-CF4E-8605-2309EE69660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4" creationId="{9EBE2200-50E9-FE44-B92C-9F63C605E80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862550954" sldId="290"/>
            <ac:spMk id="52232" creationId="{632FEAE1-AB80-CA43-8496-99E0413E0845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286868998" sldId="29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86868998" sldId="290"/>
            <ac:spMk id="53" creationId="{AB0BD055-4A34-CF4E-8605-2309EE696606}"/>
          </ac:spMkLst>
        </pc:spChg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305350533" sldId="29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5350533" sldId="292"/>
            <ac:spMk id="4" creationId="{D8914E21-DD4E-E043-B65F-15D6AFB672C4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110710663" sldId="292"/>
        </pc:sldMkLst>
      </pc:sldChg>
      <pc:sldChg chg="modSp add del mod chgLayout">
        <pc:chgData name="Khattab, Sherif" userId="c83b1e15-36f3-4f46-aceb-05aac24c545e" providerId="ADAL" clId="{BC8551F7-F333-DF49-B8A6-4BBA7E0DFE2D}" dt="2021-03-09T15:21:16.929" v="440" actId="2696"/>
        <pc:sldMkLst>
          <pc:docMk/>
          <pc:sldMk cId="1161813218" sldId="29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4" creationId="{D8914E21-DD4E-E043-B65F-15D6AFB672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" creationId="{D5FBD289-DBE9-4641-8C27-D21A5EE8A6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6" creationId="{375C2356-6ADE-FC4E-9BA3-8B2755AC7C8D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61813218" sldId="292"/>
            <ac:spMk id="54277" creationId="{6BA541B7-55A3-F84D-8725-48D8A5D033F6}"/>
          </ac:spMkLst>
        </pc:spChg>
      </pc:sldChg>
      <pc:sldChg chg="addSp delSp modSp add del mod chgLayout">
        <pc:chgData name="Khattab, Sherif" userId="c83b1e15-36f3-4f46-aceb-05aac24c545e" providerId="ADAL" clId="{BC8551F7-F333-DF49-B8A6-4BBA7E0DFE2D}" dt="2021-03-09T15:21:16.873" v="439" actId="2696"/>
        <pc:sldMkLst>
          <pc:docMk/>
          <pc:sldMk cId="994348194" sldId="293"/>
        </pc:sldMkLst>
        <pc:spChg chg="del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2" creationId="{FE5442DA-9015-F14F-A706-BD78569B3D01}"/>
          </ac:spMkLst>
        </pc:spChg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3" creationId="{FEE50028-4F54-EE47-87CF-0CC94B71C15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1" creationId="{605B1666-9B68-7B4A-ABBD-04BFFCD7E96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2" creationId="{6390229D-8363-5241-97CB-7A4F53107A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94348194" sldId="293"/>
            <ac:spMk id="55302" creationId="{9A98075C-C04F-D646-B051-5A86408425D9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290418159" sldId="293"/>
        </pc:sldMkLst>
      </pc:sldChg>
      <pc:sldChg chg="modSp add del">
        <pc:chgData name="Khattab, Sherif" userId="c83b1e15-36f3-4f46-aceb-05aac24c545e" providerId="ADAL" clId="{BC8551F7-F333-DF49-B8A6-4BBA7E0DFE2D}" dt="2021-03-09T15:21:38.370" v="477"/>
        <pc:sldMkLst>
          <pc:docMk/>
          <pc:sldMk cId="4192540569" sldId="29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192540569" sldId="293"/>
            <ac:spMk id="51" creationId="{605B1666-9B68-7B4A-ABBD-04BFFCD7E96F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3:02.582" v="502" actId="2696"/>
        <pc:sldMkLst>
          <pc:docMk/>
          <pc:sldMk cId="523001465" sldId="29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5" creationId="{E11F4B18-8147-7E43-9F98-27ABF884DDC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16" creationId="{87D4C29E-4AD8-EC4F-AA7C-4709110FD3A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6" creationId="{061C996D-34FC-3240-B0D4-54B01ACAF8C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523001465" sldId="294"/>
            <ac:spMk id="57347" creationId="{96A41932-A504-E242-A393-7977BB16E268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178444692" sldId="29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178444692" sldId="294"/>
            <ac:spMk id="15" creationId="{E11F4B18-8147-7E43-9F98-27ABF884DDC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27073533" sldId="29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90282877" sldId="29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90282877" sldId="296"/>
            <ac:spMk id="4" creationId="{DC995CA8-8DE2-CE4D-B6B0-B8623774ECD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04151404" sldId="296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491" v="438" actId="2696"/>
        <pc:sldMkLst>
          <pc:docMk/>
          <pc:sldMk cId="3966262980" sldId="29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4" creationId="{DC995CA8-8DE2-CE4D-B6B0-B8623774ECD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" creationId="{33CD24D7-B73A-8E4A-8785-EEB35F9105D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4" creationId="{B16C0CFF-4218-7D46-AC92-F290564436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966262980" sldId="296"/>
            <ac:spMk id="59395" creationId="{23591D88-79F7-9541-85D0-6E1923327BB5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373" v="437" actId="2696"/>
        <pc:sldMkLst>
          <pc:docMk/>
          <pc:sldMk cId="807097972" sldId="29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4" creationId="{329CD28B-4CF0-3248-91AD-D0156E01754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5" creationId="{1BC04F91-41FA-4D41-AFA3-F17AF2E5259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8" creationId="{4C1A1A27-50CB-4646-B9F0-8F9B51BE06E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807097972" sldId="297"/>
            <ac:spMk id="60419" creationId="{70BA9A28-79C4-B842-A17D-1B04CBB8D30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99687417" sldId="29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99687417" sldId="297"/>
            <ac:spMk id="4" creationId="{329CD28B-4CF0-3248-91AD-D0156E017542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4196686006" sldId="297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399762591" sldId="298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38076012" sldId="29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38076012" sldId="298"/>
            <ac:spMk id="4" creationId="{AB0BC469-8EE4-1345-BFA5-EF4EE46DB062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2438076012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221" v="436" actId="2696"/>
        <pc:sldMkLst>
          <pc:docMk/>
          <pc:sldMk cId="3587277899" sldId="29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4" creationId="{AB0BC469-8EE4-1345-BFA5-EF4EE46DB0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5" creationId="{7B68F01D-F71D-B947-9B17-3C4D442B319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2" creationId="{E4D440DA-5E43-0A43-91F2-8343959653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7277899" sldId="298"/>
            <ac:spMk id="61443" creationId="{5AF4C3BF-CA58-F946-944A-B77E93D83484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77" v="435" actId="2696"/>
        <pc:sldMkLst>
          <pc:docMk/>
          <pc:sldMk cId="1101676549" sldId="29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4" creationId="{15C7EF66-19BF-B44A-A0B6-FA8D0532F2A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5" creationId="{7859BAD0-46D9-1B46-87C1-4F78898B9BF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6" creationId="{FE63BB62-EBCA-9C42-BA00-58054044DCF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101676549" sldId="299"/>
            <ac:spMk id="62467" creationId="{A67BE0AD-391A-2647-AC33-68B46627EEC3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247554447" sldId="29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247554447" sldId="299"/>
            <ac:spMk id="4" creationId="{15C7EF66-19BF-B44A-A0B6-FA8D0532F2A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537317818" sldId="299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77643562" sldId="300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77643562" sldId="300"/>
            <ac:spMk id="23" creationId="{F4D29084-1026-E54B-BF3E-E7E6CBF47B9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6.128" v="434" actId="2696"/>
        <pc:sldMkLst>
          <pc:docMk/>
          <pc:sldMk cId="2575481131" sldId="300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3" creationId="{F4D29084-1026-E54B-BF3E-E7E6CBF47B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24" creationId="{FB02C6B2-C0CE-C94C-BFC1-03608A708BE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0" creationId="{1A5EF7B0-C34D-4D4F-A329-2E404543BB7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75481131" sldId="300"/>
            <ac:spMk id="63491" creationId="{9F9D7E68-5785-B54D-8B78-AD97AB85F30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011171885" sldId="300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97129254" sldId="301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6.032" v="433" actId="2696"/>
        <pc:sldMkLst>
          <pc:docMk/>
          <pc:sldMk cId="2533626735" sldId="301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4" creationId="{091F4296-004E-CE49-AAFA-55B15C5F45C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25" creationId="{B998CABE-41D9-634C-8409-C508A8ED69C9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4" creationId="{3CBDB83A-640E-3A4F-937E-45C10DDE66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2533626735" sldId="301"/>
            <ac:spMk id="64515" creationId="{8B281096-3FF6-BA4A-B6AD-D2C747648A6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327155135" sldId="301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327155135" sldId="301"/>
            <ac:spMk id="24" creationId="{091F4296-004E-CE49-AAFA-55B15C5F45C4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1729695282" sldId="30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729695282" sldId="302"/>
            <ac:spMk id="4" creationId="{5FF29D30-1BC8-214D-8C77-0015442872E5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1729695282" sldId="302"/>
            <ac:spMk id="65539" creationId="{1743E249-B634-F84F-8890-BC07F8AC8CD0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687" v="432" actId="2696"/>
        <pc:sldMkLst>
          <pc:docMk/>
          <pc:sldMk cId="3635172108" sldId="30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4" creationId="{5FF29D30-1BC8-214D-8C77-0015442872E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5" creationId="{181DA452-B6E5-384A-8270-6D22C22C971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8" creationId="{0FA8CCE5-70A1-D741-A33A-3E05081E474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635172108" sldId="302"/>
            <ac:spMk id="65539" creationId="{1743E249-B634-F84F-8890-BC07F8AC8CD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25943932" sldId="302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550" v="431" actId="2696"/>
        <pc:sldMkLst>
          <pc:docMk/>
          <pc:sldMk cId="1928348446" sldId="30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4" creationId="{E92F30EE-CE36-0547-8017-ED02DDC868D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5" creationId="{5B8365AF-67AB-2F4C-9202-A343610B29E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2" creationId="{8381C4D7-7A71-FF4B-8A81-A6CE4BCC003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928348446" sldId="303"/>
            <ac:spMk id="66563" creationId="{DCA6B586-27BD-9340-845C-D7720A3F92DA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27516172" sldId="30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27516172" sldId="303"/>
            <ac:spMk id="4" creationId="{E92F30EE-CE36-0547-8017-ED02DDC868D7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27516172" sldId="303"/>
            <ac:spMk id="66563" creationId="{DCA6B586-27BD-9340-845C-D7720A3F92DA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75313416" sldId="303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485301007" sldId="30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415038693" sldId="30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415038693" sldId="304"/>
            <ac:spMk id="55" creationId="{66C99394-0F40-314C-B56B-DE6569C19673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353" v="430" actId="2696"/>
        <pc:sldMkLst>
          <pc:docMk/>
          <pc:sldMk cId="3313100883" sldId="30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5" creationId="{66C99394-0F40-314C-B56B-DE6569C1967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56" creationId="{9B05387C-06AC-824A-907F-B54D48774C9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6" creationId="{64D0ABAB-B4DF-1948-B986-C5E2D200759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313100883" sldId="304"/>
            <ac:spMk id="67587" creationId="{BD136614-4568-8442-B28F-00133603800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638473689" sldId="30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5.237" v="429" actId="2696"/>
        <pc:sldMkLst>
          <pc:docMk/>
          <pc:sldMk cId="941462347" sldId="30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4" creationId="{B9869718-6FB0-9941-82B1-4B59A4DE8E5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5" creationId="{49510CEA-B4CC-7446-A104-8C3218D4D74E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0" creationId="{15E18E49-F169-784B-B04A-AC343EDD822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41462347" sldId="305"/>
            <ac:spMk id="68611" creationId="{B733C6B2-F4AA-8A40-9EB2-C636662E40D8}"/>
          </ac:spMkLst>
        </pc:spChg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546630543" sldId="30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546630543" sldId="305"/>
            <ac:spMk id="4" creationId="{B9869718-6FB0-9941-82B1-4B59A4DE8E5B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546630543" sldId="305"/>
            <ac:spMk id="68611" creationId="{B733C6B2-F4AA-8A40-9EB2-C636662E40D8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5.090" v="428" actId="2696"/>
        <pc:sldMkLst>
          <pc:docMk/>
          <pc:sldMk cId="1287064345" sldId="30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7" creationId="{A8397ACB-E0F4-FE42-BFD3-36927CFF186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8" creationId="{98146C4D-B898-AA4F-959B-64D625A995F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4" creationId="{165450AE-581B-4D4F-B4B0-80B34B6CD49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287064345" sldId="306"/>
            <ac:spMk id="69635" creationId="{1EA3765E-DA51-9E4A-B6A8-17C825B47DE2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897864826" sldId="30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897864826" sldId="306"/>
            <ac:spMk id="7" creationId="{A8397ACB-E0F4-FE42-BFD3-36927CFF1860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275314897" sldId="306"/>
        </pc:sldMkLst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810140743" sldId="307"/>
        </pc:sldMkLst>
      </pc:sldChg>
      <pc:sldChg chg="modSp add del mod modTransition">
        <pc:chgData name="Khattab, Sherif" userId="c83b1e15-36f3-4f46-aceb-05aac24c545e" providerId="ADAL" clId="{BC8551F7-F333-DF49-B8A6-4BBA7E0DFE2D}" dt="2021-03-09T15:21:38.370" v="477"/>
        <pc:sldMkLst>
          <pc:docMk/>
          <pc:sldMk cId="3065746683" sldId="30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065746683" sldId="307"/>
            <ac:spMk id="4" creationId="{752F9353-BB1A-C042-AF8D-874DAD8B043F}"/>
          </ac:spMkLst>
        </pc:spChg>
        <pc:spChg chg="mod">
          <ac:chgData name="Khattab, Sherif" userId="c83b1e15-36f3-4f46-aceb-05aac24c545e" providerId="ADAL" clId="{BC8551F7-F333-DF49-B8A6-4BBA7E0DFE2D}" dt="2021-03-09T15:21:38.370" v="477"/>
          <ac:spMkLst>
            <pc:docMk/>
            <pc:sldMk cId="3065746683" sldId="307"/>
            <ac:spMk id="70658" creationId="{51232B28-397F-FD45-89DD-5AE99EC4BEEB}"/>
          </ac:spMkLst>
        </pc:spChg>
      </pc:sldChg>
      <pc:sldChg chg="addSp modSp add del mod modTransition chgLayout">
        <pc:chgData name="Khattab, Sherif" userId="c83b1e15-36f3-4f46-aceb-05aac24c545e" providerId="ADAL" clId="{BC8551F7-F333-DF49-B8A6-4BBA7E0DFE2D}" dt="2021-03-09T15:21:14.899" v="427" actId="2696"/>
        <pc:sldMkLst>
          <pc:docMk/>
          <pc:sldMk cId="3711219599" sldId="307"/>
        </pc:sldMkLst>
        <pc:spChg chg="add 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2" creationId="{4E3206B0-D2C3-4246-9DAC-C11E71B5DDB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4" creationId="{752F9353-BB1A-C042-AF8D-874DAD8B04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5" creationId="{7EB6E2E2-B699-B943-A3EF-83569EFBEBB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711219599" sldId="307"/>
            <ac:spMk id="70658" creationId="{51232B28-397F-FD45-89DD-5AE99EC4BEEB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847" v="426" actId="2696"/>
        <pc:sldMkLst>
          <pc:docMk/>
          <pc:sldMk cId="935550977" sldId="322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1" creationId="{7DE61244-624F-224D-B913-B6BEB9108FB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42" creationId="{A1319276-E0EB-6A41-B9E8-AF0DB3A0E9F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935550977" sldId="322"/>
            <ac:spMk id="86018" creationId="{FFC024A6-AFCF-4E49-B85D-185FD647B85B}"/>
          </ac:spMkLst>
        </pc:spChg>
        <pc:graphicFrameChg chg="mod ord modGraphic">
          <ac:chgData name="Khattab, Sherif" userId="c83b1e15-36f3-4f46-aceb-05aac24c545e" providerId="ADAL" clId="{BC8551F7-F333-DF49-B8A6-4BBA7E0DFE2D}" dt="2021-03-09T15:19:30.109" v="410" actId="700"/>
          <ac:graphicFrameMkLst>
            <pc:docMk/>
            <pc:sldMk cId="935550977" sldId="322"/>
            <ac:graphicFrameMk id="86019" creationId="{C40C6EF8-B406-FD4C-B771-14CD35031001}"/>
          </ac:graphicFrameMkLst>
        </pc:graphicFrame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2361461216" sldId="322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2361461216" sldId="322"/>
            <ac:spMk id="41" creationId="{7DE61244-624F-224D-B913-B6BEB9108FB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150368142" sldId="322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92650222" sldId="323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92650222" sldId="323"/>
            <ac:spMk id="4" creationId="{E753EC89-1EB2-2544-B99B-802A30867E26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769" v="425" actId="2696"/>
        <pc:sldMkLst>
          <pc:docMk/>
          <pc:sldMk cId="3214057726" sldId="323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4" creationId="{E753EC89-1EB2-2544-B99B-802A30867E2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5" creationId="{33897189-8D08-5343-A7CF-D51A354BD697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2" creationId="{E371AE6F-E86B-F340-8305-D7F3FA97637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214057726" sldId="323"/>
            <ac:spMk id="87043" creationId="{30CE7E06-A120-404E-B809-40A1D1A0CF66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329139193" sldId="323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700" v="424" actId="2696"/>
        <pc:sldMkLst>
          <pc:docMk/>
          <pc:sldMk cId="1653522231" sldId="324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0" creationId="{10D9F2C4-A5AC-0442-9913-32D5CE205C31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111" creationId="{02DF15F3-6E31-8A4F-AC02-F3862E88988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2" creationId="{497ED6D3-82F2-5648-AA96-0A2A24F11B5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53522231" sldId="324"/>
            <ac:spMk id="88173" creationId="{53F4F09E-AA95-2040-B94E-0F0A45585DD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76802990" sldId="324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76802990" sldId="324"/>
            <ac:spMk id="110" creationId="{10D9F2C4-A5AC-0442-9913-32D5CE205C31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681558773" sldId="324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023357202" sldId="325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023357202" sldId="325"/>
            <ac:spMk id="125" creationId="{51B034F3-8E6A-6542-8405-5BB382E80D0A}"/>
          </ac:spMkLst>
        </pc:spChg>
      </pc:sldChg>
      <pc:sldChg chg="modSp add del mod modTransition chgLayout">
        <pc:chgData name="Khattab, Sherif" userId="c83b1e15-36f3-4f46-aceb-05aac24c545e" providerId="ADAL" clId="{BC8551F7-F333-DF49-B8A6-4BBA7E0DFE2D}" dt="2021-03-09T15:21:14.393" v="423" actId="2696"/>
        <pc:sldMkLst>
          <pc:docMk/>
          <pc:sldMk cId="1538505610" sldId="325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5" creationId="{51B034F3-8E6A-6542-8405-5BB382E80D0A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126" creationId="{3A0CF51B-CB3C-0D4E-9F9D-E133E7C5F170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1" creationId="{2A341B00-AD74-3A40-B7DA-14E951B21A6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538505610" sldId="325"/>
            <ac:spMk id="89212" creationId="{61D708AF-D2A4-CC45-A024-D1C5ADF36B95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832034141" sldId="325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93" v="422" actId="2696"/>
        <pc:sldMkLst>
          <pc:docMk/>
          <pc:sldMk cId="343660050" sldId="326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4" creationId="{DAB91284-1D8B-204E-8583-15360BFEFCCB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5" creationId="{B4BE849E-C9F8-374C-94E0-A6FE4F532BB5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4" creationId="{CEEC4CEE-B6D7-3C48-A7E8-E8CF479D74D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43660050" sldId="326"/>
            <ac:spMk id="90115" creationId="{24B7D955-836F-F443-88A5-4C4DB40B9C1D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3458021696" sldId="326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3458021696" sldId="326"/>
            <ac:spMk id="4" creationId="{DAB91284-1D8B-204E-8583-15360BFEFCCB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3749946994" sldId="326"/>
        </pc:sldMkLst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159711195" sldId="327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159711195" sldId="327"/>
            <ac:spMk id="292" creationId="{C13D240D-F0A0-3841-884C-711F5A23EC23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1510547112" sldId="327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4.210" v="421" actId="2696"/>
        <pc:sldMkLst>
          <pc:docMk/>
          <pc:sldMk cId="1685933343" sldId="327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2" creationId="{C13D240D-F0A0-3841-884C-711F5A23EC2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293" creationId="{CBA3F80A-5F91-624A-998F-32AB96289A96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8" creationId="{A308C4C6-FA8B-7242-BB54-6F696FC5E863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1685933343" sldId="327"/>
            <ac:spMk id="91139" creationId="{F688453B-22BC-814A-8D07-64C996A806BE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51228256" sldId="328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956" v="420" actId="2696"/>
        <pc:sldMkLst>
          <pc:docMk/>
          <pc:sldMk cId="789414794" sldId="328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4" creationId="{361C86D4-783D-9B4E-BB82-DDFF38B1349C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5" creationId="{A526DEC9-A78A-EA4B-8E5A-C8C9728661E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2" creationId="{F600C797-217D-8C45-897E-6B19F8235E3F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789414794" sldId="328"/>
            <ac:spMk id="92163" creationId="{D610531E-62F6-F841-B62B-109FB5F50EC7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847394702" sldId="328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847394702" sldId="328"/>
            <ac:spMk id="4" creationId="{361C86D4-783D-9B4E-BB82-DDFF38B1349C}"/>
          </ac:spMkLst>
        </pc:spChg>
      </pc:sldChg>
      <pc:sldChg chg="add del">
        <pc:chgData name="Khattab, Sherif" userId="c83b1e15-36f3-4f46-aceb-05aac24c545e" providerId="ADAL" clId="{BC8551F7-F333-DF49-B8A6-4BBA7E0DFE2D}" dt="2021-03-09T15:23:13.281" v="518"/>
        <pc:sldMkLst>
          <pc:docMk/>
          <pc:sldMk cId="299752380" sldId="329"/>
        </pc:sldMkLst>
      </pc:sldChg>
      <pc:sldChg chg="modSp add del mod modTransition chgLayout">
        <pc:chgData name="Khattab, Sherif" userId="c83b1e15-36f3-4f46-aceb-05aac24c545e" providerId="ADAL" clId="{BC8551F7-F333-DF49-B8A6-4BBA7E0DFE2D}" dt="2021-03-09T15:21:13.791" v="419" actId="2696"/>
        <pc:sldMkLst>
          <pc:docMk/>
          <pc:sldMk cId="3582787523" sldId="329"/>
        </pc:sldMkLst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4" creationId="{5300FDFC-A255-3447-AA90-9E768A857964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5" creationId="{B6E68AC1-5EB1-EE46-9CE8-D089590BBC48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6" creationId="{64B9863C-1574-3E49-9ABA-1103C42C5C12}"/>
          </ac:spMkLst>
        </pc:spChg>
        <pc:spChg chg="mod ord">
          <ac:chgData name="Khattab, Sherif" userId="c83b1e15-36f3-4f46-aceb-05aac24c545e" providerId="ADAL" clId="{BC8551F7-F333-DF49-B8A6-4BBA7E0DFE2D}" dt="2021-03-09T15:19:30.109" v="410" actId="700"/>
          <ac:spMkLst>
            <pc:docMk/>
            <pc:sldMk cId="3582787523" sldId="329"/>
            <ac:spMk id="93187" creationId="{3F280EAA-6EDD-1440-AE40-5E270DEC94EE}"/>
          </ac:spMkLst>
        </pc:spChg>
      </pc:sldChg>
      <pc:sldChg chg="modSp add del modTransition">
        <pc:chgData name="Khattab, Sherif" userId="c83b1e15-36f3-4f46-aceb-05aac24c545e" providerId="ADAL" clId="{BC8551F7-F333-DF49-B8A6-4BBA7E0DFE2D}" dt="2021-03-09T15:21:38.370" v="477"/>
        <pc:sldMkLst>
          <pc:docMk/>
          <pc:sldMk cId="4076911232" sldId="329"/>
        </pc:sldMkLst>
        <pc:spChg chg="mod">
          <ac:chgData name="Khattab, Sherif" userId="c83b1e15-36f3-4f46-aceb-05aac24c545e" providerId="ADAL" clId="{BC8551F7-F333-DF49-B8A6-4BBA7E0DFE2D}" dt="2021-03-09T15:21:31.399" v="468"/>
          <ac:spMkLst>
            <pc:docMk/>
            <pc:sldMk cId="4076911232" sldId="329"/>
            <ac:spMk id="4" creationId="{5300FDFC-A255-3447-AA90-9E768A857964}"/>
          </ac:spMkLst>
        </pc:spChg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6669778" sldId="486"/>
        </pc:sldMkLst>
      </pc:sldChg>
      <pc:sldChg chg="modSp modAnim">
        <pc:chgData name="Khattab, Sherif" userId="c83b1e15-36f3-4f46-aceb-05aac24c545e" providerId="ADAL" clId="{BC8551F7-F333-DF49-B8A6-4BBA7E0DFE2D}" dt="2021-03-09T15:02:57.568" v="28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BC8551F7-F333-DF49-B8A6-4BBA7E0DFE2D}" dt="2021-03-09T15:02:57.568" v="2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22:25.876" v="484"/>
        <pc:sldMkLst>
          <pc:docMk/>
          <pc:sldMk cId="4202616107" sldId="500"/>
        </pc:sldMkLst>
        <pc:spChg chg="mod">
          <ac:chgData name="Khattab, Sherif" userId="c83b1e15-36f3-4f46-aceb-05aac24c545e" providerId="ADAL" clId="{BC8551F7-F333-DF49-B8A6-4BBA7E0DFE2D}" dt="2021-03-09T15:16:23.520" v="400" actId="403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BC8551F7-F333-DF49-B8A6-4BBA7E0DFE2D}" dt="2021-03-09T15:03:38.687" v="81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BC8551F7-F333-DF49-B8A6-4BBA7E0DFE2D}" dt="2021-03-09T15:03:38.687" v="81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BC8551F7-F333-DF49-B8A6-4BBA7E0DFE2D}" dt="2021-03-09T15:04:06.860" v="15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BC8551F7-F333-DF49-B8A6-4BBA7E0DFE2D}" dt="2021-03-09T15:04:06.860" v="15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BC8551F7-F333-DF49-B8A6-4BBA7E0DFE2D}" dt="2021-03-09T15:16:14.200" v="386" actId="27636"/>
        <pc:sldMkLst>
          <pc:docMk/>
          <pc:sldMk cId="3106578269" sldId="548"/>
        </pc:sldMkLst>
        <pc:spChg chg="mod">
          <ac:chgData name="Khattab, Sherif" userId="c83b1e15-36f3-4f46-aceb-05aac24c545e" providerId="ADAL" clId="{BC8551F7-F333-DF49-B8A6-4BBA7E0DFE2D}" dt="2021-03-09T15:16:14.200" v="38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561128005" sldId="55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38775688" sldId="557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01528014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283012382" sldId="559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11679490" sldId="55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68515591" sldId="56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403963479" sldId="56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287194210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204705229" sldId="56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317113505" sldId="562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11359803" sldId="56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579405355" sldId="56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2378700803" sldId="563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391830557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8814156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791947110" sldId="56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898320993" sldId="566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099529074" sldId="566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65296978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88662114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696933530" sldId="568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464668508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377651607" sldId="570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1640387091" sldId="570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670379455" sldId="571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46477590" sldId="571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115630515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835879386" sldId="572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211167750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1917878205" sldId="574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3533479965" sldId="574"/>
        </pc:sldMkLst>
      </pc:sldChg>
      <pc:sldChg chg="del">
        <pc:chgData name="Khattab, Sherif" userId="c83b1e15-36f3-4f46-aceb-05aac24c545e" providerId="ADAL" clId="{BC8551F7-F333-DF49-B8A6-4BBA7E0DFE2D}" dt="2021-03-09T15:04:22.872" v="159" actId="2696"/>
        <pc:sldMkLst>
          <pc:docMk/>
          <pc:sldMk cId="86902699" sldId="575"/>
        </pc:sldMkLst>
      </pc:sldChg>
      <pc:sldChg chg="add">
        <pc:chgData name="Khattab, Sherif" userId="c83b1e15-36f3-4f46-aceb-05aac24c545e" providerId="ADAL" clId="{BC8551F7-F333-DF49-B8A6-4BBA7E0DFE2D}" dt="2021-03-09T15:17:16.705" v="401"/>
        <pc:sldMkLst>
          <pc:docMk/>
          <pc:sldMk cId="488723801" sldId="575"/>
        </pc:sldMkLst>
      </pc:sldChg>
    </pc:docChg>
  </pc:docChgLst>
  <pc:docChgLst>
    <pc:chgData name="Khattab, Sherif" userId="c83b1e15-36f3-4f46-aceb-05aac24c545e" providerId="ADAL" clId="{F6781B7D-DE49-774F-9254-4274125BBB67}"/>
    <pc:docChg chg="undo custSel addSld delSld modSld delMainMaster">
      <pc:chgData name="Khattab, Sherif" userId="c83b1e15-36f3-4f46-aceb-05aac24c545e" providerId="ADAL" clId="{F6781B7D-DE49-774F-9254-4274125BBB67}" dt="2021-04-06T14:02:49.327" v="790"/>
      <pc:docMkLst>
        <pc:docMk/>
      </pc:docMkLst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24210265" sldId="29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1965826998" sldId="406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736020179" sldId="408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059249952" sldId="409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223946229" sldId="41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3928099657" sldId="411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533808976" sldId="41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039785599" sldId="430"/>
        </pc:sldMkLst>
      </pc:sldChg>
      <pc:sldChg chg="add del">
        <pc:chgData name="Khattab, Sherif" userId="c83b1e15-36f3-4f46-aceb-05aac24c545e" providerId="ADAL" clId="{F6781B7D-DE49-774F-9254-4274125BBB67}" dt="2021-04-06T13:47:05.975" v="335" actId="2696"/>
        <pc:sldMkLst>
          <pc:docMk/>
          <pc:sldMk cId="1901348275" sldId="431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110092608" sldId="438"/>
        </pc:sldMkLst>
      </pc:sldChg>
      <pc:sldChg chg="add setBg">
        <pc:chgData name="Khattab, Sherif" userId="c83b1e15-36f3-4f46-aceb-05aac24c545e" providerId="ADAL" clId="{F6781B7D-DE49-774F-9254-4274125BBB67}" dt="2021-04-01T14:56:10.762" v="12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1709473859" sldId="441"/>
        </pc:sldMkLst>
      </pc:sldChg>
      <pc:sldChg chg="modSp modAnim">
        <pc:chgData name="Khattab, Sherif" userId="c83b1e15-36f3-4f46-aceb-05aac24c545e" providerId="ADAL" clId="{F6781B7D-DE49-774F-9254-4274125BBB67}" dt="2021-04-06T13:46:31.813" v="275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6781B7D-DE49-774F-9254-4274125BBB67}" dt="2021-04-06T13:46:31.813" v="275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addAnim delAnim modAnim">
        <pc:chgData name="Khattab, Sherif" userId="c83b1e15-36f3-4f46-aceb-05aac24c545e" providerId="ADAL" clId="{F6781B7D-DE49-774F-9254-4274125BBB67}" dt="2021-04-06T14:02:24.755" v="763"/>
        <pc:sldMkLst>
          <pc:docMk/>
          <pc:sldMk cId="4202616107" sldId="500"/>
        </pc:sldMkLst>
        <pc:spChg chg="mod">
          <ac:chgData name="Khattab, Sherif" userId="c83b1e15-36f3-4f46-aceb-05aac24c545e" providerId="ADAL" clId="{F6781B7D-DE49-774F-9254-4274125BBB67}" dt="2021-04-06T14:01:13.689" v="73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F6781B7D-DE49-774F-9254-4274125BBB67}" dt="2021-04-06T14:01:09.594" v="730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F6781B7D-DE49-774F-9254-4274125BBB67}" dt="2021-04-06T13:42:55.174" v="192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6781B7D-DE49-774F-9254-4274125BBB67}" dt="2021-04-06T13:42:55.174" v="192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F6781B7D-DE49-774F-9254-4274125BBB67}" dt="2021-04-06T13:47:57.961" v="388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F6781B7D-DE49-774F-9254-4274125BBB67}" dt="2021-04-06T13:47:57.961" v="38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del mod modAnim">
        <pc:chgData name="Khattab, Sherif" userId="c83b1e15-36f3-4f46-aceb-05aac24c545e" providerId="ADAL" clId="{F6781B7D-DE49-774F-9254-4274125BBB67}" dt="2021-04-01T14:56:26.819" v="19" actId="2696"/>
        <pc:sldMkLst>
          <pc:docMk/>
          <pc:sldMk cId="3106578269" sldId="548"/>
        </pc:sldMkLst>
        <pc:spChg chg="mod">
          <ac:chgData name="Khattab, Sherif" userId="c83b1e15-36f3-4f46-aceb-05aac24c545e" providerId="ADAL" clId="{F6781B7D-DE49-774F-9254-4274125BBB67}" dt="2021-04-01T14:56:22.693" v="16" actId="27636"/>
          <ac:spMkLst>
            <pc:docMk/>
            <pc:sldMk cId="3106578269" sldId="548"/>
            <ac:spMk id="3" creationId="{8A6E32F3-197B-3B45-8FE6-0B7FD2891934}"/>
          </ac:spMkLst>
        </pc:spChg>
      </pc:sldChg>
      <pc:sldChg chg="add">
        <pc:chgData name="Khattab, Sherif" userId="c83b1e15-36f3-4f46-aceb-05aac24c545e" providerId="ADAL" clId="{F6781B7D-DE49-774F-9254-4274125BBB67}" dt="2021-04-01T14:56:10.762" v="12"/>
        <pc:sldMkLst>
          <pc:docMk/>
          <pc:sldMk cId="3678700985" sldId="549"/>
        </pc:sldMkLst>
      </pc:sldChg>
      <pc:sldChg chg="modSp del mod modAnim">
        <pc:chgData name="Khattab, Sherif" userId="c83b1e15-36f3-4f46-aceb-05aac24c545e" providerId="ADAL" clId="{F6781B7D-DE49-774F-9254-4274125BBB67}" dt="2021-04-01T14:56:27.347" v="20" actId="2696"/>
        <pc:sldMkLst>
          <pc:docMk/>
          <pc:sldMk cId="1744575395" sldId="550"/>
        </pc:sldMkLst>
        <pc:spChg chg="mod">
          <ac:chgData name="Khattab, Sherif" userId="c83b1e15-36f3-4f46-aceb-05aac24c545e" providerId="ADAL" clId="{F6781B7D-DE49-774F-9254-4274125BBB67}" dt="2021-04-01T14:56:25.517" v="18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modSp new mod modAnim">
        <pc:chgData name="Khattab, Sherif" userId="c83b1e15-36f3-4f46-aceb-05aac24c545e" providerId="ADAL" clId="{F6781B7D-DE49-774F-9254-4274125BBB67}" dt="2021-04-06T14:02:49.327" v="790"/>
        <pc:sldMkLst>
          <pc:docMk/>
          <pc:sldMk cId="2237143357" sldId="550"/>
        </pc:sldMkLst>
        <pc:spChg chg="mod">
          <ac:chgData name="Khattab, Sherif" userId="c83b1e15-36f3-4f46-aceb-05aac24c545e" providerId="ADAL" clId="{F6781B7D-DE49-774F-9254-4274125BBB67}" dt="2021-04-06T14:02:05.755" v="760" actId="20577"/>
          <ac:spMkLst>
            <pc:docMk/>
            <pc:sldMk cId="2237143357" sldId="550"/>
            <ac:spMk id="2" creationId="{DCE00C55-3038-4941-B0CE-44AA79987E03}"/>
          </ac:spMkLst>
        </pc:spChg>
        <pc:spChg chg="mod">
          <ac:chgData name="Khattab, Sherif" userId="c83b1e15-36f3-4f46-aceb-05aac24c545e" providerId="ADAL" clId="{F6781B7D-DE49-774F-9254-4274125BBB67}" dt="2021-04-06T14:02:44.491" v="788" actId="6549"/>
          <ac:spMkLst>
            <pc:docMk/>
            <pc:sldMk cId="2237143357" sldId="550"/>
            <ac:spMk id="3" creationId="{C6A74A64-EE52-0D49-9A7A-22659117DECF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850950041" sldId="551"/>
        </pc:sldMkLst>
      </pc:sldChg>
      <pc:sldChg chg="modSp new mod modAnim">
        <pc:chgData name="Khattab, Sherif" userId="c83b1e15-36f3-4f46-aceb-05aac24c545e" providerId="ADAL" clId="{F6781B7D-DE49-774F-9254-4274125BBB67}" dt="2021-04-06T14:02:33.200" v="765"/>
        <pc:sldMkLst>
          <pc:docMk/>
          <pc:sldMk cId="1942274538" sldId="551"/>
        </pc:sldMkLst>
        <pc:spChg chg="mod">
          <ac:chgData name="Khattab, Sherif" userId="c83b1e15-36f3-4f46-aceb-05aac24c545e" providerId="ADAL" clId="{F6781B7D-DE49-774F-9254-4274125BBB67}" dt="2021-04-06T14:01:57.531" v="756" actId="20577"/>
          <ac:spMkLst>
            <pc:docMk/>
            <pc:sldMk cId="1942274538" sldId="551"/>
            <ac:spMk id="2" creationId="{122608A9-71BD-4B42-8960-588833F58A3C}"/>
          </ac:spMkLst>
        </pc:spChg>
        <pc:spChg chg="mod">
          <ac:chgData name="Khattab, Sherif" userId="c83b1e15-36f3-4f46-aceb-05aac24c545e" providerId="ADAL" clId="{F6781B7D-DE49-774F-9254-4274125BBB67}" dt="2021-04-06T14:01:44.936" v="753" actId="27636"/>
          <ac:spMkLst>
            <pc:docMk/>
            <pc:sldMk cId="1942274538" sldId="551"/>
            <ac:spMk id="3" creationId="{EA3A8575-9A0B-314D-B843-93E8CA80DF44}"/>
          </ac:spMkLst>
        </pc:spChg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1688603216" sldId="552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2265574628" sldId="553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190004034" sldId="554"/>
        </pc:sldMkLst>
      </pc:sldChg>
      <pc:sldChg chg="del">
        <pc:chgData name="Khattab, Sherif" userId="c83b1e15-36f3-4f46-aceb-05aac24c545e" providerId="ADAL" clId="{F6781B7D-DE49-774F-9254-4274125BBB67}" dt="2021-04-01T14:55:22.871" v="1" actId="2696"/>
        <pc:sldMkLst>
          <pc:docMk/>
          <pc:sldMk cId="3388799766" sldId="555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451575800" sldId="556"/>
        </pc:sldMkLst>
      </pc:sldChg>
      <pc:sldChg chg="del">
        <pc:chgData name="Khattab, Sherif" userId="c83b1e15-36f3-4f46-aceb-05aac24c545e" providerId="ADAL" clId="{F6781B7D-DE49-774F-9254-4274125BBB67}" dt="2021-04-01T14:55:25.526" v="2" actId="2696"/>
        <pc:sldMkLst>
          <pc:docMk/>
          <pc:sldMk cId="3593300295" sldId="557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958024077" sldId="558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2769531636" sldId="559"/>
        </pc:sldMkLst>
      </pc:sldChg>
      <pc:sldChg chg="del">
        <pc:chgData name="Khattab, Sherif" userId="c83b1e15-36f3-4f46-aceb-05aac24c545e" providerId="ADAL" clId="{F6781B7D-DE49-774F-9254-4274125BBB67}" dt="2021-04-01T14:55:28.700" v="3" actId="2696"/>
        <pc:sldMkLst>
          <pc:docMk/>
          <pc:sldMk cId="1354291359" sldId="560"/>
        </pc:sldMkLst>
      </pc:sldChg>
      <pc:sldChg chg="del">
        <pc:chgData name="Khattab, Sherif" userId="c83b1e15-36f3-4f46-aceb-05aac24c545e" providerId="ADAL" clId="{F6781B7D-DE49-774F-9254-4274125BBB67}" dt="2021-04-01T14:55:51.092" v="11" actId="2696"/>
        <pc:sldMkLst>
          <pc:docMk/>
          <pc:sldMk cId="897406678" sldId="561"/>
        </pc:sldMkLst>
      </pc:sld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1739593421" sldId="2147483652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784623663" sldId="214748365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86161283" sldId="214748365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907835804" sldId="214748365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1229879" sldId="214748365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670465822" sldId="214748365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92808860" sldId="214748365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17651811" sldId="214748365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29787615" sldId="214748366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50885123" sldId="214748366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31062922" sldId="214748366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537978127" sldId="214748366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281435232" sldId="214748366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40341177" sldId="214748366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594160101" sldId="214748366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24729690" sldId="214748366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643443057" sldId="214748366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816384226" sldId="214748366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330214303" sldId="214748367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21273392" sldId="214748367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245489883" sldId="214748367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480669930" sldId="214748367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045346321" sldId="214748367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88138883" sldId="214748367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260719692" sldId="214748367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81375925" sldId="214748367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63190688" sldId="214748367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719322535" sldId="214748367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96519952" sldId="214748368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853573510" sldId="214748368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323018770" sldId="214748368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3772120809" sldId="214748368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4138095842" sldId="214748368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1985240191" sldId="214748368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1739593421" sldId="2147483652"/>
            <pc:sldLayoutMk cId="2085155124" sldId="2147483686"/>
          </pc:sldLayoutMkLst>
        </pc:sldLayoutChg>
      </pc:sldMasterChg>
      <pc:sldMasterChg chg="del delSldLayout">
        <pc:chgData name="Khattab, Sherif" userId="c83b1e15-36f3-4f46-aceb-05aac24c545e" providerId="ADAL" clId="{F6781B7D-DE49-774F-9254-4274125BBB67}" dt="2021-04-01T14:55:51.092" v="11" actId="2696"/>
        <pc:sldMasterMkLst>
          <pc:docMk/>
          <pc:sldMasterMk cId="2593472418" sldId="2147483687"/>
        </pc:sldMasterMkLst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660102" sldId="214748368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7232016" sldId="214748368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36989714" sldId="214748369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219117644" sldId="214748369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747355272" sldId="214748369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18431204" sldId="214748369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60186323" sldId="214748369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42045518" sldId="214748369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819599120" sldId="214748369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077965142" sldId="214748369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81634996" sldId="214748369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183651307" sldId="214748369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039135591" sldId="214748370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743326115" sldId="214748370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635766075" sldId="214748370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562098379" sldId="2147483703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82738457" sldId="2147483704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3187045664" sldId="2147483705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960150913" sldId="2147483706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180962149" sldId="2147483707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37701963" sldId="2147483708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431766276" sldId="2147483709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95832947" sldId="2147483710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2512451468" sldId="2147483711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1754640580" sldId="2147483712"/>
          </pc:sldLayoutMkLst>
        </pc:sldLayoutChg>
        <pc:sldLayoutChg chg="del">
          <pc:chgData name="Khattab, Sherif" userId="c83b1e15-36f3-4f46-aceb-05aac24c545e" providerId="ADAL" clId="{F6781B7D-DE49-774F-9254-4274125BBB67}" dt="2021-04-01T14:55:51.092" v="11" actId="2696"/>
          <pc:sldLayoutMkLst>
            <pc:docMk/>
            <pc:sldMasterMk cId="2593472418" sldId="2147483687"/>
            <pc:sldLayoutMk cId="916547347" sldId="2147483713"/>
          </pc:sldLayoutMkLst>
        </pc:sldLayoutChg>
      </pc:sldMasterChg>
    </pc:docChg>
  </pc:docChgLst>
  <pc:docChgLst>
    <pc:chgData name="Khattab, Sherif" userId="c83b1e15-36f3-4f46-aceb-05aac24c545e" providerId="ADAL" clId="{5F58813B-18CC-7841-A582-95E9B3EDEAAD}"/>
    <pc:docChg chg="custSel addSld delSld modSld sldOrd delMainMaster">
      <pc:chgData name="Khattab, Sherif" userId="c83b1e15-36f3-4f46-aceb-05aac24c545e" providerId="ADAL" clId="{5F58813B-18CC-7841-A582-95E9B3EDEAAD}" dt="2022-04-12T03:24:48.698" v="640" actId="2696"/>
      <pc:docMkLst>
        <pc:docMk/>
      </pc:docMkLst>
      <pc:sldChg chg="add del">
        <pc:chgData name="Khattab, Sherif" userId="c83b1e15-36f3-4f46-aceb-05aac24c545e" providerId="ADAL" clId="{5F58813B-18CC-7841-A582-95E9B3EDEAAD}" dt="2022-04-12T03:24:48.698" v="640" actId="2696"/>
        <pc:sldMkLst>
          <pc:docMk/>
          <pc:sldMk cId="4265946590" sldId="262"/>
        </pc:sldMkLst>
      </pc:sldChg>
      <pc:sldChg chg="add del">
        <pc:chgData name="Khattab, Sherif" userId="c83b1e15-36f3-4f46-aceb-05aac24c545e" providerId="ADAL" clId="{5F58813B-18CC-7841-A582-95E9B3EDEAAD}" dt="2022-04-12T03:24:48.698" v="640" actId="2696"/>
        <pc:sldMkLst>
          <pc:docMk/>
          <pc:sldMk cId="2127177300" sldId="263"/>
        </pc:sldMkLst>
      </pc:sldChg>
      <pc:sldChg chg="add del">
        <pc:chgData name="Khattab, Sherif" userId="c83b1e15-36f3-4f46-aceb-05aac24c545e" providerId="ADAL" clId="{5F58813B-18CC-7841-A582-95E9B3EDEAAD}" dt="2022-04-07T03:28:51.701" v="148"/>
        <pc:sldMkLst>
          <pc:docMk/>
          <pc:sldMk cId="2000404060" sldId="264"/>
        </pc:sldMkLst>
      </pc:sldChg>
      <pc:sldChg chg="modSp add del mod">
        <pc:chgData name="Khattab, Sherif" userId="c83b1e15-36f3-4f46-aceb-05aac24c545e" providerId="ADAL" clId="{5F58813B-18CC-7841-A582-95E9B3EDEAAD}" dt="2022-04-07T03:28:37.268" v="146" actId="2696"/>
        <pc:sldMkLst>
          <pc:docMk/>
          <pc:sldMk cId="2796022272" sldId="264"/>
        </pc:sldMkLst>
        <pc:spChg chg="mod">
          <ac:chgData name="Khattab, Sherif" userId="c83b1e15-36f3-4f46-aceb-05aac24c545e" providerId="ADAL" clId="{5F58813B-18CC-7841-A582-95E9B3EDEAAD}" dt="2022-04-07T03:28:34.565" v="145" actId="113"/>
          <ac:spMkLst>
            <pc:docMk/>
            <pc:sldMk cId="2796022272" sldId="264"/>
            <ac:spMk id="11271" creationId="{1470883A-A7CA-FC4F-82B5-9101F62238B9}"/>
          </ac:spMkLst>
        </pc:spChg>
      </pc:sldChg>
      <pc:sldChg chg="add ord">
        <pc:chgData name="Khattab, Sherif" userId="c83b1e15-36f3-4f46-aceb-05aac24c545e" providerId="ADAL" clId="{5F58813B-18CC-7841-A582-95E9B3EDEAAD}" dt="2022-04-07T03:29:18.666" v="151" actId="20578"/>
        <pc:sldMkLst>
          <pc:docMk/>
          <pc:sldMk cId="3394915563" sldId="264"/>
        </pc:sldMkLst>
      </pc:sldChg>
      <pc:sldChg chg="add del">
        <pc:chgData name="Khattab, Sherif" userId="c83b1e15-36f3-4f46-aceb-05aac24c545e" providerId="ADAL" clId="{5F58813B-18CC-7841-A582-95E9B3EDEAAD}" dt="2022-04-12T03:24:48.698" v="640" actId="2696"/>
        <pc:sldMkLst>
          <pc:docMk/>
          <pc:sldMk cId="367907402" sldId="266"/>
        </pc:sldMkLst>
      </pc:sldChg>
      <pc:sldChg chg="add del">
        <pc:chgData name="Khattab, Sherif" userId="c83b1e15-36f3-4f46-aceb-05aac24c545e" providerId="ADAL" clId="{5F58813B-18CC-7841-A582-95E9B3EDEAAD}" dt="2022-04-12T03:24:48.698" v="640" actId="2696"/>
        <pc:sldMkLst>
          <pc:docMk/>
          <pc:sldMk cId="4070714126" sldId="267"/>
        </pc:sldMkLst>
      </pc:sldChg>
      <pc:sldChg chg="add del">
        <pc:chgData name="Khattab, Sherif" userId="c83b1e15-36f3-4f46-aceb-05aac24c545e" providerId="ADAL" clId="{5F58813B-18CC-7841-A582-95E9B3EDEAAD}" dt="2022-04-12T03:24:48.698" v="640" actId="2696"/>
        <pc:sldMkLst>
          <pc:docMk/>
          <pc:sldMk cId="1550009203" sldId="268"/>
        </pc:sldMkLst>
      </pc:sldChg>
      <pc:sldChg chg="add">
        <pc:chgData name="Khattab, Sherif" userId="c83b1e15-36f3-4f46-aceb-05aac24c545e" providerId="ADAL" clId="{5F58813B-18CC-7841-A582-95E9B3EDEAAD}" dt="2022-04-07T03:29:24.863" v="154"/>
        <pc:sldMkLst>
          <pc:docMk/>
          <pc:sldMk cId="1263417260" sldId="270"/>
        </pc:sldMkLst>
      </pc:sldChg>
      <pc:sldChg chg="add del">
        <pc:chgData name="Khattab, Sherif" userId="c83b1e15-36f3-4f46-aceb-05aac24c545e" providerId="ADAL" clId="{5F58813B-18CC-7841-A582-95E9B3EDEAAD}" dt="2022-04-07T03:29:06.296" v="150" actId="2696"/>
        <pc:sldMkLst>
          <pc:docMk/>
          <pc:sldMk cId="1729386578" sldId="270"/>
        </pc:sldMkLst>
      </pc:sldChg>
      <pc:sldChg chg="add del">
        <pc:chgData name="Khattab, Sherif" userId="c83b1e15-36f3-4f46-aceb-05aac24c545e" providerId="ADAL" clId="{5F58813B-18CC-7841-A582-95E9B3EDEAAD}" dt="2022-04-07T03:29:24.771" v="153"/>
        <pc:sldMkLst>
          <pc:docMk/>
          <pc:sldMk cId="2751030515" sldId="270"/>
        </pc:sldMkLst>
      </pc:sldChg>
      <pc:sldChg chg="add del">
        <pc:chgData name="Khattab, Sherif" userId="c83b1e15-36f3-4f46-aceb-05aac24c545e" providerId="ADAL" clId="{5F58813B-18CC-7841-A582-95E9B3EDEAAD}" dt="2022-04-12T03:24:48.698" v="640" actId="2696"/>
        <pc:sldMkLst>
          <pc:docMk/>
          <pc:sldMk cId="2662960767" sldId="272"/>
        </pc:sldMkLst>
      </pc:sldChg>
      <pc:sldChg chg="add">
        <pc:chgData name="Khattab, Sherif" userId="c83b1e15-36f3-4f46-aceb-05aac24c545e" providerId="ADAL" clId="{5F58813B-18CC-7841-A582-95E9B3EDEAAD}" dt="2022-04-07T03:29:24.863" v="154"/>
        <pc:sldMkLst>
          <pc:docMk/>
          <pc:sldMk cId="2530146369" sldId="273"/>
        </pc:sldMkLst>
      </pc:sldChg>
      <pc:sldChg chg="add del">
        <pc:chgData name="Khattab, Sherif" userId="c83b1e15-36f3-4f46-aceb-05aac24c545e" providerId="ADAL" clId="{5F58813B-18CC-7841-A582-95E9B3EDEAAD}" dt="2022-04-07T03:29:06.296" v="150" actId="2696"/>
        <pc:sldMkLst>
          <pc:docMk/>
          <pc:sldMk cId="2818321418" sldId="273"/>
        </pc:sldMkLst>
      </pc:sldChg>
      <pc:sldChg chg="add del">
        <pc:chgData name="Khattab, Sherif" userId="c83b1e15-36f3-4f46-aceb-05aac24c545e" providerId="ADAL" clId="{5F58813B-18CC-7841-A582-95E9B3EDEAAD}" dt="2022-04-07T03:29:24.771" v="153"/>
        <pc:sldMkLst>
          <pc:docMk/>
          <pc:sldMk cId="3101437110" sldId="273"/>
        </pc:sldMkLst>
      </pc:sldChg>
      <pc:sldChg chg="add del">
        <pc:chgData name="Khattab, Sherif" userId="c83b1e15-36f3-4f46-aceb-05aac24c545e" providerId="ADAL" clId="{5F58813B-18CC-7841-A582-95E9B3EDEAAD}" dt="2022-04-07T03:29:06.296" v="150" actId="2696"/>
        <pc:sldMkLst>
          <pc:docMk/>
          <pc:sldMk cId="1176042509" sldId="278"/>
        </pc:sldMkLst>
      </pc:sldChg>
      <pc:sldChg chg="add">
        <pc:chgData name="Khattab, Sherif" userId="c83b1e15-36f3-4f46-aceb-05aac24c545e" providerId="ADAL" clId="{5F58813B-18CC-7841-A582-95E9B3EDEAAD}" dt="2022-04-07T03:29:24.863" v="154"/>
        <pc:sldMkLst>
          <pc:docMk/>
          <pc:sldMk cId="1639835931" sldId="278"/>
        </pc:sldMkLst>
      </pc:sldChg>
      <pc:sldChg chg="add del">
        <pc:chgData name="Khattab, Sherif" userId="c83b1e15-36f3-4f46-aceb-05aac24c545e" providerId="ADAL" clId="{5F58813B-18CC-7841-A582-95E9B3EDEAAD}" dt="2022-04-07T03:29:24.771" v="153"/>
        <pc:sldMkLst>
          <pc:docMk/>
          <pc:sldMk cId="3443797793" sldId="278"/>
        </pc:sldMkLst>
      </pc:sldChg>
      <pc:sldChg chg="add del">
        <pc:chgData name="Khattab, Sherif" userId="c83b1e15-36f3-4f46-aceb-05aac24c545e" providerId="ADAL" clId="{5F58813B-18CC-7841-A582-95E9B3EDEAAD}" dt="2022-04-12T03:24:48.698" v="640" actId="2696"/>
        <pc:sldMkLst>
          <pc:docMk/>
          <pc:sldMk cId="2024907787" sldId="279"/>
        </pc:sldMkLst>
      </pc:sldChg>
      <pc:sldChg chg="add del">
        <pc:chgData name="Khattab, Sherif" userId="c83b1e15-36f3-4f46-aceb-05aac24c545e" providerId="ADAL" clId="{5F58813B-18CC-7841-A582-95E9B3EDEAAD}" dt="2022-04-12T03:24:48.698" v="640" actId="2696"/>
        <pc:sldMkLst>
          <pc:docMk/>
          <pc:sldMk cId="662896871" sldId="280"/>
        </pc:sldMkLst>
      </pc:sldChg>
      <pc:sldChg chg="add del">
        <pc:chgData name="Khattab, Sherif" userId="c83b1e15-36f3-4f46-aceb-05aac24c545e" providerId="ADAL" clId="{5F58813B-18CC-7841-A582-95E9B3EDEAAD}" dt="2022-04-07T03:25:49.227" v="135"/>
        <pc:sldMkLst>
          <pc:docMk/>
          <pc:sldMk cId="2113880437" sldId="281"/>
        </pc:sldMkLst>
      </pc:sldChg>
      <pc:sldChg chg="add del">
        <pc:chgData name="Khattab, Sherif" userId="c83b1e15-36f3-4f46-aceb-05aac24c545e" providerId="ADAL" clId="{5F58813B-18CC-7841-A582-95E9B3EDEAAD}" dt="2022-04-07T03:33:11.584" v="165"/>
        <pc:sldMkLst>
          <pc:docMk/>
          <pc:sldMk cId="3257687072" sldId="282"/>
        </pc:sldMkLst>
      </pc:sldChg>
      <pc:sldChg chg="add del">
        <pc:chgData name="Khattab, Sherif" userId="c83b1e15-36f3-4f46-aceb-05aac24c545e" providerId="ADAL" clId="{5F58813B-18CC-7841-A582-95E9B3EDEAAD}" dt="2022-04-07T03:18:53.671" v="4"/>
        <pc:sldMkLst>
          <pc:docMk/>
          <pc:sldMk cId="1585906518" sldId="288"/>
        </pc:sldMkLst>
      </pc:sldChg>
      <pc:sldChg chg="add del">
        <pc:chgData name="Khattab, Sherif" userId="c83b1e15-36f3-4f46-aceb-05aac24c545e" providerId="ADAL" clId="{5F58813B-18CC-7841-A582-95E9B3EDEAAD}" dt="2022-04-07T03:33:11.584" v="165"/>
        <pc:sldMkLst>
          <pc:docMk/>
          <pc:sldMk cId="2178242598" sldId="291"/>
        </pc:sldMkLst>
      </pc:sldChg>
      <pc:sldChg chg="add del">
        <pc:chgData name="Khattab, Sherif" userId="c83b1e15-36f3-4f46-aceb-05aac24c545e" providerId="ADAL" clId="{5F58813B-18CC-7841-A582-95E9B3EDEAAD}" dt="2022-04-07T03:18:53.671" v="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5F58813B-18CC-7841-A582-95E9B3EDEAAD}" dt="2022-04-07T03:18:30.048" v="1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5F58813B-18CC-7841-A582-95E9B3EDEAAD}" dt="2022-04-07T03:18:30.048" v="1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4092636648" sldId="315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2850776597" sldId="318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852238868" sldId="319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2184486324" sldId="320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3424326898" sldId="321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1109118327" sldId="394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1667476326" sldId="405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1965826998" sldId="406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1994172444" sldId="407"/>
        </pc:sldMkLst>
      </pc:sldChg>
      <pc:sldChg chg="add del">
        <pc:chgData name="Khattab, Sherif" userId="c83b1e15-36f3-4f46-aceb-05aac24c545e" providerId="ADAL" clId="{5F58813B-18CC-7841-A582-95E9B3EDEAAD}" dt="2022-04-12T03:24:48.698" v="640" actId="2696"/>
        <pc:sldMkLst>
          <pc:docMk/>
          <pc:sldMk cId="1034715571" sldId="425"/>
        </pc:sldMkLst>
      </pc:sldChg>
      <pc:sldChg chg="add del">
        <pc:chgData name="Khattab, Sherif" userId="c83b1e15-36f3-4f46-aceb-05aac24c545e" providerId="ADAL" clId="{5F58813B-18CC-7841-A582-95E9B3EDEAAD}" dt="2022-04-12T03:24:48.698" v="640" actId="2696"/>
        <pc:sldMkLst>
          <pc:docMk/>
          <pc:sldMk cId="3532216384" sldId="426"/>
        </pc:sldMkLst>
      </pc:sldChg>
      <pc:sldChg chg="add del">
        <pc:chgData name="Khattab, Sherif" userId="c83b1e15-36f3-4f46-aceb-05aac24c545e" providerId="ADAL" clId="{5F58813B-18CC-7841-A582-95E9B3EDEAAD}" dt="2022-04-12T03:24:48.698" v="640" actId="2696"/>
        <pc:sldMkLst>
          <pc:docMk/>
          <pc:sldMk cId="1316130764" sldId="427"/>
        </pc:sldMkLst>
      </pc:sldChg>
      <pc:sldChg chg="modSp mod">
        <pc:chgData name="Khattab, Sherif" userId="c83b1e15-36f3-4f46-aceb-05aac24c545e" providerId="ADAL" clId="{5F58813B-18CC-7841-A582-95E9B3EDEAAD}" dt="2022-04-07T03:34:29.765" v="320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5F58813B-18CC-7841-A582-95E9B3EDEAAD}" dt="2022-04-07T03:34:25.986" v="309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5F58813B-18CC-7841-A582-95E9B3EDEAAD}" dt="2022-04-07T03:34:29.765" v="320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modAnim">
        <pc:chgData name="Khattab, Sherif" userId="c83b1e15-36f3-4f46-aceb-05aac24c545e" providerId="ADAL" clId="{5F58813B-18CC-7841-A582-95E9B3EDEAAD}" dt="2022-04-07T03:19:53.920" v="5"/>
        <pc:sldMkLst>
          <pc:docMk/>
          <pc:sldMk cId="702367729" sldId="496"/>
        </pc:sldMkLst>
        <pc:spChg chg="mod">
          <ac:chgData name="Khattab, Sherif" userId="c83b1e15-36f3-4f46-aceb-05aac24c545e" providerId="ADAL" clId="{5F58813B-18CC-7841-A582-95E9B3EDEAAD}" dt="2022-04-07T03:19:53.920" v="5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5F58813B-18CC-7841-A582-95E9B3EDEAAD}" dt="2022-04-07T03:34:39.778" v="322"/>
        <pc:sldMkLst>
          <pc:docMk/>
          <pc:sldMk cId="2116864396" sldId="505"/>
        </pc:sldMkLst>
        <pc:spChg chg="mod">
          <ac:chgData name="Khattab, Sherif" userId="c83b1e15-36f3-4f46-aceb-05aac24c545e" providerId="ADAL" clId="{5F58813B-18CC-7841-A582-95E9B3EDEAAD}" dt="2022-04-07T03:20:50.227" v="12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5F58813B-18CC-7841-A582-95E9B3EDEAAD}" dt="2022-04-07T03:27:24.422" v="141"/>
        <pc:sldMkLst>
          <pc:docMk/>
          <pc:sldMk cId="732834155" sldId="507"/>
        </pc:sldMkLst>
      </pc:sldChg>
      <pc:sldChg chg="add del">
        <pc:chgData name="Khattab, Sherif" userId="c83b1e15-36f3-4f46-aceb-05aac24c545e" providerId="ADAL" clId="{5F58813B-18CC-7841-A582-95E9B3EDEAAD}" dt="2022-04-12T03:24:48.698" v="640" actId="2696"/>
        <pc:sldMkLst>
          <pc:docMk/>
          <pc:sldMk cId="22385479" sldId="509"/>
        </pc:sldMkLst>
      </pc:sldChg>
      <pc:sldChg chg="add">
        <pc:chgData name="Khattab, Sherif" userId="c83b1e15-36f3-4f46-aceb-05aac24c545e" providerId="ADAL" clId="{5F58813B-18CC-7841-A582-95E9B3EDEAAD}" dt="2022-04-07T03:29:24.863" v="154"/>
        <pc:sldMkLst>
          <pc:docMk/>
          <pc:sldMk cId="1334176520" sldId="510"/>
        </pc:sldMkLst>
      </pc:sldChg>
      <pc:sldChg chg="add del">
        <pc:chgData name="Khattab, Sherif" userId="c83b1e15-36f3-4f46-aceb-05aac24c545e" providerId="ADAL" clId="{5F58813B-18CC-7841-A582-95E9B3EDEAAD}" dt="2022-04-07T03:29:06.296" v="150" actId="2696"/>
        <pc:sldMkLst>
          <pc:docMk/>
          <pc:sldMk cId="1465586836" sldId="510"/>
        </pc:sldMkLst>
      </pc:sldChg>
      <pc:sldChg chg="add del">
        <pc:chgData name="Khattab, Sherif" userId="c83b1e15-36f3-4f46-aceb-05aac24c545e" providerId="ADAL" clId="{5F58813B-18CC-7841-A582-95E9B3EDEAAD}" dt="2022-04-07T03:29:24.771" v="153"/>
        <pc:sldMkLst>
          <pc:docMk/>
          <pc:sldMk cId="3254092347" sldId="510"/>
        </pc:sldMkLst>
      </pc:sldChg>
      <pc:sldChg chg="add del">
        <pc:chgData name="Khattab, Sherif" userId="c83b1e15-36f3-4f46-aceb-05aac24c545e" providerId="ADAL" clId="{5F58813B-18CC-7841-A582-95E9B3EDEAAD}" dt="2022-04-12T03:24:48.698" v="640" actId="2696"/>
        <pc:sldMkLst>
          <pc:docMk/>
          <pc:sldMk cId="1723473090" sldId="529"/>
        </pc:sldMkLst>
      </pc:sldChg>
      <pc:sldChg chg="add del">
        <pc:chgData name="Khattab, Sherif" userId="c83b1e15-36f3-4f46-aceb-05aac24c545e" providerId="ADAL" clId="{5F58813B-18CC-7841-A582-95E9B3EDEAAD}" dt="2022-04-07T03:30:08.134" v="157"/>
        <pc:sldMkLst>
          <pc:docMk/>
          <pc:sldMk cId="3577659516" sldId="554"/>
        </pc:sldMkLst>
      </pc:sldChg>
      <pc:sldChg chg="add del">
        <pc:chgData name="Khattab, Sherif" userId="c83b1e15-36f3-4f46-aceb-05aac24c545e" providerId="ADAL" clId="{5F58813B-18CC-7841-A582-95E9B3EDEAAD}" dt="2022-04-12T03:23:07.576" v="636" actId="2696"/>
        <pc:sldMkLst>
          <pc:docMk/>
          <pc:sldMk cId="807322607" sldId="555"/>
        </pc:sldMkLst>
      </pc:sldChg>
      <pc:sldChg chg="add del">
        <pc:chgData name="Khattab, Sherif" userId="c83b1e15-36f3-4f46-aceb-05aac24c545e" providerId="ADAL" clId="{5F58813B-18CC-7841-A582-95E9B3EDEAAD}" dt="2022-04-12T03:23:17.633" v="638"/>
        <pc:sldMkLst>
          <pc:docMk/>
          <pc:sldMk cId="1201367647" sldId="555"/>
        </pc:sldMkLst>
      </pc:sldChg>
      <pc:sldChg chg="add">
        <pc:chgData name="Khattab, Sherif" userId="c83b1e15-36f3-4f46-aceb-05aac24c545e" providerId="ADAL" clId="{5F58813B-18CC-7841-A582-95E9B3EDEAAD}" dt="2022-04-12T03:23:17.702" v="639"/>
        <pc:sldMkLst>
          <pc:docMk/>
          <pc:sldMk cId="3801021871" sldId="555"/>
        </pc:sldMkLst>
      </pc:sldChg>
      <pc:sldChg chg="add del">
        <pc:chgData name="Khattab, Sherif" userId="c83b1e15-36f3-4f46-aceb-05aac24c545e" providerId="ADAL" clId="{5F58813B-18CC-7841-A582-95E9B3EDEAAD}" dt="2022-04-12T03:24:48.698" v="640" actId="2696"/>
        <pc:sldMkLst>
          <pc:docMk/>
          <pc:sldMk cId="3193974366" sldId="556"/>
        </pc:sldMkLst>
      </pc:sldChg>
      <pc:sldChg chg="add">
        <pc:chgData name="Khattab, Sherif" userId="c83b1e15-36f3-4f46-aceb-05aac24c545e" providerId="ADAL" clId="{5F58813B-18CC-7841-A582-95E9B3EDEAAD}" dt="2022-04-12T03:23:17.702" v="639"/>
        <pc:sldMkLst>
          <pc:docMk/>
          <pc:sldMk cId="557208411" sldId="557"/>
        </pc:sldMkLst>
      </pc:sldChg>
      <pc:sldChg chg="add del">
        <pc:chgData name="Khattab, Sherif" userId="c83b1e15-36f3-4f46-aceb-05aac24c545e" providerId="ADAL" clId="{5F58813B-18CC-7841-A582-95E9B3EDEAAD}" dt="2022-04-12T03:23:07.576" v="636" actId="2696"/>
        <pc:sldMkLst>
          <pc:docMk/>
          <pc:sldMk cId="3248997697" sldId="557"/>
        </pc:sldMkLst>
      </pc:sldChg>
      <pc:sldChg chg="add del">
        <pc:chgData name="Khattab, Sherif" userId="c83b1e15-36f3-4f46-aceb-05aac24c545e" providerId="ADAL" clId="{5F58813B-18CC-7841-A582-95E9B3EDEAAD}" dt="2022-04-12T03:23:17.633" v="638"/>
        <pc:sldMkLst>
          <pc:docMk/>
          <pc:sldMk cId="3537629121" sldId="557"/>
        </pc:sldMkLst>
      </pc:sldChg>
      <pc:sldChg chg="add del">
        <pc:chgData name="Khattab, Sherif" userId="c83b1e15-36f3-4f46-aceb-05aac24c545e" providerId="ADAL" clId="{5F58813B-18CC-7841-A582-95E9B3EDEAAD}" dt="2022-04-12T03:23:17.633" v="638"/>
        <pc:sldMkLst>
          <pc:docMk/>
          <pc:sldMk cId="431223671" sldId="562"/>
        </pc:sldMkLst>
      </pc:sldChg>
      <pc:sldChg chg="add del">
        <pc:chgData name="Khattab, Sherif" userId="c83b1e15-36f3-4f46-aceb-05aac24c545e" providerId="ADAL" clId="{5F58813B-18CC-7841-A582-95E9B3EDEAAD}" dt="2022-04-12T03:23:07.576" v="636" actId="2696"/>
        <pc:sldMkLst>
          <pc:docMk/>
          <pc:sldMk cId="953032901" sldId="562"/>
        </pc:sldMkLst>
      </pc:sldChg>
      <pc:sldChg chg="add">
        <pc:chgData name="Khattab, Sherif" userId="c83b1e15-36f3-4f46-aceb-05aac24c545e" providerId="ADAL" clId="{5F58813B-18CC-7841-A582-95E9B3EDEAAD}" dt="2022-04-12T03:23:17.702" v="639"/>
        <pc:sldMkLst>
          <pc:docMk/>
          <pc:sldMk cId="3314893916" sldId="562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3356128445" sldId="673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3631832516" sldId="675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2958024077" sldId="676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1354291359" sldId="677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897406678" sldId="680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1927036374" sldId="681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2914354052" sldId="682"/>
        </pc:sldMkLst>
      </pc:sldChg>
      <pc:sldChg chg="del">
        <pc:chgData name="Khattab, Sherif" userId="c83b1e15-36f3-4f46-aceb-05aac24c545e" providerId="ADAL" clId="{5F58813B-18CC-7841-A582-95E9B3EDEAAD}" dt="2022-03-24T01:51:18.025" v="0" actId="2696"/>
        <pc:sldMkLst>
          <pc:docMk/>
          <pc:sldMk cId="695397815" sldId="683"/>
        </pc:sldMkLst>
      </pc:sldChg>
      <pc:sldChg chg="del">
        <pc:chgData name="Khattab, Sherif" userId="c83b1e15-36f3-4f46-aceb-05aac24c545e" providerId="ADAL" clId="{5F58813B-18CC-7841-A582-95E9B3EDEAAD}" dt="2022-04-07T03:18:30.048" v="1" actId="2696"/>
        <pc:sldMkLst>
          <pc:docMk/>
          <pc:sldMk cId="3228822270" sldId="694"/>
        </pc:sldMkLst>
      </pc:sldChg>
      <pc:sldChg chg="modSp mod modAnim">
        <pc:chgData name="Khattab, Sherif" userId="c83b1e15-36f3-4f46-aceb-05aac24c545e" providerId="ADAL" clId="{5F58813B-18CC-7841-A582-95E9B3EDEAAD}" dt="2022-04-07T03:42:11.220" v="632"/>
        <pc:sldMkLst>
          <pc:docMk/>
          <pc:sldMk cId="3597107333" sldId="695"/>
        </pc:sldMkLst>
        <pc:spChg chg="mod">
          <ac:chgData name="Khattab, Sherif" userId="c83b1e15-36f3-4f46-aceb-05aac24c545e" providerId="ADAL" clId="{5F58813B-18CC-7841-A582-95E9B3EDEAAD}" dt="2022-04-07T03:41:52.162" v="623" actId="20577"/>
          <ac:spMkLst>
            <pc:docMk/>
            <pc:sldMk cId="3597107333" sldId="695"/>
            <ac:spMk id="2" creationId="{DFB51D53-FF77-4898-8CB6-406E5ABFDCB3}"/>
          </ac:spMkLst>
        </pc:spChg>
        <pc:spChg chg="mod">
          <ac:chgData name="Khattab, Sherif" userId="c83b1e15-36f3-4f46-aceb-05aac24c545e" providerId="ADAL" clId="{5F58813B-18CC-7841-A582-95E9B3EDEAAD}" dt="2022-04-07T03:41:49.247" v="620" actId="6549"/>
          <ac:spMkLst>
            <pc:docMk/>
            <pc:sldMk cId="3597107333" sldId="695"/>
            <ac:spMk id="3" creationId="{F7E6CE29-F95F-4494-84AE-B39353998501}"/>
          </ac:spMkLst>
        </pc:spChg>
      </pc:sldChg>
      <pc:sldChg chg="modSp mod modAnim">
        <pc:chgData name="Khattab, Sherif" userId="c83b1e15-36f3-4f46-aceb-05aac24c545e" providerId="ADAL" clId="{5F58813B-18CC-7841-A582-95E9B3EDEAAD}" dt="2022-04-07T03:41:23.553" v="575" actId="20577"/>
        <pc:sldMkLst>
          <pc:docMk/>
          <pc:sldMk cId="2060055160" sldId="696"/>
        </pc:sldMkLst>
        <pc:spChg chg="mod">
          <ac:chgData name="Khattab, Sherif" userId="c83b1e15-36f3-4f46-aceb-05aac24c545e" providerId="ADAL" clId="{5F58813B-18CC-7841-A582-95E9B3EDEAAD}" dt="2022-04-07T03:41:23.553" v="575" actId="20577"/>
          <ac:spMkLst>
            <pc:docMk/>
            <pc:sldMk cId="2060055160" sldId="696"/>
            <ac:spMk id="2" creationId="{EA1AF22B-9F98-4141-BD99-51CD5A9EC223}"/>
          </ac:spMkLst>
        </pc:spChg>
        <pc:spChg chg="mod">
          <ac:chgData name="Khattab, Sherif" userId="c83b1e15-36f3-4f46-aceb-05aac24c545e" providerId="ADAL" clId="{5F58813B-18CC-7841-A582-95E9B3EDEAAD}" dt="2022-04-07T03:41:16.683" v="558" actId="5793"/>
          <ac:spMkLst>
            <pc:docMk/>
            <pc:sldMk cId="2060055160" sldId="696"/>
            <ac:spMk id="3" creationId="{7E2E61AC-95C0-4780-9DE4-04B2D45E580E}"/>
          </ac:spMkLst>
        </pc:spChg>
      </pc:sldChg>
      <pc:sldChg chg="modSp mod modAnim">
        <pc:chgData name="Khattab, Sherif" userId="c83b1e15-36f3-4f46-aceb-05aac24c545e" providerId="ADAL" clId="{5F58813B-18CC-7841-A582-95E9B3EDEAAD}" dt="2022-04-07T03:42:20.147" v="635"/>
        <pc:sldMkLst>
          <pc:docMk/>
          <pc:sldMk cId="2756716711" sldId="697"/>
        </pc:sldMkLst>
        <pc:spChg chg="mod">
          <ac:chgData name="Khattab, Sherif" userId="c83b1e15-36f3-4f46-aceb-05aac24c545e" providerId="ADAL" clId="{5F58813B-18CC-7841-A582-95E9B3EDEAAD}" dt="2022-04-07T03:41:37.633" v="604" actId="20577"/>
          <ac:spMkLst>
            <pc:docMk/>
            <pc:sldMk cId="2756716711" sldId="697"/>
            <ac:spMk id="2" creationId="{35443E81-C51F-4860-80A0-DA032B2BDC22}"/>
          </ac:spMkLst>
        </pc:spChg>
        <pc:spChg chg="mod">
          <ac:chgData name="Khattab, Sherif" userId="c83b1e15-36f3-4f46-aceb-05aac24c545e" providerId="ADAL" clId="{5F58813B-18CC-7841-A582-95E9B3EDEAAD}" dt="2022-04-07T03:41:57.763" v="629" actId="27636"/>
          <ac:spMkLst>
            <pc:docMk/>
            <pc:sldMk cId="2756716711" sldId="697"/>
            <ac:spMk id="3" creationId="{30D61085-84D7-445A-B881-CD12198637C1}"/>
          </ac:spMkLst>
        </pc:spChg>
      </pc:sldChg>
      <pc:sldChg chg="add del">
        <pc:chgData name="Khattab, Sherif" userId="c83b1e15-36f3-4f46-aceb-05aac24c545e" providerId="ADAL" clId="{5F58813B-18CC-7841-A582-95E9B3EDEAAD}" dt="2022-04-07T03:18:53.671" v="4"/>
        <pc:sldMkLst>
          <pc:docMk/>
          <pc:sldMk cId="16228426" sldId="698"/>
        </pc:sldMkLst>
      </pc:sldChg>
      <pc:sldChg chg="add del">
        <pc:chgData name="Khattab, Sherif" userId="c83b1e15-36f3-4f46-aceb-05aac24c545e" providerId="ADAL" clId="{5F58813B-18CC-7841-A582-95E9B3EDEAAD}" dt="2022-04-12T03:24:48.698" v="640" actId="2696"/>
        <pc:sldMkLst>
          <pc:docMk/>
          <pc:sldMk cId="1303452213" sldId="699"/>
        </pc:sldMkLst>
      </pc:sldChg>
      <pc:sldChg chg="add del">
        <pc:chgData name="Khattab, Sherif" userId="c83b1e15-36f3-4f46-aceb-05aac24c545e" providerId="ADAL" clId="{5F58813B-18CC-7841-A582-95E9B3EDEAAD}" dt="2022-04-12T03:24:48.698" v="640" actId="2696"/>
        <pc:sldMkLst>
          <pc:docMk/>
          <pc:sldMk cId="3203085433" sldId="703"/>
        </pc:sldMkLst>
      </pc:sldChg>
      <pc:sldChg chg="modSp add mod">
        <pc:chgData name="Khattab, Sherif" userId="c83b1e15-36f3-4f46-aceb-05aac24c545e" providerId="ADAL" clId="{5F58813B-18CC-7841-A582-95E9B3EDEAAD}" dt="2022-04-07T03:35:14.530" v="340" actId="20577"/>
        <pc:sldMkLst>
          <pc:docMk/>
          <pc:sldMk cId="1395077406" sldId="704"/>
        </pc:sldMkLst>
        <pc:spChg chg="mod">
          <ac:chgData name="Khattab, Sherif" userId="c83b1e15-36f3-4f46-aceb-05aac24c545e" providerId="ADAL" clId="{5F58813B-18CC-7841-A582-95E9B3EDEAAD}" dt="2022-04-07T03:35:14.530" v="340" actId="20577"/>
          <ac:spMkLst>
            <pc:docMk/>
            <pc:sldMk cId="1395077406" sldId="704"/>
            <ac:spMk id="2" creationId="{5515FEA1-AD7E-5840-9446-7146D0B5B392}"/>
          </ac:spMkLst>
        </pc:spChg>
      </pc:sldChg>
      <pc:sldChg chg="add del">
        <pc:chgData name="Khattab, Sherif" userId="c83b1e15-36f3-4f46-aceb-05aac24c545e" providerId="ADAL" clId="{5F58813B-18CC-7841-A582-95E9B3EDEAAD}" dt="2022-04-07T03:35:09.295" v="329"/>
        <pc:sldMkLst>
          <pc:docMk/>
          <pc:sldMk cId="2201813218" sldId="704"/>
        </pc:sldMkLst>
      </pc:sldChg>
      <pc:sldChg chg="modSp new del mod modAnim">
        <pc:chgData name="Khattab, Sherif" userId="c83b1e15-36f3-4f46-aceb-05aac24c545e" providerId="ADAL" clId="{5F58813B-18CC-7841-A582-95E9B3EDEAAD}" dt="2022-04-07T03:34:59.805" v="327" actId="2696"/>
        <pc:sldMkLst>
          <pc:docMk/>
          <pc:sldMk cId="2425124816" sldId="704"/>
        </pc:sldMkLst>
        <pc:spChg chg="mod">
          <ac:chgData name="Khattab, Sherif" userId="c83b1e15-36f3-4f46-aceb-05aac24c545e" providerId="ADAL" clId="{5F58813B-18CC-7841-A582-95E9B3EDEAAD}" dt="2022-04-07T03:33:35.870" v="188" actId="20577"/>
          <ac:spMkLst>
            <pc:docMk/>
            <pc:sldMk cId="2425124816" sldId="704"/>
            <ac:spMk id="2" creationId="{5515FEA1-AD7E-5840-9446-7146D0B5B392}"/>
          </ac:spMkLst>
        </pc:spChg>
        <pc:spChg chg="mod">
          <ac:chgData name="Khattab, Sherif" userId="c83b1e15-36f3-4f46-aceb-05aac24c545e" providerId="ADAL" clId="{5F58813B-18CC-7841-A582-95E9B3EDEAAD}" dt="2022-04-07T03:34:05.750" v="305" actId="20577"/>
          <ac:spMkLst>
            <pc:docMk/>
            <pc:sldMk cId="2425124816" sldId="704"/>
            <ac:spMk id="3" creationId="{CE190FF6-AAD9-E142-BD4A-3CD72684F6B0}"/>
          </ac:spMkLst>
        </pc:spChg>
      </pc:sldChg>
      <pc:sldChg chg="add del">
        <pc:chgData name="Khattab, Sherif" userId="c83b1e15-36f3-4f46-aceb-05aac24c545e" providerId="ADAL" clId="{5F58813B-18CC-7841-A582-95E9B3EDEAAD}" dt="2022-04-07T03:35:42.139" v="342"/>
        <pc:sldMkLst>
          <pc:docMk/>
          <pc:sldMk cId="2884851129" sldId="705"/>
        </pc:sldMkLst>
      </pc:sldChg>
      <pc:sldChg chg="modSp add del mod modAnim">
        <pc:chgData name="Khattab, Sherif" userId="c83b1e15-36f3-4f46-aceb-05aac24c545e" providerId="ADAL" clId="{5F58813B-18CC-7841-A582-95E9B3EDEAAD}" dt="2022-04-12T03:24:48.698" v="640" actId="2696"/>
        <pc:sldMkLst>
          <pc:docMk/>
          <pc:sldMk cId="3867019798" sldId="705"/>
        </pc:sldMkLst>
        <pc:spChg chg="mod">
          <ac:chgData name="Khattab, Sherif" userId="c83b1e15-36f3-4f46-aceb-05aac24c545e" providerId="ADAL" clId="{5F58813B-18CC-7841-A582-95E9B3EDEAAD}" dt="2022-04-07T03:35:47.328" v="353" actId="20577"/>
          <ac:spMkLst>
            <pc:docMk/>
            <pc:sldMk cId="3867019798" sldId="705"/>
            <ac:spMk id="2" creationId="{5515FEA1-AD7E-5840-9446-7146D0B5B392}"/>
          </ac:spMkLst>
        </pc:spChg>
        <pc:spChg chg="mod">
          <ac:chgData name="Khattab, Sherif" userId="c83b1e15-36f3-4f46-aceb-05aac24c545e" providerId="ADAL" clId="{5F58813B-18CC-7841-A582-95E9B3EDEAAD}" dt="2022-04-07T03:36:30.528" v="438" actId="20577"/>
          <ac:spMkLst>
            <pc:docMk/>
            <pc:sldMk cId="3867019798" sldId="705"/>
            <ac:spMk id="3" creationId="{CE190FF6-AAD9-E142-BD4A-3CD72684F6B0}"/>
          </ac:spMkLst>
        </pc:spChg>
      </pc:sldChg>
      <pc:sldMasterChg chg="del delSldLayout">
        <pc:chgData name="Khattab, Sherif" userId="c83b1e15-36f3-4f46-aceb-05aac24c545e" providerId="ADAL" clId="{5F58813B-18CC-7841-A582-95E9B3EDEAAD}" dt="2022-04-07T03:18:30.048" v="1" actId="2696"/>
        <pc:sldMasterMkLst>
          <pc:docMk/>
          <pc:sldMasterMk cId="4273582900" sldId="2147483652"/>
        </pc:sldMasterMkLst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485411059" sldId="2147483653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3441590285" sldId="2147483654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523495311" sldId="2147483655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3992829756" sldId="2147483656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103645730" sldId="2147483657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832968132" sldId="2147483658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649294671" sldId="2147483659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86245505" sldId="2147483660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3114394920" sldId="2147483661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364563631" sldId="2147483662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07660481" sldId="2147483663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966598120" sldId="2147483664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3875984810" sldId="2147483665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450606090" sldId="2147483666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042094572" sldId="2147483667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464825969" sldId="2147483668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629425773" sldId="2147483669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072403696" sldId="2147483670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955352471" sldId="2147483671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594150616" sldId="2147483672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326348368" sldId="2147483673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368681592" sldId="2147483674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4026932516" sldId="2147483675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221990468" sldId="2147483676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492725618" sldId="2147483677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3423394259" sldId="2147483678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139506358" sldId="2147483679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829069643" sldId="2147483680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081356536" sldId="2147483681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175930618" sldId="2147483682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789027670" sldId="2147483683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00275908" sldId="2147483684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1600508421" sldId="2147483685"/>
          </pc:sldLayoutMkLst>
        </pc:sldLayoutChg>
        <pc:sldLayoutChg chg="del">
          <pc:chgData name="Khattab, Sherif" userId="c83b1e15-36f3-4f46-aceb-05aac24c545e" providerId="ADAL" clId="{5F58813B-18CC-7841-A582-95E9B3EDEAAD}" dt="2022-04-07T03:18:30.048" v="1" actId="2696"/>
          <pc:sldLayoutMkLst>
            <pc:docMk/>
            <pc:sldMasterMk cId="4273582900" sldId="2147483652"/>
            <pc:sldLayoutMk cId="2253948880" sldId="2147483686"/>
          </pc:sldLayoutMkLst>
        </pc:sldLayoutChg>
      </pc:sldMasterChg>
      <pc:sldMasterChg chg="del delSldLayout">
        <pc:chgData name="Khattab, Sherif" userId="c83b1e15-36f3-4f46-aceb-05aac24c545e" providerId="ADAL" clId="{5F58813B-18CC-7841-A582-95E9B3EDEAAD}" dt="2022-03-24T01:51:18.025" v="0" actId="2696"/>
        <pc:sldMasterMkLst>
          <pc:docMk/>
          <pc:sldMasterMk cId="1858905858" sldId="2147483687"/>
        </pc:sldMasterMkLst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086237450" sldId="2147483688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959088836" sldId="2147483689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49099763" sldId="2147483690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2362321000" sldId="2147483691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277597572" sldId="2147483692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625503974" sldId="2147483693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1425182608" sldId="2147483694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723507663" sldId="2147483695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66033609" sldId="2147483696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670177044" sldId="2147483697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727559550" sldId="2147483698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039807866" sldId="2147483699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4049376567" sldId="2147483700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317395619" sldId="2147483701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10370836" sldId="2147483702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1086342261" sldId="2147483703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726994662" sldId="2147483704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1882619628" sldId="2147483705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2335788421" sldId="2147483706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1864521925" sldId="2147483707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2542645238" sldId="2147483708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556977476" sldId="2147483709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496394449" sldId="2147483710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220796264" sldId="2147483711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974021262" sldId="2147483712"/>
          </pc:sldLayoutMkLst>
        </pc:sldLayoutChg>
        <pc:sldLayoutChg chg="del">
          <pc:chgData name="Khattab, Sherif" userId="c83b1e15-36f3-4f46-aceb-05aac24c545e" providerId="ADAL" clId="{5F58813B-18CC-7841-A582-95E9B3EDEAAD}" dt="2022-03-24T01:51:18.025" v="0" actId="2696"/>
          <pc:sldLayoutMkLst>
            <pc:docMk/>
            <pc:sldMasterMk cId="1858905858" sldId="2147483687"/>
            <pc:sldLayoutMk cId="3384549537" sldId="2147483713"/>
          </pc:sldLayoutMkLst>
        </pc:sldLayoutChg>
      </pc:sldMasterChg>
    </pc:docChg>
  </pc:docChgLst>
  <pc:docChgLst>
    <pc:chgData name="Khattab, Sherif" userId="c83b1e15-36f3-4f46-aceb-05aac24c545e" providerId="ADAL" clId="{1E37DD08-0CDD-CC41-84AF-6EA14A9B8422}"/>
    <pc:docChg chg="modSld">
      <pc:chgData name="Khattab, Sherif" userId="c83b1e15-36f3-4f46-aceb-05aac24c545e" providerId="ADAL" clId="{1E37DD08-0CDD-CC41-84AF-6EA14A9B8422}" dt="2021-04-06T14:49:40.118" v="33" actId="20577"/>
      <pc:docMkLst>
        <pc:docMk/>
      </pc:docMkLst>
      <pc:sldChg chg="modSp modAnim">
        <pc:chgData name="Khattab, Sherif" userId="c83b1e15-36f3-4f46-aceb-05aac24c545e" providerId="ADAL" clId="{1E37DD08-0CDD-CC41-84AF-6EA14A9B8422}" dt="2021-04-06T14:49:40.118" v="33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1E37DD08-0CDD-CC41-84AF-6EA14A9B8422}" dt="2021-04-06T14:49:40.118" v="33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C2C445F9-F30E-1E49-B9B7-160CA81FA1B2}"/>
    <pc:docChg chg="modSld">
      <pc:chgData name="Khattab, Sherif" userId="c83b1e15-36f3-4f46-aceb-05aac24c545e" providerId="ADAL" clId="{C2C445F9-F30E-1E49-B9B7-160CA81FA1B2}" dt="2021-09-01T06:23:29.137" v="0"/>
      <pc:docMkLst>
        <pc:docMk/>
      </pc:docMkLst>
      <pc:sldChg chg="modSp">
        <pc:chgData name="Khattab, Sherif" userId="c83b1e15-36f3-4f46-aceb-05aac24c545e" providerId="ADAL" clId="{C2C445F9-F30E-1E49-B9B7-160CA81FA1B2}" dt="2021-09-01T06:23:29.137" v="0"/>
        <pc:sldMkLst>
          <pc:docMk/>
          <pc:sldMk cId="1330366002" sldId="454"/>
        </pc:sldMkLst>
        <pc:spChg chg="mod">
          <ac:chgData name="Khattab, Sherif" userId="c83b1e15-36f3-4f46-aceb-05aac24c545e" providerId="ADAL" clId="{C2C445F9-F30E-1E49-B9B7-160CA81FA1B2}" dt="2021-09-01T06:23:29.137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3BAA1DD4-E5ED-1742-9625-63FF07AF3918}"/>
    <pc:docChg chg="undo custSel addSld delSld modSld">
      <pc:chgData name="Khattab, Sherif" userId="c83b1e15-36f3-4f46-aceb-05aac24c545e" providerId="ADAL" clId="{3BAA1DD4-E5ED-1742-9625-63FF07AF3918}" dt="2021-03-30T14:15:09.538" v="724"/>
      <pc:docMkLst>
        <pc:docMk/>
      </pc:docMkLst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045172050" sldId="28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720210171" sldId="28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585906518" sldId="28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215950957" sldId="28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24210265" sldId="29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110710663" sldId="29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290418159" sldId="29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744154349" sldId="30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219484641" sldId="309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594502056" sldId="310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154839364" sldId="311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957401858" sldId="312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184422094" sldId="313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100091038" sldId="314"/>
        </pc:sldMkLst>
      </pc:sldChg>
      <pc:sldChg chg="del">
        <pc:chgData name="Khattab, Sherif" userId="c83b1e15-36f3-4f46-aceb-05aac24c545e" providerId="ADAL" clId="{3BAA1DD4-E5ED-1742-9625-63FF07AF3918}" dt="2021-03-30T13:31:17.171" v="241" actId="2696"/>
        <pc:sldMkLst>
          <pc:docMk/>
          <pc:sldMk cId="3580558072" sldId="316"/>
        </pc:sldMkLst>
      </pc:sldChg>
      <pc:sldChg chg="del">
        <pc:chgData name="Khattab, Sherif" userId="c83b1e15-36f3-4f46-aceb-05aac24c545e" providerId="ADAL" clId="{3BAA1DD4-E5ED-1742-9625-63FF07AF3918}" dt="2021-03-30T13:31:18.829" v="242" actId="2696"/>
        <pc:sldMkLst>
          <pc:docMk/>
          <pc:sldMk cId="1900690377" sldId="317"/>
        </pc:sldMkLst>
      </pc:sldChg>
      <pc:sldChg chg="del">
        <pc:chgData name="Khattab, Sherif" userId="c83b1e15-36f3-4f46-aceb-05aac24c545e" providerId="ADAL" clId="{3BAA1DD4-E5ED-1742-9625-63FF07AF3918}" dt="2021-03-30T13:31:21.376" v="243" actId="2696"/>
        <pc:sldMkLst>
          <pc:docMk/>
          <pc:sldMk cId="852238868" sldId="31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254031112" sldId="41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70137101" sldId="42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670312813" sldId="421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428579007" sldId="422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613526993" sldId="42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544263778" sldId="42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4715571" sldId="42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532216384" sldId="42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316130764" sldId="42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77041622" sldId="428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886175264" sldId="42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039785599" sldId="43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431660730" sldId="433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417002093" sldId="434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5914909" sldId="435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005745473" sldId="436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2382635928" sldId="437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110092608" sldId="438"/>
        </pc:sldMkLst>
      </pc:sldChg>
      <pc:sldChg chg="del">
        <pc:chgData name="Khattab, Sherif" userId="c83b1e15-36f3-4f46-aceb-05aac24c545e" providerId="ADAL" clId="{3BAA1DD4-E5ED-1742-9625-63FF07AF3918}" dt="2021-03-30T13:33:05.879" v="245" actId="2696"/>
        <pc:sldMkLst>
          <pc:docMk/>
          <pc:sldMk cId="271414599" sldId="439"/>
        </pc:sldMkLst>
      </pc:sldChg>
      <pc:sldChg chg="add setBg">
        <pc:chgData name="Khattab, Sherif" userId="c83b1e15-36f3-4f46-aceb-05aac24c545e" providerId="ADAL" clId="{3BAA1DD4-E5ED-1742-9625-63FF07AF3918}" dt="2021-03-30T13:32:26.112" v="244"/>
        <pc:sldMkLst>
          <pc:docMk/>
          <pc:sldMk cId="678617935" sldId="440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1709473859" sldId="441"/>
        </pc:sldMkLst>
      </pc:sldChg>
      <pc:sldChg chg="modSp">
        <pc:chgData name="Khattab, Sherif" userId="c83b1e15-36f3-4f46-aceb-05aac24c545e" providerId="ADAL" clId="{3BAA1DD4-E5ED-1742-9625-63FF07AF3918}" dt="2021-03-30T13:28:31.692" v="6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3BAA1DD4-E5ED-1742-9625-63FF07AF3918}" dt="2021-03-30T13:28:31.692" v="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42.866" v="717"/>
        <pc:sldMkLst>
          <pc:docMk/>
          <pc:sldMk cId="4202616107" sldId="500"/>
        </pc:sldMkLst>
        <pc:spChg chg="mod">
          <ac:chgData name="Khattab, Sherif" userId="c83b1e15-36f3-4f46-aceb-05aac24c545e" providerId="ADAL" clId="{3BAA1DD4-E5ED-1742-9625-63FF07AF3918}" dt="2021-03-30T13:53:04.131" v="686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3BAA1DD4-E5ED-1742-9625-63FF07AF3918}" dt="2021-03-30T13:30:54.527" v="239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3BAA1DD4-E5ED-1742-9625-63FF07AF3918}" dt="2021-03-30T13:30:54.527" v="239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3BAA1DD4-E5ED-1742-9625-63FF07AF3918}" dt="2021-03-30T13:30:36.637" v="205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3BAA1DD4-E5ED-1742-9625-63FF07AF3918}" dt="2021-03-30T13:30:36.637" v="205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 modAnim">
        <pc:chgData name="Khattab, Sherif" userId="c83b1e15-36f3-4f46-aceb-05aac24c545e" providerId="ADAL" clId="{3BAA1DD4-E5ED-1742-9625-63FF07AF3918}" dt="2021-03-30T14:14:57.401" v="722"/>
        <pc:sldMkLst>
          <pc:docMk/>
          <pc:sldMk cId="3106578269" sldId="548"/>
        </pc:sldMkLst>
        <pc:spChg chg="mod">
          <ac:chgData name="Khattab, Sherif" userId="c83b1e15-36f3-4f46-aceb-05aac24c545e" providerId="ADAL" clId="{3BAA1DD4-E5ED-1742-9625-63FF07AF3918}" dt="2021-03-30T14:14:46.626" v="718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509261" sldId="549"/>
        </pc:sldMkLst>
      </pc:sldChg>
      <pc:sldChg chg="add">
        <pc:chgData name="Khattab, Sherif" userId="c83b1e15-36f3-4f46-aceb-05aac24c545e" providerId="ADAL" clId="{3BAA1DD4-E5ED-1742-9625-63FF07AF3918}" dt="2021-03-30T13:32:26.112" v="244"/>
        <pc:sldMkLst>
          <pc:docMk/>
          <pc:sldMk cId="3678700985" sldId="549"/>
        </pc:sldMkLst>
      </pc:sldChg>
      <pc:sldChg chg="modSp new mod modAnim">
        <pc:chgData name="Khattab, Sherif" userId="c83b1e15-36f3-4f46-aceb-05aac24c545e" providerId="ADAL" clId="{3BAA1DD4-E5ED-1742-9625-63FF07AF3918}" dt="2021-03-30T14:15:09.538" v="724"/>
        <pc:sldMkLst>
          <pc:docMk/>
          <pc:sldMk cId="1744575395" sldId="550"/>
        </pc:sldMkLst>
        <pc:spChg chg="mod">
          <ac:chgData name="Khattab, Sherif" userId="c83b1e15-36f3-4f46-aceb-05aac24c545e" providerId="ADAL" clId="{3BAA1DD4-E5ED-1742-9625-63FF07AF3918}" dt="2021-03-30T13:53:43.408" v="713" actId="27636"/>
          <ac:spMkLst>
            <pc:docMk/>
            <pc:sldMk cId="1744575395" sldId="550"/>
            <ac:spMk id="3" creationId="{41978D07-6FF5-B341-B210-408EE01DBC4C}"/>
          </ac:spMkLst>
        </pc:spChg>
      </pc:sldChg>
      <pc:sldChg chg="del">
        <pc:chgData name="Khattab, Sherif" userId="c83b1e15-36f3-4f46-aceb-05aac24c545e" providerId="ADAL" clId="{3BAA1DD4-E5ED-1742-9625-63FF07AF3918}" dt="2021-03-30T13:28:48.068" v="7" actId="2696"/>
        <pc:sldMkLst>
          <pc:docMk/>
          <pc:sldMk cId="4136437328" sldId="550"/>
        </pc:sldMkLst>
      </pc:sldChg>
      <pc:sldChg chg="del">
        <pc:chgData name="Khattab, Sherif" userId="c83b1e15-36f3-4f46-aceb-05aac24c545e" providerId="ADAL" clId="{3BAA1DD4-E5ED-1742-9625-63FF07AF3918}" dt="2021-03-30T13:28:49.876" v="8" actId="2696"/>
        <pc:sldMkLst>
          <pc:docMk/>
          <pc:sldMk cId="1677266450" sldId="551"/>
        </pc:sldMkLst>
      </pc:sldChg>
      <pc:sldChg chg="del">
        <pc:chgData name="Khattab, Sherif" userId="c83b1e15-36f3-4f46-aceb-05aac24c545e" providerId="ADAL" clId="{3BAA1DD4-E5ED-1742-9625-63FF07AF3918}" dt="2021-03-30T13:28:50.426" v="9" actId="2696"/>
        <pc:sldMkLst>
          <pc:docMk/>
          <pc:sldMk cId="2358415282" sldId="552"/>
        </pc:sldMkLst>
      </pc:sldChg>
      <pc:sldChg chg="del">
        <pc:chgData name="Khattab, Sherif" userId="c83b1e15-36f3-4f46-aceb-05aac24c545e" providerId="ADAL" clId="{3BAA1DD4-E5ED-1742-9625-63FF07AF3918}" dt="2021-03-30T13:28:50.948" v="10" actId="2696"/>
        <pc:sldMkLst>
          <pc:docMk/>
          <pc:sldMk cId="2824507597" sldId="553"/>
        </pc:sldMkLst>
      </pc:sldChg>
      <pc:sldChg chg="del">
        <pc:chgData name="Khattab, Sherif" userId="c83b1e15-36f3-4f46-aceb-05aac24c545e" providerId="ADAL" clId="{3BAA1DD4-E5ED-1742-9625-63FF07AF3918}" dt="2021-03-30T13:28:51.381" v="11" actId="2696"/>
        <pc:sldMkLst>
          <pc:docMk/>
          <pc:sldMk cId="2802158369" sldId="554"/>
        </pc:sldMkLst>
      </pc:sldChg>
      <pc:sldChg chg="del">
        <pc:chgData name="Khattab, Sherif" userId="c83b1e15-36f3-4f46-aceb-05aac24c545e" providerId="ADAL" clId="{3BAA1DD4-E5ED-1742-9625-63FF07AF3918}" dt="2021-03-30T13:28:51.724" v="12" actId="2696"/>
        <pc:sldMkLst>
          <pc:docMk/>
          <pc:sldMk cId="1642479177" sldId="555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298043200" sldId="556"/>
        </pc:sldMkLst>
      </pc:sldChg>
      <pc:sldChg chg="del">
        <pc:chgData name="Khattab, Sherif" userId="c83b1e15-36f3-4f46-aceb-05aac24c545e" providerId="ADAL" clId="{3BAA1DD4-E5ED-1742-9625-63FF07AF3918}" dt="2021-03-30T13:31:10.846" v="240" actId="2696"/>
        <pc:sldMkLst>
          <pc:docMk/>
          <pc:sldMk cId="3356128445" sldId="557"/>
        </pc:sldMkLst>
      </pc:sld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584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156191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1134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00242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842413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29590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45209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520326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0500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49445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536295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032448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34133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727587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301352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86774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8486692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3910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4E41-864D-F946-9532-6667A8CC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DCC47-9716-6D4C-80F9-16A3CF5EE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1550 – Operating Systems – Sherif Khattab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78BC-2845-0A46-81F2-1FDE4F315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552376-47C3-2642-A9FC-DC288D9A7A1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F59E0-85EF-3241-9DDE-4809238E095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64661343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80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660399"/>
          </a:xfrm>
          <a:solidFill>
            <a:srgbClr val="024E9D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5504"/>
            <a:ext cx="10096296" cy="6506358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0497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00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25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12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8904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45651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Spring 2019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188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1A976C4-F927-0AFF-0CE2-C0EE04A35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A9A1425-4874-F04C-B2D5-BBA7B80EA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Layers of I/O software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E6ECA2-1D35-A74A-BB7F-73D8265CD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FC5B5340-FDB5-FC4B-BD14-FA1AC5B413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EF451F94-CA00-7440-8CF2-E51039E8DB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420309B2-5435-C946-ABA2-5B408D81C8F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15C9D0D4-218C-9849-9A1C-D07D82373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480" y="2603888"/>
            <a:ext cx="6215733" cy="671971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User-level I/O software &amp; libraries</a:t>
            </a:r>
          </a:p>
        </p:txBody>
      </p:sp>
      <p:sp>
        <p:nvSpPr>
          <p:cNvPr id="17416" name="Rectangle 8">
            <a:extLst>
              <a:ext uri="{FF2B5EF4-FFF2-40B4-BE49-F238E27FC236}">
                <a16:creationId xmlns:a16="http://schemas.microsoft.com/office/drawing/2014/main" id="{AE25605C-8AB6-FE45-9377-88672033D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94" y="3275859"/>
            <a:ext cx="6887704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Device-independent OS software</a:t>
            </a:r>
          </a:p>
        </p:txBody>
      </p:sp>
      <p:sp>
        <p:nvSpPr>
          <p:cNvPr id="17417" name="Rectangle 9">
            <a:extLst>
              <a:ext uri="{FF2B5EF4-FFF2-40B4-BE49-F238E27FC236}">
                <a16:creationId xmlns:a16="http://schemas.microsoft.com/office/drawing/2014/main" id="{89564B4B-68B2-9746-8C0C-C77C8E279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94" y="3947830"/>
            <a:ext cx="6887704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Device drivers</a:t>
            </a:r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7EE1A5EB-9699-FA4A-A1C9-EFEA29B34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94" y="4619801"/>
            <a:ext cx="6887704" cy="67197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Interrupt handlers</a:t>
            </a:r>
          </a:p>
        </p:txBody>
      </p:sp>
      <p:sp>
        <p:nvSpPr>
          <p:cNvPr id="17419" name="Rectangle 11">
            <a:extLst>
              <a:ext uri="{FF2B5EF4-FFF2-40B4-BE49-F238E27FC236}">
                <a16:creationId xmlns:a16="http://schemas.microsoft.com/office/drawing/2014/main" id="{C9E2D635-5686-EF4A-B4EF-CB856B719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14" y="5291772"/>
            <a:ext cx="7811664" cy="67197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Hardware</a:t>
            </a:r>
          </a:p>
        </p:txBody>
      </p:sp>
      <p:sp>
        <p:nvSpPr>
          <p:cNvPr id="17420" name="AutoShape 12">
            <a:extLst>
              <a:ext uri="{FF2B5EF4-FFF2-40B4-BE49-F238E27FC236}">
                <a16:creationId xmlns:a16="http://schemas.microsoft.com/office/drawing/2014/main" id="{C581DE4B-7A18-044E-8D3B-5780AC01F2DE}"/>
              </a:ext>
            </a:extLst>
          </p:cNvPr>
          <p:cNvSpPr>
            <a:spLocks/>
          </p:cNvSpPr>
          <p:nvPr/>
        </p:nvSpPr>
        <p:spPr bwMode="auto">
          <a:xfrm>
            <a:off x="7812193" y="3275859"/>
            <a:ext cx="251989" cy="2015913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7421" name="Text Box 13">
            <a:extLst>
              <a:ext uri="{FF2B5EF4-FFF2-40B4-BE49-F238E27FC236}">
                <a16:creationId xmlns:a16="http://schemas.microsoft.com/office/drawing/2014/main" id="{B4705D7D-DD7D-BB4F-B969-198775183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9566" y="3611845"/>
            <a:ext cx="1542410" cy="131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Operating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system</a:t>
            </a:r>
            <a:b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(kernel)</a:t>
            </a:r>
          </a:p>
        </p:txBody>
      </p:sp>
      <p:sp>
        <p:nvSpPr>
          <p:cNvPr id="17422" name="Text Box 14">
            <a:extLst>
              <a:ext uri="{FF2B5EF4-FFF2-40B4-BE49-F238E27FC236}">
                <a16:creationId xmlns:a16="http://schemas.microsoft.com/office/drawing/2014/main" id="{6C3D7EE2-AE90-0348-BF8E-42A6EDE04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1140" y="2603887"/>
            <a:ext cx="824264" cy="49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User</a:t>
            </a:r>
          </a:p>
        </p:txBody>
      </p:sp>
      <p:sp>
        <p:nvSpPr>
          <p:cNvPr id="17423" name="Line 15">
            <a:extLst>
              <a:ext uri="{FF2B5EF4-FFF2-40B4-BE49-F238E27FC236}">
                <a16:creationId xmlns:a16="http://schemas.microsoft.com/office/drawing/2014/main" id="{602B0B50-B7BA-0C4B-8BA3-0DF0D3623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518" y="3275859"/>
            <a:ext cx="9323599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17424" name="Line 16">
            <a:extLst>
              <a:ext uri="{FF2B5EF4-FFF2-40B4-BE49-F238E27FC236}">
                <a16:creationId xmlns:a16="http://schemas.microsoft.com/office/drawing/2014/main" id="{220695F9-6F21-4D49-9654-A75EB6BC6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518" y="5291772"/>
            <a:ext cx="9323599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3417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5A3118C-07C4-BF49-B3BD-D9D628A46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Anatomy of an I/O request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4D9769-C454-D344-9967-02E69C9E0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63DA615C-9A73-F54C-8B38-296DC49311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D296FD9-C330-494C-AC94-F371A48E86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D6A323F0-7D20-D347-B397-B09BBABCC3B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5604" name="Picture 4" descr="5-16">
            <a:extLst>
              <a:ext uri="{FF2B5EF4-FFF2-40B4-BE49-F238E27FC236}">
                <a16:creationId xmlns:a16="http://schemas.microsoft.com/office/drawing/2014/main" id="{1056225E-111A-584A-95C1-7BB433812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4" y="1847920"/>
            <a:ext cx="9323599" cy="405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83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6">
            <a:extLst>
              <a:ext uri="{FF2B5EF4-FFF2-40B4-BE49-F238E27FC236}">
                <a16:creationId xmlns:a16="http://schemas.microsoft.com/office/drawing/2014/main" id="{6CCA0628-C795-044F-93E0-C03DEE578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Device Driver goals</a:t>
            </a:r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1470883A-A7CA-FC4F-82B5-9101F62238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Device independence</a:t>
            </a:r>
          </a:p>
          <a:p>
            <a:pPr lvl="1"/>
            <a:r>
              <a:rPr lang="en-US" altLang="en-US" dirty="0"/>
              <a:t>Programs can access any I/O device </a:t>
            </a:r>
          </a:p>
          <a:p>
            <a:pPr lvl="1"/>
            <a:r>
              <a:rPr lang="en-US" altLang="en-US" dirty="0"/>
              <a:t>No need to specify device in advance </a:t>
            </a:r>
          </a:p>
          <a:p>
            <a:r>
              <a:rPr lang="en-US" altLang="en-US" dirty="0"/>
              <a:t>Uniform naming</a:t>
            </a:r>
          </a:p>
          <a:p>
            <a:pPr lvl="1"/>
            <a:r>
              <a:rPr lang="en-US" altLang="en-US" dirty="0"/>
              <a:t>Name of a file or device is a string or an integer</a:t>
            </a:r>
          </a:p>
          <a:p>
            <a:pPr lvl="1"/>
            <a:r>
              <a:rPr lang="en-US" altLang="en-US" dirty="0"/>
              <a:t>Doesn’t depend on the machine (underlying hardware)</a:t>
            </a:r>
          </a:p>
          <a:p>
            <a:r>
              <a:rPr lang="en-US" altLang="en-US" b="1" dirty="0"/>
              <a:t>Error handling</a:t>
            </a:r>
          </a:p>
          <a:p>
            <a:pPr lvl="1"/>
            <a:r>
              <a:rPr lang="en-US" altLang="en-US" b="1" dirty="0"/>
              <a:t>Done as close to the hardware as possible</a:t>
            </a:r>
          </a:p>
          <a:p>
            <a:pPr lvl="1"/>
            <a:r>
              <a:rPr lang="en-US" altLang="en-US" b="1" dirty="0"/>
              <a:t>Isolate from higher-level software</a:t>
            </a:r>
          </a:p>
          <a:p>
            <a:r>
              <a:rPr lang="en-US" altLang="en-US" dirty="0"/>
              <a:t>Synchronous vs. asynchronous transfers</a:t>
            </a:r>
          </a:p>
          <a:p>
            <a:pPr lvl="1"/>
            <a:r>
              <a:rPr lang="en-US" altLang="en-US" dirty="0"/>
              <a:t>Blocked transfers vs. interrupt-driven</a:t>
            </a:r>
          </a:p>
          <a:p>
            <a:r>
              <a:rPr lang="en-US" altLang="en-US" dirty="0"/>
              <a:t>Buffering</a:t>
            </a:r>
          </a:p>
          <a:p>
            <a:pPr lvl="1"/>
            <a:r>
              <a:rPr lang="en-US" altLang="en-US" dirty="0"/>
              <a:t>Data coming off a device cannot be stored in final destination</a:t>
            </a:r>
          </a:p>
          <a:p>
            <a:r>
              <a:rPr lang="en-US" altLang="en-US" dirty="0"/>
              <a:t>Sharable vs. dedicated devices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651D8-F231-054A-B929-F885E6AE880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549D0-836F-6C48-BCDA-781970DB3B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B15B911A-04A0-6D45-8BA3-6BA384AC49F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915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>
            <a:extLst>
              <a:ext uri="{FF2B5EF4-FFF2-40B4-BE49-F238E27FC236}">
                <a16:creationId xmlns:a16="http://schemas.microsoft.com/office/drawing/2014/main" id="{DC2B9783-9E43-2D40-A135-B2514A893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Disk drive structure</a:t>
            </a:r>
          </a:p>
        </p:txBody>
      </p:sp>
      <p:sp>
        <p:nvSpPr>
          <p:cNvPr id="49221" name="Rectangle 69">
            <a:extLst>
              <a:ext uri="{FF2B5EF4-FFF2-40B4-BE49-F238E27FC236}">
                <a16:creationId xmlns:a16="http://schemas.microsoft.com/office/drawing/2014/main" id="{9431478F-568E-2C45-B598-61FC7E37FB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423031" cy="6506358"/>
          </a:xfrm>
        </p:spPr>
        <p:txBody>
          <a:bodyPr>
            <a:normAutofit fontScale="92500"/>
          </a:bodyPr>
          <a:lstStyle/>
          <a:p>
            <a:r>
              <a:rPr lang="en-US" altLang="en-US"/>
              <a:t>Data stored on surfaces</a:t>
            </a:r>
          </a:p>
          <a:p>
            <a:pPr lvl="1"/>
            <a:r>
              <a:rPr lang="en-US" altLang="en-US"/>
              <a:t>Up to two surfaces per platter</a:t>
            </a:r>
          </a:p>
          <a:p>
            <a:pPr lvl="1"/>
            <a:r>
              <a:rPr lang="en-US" altLang="en-US"/>
              <a:t>One or more platters per disk</a:t>
            </a:r>
          </a:p>
          <a:p>
            <a:r>
              <a:rPr lang="en-US" altLang="en-US"/>
              <a:t>Data in concentric tracks</a:t>
            </a:r>
          </a:p>
          <a:p>
            <a:pPr lvl="1"/>
            <a:r>
              <a:rPr lang="en-US" altLang="en-US"/>
              <a:t>Tracks broken into sectors</a:t>
            </a:r>
          </a:p>
          <a:p>
            <a:pPr lvl="2"/>
            <a:r>
              <a:rPr lang="en-US" altLang="en-US"/>
              <a:t>256B-1KB per sector</a:t>
            </a:r>
          </a:p>
          <a:p>
            <a:pPr lvl="1"/>
            <a:r>
              <a:rPr lang="en-US" altLang="en-US"/>
              <a:t>Cylinder: corresponding tracks on all surfaces</a:t>
            </a:r>
          </a:p>
          <a:p>
            <a:r>
              <a:rPr lang="en-US" altLang="en-US"/>
              <a:t>Data read and written by heads</a:t>
            </a:r>
          </a:p>
          <a:p>
            <a:pPr lvl="1"/>
            <a:r>
              <a:rPr lang="en-US" altLang="en-US"/>
              <a:t>Actuator moves heads</a:t>
            </a:r>
          </a:p>
          <a:p>
            <a:pPr lvl="1"/>
            <a:r>
              <a:rPr lang="en-US" altLang="en-US"/>
              <a:t>Heads move in unison</a:t>
            </a:r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C62CFE0A-13D5-EC4F-A7AF-54DFE0FD632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2F11F0F2-FAFA-5540-9F0F-84BB28B945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A9621129-6416-2B4E-9DC2-85E8D9685877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9154" name="AutoShape 2">
            <a:extLst>
              <a:ext uri="{FF2B5EF4-FFF2-40B4-BE49-F238E27FC236}">
                <a16:creationId xmlns:a16="http://schemas.microsoft.com/office/drawing/2014/main" id="{A326BE3B-757E-E545-9E83-FAE1BAC999B9}"/>
              </a:ext>
            </a:extLst>
          </p:cNvPr>
          <p:cNvCxnSpPr>
            <a:cxnSpLocks noChangeShapeType="1"/>
            <a:stCxn id="49219" idx="2"/>
            <a:endCxn id="49158" idx="3"/>
          </p:cNvCxnSpPr>
          <p:nvPr/>
        </p:nvCxnSpPr>
        <p:spPr bwMode="auto">
          <a:xfrm rot="5400000" flipH="1" flipV="1">
            <a:off x="6508953" y="4951690"/>
            <a:ext cx="239162" cy="1104534"/>
          </a:xfrm>
          <a:prstGeom prst="curvedConnector3">
            <a:avLst>
              <a:gd name="adj1" fmla="val -95584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56" name="AutoShape 4">
            <a:extLst>
              <a:ext uri="{FF2B5EF4-FFF2-40B4-BE49-F238E27FC236}">
                <a16:creationId xmlns:a16="http://schemas.microsoft.com/office/drawing/2014/main" id="{B7C5BBEB-F7DD-C04F-8264-57253A053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187" y="5307523"/>
            <a:ext cx="120745" cy="1023705"/>
          </a:xfrm>
          <a:prstGeom prst="can">
            <a:avLst>
              <a:gd name="adj" fmla="val 27711"/>
            </a:avLst>
          </a:prstGeom>
          <a:gradFill rotWithShape="0">
            <a:gsLst>
              <a:gs pos="0">
                <a:srgbClr val="777777">
                  <a:gamma/>
                  <a:shade val="46275"/>
                  <a:invGamma/>
                </a:srgbClr>
              </a:gs>
              <a:gs pos="50000">
                <a:srgbClr val="777777"/>
              </a:gs>
              <a:gs pos="100000">
                <a:srgbClr val="777777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grpSp>
        <p:nvGrpSpPr>
          <p:cNvPr id="49157" name="Group 5">
            <a:extLst>
              <a:ext uri="{FF2B5EF4-FFF2-40B4-BE49-F238E27FC236}">
                <a16:creationId xmlns:a16="http://schemas.microsoft.com/office/drawing/2014/main" id="{DFD991C9-4B72-0A44-87A1-858E33812163}"/>
              </a:ext>
            </a:extLst>
          </p:cNvPr>
          <p:cNvGrpSpPr>
            <a:grpSpLocks/>
          </p:cNvGrpSpPr>
          <p:nvPr/>
        </p:nvGrpSpPr>
        <p:grpSpPr bwMode="auto">
          <a:xfrm>
            <a:off x="6840986" y="4577803"/>
            <a:ext cx="2320400" cy="944959"/>
            <a:chOff x="3696" y="2688"/>
            <a:chExt cx="1326" cy="540"/>
          </a:xfrm>
        </p:grpSpPr>
        <p:sp>
          <p:nvSpPr>
            <p:cNvPr id="49158" name="Oval 6">
              <a:extLst>
                <a:ext uri="{FF2B5EF4-FFF2-40B4-BE49-F238E27FC236}">
                  <a16:creationId xmlns:a16="http://schemas.microsoft.com/office/drawing/2014/main" id="{748D2219-35A1-D540-BABD-F01395F2D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688"/>
              <a:ext cx="1326" cy="540"/>
            </a:xfrm>
            <a:prstGeom prst="ellipse">
              <a:avLst/>
            </a:prstGeom>
            <a:gradFill rotWithShape="0">
              <a:gsLst>
                <a:gs pos="0">
                  <a:srgbClr val="808080">
                    <a:gamma/>
                    <a:shade val="46275"/>
                    <a:invGamma/>
                  </a:srgbClr>
                </a:gs>
                <a:gs pos="100000">
                  <a:srgbClr val="808080"/>
                </a:gs>
              </a:gsLst>
              <a:lin ang="5400000" scaled="1"/>
            </a:gradFill>
            <a:ln w="12700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808080"/>
              </a:extrusionClr>
              <a:contourClr>
                <a:srgbClr val="80808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159" name="Oval 7">
              <a:extLst>
                <a:ext uri="{FF2B5EF4-FFF2-40B4-BE49-F238E27FC236}">
                  <a16:creationId xmlns:a16="http://schemas.microsoft.com/office/drawing/2014/main" id="{C39765BC-E189-A645-B630-BE2B8FE1D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2781"/>
              <a:ext cx="868" cy="35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cxnSp>
          <p:nvCxnSpPr>
            <p:cNvPr id="49160" name="AutoShape 8">
              <a:extLst>
                <a:ext uri="{FF2B5EF4-FFF2-40B4-BE49-F238E27FC236}">
                  <a16:creationId xmlns:a16="http://schemas.microsoft.com/office/drawing/2014/main" id="{6FEE2AF5-6C70-6845-AB07-6100497B133F}"/>
                </a:ext>
              </a:extLst>
            </p:cNvPr>
            <p:cNvCxnSpPr>
              <a:cxnSpLocks noChangeShapeType="1"/>
              <a:stCxn id="49159" idx="1"/>
              <a:endCxn id="49159" idx="5"/>
            </p:cNvCxnSpPr>
            <p:nvPr/>
          </p:nvCxnSpPr>
          <p:spPr bwMode="auto">
            <a:xfrm>
              <a:off x="4052" y="2833"/>
              <a:ext cx="614" cy="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61" name="AutoShape 9">
              <a:extLst>
                <a:ext uri="{FF2B5EF4-FFF2-40B4-BE49-F238E27FC236}">
                  <a16:creationId xmlns:a16="http://schemas.microsoft.com/office/drawing/2014/main" id="{9E41968C-876C-4B46-8A02-CADCA5F158D7}"/>
                </a:ext>
              </a:extLst>
            </p:cNvPr>
            <p:cNvCxnSpPr>
              <a:cxnSpLocks noChangeShapeType="1"/>
              <a:stCxn id="49159" idx="2"/>
              <a:endCxn id="49159" idx="6"/>
            </p:cNvCxnSpPr>
            <p:nvPr/>
          </p:nvCxnSpPr>
          <p:spPr bwMode="auto">
            <a:xfrm>
              <a:off x="3925" y="2958"/>
              <a:ext cx="86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62" name="AutoShape 10">
              <a:extLst>
                <a:ext uri="{FF2B5EF4-FFF2-40B4-BE49-F238E27FC236}">
                  <a16:creationId xmlns:a16="http://schemas.microsoft.com/office/drawing/2014/main" id="{84063F9A-558C-CA42-A10F-FB41F405EB6B}"/>
                </a:ext>
              </a:extLst>
            </p:cNvPr>
            <p:cNvCxnSpPr>
              <a:cxnSpLocks noChangeShapeType="1"/>
              <a:stCxn id="49159" idx="0"/>
              <a:endCxn id="49159" idx="4"/>
            </p:cNvCxnSpPr>
            <p:nvPr/>
          </p:nvCxnSpPr>
          <p:spPr bwMode="auto">
            <a:xfrm>
              <a:off x="4359" y="2781"/>
              <a:ext cx="0" cy="35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63" name="AutoShape 11">
              <a:extLst>
                <a:ext uri="{FF2B5EF4-FFF2-40B4-BE49-F238E27FC236}">
                  <a16:creationId xmlns:a16="http://schemas.microsoft.com/office/drawing/2014/main" id="{F0A52CA1-01FF-874D-A657-F8DB6C05CB23}"/>
                </a:ext>
              </a:extLst>
            </p:cNvPr>
            <p:cNvCxnSpPr>
              <a:cxnSpLocks noChangeShapeType="1"/>
              <a:stCxn id="49159" idx="3"/>
              <a:endCxn id="49159" idx="7"/>
            </p:cNvCxnSpPr>
            <p:nvPr/>
          </p:nvCxnSpPr>
          <p:spPr bwMode="auto">
            <a:xfrm flipV="1">
              <a:off x="4052" y="2833"/>
              <a:ext cx="614" cy="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164" name="Oval 12">
              <a:extLst>
                <a:ext uri="{FF2B5EF4-FFF2-40B4-BE49-F238E27FC236}">
                  <a16:creationId xmlns:a16="http://schemas.microsoft.com/office/drawing/2014/main" id="{602A2A73-D178-554B-A9BB-3E472BEC0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2837"/>
              <a:ext cx="594" cy="242"/>
            </a:xfrm>
            <a:prstGeom prst="ellipse">
              <a:avLst/>
            </a:prstGeom>
            <a:gradFill rotWithShape="0">
              <a:gsLst>
                <a:gs pos="0">
                  <a:srgbClr val="777777">
                    <a:gamma/>
                    <a:shade val="46275"/>
                    <a:invGamma/>
                  </a:srgbClr>
                </a:gs>
                <a:gs pos="100000">
                  <a:srgbClr val="777777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165" name="Oval 13">
              <a:extLst>
                <a:ext uri="{FF2B5EF4-FFF2-40B4-BE49-F238E27FC236}">
                  <a16:creationId xmlns:a16="http://schemas.microsoft.com/office/drawing/2014/main" id="{B9AB4FA7-C9AA-0445-A5E6-272C73CB0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2911"/>
              <a:ext cx="228" cy="9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</p:grpSp>
      <p:sp>
        <p:nvSpPr>
          <p:cNvPr id="49166" name="AutoShape 14">
            <a:extLst>
              <a:ext uri="{FF2B5EF4-FFF2-40B4-BE49-F238E27FC236}">
                <a16:creationId xmlns:a16="http://schemas.microsoft.com/office/drawing/2014/main" id="{8E09D9C3-B42C-D14C-83DE-8A2A6048C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187" y="3968829"/>
            <a:ext cx="120745" cy="1023707"/>
          </a:xfrm>
          <a:prstGeom prst="can">
            <a:avLst>
              <a:gd name="adj" fmla="val 27711"/>
            </a:avLst>
          </a:prstGeom>
          <a:gradFill rotWithShape="0">
            <a:gsLst>
              <a:gs pos="0">
                <a:srgbClr val="777777">
                  <a:gamma/>
                  <a:shade val="46275"/>
                  <a:invGamma/>
                </a:srgbClr>
              </a:gs>
              <a:gs pos="50000">
                <a:srgbClr val="777777"/>
              </a:gs>
              <a:gs pos="100000">
                <a:srgbClr val="777777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grpSp>
        <p:nvGrpSpPr>
          <p:cNvPr id="49167" name="Group 15">
            <a:extLst>
              <a:ext uri="{FF2B5EF4-FFF2-40B4-BE49-F238E27FC236}">
                <a16:creationId xmlns:a16="http://schemas.microsoft.com/office/drawing/2014/main" id="{07F7A6F3-EEB4-8648-AA50-2DF358F3EAB7}"/>
              </a:ext>
            </a:extLst>
          </p:cNvPr>
          <p:cNvGrpSpPr>
            <a:grpSpLocks/>
          </p:cNvGrpSpPr>
          <p:nvPr/>
        </p:nvGrpSpPr>
        <p:grpSpPr bwMode="auto">
          <a:xfrm>
            <a:off x="6840986" y="3317857"/>
            <a:ext cx="2320400" cy="944959"/>
            <a:chOff x="3696" y="1968"/>
            <a:chExt cx="1326" cy="540"/>
          </a:xfrm>
        </p:grpSpPr>
        <p:sp>
          <p:nvSpPr>
            <p:cNvPr id="49168" name="Oval 16">
              <a:extLst>
                <a:ext uri="{FF2B5EF4-FFF2-40B4-BE49-F238E27FC236}">
                  <a16:creationId xmlns:a16="http://schemas.microsoft.com/office/drawing/2014/main" id="{40A5D7CF-9C6D-0646-B9E8-3156FD822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968"/>
              <a:ext cx="1326" cy="540"/>
            </a:xfrm>
            <a:prstGeom prst="ellipse">
              <a:avLst/>
            </a:prstGeom>
            <a:gradFill rotWithShape="0">
              <a:gsLst>
                <a:gs pos="0">
                  <a:srgbClr val="808080">
                    <a:gamma/>
                    <a:shade val="46275"/>
                    <a:invGamma/>
                  </a:srgbClr>
                </a:gs>
                <a:gs pos="100000">
                  <a:srgbClr val="808080"/>
                </a:gs>
              </a:gsLst>
              <a:lin ang="5400000" scaled="1"/>
            </a:gradFill>
            <a:ln w="12700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808080"/>
              </a:extrusionClr>
              <a:contourClr>
                <a:srgbClr val="80808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169" name="Oval 17">
              <a:extLst>
                <a:ext uri="{FF2B5EF4-FFF2-40B4-BE49-F238E27FC236}">
                  <a16:creationId xmlns:a16="http://schemas.microsoft.com/office/drawing/2014/main" id="{D031891F-DE33-8945-8E21-C04C4035C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" y="2061"/>
              <a:ext cx="868" cy="35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cxnSp>
          <p:nvCxnSpPr>
            <p:cNvPr id="49170" name="AutoShape 18">
              <a:extLst>
                <a:ext uri="{FF2B5EF4-FFF2-40B4-BE49-F238E27FC236}">
                  <a16:creationId xmlns:a16="http://schemas.microsoft.com/office/drawing/2014/main" id="{451BD078-8F61-ED4D-9667-7E82A873E031}"/>
                </a:ext>
              </a:extLst>
            </p:cNvPr>
            <p:cNvCxnSpPr>
              <a:cxnSpLocks noChangeShapeType="1"/>
              <a:stCxn id="49169" idx="1"/>
              <a:endCxn id="49169" idx="5"/>
            </p:cNvCxnSpPr>
            <p:nvPr/>
          </p:nvCxnSpPr>
          <p:spPr bwMode="auto">
            <a:xfrm>
              <a:off x="4052" y="2113"/>
              <a:ext cx="614" cy="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71" name="AutoShape 19">
              <a:extLst>
                <a:ext uri="{FF2B5EF4-FFF2-40B4-BE49-F238E27FC236}">
                  <a16:creationId xmlns:a16="http://schemas.microsoft.com/office/drawing/2014/main" id="{4946E5D9-8F8D-E34F-9BAC-4385539E22BA}"/>
                </a:ext>
              </a:extLst>
            </p:cNvPr>
            <p:cNvCxnSpPr>
              <a:cxnSpLocks noChangeShapeType="1"/>
              <a:stCxn id="49169" idx="2"/>
              <a:endCxn id="49169" idx="6"/>
            </p:cNvCxnSpPr>
            <p:nvPr/>
          </p:nvCxnSpPr>
          <p:spPr bwMode="auto">
            <a:xfrm>
              <a:off x="3925" y="2238"/>
              <a:ext cx="86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72" name="AutoShape 20">
              <a:extLst>
                <a:ext uri="{FF2B5EF4-FFF2-40B4-BE49-F238E27FC236}">
                  <a16:creationId xmlns:a16="http://schemas.microsoft.com/office/drawing/2014/main" id="{289C2540-DA10-9149-9973-79B516B22C6C}"/>
                </a:ext>
              </a:extLst>
            </p:cNvPr>
            <p:cNvCxnSpPr>
              <a:cxnSpLocks noChangeShapeType="1"/>
              <a:stCxn id="49169" idx="0"/>
              <a:endCxn id="49169" idx="4"/>
            </p:cNvCxnSpPr>
            <p:nvPr/>
          </p:nvCxnSpPr>
          <p:spPr bwMode="auto">
            <a:xfrm>
              <a:off x="4359" y="2061"/>
              <a:ext cx="0" cy="35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73" name="AutoShape 21">
              <a:extLst>
                <a:ext uri="{FF2B5EF4-FFF2-40B4-BE49-F238E27FC236}">
                  <a16:creationId xmlns:a16="http://schemas.microsoft.com/office/drawing/2014/main" id="{842ED785-716D-2E45-A356-D74FD241E130}"/>
                </a:ext>
              </a:extLst>
            </p:cNvPr>
            <p:cNvCxnSpPr>
              <a:cxnSpLocks noChangeShapeType="1"/>
              <a:stCxn id="49169" idx="3"/>
              <a:endCxn id="49169" idx="7"/>
            </p:cNvCxnSpPr>
            <p:nvPr/>
          </p:nvCxnSpPr>
          <p:spPr bwMode="auto">
            <a:xfrm flipV="1">
              <a:off x="4052" y="2113"/>
              <a:ext cx="614" cy="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174" name="Oval 22">
              <a:extLst>
                <a:ext uri="{FF2B5EF4-FFF2-40B4-BE49-F238E27FC236}">
                  <a16:creationId xmlns:a16="http://schemas.microsoft.com/office/drawing/2014/main" id="{43A030A6-85FE-D947-A491-BC8112A20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2117"/>
              <a:ext cx="594" cy="242"/>
            </a:xfrm>
            <a:prstGeom prst="ellipse">
              <a:avLst/>
            </a:prstGeom>
            <a:gradFill rotWithShape="0">
              <a:gsLst>
                <a:gs pos="0">
                  <a:srgbClr val="777777">
                    <a:gamma/>
                    <a:shade val="46275"/>
                    <a:invGamma/>
                  </a:srgbClr>
                </a:gs>
                <a:gs pos="100000">
                  <a:srgbClr val="777777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175" name="Oval 23">
              <a:extLst>
                <a:ext uri="{FF2B5EF4-FFF2-40B4-BE49-F238E27FC236}">
                  <a16:creationId xmlns:a16="http://schemas.microsoft.com/office/drawing/2014/main" id="{63D6D92D-A47E-AC48-A588-6C4C9E5FF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2191"/>
              <a:ext cx="228" cy="9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</p:grpSp>
      <p:sp>
        <p:nvSpPr>
          <p:cNvPr id="49176" name="Arc 24">
            <a:extLst>
              <a:ext uri="{FF2B5EF4-FFF2-40B4-BE49-F238E27FC236}">
                <a16:creationId xmlns:a16="http://schemas.microsoft.com/office/drawing/2014/main" id="{DB2AB7B9-31BF-B74B-AE72-20D116EBB1D7}"/>
              </a:ext>
            </a:extLst>
          </p:cNvPr>
          <p:cNvSpPr>
            <a:spLocks/>
          </p:cNvSpPr>
          <p:nvPr/>
        </p:nvSpPr>
        <p:spPr bwMode="auto">
          <a:xfrm>
            <a:off x="7726447" y="6199984"/>
            <a:ext cx="573975" cy="211740"/>
          </a:xfrm>
          <a:custGeom>
            <a:avLst/>
            <a:gdLst>
              <a:gd name="G0" fmla="+- 19788 0 0"/>
              <a:gd name="G1" fmla="+- 16996 0 0"/>
              <a:gd name="G2" fmla="+- 21600 0 0"/>
              <a:gd name="T0" fmla="*/ 33117 w 41388"/>
              <a:gd name="T1" fmla="*/ 0 h 38596"/>
              <a:gd name="T2" fmla="*/ 0 w 41388"/>
              <a:gd name="T3" fmla="*/ 25653 h 38596"/>
              <a:gd name="T4" fmla="*/ 19788 w 41388"/>
              <a:gd name="T5" fmla="*/ 16996 h 38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388" h="38596" fill="none" extrusionOk="0">
                <a:moveTo>
                  <a:pt x="33117" y="-1"/>
                </a:moveTo>
                <a:cubicBezTo>
                  <a:pt x="38338" y="4093"/>
                  <a:pt x="41388" y="10360"/>
                  <a:pt x="41388" y="16996"/>
                </a:cubicBezTo>
                <a:cubicBezTo>
                  <a:pt x="41388" y="28925"/>
                  <a:pt x="31717" y="38596"/>
                  <a:pt x="19788" y="38596"/>
                </a:cubicBezTo>
                <a:cubicBezTo>
                  <a:pt x="11206" y="38596"/>
                  <a:pt x="3438" y="33515"/>
                  <a:pt x="-2" y="25653"/>
                </a:cubicBezTo>
              </a:path>
              <a:path w="41388" h="38596" stroke="0" extrusionOk="0">
                <a:moveTo>
                  <a:pt x="33117" y="-1"/>
                </a:moveTo>
                <a:cubicBezTo>
                  <a:pt x="38338" y="4093"/>
                  <a:pt x="41388" y="10360"/>
                  <a:pt x="41388" y="16996"/>
                </a:cubicBezTo>
                <a:cubicBezTo>
                  <a:pt x="41388" y="28925"/>
                  <a:pt x="31717" y="38596"/>
                  <a:pt x="19788" y="38596"/>
                </a:cubicBezTo>
                <a:cubicBezTo>
                  <a:pt x="11206" y="38596"/>
                  <a:pt x="3438" y="33515"/>
                  <a:pt x="-2" y="25653"/>
                </a:cubicBezTo>
                <a:lnTo>
                  <a:pt x="19788" y="16996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49177" name="AutoShape 25">
            <a:extLst>
              <a:ext uri="{FF2B5EF4-FFF2-40B4-BE49-F238E27FC236}">
                <a16:creationId xmlns:a16="http://schemas.microsoft.com/office/drawing/2014/main" id="{413BBC6F-49DD-7C4B-A483-E42B4564F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187" y="2708883"/>
            <a:ext cx="120745" cy="1023707"/>
          </a:xfrm>
          <a:prstGeom prst="can">
            <a:avLst>
              <a:gd name="adj" fmla="val 27711"/>
            </a:avLst>
          </a:prstGeom>
          <a:gradFill rotWithShape="0">
            <a:gsLst>
              <a:gs pos="0">
                <a:srgbClr val="777777">
                  <a:gamma/>
                  <a:shade val="46275"/>
                  <a:invGamma/>
                </a:srgbClr>
              </a:gs>
              <a:gs pos="50000">
                <a:srgbClr val="777777"/>
              </a:gs>
              <a:gs pos="100000">
                <a:srgbClr val="777777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grpSp>
        <p:nvGrpSpPr>
          <p:cNvPr id="49178" name="Group 26">
            <a:extLst>
              <a:ext uri="{FF2B5EF4-FFF2-40B4-BE49-F238E27FC236}">
                <a16:creationId xmlns:a16="http://schemas.microsoft.com/office/drawing/2014/main" id="{74D1BA87-E6C2-274E-AB71-F8B641326C9B}"/>
              </a:ext>
            </a:extLst>
          </p:cNvPr>
          <p:cNvGrpSpPr>
            <a:grpSpLocks/>
          </p:cNvGrpSpPr>
          <p:nvPr/>
        </p:nvGrpSpPr>
        <p:grpSpPr bwMode="auto">
          <a:xfrm>
            <a:off x="6853235" y="2393897"/>
            <a:ext cx="2320400" cy="944959"/>
            <a:chOff x="3703" y="1440"/>
            <a:chExt cx="1326" cy="540"/>
          </a:xfrm>
        </p:grpSpPr>
        <p:sp>
          <p:nvSpPr>
            <p:cNvPr id="49179" name="Oval 27">
              <a:extLst>
                <a:ext uri="{FF2B5EF4-FFF2-40B4-BE49-F238E27FC236}">
                  <a16:creationId xmlns:a16="http://schemas.microsoft.com/office/drawing/2014/main" id="{CC41E770-668E-6046-83A5-BD51ED574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1440"/>
              <a:ext cx="1326" cy="540"/>
            </a:xfrm>
            <a:prstGeom prst="ellipse">
              <a:avLst/>
            </a:prstGeom>
            <a:gradFill rotWithShape="0">
              <a:gsLst>
                <a:gs pos="0">
                  <a:srgbClr val="808080">
                    <a:gamma/>
                    <a:shade val="46275"/>
                    <a:invGamma/>
                  </a:srgbClr>
                </a:gs>
                <a:gs pos="100000">
                  <a:srgbClr val="808080"/>
                </a:gs>
              </a:gsLst>
              <a:lin ang="5400000" scaled="1"/>
            </a:gradFill>
            <a:ln w="12700">
              <a:round/>
              <a:headEnd/>
              <a:tailEnd/>
            </a:ln>
            <a:effectLst/>
            <a:scene3d>
              <a:camera prst="legacyObliqueBottom"/>
              <a:lightRig rig="legacyFlat3" dir="b"/>
            </a:scene3d>
            <a:sp3d extrusionH="201600" prstMaterial="legacyMatte">
              <a:bevelT w="13500" h="13500" prst="angle"/>
              <a:bevelB w="13500" h="13500" prst="angle"/>
              <a:extrusionClr>
                <a:srgbClr val="808080"/>
              </a:extrusionClr>
              <a:contourClr>
                <a:srgbClr val="808080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180" name="Oval 28">
              <a:extLst>
                <a:ext uri="{FF2B5EF4-FFF2-40B4-BE49-F238E27FC236}">
                  <a16:creationId xmlns:a16="http://schemas.microsoft.com/office/drawing/2014/main" id="{B3D1C268-A420-1749-9286-213C4C2C2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2" y="1533"/>
              <a:ext cx="868" cy="354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cxnSp>
          <p:nvCxnSpPr>
            <p:cNvPr id="49181" name="AutoShape 29">
              <a:extLst>
                <a:ext uri="{FF2B5EF4-FFF2-40B4-BE49-F238E27FC236}">
                  <a16:creationId xmlns:a16="http://schemas.microsoft.com/office/drawing/2014/main" id="{3BDA1993-C161-9F48-B7F7-02EBDA43DB97}"/>
                </a:ext>
              </a:extLst>
            </p:cNvPr>
            <p:cNvCxnSpPr>
              <a:cxnSpLocks noChangeShapeType="1"/>
              <a:stCxn id="49180" idx="1"/>
              <a:endCxn id="49180" idx="5"/>
            </p:cNvCxnSpPr>
            <p:nvPr/>
          </p:nvCxnSpPr>
          <p:spPr bwMode="auto">
            <a:xfrm>
              <a:off x="4059" y="1585"/>
              <a:ext cx="614" cy="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82" name="AutoShape 30">
              <a:extLst>
                <a:ext uri="{FF2B5EF4-FFF2-40B4-BE49-F238E27FC236}">
                  <a16:creationId xmlns:a16="http://schemas.microsoft.com/office/drawing/2014/main" id="{6971619F-E844-ED4E-A076-FD19FF490D35}"/>
                </a:ext>
              </a:extLst>
            </p:cNvPr>
            <p:cNvCxnSpPr>
              <a:cxnSpLocks noChangeShapeType="1"/>
              <a:stCxn id="49180" idx="2"/>
              <a:endCxn id="49180" idx="6"/>
            </p:cNvCxnSpPr>
            <p:nvPr/>
          </p:nvCxnSpPr>
          <p:spPr bwMode="auto">
            <a:xfrm>
              <a:off x="3932" y="1710"/>
              <a:ext cx="86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83" name="AutoShape 31">
              <a:extLst>
                <a:ext uri="{FF2B5EF4-FFF2-40B4-BE49-F238E27FC236}">
                  <a16:creationId xmlns:a16="http://schemas.microsoft.com/office/drawing/2014/main" id="{B22900F0-43CC-D345-A0BC-AC69F7BBBC22}"/>
                </a:ext>
              </a:extLst>
            </p:cNvPr>
            <p:cNvCxnSpPr>
              <a:cxnSpLocks noChangeShapeType="1"/>
              <a:stCxn id="49180" idx="0"/>
              <a:endCxn id="49180" idx="4"/>
            </p:cNvCxnSpPr>
            <p:nvPr/>
          </p:nvCxnSpPr>
          <p:spPr bwMode="auto">
            <a:xfrm>
              <a:off x="4366" y="1533"/>
              <a:ext cx="0" cy="35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84" name="AutoShape 32">
              <a:extLst>
                <a:ext uri="{FF2B5EF4-FFF2-40B4-BE49-F238E27FC236}">
                  <a16:creationId xmlns:a16="http://schemas.microsoft.com/office/drawing/2014/main" id="{91CFEE10-5DDB-1A4C-8942-7E753F78066D}"/>
                </a:ext>
              </a:extLst>
            </p:cNvPr>
            <p:cNvCxnSpPr>
              <a:cxnSpLocks noChangeShapeType="1"/>
              <a:stCxn id="49180" idx="3"/>
              <a:endCxn id="49180" idx="7"/>
            </p:cNvCxnSpPr>
            <p:nvPr/>
          </p:nvCxnSpPr>
          <p:spPr bwMode="auto">
            <a:xfrm flipV="1">
              <a:off x="4059" y="1585"/>
              <a:ext cx="614" cy="25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185" name="Oval 33">
              <a:extLst>
                <a:ext uri="{FF2B5EF4-FFF2-40B4-BE49-F238E27FC236}">
                  <a16:creationId xmlns:a16="http://schemas.microsoft.com/office/drawing/2014/main" id="{0829A282-D20D-9344-B5C7-7C313E8E4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589"/>
              <a:ext cx="594" cy="242"/>
            </a:xfrm>
            <a:prstGeom prst="ellipse">
              <a:avLst/>
            </a:prstGeom>
            <a:gradFill rotWithShape="0">
              <a:gsLst>
                <a:gs pos="0">
                  <a:srgbClr val="777777">
                    <a:gamma/>
                    <a:shade val="46275"/>
                    <a:invGamma/>
                  </a:srgbClr>
                </a:gs>
                <a:gs pos="100000">
                  <a:srgbClr val="777777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186" name="Oval 34">
              <a:extLst>
                <a:ext uri="{FF2B5EF4-FFF2-40B4-BE49-F238E27FC236}">
                  <a16:creationId xmlns:a16="http://schemas.microsoft.com/office/drawing/2014/main" id="{84E97FF6-02FD-DE4B-BA96-E0753806D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" y="1663"/>
              <a:ext cx="228" cy="9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</p:grpSp>
      <p:sp>
        <p:nvSpPr>
          <p:cNvPr id="49187" name="AutoShape 35">
            <a:extLst>
              <a:ext uri="{FF2B5EF4-FFF2-40B4-BE49-F238E27FC236}">
                <a16:creationId xmlns:a16="http://schemas.microsoft.com/office/drawing/2014/main" id="{24C9D088-D432-F546-99E1-0794FFAFB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187" y="1842672"/>
            <a:ext cx="120745" cy="1023705"/>
          </a:xfrm>
          <a:prstGeom prst="can">
            <a:avLst>
              <a:gd name="adj" fmla="val 27711"/>
            </a:avLst>
          </a:prstGeom>
          <a:gradFill rotWithShape="0">
            <a:gsLst>
              <a:gs pos="0">
                <a:srgbClr val="777777">
                  <a:gamma/>
                  <a:shade val="46275"/>
                  <a:invGamma/>
                </a:srgbClr>
              </a:gs>
              <a:gs pos="50000">
                <a:srgbClr val="777777"/>
              </a:gs>
              <a:gs pos="100000">
                <a:srgbClr val="777777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49188" name="Text Box 36">
            <a:extLst>
              <a:ext uri="{FF2B5EF4-FFF2-40B4-BE49-F238E27FC236}">
                <a16:creationId xmlns:a16="http://schemas.microsoft.com/office/drawing/2014/main" id="{CD697CE0-F522-C743-A965-298FB0312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824" y="1916887"/>
            <a:ext cx="92512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sector</a:t>
            </a:r>
          </a:p>
        </p:txBody>
      </p:sp>
      <p:sp>
        <p:nvSpPr>
          <p:cNvPr id="49189" name="Line 37">
            <a:extLst>
              <a:ext uri="{FF2B5EF4-FFF2-40B4-BE49-F238E27FC236}">
                <a16:creationId xmlns:a16="http://schemas.microsoft.com/office/drawing/2014/main" id="{AC0A07B5-B02E-4040-BB39-78C1D4A56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2241" y="2157657"/>
            <a:ext cx="778717" cy="60722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49190" name="AutoShape 38">
            <a:extLst>
              <a:ext uri="{FF2B5EF4-FFF2-40B4-BE49-F238E27FC236}">
                <a16:creationId xmlns:a16="http://schemas.microsoft.com/office/drawing/2014/main" id="{E520C7AF-41AD-E24A-8DDB-D35859DAB28E}"/>
              </a:ext>
            </a:extLst>
          </p:cNvPr>
          <p:cNvCxnSpPr>
            <a:cxnSpLocks noChangeShapeType="1"/>
            <a:stCxn id="49180" idx="2"/>
          </p:cNvCxnSpPr>
          <p:nvPr/>
        </p:nvCxnSpPr>
        <p:spPr bwMode="auto">
          <a:xfrm>
            <a:off x="7253967" y="2866377"/>
            <a:ext cx="0" cy="212615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1" name="AutoShape 39">
            <a:extLst>
              <a:ext uri="{FF2B5EF4-FFF2-40B4-BE49-F238E27FC236}">
                <a16:creationId xmlns:a16="http://schemas.microsoft.com/office/drawing/2014/main" id="{A3437FC6-2003-B640-A984-04EF9049BED1}"/>
              </a:ext>
            </a:extLst>
          </p:cNvPr>
          <p:cNvCxnSpPr>
            <a:cxnSpLocks noChangeShapeType="1"/>
            <a:stCxn id="49180" idx="6"/>
          </p:cNvCxnSpPr>
          <p:nvPr/>
        </p:nvCxnSpPr>
        <p:spPr bwMode="auto">
          <a:xfrm>
            <a:off x="8772902" y="2866377"/>
            <a:ext cx="0" cy="2126159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2" name="AutoShape 40">
            <a:extLst>
              <a:ext uri="{FF2B5EF4-FFF2-40B4-BE49-F238E27FC236}">
                <a16:creationId xmlns:a16="http://schemas.microsoft.com/office/drawing/2014/main" id="{EA2B693F-2E78-A441-BC18-500433817CCA}"/>
              </a:ext>
            </a:extLst>
          </p:cNvPr>
          <p:cNvCxnSpPr>
            <a:cxnSpLocks noChangeShapeType="1"/>
            <a:stCxn id="49180" idx="3"/>
          </p:cNvCxnSpPr>
          <p:nvPr/>
        </p:nvCxnSpPr>
        <p:spPr bwMode="auto">
          <a:xfrm>
            <a:off x="7476207" y="3085117"/>
            <a:ext cx="0" cy="212615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3" name="AutoShape 41">
            <a:extLst>
              <a:ext uri="{FF2B5EF4-FFF2-40B4-BE49-F238E27FC236}">
                <a16:creationId xmlns:a16="http://schemas.microsoft.com/office/drawing/2014/main" id="{6C5D7494-0A00-FF4E-9D4C-44166E62C245}"/>
              </a:ext>
            </a:extLst>
          </p:cNvPr>
          <p:cNvCxnSpPr>
            <a:cxnSpLocks noChangeShapeType="1"/>
            <a:stCxn id="49180" idx="5"/>
          </p:cNvCxnSpPr>
          <p:nvPr/>
        </p:nvCxnSpPr>
        <p:spPr bwMode="auto">
          <a:xfrm>
            <a:off x="8550661" y="3085117"/>
            <a:ext cx="0" cy="212615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4" name="AutoShape 42">
            <a:extLst>
              <a:ext uri="{FF2B5EF4-FFF2-40B4-BE49-F238E27FC236}">
                <a16:creationId xmlns:a16="http://schemas.microsoft.com/office/drawing/2014/main" id="{C339636C-5E78-F247-842B-A89C42F3FF5A}"/>
              </a:ext>
            </a:extLst>
          </p:cNvPr>
          <p:cNvCxnSpPr>
            <a:cxnSpLocks noChangeShapeType="1"/>
            <a:stCxn id="49180" idx="4"/>
          </p:cNvCxnSpPr>
          <p:nvPr/>
        </p:nvCxnSpPr>
        <p:spPr bwMode="auto">
          <a:xfrm>
            <a:off x="8013435" y="3176114"/>
            <a:ext cx="0" cy="2126158"/>
          </a:xfrm>
          <a:prstGeom prst="straightConnector1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95" name="Text Box 43">
            <a:extLst>
              <a:ext uri="{FF2B5EF4-FFF2-40B4-BE49-F238E27FC236}">
                <a16:creationId xmlns:a16="http://schemas.microsoft.com/office/drawing/2014/main" id="{5D2A2283-FD42-C743-9F48-81574C347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0522" y="4121792"/>
            <a:ext cx="111748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cylinder</a:t>
            </a:r>
          </a:p>
        </p:txBody>
      </p:sp>
      <p:cxnSp>
        <p:nvCxnSpPr>
          <p:cNvPr id="49196" name="AutoShape 44">
            <a:extLst>
              <a:ext uri="{FF2B5EF4-FFF2-40B4-BE49-F238E27FC236}">
                <a16:creationId xmlns:a16="http://schemas.microsoft.com/office/drawing/2014/main" id="{EEE4B4F4-8754-714B-9261-243B19057945}"/>
              </a:ext>
            </a:extLst>
          </p:cNvPr>
          <p:cNvCxnSpPr>
            <a:cxnSpLocks noChangeShapeType="1"/>
            <a:stCxn id="49195" idx="3"/>
          </p:cNvCxnSpPr>
          <p:nvPr/>
        </p:nvCxnSpPr>
        <p:spPr bwMode="auto">
          <a:xfrm flipV="1">
            <a:off x="6768002" y="4325816"/>
            <a:ext cx="492966" cy="524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97" name="Text Box 45">
            <a:extLst>
              <a:ext uri="{FF2B5EF4-FFF2-40B4-BE49-F238E27FC236}">
                <a16:creationId xmlns:a16="http://schemas.microsoft.com/office/drawing/2014/main" id="{1F842FC6-67D0-834D-B99C-A7F05CC83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4738" y="3063087"/>
            <a:ext cx="939548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platter</a:t>
            </a:r>
          </a:p>
        </p:txBody>
      </p:sp>
      <p:cxnSp>
        <p:nvCxnSpPr>
          <p:cNvPr id="49198" name="AutoShape 46">
            <a:extLst>
              <a:ext uri="{FF2B5EF4-FFF2-40B4-BE49-F238E27FC236}">
                <a16:creationId xmlns:a16="http://schemas.microsoft.com/office/drawing/2014/main" id="{833C6DA2-37DC-0C4C-A1B2-F730A1676943}"/>
              </a:ext>
            </a:extLst>
          </p:cNvPr>
          <p:cNvCxnSpPr>
            <a:cxnSpLocks noChangeShapeType="1"/>
            <a:stCxn id="49197" idx="3"/>
            <a:endCxn id="49179" idx="3"/>
          </p:cNvCxnSpPr>
          <p:nvPr/>
        </p:nvCxnSpPr>
        <p:spPr bwMode="auto">
          <a:xfrm flipV="1">
            <a:off x="6684286" y="3200470"/>
            <a:ext cx="508764" cy="7188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99" name="Text Box 47">
            <a:extLst>
              <a:ext uri="{FF2B5EF4-FFF2-40B4-BE49-F238E27FC236}">
                <a16:creationId xmlns:a16="http://schemas.microsoft.com/office/drawing/2014/main" id="{0B110014-C63F-2D46-846D-F5A548EA0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929" y="6254950"/>
            <a:ext cx="1042140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spindle</a:t>
            </a:r>
          </a:p>
        </p:txBody>
      </p:sp>
      <p:cxnSp>
        <p:nvCxnSpPr>
          <p:cNvPr id="49200" name="AutoShape 48">
            <a:extLst>
              <a:ext uri="{FF2B5EF4-FFF2-40B4-BE49-F238E27FC236}">
                <a16:creationId xmlns:a16="http://schemas.microsoft.com/office/drawing/2014/main" id="{AA3CF14D-673F-184F-8892-70A45C3C5067}"/>
              </a:ext>
            </a:extLst>
          </p:cNvPr>
          <p:cNvCxnSpPr>
            <a:cxnSpLocks noChangeShapeType="1"/>
            <a:stCxn id="49199" idx="3"/>
            <a:endCxn id="49156" idx="2"/>
          </p:cNvCxnSpPr>
          <p:nvPr/>
        </p:nvCxnSpPr>
        <p:spPr bwMode="auto">
          <a:xfrm flipV="1">
            <a:off x="7040069" y="5819376"/>
            <a:ext cx="912118" cy="644846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201" name="Text Box 49">
            <a:extLst>
              <a:ext uri="{FF2B5EF4-FFF2-40B4-BE49-F238E27FC236}">
                <a16:creationId xmlns:a16="http://schemas.microsoft.com/office/drawing/2014/main" id="{78EE9982-9679-924A-9BE8-BC38993EE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4246" y="3567066"/>
            <a:ext cx="776041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track</a:t>
            </a:r>
          </a:p>
        </p:txBody>
      </p:sp>
      <p:cxnSp>
        <p:nvCxnSpPr>
          <p:cNvPr id="49202" name="AutoShape 50">
            <a:extLst>
              <a:ext uri="{FF2B5EF4-FFF2-40B4-BE49-F238E27FC236}">
                <a16:creationId xmlns:a16="http://schemas.microsoft.com/office/drawing/2014/main" id="{2F573139-9299-D34D-9E67-499F21174F65}"/>
              </a:ext>
            </a:extLst>
          </p:cNvPr>
          <p:cNvCxnSpPr>
            <a:cxnSpLocks noChangeShapeType="1"/>
            <a:stCxn id="49201" idx="3"/>
            <a:endCxn id="49169" idx="2"/>
          </p:cNvCxnSpPr>
          <p:nvPr/>
        </p:nvCxnSpPr>
        <p:spPr bwMode="auto">
          <a:xfrm>
            <a:off x="6520287" y="3776338"/>
            <a:ext cx="721432" cy="139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203" name="AutoShape 51">
            <a:extLst>
              <a:ext uri="{FF2B5EF4-FFF2-40B4-BE49-F238E27FC236}">
                <a16:creationId xmlns:a16="http://schemas.microsoft.com/office/drawing/2014/main" id="{AF076157-8C08-2947-A88C-BD4B31DD8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2121" y="1763924"/>
            <a:ext cx="241490" cy="4567304"/>
          </a:xfrm>
          <a:prstGeom prst="can">
            <a:avLst>
              <a:gd name="adj" fmla="val 61818"/>
            </a:avLst>
          </a:prstGeom>
          <a:gradFill rotWithShape="0">
            <a:gsLst>
              <a:gs pos="0">
                <a:srgbClr val="808080">
                  <a:gamma/>
                  <a:shade val="46275"/>
                  <a:invGamma/>
                </a:srgbClr>
              </a:gs>
              <a:gs pos="50000">
                <a:srgbClr val="808080"/>
              </a:gs>
              <a:gs pos="100000">
                <a:srgbClr val="808080">
                  <a:gamma/>
                  <a:shade val="46275"/>
                  <a:invGamma/>
                </a:srgb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grpSp>
        <p:nvGrpSpPr>
          <p:cNvPr id="49204" name="Group 52">
            <a:extLst>
              <a:ext uri="{FF2B5EF4-FFF2-40B4-BE49-F238E27FC236}">
                <a16:creationId xmlns:a16="http://schemas.microsoft.com/office/drawing/2014/main" id="{D8E358F5-1BB5-2F40-BE2C-D2BF2DC0CE62}"/>
              </a:ext>
            </a:extLst>
          </p:cNvPr>
          <p:cNvGrpSpPr>
            <a:grpSpLocks/>
          </p:cNvGrpSpPr>
          <p:nvPr/>
        </p:nvGrpSpPr>
        <p:grpSpPr bwMode="auto">
          <a:xfrm>
            <a:off x="8452666" y="2945123"/>
            <a:ext cx="1039455" cy="160993"/>
            <a:chOff x="4617" y="1755"/>
            <a:chExt cx="594" cy="92"/>
          </a:xfrm>
        </p:grpSpPr>
        <p:sp>
          <p:nvSpPr>
            <p:cNvPr id="49205" name="AutoShape 53">
              <a:extLst>
                <a:ext uri="{FF2B5EF4-FFF2-40B4-BE49-F238E27FC236}">
                  <a16:creationId xmlns:a16="http://schemas.microsoft.com/office/drawing/2014/main" id="{353051D0-1CA8-194E-8C7C-C663CF628A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15173">
              <a:off x="4915" y="1548"/>
              <a:ext cx="90" cy="503"/>
            </a:xfrm>
            <a:custGeom>
              <a:avLst/>
              <a:gdLst>
                <a:gd name="G0" fmla="+- 6525 0 0"/>
                <a:gd name="G1" fmla="+- 21600 0 6525"/>
                <a:gd name="G2" fmla="*/ 6525 1 2"/>
                <a:gd name="G3" fmla="+- 21600 0 G2"/>
                <a:gd name="G4" fmla="+/ 6525 21600 2"/>
                <a:gd name="G5" fmla="+/ G1 0 2"/>
                <a:gd name="G6" fmla="*/ 21600 21600 6525"/>
                <a:gd name="G7" fmla="*/ G6 1 2"/>
                <a:gd name="G8" fmla="+- 21600 0 G7"/>
                <a:gd name="G9" fmla="*/ 21600 1 2"/>
                <a:gd name="G10" fmla="+- 6525 0 G9"/>
                <a:gd name="G11" fmla="?: G10 G8 0"/>
                <a:gd name="G12" fmla="?: G10 G7 21600"/>
                <a:gd name="T0" fmla="*/ 18337 w 21600"/>
                <a:gd name="T1" fmla="*/ 10800 h 21600"/>
                <a:gd name="T2" fmla="*/ 10800 w 21600"/>
                <a:gd name="T3" fmla="*/ 21600 h 21600"/>
                <a:gd name="T4" fmla="*/ 3263 w 21600"/>
                <a:gd name="T5" fmla="*/ 10800 h 21600"/>
                <a:gd name="T6" fmla="*/ 10800 w 21600"/>
                <a:gd name="T7" fmla="*/ 0 h 21600"/>
                <a:gd name="T8" fmla="*/ 5063 w 21600"/>
                <a:gd name="T9" fmla="*/ 5063 h 21600"/>
                <a:gd name="T10" fmla="*/ 16537 w 21600"/>
                <a:gd name="T11" fmla="*/ 165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525" y="21600"/>
                  </a:lnTo>
                  <a:lnTo>
                    <a:pt x="1507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33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206" name="Rectangle 54">
              <a:extLst>
                <a:ext uri="{FF2B5EF4-FFF2-40B4-BE49-F238E27FC236}">
                  <a16:creationId xmlns:a16="http://schemas.microsoft.com/office/drawing/2014/main" id="{5D5D9373-A4A0-1A49-8C1B-8F304E939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57"/>
              <a:ext cx="91" cy="9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</p:grpSp>
      <p:sp>
        <p:nvSpPr>
          <p:cNvPr id="49207" name="Text Box 55">
            <a:extLst>
              <a:ext uri="{FF2B5EF4-FFF2-40B4-BE49-F238E27FC236}">
                <a16:creationId xmlns:a16="http://schemas.microsoft.com/office/drawing/2014/main" id="{AC87B75D-8430-D642-B5AE-55BE7F94E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977" y="1444407"/>
            <a:ext cx="788865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head</a:t>
            </a:r>
          </a:p>
        </p:txBody>
      </p:sp>
      <p:cxnSp>
        <p:nvCxnSpPr>
          <p:cNvPr id="49208" name="AutoShape 56">
            <a:extLst>
              <a:ext uri="{FF2B5EF4-FFF2-40B4-BE49-F238E27FC236}">
                <a16:creationId xmlns:a16="http://schemas.microsoft.com/office/drawing/2014/main" id="{7A3EAFC2-BBCC-514A-96F6-C27ADF0B6CC5}"/>
              </a:ext>
            </a:extLst>
          </p:cNvPr>
          <p:cNvCxnSpPr>
            <a:cxnSpLocks noChangeShapeType="1"/>
            <a:stCxn id="49207" idx="2"/>
            <a:endCxn id="49206" idx="0"/>
          </p:cNvCxnSpPr>
          <p:nvPr/>
        </p:nvCxnSpPr>
        <p:spPr bwMode="auto">
          <a:xfrm flipH="1">
            <a:off x="8532288" y="1862950"/>
            <a:ext cx="62122" cy="108567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209" name="Text Box 57">
            <a:extLst>
              <a:ext uri="{FF2B5EF4-FFF2-40B4-BE49-F238E27FC236}">
                <a16:creationId xmlns:a16="http://schemas.microsoft.com/office/drawing/2014/main" id="{2A9B9616-8E21-C547-B731-540CAA443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187" y="6484190"/>
            <a:ext cx="1200448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 anchor="ctr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actuator</a:t>
            </a:r>
          </a:p>
        </p:txBody>
      </p:sp>
      <p:cxnSp>
        <p:nvCxnSpPr>
          <p:cNvPr id="49210" name="AutoShape 58">
            <a:extLst>
              <a:ext uri="{FF2B5EF4-FFF2-40B4-BE49-F238E27FC236}">
                <a16:creationId xmlns:a16="http://schemas.microsoft.com/office/drawing/2014/main" id="{3D6328DA-99DE-0C41-B4B3-88A7611FAC5A}"/>
              </a:ext>
            </a:extLst>
          </p:cNvPr>
          <p:cNvCxnSpPr>
            <a:cxnSpLocks noChangeShapeType="1"/>
            <a:stCxn id="49209" idx="3"/>
            <a:endCxn id="49203" idx="3"/>
          </p:cNvCxnSpPr>
          <p:nvPr/>
        </p:nvCxnSpPr>
        <p:spPr bwMode="auto">
          <a:xfrm flipV="1">
            <a:off x="9173635" y="6331228"/>
            <a:ext cx="439231" cy="36223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9211" name="Group 59">
            <a:extLst>
              <a:ext uri="{FF2B5EF4-FFF2-40B4-BE49-F238E27FC236}">
                <a16:creationId xmlns:a16="http://schemas.microsoft.com/office/drawing/2014/main" id="{DF409497-E859-9A47-BDA7-8F133772B015}"/>
              </a:ext>
            </a:extLst>
          </p:cNvPr>
          <p:cNvGrpSpPr>
            <a:grpSpLocks/>
          </p:cNvGrpSpPr>
          <p:nvPr/>
        </p:nvGrpSpPr>
        <p:grpSpPr bwMode="auto">
          <a:xfrm>
            <a:off x="8436917" y="3821835"/>
            <a:ext cx="1039455" cy="160993"/>
            <a:chOff x="4617" y="1755"/>
            <a:chExt cx="594" cy="92"/>
          </a:xfrm>
        </p:grpSpPr>
        <p:sp>
          <p:nvSpPr>
            <p:cNvPr id="49212" name="AutoShape 60">
              <a:extLst>
                <a:ext uri="{FF2B5EF4-FFF2-40B4-BE49-F238E27FC236}">
                  <a16:creationId xmlns:a16="http://schemas.microsoft.com/office/drawing/2014/main" id="{810CFAE3-82FF-024A-99E9-241C9E5160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15173">
              <a:off x="4915" y="1548"/>
              <a:ext cx="90" cy="503"/>
            </a:xfrm>
            <a:custGeom>
              <a:avLst/>
              <a:gdLst>
                <a:gd name="G0" fmla="+- 6525 0 0"/>
                <a:gd name="G1" fmla="+- 21600 0 6525"/>
                <a:gd name="G2" fmla="*/ 6525 1 2"/>
                <a:gd name="G3" fmla="+- 21600 0 G2"/>
                <a:gd name="G4" fmla="+/ 6525 21600 2"/>
                <a:gd name="G5" fmla="+/ G1 0 2"/>
                <a:gd name="G6" fmla="*/ 21600 21600 6525"/>
                <a:gd name="G7" fmla="*/ G6 1 2"/>
                <a:gd name="G8" fmla="+- 21600 0 G7"/>
                <a:gd name="G9" fmla="*/ 21600 1 2"/>
                <a:gd name="G10" fmla="+- 6525 0 G9"/>
                <a:gd name="G11" fmla="?: G10 G8 0"/>
                <a:gd name="G12" fmla="?: G10 G7 21600"/>
                <a:gd name="T0" fmla="*/ 18337 w 21600"/>
                <a:gd name="T1" fmla="*/ 10800 h 21600"/>
                <a:gd name="T2" fmla="*/ 10800 w 21600"/>
                <a:gd name="T3" fmla="*/ 21600 h 21600"/>
                <a:gd name="T4" fmla="*/ 3263 w 21600"/>
                <a:gd name="T5" fmla="*/ 10800 h 21600"/>
                <a:gd name="T6" fmla="*/ 10800 w 21600"/>
                <a:gd name="T7" fmla="*/ 0 h 21600"/>
                <a:gd name="T8" fmla="*/ 5063 w 21600"/>
                <a:gd name="T9" fmla="*/ 5063 h 21600"/>
                <a:gd name="T10" fmla="*/ 16537 w 21600"/>
                <a:gd name="T11" fmla="*/ 165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525" y="21600"/>
                  </a:lnTo>
                  <a:lnTo>
                    <a:pt x="1507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33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213" name="Rectangle 61">
              <a:extLst>
                <a:ext uri="{FF2B5EF4-FFF2-40B4-BE49-F238E27FC236}">
                  <a16:creationId xmlns:a16="http://schemas.microsoft.com/office/drawing/2014/main" id="{A0710496-85DB-DC4F-8412-B5294B28C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57"/>
              <a:ext cx="91" cy="9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</p:grpSp>
      <p:grpSp>
        <p:nvGrpSpPr>
          <p:cNvPr id="49214" name="Group 62">
            <a:extLst>
              <a:ext uri="{FF2B5EF4-FFF2-40B4-BE49-F238E27FC236}">
                <a16:creationId xmlns:a16="http://schemas.microsoft.com/office/drawing/2014/main" id="{FEAB503E-628B-0747-A1A4-A37FD94A3500}"/>
              </a:ext>
            </a:extLst>
          </p:cNvPr>
          <p:cNvGrpSpPr>
            <a:grpSpLocks/>
          </p:cNvGrpSpPr>
          <p:nvPr/>
        </p:nvGrpSpPr>
        <p:grpSpPr bwMode="auto">
          <a:xfrm>
            <a:off x="8436917" y="5081781"/>
            <a:ext cx="1039455" cy="160993"/>
            <a:chOff x="4617" y="1755"/>
            <a:chExt cx="594" cy="92"/>
          </a:xfrm>
        </p:grpSpPr>
        <p:sp>
          <p:nvSpPr>
            <p:cNvPr id="49215" name="AutoShape 63">
              <a:extLst>
                <a:ext uri="{FF2B5EF4-FFF2-40B4-BE49-F238E27FC236}">
                  <a16:creationId xmlns:a16="http://schemas.microsoft.com/office/drawing/2014/main" id="{8C6B54F7-9A12-0043-9668-C4683FD69A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515173">
              <a:off x="4915" y="1548"/>
              <a:ext cx="90" cy="503"/>
            </a:xfrm>
            <a:custGeom>
              <a:avLst/>
              <a:gdLst>
                <a:gd name="G0" fmla="+- 6525 0 0"/>
                <a:gd name="G1" fmla="+- 21600 0 6525"/>
                <a:gd name="G2" fmla="*/ 6525 1 2"/>
                <a:gd name="G3" fmla="+- 21600 0 G2"/>
                <a:gd name="G4" fmla="+/ 6525 21600 2"/>
                <a:gd name="G5" fmla="+/ G1 0 2"/>
                <a:gd name="G6" fmla="*/ 21600 21600 6525"/>
                <a:gd name="G7" fmla="*/ G6 1 2"/>
                <a:gd name="G8" fmla="+- 21600 0 G7"/>
                <a:gd name="G9" fmla="*/ 21600 1 2"/>
                <a:gd name="G10" fmla="+- 6525 0 G9"/>
                <a:gd name="G11" fmla="?: G10 G8 0"/>
                <a:gd name="G12" fmla="?: G10 G7 21600"/>
                <a:gd name="T0" fmla="*/ 18337 w 21600"/>
                <a:gd name="T1" fmla="*/ 10800 h 21600"/>
                <a:gd name="T2" fmla="*/ 10800 w 21600"/>
                <a:gd name="T3" fmla="*/ 21600 h 21600"/>
                <a:gd name="T4" fmla="*/ 3263 w 21600"/>
                <a:gd name="T5" fmla="*/ 10800 h 21600"/>
                <a:gd name="T6" fmla="*/ 10800 w 21600"/>
                <a:gd name="T7" fmla="*/ 0 h 21600"/>
                <a:gd name="T8" fmla="*/ 5063 w 21600"/>
                <a:gd name="T9" fmla="*/ 5063 h 21600"/>
                <a:gd name="T10" fmla="*/ 16537 w 21600"/>
                <a:gd name="T11" fmla="*/ 165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525" y="21600"/>
                  </a:lnTo>
                  <a:lnTo>
                    <a:pt x="1507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33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  <p:sp>
          <p:nvSpPr>
            <p:cNvPr id="49216" name="Rectangle 64">
              <a:extLst>
                <a:ext uri="{FF2B5EF4-FFF2-40B4-BE49-F238E27FC236}">
                  <a16:creationId xmlns:a16="http://schemas.microsoft.com/office/drawing/2014/main" id="{C5741F32-0D0C-9E46-994B-826BEFB08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757"/>
              <a:ext cx="91" cy="9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100794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646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endParaRPr>
            </a:p>
          </p:txBody>
        </p:sp>
      </p:grpSp>
      <p:sp>
        <p:nvSpPr>
          <p:cNvPr id="49217" name="AutoShape 65">
            <a:extLst>
              <a:ext uri="{FF2B5EF4-FFF2-40B4-BE49-F238E27FC236}">
                <a16:creationId xmlns:a16="http://schemas.microsoft.com/office/drawing/2014/main" id="{E6C8B380-6B90-9F41-9BE0-465EC9C26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866" y="1553933"/>
            <a:ext cx="251989" cy="503978"/>
          </a:xfrm>
          <a:prstGeom prst="curvedLeftArrow">
            <a:avLst>
              <a:gd name="adj1" fmla="val 40000"/>
              <a:gd name="adj2" fmla="val 80000"/>
              <a:gd name="adj3" fmla="val 33333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49218" name="AutoShape 66">
            <a:extLst>
              <a:ext uri="{FF2B5EF4-FFF2-40B4-BE49-F238E27FC236}">
                <a16:creationId xmlns:a16="http://schemas.microsoft.com/office/drawing/2014/main" id="{DEDF8C3D-0FF1-CE46-A444-A5E578A0C33B}"/>
              </a:ext>
            </a:extLst>
          </p:cNvPr>
          <p:cNvSpPr>
            <a:spLocks noChangeArrowheads="1"/>
          </p:cNvSpPr>
          <p:nvPr/>
        </p:nvSpPr>
        <p:spPr bwMode="auto">
          <a:xfrm rot="2231345">
            <a:off x="8856899" y="2477893"/>
            <a:ext cx="251989" cy="503978"/>
          </a:xfrm>
          <a:prstGeom prst="upDownArrow">
            <a:avLst>
              <a:gd name="adj1" fmla="val 50000"/>
              <a:gd name="adj2" fmla="val 40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49219" name="Text Box 67">
            <a:extLst>
              <a:ext uri="{FF2B5EF4-FFF2-40B4-BE49-F238E27FC236}">
                <a16:creationId xmlns:a16="http://schemas.microsoft.com/office/drawing/2014/main" id="{C02B7B22-B140-B442-80EA-06F38A39E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841" y="5204995"/>
            <a:ext cx="1208852" cy="41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5343" tIns="47672" rIns="95343" bIns="47672" anchor="ctr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09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rPr>
              <a:t>surfaces</a:t>
            </a:r>
          </a:p>
        </p:txBody>
      </p:sp>
      <p:cxnSp>
        <p:nvCxnSpPr>
          <p:cNvPr id="49220" name="AutoShape 68">
            <a:extLst>
              <a:ext uri="{FF2B5EF4-FFF2-40B4-BE49-F238E27FC236}">
                <a16:creationId xmlns:a16="http://schemas.microsoft.com/office/drawing/2014/main" id="{FB42FCE6-E854-5F40-8713-2465E3786F24}"/>
              </a:ext>
            </a:extLst>
          </p:cNvPr>
          <p:cNvCxnSpPr>
            <a:cxnSpLocks noChangeShapeType="1"/>
            <a:stCxn id="49219" idx="0"/>
            <a:endCxn id="49158" idx="1"/>
          </p:cNvCxnSpPr>
          <p:nvPr/>
        </p:nvCxnSpPr>
        <p:spPr bwMode="auto">
          <a:xfrm rot="5400000" flipH="1" flipV="1">
            <a:off x="6384131" y="4408325"/>
            <a:ext cx="488806" cy="1104534"/>
          </a:xfrm>
          <a:prstGeom prst="curvedConnector3">
            <a:avLst>
              <a:gd name="adj1" fmla="val 17507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13880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10D1-84C7-4E77-A12D-020592FD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Disks, cylinders, cylinder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4CC0-6C7E-4649-865B-B5F66B013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83D96-5185-4569-9E6F-8582049A63E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5E85B-11AD-4FA6-B48F-ED055FDF32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661F2B-7F0A-4820-8AD1-878F8055B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47" y="1119673"/>
            <a:ext cx="8824529" cy="588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34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F78D-E25D-4963-AEC8-747F6FD4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Sector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5F68-DD0A-4EDB-B16A-0D02E7B46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DF1E2-70FE-4B37-AF1C-00D0ECA9AA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6578B-5826-4E15-B248-904B178359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0270D7-A120-41D1-A8F0-52D0FDA84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47" y="1295949"/>
            <a:ext cx="8904968" cy="593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59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>
            <a:extLst>
              <a:ext uri="{FF2B5EF4-FFF2-40B4-BE49-F238E27FC236}">
                <a16:creationId xmlns:a16="http://schemas.microsoft.com/office/drawing/2014/main" id="{0D9F033F-F134-F54C-8D84-C5042150E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What’s in a disk request?</a:t>
            </a:r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D7A4A2B5-D9D8-1543-9E8C-3AF1E8C73C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Time required to read or write a disk block determined by 3 factors</a:t>
            </a:r>
          </a:p>
          <a:p>
            <a:pPr lvl="1"/>
            <a:r>
              <a:rPr lang="en-US" altLang="en-US"/>
              <a:t>Seek time</a:t>
            </a:r>
          </a:p>
          <a:p>
            <a:pPr lvl="1"/>
            <a:r>
              <a:rPr lang="en-US" altLang="en-US"/>
              <a:t>Rotational delay</a:t>
            </a:r>
          </a:p>
          <a:p>
            <a:pPr lvl="2"/>
            <a:r>
              <a:rPr lang="en-US" altLang="en-US"/>
              <a:t>Average delay = 1/2 rotation time</a:t>
            </a:r>
          </a:p>
          <a:p>
            <a:pPr lvl="2"/>
            <a:r>
              <a:rPr lang="en-US" altLang="en-US"/>
              <a:t>Example: rotate in 10ms, average rotation delay = 5ms</a:t>
            </a:r>
          </a:p>
          <a:p>
            <a:pPr lvl="1"/>
            <a:r>
              <a:rPr lang="en-US" altLang="en-US"/>
              <a:t>Actual transfer time</a:t>
            </a:r>
          </a:p>
          <a:p>
            <a:pPr lvl="2"/>
            <a:r>
              <a:rPr lang="en-US" altLang="en-US"/>
              <a:t>Transfer time = time to rotate over sector</a:t>
            </a:r>
          </a:p>
          <a:p>
            <a:pPr lvl="2"/>
            <a:r>
              <a:rPr lang="en-US" altLang="en-US"/>
              <a:t>Example: rotate in 10ms, 200 sectors/track =&gt; 10/200 ms = 0.05ms transfer time per sector</a:t>
            </a:r>
          </a:p>
          <a:p>
            <a:r>
              <a:rPr lang="en-US" altLang="en-US"/>
              <a:t>Seek time dominates, with rotation time close</a:t>
            </a:r>
          </a:p>
          <a:p>
            <a:r>
              <a:rPr lang="en-US" altLang="en-US"/>
              <a:t>Error checking is done by controllers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196E2-8423-6D4A-B610-E91400F7D3A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7F283-2E51-EA4B-88E9-C92697B162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DE9690A8-EB14-B94A-867C-2CD1EF13C07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242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8B04E9E-FB8D-FF40-86D9-E3D3BC7BF6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Disk drive specifics</a:t>
            </a:r>
          </a:p>
        </p:txBody>
      </p:sp>
      <p:graphicFrame>
        <p:nvGraphicFramePr>
          <p:cNvPr id="50252" name="Group 76">
            <a:extLst>
              <a:ext uri="{FF2B5EF4-FFF2-40B4-BE49-F238E27FC236}">
                <a16:creationId xmlns:a16="http://schemas.microsoft.com/office/drawing/2014/main" id="{A839B2A5-CECD-9A4B-A877-834A683F79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776288"/>
          <a:ext cx="10096499" cy="4898337"/>
        </p:xfrm>
        <a:graphic>
          <a:graphicData uri="http://schemas.openxmlformats.org/drawingml/2006/table">
            <a:tbl>
              <a:tblPr/>
              <a:tblGrid>
                <a:gridCol w="3548770">
                  <a:extLst>
                    <a:ext uri="{9D8B030D-6E8A-4147-A177-3AD203B41FA5}">
                      <a16:colId xmlns:a16="http://schemas.microsoft.com/office/drawing/2014/main" val="1419304632"/>
                    </a:ext>
                  </a:extLst>
                </a:gridCol>
                <a:gridCol w="3511282">
                  <a:extLst>
                    <a:ext uri="{9D8B030D-6E8A-4147-A177-3AD203B41FA5}">
                      <a16:colId xmlns:a16="http://schemas.microsoft.com/office/drawing/2014/main" val="3059913922"/>
                    </a:ext>
                  </a:extLst>
                </a:gridCol>
                <a:gridCol w="3036447">
                  <a:extLst>
                    <a:ext uri="{9D8B030D-6E8A-4147-A177-3AD203B41FA5}">
                      <a16:colId xmlns:a16="http://schemas.microsoft.com/office/drawing/2014/main" val="2397099520"/>
                    </a:ext>
                  </a:extLst>
                </a:gridCol>
              </a:tblGrid>
              <a:tr h="436781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2" charset="0"/>
                      </a:endParaRP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IBM 360KB floppy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WD 18GB HD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178018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Cylinders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40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10601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636094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Tracks per cylinder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12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581773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Sectors per track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9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281 (average)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109713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Sectors per disk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720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35742000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79779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Bytes per sector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512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512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46745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Capacity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360 KB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18.3 GB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861562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Seek time (minimum)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 ms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0.8 ms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12273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Seek time (average)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77 ms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6.9 ms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986329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Rotation time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200 ms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8.33 ms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1526087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Spinup time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250 ms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20 sec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53288"/>
                  </a:ext>
                </a:extLst>
              </a:tr>
              <a:tr h="403183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Sector transfer time</a:t>
                      </a:r>
                    </a:p>
                  </a:txBody>
                  <a:tcPr marL="119959" marR="119959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22 ms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1pPr>
                      <a:lvl2pPr>
                        <a:spcBef>
                          <a:spcPct val="1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2pPr>
                      <a:lvl3pPr>
                        <a:spcBef>
                          <a:spcPct val="5000"/>
                        </a:spcBef>
                        <a:buClr>
                          <a:schemeClr val="accent1"/>
                        </a:buClr>
                        <a:buSzPct val="6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3pPr>
                      <a:lvl4pPr>
                        <a:spcBef>
                          <a:spcPct val="5000"/>
                        </a:spcBef>
                        <a:buClr>
                          <a:schemeClr val="tx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4pPr>
                      <a:lvl5pPr>
                        <a:spcBef>
                          <a:spcPct val="5000"/>
                        </a:spcBef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5pPr>
                      <a:lvl6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6pPr>
                      <a:lvl7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7pPr>
                      <a:lvl8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8pPr>
                      <a:lvl9pPr fontAlgn="base"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17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2" charset="2"/>
                        </a:rPr>
                        <a:t>m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2" charset="0"/>
                        </a:rPr>
                        <a:t>sec</a:t>
                      </a:r>
                    </a:p>
                  </a:txBody>
                  <a:tcPr marL="119959" marR="119959" marT="50398" marB="503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716282"/>
                  </a:ext>
                </a:extLst>
              </a:tr>
            </a:tbl>
          </a:graphicData>
        </a:graphic>
      </p:graphicFrame>
      <p:sp>
        <p:nvSpPr>
          <p:cNvPr id="57" name="Footer Placeholder 3">
            <a:extLst>
              <a:ext uri="{FF2B5EF4-FFF2-40B4-BE49-F238E27FC236}">
                <a16:creationId xmlns:a16="http://schemas.microsoft.com/office/drawing/2014/main" id="{E3CD4DDE-0B90-1A46-A7CE-002980B779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58" name="Slide Number Placeholder 4">
            <a:extLst>
              <a:ext uri="{FF2B5EF4-FFF2-40B4-BE49-F238E27FC236}">
                <a16:creationId xmlns:a16="http://schemas.microsoft.com/office/drawing/2014/main" id="{8B0B9FD0-F70F-644D-9C9F-0B6A20D6B7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7CA662DB-EEFD-4E40-A94B-A4E972BFDBF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04FE8-F949-4E3B-8F43-9EAAA0198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7" y="5861811"/>
            <a:ext cx="3392178" cy="15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87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EB213CC-89FE-7B40-99B4-F7D70A5093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 of a disk sector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E5F249CF-649D-0843-A449-0DBEA31D31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Preamble contains information about the sector</a:t>
            </a:r>
          </a:p>
          <a:p>
            <a:pPr lvl="1"/>
            <a:r>
              <a:rPr lang="en-US" altLang="en-US"/>
              <a:t>Sector number &amp; location information</a:t>
            </a:r>
          </a:p>
          <a:p>
            <a:r>
              <a:rPr lang="en-US" altLang="en-US"/>
              <a:t>Data is usually 256, 512, or 1024 bytes</a:t>
            </a:r>
          </a:p>
          <a:p>
            <a:r>
              <a:rPr lang="en-US" altLang="en-US"/>
              <a:t>ECC (Error Correcting Code) is used to detect &amp; correct minor errors in the data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D5FC20C-D0B9-514E-8657-369F1D5BDD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83EF014-A814-BE4B-AFC9-FF2504534F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94242092-1A7D-3348-9D0C-4839DD127A3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CF6542C8-40CA-6F41-8DD6-ABEDE1563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66" y="4340718"/>
            <a:ext cx="1259946" cy="587975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Preamble</a:t>
            </a:r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8C8E0423-3932-974E-838D-C9FBE08FE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012" y="4340718"/>
            <a:ext cx="5627758" cy="587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Data</a:t>
            </a:r>
          </a:p>
        </p:txBody>
      </p:sp>
      <p:sp>
        <p:nvSpPr>
          <p:cNvPr id="59400" name="Rectangle 8">
            <a:extLst>
              <a:ext uri="{FF2B5EF4-FFF2-40B4-BE49-F238E27FC236}">
                <a16:creationId xmlns:a16="http://schemas.microsoft.com/office/drawing/2014/main" id="{30B6A3CF-909C-5945-B5EE-C20FAE8A0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770" y="4340718"/>
            <a:ext cx="1427939" cy="5879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ECC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939FE-E967-4C4B-BD3C-95DECE045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040" y="5243568"/>
            <a:ext cx="3743797" cy="176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06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140D-2FF5-4B3F-AE51-930651AC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Parity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5E008-1DF1-4090-9875-2A053F1E9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858E6-0B98-4FFE-B755-1AEB83E9F02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AB093-7A73-4864-98AB-3BEBED1AC9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17DCD0-EB96-4B76-9583-A7A162572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48" y="961388"/>
            <a:ext cx="8824103" cy="58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9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10: due on 4/11</a:t>
            </a:r>
          </a:p>
          <a:p>
            <a:pPr lvl="1"/>
            <a:r>
              <a:rPr lang="en-US" dirty="0"/>
              <a:t>Project 3: due on 4/11</a:t>
            </a:r>
          </a:p>
          <a:p>
            <a:pPr lvl="1"/>
            <a:r>
              <a:rPr lang="en-US" dirty="0"/>
              <a:t>Lab 4: due on 4/15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C4E8-4522-4FA8-8A99-21F56B0F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52D16-6146-4A66-A464-71EB1F35C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D4FC7-5938-412B-A5CA-7D5E120CD13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B90AC-17C5-4E55-B50B-59C4DF9A35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77A5D2-F34B-4564-AE11-783C8A653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18" y="1184264"/>
            <a:ext cx="8606388" cy="57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08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E8EB-3B66-4A1B-BE10-8C9152A3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AB644-C414-4F57-B2D5-D9D3E6E0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A81B1-4760-47CF-A223-4DAF57C71C1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FE3DA-DDE0-4A49-989B-42BCC1C78F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15AF0B-DAEE-40AF-AA17-407DC59EF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62" y="879392"/>
            <a:ext cx="9147564" cy="609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21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09A4A7E4-A7BD-E541-B072-DB13137B6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good disks go bad…</a:t>
            </a:r>
          </a:p>
        </p:txBody>
      </p:sp>
      <p:pic>
        <p:nvPicPr>
          <p:cNvPr id="71685" name="Picture 5" descr="5-29">
            <a:extLst>
              <a:ext uri="{FF2B5EF4-FFF2-40B4-BE49-F238E27FC236}">
                <a16:creationId xmlns:a16="http://schemas.microsoft.com/office/drawing/2014/main" id="{9879E858-3D7E-4340-A1E4-08C1D88BC8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4" y="3892640"/>
            <a:ext cx="9601200" cy="32512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E5427-8293-0949-B328-C508B2E87D4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BE0D0-DF8C-704C-8E14-1AC23E6AFE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784F79D4-0A61-BC49-9037-F1E8387285D2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A3D699D-BA7C-6640-B6A3-EDEF532F5A93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738188"/>
            <a:ext cx="8948738" cy="2646362"/>
          </a:xfrm>
        </p:spPr>
        <p:txBody>
          <a:bodyPr/>
          <a:lstStyle/>
          <a:p>
            <a:r>
              <a:rPr lang="en-US" altLang="en-US" sz="2646"/>
              <a:t>Disks have defects</a:t>
            </a:r>
          </a:p>
          <a:p>
            <a:pPr lvl="1"/>
            <a:r>
              <a:rPr lang="en-US" altLang="en-US" sz="2205"/>
              <a:t>In 3M+ sectors, this isn’t surprising!</a:t>
            </a:r>
          </a:p>
          <a:p>
            <a:r>
              <a:rPr lang="en-US" altLang="en-US" sz="2646"/>
              <a:t>ECC helps with errors, but sometimes this isn’t enough</a:t>
            </a:r>
          </a:p>
          <a:p>
            <a:r>
              <a:rPr lang="en-US" altLang="en-US" sz="2646"/>
              <a:t>Disks keep spare sectors (normally unused) and remap bad sectors into these spares</a:t>
            </a:r>
          </a:p>
          <a:p>
            <a:pPr lvl="1"/>
            <a:r>
              <a:rPr lang="en-US" altLang="en-US" sz="2205"/>
              <a:t>If there’s time, the whole track could be reordered…</a:t>
            </a:r>
          </a:p>
        </p:txBody>
      </p:sp>
    </p:spTree>
    <p:extLst>
      <p:ext uri="{BB962C8B-B14F-4D97-AF65-F5344CB8AC3E}">
        <p14:creationId xmlns:p14="http://schemas.microsoft.com/office/powerpoint/2010/main" val="2744154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4C935F7-1A20-1F46-AE93-901D50158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RAIDs, RAIDs, and more RAIDs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556621-1781-F744-811B-7FE263A51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" name="Footer Placeholder 2">
            <a:extLst>
              <a:ext uri="{FF2B5EF4-FFF2-40B4-BE49-F238E27FC236}">
                <a16:creationId xmlns:a16="http://schemas.microsoft.com/office/drawing/2014/main" id="{8123B85F-39DB-7448-8FF8-7A346A38BB6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62" name="Slide Number Placeholder 3">
            <a:extLst>
              <a:ext uri="{FF2B5EF4-FFF2-40B4-BE49-F238E27FC236}">
                <a16:creationId xmlns:a16="http://schemas.microsoft.com/office/drawing/2014/main" id="{AE17F9F1-0D10-0F42-A92D-FF51605879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97389BE5-7A30-8243-8B50-40B60DE28180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5352" name="AutoShape 56">
            <a:extLst>
              <a:ext uri="{FF2B5EF4-FFF2-40B4-BE49-F238E27FC236}">
                <a16:creationId xmlns:a16="http://schemas.microsoft.com/office/drawing/2014/main" id="{41B306DB-B5BE-F94F-B88C-40C6E38C1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6383725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6" name="AutoShape 60">
            <a:extLst>
              <a:ext uri="{FF2B5EF4-FFF2-40B4-BE49-F238E27FC236}">
                <a16:creationId xmlns:a16="http://schemas.microsoft.com/office/drawing/2014/main" id="{DABF2C8A-EAA9-5347-9E84-F650C384B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6047739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8" name="AutoShape 62" descr="Wide upward diagonal">
            <a:extLst>
              <a:ext uri="{FF2B5EF4-FFF2-40B4-BE49-F238E27FC236}">
                <a16:creationId xmlns:a16="http://schemas.microsoft.com/office/drawing/2014/main" id="{FAE69BDE-3619-F844-82E6-A274738C0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6383725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02" name="AutoShape 6">
            <a:extLst>
              <a:ext uri="{FF2B5EF4-FFF2-40B4-BE49-F238E27FC236}">
                <a16:creationId xmlns:a16="http://schemas.microsoft.com/office/drawing/2014/main" id="{8270ACAA-9544-2C4D-B431-60E142367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2435895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01" name="AutoShape 5">
            <a:extLst>
              <a:ext uri="{FF2B5EF4-FFF2-40B4-BE49-F238E27FC236}">
                <a16:creationId xmlns:a16="http://schemas.microsoft.com/office/drawing/2014/main" id="{1DFD07B3-47A4-6B45-A1FD-80ABA21A9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2099909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00" name="AutoShape 4">
            <a:extLst>
              <a:ext uri="{FF2B5EF4-FFF2-40B4-BE49-F238E27FC236}">
                <a16:creationId xmlns:a16="http://schemas.microsoft.com/office/drawing/2014/main" id="{2E67DD2E-6FAA-8340-87C9-2A695C03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1763924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strip</a:t>
            </a:r>
          </a:p>
        </p:txBody>
      </p:sp>
      <p:sp>
        <p:nvSpPr>
          <p:cNvPr id="55303" name="AutoShape 7">
            <a:extLst>
              <a:ext uri="{FF2B5EF4-FFF2-40B4-BE49-F238E27FC236}">
                <a16:creationId xmlns:a16="http://schemas.microsoft.com/office/drawing/2014/main" id="{0F5C80F8-BF16-DF4C-81DD-092D35B75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2435895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04" name="AutoShape 8">
            <a:extLst>
              <a:ext uri="{FF2B5EF4-FFF2-40B4-BE49-F238E27FC236}">
                <a16:creationId xmlns:a16="http://schemas.microsoft.com/office/drawing/2014/main" id="{F143E7CF-B0B8-E648-AAD7-ABBF486CB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2099909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05" name="AutoShape 9">
            <a:extLst>
              <a:ext uri="{FF2B5EF4-FFF2-40B4-BE49-F238E27FC236}">
                <a16:creationId xmlns:a16="http://schemas.microsoft.com/office/drawing/2014/main" id="{5D60774E-553E-2248-B75C-747DA2D86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1763924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strip</a:t>
            </a:r>
          </a:p>
        </p:txBody>
      </p:sp>
      <p:sp>
        <p:nvSpPr>
          <p:cNvPr id="55306" name="AutoShape 10">
            <a:extLst>
              <a:ext uri="{FF2B5EF4-FFF2-40B4-BE49-F238E27FC236}">
                <a16:creationId xmlns:a16="http://schemas.microsoft.com/office/drawing/2014/main" id="{A2AF8D63-1605-8C47-8F47-122DE3C52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2435895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07" name="AutoShape 11">
            <a:extLst>
              <a:ext uri="{FF2B5EF4-FFF2-40B4-BE49-F238E27FC236}">
                <a16:creationId xmlns:a16="http://schemas.microsoft.com/office/drawing/2014/main" id="{054FB10A-D6DD-2549-82F2-BF1125DC8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2099909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08" name="AutoShape 12">
            <a:extLst>
              <a:ext uri="{FF2B5EF4-FFF2-40B4-BE49-F238E27FC236}">
                <a16:creationId xmlns:a16="http://schemas.microsoft.com/office/drawing/2014/main" id="{F892DF20-0B93-984F-B94F-658928314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1763924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09" name="AutoShape 13">
            <a:extLst>
              <a:ext uri="{FF2B5EF4-FFF2-40B4-BE49-F238E27FC236}">
                <a16:creationId xmlns:a16="http://schemas.microsoft.com/office/drawing/2014/main" id="{0B8E5095-70C8-844F-B4E3-A8CBD4344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2435895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10" name="AutoShape 14">
            <a:extLst>
              <a:ext uri="{FF2B5EF4-FFF2-40B4-BE49-F238E27FC236}">
                <a16:creationId xmlns:a16="http://schemas.microsoft.com/office/drawing/2014/main" id="{7CE55714-55FB-D948-9C33-679705295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2099909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11" name="AutoShape 15">
            <a:extLst>
              <a:ext uri="{FF2B5EF4-FFF2-40B4-BE49-F238E27FC236}">
                <a16:creationId xmlns:a16="http://schemas.microsoft.com/office/drawing/2014/main" id="{F491614B-2306-5649-AD65-9AD55384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1763924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12" name="AutoShape 16">
            <a:extLst>
              <a:ext uri="{FF2B5EF4-FFF2-40B4-BE49-F238E27FC236}">
                <a16:creationId xmlns:a16="http://schemas.microsoft.com/office/drawing/2014/main" id="{40C3470E-E335-334A-BB34-80E622648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04" y="1763924"/>
            <a:ext cx="4367812" cy="41998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ED181E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13" name="Text Box 17">
            <a:extLst>
              <a:ext uri="{FF2B5EF4-FFF2-40B4-BE49-F238E27FC236}">
                <a16:creationId xmlns:a16="http://schemas.microsoft.com/office/drawing/2014/main" id="{64635175-22CD-C249-9E92-9C117BECC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2247" y="1511935"/>
            <a:ext cx="859531" cy="43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Stripe</a:t>
            </a:r>
          </a:p>
        </p:txBody>
      </p:sp>
      <p:cxnSp>
        <p:nvCxnSpPr>
          <p:cNvPr id="55314" name="AutoShape 18">
            <a:extLst>
              <a:ext uri="{FF2B5EF4-FFF2-40B4-BE49-F238E27FC236}">
                <a16:creationId xmlns:a16="http://schemas.microsoft.com/office/drawing/2014/main" id="{FE29C055-3E3B-C54E-81A6-D0ECD2F89659}"/>
              </a:ext>
            </a:extLst>
          </p:cNvPr>
          <p:cNvCxnSpPr>
            <a:cxnSpLocks noChangeShapeType="1"/>
            <a:stCxn id="55313" idx="1"/>
            <a:endCxn id="55312" idx="3"/>
          </p:cNvCxnSpPr>
          <p:nvPr/>
        </p:nvCxnSpPr>
        <p:spPr bwMode="auto">
          <a:xfrm rot="10800000" flipV="1">
            <a:off x="4956317" y="1727763"/>
            <a:ext cx="1595931" cy="24615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17" name="Text Box 21">
            <a:extLst>
              <a:ext uri="{FF2B5EF4-FFF2-40B4-BE49-F238E27FC236}">
                <a16:creationId xmlns:a16="http://schemas.microsoft.com/office/drawing/2014/main" id="{58102F29-4F7F-CC48-B6B4-C214493F9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0294" y="2015913"/>
            <a:ext cx="4219938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RAID 0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(</a:t>
            </a:r>
            <a:r>
              <a:rPr kumimoji="0" lang="en-US" altLang="en-US" sz="1984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</a:t>
            </a: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edundant </a:t>
            </a:r>
            <a:r>
              <a:rPr kumimoji="0" lang="en-US" altLang="en-US" sz="1984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A</a:t>
            </a: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rray of </a:t>
            </a:r>
            <a:r>
              <a:rPr kumimoji="0" lang="en-US" altLang="en-US" sz="1984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</a:t>
            </a: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nexpensive </a:t>
            </a:r>
            <a:r>
              <a:rPr kumimoji="0" lang="en-US" altLang="en-US" sz="1984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</a:t>
            </a: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isks</a:t>
            </a:r>
          </a:p>
        </p:txBody>
      </p:sp>
      <p:sp>
        <p:nvSpPr>
          <p:cNvPr id="55318" name="AutoShape 22">
            <a:extLst>
              <a:ext uri="{FF2B5EF4-FFF2-40B4-BE49-F238E27FC236}">
                <a16:creationId xmlns:a16="http://schemas.microsoft.com/office/drawing/2014/main" id="{3D6F7456-9DFD-7846-96EC-92B1F6852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3779837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19" name="AutoShape 23">
            <a:extLst>
              <a:ext uri="{FF2B5EF4-FFF2-40B4-BE49-F238E27FC236}">
                <a16:creationId xmlns:a16="http://schemas.microsoft.com/office/drawing/2014/main" id="{93FD31BA-AB72-5043-8B9E-E1E36C8DA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3443851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0" name="AutoShape 24">
            <a:extLst>
              <a:ext uri="{FF2B5EF4-FFF2-40B4-BE49-F238E27FC236}">
                <a16:creationId xmlns:a16="http://schemas.microsoft.com/office/drawing/2014/main" id="{BDB16717-96AC-E44C-A925-E890623D5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3107866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1" name="AutoShape 25">
            <a:extLst>
              <a:ext uri="{FF2B5EF4-FFF2-40B4-BE49-F238E27FC236}">
                <a16:creationId xmlns:a16="http://schemas.microsoft.com/office/drawing/2014/main" id="{A3A02347-E791-B746-853F-CDA362FD2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3779837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2" name="AutoShape 26">
            <a:extLst>
              <a:ext uri="{FF2B5EF4-FFF2-40B4-BE49-F238E27FC236}">
                <a16:creationId xmlns:a16="http://schemas.microsoft.com/office/drawing/2014/main" id="{2A7EEDAE-18EA-B54D-A054-2E9A39F47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3443851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3" name="AutoShape 27">
            <a:extLst>
              <a:ext uri="{FF2B5EF4-FFF2-40B4-BE49-F238E27FC236}">
                <a16:creationId xmlns:a16="http://schemas.microsoft.com/office/drawing/2014/main" id="{F7F34B46-3E11-614B-983A-4E92960A2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3107866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4" name="AutoShape 28" descr="Wide upward diagonal">
            <a:extLst>
              <a:ext uri="{FF2B5EF4-FFF2-40B4-BE49-F238E27FC236}">
                <a16:creationId xmlns:a16="http://schemas.microsoft.com/office/drawing/2014/main" id="{45D328B1-5B24-AB4F-B0B4-EA17BD0F0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3779837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5" name="AutoShape 29" descr="Wide upward diagonal">
            <a:extLst>
              <a:ext uri="{FF2B5EF4-FFF2-40B4-BE49-F238E27FC236}">
                <a16:creationId xmlns:a16="http://schemas.microsoft.com/office/drawing/2014/main" id="{E687FBAA-F182-894A-B424-A5E64C706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3443851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6" name="AutoShape 30" descr="Wide upward diagonal">
            <a:extLst>
              <a:ext uri="{FF2B5EF4-FFF2-40B4-BE49-F238E27FC236}">
                <a16:creationId xmlns:a16="http://schemas.microsoft.com/office/drawing/2014/main" id="{1A5F7F96-0CEF-EA4B-ADE1-6C63D1285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3107866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7" name="AutoShape 31" descr="Wide upward diagonal">
            <a:extLst>
              <a:ext uri="{FF2B5EF4-FFF2-40B4-BE49-F238E27FC236}">
                <a16:creationId xmlns:a16="http://schemas.microsoft.com/office/drawing/2014/main" id="{A9E1D29F-AADD-B24F-A900-1D364C520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3779837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8" name="AutoShape 32" descr="Wide upward diagonal">
            <a:extLst>
              <a:ext uri="{FF2B5EF4-FFF2-40B4-BE49-F238E27FC236}">
                <a16:creationId xmlns:a16="http://schemas.microsoft.com/office/drawing/2014/main" id="{1E86A9DF-747A-F642-AEAC-0D8A27FE0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3443851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29" name="AutoShape 33" descr="Wide upward diagonal">
            <a:extLst>
              <a:ext uri="{FF2B5EF4-FFF2-40B4-BE49-F238E27FC236}">
                <a16:creationId xmlns:a16="http://schemas.microsoft.com/office/drawing/2014/main" id="{F2962F9E-01A1-014F-AC5D-DF1D7E99A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3107866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30" name="AutoShape 34">
            <a:extLst>
              <a:ext uri="{FF2B5EF4-FFF2-40B4-BE49-F238E27FC236}">
                <a16:creationId xmlns:a16="http://schemas.microsoft.com/office/drawing/2014/main" id="{A4E0EF59-7E97-8949-A436-B35F50156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00" y="3107866"/>
            <a:ext cx="923960" cy="41998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ED181E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31" name="AutoShape 35">
            <a:extLst>
              <a:ext uri="{FF2B5EF4-FFF2-40B4-BE49-F238E27FC236}">
                <a16:creationId xmlns:a16="http://schemas.microsoft.com/office/drawing/2014/main" id="{C8A668BC-5DBB-4349-B6FE-C74F63F8B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406" y="3107866"/>
            <a:ext cx="923960" cy="419982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ED181E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55332" name="AutoShape 36">
            <a:extLst>
              <a:ext uri="{FF2B5EF4-FFF2-40B4-BE49-F238E27FC236}">
                <a16:creationId xmlns:a16="http://schemas.microsoft.com/office/drawing/2014/main" id="{41C5B176-924D-A64F-AB70-4BFD73B27A1A}"/>
              </a:ext>
            </a:extLst>
          </p:cNvPr>
          <p:cNvCxnSpPr>
            <a:cxnSpLocks noChangeShapeType="1"/>
            <a:stCxn id="55330" idx="0"/>
            <a:endCxn id="55326" idx="1"/>
          </p:cNvCxnSpPr>
          <p:nvPr/>
        </p:nvCxnSpPr>
        <p:spPr bwMode="auto">
          <a:xfrm rot="5400000" flipV="1">
            <a:off x="2221183" y="2010664"/>
            <a:ext cx="10500" cy="2183906"/>
          </a:xfrm>
          <a:prstGeom prst="curvedConnector3">
            <a:avLst>
              <a:gd name="adj1" fmla="val -1300005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33" name="Text Box 37">
            <a:extLst>
              <a:ext uri="{FF2B5EF4-FFF2-40B4-BE49-F238E27FC236}">
                <a16:creationId xmlns:a16="http://schemas.microsoft.com/office/drawing/2014/main" id="{5C12E336-A2AA-8140-AA02-956EECF9C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0295" y="3275859"/>
            <a:ext cx="1983235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RAID 1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(Mirrored copies)</a:t>
            </a:r>
          </a:p>
        </p:txBody>
      </p:sp>
      <p:sp>
        <p:nvSpPr>
          <p:cNvPr id="55334" name="AutoShape 38">
            <a:extLst>
              <a:ext uri="{FF2B5EF4-FFF2-40B4-BE49-F238E27FC236}">
                <a16:creationId xmlns:a16="http://schemas.microsoft.com/office/drawing/2014/main" id="{095E3549-1EDE-D147-BDB8-54182A471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5039783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35" name="AutoShape 39">
            <a:extLst>
              <a:ext uri="{FF2B5EF4-FFF2-40B4-BE49-F238E27FC236}">
                <a16:creationId xmlns:a16="http://schemas.microsoft.com/office/drawing/2014/main" id="{88741AC3-A186-3D4C-95A0-777BCA6F6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4703797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36" name="AutoShape 40">
            <a:extLst>
              <a:ext uri="{FF2B5EF4-FFF2-40B4-BE49-F238E27FC236}">
                <a16:creationId xmlns:a16="http://schemas.microsoft.com/office/drawing/2014/main" id="{D0F965EE-0735-6C49-A985-6485D3CBF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4367812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37" name="AutoShape 41">
            <a:extLst>
              <a:ext uri="{FF2B5EF4-FFF2-40B4-BE49-F238E27FC236}">
                <a16:creationId xmlns:a16="http://schemas.microsoft.com/office/drawing/2014/main" id="{94C466DB-568F-D544-B5FE-839F2EEB0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6383725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38" name="AutoShape 42">
            <a:extLst>
              <a:ext uri="{FF2B5EF4-FFF2-40B4-BE49-F238E27FC236}">
                <a16:creationId xmlns:a16="http://schemas.microsoft.com/office/drawing/2014/main" id="{C3994742-8B95-0445-ACEE-36049FBDD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6047739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39" name="AutoShape 43">
            <a:extLst>
              <a:ext uri="{FF2B5EF4-FFF2-40B4-BE49-F238E27FC236}">
                <a16:creationId xmlns:a16="http://schemas.microsoft.com/office/drawing/2014/main" id="{6508A048-3892-4341-BA1F-5F96462C2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96" y="5711754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40" name="AutoShape 44">
            <a:extLst>
              <a:ext uri="{FF2B5EF4-FFF2-40B4-BE49-F238E27FC236}">
                <a16:creationId xmlns:a16="http://schemas.microsoft.com/office/drawing/2014/main" id="{9740CC43-9044-6848-A9E7-0233AC51C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5039783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41" name="AutoShape 45">
            <a:extLst>
              <a:ext uri="{FF2B5EF4-FFF2-40B4-BE49-F238E27FC236}">
                <a16:creationId xmlns:a16="http://schemas.microsoft.com/office/drawing/2014/main" id="{3CE31CE5-A98C-4E47-A64E-A8D10D51A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4703797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42" name="AutoShape 46">
            <a:extLst>
              <a:ext uri="{FF2B5EF4-FFF2-40B4-BE49-F238E27FC236}">
                <a16:creationId xmlns:a16="http://schemas.microsoft.com/office/drawing/2014/main" id="{EAE54441-12CC-A548-A428-F4C140D76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4367812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43" name="AutoShape 47">
            <a:extLst>
              <a:ext uri="{FF2B5EF4-FFF2-40B4-BE49-F238E27FC236}">
                <a16:creationId xmlns:a16="http://schemas.microsoft.com/office/drawing/2014/main" id="{7FFEFF66-04D6-9B49-9053-0BF7CFEB9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5039783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44" name="AutoShape 48">
            <a:extLst>
              <a:ext uri="{FF2B5EF4-FFF2-40B4-BE49-F238E27FC236}">
                <a16:creationId xmlns:a16="http://schemas.microsoft.com/office/drawing/2014/main" id="{3E1DDB1C-9DE4-DB46-A8B2-B7D84F76E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4703797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45" name="AutoShape 49">
            <a:extLst>
              <a:ext uri="{FF2B5EF4-FFF2-40B4-BE49-F238E27FC236}">
                <a16:creationId xmlns:a16="http://schemas.microsoft.com/office/drawing/2014/main" id="{7B29E63C-13F7-234C-BC68-74AC87BAC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4367812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49" name="AutoShape 53" descr="Wide upward diagonal">
            <a:extLst>
              <a:ext uri="{FF2B5EF4-FFF2-40B4-BE49-F238E27FC236}">
                <a16:creationId xmlns:a16="http://schemas.microsoft.com/office/drawing/2014/main" id="{665E993F-A3BF-7148-899E-850B5AD8D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5039783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0" name="AutoShape 54" descr="Wide upward diagonal">
            <a:extLst>
              <a:ext uri="{FF2B5EF4-FFF2-40B4-BE49-F238E27FC236}">
                <a16:creationId xmlns:a16="http://schemas.microsoft.com/office/drawing/2014/main" id="{C80B7323-80E1-0042-900A-1E6F00159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4703797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1" name="AutoShape 55" descr="Wide upward diagonal">
            <a:extLst>
              <a:ext uri="{FF2B5EF4-FFF2-40B4-BE49-F238E27FC236}">
                <a16:creationId xmlns:a16="http://schemas.microsoft.com/office/drawing/2014/main" id="{7A730991-70AF-F14E-9BFB-658895A9C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4367812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3" name="AutoShape 57">
            <a:extLst>
              <a:ext uri="{FF2B5EF4-FFF2-40B4-BE49-F238E27FC236}">
                <a16:creationId xmlns:a16="http://schemas.microsoft.com/office/drawing/2014/main" id="{1DC41E32-8685-E449-9D08-F515D2449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6047739"/>
            <a:ext cx="755968" cy="419982"/>
          </a:xfrm>
          <a:prstGeom prst="can">
            <a:avLst>
              <a:gd name="adj" fmla="val 25000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4" name="AutoShape 58">
            <a:extLst>
              <a:ext uri="{FF2B5EF4-FFF2-40B4-BE49-F238E27FC236}">
                <a16:creationId xmlns:a16="http://schemas.microsoft.com/office/drawing/2014/main" id="{5A3B9DEB-592D-B241-A152-A804B6EF8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449" y="5711754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5" name="AutoShape 59">
            <a:extLst>
              <a:ext uri="{FF2B5EF4-FFF2-40B4-BE49-F238E27FC236}">
                <a16:creationId xmlns:a16="http://schemas.microsoft.com/office/drawing/2014/main" id="{E7538242-ED6A-C04B-BA44-E58C24B15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6383725"/>
            <a:ext cx="755968" cy="419982"/>
          </a:xfrm>
          <a:prstGeom prst="can">
            <a:avLst>
              <a:gd name="adj" fmla="val 25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9" name="AutoShape 63" descr="Wide upward diagonal">
            <a:extLst>
              <a:ext uri="{FF2B5EF4-FFF2-40B4-BE49-F238E27FC236}">
                <a16:creationId xmlns:a16="http://schemas.microsoft.com/office/drawing/2014/main" id="{82147B8D-960B-0C46-9573-FE1BACD88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6047739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60" name="AutoShape 64" descr="Wide upward diagonal">
            <a:extLst>
              <a:ext uri="{FF2B5EF4-FFF2-40B4-BE49-F238E27FC236}">
                <a16:creationId xmlns:a16="http://schemas.microsoft.com/office/drawing/2014/main" id="{290BC40E-7681-1441-AF2A-BA272F6EF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355" y="5711754"/>
            <a:ext cx="755968" cy="419982"/>
          </a:xfrm>
          <a:prstGeom prst="can">
            <a:avLst>
              <a:gd name="adj" fmla="val 25000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57" name="AutoShape 61">
            <a:extLst>
              <a:ext uri="{FF2B5EF4-FFF2-40B4-BE49-F238E27FC236}">
                <a16:creationId xmlns:a16="http://schemas.microsoft.com/office/drawing/2014/main" id="{0F90AF96-A1F5-AA43-B1DA-97231D066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402" y="5711754"/>
            <a:ext cx="755968" cy="419982"/>
          </a:xfrm>
          <a:prstGeom prst="can">
            <a:avLst>
              <a:gd name="adj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98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55362" name="Text Box 66">
            <a:extLst>
              <a:ext uri="{FF2B5EF4-FFF2-40B4-BE49-F238E27FC236}">
                <a16:creationId xmlns:a16="http://schemas.microsoft.com/office/drawing/2014/main" id="{BEC91C3B-402C-8142-9F64-1189E2948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0294" y="4619801"/>
            <a:ext cx="2258952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RAID 4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(Striped with parity)</a:t>
            </a:r>
          </a:p>
        </p:txBody>
      </p:sp>
      <p:sp>
        <p:nvSpPr>
          <p:cNvPr id="55363" name="Text Box 67">
            <a:extLst>
              <a:ext uri="{FF2B5EF4-FFF2-40B4-BE49-F238E27FC236}">
                <a16:creationId xmlns:a16="http://schemas.microsoft.com/office/drawing/2014/main" id="{9BA42E6C-9F68-8D44-9697-9B34263C9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0295" y="5963743"/>
            <a:ext cx="3140603" cy="70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RAID 5</a:t>
            </a:r>
          </a:p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(Parity rotates through disks)</a:t>
            </a:r>
          </a:p>
        </p:txBody>
      </p:sp>
    </p:spTree>
    <p:extLst>
      <p:ext uri="{BB962C8B-B14F-4D97-AF65-F5344CB8AC3E}">
        <p14:creationId xmlns:p14="http://schemas.microsoft.com/office/powerpoint/2010/main" val="1622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Indexed Allocation</a:t>
            </a:r>
          </a:p>
          <a:p>
            <a:r>
              <a:rPr lang="en-US" dirty="0"/>
              <a:t>Directory contents</a:t>
            </a:r>
          </a:p>
          <a:p>
            <a:r>
              <a:rPr lang="en-US" dirty="0"/>
              <a:t>Free block tracking</a:t>
            </a:r>
          </a:p>
          <a:p>
            <a:pPr lvl="1"/>
            <a:r>
              <a:rPr lang="en-US" dirty="0"/>
              <a:t>bitmap</a:t>
            </a:r>
          </a:p>
          <a:p>
            <a:pPr lvl="1"/>
            <a:r>
              <a:rPr lang="en-US" dirty="0"/>
              <a:t>linked list of free blocks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1D53-FF77-4898-8CB6-406E5ABF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6CE29-F95F-4494-84AE-B39353998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Bitmapping for free blocks</a:t>
            </a:r>
          </a:p>
          <a:p>
            <a:r>
              <a:rPr lang="en-US" dirty="0"/>
              <a:t>It seems that directories have a limit to the number of files / subdirectories they contain based on the size of a disk block. Is / how is this limit overcome?</a:t>
            </a:r>
          </a:p>
          <a:p>
            <a:r>
              <a:rPr lang="en-US" dirty="0"/>
              <a:t>Everything</a:t>
            </a:r>
          </a:p>
          <a:p>
            <a:r>
              <a:rPr lang="en-US" dirty="0"/>
              <a:t>are the index nodes for the directories stored on the heap? is this different than the index nodes from the file allocation table?</a:t>
            </a:r>
          </a:p>
          <a:p>
            <a:r>
              <a:rPr lang="en-US" dirty="0"/>
              <a:t>Variable sized file name structures’ pros and cons</a:t>
            </a:r>
          </a:p>
          <a:p>
            <a:r>
              <a:rPr lang="en-US" dirty="0"/>
              <a:t>what exactly is an </a:t>
            </a:r>
            <a:r>
              <a:rPr lang="en-US" dirty="0" err="1"/>
              <a:t>i</a:t>
            </a:r>
            <a:r>
              <a:rPr lang="en-US" dirty="0"/>
              <a:t>-node and where is it stored?</a:t>
            </a:r>
          </a:p>
          <a:p>
            <a:r>
              <a:rPr lang="en-US" dirty="0"/>
              <a:t>Might need some recap on </a:t>
            </a:r>
            <a:r>
              <a:rPr lang="en-US" dirty="0" err="1"/>
              <a:t>inode</a:t>
            </a:r>
            <a:r>
              <a:rPr lang="en-US" dirty="0"/>
              <a:t>. So </a:t>
            </a:r>
            <a:r>
              <a:rPr lang="en-US" dirty="0" err="1"/>
              <a:t>inode</a:t>
            </a:r>
            <a:r>
              <a:rPr lang="en-US" dirty="0"/>
              <a:t> contains information for a specific file and block index is a block storing only the addresses of all the file block?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D89BD-AADD-4A73-A1DF-91AE294B590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12969-5C86-4A6C-BCD7-16886689E6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9710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3E81-C51F-4860-80A0-DA032B2B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Muddiest Points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61085-84D7-445A-B881-CD1219863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little confused about Fast File System indexing</a:t>
            </a:r>
          </a:p>
          <a:p>
            <a:r>
              <a:rPr lang="en-US" dirty="0"/>
              <a:t>For FFS, all the files will be kept in one </a:t>
            </a:r>
            <a:r>
              <a:rPr lang="en-US" dirty="0" err="1"/>
              <a:t>directoriy</a:t>
            </a:r>
            <a:r>
              <a:rPr lang="en-US" dirty="0"/>
              <a:t> (or many directories?) and then we adopt the direct pointers or one-level or multi-level pointers to point to their data based on their size?</a:t>
            </a:r>
          </a:p>
          <a:p>
            <a:r>
              <a:rPr lang="en-US" dirty="0"/>
              <a:t>Typically one directory per index block? What about a subdirectory in a parent directory? Would there be another block index (for the subdirectory) stored in the parent directory?</a:t>
            </a:r>
          </a:p>
          <a:p>
            <a:r>
              <a:rPr lang="en-US" dirty="0"/>
              <a:t>Can you explain why smaller page size leads to more page fault?</a:t>
            </a:r>
          </a:p>
          <a:p>
            <a:r>
              <a:rPr lang="en-US" dirty="0"/>
              <a:t>Linked allocation versus contiguous and when is it optimal to use linked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C1C0C-0003-4F8D-9600-320349D5F30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DABBA-B2F5-4ED7-A836-E3D0D27ACB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5671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F22B-9F98-4141-BD99-51CD5A9E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Muddiest Points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E61AC-95C0-4780-9DE4-04B2D45E5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do midterm corrections</a:t>
            </a:r>
          </a:p>
          <a:p>
            <a:r>
              <a:rPr lang="en-US" dirty="0"/>
              <a:t>Top hat question about partition</a:t>
            </a:r>
          </a:p>
          <a:p>
            <a:r>
              <a:rPr lang="en-US" dirty="0"/>
              <a:t>Still a but confused on indexing for the Page Table Allocation</a:t>
            </a:r>
          </a:p>
          <a:p>
            <a:r>
              <a:rPr lang="en-US" dirty="0"/>
              <a:t>structure of a disk section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9DE63-85B0-429B-8578-2CB48AC27F1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788C1-A0CA-4647-BB6D-51739B726B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005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FEA1-AD7E-5840-9446-7146D0B5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90FF6-AAD9-E142-BD4A-3CD72684F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file system handle errors?</a:t>
            </a:r>
          </a:p>
          <a:p>
            <a:r>
              <a:rPr lang="en-US" dirty="0"/>
              <a:t>Answer: Defense in Depth</a:t>
            </a:r>
          </a:p>
          <a:p>
            <a:pPr lvl="1"/>
            <a:r>
              <a:rPr lang="en-US" dirty="0"/>
              <a:t>multiple layers of error detection/correction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682B9-3CF4-0B42-81F1-B20AEA1AFD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FCCDF-1BFF-8A46-81CE-F086CBF382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07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9A88-3371-46B8-9EA9-DFBA99A3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B5821-9EEA-43C5-BC40-7BF5279AF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F63E0-6515-4240-9797-49A7C5776F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B4708E-332C-42DF-B293-661B949F1E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F79787-BE77-45ED-BB29-A9EAB8376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05" y="1020147"/>
            <a:ext cx="9001774" cy="600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7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6">
            <a:extLst>
              <a:ext uri="{FF2B5EF4-FFF2-40B4-BE49-F238E27FC236}">
                <a16:creationId xmlns:a16="http://schemas.microsoft.com/office/drawing/2014/main" id="{297EF9EC-5F00-0543-A5C8-EC38AAEBD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Device drivers</a:t>
            </a:r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14F4AAF7-0F62-5C44-AE55-5FA15572ED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75504"/>
            <a:ext cx="5712280" cy="6506358"/>
          </a:xfrm>
        </p:spPr>
        <p:txBody>
          <a:bodyPr/>
          <a:lstStyle/>
          <a:p>
            <a:r>
              <a:rPr lang="en-US" altLang="en-US"/>
              <a:t>Device drivers go between device controllers and rest of OS</a:t>
            </a:r>
          </a:p>
          <a:p>
            <a:pPr lvl="1"/>
            <a:r>
              <a:rPr lang="en-US" altLang="en-US"/>
              <a:t>Drivers standardize interface to widely varied devices</a:t>
            </a:r>
          </a:p>
          <a:p>
            <a:r>
              <a:rPr lang="en-US" altLang="en-US"/>
              <a:t>Device drivers communicate with controllers over bus</a:t>
            </a:r>
          </a:p>
          <a:p>
            <a:pPr lvl="1"/>
            <a:r>
              <a:rPr lang="en-US" altLang="en-US"/>
              <a:t>Controllers communicate with devices themselves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664E27F3-AEB6-9747-B59C-CD420DB7C9A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1550 – Operating Systems – Sherif Khattab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5E0D516-0CFF-E64D-B4B8-84B23C6270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31B69AAE-334C-B048-B3AA-99F73E42032C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499" name="Rectangle 19">
            <a:extLst>
              <a:ext uri="{FF2B5EF4-FFF2-40B4-BE49-F238E27FC236}">
                <a16:creationId xmlns:a16="http://schemas.microsoft.com/office/drawing/2014/main" id="{FCCA9571-DA23-9C4E-9331-C30AEF485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229" y="3443851"/>
            <a:ext cx="335986" cy="33598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0500" name="Rectangle 20">
            <a:extLst>
              <a:ext uri="{FF2B5EF4-FFF2-40B4-BE49-F238E27FC236}">
                <a16:creationId xmlns:a16="http://schemas.microsoft.com/office/drawing/2014/main" id="{BB007D4B-E59C-D449-82D5-77D19ACF6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49" y="3443851"/>
            <a:ext cx="335986" cy="33598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6777EFBC-71FE-DD41-8F9E-9F4A8CFAD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261" y="1511934"/>
            <a:ext cx="3611845" cy="100795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User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space</a:t>
            </a:r>
          </a:p>
        </p:txBody>
      </p:sp>
      <p:sp>
        <p:nvSpPr>
          <p:cNvPr id="20491" name="Rectangle 11">
            <a:extLst>
              <a:ext uri="{FF2B5EF4-FFF2-40B4-BE49-F238E27FC236}">
                <a16:creationId xmlns:a16="http://schemas.microsoft.com/office/drawing/2014/main" id="{2D20F08F-300B-0C40-AD44-639C23034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261" y="2519891"/>
            <a:ext cx="3611845" cy="285587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Kernel</a:t>
            </a:r>
            <a:b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220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space</a:t>
            </a:r>
          </a:p>
        </p:txBody>
      </p:sp>
      <p:sp>
        <p:nvSpPr>
          <p:cNvPr id="20492" name="Oval 12">
            <a:extLst>
              <a:ext uri="{FF2B5EF4-FFF2-40B4-BE49-F238E27FC236}">
                <a16:creationId xmlns:a16="http://schemas.microsoft.com/office/drawing/2014/main" id="{1744EF2C-E839-EC46-B243-DDA77EA4C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215" y="1595931"/>
            <a:ext cx="1511935" cy="755968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User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program</a:t>
            </a:r>
          </a:p>
        </p:txBody>
      </p:sp>
      <p:cxnSp>
        <p:nvCxnSpPr>
          <p:cNvPr id="20495" name="AutoShape 15">
            <a:extLst>
              <a:ext uri="{FF2B5EF4-FFF2-40B4-BE49-F238E27FC236}">
                <a16:creationId xmlns:a16="http://schemas.microsoft.com/office/drawing/2014/main" id="{A762CB65-609E-694D-AEB7-8F920EBA79B2}"/>
              </a:ext>
            </a:extLst>
          </p:cNvPr>
          <p:cNvCxnSpPr>
            <a:cxnSpLocks noChangeShapeType="1"/>
            <a:stCxn id="20492" idx="4"/>
            <a:endCxn id="20494" idx="0"/>
          </p:cNvCxnSpPr>
          <p:nvPr/>
        </p:nvCxnSpPr>
        <p:spPr bwMode="auto">
          <a:xfrm>
            <a:off x="8064182" y="2351898"/>
            <a:ext cx="0" cy="10079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7" name="AutoShape 17">
            <a:extLst>
              <a:ext uri="{FF2B5EF4-FFF2-40B4-BE49-F238E27FC236}">
                <a16:creationId xmlns:a16="http://schemas.microsoft.com/office/drawing/2014/main" id="{61186BA2-034F-4C4A-9D96-67806BA30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4367812"/>
            <a:ext cx="1511935" cy="671971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Keyboard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driver</a:t>
            </a:r>
          </a:p>
        </p:txBody>
      </p:sp>
      <p:sp>
        <p:nvSpPr>
          <p:cNvPr id="20498" name="AutoShape 18">
            <a:extLst>
              <a:ext uri="{FF2B5EF4-FFF2-40B4-BE49-F238E27FC236}">
                <a16:creationId xmlns:a16="http://schemas.microsoft.com/office/drawing/2014/main" id="{630BE0DD-7895-BC4B-85A7-21CD47672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4367812"/>
            <a:ext cx="1511935" cy="671971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Disk</a:t>
            </a:r>
            <a:b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driver</a:t>
            </a:r>
          </a:p>
        </p:txBody>
      </p:sp>
      <p:cxnSp>
        <p:nvCxnSpPr>
          <p:cNvPr id="20503" name="AutoShape 23">
            <a:extLst>
              <a:ext uri="{FF2B5EF4-FFF2-40B4-BE49-F238E27FC236}">
                <a16:creationId xmlns:a16="http://schemas.microsoft.com/office/drawing/2014/main" id="{690C1106-B04F-6C40-8523-FEF3AFC04867}"/>
              </a:ext>
            </a:extLst>
          </p:cNvPr>
          <p:cNvCxnSpPr>
            <a:cxnSpLocks noChangeShapeType="1"/>
            <a:stCxn id="20499" idx="2"/>
            <a:endCxn id="20497" idx="0"/>
          </p:cNvCxnSpPr>
          <p:nvPr/>
        </p:nvCxnSpPr>
        <p:spPr bwMode="auto">
          <a:xfrm>
            <a:off x="7140222" y="3779837"/>
            <a:ext cx="0" cy="58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4" name="AutoShape 24">
            <a:extLst>
              <a:ext uri="{FF2B5EF4-FFF2-40B4-BE49-F238E27FC236}">
                <a16:creationId xmlns:a16="http://schemas.microsoft.com/office/drawing/2014/main" id="{B8C3F78F-4F4F-774F-9124-38F3F9324D0B}"/>
              </a:ext>
            </a:extLst>
          </p:cNvPr>
          <p:cNvCxnSpPr>
            <a:cxnSpLocks noChangeShapeType="1"/>
            <a:stCxn id="20500" idx="2"/>
            <a:endCxn id="20498" idx="0"/>
          </p:cNvCxnSpPr>
          <p:nvPr/>
        </p:nvCxnSpPr>
        <p:spPr bwMode="auto">
          <a:xfrm>
            <a:off x="8988142" y="3779837"/>
            <a:ext cx="0" cy="58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4" name="AutoShape 14">
            <a:extLst>
              <a:ext uri="{FF2B5EF4-FFF2-40B4-BE49-F238E27FC236}">
                <a16:creationId xmlns:a16="http://schemas.microsoft.com/office/drawing/2014/main" id="{9112AB74-F33D-3345-934D-658F1B0A1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3359855"/>
            <a:ext cx="3359856" cy="587975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Rest of the OS</a:t>
            </a:r>
          </a:p>
        </p:txBody>
      </p:sp>
      <p:sp>
        <p:nvSpPr>
          <p:cNvPr id="20505" name="Rectangle 25">
            <a:extLst>
              <a:ext uri="{FF2B5EF4-FFF2-40B4-BE49-F238E27FC236}">
                <a16:creationId xmlns:a16="http://schemas.microsoft.com/office/drawing/2014/main" id="{5CB6BFF8-143D-6C4A-956D-B11C8A3E6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254" y="5627758"/>
            <a:ext cx="1511935" cy="67197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Keyboard</a:t>
            </a:r>
            <a:b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controller</a:t>
            </a:r>
          </a:p>
        </p:txBody>
      </p:sp>
      <p:sp>
        <p:nvSpPr>
          <p:cNvPr id="20507" name="Rectangle 27">
            <a:extLst>
              <a:ext uri="{FF2B5EF4-FFF2-40B4-BE49-F238E27FC236}">
                <a16:creationId xmlns:a16="http://schemas.microsoft.com/office/drawing/2014/main" id="{5EDE5B64-9917-9446-BFBA-71D1C2E55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175" y="5627758"/>
            <a:ext cx="1511935" cy="671971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Disk</a:t>
            </a:r>
            <a:b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</a:b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controller</a:t>
            </a:r>
          </a:p>
        </p:txBody>
      </p:sp>
      <p:cxnSp>
        <p:nvCxnSpPr>
          <p:cNvPr id="20508" name="AutoShape 28">
            <a:extLst>
              <a:ext uri="{FF2B5EF4-FFF2-40B4-BE49-F238E27FC236}">
                <a16:creationId xmlns:a16="http://schemas.microsoft.com/office/drawing/2014/main" id="{5EA8A356-20EE-A345-9690-12203444AD5F}"/>
              </a:ext>
            </a:extLst>
          </p:cNvPr>
          <p:cNvCxnSpPr>
            <a:cxnSpLocks noChangeShapeType="1"/>
            <a:stCxn id="20497" idx="2"/>
            <a:endCxn id="20505" idx="0"/>
          </p:cNvCxnSpPr>
          <p:nvPr/>
        </p:nvCxnSpPr>
        <p:spPr bwMode="auto">
          <a:xfrm>
            <a:off x="7140222" y="5039783"/>
            <a:ext cx="0" cy="58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9" name="AutoShape 29">
            <a:extLst>
              <a:ext uri="{FF2B5EF4-FFF2-40B4-BE49-F238E27FC236}">
                <a16:creationId xmlns:a16="http://schemas.microsoft.com/office/drawing/2014/main" id="{1F3C0CA5-7056-1B4D-A2E5-7605A032DF32}"/>
              </a:ext>
            </a:extLst>
          </p:cNvPr>
          <p:cNvCxnSpPr>
            <a:cxnSpLocks noChangeShapeType="1"/>
            <a:stCxn id="20498" idx="2"/>
            <a:endCxn id="20507" idx="0"/>
          </p:cNvCxnSpPr>
          <p:nvPr/>
        </p:nvCxnSpPr>
        <p:spPr bwMode="auto">
          <a:xfrm>
            <a:off x="8988142" y="5039783"/>
            <a:ext cx="0" cy="58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10" name="AutoShape 30">
            <a:extLst>
              <a:ext uri="{FF2B5EF4-FFF2-40B4-BE49-F238E27FC236}">
                <a16:creationId xmlns:a16="http://schemas.microsoft.com/office/drawing/2014/main" id="{BB948475-B42B-A746-B9EB-E90F3EA51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150" y="6635714"/>
            <a:ext cx="503978" cy="419982"/>
          </a:xfrm>
          <a:prstGeom prst="can">
            <a:avLst>
              <a:gd name="adj" fmla="val 25000"/>
            </a:avLst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100794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endParaRPr kumimoji="0" lang="en-US" sz="264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itchFamily="2" charset="0"/>
              <a:ea typeface="+mn-ea"/>
              <a:cs typeface="Arial"/>
            </a:endParaRPr>
          </a:p>
        </p:txBody>
      </p:sp>
      <p:cxnSp>
        <p:nvCxnSpPr>
          <p:cNvPr id="20511" name="AutoShape 31">
            <a:extLst>
              <a:ext uri="{FF2B5EF4-FFF2-40B4-BE49-F238E27FC236}">
                <a16:creationId xmlns:a16="http://schemas.microsoft.com/office/drawing/2014/main" id="{5FC45E5C-4A59-F047-8031-DDB0A859C50B}"/>
              </a:ext>
            </a:extLst>
          </p:cNvPr>
          <p:cNvCxnSpPr>
            <a:cxnSpLocks noChangeShapeType="1"/>
            <a:stCxn id="20507" idx="2"/>
            <a:endCxn id="20510" idx="1"/>
          </p:cNvCxnSpPr>
          <p:nvPr/>
        </p:nvCxnSpPr>
        <p:spPr bwMode="auto">
          <a:xfrm rot="16200000" flipH="1">
            <a:off x="8862147" y="6425723"/>
            <a:ext cx="335986" cy="83996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12" name="Picture 32">
            <a:extLst>
              <a:ext uri="{FF2B5EF4-FFF2-40B4-BE49-F238E27FC236}">
                <a16:creationId xmlns:a16="http://schemas.microsoft.com/office/drawing/2014/main" id="{8745C043-4947-AA40-8D01-26E9EFB35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272" y="6719711"/>
            <a:ext cx="1924917" cy="34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513" name="AutoShape 33">
            <a:extLst>
              <a:ext uri="{FF2B5EF4-FFF2-40B4-BE49-F238E27FC236}">
                <a16:creationId xmlns:a16="http://schemas.microsoft.com/office/drawing/2014/main" id="{08CA571E-08B5-D747-B084-28F6F0065221}"/>
              </a:ext>
            </a:extLst>
          </p:cNvPr>
          <p:cNvCxnSpPr>
            <a:cxnSpLocks noChangeShapeType="1"/>
            <a:stCxn id="20505" idx="2"/>
            <a:endCxn id="20512" idx="0"/>
          </p:cNvCxnSpPr>
          <p:nvPr/>
        </p:nvCxnSpPr>
        <p:spPr bwMode="auto">
          <a:xfrm rot="5400000">
            <a:off x="6823486" y="6402974"/>
            <a:ext cx="419982" cy="213491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30146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7360</TotalTime>
  <Words>1104</Words>
  <Application>Microsoft Office PowerPoint</Application>
  <PresentationFormat>Custom</PresentationFormat>
  <Paragraphs>221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Helvetica</vt:lpstr>
      <vt:lpstr>Symbol</vt:lpstr>
      <vt:lpstr>Times</vt:lpstr>
      <vt:lpstr>Times New Roman</vt:lpstr>
      <vt:lpstr>Office Theme</vt:lpstr>
      <vt:lpstr>1_Office Theme</vt:lpstr>
      <vt:lpstr>Introduction to Operating Systems CS 1550</vt:lpstr>
      <vt:lpstr>Announcements</vt:lpstr>
      <vt:lpstr>Previous Lecture …</vt:lpstr>
      <vt:lpstr>Muddiest Points (1/3)</vt:lpstr>
      <vt:lpstr>Muddiest Points (2/3)</vt:lpstr>
      <vt:lpstr>Muddiest Points (3/3)</vt:lpstr>
      <vt:lpstr>Problem of the Day – Part 1</vt:lpstr>
      <vt:lpstr>Software Stack</vt:lpstr>
      <vt:lpstr>Device drivers</vt:lpstr>
      <vt:lpstr>Layers of I/O software</vt:lpstr>
      <vt:lpstr>Anatomy of an I/O request</vt:lpstr>
      <vt:lpstr>Device Driver goals</vt:lpstr>
      <vt:lpstr>Disk drive structure</vt:lpstr>
      <vt:lpstr>Disks, cylinders, cylinder groups</vt:lpstr>
      <vt:lpstr>Disk Sector</vt:lpstr>
      <vt:lpstr>What’s in a disk request?</vt:lpstr>
      <vt:lpstr>Disk drive specifics</vt:lpstr>
      <vt:lpstr>Structure of a disk sector</vt:lpstr>
      <vt:lpstr>Parity Examples</vt:lpstr>
      <vt:lpstr>1-d parity</vt:lpstr>
      <vt:lpstr>2-d parity</vt:lpstr>
      <vt:lpstr>When good disks go bad…</vt:lpstr>
      <vt:lpstr>RAIDs, RAIDs, and more RAIDs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2</cp:revision>
  <dcterms:modified xsi:type="dcterms:W3CDTF">2023-01-12T18:48:26Z</dcterms:modified>
</cp:coreProperties>
</file>