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9" r:id="rId2"/>
    <p:sldMasterId id="2147483706" r:id="rId3"/>
    <p:sldMasterId id="2147483709" r:id="rId4"/>
    <p:sldMasterId id="2147483712" r:id="rId5"/>
  </p:sldMasterIdLst>
  <p:notesMasterIdLst>
    <p:notesMasterId r:id="rId37"/>
  </p:notesMasterIdLst>
  <p:sldIdLst>
    <p:sldId id="454" r:id="rId6"/>
    <p:sldId id="496" r:id="rId7"/>
    <p:sldId id="709" r:id="rId8"/>
    <p:sldId id="704" r:id="rId9"/>
    <p:sldId id="705" r:id="rId10"/>
    <p:sldId id="267" r:id="rId11"/>
    <p:sldId id="263" r:id="rId12"/>
    <p:sldId id="268" r:id="rId13"/>
    <p:sldId id="272" r:id="rId14"/>
    <p:sldId id="262" r:id="rId15"/>
    <p:sldId id="529" r:id="rId16"/>
    <p:sldId id="280" r:id="rId17"/>
    <p:sldId id="281" r:id="rId18"/>
    <p:sldId id="293" r:id="rId19"/>
    <p:sldId id="517" r:id="rId20"/>
    <p:sldId id="294" r:id="rId21"/>
    <p:sldId id="519" r:id="rId22"/>
    <p:sldId id="295" r:id="rId23"/>
    <p:sldId id="521" r:id="rId24"/>
    <p:sldId id="296" r:id="rId25"/>
    <p:sldId id="523" r:id="rId26"/>
    <p:sldId id="297" r:id="rId27"/>
    <p:sldId id="298" r:id="rId28"/>
    <p:sldId id="525" r:id="rId29"/>
    <p:sldId id="269" r:id="rId30"/>
    <p:sldId id="402" r:id="rId31"/>
    <p:sldId id="403" r:id="rId32"/>
    <p:sldId id="530" r:id="rId33"/>
    <p:sldId id="560" r:id="rId34"/>
    <p:sldId id="421" r:id="rId35"/>
    <p:sldId id="422" r:id="rId3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4D756-E5C5-454E-85A6-E1DDF7D89310}" v="1" dt="2023-01-12T18:49:12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D464350F-588D-7348-8688-C95CD5DD3907}"/>
    <pc:docChg chg="modSld">
      <pc:chgData name="Khattab, Sherif" userId="c83b1e15-36f3-4f46-aceb-05aac24c545e" providerId="ADAL" clId="{D464350F-588D-7348-8688-C95CD5DD3907}" dt="2021-09-01T06:23:20.586" v="0"/>
      <pc:docMkLst>
        <pc:docMk/>
      </pc:docMkLst>
      <pc:sldChg chg="modSp">
        <pc:chgData name="Khattab, Sherif" userId="c83b1e15-36f3-4f46-aceb-05aac24c545e" providerId="ADAL" clId="{D464350F-588D-7348-8688-C95CD5DD3907}" dt="2021-09-01T06:23:20.586" v="0"/>
        <pc:sldMkLst>
          <pc:docMk/>
          <pc:sldMk cId="1330366002" sldId="454"/>
        </pc:sldMkLst>
        <pc:spChg chg="mod">
          <ac:chgData name="Khattab, Sherif" userId="c83b1e15-36f3-4f46-aceb-05aac24c545e" providerId="ADAL" clId="{D464350F-588D-7348-8688-C95CD5DD3907}" dt="2021-09-01T06:23:20.586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delSld modSld">
      <pc:chgData name="Khattab, Sherif" userId="c83b1e15-36f3-4f46-aceb-05aac24c545e" providerId="ADAL" clId="{096C7C62-1E87-4F57-9657-AF062A1343E9}" dt="2021-04-16T14:48:28.291" v="198" actId="20577"/>
      <pc:docMkLst>
        <pc:docMk/>
      </pc:docMkLst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096C7C62-1E87-4F57-9657-AF062A1343E9}" dt="2021-04-16T14:47:59.105" v="194" actId="47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096C7C62-1E87-4F57-9657-AF062A1343E9}" dt="2021-04-16T14:47:56.530" v="193" actId="47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096C7C62-1E87-4F57-9657-AF062A1343E9}" dt="2021-04-16T14:47:56.530" v="193" actId="47"/>
        <pc:sldMkLst>
          <pc:docMk/>
          <pc:sldMk cId="2178242598" sldId="291"/>
        </pc:sldMkLst>
      </pc:sldChg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096C7C62-1E87-4F57-9657-AF062A1343E9}" dt="2021-04-16T14:48:07.193" v="195" actId="47"/>
        <pc:sldMkLst>
          <pc:docMk/>
          <pc:sldMk cId="3492433840" sldId="404"/>
        </pc:sldMkLst>
      </pc:sldChg>
      <pc:sldChg chg="modSp mod">
        <pc:chgData name="Khattab, Sherif" userId="c83b1e15-36f3-4f46-aceb-05aac24c545e" providerId="ADAL" clId="{096C7C62-1E87-4F57-9657-AF062A1343E9}" dt="2021-04-16T14:48:28.291" v="19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096C7C62-1E87-4F57-9657-AF062A1343E9}" dt="2021-04-16T14:48:28.291" v="19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11.596" v="192" actId="1076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7:10.362" v="191" actId="14100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11.596" v="192" actId="1076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79E4D756-E5C5-454E-85A6-E1DDF7D89310}"/>
    <pc:docChg chg="modSld">
      <pc:chgData name="Khattab, Sherif" userId="c83b1e15-36f3-4f46-aceb-05aac24c545e" providerId="ADAL" clId="{79E4D756-E5C5-454E-85A6-E1DDF7D89310}" dt="2023-01-12T18:49:12.704" v="2"/>
      <pc:docMkLst>
        <pc:docMk/>
      </pc:docMkLst>
      <pc:sldChg chg="addSp modSp mod">
        <pc:chgData name="Khattab, Sherif" userId="c83b1e15-36f3-4f46-aceb-05aac24c545e" providerId="ADAL" clId="{79E4D756-E5C5-454E-85A6-E1DDF7D89310}" dt="2023-01-12T18:49:12.704" v="2"/>
        <pc:sldMkLst>
          <pc:docMk/>
          <pc:sldMk cId="1330366002" sldId="454"/>
        </pc:sldMkLst>
        <pc:spChg chg="mod">
          <ac:chgData name="Khattab, Sherif" userId="c83b1e15-36f3-4f46-aceb-05aac24c545e" providerId="ADAL" clId="{79E4D756-E5C5-454E-85A6-E1DDF7D89310}" dt="2023-01-12T18:49:12.138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9E4D756-E5C5-454E-85A6-E1DDF7D89310}" dt="2023-01-12T18:49:12.704" v="2"/>
          <ac:picMkLst>
            <pc:docMk/>
            <pc:sldMk cId="1330366002" sldId="454"/>
            <ac:picMk id="5" creationId="{8E14D48A-9FBC-6BD1-7BD9-3A3819492BB8}"/>
          </ac:picMkLst>
        </pc:picChg>
      </pc:sldChg>
    </pc:docChg>
  </pc:docChgLst>
  <pc:docChgLst>
    <pc:chgData name="Khattab, Sherif" userId="c83b1e15-36f3-4f46-aceb-05aac24c545e" providerId="ADAL" clId="{3FB4E808-D039-44AC-8B1A-FC3EA4B31594}"/>
    <pc:docChg chg="addSld delSld modSld">
      <pc:chgData name="Khattab, Sherif" userId="c83b1e15-36f3-4f46-aceb-05aac24c545e" providerId="ADAL" clId="{3FB4E808-D039-44AC-8B1A-FC3EA4B31594}" dt="2021-12-01T17:44:37.344" v="20" actId="47"/>
      <pc:docMkLst>
        <pc:docMk/>
      </pc:docMkLst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4215950957" sldId="289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124210265" sldId="290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2744154349" sldId="300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254031112" sldId="418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2870137101" sldId="420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670312813" sldId="421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428579007" sldId="422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613526993" sldId="423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544263778" sldId="424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034715571" sldId="425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532216384" sldId="426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077041622" sldId="428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901348275" sldId="431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431660730" sldId="433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417002093" sldId="434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15914909" sldId="435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005745473" sldId="436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2382635928" sldId="437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110092608" sldId="438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678617935" sldId="440"/>
        </pc:sldMkLst>
      </pc:sldChg>
      <pc:sldChg chg="modSp modAnim">
        <pc:chgData name="Khattab, Sherif" userId="c83b1e15-36f3-4f46-aceb-05aac24c545e" providerId="ADAL" clId="{3FB4E808-D039-44AC-8B1A-FC3EA4B31594}" dt="2021-12-01T17:44:11.778" v="18" actId="113"/>
        <pc:sldMkLst>
          <pc:docMk/>
          <pc:sldMk cId="702367729" sldId="496"/>
        </pc:sldMkLst>
        <pc:spChg chg="mod">
          <ac:chgData name="Khattab, Sherif" userId="c83b1e15-36f3-4f46-aceb-05aac24c545e" providerId="ADAL" clId="{3FB4E808-D039-44AC-8B1A-FC3EA4B31594}" dt="2021-12-01T17:44:11.778" v="18" actId="113"/>
          <ac:spMkLst>
            <pc:docMk/>
            <pc:sldMk cId="70236772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3FB4E808-D039-44AC-8B1A-FC3EA4B31594}" dt="2021-12-01T17:41:50.802" v="1" actId="47"/>
        <pc:sldMkLst>
          <pc:docMk/>
          <pc:sldMk cId="2116864396" sldId="505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678700985" sldId="549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942274538" sldId="551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666537090" sldId="552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2169443836" sldId="553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577659516" sldId="554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807322607" sldId="555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193974366" sldId="556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248997697" sldId="557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2039483453" sldId="558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112189714" sldId="559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623452237" sldId="560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118445226" sldId="561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953032901" sldId="562"/>
        </pc:sldMkLst>
      </pc:sldChg>
      <pc:sldChg chg="add del">
        <pc:chgData name="Khattab, Sherif" userId="c83b1e15-36f3-4f46-aceb-05aac24c545e" providerId="ADAL" clId="{3FB4E808-D039-44AC-8B1A-FC3EA4B31594}" dt="2021-12-01T17:44:30.514" v="19" actId="47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3FB4E808-D039-44AC-8B1A-FC3EA4B31594}" dt="2021-12-01T17:44:30.514" v="19" actId="47"/>
        <pc:sldMkLst>
          <pc:docMk/>
          <pc:sldMk cId="1642479177" sldId="670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425462745" sldId="689"/>
        </pc:sldMkLst>
      </pc:sldChg>
      <pc:sldChg chg="add del">
        <pc:chgData name="Khattab, Sherif" userId="c83b1e15-36f3-4f46-aceb-05aac24c545e" providerId="ADAL" clId="{3FB4E808-D039-44AC-8B1A-FC3EA4B31594}" dt="2021-12-01T17:44:37.344" v="20" actId="47"/>
        <pc:sldMkLst>
          <pc:docMk/>
          <pc:sldMk cId="983398899" sldId="690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3993778012" sldId="691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548772503" sldId="692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550480814" sldId="693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2896655293" sldId="694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4252493478" sldId="695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4071025667" sldId="696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5003519" sldId="697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6228426" sldId="698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1303452213" sldId="699"/>
        </pc:sldMkLst>
      </pc:sldChg>
      <pc:sldChg chg="add del">
        <pc:chgData name="Khattab, Sherif" userId="c83b1e15-36f3-4f46-aceb-05aac24c545e" providerId="ADAL" clId="{3FB4E808-D039-44AC-8B1A-FC3EA4B31594}" dt="2021-12-01T17:41:56.490" v="4"/>
        <pc:sldMkLst>
          <pc:docMk/>
          <pc:sldMk cId="2727832360" sldId="700"/>
        </pc:sldMkLst>
      </pc:sldChg>
      <pc:sldChg chg="add">
        <pc:chgData name="Khattab, Sherif" userId="c83b1e15-36f3-4f46-aceb-05aac24c545e" providerId="ADAL" clId="{3FB4E808-D039-44AC-8B1A-FC3EA4B31594}" dt="2021-12-01T17:41:56.490" v="4"/>
        <pc:sldMkLst>
          <pc:docMk/>
          <pc:sldMk cId="2474929765" sldId="701"/>
        </pc:sldMkLst>
      </pc:sldChg>
      <pc:sldChg chg="add del">
        <pc:chgData name="Khattab, Sherif" userId="c83b1e15-36f3-4f46-aceb-05aac24c545e" providerId="ADAL" clId="{3FB4E808-D039-44AC-8B1A-FC3EA4B31594}" dt="2021-12-01T17:41:56.250" v="3"/>
        <pc:sldMkLst>
          <pc:docMk/>
          <pc:sldMk cId="2693477672" sldId="701"/>
        </pc:sldMkLst>
      </pc:sldChg>
      <pc:sldChg chg="add del">
        <pc:chgData name="Khattab, Sherif" userId="c83b1e15-36f3-4f46-aceb-05aac24c545e" providerId="ADAL" clId="{3FB4E808-D039-44AC-8B1A-FC3EA4B31594}" dt="2021-12-01T17:41:56.250" v="3"/>
        <pc:sldMkLst>
          <pc:docMk/>
          <pc:sldMk cId="1694022702" sldId="702"/>
        </pc:sldMkLst>
      </pc:sldChg>
      <pc:sldChg chg="add">
        <pc:chgData name="Khattab, Sherif" userId="c83b1e15-36f3-4f46-aceb-05aac24c545e" providerId="ADAL" clId="{3FB4E808-D039-44AC-8B1A-FC3EA4B31594}" dt="2021-12-01T17:41:56.490" v="4"/>
        <pc:sldMkLst>
          <pc:docMk/>
          <pc:sldMk cId="2886563240" sldId="702"/>
        </pc:sldMkLst>
      </pc:sldChg>
      <pc:sldChg chg="add del">
        <pc:chgData name="Khattab, Sherif" userId="c83b1e15-36f3-4f46-aceb-05aac24c545e" providerId="ADAL" clId="{3FB4E808-D039-44AC-8B1A-FC3EA4B31594}" dt="2021-12-01T17:41:56.250" v="3"/>
        <pc:sldMkLst>
          <pc:docMk/>
          <pc:sldMk cId="2418739216" sldId="703"/>
        </pc:sldMkLst>
      </pc:sldChg>
      <pc:sldChg chg="add">
        <pc:chgData name="Khattab, Sherif" userId="c83b1e15-36f3-4f46-aceb-05aac24c545e" providerId="ADAL" clId="{3FB4E808-D039-44AC-8B1A-FC3EA4B31594}" dt="2021-12-01T17:41:56.490" v="4"/>
        <pc:sldMkLst>
          <pc:docMk/>
          <pc:sldMk cId="3203085433" sldId="703"/>
        </pc:sldMkLst>
      </pc:sldChg>
      <pc:sldChg chg="add del">
        <pc:chgData name="Khattab, Sherif" userId="c83b1e15-36f3-4f46-aceb-05aac24c545e" providerId="ADAL" clId="{3FB4E808-D039-44AC-8B1A-FC3EA4B31594}" dt="2021-12-01T17:41:56.250" v="3"/>
        <pc:sldMkLst>
          <pc:docMk/>
          <pc:sldMk cId="407663104" sldId="704"/>
        </pc:sldMkLst>
      </pc:sldChg>
      <pc:sldChg chg="add">
        <pc:chgData name="Khattab, Sherif" userId="c83b1e15-36f3-4f46-aceb-05aac24c545e" providerId="ADAL" clId="{3FB4E808-D039-44AC-8B1A-FC3EA4B31594}" dt="2021-12-01T17:41:56.490" v="4"/>
        <pc:sldMkLst>
          <pc:docMk/>
          <pc:sldMk cId="3166888033" sldId="704"/>
        </pc:sldMkLst>
      </pc:sldChg>
      <pc:sldChg chg="add">
        <pc:chgData name="Khattab, Sherif" userId="c83b1e15-36f3-4f46-aceb-05aac24c545e" providerId="ADAL" clId="{3FB4E808-D039-44AC-8B1A-FC3EA4B31594}" dt="2021-12-01T17:41:56.490" v="4"/>
        <pc:sldMkLst>
          <pc:docMk/>
          <pc:sldMk cId="200665042" sldId="705"/>
        </pc:sldMkLst>
      </pc:sldChg>
      <pc:sldChg chg="add del">
        <pc:chgData name="Khattab, Sherif" userId="c83b1e15-36f3-4f46-aceb-05aac24c545e" providerId="ADAL" clId="{3FB4E808-D039-44AC-8B1A-FC3EA4B31594}" dt="2021-12-01T17:41:56.250" v="3"/>
        <pc:sldMkLst>
          <pc:docMk/>
          <pc:sldMk cId="1139025896" sldId="70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37751565-7DB8-4D70-B5E5-E82DE617767F}"/>
    <pc:docChg chg="delSld">
      <pc:chgData name="Khattab, Sherif" userId="c83b1e15-36f3-4f46-aceb-05aac24c545e" providerId="ADAL" clId="{37751565-7DB8-4D70-B5E5-E82DE617767F}" dt="2022-04-12T15:00:46.611" v="0" actId="2696"/>
      <pc:docMkLst>
        <pc:docMk/>
      </pc:docMkLst>
      <pc:sldChg chg="del">
        <pc:chgData name="Khattab, Sherif" userId="c83b1e15-36f3-4f46-aceb-05aac24c545e" providerId="ADAL" clId="{37751565-7DB8-4D70-B5E5-E82DE617767F}" dt="2022-04-12T15:00:46.611" v="0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37751565-7DB8-4D70-B5E5-E82DE617767F}" dt="2022-04-12T15:00:46.611" v="0" actId="2696"/>
        <pc:sldMkLst>
          <pc:docMk/>
          <pc:sldMk cId="200665042" sldId="705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EA83E2AC-7F67-0D4D-9FAB-D5A57BD00645}"/>
    <pc:docChg chg="undo custSel addSld delSld modSld sldOrd">
      <pc:chgData name="Khattab, Sherif" userId="c83b1e15-36f3-4f46-aceb-05aac24c545e" providerId="ADAL" clId="{EA83E2AC-7F67-0D4D-9FAB-D5A57BD00645}" dt="2022-04-14T03:48:34.433" v="358" actId="6549"/>
      <pc:docMkLst>
        <pc:docMk/>
      </pc:docMkLst>
      <pc:sldChg chg="del">
        <pc:chgData name="Khattab, Sherif" userId="c83b1e15-36f3-4f46-aceb-05aac24c545e" providerId="ADAL" clId="{EA83E2AC-7F67-0D4D-9FAB-D5A57BD00645}" dt="2022-04-07T03:31:18.190" v="33" actId="2696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EA83E2AC-7F67-0D4D-9FAB-D5A57BD00645}" dt="2022-04-12T03:29:44.746" v="39" actId="2696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A83E2AC-7F67-0D4D-9FAB-D5A57BD00645}" dt="2022-04-07T03:27:59.882" v="8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A83E2AC-7F67-0D4D-9FAB-D5A57BD00645}" dt="2022-04-07T03:25:16.580" v="3" actId="2696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EA83E2AC-7F67-0D4D-9FAB-D5A57BD00645}" dt="2022-04-14T03:42:44.989" v="224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EA83E2AC-7F67-0D4D-9FAB-D5A57BD00645}" dt="2022-04-07T03:27:59.882" v="8" actId="2696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EA83E2AC-7F67-0D4D-9FAB-D5A57BD00645}" dt="2022-04-07T03:27:59.882" v="8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A83E2AC-7F67-0D4D-9FAB-D5A57BD00645}" dt="2022-04-14T03:38:54.037" v="188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A83E2AC-7F67-0D4D-9FAB-D5A57BD00645}" dt="2022-04-07T03:27:59.882" v="8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A83E2AC-7F67-0D4D-9FAB-D5A57BD00645}" dt="2022-04-07T03:27:59.882" v="8" actId="2696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A83E2AC-7F67-0D4D-9FAB-D5A57BD00645}" dt="2022-04-07T03:31:15.842" v="31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A83E2AC-7F67-0D4D-9FAB-D5A57BD00645}" dt="2022-04-05T03:42:18.792" v="2" actId="2696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EA83E2AC-7F67-0D4D-9FAB-D5A57BD00645}" dt="2022-04-14T03:38:52.356" v="186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EA83E2AC-7F67-0D4D-9FAB-D5A57BD00645}" dt="2022-04-14T03:38:52.904" v="187" actId="2696"/>
        <pc:sldMkLst>
          <pc:docMk/>
          <pc:sldMk cId="3124210265" sldId="290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2070843040" sldId="298"/>
        </pc:sldMkLst>
      </pc:sldChg>
      <pc:sldChg chg="del">
        <pc:chgData name="Khattab, Sherif" userId="c83b1e15-36f3-4f46-aceb-05aac24c545e" providerId="ADAL" clId="{EA83E2AC-7F67-0D4D-9FAB-D5A57BD00645}" dt="2022-04-05T03:42:18.792" v="2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EA83E2AC-7F67-0D4D-9FAB-D5A57BD00645}" dt="2022-04-07T03:30:47.499" v="21" actId="2696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EA83E2AC-7F67-0D4D-9FAB-D5A57BD00645}" dt="2022-04-14T03:42:44.989" v="224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EA83E2AC-7F67-0D4D-9FAB-D5A57BD00645}" dt="2022-04-14T03:42:44.989" v="224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EA83E2AC-7F67-0D4D-9FAB-D5A57BD00645}" dt="2022-03-31T04:21:41.347" v="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EA83E2AC-7F67-0D4D-9FAB-D5A57BD00645}" dt="2022-03-31T04:21:41.347" v="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EA83E2AC-7F67-0D4D-9FAB-D5A57BD00645}" dt="2022-04-12T03:30:18.603" v="4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EA83E2AC-7F67-0D4D-9FAB-D5A57BD00645}" dt="2022-04-05T03:42:18.792" v="2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EA83E2AC-7F67-0D4D-9FAB-D5A57BD00645}" dt="2022-04-05T03:42:18.792" v="2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EA83E2AC-7F67-0D4D-9FAB-D5A57BD00645}" dt="2022-04-05T03:42:18.792" v="2" actId="2696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EA83E2AC-7F67-0D4D-9FAB-D5A57BD00645}" dt="2022-04-07T03:29:47.773" v="12" actId="2696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EA83E2AC-7F67-0D4D-9FAB-D5A57BD00645}" dt="2022-04-07T03:31:13.220" v="29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A83E2AC-7F67-0D4D-9FAB-D5A57BD00645}" dt="2022-04-07T03:31:14.868" v="30" actId="2696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EA83E2AC-7F67-0D4D-9FAB-D5A57BD00645}" dt="2022-03-31T04:21:41.347" v="0" actId="2696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EA83E2AC-7F67-0D4D-9FAB-D5A57BD00645}" dt="2022-04-07T03:30:40.994" v="16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EA83E2AC-7F67-0D4D-9FAB-D5A57BD00645}" dt="2022-04-07T03:30:41.475" v="17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EA83E2AC-7F67-0D4D-9FAB-D5A57BD00645}" dt="2022-04-07T03:30:42.044" v="18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EA83E2AC-7F67-0D4D-9FAB-D5A57BD00645}" dt="2022-04-07T03:30:43.037" v="19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EA83E2AC-7F67-0D4D-9FAB-D5A57BD00645}" dt="2022-04-07T03:30:43.748" v="2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EA83E2AC-7F67-0D4D-9FAB-D5A57BD00645}" dt="2022-04-05T03:41:32.695" v="1" actId="2696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EA83E2AC-7F67-0D4D-9FAB-D5A57BD00645}" dt="2022-04-07T03:31:16.764" v="32" actId="2696"/>
        <pc:sldMkLst>
          <pc:docMk/>
          <pc:sldMk cId="1709473859" sldId="441"/>
        </pc:sldMkLst>
      </pc:sldChg>
      <pc:sldChg chg="del">
        <pc:chgData name="Khattab, Sherif" userId="c83b1e15-36f3-4f46-aceb-05aac24c545e" providerId="ADAL" clId="{EA83E2AC-7F67-0D4D-9FAB-D5A57BD00645}" dt="2022-04-12T03:29:44.746" v="39" actId="2696"/>
        <pc:sldMkLst>
          <pc:docMk/>
          <pc:sldMk cId="4262918023" sldId="442"/>
        </pc:sldMkLst>
      </pc:sldChg>
      <pc:sldChg chg="modSp mod">
        <pc:chgData name="Khattab, Sherif" userId="c83b1e15-36f3-4f46-aceb-05aac24c545e" providerId="ADAL" clId="{EA83E2AC-7F67-0D4D-9FAB-D5A57BD00645}" dt="2022-04-14T03:34:20.868" v="5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EA83E2AC-7F67-0D4D-9FAB-D5A57BD00645}" dt="2022-04-14T03:34:20.868" v="53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EA83E2AC-7F67-0D4D-9FAB-D5A57BD00645}" dt="2022-04-14T03:34:19.293" v="51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EA83E2AC-7F67-0D4D-9FAB-D5A57BD00645}" dt="2022-04-14T03:35:30.818" v="141"/>
        <pc:sldMkLst>
          <pc:docMk/>
          <pc:sldMk cId="702367729" sldId="496"/>
        </pc:sldMkLst>
        <pc:spChg chg="mod">
          <ac:chgData name="Khattab, Sherif" userId="c83b1e15-36f3-4f46-aceb-05aac24c545e" providerId="ADAL" clId="{EA83E2AC-7F67-0D4D-9FAB-D5A57BD00645}" dt="2022-04-14T03:35:03.150" v="13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EA83E2AC-7F67-0D4D-9FAB-D5A57BD00645}" dt="2022-04-07T03:30:14.298" v="14" actId="2696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EA83E2AC-7F67-0D4D-9FAB-D5A57BD00645}" dt="2022-04-07T03:31:12.516" v="28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EA83E2AC-7F67-0D4D-9FAB-D5A57BD00645}" dt="2022-04-07T03:27:15.408" v="5" actId="2696"/>
        <pc:sldMkLst>
          <pc:docMk/>
          <pc:sldMk cId="732834155" sldId="507"/>
        </pc:sldMkLst>
      </pc:sldChg>
      <pc:sldChg chg="del">
        <pc:chgData name="Khattab, Sherif" userId="c83b1e15-36f3-4f46-aceb-05aac24c545e" providerId="ADAL" clId="{EA83E2AC-7F67-0D4D-9FAB-D5A57BD00645}" dt="2022-04-07T03:26:47.371" v="4" actId="2696"/>
        <pc:sldMkLst>
          <pc:docMk/>
          <pc:sldMk cId="22385479" sldId="509"/>
        </pc:sldMkLst>
      </pc:sldChg>
      <pc:sldChg chg="add del">
        <pc:chgData name="Khattab, Sherif" userId="c83b1e15-36f3-4f46-aceb-05aac24c545e" providerId="ADAL" clId="{EA83E2AC-7F67-0D4D-9FAB-D5A57BD00645}" dt="2022-04-07T03:27:59.882" v="8" actId="2696"/>
        <pc:sldMkLst>
          <pc:docMk/>
          <pc:sldMk cId="1465586836" sldId="510"/>
        </pc:sldMkLst>
      </pc:sldChg>
      <pc:sldChg chg="add del">
        <pc:chgData name="Khattab, Sherif" userId="c83b1e15-36f3-4f46-aceb-05aac24c545e" providerId="ADAL" clId="{EA83E2AC-7F67-0D4D-9FAB-D5A57BD00645}" dt="2022-04-14T03:40:42.130" v="198"/>
        <pc:sldMkLst>
          <pc:docMk/>
          <pc:sldMk cId="601955374" sldId="517"/>
        </pc:sldMkLst>
      </pc:sldChg>
      <pc:sldChg chg="add del">
        <pc:chgData name="Khattab, Sherif" userId="c83b1e15-36f3-4f46-aceb-05aac24c545e" providerId="ADAL" clId="{EA83E2AC-7F67-0D4D-9FAB-D5A57BD00645}" dt="2022-04-14T03:40:27.894" v="196" actId="2696"/>
        <pc:sldMkLst>
          <pc:docMk/>
          <pc:sldMk cId="3920987628" sldId="517"/>
        </pc:sldMkLst>
      </pc:sldChg>
      <pc:sldChg chg="add">
        <pc:chgData name="Khattab, Sherif" userId="c83b1e15-36f3-4f46-aceb-05aac24c545e" providerId="ADAL" clId="{EA83E2AC-7F67-0D4D-9FAB-D5A57BD00645}" dt="2022-04-14T03:40:42.224" v="199"/>
        <pc:sldMkLst>
          <pc:docMk/>
          <pc:sldMk cId="3949165018" sldId="517"/>
        </pc:sldMkLst>
      </pc:sldChg>
      <pc:sldChg chg="add del">
        <pc:chgData name="Khattab, Sherif" userId="c83b1e15-36f3-4f46-aceb-05aac24c545e" providerId="ADAL" clId="{EA83E2AC-7F67-0D4D-9FAB-D5A57BD00645}" dt="2022-04-14T03:40:51.672" v="202"/>
        <pc:sldMkLst>
          <pc:docMk/>
          <pc:sldMk cId="259331201" sldId="519"/>
        </pc:sldMkLst>
      </pc:sldChg>
      <pc:sldChg chg="add del">
        <pc:chgData name="Khattab, Sherif" userId="c83b1e15-36f3-4f46-aceb-05aac24c545e" providerId="ADAL" clId="{EA83E2AC-7F67-0D4D-9FAB-D5A57BD00645}" dt="2022-04-14T03:40:45.516" v="200" actId="2696"/>
        <pc:sldMkLst>
          <pc:docMk/>
          <pc:sldMk cId="797021402" sldId="519"/>
        </pc:sldMkLst>
      </pc:sldChg>
      <pc:sldChg chg="add del">
        <pc:chgData name="Khattab, Sherif" userId="c83b1e15-36f3-4f46-aceb-05aac24c545e" providerId="ADAL" clId="{EA83E2AC-7F67-0D4D-9FAB-D5A57BD00645}" dt="2022-04-14T03:40:42.130" v="198"/>
        <pc:sldMkLst>
          <pc:docMk/>
          <pc:sldMk cId="2331294555" sldId="519"/>
        </pc:sldMkLst>
      </pc:sldChg>
      <pc:sldChg chg="add del">
        <pc:chgData name="Khattab, Sherif" userId="c83b1e15-36f3-4f46-aceb-05aac24c545e" providerId="ADAL" clId="{EA83E2AC-7F67-0D4D-9FAB-D5A57BD00645}" dt="2022-04-14T03:40:27.894" v="196" actId="2696"/>
        <pc:sldMkLst>
          <pc:docMk/>
          <pc:sldMk cId="3492853470" sldId="519"/>
        </pc:sldMkLst>
      </pc:sldChg>
      <pc:sldChg chg="add">
        <pc:chgData name="Khattab, Sherif" userId="c83b1e15-36f3-4f46-aceb-05aac24c545e" providerId="ADAL" clId="{EA83E2AC-7F67-0D4D-9FAB-D5A57BD00645}" dt="2022-04-14T03:40:51.764" v="203"/>
        <pc:sldMkLst>
          <pc:docMk/>
          <pc:sldMk cId="3846667326" sldId="519"/>
        </pc:sldMkLst>
      </pc:sldChg>
      <pc:sldChg chg="add">
        <pc:chgData name="Khattab, Sherif" userId="c83b1e15-36f3-4f46-aceb-05aac24c545e" providerId="ADAL" clId="{EA83E2AC-7F67-0D4D-9FAB-D5A57BD00645}" dt="2022-04-14T03:41:23.166" v="215"/>
        <pc:sldMkLst>
          <pc:docMk/>
          <pc:sldMk cId="207392637" sldId="521"/>
        </pc:sldMkLst>
      </pc:sldChg>
      <pc:sldChg chg="add del">
        <pc:chgData name="Khattab, Sherif" userId="c83b1e15-36f3-4f46-aceb-05aac24c545e" providerId="ADAL" clId="{EA83E2AC-7F67-0D4D-9FAB-D5A57BD00645}" dt="2022-04-14T03:40:27.894" v="196" actId="2696"/>
        <pc:sldMkLst>
          <pc:docMk/>
          <pc:sldMk cId="289975735" sldId="521"/>
        </pc:sldMkLst>
      </pc:sldChg>
      <pc:sldChg chg="add del">
        <pc:chgData name="Khattab, Sherif" userId="c83b1e15-36f3-4f46-aceb-05aac24c545e" providerId="ADAL" clId="{EA83E2AC-7F67-0D4D-9FAB-D5A57BD00645}" dt="2022-04-14T03:41:23.089" v="214"/>
        <pc:sldMkLst>
          <pc:docMk/>
          <pc:sldMk cId="1773629071" sldId="521"/>
        </pc:sldMkLst>
      </pc:sldChg>
      <pc:sldChg chg="add del">
        <pc:chgData name="Khattab, Sherif" userId="c83b1e15-36f3-4f46-aceb-05aac24c545e" providerId="ADAL" clId="{EA83E2AC-7F67-0D4D-9FAB-D5A57BD00645}" dt="2022-04-14T03:41:18.472" v="212" actId="2696"/>
        <pc:sldMkLst>
          <pc:docMk/>
          <pc:sldMk cId="2499327127" sldId="521"/>
        </pc:sldMkLst>
      </pc:sldChg>
      <pc:sldChg chg="add del">
        <pc:chgData name="Khattab, Sherif" userId="c83b1e15-36f3-4f46-aceb-05aac24c545e" providerId="ADAL" clId="{EA83E2AC-7F67-0D4D-9FAB-D5A57BD00645}" dt="2022-04-14T03:40:42.130" v="198"/>
        <pc:sldMkLst>
          <pc:docMk/>
          <pc:sldMk cId="3367487567" sldId="521"/>
        </pc:sldMkLst>
      </pc:sldChg>
      <pc:sldChg chg="add del">
        <pc:chgData name="Khattab, Sherif" userId="c83b1e15-36f3-4f46-aceb-05aac24c545e" providerId="ADAL" clId="{EA83E2AC-7F67-0D4D-9FAB-D5A57BD00645}" dt="2022-04-14T03:41:12.419" v="210"/>
        <pc:sldMkLst>
          <pc:docMk/>
          <pc:sldMk cId="2208295706" sldId="523"/>
        </pc:sldMkLst>
      </pc:sldChg>
      <pc:sldChg chg="add">
        <pc:chgData name="Khattab, Sherif" userId="c83b1e15-36f3-4f46-aceb-05aac24c545e" providerId="ADAL" clId="{EA83E2AC-7F67-0D4D-9FAB-D5A57BD00645}" dt="2022-04-14T03:41:12.498" v="211"/>
        <pc:sldMkLst>
          <pc:docMk/>
          <pc:sldMk cId="2459815802" sldId="523"/>
        </pc:sldMkLst>
      </pc:sldChg>
      <pc:sldChg chg="add del">
        <pc:chgData name="Khattab, Sherif" userId="c83b1e15-36f3-4f46-aceb-05aac24c545e" providerId="ADAL" clId="{EA83E2AC-7F67-0D4D-9FAB-D5A57BD00645}" dt="2022-04-14T03:40:42.130" v="198"/>
        <pc:sldMkLst>
          <pc:docMk/>
          <pc:sldMk cId="2513141105" sldId="523"/>
        </pc:sldMkLst>
      </pc:sldChg>
      <pc:sldChg chg="add del">
        <pc:chgData name="Khattab, Sherif" userId="c83b1e15-36f3-4f46-aceb-05aac24c545e" providerId="ADAL" clId="{EA83E2AC-7F67-0D4D-9FAB-D5A57BD00645}" dt="2022-04-14T03:41:06.622" v="208" actId="2696"/>
        <pc:sldMkLst>
          <pc:docMk/>
          <pc:sldMk cId="2620992526" sldId="523"/>
        </pc:sldMkLst>
      </pc:sldChg>
      <pc:sldChg chg="add del">
        <pc:chgData name="Khattab, Sherif" userId="c83b1e15-36f3-4f46-aceb-05aac24c545e" providerId="ADAL" clId="{EA83E2AC-7F67-0D4D-9FAB-D5A57BD00645}" dt="2022-04-14T03:40:27.894" v="196" actId="2696"/>
        <pc:sldMkLst>
          <pc:docMk/>
          <pc:sldMk cId="2747680216" sldId="523"/>
        </pc:sldMkLst>
      </pc:sldChg>
      <pc:sldChg chg="add del">
        <pc:chgData name="Khattab, Sherif" userId="c83b1e15-36f3-4f46-aceb-05aac24c545e" providerId="ADAL" clId="{EA83E2AC-7F67-0D4D-9FAB-D5A57BD00645}" dt="2022-04-14T03:40:27.894" v="196" actId="2696"/>
        <pc:sldMkLst>
          <pc:docMk/>
          <pc:sldMk cId="2016167313" sldId="525"/>
        </pc:sldMkLst>
      </pc:sldChg>
      <pc:sldChg chg="add">
        <pc:chgData name="Khattab, Sherif" userId="c83b1e15-36f3-4f46-aceb-05aac24c545e" providerId="ADAL" clId="{EA83E2AC-7F67-0D4D-9FAB-D5A57BD00645}" dt="2022-04-14T03:41:01.663" v="207"/>
        <pc:sldMkLst>
          <pc:docMk/>
          <pc:sldMk cId="2125313878" sldId="525"/>
        </pc:sldMkLst>
      </pc:sldChg>
      <pc:sldChg chg="add del">
        <pc:chgData name="Khattab, Sherif" userId="c83b1e15-36f3-4f46-aceb-05aac24c545e" providerId="ADAL" clId="{EA83E2AC-7F67-0D4D-9FAB-D5A57BD00645}" dt="2022-04-14T03:41:01.591" v="206"/>
        <pc:sldMkLst>
          <pc:docMk/>
          <pc:sldMk cId="2960254210" sldId="525"/>
        </pc:sldMkLst>
      </pc:sldChg>
      <pc:sldChg chg="add del">
        <pc:chgData name="Khattab, Sherif" userId="c83b1e15-36f3-4f46-aceb-05aac24c545e" providerId="ADAL" clId="{EA83E2AC-7F67-0D4D-9FAB-D5A57BD00645}" dt="2022-04-14T03:40:42.130" v="198"/>
        <pc:sldMkLst>
          <pc:docMk/>
          <pc:sldMk cId="3092596038" sldId="525"/>
        </pc:sldMkLst>
      </pc:sldChg>
      <pc:sldChg chg="add del">
        <pc:chgData name="Khattab, Sherif" userId="c83b1e15-36f3-4f46-aceb-05aac24c545e" providerId="ADAL" clId="{EA83E2AC-7F67-0D4D-9FAB-D5A57BD00645}" dt="2022-04-14T03:40:53.569" v="204" actId="2696"/>
        <pc:sldMkLst>
          <pc:docMk/>
          <pc:sldMk cId="3998309173" sldId="525"/>
        </pc:sldMkLst>
      </pc:sldChg>
      <pc:sldChg chg="add del">
        <pc:chgData name="Khattab, Sherif" userId="c83b1e15-36f3-4f46-aceb-05aac24c545e" providerId="ADAL" clId="{EA83E2AC-7F67-0D4D-9FAB-D5A57BD00645}" dt="2022-04-14T03:40:20.888" v="195"/>
        <pc:sldMkLst>
          <pc:docMk/>
          <pc:sldMk cId="2692316448" sldId="526"/>
        </pc:sldMkLst>
      </pc:sldChg>
      <pc:sldChg chg="add del">
        <pc:chgData name="Khattab, Sherif" userId="c83b1e15-36f3-4f46-aceb-05aac24c545e" providerId="ADAL" clId="{EA83E2AC-7F67-0D4D-9FAB-D5A57BD00645}" dt="2022-04-14T03:40:20.888" v="195"/>
        <pc:sldMkLst>
          <pc:docMk/>
          <pc:sldMk cId="1831306477" sldId="527"/>
        </pc:sldMkLst>
      </pc:sldChg>
      <pc:sldChg chg="add del">
        <pc:chgData name="Khattab, Sherif" userId="c83b1e15-36f3-4f46-aceb-05aac24c545e" providerId="ADAL" clId="{EA83E2AC-7F67-0D4D-9FAB-D5A57BD00645}" dt="2022-04-14T03:40:20.888" v="195"/>
        <pc:sldMkLst>
          <pc:docMk/>
          <pc:sldMk cId="2999370511" sldId="528"/>
        </pc:sldMkLst>
      </pc:sldChg>
      <pc:sldChg chg="add del">
        <pc:chgData name="Khattab, Sherif" userId="c83b1e15-36f3-4f46-aceb-05aac24c545e" providerId="ADAL" clId="{EA83E2AC-7F67-0D4D-9FAB-D5A57BD00645}" dt="2022-04-14T03:36:29.713" v="147"/>
        <pc:sldMkLst>
          <pc:docMk/>
          <pc:sldMk cId="1723473090" sldId="529"/>
        </pc:sldMkLst>
      </pc:sldChg>
      <pc:sldChg chg="add del">
        <pc:chgData name="Khattab, Sherif" userId="c83b1e15-36f3-4f46-aceb-05aac24c545e" providerId="ADAL" clId="{EA83E2AC-7F67-0D4D-9FAB-D5A57BD00645}" dt="2022-04-14T03:42:19.060" v="221"/>
        <pc:sldMkLst>
          <pc:docMk/>
          <pc:sldMk cId="155102868" sldId="530"/>
        </pc:sldMkLst>
      </pc:sldChg>
      <pc:sldChg chg="add del">
        <pc:chgData name="Khattab, Sherif" userId="c83b1e15-36f3-4f46-aceb-05aac24c545e" providerId="ADAL" clId="{EA83E2AC-7F67-0D4D-9FAB-D5A57BD00645}" dt="2022-04-14T03:41:58.352" v="218"/>
        <pc:sldMkLst>
          <pc:docMk/>
          <pc:sldMk cId="163933412" sldId="531"/>
        </pc:sldMkLst>
      </pc:sldChg>
      <pc:sldChg chg="del">
        <pc:chgData name="Khattab, Sherif" userId="c83b1e15-36f3-4f46-aceb-05aac24c545e" providerId="ADAL" clId="{EA83E2AC-7F67-0D4D-9FAB-D5A57BD00645}" dt="2022-04-07T03:29:44.287" v="9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EA83E2AC-7F67-0D4D-9FAB-D5A57BD00645}" dt="2022-04-07T03:29:46.767" v="11" actId="2696"/>
        <pc:sldMkLst>
          <pc:docMk/>
          <pc:sldMk cId="1942274538" sldId="551"/>
        </pc:sldMkLst>
      </pc:sldChg>
      <pc:sldChg chg="del">
        <pc:chgData name="Khattab, Sherif" userId="c83b1e15-36f3-4f46-aceb-05aac24c545e" providerId="ADAL" clId="{EA83E2AC-7F67-0D4D-9FAB-D5A57BD00645}" dt="2022-04-07T03:31:02.588" v="27" actId="2696"/>
        <pc:sldMkLst>
          <pc:docMk/>
          <pc:sldMk cId="3666537090" sldId="552"/>
        </pc:sldMkLst>
      </pc:sldChg>
      <pc:sldChg chg="add del">
        <pc:chgData name="Khattab, Sherif" userId="c83b1e15-36f3-4f46-aceb-05aac24c545e" providerId="ADAL" clId="{EA83E2AC-7F67-0D4D-9FAB-D5A57BD00645}" dt="2022-04-14T03:39:07.331" v="191"/>
        <pc:sldMkLst>
          <pc:docMk/>
          <pc:sldMk cId="1765837952" sldId="553"/>
        </pc:sldMkLst>
      </pc:sldChg>
      <pc:sldChg chg="del">
        <pc:chgData name="Khattab, Sherif" userId="c83b1e15-36f3-4f46-aceb-05aac24c545e" providerId="ADAL" clId="{EA83E2AC-7F67-0D4D-9FAB-D5A57BD00645}" dt="2022-04-14T03:38:57.909" v="189" actId="2696"/>
        <pc:sldMkLst>
          <pc:docMk/>
          <pc:sldMk cId="2169443836" sldId="553"/>
        </pc:sldMkLst>
      </pc:sldChg>
      <pc:sldChg chg="add">
        <pc:chgData name="Khattab, Sherif" userId="c83b1e15-36f3-4f46-aceb-05aac24c545e" providerId="ADAL" clId="{EA83E2AC-7F67-0D4D-9FAB-D5A57BD00645}" dt="2022-04-14T03:39:07.435" v="192"/>
        <pc:sldMkLst>
          <pc:docMk/>
          <pc:sldMk cId="3763879122" sldId="553"/>
        </pc:sldMkLst>
      </pc:sldChg>
      <pc:sldChg chg="del">
        <pc:chgData name="Khattab, Sherif" userId="c83b1e15-36f3-4f46-aceb-05aac24c545e" providerId="ADAL" clId="{EA83E2AC-7F67-0D4D-9FAB-D5A57BD00645}" dt="2022-04-07T03:29:55.874" v="13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EA83E2AC-7F67-0D4D-9FAB-D5A57BD00645}" dt="2022-04-05T03:42:18.792" v="2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EA83E2AC-7F67-0D4D-9FAB-D5A57BD00645}" dt="2022-04-07T03:26:47.371" v="4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EA83E2AC-7F67-0D4D-9FAB-D5A57BD00645}" dt="2022-04-05T03:42:18.792" v="2" actId="2696"/>
        <pc:sldMkLst>
          <pc:docMk/>
          <pc:sldMk cId="3248997697" sldId="557"/>
        </pc:sldMkLst>
      </pc:sldChg>
      <pc:sldChg chg="ord">
        <pc:chgData name="Khattab, Sherif" userId="c83b1e15-36f3-4f46-aceb-05aac24c545e" providerId="ADAL" clId="{EA83E2AC-7F67-0D4D-9FAB-D5A57BD00645}" dt="2022-04-14T03:38:13.618" v="185" actId="20578"/>
        <pc:sldMkLst>
          <pc:docMk/>
          <pc:sldMk cId="1623452237" sldId="560"/>
        </pc:sldMkLst>
      </pc:sldChg>
      <pc:sldChg chg="del">
        <pc:chgData name="Khattab, Sherif" userId="c83b1e15-36f3-4f46-aceb-05aac24c545e" providerId="ADAL" clId="{EA83E2AC-7F67-0D4D-9FAB-D5A57BD00645}" dt="2022-04-05T03:41:32.695" v="1" actId="2696"/>
        <pc:sldMkLst>
          <pc:docMk/>
          <pc:sldMk cId="1118445226" sldId="561"/>
        </pc:sldMkLst>
      </pc:sldChg>
      <pc:sldChg chg="del">
        <pc:chgData name="Khattab, Sherif" userId="c83b1e15-36f3-4f46-aceb-05aac24c545e" providerId="ADAL" clId="{EA83E2AC-7F67-0D4D-9FAB-D5A57BD00645}" dt="2022-04-05T03:42:18.792" v="2" actId="2696"/>
        <pc:sldMkLst>
          <pc:docMk/>
          <pc:sldMk cId="953032901" sldId="562"/>
        </pc:sldMkLst>
      </pc:sldChg>
      <pc:sldChg chg="del">
        <pc:chgData name="Khattab, Sherif" userId="c83b1e15-36f3-4f46-aceb-05aac24c545e" providerId="ADAL" clId="{EA83E2AC-7F67-0D4D-9FAB-D5A57BD00645}" dt="2022-03-31T04:21:41.347" v="0" actId="2696"/>
        <pc:sldMkLst>
          <pc:docMk/>
          <pc:sldMk cId="3425462745" sldId="689"/>
        </pc:sldMkLst>
      </pc:sldChg>
      <pc:sldChg chg="del">
        <pc:chgData name="Khattab, Sherif" userId="c83b1e15-36f3-4f46-aceb-05aac24c545e" providerId="ADAL" clId="{EA83E2AC-7F67-0D4D-9FAB-D5A57BD00645}" dt="2022-04-05T03:41:32.695" v="1" actId="2696"/>
        <pc:sldMkLst>
          <pc:docMk/>
          <pc:sldMk cId="3993778012" sldId="691"/>
        </pc:sldMkLst>
      </pc:sldChg>
      <pc:sldChg chg="del">
        <pc:chgData name="Khattab, Sherif" userId="c83b1e15-36f3-4f46-aceb-05aac24c545e" providerId="ADAL" clId="{EA83E2AC-7F67-0D4D-9FAB-D5A57BD00645}" dt="2022-04-07T03:30:50.542" v="22" actId="2696"/>
        <pc:sldMkLst>
          <pc:docMk/>
          <pc:sldMk cId="1548772503" sldId="692"/>
        </pc:sldMkLst>
      </pc:sldChg>
      <pc:sldChg chg="del">
        <pc:chgData name="Khattab, Sherif" userId="c83b1e15-36f3-4f46-aceb-05aac24c545e" providerId="ADAL" clId="{EA83E2AC-7F67-0D4D-9FAB-D5A57BD00645}" dt="2022-04-07T03:30:51.123" v="23" actId="2696"/>
        <pc:sldMkLst>
          <pc:docMk/>
          <pc:sldMk cId="1550480814" sldId="693"/>
        </pc:sldMkLst>
      </pc:sldChg>
      <pc:sldChg chg="del">
        <pc:chgData name="Khattab, Sherif" userId="c83b1e15-36f3-4f46-aceb-05aac24c545e" providerId="ADAL" clId="{EA83E2AC-7F67-0D4D-9FAB-D5A57BD00645}" dt="2022-04-07T03:30:52.054" v="24" actId="2696"/>
        <pc:sldMkLst>
          <pc:docMk/>
          <pc:sldMk cId="2896655293" sldId="694"/>
        </pc:sldMkLst>
      </pc:sldChg>
      <pc:sldChg chg="del">
        <pc:chgData name="Khattab, Sherif" userId="c83b1e15-36f3-4f46-aceb-05aac24c545e" providerId="ADAL" clId="{EA83E2AC-7F67-0D4D-9FAB-D5A57BD00645}" dt="2022-04-07T03:30:52.771" v="25" actId="2696"/>
        <pc:sldMkLst>
          <pc:docMk/>
          <pc:sldMk cId="4252493478" sldId="695"/>
        </pc:sldMkLst>
      </pc:sldChg>
      <pc:sldChg chg="del">
        <pc:chgData name="Khattab, Sherif" userId="c83b1e15-36f3-4f46-aceb-05aac24c545e" providerId="ADAL" clId="{EA83E2AC-7F67-0D4D-9FAB-D5A57BD00645}" dt="2022-04-07T03:30:53.580" v="26" actId="2696"/>
        <pc:sldMkLst>
          <pc:docMk/>
          <pc:sldMk cId="4071025667" sldId="696"/>
        </pc:sldMkLst>
      </pc:sldChg>
      <pc:sldChg chg="del">
        <pc:chgData name="Khattab, Sherif" userId="c83b1e15-36f3-4f46-aceb-05aac24c545e" providerId="ADAL" clId="{EA83E2AC-7F67-0D4D-9FAB-D5A57BD00645}" dt="2022-04-05T03:42:18.792" v="2" actId="2696"/>
        <pc:sldMkLst>
          <pc:docMk/>
          <pc:sldMk cId="16228426" sldId="698"/>
        </pc:sldMkLst>
      </pc:sldChg>
      <pc:sldChg chg="del">
        <pc:chgData name="Khattab, Sherif" userId="c83b1e15-36f3-4f46-aceb-05aac24c545e" providerId="ADAL" clId="{EA83E2AC-7F67-0D4D-9FAB-D5A57BD00645}" dt="2022-04-07T03:26:47.371" v="4" actId="2696"/>
        <pc:sldMkLst>
          <pc:docMk/>
          <pc:sldMk cId="1303452213" sldId="699"/>
        </pc:sldMkLst>
      </pc:sldChg>
      <pc:sldChg chg="del">
        <pc:chgData name="Khattab, Sherif" userId="c83b1e15-36f3-4f46-aceb-05aac24c545e" providerId="ADAL" clId="{EA83E2AC-7F67-0D4D-9FAB-D5A57BD00645}" dt="2022-04-07T03:30:17.188" v="15" actId="2696"/>
        <pc:sldMkLst>
          <pc:docMk/>
          <pc:sldMk cId="2727832360" sldId="700"/>
        </pc:sldMkLst>
      </pc:sldChg>
      <pc:sldChg chg="del">
        <pc:chgData name="Khattab, Sherif" userId="c83b1e15-36f3-4f46-aceb-05aac24c545e" providerId="ADAL" clId="{EA83E2AC-7F67-0D4D-9FAB-D5A57BD00645}" dt="2022-04-07T03:29:45.586" v="10" actId="2696"/>
        <pc:sldMkLst>
          <pc:docMk/>
          <pc:sldMk cId="2474929765" sldId="701"/>
        </pc:sldMkLst>
      </pc:sldChg>
      <pc:sldChg chg="del">
        <pc:chgData name="Khattab, Sherif" userId="c83b1e15-36f3-4f46-aceb-05aac24c545e" providerId="ADAL" clId="{EA83E2AC-7F67-0D4D-9FAB-D5A57BD00645}" dt="2022-04-12T03:25:57.966" v="36" actId="2696"/>
        <pc:sldMkLst>
          <pc:docMk/>
          <pc:sldMk cId="2886563240" sldId="702"/>
        </pc:sldMkLst>
      </pc:sldChg>
      <pc:sldChg chg="del">
        <pc:chgData name="Khattab, Sherif" userId="c83b1e15-36f3-4f46-aceb-05aac24c545e" providerId="ADAL" clId="{EA83E2AC-7F67-0D4D-9FAB-D5A57BD00645}" dt="2022-04-07T03:26:47.371" v="4" actId="2696"/>
        <pc:sldMkLst>
          <pc:docMk/>
          <pc:sldMk cId="3203085433" sldId="703"/>
        </pc:sldMkLst>
      </pc:sldChg>
      <pc:sldChg chg="del">
        <pc:chgData name="Khattab, Sherif" userId="c83b1e15-36f3-4f46-aceb-05aac24c545e" providerId="ADAL" clId="{EA83E2AC-7F67-0D4D-9FAB-D5A57BD00645}" dt="2022-04-12T03:26:00.533" v="37" actId="2696"/>
        <pc:sldMkLst>
          <pc:docMk/>
          <pc:sldMk cId="3166888033" sldId="704"/>
        </pc:sldMkLst>
      </pc:sldChg>
      <pc:sldChg chg="modSp add del mod modAnim">
        <pc:chgData name="Khattab, Sherif" userId="c83b1e15-36f3-4f46-aceb-05aac24c545e" providerId="ADAL" clId="{EA83E2AC-7F67-0D4D-9FAB-D5A57BD00645}" dt="2022-04-14T03:48:34.433" v="358" actId="6549"/>
        <pc:sldMkLst>
          <pc:docMk/>
          <pc:sldMk cId="3520339936" sldId="704"/>
        </pc:sldMkLst>
        <pc:spChg chg="mod">
          <ac:chgData name="Khattab, Sherif" userId="c83b1e15-36f3-4f46-aceb-05aac24c545e" providerId="ADAL" clId="{EA83E2AC-7F67-0D4D-9FAB-D5A57BD00645}" dt="2022-04-14T03:48:34.433" v="358" actId="6549"/>
          <ac:spMkLst>
            <pc:docMk/>
            <pc:sldMk cId="3520339936" sldId="704"/>
            <ac:spMk id="3" creationId="{BB6C01A0-D5AE-4D5D-8048-2EB56A722792}"/>
          </ac:spMkLst>
        </pc:spChg>
      </pc:sldChg>
      <pc:sldChg chg="modSp add del modAnim">
        <pc:chgData name="Khattab, Sherif" userId="c83b1e15-36f3-4f46-aceb-05aac24c545e" providerId="ADAL" clId="{EA83E2AC-7F67-0D4D-9FAB-D5A57BD00645}" dt="2022-04-14T03:48:27.538" v="349" actId="20577"/>
        <pc:sldMkLst>
          <pc:docMk/>
          <pc:sldMk cId="1416440508" sldId="705"/>
        </pc:sldMkLst>
        <pc:spChg chg="mod">
          <ac:chgData name="Khattab, Sherif" userId="c83b1e15-36f3-4f46-aceb-05aac24c545e" providerId="ADAL" clId="{EA83E2AC-7F67-0D4D-9FAB-D5A57BD00645}" dt="2022-04-14T03:48:27.538" v="349" actId="20577"/>
          <ac:spMkLst>
            <pc:docMk/>
            <pc:sldMk cId="1416440508" sldId="705"/>
            <ac:spMk id="3" creationId="{FE9E09AB-FBA9-4F7F-A5B4-8E823D545D2C}"/>
          </ac:spMkLst>
        </pc:spChg>
      </pc:sldChg>
      <pc:sldChg chg="add del">
        <pc:chgData name="Khattab, Sherif" userId="c83b1e15-36f3-4f46-aceb-05aac24c545e" providerId="ADAL" clId="{EA83E2AC-7F67-0D4D-9FAB-D5A57BD00645}" dt="2022-04-14T03:37:25.811" v="173" actId="2696"/>
        <pc:sldMkLst>
          <pc:docMk/>
          <pc:sldMk cId="1511118281" sldId="708"/>
        </pc:sldMkLst>
      </pc:sldChg>
      <pc:sldChg chg="modSp new mod modAnim">
        <pc:chgData name="Khattab, Sherif" userId="c83b1e15-36f3-4f46-aceb-05aac24c545e" providerId="ADAL" clId="{EA83E2AC-7F67-0D4D-9FAB-D5A57BD00645}" dt="2022-04-14T03:37:50.244" v="181"/>
        <pc:sldMkLst>
          <pc:docMk/>
          <pc:sldMk cId="3952854814" sldId="709"/>
        </pc:sldMkLst>
        <pc:spChg chg="mod">
          <ac:chgData name="Khattab, Sherif" userId="c83b1e15-36f3-4f46-aceb-05aac24c545e" providerId="ADAL" clId="{EA83E2AC-7F67-0D4D-9FAB-D5A57BD00645}" dt="2022-04-14T03:37:11.447" v="172" actId="5793"/>
          <ac:spMkLst>
            <pc:docMk/>
            <pc:sldMk cId="3952854814" sldId="709"/>
            <ac:spMk id="2" creationId="{A5B90349-5FCB-CB2E-77F6-78C09E700B20}"/>
          </ac:spMkLst>
        </pc:spChg>
        <pc:spChg chg="mod">
          <ac:chgData name="Khattab, Sherif" userId="c83b1e15-36f3-4f46-aceb-05aac24c545e" providerId="ADAL" clId="{EA83E2AC-7F67-0D4D-9FAB-D5A57BD00645}" dt="2022-04-14T03:37:42.396" v="179" actId="207"/>
          <ac:spMkLst>
            <pc:docMk/>
            <pc:sldMk cId="3952854814" sldId="709"/>
            <ac:spMk id="3" creationId="{AF98C672-5AFC-A333-B956-0075DB3C9B44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344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9269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68146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32981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0985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51431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0251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54107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1246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797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07476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45566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27189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21484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5303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80469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50492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635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3410873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50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3406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8793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1602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223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17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93024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3646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1602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757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50255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00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15405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271763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98696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744047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81842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614279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463851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05704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543162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12457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296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67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765551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14251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31616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585303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7761248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284271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77483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6672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60890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4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49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8906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0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50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14D48A-9FBC-6BD1-7BD9-3A3819492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BC44476-1053-BB49-9E3C-DE1A6C686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Memory Access (DMA) operation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6EC29D-7B22-C74A-AB3F-3864F14DA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4F31FEA-73C9-A84C-AC55-D973DDE416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9ABCCF-24C1-8F47-B3B9-04F87ED5C3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B495C5E-594E-2F4E-A57E-72B895A641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220" name="Picture 4" descr="5-4">
            <a:extLst>
              <a:ext uri="{FF2B5EF4-FFF2-40B4-BE49-F238E27FC236}">
                <a16:creationId xmlns:a16="http://schemas.microsoft.com/office/drawing/2014/main" id="{A445DBDC-0858-844E-83E0-117D2B78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8" y="1931917"/>
            <a:ext cx="9580839" cy="427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4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C02B-D2CB-4A46-9FDF-BA12351F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D748-4340-4329-AB52-42E6E863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DF694-8F6F-40F9-97FB-9C5326D403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B085-39DB-497B-BECD-409759F2D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15DE7-99A8-4CDE-BC3D-FDED52FC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1" y="1003818"/>
            <a:ext cx="9016935" cy="60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7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FDC4081-247B-8640-99D8-E507912A4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using DMA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DF035-3E02-1246-8A5A-CD0DE11F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357D48B-4C41-E74C-9FCD-BFF43D7733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CBDE24D-1A2C-FE46-AAB1-E23FBF8E9D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1501679-F29A-8F49-8DBA-CDD6A3C62B6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2500ED41-D855-5F46-BCED-5C4F43D38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" y="1763924"/>
            <a:ext cx="4817344" cy="906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copy_from_user (buffer, p, count);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set_up_DMA_controller();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scheduler(); // and block user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175DAFF2-011D-D74F-B68B-9AC31697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" y="3359855"/>
            <a:ext cx="4787794" cy="906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acknowledge_interrupt();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unblock_user();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return_from_interrupt();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C45F51BC-4747-7848-9E2A-D7B284547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280" y="1931916"/>
            <a:ext cx="3466013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run by system call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30D1B9FE-818F-2041-84B0-8A69CC459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276" y="3527848"/>
            <a:ext cx="371127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run at interrupt time</a:t>
            </a:r>
          </a:p>
        </p:txBody>
      </p:sp>
    </p:spTree>
    <p:extLst>
      <p:ext uri="{BB962C8B-B14F-4D97-AF65-F5344CB8AC3E}">
        <p14:creationId xmlns:p14="http://schemas.microsoft.com/office/powerpoint/2010/main" val="66289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DC2B9783-9E43-2D40-A135-B2514A893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drive structure</a:t>
            </a: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9431478F-568E-2C45-B598-61FC7E37F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423031" cy="6506358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Data stored on surfaces</a:t>
            </a:r>
          </a:p>
          <a:p>
            <a:pPr lvl="1"/>
            <a:r>
              <a:rPr lang="en-US" altLang="en-US"/>
              <a:t>Up to two surfaces per platter</a:t>
            </a:r>
          </a:p>
          <a:p>
            <a:pPr lvl="1"/>
            <a:r>
              <a:rPr lang="en-US" altLang="en-US"/>
              <a:t>One or more platters per disk</a:t>
            </a:r>
          </a:p>
          <a:p>
            <a:r>
              <a:rPr lang="en-US" altLang="en-US"/>
              <a:t>Data in concentric tracks</a:t>
            </a:r>
          </a:p>
          <a:p>
            <a:pPr lvl="1"/>
            <a:r>
              <a:rPr lang="en-US" altLang="en-US"/>
              <a:t>Tracks broken into sectors</a:t>
            </a:r>
          </a:p>
          <a:p>
            <a:pPr lvl="2"/>
            <a:r>
              <a:rPr lang="en-US" altLang="en-US"/>
              <a:t>256B-1KB per sector</a:t>
            </a:r>
          </a:p>
          <a:p>
            <a:pPr lvl="1"/>
            <a:r>
              <a:rPr lang="en-US" altLang="en-US"/>
              <a:t>Cylinder: corresponding tracks on all surfaces</a:t>
            </a:r>
          </a:p>
          <a:p>
            <a:r>
              <a:rPr lang="en-US" altLang="en-US"/>
              <a:t>Data read and written by heads</a:t>
            </a:r>
          </a:p>
          <a:p>
            <a:pPr lvl="1"/>
            <a:r>
              <a:rPr lang="en-US" altLang="en-US"/>
              <a:t>Actuator moves heads</a:t>
            </a:r>
          </a:p>
          <a:p>
            <a:pPr lvl="1"/>
            <a:r>
              <a:rPr lang="en-US" altLang="en-US"/>
              <a:t>Heads move in unison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C62CFE0A-13D5-EC4F-A7AF-54DFE0FD63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2F11F0F2-FAFA-5540-9F0F-84BB28B94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A9621129-6416-2B4E-9DC2-85E8D968587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154" name="AutoShape 2">
            <a:extLst>
              <a:ext uri="{FF2B5EF4-FFF2-40B4-BE49-F238E27FC236}">
                <a16:creationId xmlns:a16="http://schemas.microsoft.com/office/drawing/2014/main" id="{A326BE3B-757E-E545-9E83-FAE1BAC999B9}"/>
              </a:ext>
            </a:extLst>
          </p:cNvPr>
          <p:cNvCxnSpPr>
            <a:cxnSpLocks noChangeShapeType="1"/>
            <a:stCxn id="49219" idx="2"/>
            <a:endCxn id="49158" idx="3"/>
          </p:cNvCxnSpPr>
          <p:nvPr/>
        </p:nvCxnSpPr>
        <p:spPr bwMode="auto">
          <a:xfrm rot="5400000" flipH="1" flipV="1">
            <a:off x="6508953" y="4951690"/>
            <a:ext cx="239162" cy="1104534"/>
          </a:xfrm>
          <a:prstGeom prst="curvedConnector3">
            <a:avLst>
              <a:gd name="adj1" fmla="val -9558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6" name="AutoShape 4">
            <a:extLst>
              <a:ext uri="{FF2B5EF4-FFF2-40B4-BE49-F238E27FC236}">
                <a16:creationId xmlns:a16="http://schemas.microsoft.com/office/drawing/2014/main" id="{B7C5BBEB-F7DD-C04F-8264-57253A05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5307523"/>
            <a:ext cx="120745" cy="1023705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DFD991C9-4B72-0A44-87A1-858E33812163}"/>
              </a:ext>
            </a:extLst>
          </p:cNvPr>
          <p:cNvGrpSpPr>
            <a:grpSpLocks/>
          </p:cNvGrpSpPr>
          <p:nvPr/>
        </p:nvGrpSpPr>
        <p:grpSpPr bwMode="auto">
          <a:xfrm>
            <a:off x="6840986" y="4577803"/>
            <a:ext cx="2320400" cy="944959"/>
            <a:chOff x="3696" y="2688"/>
            <a:chExt cx="1326" cy="540"/>
          </a:xfrm>
        </p:grpSpPr>
        <p:sp>
          <p:nvSpPr>
            <p:cNvPr id="49158" name="Oval 6">
              <a:extLst>
                <a:ext uri="{FF2B5EF4-FFF2-40B4-BE49-F238E27FC236}">
                  <a16:creationId xmlns:a16="http://schemas.microsoft.com/office/drawing/2014/main" id="{748D2219-35A1-D540-BABD-F01395F2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59" name="Oval 7">
              <a:extLst>
                <a:ext uri="{FF2B5EF4-FFF2-40B4-BE49-F238E27FC236}">
                  <a16:creationId xmlns:a16="http://schemas.microsoft.com/office/drawing/2014/main" id="{C39765BC-E189-A645-B630-BE2B8FE1D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781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60" name="AutoShape 8">
              <a:extLst>
                <a:ext uri="{FF2B5EF4-FFF2-40B4-BE49-F238E27FC236}">
                  <a16:creationId xmlns:a16="http://schemas.microsoft.com/office/drawing/2014/main" id="{6FEE2AF5-6C70-6845-AB07-6100497B133F}"/>
                </a:ext>
              </a:extLst>
            </p:cNvPr>
            <p:cNvCxnSpPr>
              <a:cxnSpLocks noChangeShapeType="1"/>
              <a:stCxn id="49159" idx="1"/>
              <a:endCxn id="49159" idx="5"/>
            </p:cNvCxnSpPr>
            <p:nvPr/>
          </p:nvCxnSpPr>
          <p:spPr bwMode="auto">
            <a:xfrm>
              <a:off x="4052" y="283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1" name="AutoShape 9">
              <a:extLst>
                <a:ext uri="{FF2B5EF4-FFF2-40B4-BE49-F238E27FC236}">
                  <a16:creationId xmlns:a16="http://schemas.microsoft.com/office/drawing/2014/main" id="{9E41968C-876C-4B46-8A02-CADCA5F158D7}"/>
                </a:ext>
              </a:extLst>
            </p:cNvPr>
            <p:cNvCxnSpPr>
              <a:cxnSpLocks noChangeShapeType="1"/>
              <a:stCxn id="49159" idx="2"/>
              <a:endCxn id="49159" idx="6"/>
            </p:cNvCxnSpPr>
            <p:nvPr/>
          </p:nvCxnSpPr>
          <p:spPr bwMode="auto">
            <a:xfrm>
              <a:off x="3925" y="2958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2" name="AutoShape 10">
              <a:extLst>
                <a:ext uri="{FF2B5EF4-FFF2-40B4-BE49-F238E27FC236}">
                  <a16:creationId xmlns:a16="http://schemas.microsoft.com/office/drawing/2014/main" id="{84063F9A-558C-CA42-A10F-FB41F405EB6B}"/>
                </a:ext>
              </a:extLst>
            </p:cNvPr>
            <p:cNvCxnSpPr>
              <a:cxnSpLocks noChangeShapeType="1"/>
              <a:stCxn id="49159" idx="0"/>
              <a:endCxn id="49159" idx="4"/>
            </p:cNvCxnSpPr>
            <p:nvPr/>
          </p:nvCxnSpPr>
          <p:spPr bwMode="auto">
            <a:xfrm>
              <a:off x="4359" y="2781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3" name="AutoShape 11">
              <a:extLst>
                <a:ext uri="{FF2B5EF4-FFF2-40B4-BE49-F238E27FC236}">
                  <a16:creationId xmlns:a16="http://schemas.microsoft.com/office/drawing/2014/main" id="{F0A52CA1-01FF-874D-A657-F8DB6C05CB23}"/>
                </a:ext>
              </a:extLst>
            </p:cNvPr>
            <p:cNvCxnSpPr>
              <a:cxnSpLocks noChangeShapeType="1"/>
              <a:stCxn id="49159" idx="3"/>
              <a:endCxn id="49159" idx="7"/>
            </p:cNvCxnSpPr>
            <p:nvPr/>
          </p:nvCxnSpPr>
          <p:spPr bwMode="auto">
            <a:xfrm flipV="1">
              <a:off x="4052" y="283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64" name="Oval 12">
              <a:extLst>
                <a:ext uri="{FF2B5EF4-FFF2-40B4-BE49-F238E27FC236}">
                  <a16:creationId xmlns:a16="http://schemas.microsoft.com/office/drawing/2014/main" id="{602A2A73-D178-554B-A9BB-3E472BEC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837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65" name="Oval 13">
              <a:extLst>
                <a:ext uri="{FF2B5EF4-FFF2-40B4-BE49-F238E27FC236}">
                  <a16:creationId xmlns:a16="http://schemas.microsoft.com/office/drawing/2014/main" id="{B9AB4FA7-C9AA-0445-A5E6-272C73CB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911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66" name="AutoShape 14">
            <a:extLst>
              <a:ext uri="{FF2B5EF4-FFF2-40B4-BE49-F238E27FC236}">
                <a16:creationId xmlns:a16="http://schemas.microsoft.com/office/drawing/2014/main" id="{8E09D9C3-B42C-D14C-83DE-8A2A6048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3968829"/>
            <a:ext cx="120745" cy="1023707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67" name="Group 15">
            <a:extLst>
              <a:ext uri="{FF2B5EF4-FFF2-40B4-BE49-F238E27FC236}">
                <a16:creationId xmlns:a16="http://schemas.microsoft.com/office/drawing/2014/main" id="{07F7A6F3-EEB4-8648-AA50-2DF358F3EAB7}"/>
              </a:ext>
            </a:extLst>
          </p:cNvPr>
          <p:cNvGrpSpPr>
            <a:grpSpLocks/>
          </p:cNvGrpSpPr>
          <p:nvPr/>
        </p:nvGrpSpPr>
        <p:grpSpPr bwMode="auto">
          <a:xfrm>
            <a:off x="6840986" y="3317857"/>
            <a:ext cx="2320400" cy="944959"/>
            <a:chOff x="3696" y="1968"/>
            <a:chExt cx="1326" cy="540"/>
          </a:xfrm>
        </p:grpSpPr>
        <p:sp>
          <p:nvSpPr>
            <p:cNvPr id="49168" name="Oval 16">
              <a:extLst>
                <a:ext uri="{FF2B5EF4-FFF2-40B4-BE49-F238E27FC236}">
                  <a16:creationId xmlns:a16="http://schemas.microsoft.com/office/drawing/2014/main" id="{40A5D7CF-9C6D-0646-B9E8-3156FD82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69" name="Oval 17">
              <a:extLst>
                <a:ext uri="{FF2B5EF4-FFF2-40B4-BE49-F238E27FC236}">
                  <a16:creationId xmlns:a16="http://schemas.microsoft.com/office/drawing/2014/main" id="{D031891F-DE33-8945-8E21-C04C4035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061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70" name="AutoShape 18">
              <a:extLst>
                <a:ext uri="{FF2B5EF4-FFF2-40B4-BE49-F238E27FC236}">
                  <a16:creationId xmlns:a16="http://schemas.microsoft.com/office/drawing/2014/main" id="{451BD078-8F61-ED4D-9667-7E82A873E031}"/>
                </a:ext>
              </a:extLst>
            </p:cNvPr>
            <p:cNvCxnSpPr>
              <a:cxnSpLocks noChangeShapeType="1"/>
              <a:stCxn id="49169" idx="1"/>
              <a:endCxn id="49169" idx="5"/>
            </p:cNvCxnSpPr>
            <p:nvPr/>
          </p:nvCxnSpPr>
          <p:spPr bwMode="auto">
            <a:xfrm>
              <a:off x="4052" y="211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1" name="AutoShape 19">
              <a:extLst>
                <a:ext uri="{FF2B5EF4-FFF2-40B4-BE49-F238E27FC236}">
                  <a16:creationId xmlns:a16="http://schemas.microsoft.com/office/drawing/2014/main" id="{4946E5D9-8F8D-E34F-9BAC-4385539E22BA}"/>
                </a:ext>
              </a:extLst>
            </p:cNvPr>
            <p:cNvCxnSpPr>
              <a:cxnSpLocks noChangeShapeType="1"/>
              <a:stCxn id="49169" idx="2"/>
              <a:endCxn id="49169" idx="6"/>
            </p:cNvCxnSpPr>
            <p:nvPr/>
          </p:nvCxnSpPr>
          <p:spPr bwMode="auto">
            <a:xfrm>
              <a:off x="3925" y="2238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2" name="AutoShape 20">
              <a:extLst>
                <a:ext uri="{FF2B5EF4-FFF2-40B4-BE49-F238E27FC236}">
                  <a16:creationId xmlns:a16="http://schemas.microsoft.com/office/drawing/2014/main" id="{289C2540-DA10-9149-9973-79B516B22C6C}"/>
                </a:ext>
              </a:extLst>
            </p:cNvPr>
            <p:cNvCxnSpPr>
              <a:cxnSpLocks noChangeShapeType="1"/>
              <a:stCxn id="49169" idx="0"/>
              <a:endCxn id="49169" idx="4"/>
            </p:cNvCxnSpPr>
            <p:nvPr/>
          </p:nvCxnSpPr>
          <p:spPr bwMode="auto">
            <a:xfrm>
              <a:off x="4359" y="2061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3" name="AutoShape 21">
              <a:extLst>
                <a:ext uri="{FF2B5EF4-FFF2-40B4-BE49-F238E27FC236}">
                  <a16:creationId xmlns:a16="http://schemas.microsoft.com/office/drawing/2014/main" id="{842ED785-716D-2E45-A356-D74FD241E130}"/>
                </a:ext>
              </a:extLst>
            </p:cNvPr>
            <p:cNvCxnSpPr>
              <a:cxnSpLocks noChangeShapeType="1"/>
              <a:stCxn id="49169" idx="3"/>
              <a:endCxn id="49169" idx="7"/>
            </p:cNvCxnSpPr>
            <p:nvPr/>
          </p:nvCxnSpPr>
          <p:spPr bwMode="auto">
            <a:xfrm flipV="1">
              <a:off x="4052" y="211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74" name="Oval 22">
              <a:extLst>
                <a:ext uri="{FF2B5EF4-FFF2-40B4-BE49-F238E27FC236}">
                  <a16:creationId xmlns:a16="http://schemas.microsoft.com/office/drawing/2014/main" id="{43A030A6-85FE-D947-A491-BC8112A2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117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75" name="Oval 23">
              <a:extLst>
                <a:ext uri="{FF2B5EF4-FFF2-40B4-BE49-F238E27FC236}">
                  <a16:creationId xmlns:a16="http://schemas.microsoft.com/office/drawing/2014/main" id="{63D6D92D-A47E-AC48-A588-6C4C9E5FF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191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76" name="Arc 24">
            <a:extLst>
              <a:ext uri="{FF2B5EF4-FFF2-40B4-BE49-F238E27FC236}">
                <a16:creationId xmlns:a16="http://schemas.microsoft.com/office/drawing/2014/main" id="{DB2AB7B9-31BF-B74B-AE72-20D116EBB1D7}"/>
              </a:ext>
            </a:extLst>
          </p:cNvPr>
          <p:cNvSpPr>
            <a:spLocks/>
          </p:cNvSpPr>
          <p:nvPr/>
        </p:nvSpPr>
        <p:spPr bwMode="auto">
          <a:xfrm>
            <a:off x="7726447" y="6199984"/>
            <a:ext cx="573975" cy="211740"/>
          </a:xfrm>
          <a:custGeom>
            <a:avLst/>
            <a:gdLst>
              <a:gd name="G0" fmla="+- 19788 0 0"/>
              <a:gd name="G1" fmla="+- 16996 0 0"/>
              <a:gd name="G2" fmla="+- 21600 0 0"/>
              <a:gd name="T0" fmla="*/ 33117 w 41388"/>
              <a:gd name="T1" fmla="*/ 0 h 38596"/>
              <a:gd name="T2" fmla="*/ 0 w 41388"/>
              <a:gd name="T3" fmla="*/ 25653 h 38596"/>
              <a:gd name="T4" fmla="*/ 19788 w 41388"/>
              <a:gd name="T5" fmla="*/ 16996 h 38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88" h="38596" fill="none" extrusionOk="0">
                <a:moveTo>
                  <a:pt x="33117" y="-1"/>
                </a:moveTo>
                <a:cubicBezTo>
                  <a:pt x="38338" y="4093"/>
                  <a:pt x="41388" y="10360"/>
                  <a:pt x="41388" y="16996"/>
                </a:cubicBezTo>
                <a:cubicBezTo>
                  <a:pt x="41388" y="28925"/>
                  <a:pt x="31717" y="38596"/>
                  <a:pt x="19788" y="38596"/>
                </a:cubicBezTo>
                <a:cubicBezTo>
                  <a:pt x="11206" y="38596"/>
                  <a:pt x="3438" y="33515"/>
                  <a:pt x="-2" y="25653"/>
                </a:cubicBezTo>
              </a:path>
              <a:path w="41388" h="38596" stroke="0" extrusionOk="0">
                <a:moveTo>
                  <a:pt x="33117" y="-1"/>
                </a:moveTo>
                <a:cubicBezTo>
                  <a:pt x="38338" y="4093"/>
                  <a:pt x="41388" y="10360"/>
                  <a:pt x="41388" y="16996"/>
                </a:cubicBezTo>
                <a:cubicBezTo>
                  <a:pt x="41388" y="28925"/>
                  <a:pt x="31717" y="38596"/>
                  <a:pt x="19788" y="38596"/>
                </a:cubicBezTo>
                <a:cubicBezTo>
                  <a:pt x="11206" y="38596"/>
                  <a:pt x="3438" y="33515"/>
                  <a:pt x="-2" y="25653"/>
                </a:cubicBezTo>
                <a:lnTo>
                  <a:pt x="19788" y="1699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177" name="AutoShape 25">
            <a:extLst>
              <a:ext uri="{FF2B5EF4-FFF2-40B4-BE49-F238E27FC236}">
                <a16:creationId xmlns:a16="http://schemas.microsoft.com/office/drawing/2014/main" id="{413BBC6F-49DD-7C4B-A483-E42B4564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2708883"/>
            <a:ext cx="120745" cy="1023707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78" name="Group 26">
            <a:extLst>
              <a:ext uri="{FF2B5EF4-FFF2-40B4-BE49-F238E27FC236}">
                <a16:creationId xmlns:a16="http://schemas.microsoft.com/office/drawing/2014/main" id="{74D1BA87-E6C2-274E-AB71-F8B641326C9B}"/>
              </a:ext>
            </a:extLst>
          </p:cNvPr>
          <p:cNvGrpSpPr>
            <a:grpSpLocks/>
          </p:cNvGrpSpPr>
          <p:nvPr/>
        </p:nvGrpSpPr>
        <p:grpSpPr bwMode="auto">
          <a:xfrm>
            <a:off x="6853235" y="2393897"/>
            <a:ext cx="2320400" cy="944959"/>
            <a:chOff x="3703" y="1440"/>
            <a:chExt cx="1326" cy="540"/>
          </a:xfrm>
        </p:grpSpPr>
        <p:sp>
          <p:nvSpPr>
            <p:cNvPr id="49179" name="Oval 27">
              <a:extLst>
                <a:ext uri="{FF2B5EF4-FFF2-40B4-BE49-F238E27FC236}">
                  <a16:creationId xmlns:a16="http://schemas.microsoft.com/office/drawing/2014/main" id="{CC41E770-668E-6046-83A5-BD51ED57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440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80" name="Oval 28">
              <a:extLst>
                <a:ext uri="{FF2B5EF4-FFF2-40B4-BE49-F238E27FC236}">
                  <a16:creationId xmlns:a16="http://schemas.microsoft.com/office/drawing/2014/main" id="{B3D1C268-A420-1749-9286-213C4C2C2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533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81" name="AutoShape 29">
              <a:extLst>
                <a:ext uri="{FF2B5EF4-FFF2-40B4-BE49-F238E27FC236}">
                  <a16:creationId xmlns:a16="http://schemas.microsoft.com/office/drawing/2014/main" id="{3BDA1993-C161-9F48-B7F7-02EBDA43DB97}"/>
                </a:ext>
              </a:extLst>
            </p:cNvPr>
            <p:cNvCxnSpPr>
              <a:cxnSpLocks noChangeShapeType="1"/>
              <a:stCxn id="49180" idx="1"/>
              <a:endCxn id="49180" idx="5"/>
            </p:cNvCxnSpPr>
            <p:nvPr/>
          </p:nvCxnSpPr>
          <p:spPr bwMode="auto">
            <a:xfrm>
              <a:off x="4059" y="1585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2" name="AutoShape 30">
              <a:extLst>
                <a:ext uri="{FF2B5EF4-FFF2-40B4-BE49-F238E27FC236}">
                  <a16:creationId xmlns:a16="http://schemas.microsoft.com/office/drawing/2014/main" id="{6971619F-E844-ED4E-A076-FD19FF490D35}"/>
                </a:ext>
              </a:extLst>
            </p:cNvPr>
            <p:cNvCxnSpPr>
              <a:cxnSpLocks noChangeShapeType="1"/>
              <a:stCxn id="49180" idx="2"/>
              <a:endCxn id="49180" idx="6"/>
            </p:cNvCxnSpPr>
            <p:nvPr/>
          </p:nvCxnSpPr>
          <p:spPr bwMode="auto">
            <a:xfrm>
              <a:off x="3932" y="1710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3" name="AutoShape 31">
              <a:extLst>
                <a:ext uri="{FF2B5EF4-FFF2-40B4-BE49-F238E27FC236}">
                  <a16:creationId xmlns:a16="http://schemas.microsoft.com/office/drawing/2014/main" id="{B22900F0-43CC-D345-A0BC-AC69F7BBBC22}"/>
                </a:ext>
              </a:extLst>
            </p:cNvPr>
            <p:cNvCxnSpPr>
              <a:cxnSpLocks noChangeShapeType="1"/>
              <a:stCxn id="49180" idx="0"/>
              <a:endCxn id="49180" idx="4"/>
            </p:cNvCxnSpPr>
            <p:nvPr/>
          </p:nvCxnSpPr>
          <p:spPr bwMode="auto">
            <a:xfrm>
              <a:off x="4366" y="1533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4" name="AutoShape 32">
              <a:extLst>
                <a:ext uri="{FF2B5EF4-FFF2-40B4-BE49-F238E27FC236}">
                  <a16:creationId xmlns:a16="http://schemas.microsoft.com/office/drawing/2014/main" id="{91CFEE10-5DDB-1A4C-8942-7E753F78066D}"/>
                </a:ext>
              </a:extLst>
            </p:cNvPr>
            <p:cNvCxnSpPr>
              <a:cxnSpLocks noChangeShapeType="1"/>
              <a:stCxn id="49180" idx="3"/>
              <a:endCxn id="49180" idx="7"/>
            </p:cNvCxnSpPr>
            <p:nvPr/>
          </p:nvCxnSpPr>
          <p:spPr bwMode="auto">
            <a:xfrm flipV="1">
              <a:off x="4059" y="1585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5" name="Oval 33">
              <a:extLst>
                <a:ext uri="{FF2B5EF4-FFF2-40B4-BE49-F238E27FC236}">
                  <a16:creationId xmlns:a16="http://schemas.microsoft.com/office/drawing/2014/main" id="{0829A282-D20D-9344-B5C7-7C313E8E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589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86" name="Oval 34">
              <a:extLst>
                <a:ext uri="{FF2B5EF4-FFF2-40B4-BE49-F238E27FC236}">
                  <a16:creationId xmlns:a16="http://schemas.microsoft.com/office/drawing/2014/main" id="{84E97FF6-02FD-DE4B-BA96-E0753806D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663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87" name="AutoShape 35">
            <a:extLst>
              <a:ext uri="{FF2B5EF4-FFF2-40B4-BE49-F238E27FC236}">
                <a16:creationId xmlns:a16="http://schemas.microsoft.com/office/drawing/2014/main" id="{24C9D088-D432-F546-99E1-0794FFAF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1842672"/>
            <a:ext cx="120745" cy="1023705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188" name="Text Box 36">
            <a:extLst>
              <a:ext uri="{FF2B5EF4-FFF2-40B4-BE49-F238E27FC236}">
                <a16:creationId xmlns:a16="http://schemas.microsoft.com/office/drawing/2014/main" id="{CD697CE0-F522-C743-A965-298FB031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824" y="1916887"/>
            <a:ext cx="9251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sector</a:t>
            </a:r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AC0A07B5-B02E-4040-BB39-78C1D4A5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241" y="2157657"/>
            <a:ext cx="778717" cy="6072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49190" name="AutoShape 38">
            <a:extLst>
              <a:ext uri="{FF2B5EF4-FFF2-40B4-BE49-F238E27FC236}">
                <a16:creationId xmlns:a16="http://schemas.microsoft.com/office/drawing/2014/main" id="{E520C7AF-41AD-E24A-8DDB-D35859DAB28E}"/>
              </a:ext>
            </a:extLst>
          </p:cNvPr>
          <p:cNvCxnSpPr>
            <a:cxnSpLocks noChangeShapeType="1"/>
            <a:stCxn id="49180" idx="2"/>
          </p:cNvCxnSpPr>
          <p:nvPr/>
        </p:nvCxnSpPr>
        <p:spPr bwMode="auto">
          <a:xfrm>
            <a:off x="7253967" y="2866377"/>
            <a:ext cx="0" cy="21261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1" name="AutoShape 39">
            <a:extLst>
              <a:ext uri="{FF2B5EF4-FFF2-40B4-BE49-F238E27FC236}">
                <a16:creationId xmlns:a16="http://schemas.microsoft.com/office/drawing/2014/main" id="{A3437FC6-2003-B640-A984-04EF9049BED1}"/>
              </a:ext>
            </a:extLst>
          </p:cNvPr>
          <p:cNvCxnSpPr>
            <a:cxnSpLocks noChangeShapeType="1"/>
            <a:stCxn id="49180" idx="6"/>
          </p:cNvCxnSpPr>
          <p:nvPr/>
        </p:nvCxnSpPr>
        <p:spPr bwMode="auto">
          <a:xfrm>
            <a:off x="8772902" y="2866377"/>
            <a:ext cx="0" cy="21261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2" name="AutoShape 40">
            <a:extLst>
              <a:ext uri="{FF2B5EF4-FFF2-40B4-BE49-F238E27FC236}">
                <a16:creationId xmlns:a16="http://schemas.microsoft.com/office/drawing/2014/main" id="{EA2B693F-2E78-A441-BC18-500433817CCA}"/>
              </a:ext>
            </a:extLst>
          </p:cNvPr>
          <p:cNvCxnSpPr>
            <a:cxnSpLocks noChangeShapeType="1"/>
            <a:stCxn id="49180" idx="3"/>
          </p:cNvCxnSpPr>
          <p:nvPr/>
        </p:nvCxnSpPr>
        <p:spPr bwMode="auto">
          <a:xfrm>
            <a:off x="7476207" y="3085117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3" name="AutoShape 41">
            <a:extLst>
              <a:ext uri="{FF2B5EF4-FFF2-40B4-BE49-F238E27FC236}">
                <a16:creationId xmlns:a16="http://schemas.microsoft.com/office/drawing/2014/main" id="{6C5D7494-0A00-FF4E-9D4C-44166E62C245}"/>
              </a:ext>
            </a:extLst>
          </p:cNvPr>
          <p:cNvCxnSpPr>
            <a:cxnSpLocks noChangeShapeType="1"/>
            <a:stCxn id="49180" idx="5"/>
          </p:cNvCxnSpPr>
          <p:nvPr/>
        </p:nvCxnSpPr>
        <p:spPr bwMode="auto">
          <a:xfrm>
            <a:off x="8550661" y="3085117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4" name="AutoShape 42">
            <a:extLst>
              <a:ext uri="{FF2B5EF4-FFF2-40B4-BE49-F238E27FC236}">
                <a16:creationId xmlns:a16="http://schemas.microsoft.com/office/drawing/2014/main" id="{C339636C-5E78-F247-842B-A89C42F3FF5A}"/>
              </a:ext>
            </a:extLst>
          </p:cNvPr>
          <p:cNvCxnSpPr>
            <a:cxnSpLocks noChangeShapeType="1"/>
            <a:stCxn id="49180" idx="4"/>
          </p:cNvCxnSpPr>
          <p:nvPr/>
        </p:nvCxnSpPr>
        <p:spPr bwMode="auto">
          <a:xfrm>
            <a:off x="8013435" y="3176114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5" name="Text Box 43">
            <a:extLst>
              <a:ext uri="{FF2B5EF4-FFF2-40B4-BE49-F238E27FC236}">
                <a16:creationId xmlns:a16="http://schemas.microsoft.com/office/drawing/2014/main" id="{5D2A2283-FD42-C743-9F48-81574C34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522" y="4121792"/>
            <a:ext cx="111748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cylinder</a:t>
            </a:r>
          </a:p>
        </p:txBody>
      </p:sp>
      <p:cxnSp>
        <p:nvCxnSpPr>
          <p:cNvPr id="49196" name="AutoShape 44">
            <a:extLst>
              <a:ext uri="{FF2B5EF4-FFF2-40B4-BE49-F238E27FC236}">
                <a16:creationId xmlns:a16="http://schemas.microsoft.com/office/drawing/2014/main" id="{EEE4B4F4-8754-714B-9261-243B19057945}"/>
              </a:ext>
            </a:extLst>
          </p:cNvPr>
          <p:cNvCxnSpPr>
            <a:cxnSpLocks noChangeShapeType="1"/>
            <a:stCxn id="49195" idx="3"/>
          </p:cNvCxnSpPr>
          <p:nvPr/>
        </p:nvCxnSpPr>
        <p:spPr bwMode="auto">
          <a:xfrm flipV="1">
            <a:off x="6768002" y="4325816"/>
            <a:ext cx="492966" cy="52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7" name="Text Box 45">
            <a:extLst>
              <a:ext uri="{FF2B5EF4-FFF2-40B4-BE49-F238E27FC236}">
                <a16:creationId xmlns:a16="http://schemas.microsoft.com/office/drawing/2014/main" id="{1F842FC6-67D0-834D-B99C-A7F05CC83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738" y="3063087"/>
            <a:ext cx="939548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platter</a:t>
            </a:r>
          </a:p>
        </p:txBody>
      </p: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833C6DA2-37DC-0C4C-A1B2-F730A1676943}"/>
              </a:ext>
            </a:extLst>
          </p:cNvPr>
          <p:cNvCxnSpPr>
            <a:cxnSpLocks noChangeShapeType="1"/>
            <a:stCxn id="49197" idx="3"/>
            <a:endCxn id="49179" idx="3"/>
          </p:cNvCxnSpPr>
          <p:nvPr/>
        </p:nvCxnSpPr>
        <p:spPr bwMode="auto">
          <a:xfrm flipV="1">
            <a:off x="6684286" y="3200470"/>
            <a:ext cx="508764" cy="7188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9" name="Text Box 47">
            <a:extLst>
              <a:ext uri="{FF2B5EF4-FFF2-40B4-BE49-F238E27FC236}">
                <a16:creationId xmlns:a16="http://schemas.microsoft.com/office/drawing/2014/main" id="{0B110014-C63F-2D46-846D-F5A548EA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929" y="6254950"/>
            <a:ext cx="104214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spindle</a:t>
            </a:r>
          </a:p>
        </p:txBody>
      </p:sp>
      <p:cxnSp>
        <p:nvCxnSpPr>
          <p:cNvPr id="49200" name="AutoShape 48">
            <a:extLst>
              <a:ext uri="{FF2B5EF4-FFF2-40B4-BE49-F238E27FC236}">
                <a16:creationId xmlns:a16="http://schemas.microsoft.com/office/drawing/2014/main" id="{AA3CF14D-673F-184F-8892-70A45C3C5067}"/>
              </a:ext>
            </a:extLst>
          </p:cNvPr>
          <p:cNvCxnSpPr>
            <a:cxnSpLocks noChangeShapeType="1"/>
            <a:stCxn id="49199" idx="3"/>
            <a:endCxn id="49156" idx="2"/>
          </p:cNvCxnSpPr>
          <p:nvPr/>
        </p:nvCxnSpPr>
        <p:spPr bwMode="auto">
          <a:xfrm flipV="1">
            <a:off x="7040069" y="5819376"/>
            <a:ext cx="912118" cy="64484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1" name="Text Box 49">
            <a:extLst>
              <a:ext uri="{FF2B5EF4-FFF2-40B4-BE49-F238E27FC236}">
                <a16:creationId xmlns:a16="http://schemas.microsoft.com/office/drawing/2014/main" id="{78EE9982-9679-924A-9BE8-BC38993E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246" y="3567066"/>
            <a:ext cx="77604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track</a:t>
            </a:r>
          </a:p>
        </p:txBody>
      </p:sp>
      <p:cxnSp>
        <p:nvCxnSpPr>
          <p:cNvPr id="49202" name="AutoShape 50">
            <a:extLst>
              <a:ext uri="{FF2B5EF4-FFF2-40B4-BE49-F238E27FC236}">
                <a16:creationId xmlns:a16="http://schemas.microsoft.com/office/drawing/2014/main" id="{2F573139-9299-D34D-9E67-499F21174F65}"/>
              </a:ext>
            </a:extLst>
          </p:cNvPr>
          <p:cNvCxnSpPr>
            <a:cxnSpLocks noChangeShapeType="1"/>
            <a:stCxn id="49201" idx="3"/>
            <a:endCxn id="49169" idx="2"/>
          </p:cNvCxnSpPr>
          <p:nvPr/>
        </p:nvCxnSpPr>
        <p:spPr bwMode="auto">
          <a:xfrm>
            <a:off x="6520287" y="3776338"/>
            <a:ext cx="721432" cy="139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3" name="AutoShape 51">
            <a:extLst>
              <a:ext uri="{FF2B5EF4-FFF2-40B4-BE49-F238E27FC236}">
                <a16:creationId xmlns:a16="http://schemas.microsoft.com/office/drawing/2014/main" id="{AF076157-8C08-2947-A88C-BD4B31DD8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121" y="1763924"/>
            <a:ext cx="241490" cy="4567304"/>
          </a:xfrm>
          <a:prstGeom prst="can">
            <a:avLst>
              <a:gd name="adj" fmla="val 61818"/>
            </a:avLst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204" name="Group 52">
            <a:extLst>
              <a:ext uri="{FF2B5EF4-FFF2-40B4-BE49-F238E27FC236}">
                <a16:creationId xmlns:a16="http://schemas.microsoft.com/office/drawing/2014/main" id="{D8E358F5-1BB5-2F40-BE2C-D2BF2DC0CE62}"/>
              </a:ext>
            </a:extLst>
          </p:cNvPr>
          <p:cNvGrpSpPr>
            <a:grpSpLocks/>
          </p:cNvGrpSpPr>
          <p:nvPr/>
        </p:nvGrpSpPr>
        <p:grpSpPr bwMode="auto">
          <a:xfrm>
            <a:off x="8452666" y="2945123"/>
            <a:ext cx="1039455" cy="160993"/>
            <a:chOff x="4617" y="1755"/>
            <a:chExt cx="594" cy="92"/>
          </a:xfrm>
        </p:grpSpPr>
        <p:sp>
          <p:nvSpPr>
            <p:cNvPr id="49205" name="AutoShape 53">
              <a:extLst>
                <a:ext uri="{FF2B5EF4-FFF2-40B4-BE49-F238E27FC236}">
                  <a16:creationId xmlns:a16="http://schemas.microsoft.com/office/drawing/2014/main" id="{353051D0-1CA8-194E-8C7C-C663CF628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06" name="Rectangle 54">
              <a:extLst>
                <a:ext uri="{FF2B5EF4-FFF2-40B4-BE49-F238E27FC236}">
                  <a16:creationId xmlns:a16="http://schemas.microsoft.com/office/drawing/2014/main" id="{5D5D9373-A4A0-1A49-8C1B-8F304E939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207" name="Text Box 55">
            <a:extLst>
              <a:ext uri="{FF2B5EF4-FFF2-40B4-BE49-F238E27FC236}">
                <a16:creationId xmlns:a16="http://schemas.microsoft.com/office/drawing/2014/main" id="{AC87B75D-8430-D642-B5AE-55BE7F94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977" y="1444407"/>
            <a:ext cx="78886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head</a:t>
            </a:r>
          </a:p>
        </p:txBody>
      </p:sp>
      <p:cxnSp>
        <p:nvCxnSpPr>
          <p:cNvPr id="49208" name="AutoShape 56">
            <a:extLst>
              <a:ext uri="{FF2B5EF4-FFF2-40B4-BE49-F238E27FC236}">
                <a16:creationId xmlns:a16="http://schemas.microsoft.com/office/drawing/2014/main" id="{7A3EAFC2-BBCC-514A-96F6-C27ADF0B6CC5}"/>
              </a:ext>
            </a:extLst>
          </p:cNvPr>
          <p:cNvCxnSpPr>
            <a:cxnSpLocks noChangeShapeType="1"/>
            <a:stCxn id="49207" idx="2"/>
            <a:endCxn id="49206" idx="0"/>
          </p:cNvCxnSpPr>
          <p:nvPr/>
        </p:nvCxnSpPr>
        <p:spPr bwMode="auto">
          <a:xfrm flipH="1">
            <a:off x="8532288" y="1862950"/>
            <a:ext cx="62122" cy="10856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9" name="Text Box 57">
            <a:extLst>
              <a:ext uri="{FF2B5EF4-FFF2-40B4-BE49-F238E27FC236}">
                <a16:creationId xmlns:a16="http://schemas.microsoft.com/office/drawing/2014/main" id="{2A9B9616-8E21-C547-B731-540CAA44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87" y="6484190"/>
            <a:ext cx="1200448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actuator</a:t>
            </a:r>
          </a:p>
        </p:txBody>
      </p:sp>
      <p:cxnSp>
        <p:nvCxnSpPr>
          <p:cNvPr id="49210" name="AutoShape 58">
            <a:extLst>
              <a:ext uri="{FF2B5EF4-FFF2-40B4-BE49-F238E27FC236}">
                <a16:creationId xmlns:a16="http://schemas.microsoft.com/office/drawing/2014/main" id="{3D6328DA-99DE-0C41-B4B3-88A7611FAC5A}"/>
              </a:ext>
            </a:extLst>
          </p:cNvPr>
          <p:cNvCxnSpPr>
            <a:cxnSpLocks noChangeShapeType="1"/>
            <a:stCxn id="49209" idx="3"/>
            <a:endCxn id="49203" idx="3"/>
          </p:cNvCxnSpPr>
          <p:nvPr/>
        </p:nvCxnSpPr>
        <p:spPr bwMode="auto">
          <a:xfrm flipV="1">
            <a:off x="9173635" y="6331228"/>
            <a:ext cx="439231" cy="3622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211" name="Group 59">
            <a:extLst>
              <a:ext uri="{FF2B5EF4-FFF2-40B4-BE49-F238E27FC236}">
                <a16:creationId xmlns:a16="http://schemas.microsoft.com/office/drawing/2014/main" id="{DF409497-E859-9A47-BDA7-8F133772B015}"/>
              </a:ext>
            </a:extLst>
          </p:cNvPr>
          <p:cNvGrpSpPr>
            <a:grpSpLocks/>
          </p:cNvGrpSpPr>
          <p:nvPr/>
        </p:nvGrpSpPr>
        <p:grpSpPr bwMode="auto">
          <a:xfrm>
            <a:off x="8436917" y="3821835"/>
            <a:ext cx="1039455" cy="160993"/>
            <a:chOff x="4617" y="1755"/>
            <a:chExt cx="594" cy="92"/>
          </a:xfrm>
        </p:grpSpPr>
        <p:sp>
          <p:nvSpPr>
            <p:cNvPr id="49212" name="AutoShape 60">
              <a:extLst>
                <a:ext uri="{FF2B5EF4-FFF2-40B4-BE49-F238E27FC236}">
                  <a16:creationId xmlns:a16="http://schemas.microsoft.com/office/drawing/2014/main" id="{810CFAE3-82FF-024A-99E9-241C9E5160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13" name="Rectangle 61">
              <a:extLst>
                <a:ext uri="{FF2B5EF4-FFF2-40B4-BE49-F238E27FC236}">
                  <a16:creationId xmlns:a16="http://schemas.microsoft.com/office/drawing/2014/main" id="{A0710496-85DB-DC4F-8412-B5294B28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grpSp>
        <p:nvGrpSpPr>
          <p:cNvPr id="49214" name="Group 62">
            <a:extLst>
              <a:ext uri="{FF2B5EF4-FFF2-40B4-BE49-F238E27FC236}">
                <a16:creationId xmlns:a16="http://schemas.microsoft.com/office/drawing/2014/main" id="{FEAB503E-628B-0747-A1A4-A37FD94A3500}"/>
              </a:ext>
            </a:extLst>
          </p:cNvPr>
          <p:cNvGrpSpPr>
            <a:grpSpLocks/>
          </p:cNvGrpSpPr>
          <p:nvPr/>
        </p:nvGrpSpPr>
        <p:grpSpPr bwMode="auto">
          <a:xfrm>
            <a:off x="8436917" y="5081781"/>
            <a:ext cx="1039455" cy="160993"/>
            <a:chOff x="4617" y="1755"/>
            <a:chExt cx="594" cy="92"/>
          </a:xfrm>
        </p:grpSpPr>
        <p:sp>
          <p:nvSpPr>
            <p:cNvPr id="49215" name="AutoShape 63">
              <a:extLst>
                <a:ext uri="{FF2B5EF4-FFF2-40B4-BE49-F238E27FC236}">
                  <a16:creationId xmlns:a16="http://schemas.microsoft.com/office/drawing/2014/main" id="{8C6B54F7-9A12-0043-9668-C4683FD69A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16" name="Rectangle 64">
              <a:extLst>
                <a:ext uri="{FF2B5EF4-FFF2-40B4-BE49-F238E27FC236}">
                  <a16:creationId xmlns:a16="http://schemas.microsoft.com/office/drawing/2014/main" id="{C5741F32-0D0C-9E46-994B-826BEFB08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217" name="AutoShape 65">
            <a:extLst>
              <a:ext uri="{FF2B5EF4-FFF2-40B4-BE49-F238E27FC236}">
                <a16:creationId xmlns:a16="http://schemas.microsoft.com/office/drawing/2014/main" id="{E6C8B380-6B90-9F41-9BE0-465EC9C2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866" y="1553933"/>
            <a:ext cx="251989" cy="503978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218" name="AutoShape 66">
            <a:extLst>
              <a:ext uri="{FF2B5EF4-FFF2-40B4-BE49-F238E27FC236}">
                <a16:creationId xmlns:a16="http://schemas.microsoft.com/office/drawing/2014/main" id="{DEDF8C3D-0FF1-CE46-A444-A5E578A0C33B}"/>
              </a:ext>
            </a:extLst>
          </p:cNvPr>
          <p:cNvSpPr>
            <a:spLocks noChangeArrowheads="1"/>
          </p:cNvSpPr>
          <p:nvPr/>
        </p:nvSpPr>
        <p:spPr bwMode="auto">
          <a:xfrm rot="2231345">
            <a:off x="8856899" y="2477893"/>
            <a:ext cx="251989" cy="503978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219" name="Text Box 67">
            <a:extLst>
              <a:ext uri="{FF2B5EF4-FFF2-40B4-BE49-F238E27FC236}">
                <a16:creationId xmlns:a16="http://schemas.microsoft.com/office/drawing/2014/main" id="{C02B7B22-B140-B442-80EA-06F38A39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841" y="5204995"/>
            <a:ext cx="120885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surfaces</a:t>
            </a:r>
          </a:p>
        </p:txBody>
      </p:sp>
      <p:cxnSp>
        <p:nvCxnSpPr>
          <p:cNvPr id="49220" name="AutoShape 68">
            <a:extLst>
              <a:ext uri="{FF2B5EF4-FFF2-40B4-BE49-F238E27FC236}">
                <a16:creationId xmlns:a16="http://schemas.microsoft.com/office/drawing/2014/main" id="{FB42FCE6-E854-5F40-8713-2465E3786F24}"/>
              </a:ext>
            </a:extLst>
          </p:cNvPr>
          <p:cNvCxnSpPr>
            <a:cxnSpLocks noChangeShapeType="1"/>
            <a:stCxn id="49219" idx="0"/>
            <a:endCxn id="49158" idx="1"/>
          </p:cNvCxnSpPr>
          <p:nvPr/>
        </p:nvCxnSpPr>
        <p:spPr bwMode="auto">
          <a:xfrm rot="5400000" flipH="1" flipV="1">
            <a:off x="6384131" y="4408325"/>
            <a:ext cx="488806" cy="1104534"/>
          </a:xfrm>
          <a:prstGeom prst="curvedConnector3">
            <a:avLst>
              <a:gd name="adj1" fmla="val 17507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388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3" name="Rectangle 11">
            <a:extLst>
              <a:ext uri="{FF2B5EF4-FFF2-40B4-BE49-F238E27FC236}">
                <a16:creationId xmlns:a16="http://schemas.microsoft.com/office/drawing/2014/main" id="{C48E4F67-C149-6E4D-AF58-CC2235884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scheduling algorithms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6A33B69D-A5EE-0745-9585-082AEB187D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7030400" cy="3143749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Schedule disk requests to minimize disk seek time</a:t>
            </a:r>
          </a:p>
          <a:p>
            <a:pPr lvl="1"/>
            <a:r>
              <a:rPr lang="en-US" altLang="en-US"/>
              <a:t>Seek time increases as distance increases (though not linearly)</a:t>
            </a:r>
          </a:p>
          <a:p>
            <a:pPr lvl="1"/>
            <a:r>
              <a:rPr lang="en-US" altLang="en-US"/>
              <a:t>Minimize seek distance -&gt; minimize seek time</a:t>
            </a:r>
          </a:p>
          <a:p>
            <a:r>
              <a:rPr lang="en-US" altLang="en-US"/>
              <a:t>Disk seek algorithm examples assume a request queue &amp; head position (disk has 200 cylinders)</a:t>
            </a:r>
          </a:p>
          <a:p>
            <a:pPr lvl="1"/>
            <a:r>
              <a:rPr lang="en-US" altLang="en-US"/>
              <a:t>Queue = 100, 175, 51, 133, 8, 140, 73, 77</a:t>
            </a:r>
          </a:p>
          <a:p>
            <a:pPr lvl="1"/>
            <a:r>
              <a:rPr lang="en-US" altLang="en-US"/>
              <a:t>Head position = 63</a:t>
            </a: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61B6AAE3-8FA9-A845-B895-9FAADB4521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3D0B05FC-9C9F-454A-B407-9C4296760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180D82C7-A37C-9443-A485-D671B4D686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4" name="Line 2">
            <a:extLst>
              <a:ext uri="{FF2B5EF4-FFF2-40B4-BE49-F238E27FC236}">
                <a16:creationId xmlns:a16="http://schemas.microsoft.com/office/drawing/2014/main" id="{FBEE497D-BE72-6447-AE1C-72F19FC74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359" y="4787794"/>
            <a:ext cx="0" cy="2183906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4515" name="Line 3">
            <a:extLst>
              <a:ext uri="{FF2B5EF4-FFF2-40B4-BE49-F238E27FC236}">
                <a16:creationId xmlns:a16="http://schemas.microsoft.com/office/drawing/2014/main" id="{DDF36D12-5406-B64A-A22E-3CE9754DB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93" y="4787794"/>
            <a:ext cx="0" cy="2183906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4516" name="Line 4">
            <a:extLst>
              <a:ext uri="{FF2B5EF4-FFF2-40B4-BE49-F238E27FC236}">
                <a16:creationId xmlns:a16="http://schemas.microsoft.com/office/drawing/2014/main" id="{6B75CDC1-661E-174E-918F-DDA0D7B7F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2410" y="4787794"/>
            <a:ext cx="0" cy="2183906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7FBF0B44-FDA3-E14E-9041-D25F95FEB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366" y="4787794"/>
            <a:ext cx="0" cy="2183906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id="{125E9782-683C-F440-B991-28674034E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2" y="4787794"/>
            <a:ext cx="0" cy="2183906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914B863D-CA13-354E-997E-9580F33A3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2247" y="4787794"/>
            <a:ext cx="0" cy="2183906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4A856EB3-038F-124D-8B6F-128502EF1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233" y="4787794"/>
            <a:ext cx="0" cy="2183906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4521" name="Line 9">
            <a:extLst>
              <a:ext uri="{FF2B5EF4-FFF2-40B4-BE49-F238E27FC236}">
                <a16:creationId xmlns:a16="http://schemas.microsoft.com/office/drawing/2014/main" id="{945B4BED-D3E3-AB44-A0EF-42F0B8B6A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164" y="4787794"/>
            <a:ext cx="0" cy="2183906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F2CD18A9-F0D8-5E45-82D5-74736119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8" y="4787794"/>
            <a:ext cx="9117108" cy="22416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5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64525" name="Group 13">
            <a:extLst>
              <a:ext uri="{FF2B5EF4-FFF2-40B4-BE49-F238E27FC236}">
                <a16:creationId xmlns:a16="http://schemas.microsoft.com/office/drawing/2014/main" id="{B8052F9F-0EB3-2645-BB51-2604FE4CDAD2}"/>
              </a:ext>
            </a:extLst>
          </p:cNvPr>
          <p:cNvGrpSpPr>
            <a:grpSpLocks/>
          </p:cNvGrpSpPr>
          <p:nvPr/>
        </p:nvGrpSpPr>
        <p:grpSpPr bwMode="auto">
          <a:xfrm>
            <a:off x="5040314" y="5039789"/>
            <a:ext cx="479980" cy="511312"/>
            <a:chOff x="1104" y="2832"/>
            <a:chExt cx="288" cy="312"/>
          </a:xfrm>
        </p:grpSpPr>
        <p:sp>
          <p:nvSpPr>
            <p:cNvPr id="64526" name="Rectangle 14">
              <a:extLst>
                <a:ext uri="{FF2B5EF4-FFF2-40B4-BE49-F238E27FC236}">
                  <a16:creationId xmlns:a16="http://schemas.microsoft.com/office/drawing/2014/main" id="{25726899-9D29-E845-B78C-0F95CA812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4527" name="Text Box 15">
              <a:extLst>
                <a:ext uri="{FF2B5EF4-FFF2-40B4-BE49-F238E27FC236}">
                  <a16:creationId xmlns:a16="http://schemas.microsoft.com/office/drawing/2014/main" id="{FDF331F2-0CD4-B943-BDFB-1191E6CF0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100</a:t>
              </a:r>
            </a:p>
          </p:txBody>
        </p:sp>
      </p:grpSp>
      <p:grpSp>
        <p:nvGrpSpPr>
          <p:cNvPr id="64528" name="Group 16">
            <a:extLst>
              <a:ext uri="{FF2B5EF4-FFF2-40B4-BE49-F238E27FC236}">
                <a16:creationId xmlns:a16="http://schemas.microsoft.com/office/drawing/2014/main" id="{743A2ADC-D60C-3E4F-A14D-A803AB99052F}"/>
              </a:ext>
            </a:extLst>
          </p:cNvPr>
          <p:cNvGrpSpPr>
            <a:grpSpLocks/>
          </p:cNvGrpSpPr>
          <p:nvPr/>
        </p:nvGrpSpPr>
        <p:grpSpPr bwMode="auto">
          <a:xfrm>
            <a:off x="8452668" y="5039789"/>
            <a:ext cx="479980" cy="511312"/>
            <a:chOff x="1104" y="2832"/>
            <a:chExt cx="288" cy="312"/>
          </a:xfrm>
        </p:grpSpPr>
        <p:sp>
          <p:nvSpPr>
            <p:cNvPr id="64529" name="Rectangle 17">
              <a:extLst>
                <a:ext uri="{FF2B5EF4-FFF2-40B4-BE49-F238E27FC236}">
                  <a16:creationId xmlns:a16="http://schemas.microsoft.com/office/drawing/2014/main" id="{529BCBAB-D885-2B4F-987F-E15B098B1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4530" name="Text Box 18">
              <a:extLst>
                <a:ext uri="{FF2B5EF4-FFF2-40B4-BE49-F238E27FC236}">
                  <a16:creationId xmlns:a16="http://schemas.microsoft.com/office/drawing/2014/main" id="{740DA51C-8174-5747-A78A-14F11FDFB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175</a:t>
              </a:r>
            </a:p>
          </p:txBody>
        </p:sp>
      </p:grpSp>
      <p:grpSp>
        <p:nvGrpSpPr>
          <p:cNvPr id="64531" name="Group 19">
            <a:extLst>
              <a:ext uri="{FF2B5EF4-FFF2-40B4-BE49-F238E27FC236}">
                <a16:creationId xmlns:a16="http://schemas.microsoft.com/office/drawing/2014/main" id="{5CEA3874-5839-C04C-B2B7-F4E049302CA7}"/>
              </a:ext>
            </a:extLst>
          </p:cNvPr>
          <p:cNvGrpSpPr>
            <a:grpSpLocks/>
          </p:cNvGrpSpPr>
          <p:nvPr/>
        </p:nvGrpSpPr>
        <p:grpSpPr bwMode="auto">
          <a:xfrm>
            <a:off x="2802155" y="5039789"/>
            <a:ext cx="414981" cy="511312"/>
            <a:chOff x="1104" y="2832"/>
            <a:chExt cx="249" cy="312"/>
          </a:xfrm>
        </p:grpSpPr>
        <p:sp>
          <p:nvSpPr>
            <p:cNvPr id="64532" name="Rectangle 20">
              <a:extLst>
                <a:ext uri="{FF2B5EF4-FFF2-40B4-BE49-F238E27FC236}">
                  <a16:creationId xmlns:a16="http://schemas.microsoft.com/office/drawing/2014/main" id="{11C6D4F3-64BC-914A-BF8A-0E475E8F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4533" name="Text Box 21">
              <a:extLst>
                <a:ext uri="{FF2B5EF4-FFF2-40B4-BE49-F238E27FC236}">
                  <a16:creationId xmlns:a16="http://schemas.microsoft.com/office/drawing/2014/main" id="{D7BC2DDA-9517-C240-95E0-BE37EA727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51</a:t>
              </a:r>
            </a:p>
          </p:txBody>
        </p:sp>
      </p:grpSp>
      <p:grpSp>
        <p:nvGrpSpPr>
          <p:cNvPr id="64534" name="Group 22">
            <a:extLst>
              <a:ext uri="{FF2B5EF4-FFF2-40B4-BE49-F238E27FC236}">
                <a16:creationId xmlns:a16="http://schemas.microsoft.com/office/drawing/2014/main" id="{7678B7F4-3FB7-4B48-AD79-E5F27F14CC6C}"/>
              </a:ext>
            </a:extLst>
          </p:cNvPr>
          <p:cNvGrpSpPr>
            <a:grpSpLocks/>
          </p:cNvGrpSpPr>
          <p:nvPr/>
        </p:nvGrpSpPr>
        <p:grpSpPr bwMode="auto">
          <a:xfrm>
            <a:off x="6534750" y="5039789"/>
            <a:ext cx="479980" cy="511312"/>
            <a:chOff x="1104" y="2832"/>
            <a:chExt cx="288" cy="312"/>
          </a:xfrm>
        </p:grpSpPr>
        <p:sp>
          <p:nvSpPr>
            <p:cNvPr id="64535" name="Rectangle 23">
              <a:extLst>
                <a:ext uri="{FF2B5EF4-FFF2-40B4-BE49-F238E27FC236}">
                  <a16:creationId xmlns:a16="http://schemas.microsoft.com/office/drawing/2014/main" id="{CBEB469A-FD5D-534C-AB4E-9B4385B04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4536" name="Text Box 24">
              <a:extLst>
                <a:ext uri="{FF2B5EF4-FFF2-40B4-BE49-F238E27FC236}">
                  <a16:creationId xmlns:a16="http://schemas.microsoft.com/office/drawing/2014/main" id="{6E283822-5D5D-5144-9D57-842F67C2A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133</a:t>
              </a:r>
            </a:p>
          </p:txBody>
        </p:sp>
      </p:grpSp>
      <p:grpSp>
        <p:nvGrpSpPr>
          <p:cNvPr id="64537" name="Group 25">
            <a:extLst>
              <a:ext uri="{FF2B5EF4-FFF2-40B4-BE49-F238E27FC236}">
                <a16:creationId xmlns:a16="http://schemas.microsoft.com/office/drawing/2014/main" id="{C1016E26-F45E-AC4F-B1D5-F2AC98325FD2}"/>
              </a:ext>
            </a:extLst>
          </p:cNvPr>
          <p:cNvGrpSpPr>
            <a:grpSpLocks/>
          </p:cNvGrpSpPr>
          <p:nvPr/>
        </p:nvGrpSpPr>
        <p:grpSpPr bwMode="auto">
          <a:xfrm>
            <a:off x="843996" y="5039789"/>
            <a:ext cx="346652" cy="511312"/>
            <a:chOff x="1104" y="2832"/>
            <a:chExt cx="208" cy="312"/>
          </a:xfrm>
        </p:grpSpPr>
        <p:sp>
          <p:nvSpPr>
            <p:cNvPr id="64538" name="Rectangle 26">
              <a:extLst>
                <a:ext uri="{FF2B5EF4-FFF2-40B4-BE49-F238E27FC236}">
                  <a16:creationId xmlns:a16="http://schemas.microsoft.com/office/drawing/2014/main" id="{B958148F-277F-514A-ACBC-46D37B5C8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4539" name="Text Box 27">
              <a:extLst>
                <a:ext uri="{FF2B5EF4-FFF2-40B4-BE49-F238E27FC236}">
                  <a16:creationId xmlns:a16="http://schemas.microsoft.com/office/drawing/2014/main" id="{6AB8D133-62F8-6E4D-B491-C789FFB69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2832"/>
              <a:ext cx="81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8</a:t>
              </a:r>
            </a:p>
          </p:txBody>
        </p:sp>
      </p:grpSp>
      <p:grpSp>
        <p:nvGrpSpPr>
          <p:cNvPr id="64540" name="Group 28">
            <a:extLst>
              <a:ext uri="{FF2B5EF4-FFF2-40B4-BE49-F238E27FC236}">
                <a16:creationId xmlns:a16="http://schemas.microsoft.com/office/drawing/2014/main" id="{29E963C1-6D40-2943-88BA-A0B3966E0DAA}"/>
              </a:ext>
            </a:extLst>
          </p:cNvPr>
          <p:cNvGrpSpPr>
            <a:grpSpLocks/>
          </p:cNvGrpSpPr>
          <p:nvPr/>
        </p:nvGrpSpPr>
        <p:grpSpPr bwMode="auto">
          <a:xfrm>
            <a:off x="6861986" y="5433522"/>
            <a:ext cx="479980" cy="511312"/>
            <a:chOff x="1104" y="2832"/>
            <a:chExt cx="288" cy="312"/>
          </a:xfrm>
        </p:grpSpPr>
        <p:sp>
          <p:nvSpPr>
            <p:cNvPr id="64541" name="Rectangle 29">
              <a:extLst>
                <a:ext uri="{FF2B5EF4-FFF2-40B4-BE49-F238E27FC236}">
                  <a16:creationId xmlns:a16="http://schemas.microsoft.com/office/drawing/2014/main" id="{5340444C-BB46-2148-A87A-1A27CCE2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4542" name="Text Box 30">
              <a:extLst>
                <a:ext uri="{FF2B5EF4-FFF2-40B4-BE49-F238E27FC236}">
                  <a16:creationId xmlns:a16="http://schemas.microsoft.com/office/drawing/2014/main" id="{2F92F1C0-F43E-B94F-B7F3-0CC79661A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140</a:t>
              </a:r>
            </a:p>
          </p:txBody>
        </p:sp>
      </p:grpSp>
      <p:grpSp>
        <p:nvGrpSpPr>
          <p:cNvPr id="64543" name="Group 31">
            <a:extLst>
              <a:ext uri="{FF2B5EF4-FFF2-40B4-BE49-F238E27FC236}">
                <a16:creationId xmlns:a16="http://schemas.microsoft.com/office/drawing/2014/main" id="{F2E9FE76-41E0-A546-AD84-61BAA3C9A787}"/>
              </a:ext>
            </a:extLst>
          </p:cNvPr>
          <p:cNvGrpSpPr>
            <a:grpSpLocks/>
          </p:cNvGrpSpPr>
          <p:nvPr/>
        </p:nvGrpSpPr>
        <p:grpSpPr bwMode="auto">
          <a:xfrm>
            <a:off x="3799612" y="5039789"/>
            <a:ext cx="414981" cy="511312"/>
            <a:chOff x="1104" y="2832"/>
            <a:chExt cx="249" cy="312"/>
          </a:xfrm>
        </p:grpSpPr>
        <p:sp>
          <p:nvSpPr>
            <p:cNvPr id="64544" name="Rectangle 32">
              <a:extLst>
                <a:ext uri="{FF2B5EF4-FFF2-40B4-BE49-F238E27FC236}">
                  <a16:creationId xmlns:a16="http://schemas.microsoft.com/office/drawing/2014/main" id="{E5DAA465-0698-BD4D-A725-D70E88251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4545" name="Text Box 33">
              <a:extLst>
                <a:ext uri="{FF2B5EF4-FFF2-40B4-BE49-F238E27FC236}">
                  <a16:creationId xmlns:a16="http://schemas.microsoft.com/office/drawing/2014/main" id="{0ED4411C-67B1-0741-A97F-C2DD51F2E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73</a:t>
              </a:r>
            </a:p>
          </p:txBody>
        </p:sp>
      </p:grpSp>
      <p:grpSp>
        <p:nvGrpSpPr>
          <p:cNvPr id="64546" name="Group 34">
            <a:extLst>
              <a:ext uri="{FF2B5EF4-FFF2-40B4-BE49-F238E27FC236}">
                <a16:creationId xmlns:a16="http://schemas.microsoft.com/office/drawing/2014/main" id="{CD976AF0-779B-B845-8C3B-C5D47941159F}"/>
              </a:ext>
            </a:extLst>
          </p:cNvPr>
          <p:cNvGrpSpPr>
            <a:grpSpLocks/>
          </p:cNvGrpSpPr>
          <p:nvPr/>
        </p:nvGrpSpPr>
        <p:grpSpPr bwMode="auto">
          <a:xfrm>
            <a:off x="3981604" y="5433522"/>
            <a:ext cx="414981" cy="511312"/>
            <a:chOff x="1104" y="2832"/>
            <a:chExt cx="249" cy="312"/>
          </a:xfrm>
        </p:grpSpPr>
        <p:sp>
          <p:nvSpPr>
            <p:cNvPr id="64547" name="Rectangle 35">
              <a:extLst>
                <a:ext uri="{FF2B5EF4-FFF2-40B4-BE49-F238E27FC236}">
                  <a16:creationId xmlns:a16="http://schemas.microsoft.com/office/drawing/2014/main" id="{BB996AC7-4187-AF44-94BF-A2561886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4548" name="Text Box 36">
              <a:extLst>
                <a:ext uri="{FF2B5EF4-FFF2-40B4-BE49-F238E27FC236}">
                  <a16:creationId xmlns:a16="http://schemas.microsoft.com/office/drawing/2014/main" id="{BABAA1C0-C06A-7346-8CA1-94A6B67FD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77</a:t>
              </a:r>
            </a:p>
          </p:txBody>
        </p:sp>
      </p:grpSp>
      <p:grpSp>
        <p:nvGrpSpPr>
          <p:cNvPr id="64549" name="Group 37">
            <a:extLst>
              <a:ext uri="{FF2B5EF4-FFF2-40B4-BE49-F238E27FC236}">
                <a16:creationId xmlns:a16="http://schemas.microsoft.com/office/drawing/2014/main" id="{86EA9D6E-F5C1-E748-B389-992848ADE8AC}"/>
              </a:ext>
            </a:extLst>
          </p:cNvPr>
          <p:cNvGrpSpPr>
            <a:grpSpLocks/>
          </p:cNvGrpSpPr>
          <p:nvPr/>
        </p:nvGrpSpPr>
        <p:grpSpPr bwMode="auto">
          <a:xfrm>
            <a:off x="3309637" y="5039784"/>
            <a:ext cx="432231" cy="425232"/>
            <a:chOff x="1891" y="2880"/>
            <a:chExt cx="247" cy="243"/>
          </a:xfrm>
        </p:grpSpPr>
        <p:sp>
          <p:nvSpPr>
            <p:cNvPr id="64550" name="Oval 38">
              <a:extLst>
                <a:ext uri="{FF2B5EF4-FFF2-40B4-BE49-F238E27FC236}">
                  <a16:creationId xmlns:a16="http://schemas.microsoft.com/office/drawing/2014/main" id="{93AF7D74-0755-E24B-AE05-CCFF68A66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880"/>
              <a:ext cx="247" cy="24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4551" name="AutoShape 39">
              <a:extLst>
                <a:ext uri="{FF2B5EF4-FFF2-40B4-BE49-F238E27FC236}">
                  <a16:creationId xmlns:a16="http://schemas.microsoft.com/office/drawing/2014/main" id="{62F465FB-D281-2440-99C5-797E18EF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933"/>
              <a:ext cx="138" cy="136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64552" name="Text Box 40">
            <a:extLst>
              <a:ext uri="{FF2B5EF4-FFF2-40B4-BE49-F238E27FC236}">
                <a16:creationId xmlns:a16="http://schemas.microsoft.com/office/drawing/2014/main" id="{644466CD-CD9E-C74A-819B-60EA2995D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485" y="6047739"/>
            <a:ext cx="2792619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read/write head position</a:t>
            </a:r>
          </a:p>
        </p:txBody>
      </p:sp>
      <p:cxnSp>
        <p:nvCxnSpPr>
          <p:cNvPr id="64553" name="AutoShape 41">
            <a:extLst>
              <a:ext uri="{FF2B5EF4-FFF2-40B4-BE49-F238E27FC236}">
                <a16:creationId xmlns:a16="http://schemas.microsoft.com/office/drawing/2014/main" id="{823FFA1E-351A-F241-A0F3-607EA6DB429D}"/>
              </a:ext>
            </a:extLst>
          </p:cNvPr>
          <p:cNvCxnSpPr>
            <a:cxnSpLocks noChangeShapeType="1"/>
            <a:stCxn id="64552" idx="0"/>
            <a:endCxn id="64550" idx="4"/>
          </p:cNvCxnSpPr>
          <p:nvPr/>
        </p:nvCxnSpPr>
        <p:spPr bwMode="auto">
          <a:xfrm flipV="1">
            <a:off x="2404795" y="5465016"/>
            <a:ext cx="1120958" cy="58272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4" name="Text Box 42">
            <a:extLst>
              <a:ext uri="{FF2B5EF4-FFF2-40B4-BE49-F238E27FC236}">
                <a16:creationId xmlns:a16="http://schemas.microsoft.com/office/drawing/2014/main" id="{184F2246-CC4C-5043-92FD-EB1A58D6E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175" y="6215732"/>
            <a:ext cx="3733581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disk requests</a:t>
            </a:r>
          </a:p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(cylinder in which block resides)</a:t>
            </a:r>
          </a:p>
        </p:txBody>
      </p:sp>
      <p:cxnSp>
        <p:nvCxnSpPr>
          <p:cNvPr id="64555" name="AutoShape 43">
            <a:extLst>
              <a:ext uri="{FF2B5EF4-FFF2-40B4-BE49-F238E27FC236}">
                <a16:creationId xmlns:a16="http://schemas.microsoft.com/office/drawing/2014/main" id="{A1839ED6-33A1-8740-A9C4-A74EB8084871}"/>
              </a:ext>
            </a:extLst>
          </p:cNvPr>
          <p:cNvCxnSpPr>
            <a:cxnSpLocks noChangeShapeType="1"/>
            <a:stCxn id="64554" idx="3"/>
            <a:endCxn id="64530" idx="2"/>
          </p:cNvCxnSpPr>
          <p:nvPr/>
        </p:nvCxnSpPr>
        <p:spPr bwMode="auto">
          <a:xfrm flipH="1" flipV="1">
            <a:off x="8730990" y="5457688"/>
            <a:ext cx="438766" cy="1128450"/>
          </a:xfrm>
          <a:prstGeom prst="curvedConnector4">
            <a:avLst>
              <a:gd name="adj1" fmla="val -52101"/>
              <a:gd name="adj2" fmla="val 66412"/>
            </a:avLst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56" name="AutoShape 44">
            <a:extLst>
              <a:ext uri="{FF2B5EF4-FFF2-40B4-BE49-F238E27FC236}">
                <a16:creationId xmlns:a16="http://schemas.microsoft.com/office/drawing/2014/main" id="{C33ECAE4-8888-0B4E-AD28-9552AC285314}"/>
              </a:ext>
            </a:extLst>
          </p:cNvPr>
          <p:cNvCxnSpPr>
            <a:cxnSpLocks noChangeShapeType="1"/>
            <a:stCxn id="64554" idx="1"/>
            <a:endCxn id="64547" idx="3"/>
          </p:cNvCxnSpPr>
          <p:nvPr/>
        </p:nvCxnSpPr>
        <p:spPr bwMode="auto">
          <a:xfrm rot="10800000">
            <a:off x="3981605" y="5693276"/>
            <a:ext cx="1454570" cy="89286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7" name="Text Box 45">
            <a:extLst>
              <a:ext uri="{FF2B5EF4-FFF2-40B4-BE49-F238E27FC236}">
                <a16:creationId xmlns:a16="http://schemas.microsoft.com/office/drawing/2014/main" id="{CFB60044-C16C-564E-A7F3-9CF20EF1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" y="4304814"/>
            <a:ext cx="160319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Outside edge</a:t>
            </a:r>
          </a:p>
        </p:txBody>
      </p:sp>
      <p:cxnSp>
        <p:nvCxnSpPr>
          <p:cNvPr id="64558" name="AutoShape 46">
            <a:extLst>
              <a:ext uri="{FF2B5EF4-FFF2-40B4-BE49-F238E27FC236}">
                <a16:creationId xmlns:a16="http://schemas.microsoft.com/office/drawing/2014/main" id="{86ADB89C-3C81-144A-A618-C7F65D3B96B0}"/>
              </a:ext>
            </a:extLst>
          </p:cNvPr>
          <p:cNvCxnSpPr>
            <a:cxnSpLocks noChangeShapeType="1"/>
            <a:stCxn id="64557" idx="3"/>
            <a:endCxn id="64559" idx="1"/>
          </p:cNvCxnSpPr>
          <p:nvPr/>
        </p:nvCxnSpPr>
        <p:spPr bwMode="auto">
          <a:xfrm>
            <a:off x="2107698" y="4514086"/>
            <a:ext cx="593802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9" name="Text Box 47">
            <a:extLst>
              <a:ext uri="{FF2B5EF4-FFF2-40B4-BE49-F238E27FC236}">
                <a16:creationId xmlns:a16="http://schemas.microsoft.com/office/drawing/2014/main" id="{2F1C2B21-9607-9847-A0B7-D2EA70F75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718" y="4304814"/>
            <a:ext cx="1423654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Inside edge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59A65-E988-4E8C-A51D-58A28402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00" y="1342262"/>
            <a:ext cx="3065896" cy="20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43C5-673D-4822-8160-131F7E2C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Arm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507E-9A3C-4E7A-A6CB-BAC71B6E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87503-0F56-4C36-8DC0-2049759C2E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EA4E-3D37-4F6F-A0E9-3810364F38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936AA-4F12-4AC3-BC1E-47616453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1" y="1202159"/>
            <a:ext cx="8532908" cy="56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7" name="Rectangle 11">
            <a:extLst>
              <a:ext uri="{FF2B5EF4-FFF2-40B4-BE49-F238E27FC236}">
                <a16:creationId xmlns:a16="http://schemas.microsoft.com/office/drawing/2014/main" id="{2D5660B3-D582-6047-987F-CA050879E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First-Come-First Served (FCFS)</a:t>
            </a:r>
          </a:p>
        </p:txBody>
      </p: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6012D788-9749-1D4B-8237-27DC5D98D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10096296" cy="259485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Requests serviced in the order in which they arrived</a:t>
            </a:r>
          </a:p>
          <a:p>
            <a:pPr lvl="1"/>
            <a:r>
              <a:rPr lang="en-US" altLang="en-US"/>
              <a:t>Easy to implement!</a:t>
            </a:r>
          </a:p>
          <a:p>
            <a:pPr lvl="1"/>
            <a:r>
              <a:rPr lang="en-US" altLang="en-US"/>
              <a:t>May involve lots of unnecessary seek distance</a:t>
            </a:r>
          </a:p>
          <a:p>
            <a:r>
              <a:rPr lang="en-US" altLang="en-US"/>
              <a:t>Seek order = 100, 175, 51, 133, 8, 140, 73, 77</a:t>
            </a:r>
          </a:p>
          <a:p>
            <a:r>
              <a:rPr lang="en-US" altLang="en-US"/>
              <a:t>Seek distance = (100-63) + (175-100) + (175-51) + (133-51) +</a:t>
            </a:r>
            <a:br>
              <a:rPr lang="en-US" altLang="en-US"/>
            </a:br>
            <a:r>
              <a:rPr lang="en-US" altLang="en-US"/>
              <a:t>(133-8) + (140-8) + (140-73) + (77-73) = 646 cylinders</a:t>
            </a:r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6326B5E4-5350-FC45-B1BB-74D57E4ED1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AD93415D-44DC-674E-B825-351BCA4919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2EE64DE-0D3F-E54E-9445-2087BDCC841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538" name="Line 2">
            <a:extLst>
              <a:ext uri="{FF2B5EF4-FFF2-40B4-BE49-F238E27FC236}">
                <a16:creationId xmlns:a16="http://schemas.microsoft.com/office/drawing/2014/main" id="{11735BC8-E477-2747-B7ED-A2BEBB6AE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359" y="4283815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5539" name="Line 3">
            <a:extLst>
              <a:ext uri="{FF2B5EF4-FFF2-40B4-BE49-F238E27FC236}">
                <a16:creationId xmlns:a16="http://schemas.microsoft.com/office/drawing/2014/main" id="{24E68DE7-5A35-5042-822E-36D5CF34B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93" y="4283815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D4BE8345-A3DB-1645-B28A-511A69ECC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2410" y="4283815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CD8D194C-79A3-3346-9ADC-09A8291DA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366" y="4283815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0D7A9397-6DD1-484A-86BD-2DC562546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2" y="4283815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5543" name="Line 7">
            <a:extLst>
              <a:ext uri="{FF2B5EF4-FFF2-40B4-BE49-F238E27FC236}">
                <a16:creationId xmlns:a16="http://schemas.microsoft.com/office/drawing/2014/main" id="{395A93C0-4F85-C74A-B94B-859F411AB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2247" y="4283815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5544" name="Line 8">
            <a:extLst>
              <a:ext uri="{FF2B5EF4-FFF2-40B4-BE49-F238E27FC236}">
                <a16:creationId xmlns:a16="http://schemas.microsoft.com/office/drawing/2014/main" id="{9E8C7959-0BC0-324B-95BC-E622A3984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233" y="4283815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EF0B8432-B49D-0444-8B87-DB8553CF1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164" y="4283815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5546" name="Rectangle 10">
            <a:extLst>
              <a:ext uri="{FF2B5EF4-FFF2-40B4-BE49-F238E27FC236}">
                <a16:creationId xmlns:a16="http://schemas.microsoft.com/office/drawing/2014/main" id="{33032BCE-6F63-6749-99BF-AE94AD939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59" y="3779837"/>
            <a:ext cx="9117108" cy="3228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5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65549" name="Group 13">
            <a:extLst>
              <a:ext uri="{FF2B5EF4-FFF2-40B4-BE49-F238E27FC236}">
                <a16:creationId xmlns:a16="http://schemas.microsoft.com/office/drawing/2014/main" id="{1274F587-0E68-1146-9D55-14E7BFAD11AD}"/>
              </a:ext>
            </a:extLst>
          </p:cNvPr>
          <p:cNvGrpSpPr>
            <a:grpSpLocks/>
          </p:cNvGrpSpPr>
          <p:nvPr/>
        </p:nvGrpSpPr>
        <p:grpSpPr bwMode="auto">
          <a:xfrm>
            <a:off x="5040314" y="4147327"/>
            <a:ext cx="479980" cy="511312"/>
            <a:chOff x="1104" y="2832"/>
            <a:chExt cx="288" cy="312"/>
          </a:xfrm>
        </p:grpSpPr>
        <p:sp>
          <p:nvSpPr>
            <p:cNvPr id="65550" name="Rectangle 14">
              <a:extLst>
                <a:ext uri="{FF2B5EF4-FFF2-40B4-BE49-F238E27FC236}">
                  <a16:creationId xmlns:a16="http://schemas.microsoft.com/office/drawing/2014/main" id="{F8DA759B-0474-1C46-9DAC-66F15DB6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5551" name="Text Box 15">
              <a:extLst>
                <a:ext uri="{FF2B5EF4-FFF2-40B4-BE49-F238E27FC236}">
                  <a16:creationId xmlns:a16="http://schemas.microsoft.com/office/drawing/2014/main" id="{CE94A919-0DC5-9D4B-8DB0-9D308B438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100</a:t>
              </a:r>
            </a:p>
          </p:txBody>
        </p:sp>
      </p:grpSp>
      <p:grpSp>
        <p:nvGrpSpPr>
          <p:cNvPr id="65552" name="Group 16">
            <a:extLst>
              <a:ext uri="{FF2B5EF4-FFF2-40B4-BE49-F238E27FC236}">
                <a16:creationId xmlns:a16="http://schemas.microsoft.com/office/drawing/2014/main" id="{B3087C6A-D143-4746-8269-C10A17ED6E0E}"/>
              </a:ext>
            </a:extLst>
          </p:cNvPr>
          <p:cNvGrpSpPr>
            <a:grpSpLocks/>
          </p:cNvGrpSpPr>
          <p:nvPr/>
        </p:nvGrpSpPr>
        <p:grpSpPr bwMode="auto">
          <a:xfrm>
            <a:off x="8452668" y="4500812"/>
            <a:ext cx="479980" cy="511312"/>
            <a:chOff x="1104" y="2832"/>
            <a:chExt cx="288" cy="312"/>
          </a:xfrm>
        </p:grpSpPr>
        <p:sp>
          <p:nvSpPr>
            <p:cNvPr id="65553" name="Rectangle 17">
              <a:extLst>
                <a:ext uri="{FF2B5EF4-FFF2-40B4-BE49-F238E27FC236}">
                  <a16:creationId xmlns:a16="http://schemas.microsoft.com/office/drawing/2014/main" id="{9C4170BC-240B-A54D-BBD6-D1ED1ADE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5554" name="Text Box 18">
              <a:extLst>
                <a:ext uri="{FF2B5EF4-FFF2-40B4-BE49-F238E27FC236}">
                  <a16:creationId xmlns:a16="http://schemas.microsoft.com/office/drawing/2014/main" id="{1423ADC8-4E6C-9C45-A551-299469FC9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175</a:t>
              </a:r>
            </a:p>
          </p:txBody>
        </p:sp>
      </p:grpSp>
      <p:grpSp>
        <p:nvGrpSpPr>
          <p:cNvPr id="65555" name="Group 19">
            <a:extLst>
              <a:ext uri="{FF2B5EF4-FFF2-40B4-BE49-F238E27FC236}">
                <a16:creationId xmlns:a16="http://schemas.microsoft.com/office/drawing/2014/main" id="{734DE932-910D-C04D-8CC8-64897BA43F67}"/>
              </a:ext>
            </a:extLst>
          </p:cNvPr>
          <p:cNvGrpSpPr>
            <a:grpSpLocks/>
          </p:cNvGrpSpPr>
          <p:nvPr/>
        </p:nvGrpSpPr>
        <p:grpSpPr bwMode="auto">
          <a:xfrm>
            <a:off x="2802155" y="4852543"/>
            <a:ext cx="414981" cy="511703"/>
            <a:chOff x="1104" y="2832"/>
            <a:chExt cx="249" cy="311"/>
          </a:xfrm>
        </p:grpSpPr>
        <p:sp>
          <p:nvSpPr>
            <p:cNvPr id="65556" name="Rectangle 20">
              <a:extLst>
                <a:ext uri="{FF2B5EF4-FFF2-40B4-BE49-F238E27FC236}">
                  <a16:creationId xmlns:a16="http://schemas.microsoft.com/office/drawing/2014/main" id="{061FCCBB-D351-8D4E-8936-34B49DB78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5557" name="Text Box 21">
              <a:extLst>
                <a:ext uri="{FF2B5EF4-FFF2-40B4-BE49-F238E27FC236}">
                  <a16:creationId xmlns:a16="http://schemas.microsoft.com/office/drawing/2014/main" id="{5AD7B5BE-7C16-564C-AE93-BD17C3AD0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51</a:t>
              </a:r>
            </a:p>
          </p:txBody>
        </p:sp>
      </p:grpSp>
      <p:grpSp>
        <p:nvGrpSpPr>
          <p:cNvPr id="65558" name="Group 22">
            <a:extLst>
              <a:ext uri="{FF2B5EF4-FFF2-40B4-BE49-F238E27FC236}">
                <a16:creationId xmlns:a16="http://schemas.microsoft.com/office/drawing/2014/main" id="{6BB75C4E-E6EC-B34F-9580-B8CBF3A973AC}"/>
              </a:ext>
            </a:extLst>
          </p:cNvPr>
          <p:cNvGrpSpPr>
            <a:grpSpLocks/>
          </p:cNvGrpSpPr>
          <p:nvPr/>
        </p:nvGrpSpPr>
        <p:grpSpPr bwMode="auto">
          <a:xfrm>
            <a:off x="6534750" y="5206032"/>
            <a:ext cx="479980" cy="511312"/>
            <a:chOff x="1104" y="2832"/>
            <a:chExt cx="288" cy="312"/>
          </a:xfrm>
        </p:grpSpPr>
        <p:sp>
          <p:nvSpPr>
            <p:cNvPr id="65559" name="Rectangle 23">
              <a:extLst>
                <a:ext uri="{FF2B5EF4-FFF2-40B4-BE49-F238E27FC236}">
                  <a16:creationId xmlns:a16="http://schemas.microsoft.com/office/drawing/2014/main" id="{E0C2CEBB-7376-8D46-A853-04D456E81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5560" name="Text Box 24">
              <a:extLst>
                <a:ext uri="{FF2B5EF4-FFF2-40B4-BE49-F238E27FC236}">
                  <a16:creationId xmlns:a16="http://schemas.microsoft.com/office/drawing/2014/main" id="{178A3B62-18B6-7C44-9DFF-C854FF437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133</a:t>
              </a:r>
            </a:p>
          </p:txBody>
        </p:sp>
      </p:grpSp>
      <p:grpSp>
        <p:nvGrpSpPr>
          <p:cNvPr id="65561" name="Group 25">
            <a:extLst>
              <a:ext uri="{FF2B5EF4-FFF2-40B4-BE49-F238E27FC236}">
                <a16:creationId xmlns:a16="http://schemas.microsoft.com/office/drawing/2014/main" id="{685D3FC5-6374-1F48-A2F7-755F3AA54687}"/>
              </a:ext>
            </a:extLst>
          </p:cNvPr>
          <p:cNvGrpSpPr>
            <a:grpSpLocks/>
          </p:cNvGrpSpPr>
          <p:nvPr/>
        </p:nvGrpSpPr>
        <p:grpSpPr bwMode="auto">
          <a:xfrm>
            <a:off x="843996" y="5557762"/>
            <a:ext cx="346652" cy="511703"/>
            <a:chOff x="1104" y="2832"/>
            <a:chExt cx="208" cy="311"/>
          </a:xfrm>
        </p:grpSpPr>
        <p:sp>
          <p:nvSpPr>
            <p:cNvPr id="65562" name="Rectangle 26">
              <a:extLst>
                <a:ext uri="{FF2B5EF4-FFF2-40B4-BE49-F238E27FC236}">
                  <a16:creationId xmlns:a16="http://schemas.microsoft.com/office/drawing/2014/main" id="{E85906B0-DFA8-0243-8D19-FD4F4AB36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5563" name="Text Box 27">
              <a:extLst>
                <a:ext uri="{FF2B5EF4-FFF2-40B4-BE49-F238E27FC236}">
                  <a16:creationId xmlns:a16="http://schemas.microsoft.com/office/drawing/2014/main" id="{B01428DF-805F-084E-B4C9-E9B787CB2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2832"/>
              <a:ext cx="8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8</a:t>
              </a:r>
            </a:p>
          </p:txBody>
        </p:sp>
      </p:grpSp>
      <p:grpSp>
        <p:nvGrpSpPr>
          <p:cNvPr id="65564" name="Group 28">
            <a:extLst>
              <a:ext uri="{FF2B5EF4-FFF2-40B4-BE49-F238E27FC236}">
                <a16:creationId xmlns:a16="http://schemas.microsoft.com/office/drawing/2014/main" id="{84AD8057-A10F-D04C-A7C0-D0CF99BC10DA}"/>
              </a:ext>
            </a:extLst>
          </p:cNvPr>
          <p:cNvGrpSpPr>
            <a:grpSpLocks/>
          </p:cNvGrpSpPr>
          <p:nvPr/>
        </p:nvGrpSpPr>
        <p:grpSpPr bwMode="auto">
          <a:xfrm>
            <a:off x="6861986" y="5911251"/>
            <a:ext cx="479980" cy="511312"/>
            <a:chOff x="1104" y="2832"/>
            <a:chExt cx="288" cy="312"/>
          </a:xfrm>
        </p:grpSpPr>
        <p:sp>
          <p:nvSpPr>
            <p:cNvPr id="65565" name="Rectangle 29">
              <a:extLst>
                <a:ext uri="{FF2B5EF4-FFF2-40B4-BE49-F238E27FC236}">
                  <a16:creationId xmlns:a16="http://schemas.microsoft.com/office/drawing/2014/main" id="{7C826A93-C569-334F-8300-0C1B097AE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5566" name="Text Box 30">
              <a:extLst>
                <a:ext uri="{FF2B5EF4-FFF2-40B4-BE49-F238E27FC236}">
                  <a16:creationId xmlns:a16="http://schemas.microsoft.com/office/drawing/2014/main" id="{D189D5CD-D88D-1F47-8BDB-8F97DAE45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140</a:t>
              </a:r>
            </a:p>
          </p:txBody>
        </p:sp>
      </p:grpSp>
      <p:grpSp>
        <p:nvGrpSpPr>
          <p:cNvPr id="65567" name="Group 31">
            <a:extLst>
              <a:ext uri="{FF2B5EF4-FFF2-40B4-BE49-F238E27FC236}">
                <a16:creationId xmlns:a16="http://schemas.microsoft.com/office/drawing/2014/main" id="{2DB8577E-5680-EF4C-A41A-9B2A448B919D}"/>
              </a:ext>
            </a:extLst>
          </p:cNvPr>
          <p:cNvGrpSpPr>
            <a:grpSpLocks/>
          </p:cNvGrpSpPr>
          <p:nvPr/>
        </p:nvGrpSpPr>
        <p:grpSpPr bwMode="auto">
          <a:xfrm>
            <a:off x="3799612" y="6262982"/>
            <a:ext cx="414981" cy="511703"/>
            <a:chOff x="1104" y="2832"/>
            <a:chExt cx="249" cy="311"/>
          </a:xfrm>
        </p:grpSpPr>
        <p:sp>
          <p:nvSpPr>
            <p:cNvPr id="65568" name="Rectangle 32">
              <a:extLst>
                <a:ext uri="{FF2B5EF4-FFF2-40B4-BE49-F238E27FC236}">
                  <a16:creationId xmlns:a16="http://schemas.microsoft.com/office/drawing/2014/main" id="{147438BB-FFE8-6E44-8906-755167E3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5569" name="Text Box 33">
              <a:extLst>
                <a:ext uri="{FF2B5EF4-FFF2-40B4-BE49-F238E27FC236}">
                  <a16:creationId xmlns:a16="http://schemas.microsoft.com/office/drawing/2014/main" id="{294A489D-D045-9B46-B616-A2971EE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73</a:t>
              </a:r>
            </a:p>
          </p:txBody>
        </p:sp>
      </p:grpSp>
      <p:grpSp>
        <p:nvGrpSpPr>
          <p:cNvPr id="65570" name="Group 34">
            <a:extLst>
              <a:ext uri="{FF2B5EF4-FFF2-40B4-BE49-F238E27FC236}">
                <a16:creationId xmlns:a16="http://schemas.microsoft.com/office/drawing/2014/main" id="{24BF766A-9741-5E45-AA12-11F897E1B378}"/>
              </a:ext>
            </a:extLst>
          </p:cNvPr>
          <p:cNvGrpSpPr>
            <a:grpSpLocks/>
          </p:cNvGrpSpPr>
          <p:nvPr/>
        </p:nvGrpSpPr>
        <p:grpSpPr bwMode="auto">
          <a:xfrm>
            <a:off x="3948355" y="6551724"/>
            <a:ext cx="414981" cy="511312"/>
            <a:chOff x="1104" y="2832"/>
            <a:chExt cx="249" cy="312"/>
          </a:xfrm>
        </p:grpSpPr>
        <p:sp>
          <p:nvSpPr>
            <p:cNvPr id="65571" name="Rectangle 35">
              <a:extLst>
                <a:ext uri="{FF2B5EF4-FFF2-40B4-BE49-F238E27FC236}">
                  <a16:creationId xmlns:a16="http://schemas.microsoft.com/office/drawing/2014/main" id="{3036E974-164A-7141-A186-2B01F9CDB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5572" name="Text Box 36">
              <a:extLst>
                <a:ext uri="{FF2B5EF4-FFF2-40B4-BE49-F238E27FC236}">
                  <a16:creationId xmlns:a16="http://schemas.microsoft.com/office/drawing/2014/main" id="{BB012CD5-446C-A547-A70C-91CC4FE0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77</a:t>
              </a:r>
            </a:p>
          </p:txBody>
        </p:sp>
      </p:grpSp>
      <p:sp>
        <p:nvSpPr>
          <p:cNvPr id="65573" name="Text Box 37">
            <a:extLst>
              <a:ext uri="{FF2B5EF4-FFF2-40B4-BE49-F238E27FC236}">
                <a16:creationId xmlns:a16="http://schemas.microsoft.com/office/drawing/2014/main" id="{D8048EFB-A4D3-D140-B5B0-C898576A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38" y="4016077"/>
            <a:ext cx="238706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read/write head start</a:t>
            </a:r>
          </a:p>
        </p:txBody>
      </p:sp>
      <p:cxnSp>
        <p:nvCxnSpPr>
          <p:cNvPr id="65574" name="AutoShape 38">
            <a:extLst>
              <a:ext uri="{FF2B5EF4-FFF2-40B4-BE49-F238E27FC236}">
                <a16:creationId xmlns:a16="http://schemas.microsoft.com/office/drawing/2014/main" id="{4545E4D8-D83D-0447-8394-DC9104A0A2D0}"/>
              </a:ext>
            </a:extLst>
          </p:cNvPr>
          <p:cNvCxnSpPr>
            <a:cxnSpLocks noChangeShapeType="1"/>
            <a:stCxn id="65583" idx="3"/>
            <a:endCxn id="65550" idx="1"/>
          </p:cNvCxnSpPr>
          <p:nvPr/>
        </p:nvCxnSpPr>
        <p:spPr bwMode="auto">
          <a:xfrm>
            <a:off x="3864364" y="4075575"/>
            <a:ext cx="1175951" cy="33150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75" name="AutoShape 39">
            <a:extLst>
              <a:ext uri="{FF2B5EF4-FFF2-40B4-BE49-F238E27FC236}">
                <a16:creationId xmlns:a16="http://schemas.microsoft.com/office/drawing/2014/main" id="{1BFF41FC-9872-3647-82E5-EC65B18E7039}"/>
              </a:ext>
            </a:extLst>
          </p:cNvPr>
          <p:cNvCxnSpPr>
            <a:cxnSpLocks noChangeShapeType="1"/>
            <a:stCxn id="65550" idx="3"/>
            <a:endCxn id="65553" idx="1"/>
          </p:cNvCxnSpPr>
          <p:nvPr/>
        </p:nvCxnSpPr>
        <p:spPr bwMode="auto">
          <a:xfrm>
            <a:off x="5040315" y="4407080"/>
            <a:ext cx="3412354" cy="3534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76" name="AutoShape 40">
            <a:extLst>
              <a:ext uri="{FF2B5EF4-FFF2-40B4-BE49-F238E27FC236}">
                <a16:creationId xmlns:a16="http://schemas.microsoft.com/office/drawing/2014/main" id="{BAC6B199-F686-C940-B0BC-DCB43F989E99}"/>
              </a:ext>
            </a:extLst>
          </p:cNvPr>
          <p:cNvCxnSpPr>
            <a:cxnSpLocks noChangeShapeType="1"/>
            <a:stCxn id="65553" idx="1"/>
            <a:endCxn id="65556" idx="3"/>
          </p:cNvCxnSpPr>
          <p:nvPr/>
        </p:nvCxnSpPr>
        <p:spPr bwMode="auto">
          <a:xfrm flipH="1">
            <a:off x="2802157" y="4760565"/>
            <a:ext cx="5650511" cy="35194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77" name="AutoShape 41">
            <a:extLst>
              <a:ext uri="{FF2B5EF4-FFF2-40B4-BE49-F238E27FC236}">
                <a16:creationId xmlns:a16="http://schemas.microsoft.com/office/drawing/2014/main" id="{46D66B44-AB77-5A42-8BBA-8FF991A0B172}"/>
              </a:ext>
            </a:extLst>
          </p:cNvPr>
          <p:cNvCxnSpPr>
            <a:cxnSpLocks noChangeShapeType="1"/>
            <a:stCxn id="65556" idx="3"/>
            <a:endCxn id="65559" idx="1"/>
          </p:cNvCxnSpPr>
          <p:nvPr/>
        </p:nvCxnSpPr>
        <p:spPr bwMode="auto">
          <a:xfrm>
            <a:off x="2802156" y="5112508"/>
            <a:ext cx="3732595" cy="3532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78" name="AutoShape 42">
            <a:extLst>
              <a:ext uri="{FF2B5EF4-FFF2-40B4-BE49-F238E27FC236}">
                <a16:creationId xmlns:a16="http://schemas.microsoft.com/office/drawing/2014/main" id="{2A335363-2010-644C-A88B-E0281812D6B9}"/>
              </a:ext>
            </a:extLst>
          </p:cNvPr>
          <p:cNvCxnSpPr>
            <a:cxnSpLocks noChangeShapeType="1"/>
            <a:stCxn id="65559" idx="1"/>
            <a:endCxn id="65562" idx="3"/>
          </p:cNvCxnSpPr>
          <p:nvPr/>
        </p:nvCxnSpPr>
        <p:spPr bwMode="auto">
          <a:xfrm flipH="1">
            <a:off x="843995" y="5465785"/>
            <a:ext cx="5690755" cy="3519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79" name="AutoShape 43">
            <a:extLst>
              <a:ext uri="{FF2B5EF4-FFF2-40B4-BE49-F238E27FC236}">
                <a16:creationId xmlns:a16="http://schemas.microsoft.com/office/drawing/2014/main" id="{C8FBEA4D-EE73-C342-B864-341DFD00CFE3}"/>
              </a:ext>
            </a:extLst>
          </p:cNvPr>
          <p:cNvCxnSpPr>
            <a:cxnSpLocks noChangeShapeType="1"/>
            <a:stCxn id="65562" idx="3"/>
            <a:endCxn id="65565" idx="1"/>
          </p:cNvCxnSpPr>
          <p:nvPr/>
        </p:nvCxnSpPr>
        <p:spPr bwMode="auto">
          <a:xfrm>
            <a:off x="843997" y="5817727"/>
            <a:ext cx="6017990" cy="3532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80" name="AutoShape 44">
            <a:extLst>
              <a:ext uri="{FF2B5EF4-FFF2-40B4-BE49-F238E27FC236}">
                <a16:creationId xmlns:a16="http://schemas.microsoft.com/office/drawing/2014/main" id="{3268DB36-E877-6041-9FDA-2999D193216E}"/>
              </a:ext>
            </a:extLst>
          </p:cNvPr>
          <p:cNvCxnSpPr>
            <a:cxnSpLocks noChangeShapeType="1"/>
            <a:stCxn id="65565" idx="1"/>
            <a:endCxn id="65568" idx="3"/>
          </p:cNvCxnSpPr>
          <p:nvPr/>
        </p:nvCxnSpPr>
        <p:spPr bwMode="auto">
          <a:xfrm flipH="1">
            <a:off x="3799614" y="6171004"/>
            <a:ext cx="3062372" cy="35194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5581" name="Group 45">
            <a:extLst>
              <a:ext uri="{FF2B5EF4-FFF2-40B4-BE49-F238E27FC236}">
                <a16:creationId xmlns:a16="http://schemas.microsoft.com/office/drawing/2014/main" id="{3B8DBC77-D0ED-9247-9E66-68953AF33B5A}"/>
              </a:ext>
            </a:extLst>
          </p:cNvPr>
          <p:cNvGrpSpPr>
            <a:grpSpLocks/>
          </p:cNvGrpSpPr>
          <p:nvPr/>
        </p:nvGrpSpPr>
        <p:grpSpPr bwMode="auto">
          <a:xfrm>
            <a:off x="3528378" y="3863834"/>
            <a:ext cx="432232" cy="425232"/>
            <a:chOff x="1891" y="2880"/>
            <a:chExt cx="247" cy="243"/>
          </a:xfrm>
        </p:grpSpPr>
        <p:sp>
          <p:nvSpPr>
            <p:cNvPr id="65582" name="Oval 46">
              <a:extLst>
                <a:ext uri="{FF2B5EF4-FFF2-40B4-BE49-F238E27FC236}">
                  <a16:creationId xmlns:a16="http://schemas.microsoft.com/office/drawing/2014/main" id="{6B1721B5-8E3D-4844-BAC7-E9E3B63EF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880"/>
              <a:ext cx="247" cy="24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5583" name="AutoShape 47">
              <a:extLst>
                <a:ext uri="{FF2B5EF4-FFF2-40B4-BE49-F238E27FC236}">
                  <a16:creationId xmlns:a16="http://schemas.microsoft.com/office/drawing/2014/main" id="{5D278B71-5ED1-FA4F-90FD-1252EBA0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933"/>
              <a:ext cx="138" cy="136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cxnSp>
        <p:nvCxnSpPr>
          <p:cNvPr id="65584" name="AutoShape 48">
            <a:extLst>
              <a:ext uri="{FF2B5EF4-FFF2-40B4-BE49-F238E27FC236}">
                <a16:creationId xmlns:a16="http://schemas.microsoft.com/office/drawing/2014/main" id="{F6D3504F-7A13-A041-9EB5-3562703B1089}"/>
              </a:ext>
            </a:extLst>
          </p:cNvPr>
          <p:cNvCxnSpPr>
            <a:cxnSpLocks noChangeShapeType="1"/>
            <a:stCxn id="65568" idx="1"/>
            <a:endCxn id="65571" idx="1"/>
          </p:cNvCxnSpPr>
          <p:nvPr/>
        </p:nvCxnSpPr>
        <p:spPr bwMode="auto">
          <a:xfrm>
            <a:off x="3799612" y="6522947"/>
            <a:ext cx="148744" cy="2885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68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6C75-3E2A-48A7-8109-AC1AD31E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6126-C41B-44FA-AE4F-A04676D3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EA9E2-A2D7-4EA0-915C-9D9549EBE9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69EF0-DE83-47FF-B772-BB7B8F826E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C9346-12EF-4703-9D70-9C83C63B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6" y="957943"/>
            <a:ext cx="9234994" cy="61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1" name="Rectangle 11">
            <a:extLst>
              <a:ext uri="{FF2B5EF4-FFF2-40B4-BE49-F238E27FC236}">
                <a16:creationId xmlns:a16="http://schemas.microsoft.com/office/drawing/2014/main" id="{C81B9680-07CC-D345-95E4-44F94D9FE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Seek Time First (SSTF)</a:t>
            </a:r>
          </a:p>
        </p:txBody>
      </p:sp>
      <p:sp>
        <p:nvSpPr>
          <p:cNvPr id="66572" name="Rectangle 12">
            <a:extLst>
              <a:ext uri="{FF2B5EF4-FFF2-40B4-BE49-F238E27FC236}">
                <a16:creationId xmlns:a16="http://schemas.microsoft.com/office/drawing/2014/main" id="{27A7C368-C92F-9441-9A5D-3501E43DD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10096296" cy="280721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Service the request with the shortest seek time from the current head position</a:t>
            </a:r>
          </a:p>
          <a:p>
            <a:pPr lvl="1"/>
            <a:r>
              <a:rPr lang="en-US" altLang="en-US"/>
              <a:t>Form of SJF scheduling</a:t>
            </a:r>
          </a:p>
          <a:p>
            <a:pPr lvl="1"/>
            <a:r>
              <a:rPr lang="en-US" altLang="en-US"/>
              <a:t>May starve some requests</a:t>
            </a:r>
          </a:p>
          <a:p>
            <a:r>
              <a:rPr lang="en-US" altLang="en-US"/>
              <a:t>Seek order = 73, 77, 100, 133, 140, 175, 51, 8</a:t>
            </a:r>
          </a:p>
          <a:p>
            <a:r>
              <a:rPr lang="en-US" altLang="en-US"/>
              <a:t>Seek distance = 10 + 4 + 23 + 33 + 7 + 35 + 124 + 43 = 279 cylinders</a:t>
            </a:r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C466CC0-A73D-1C46-B1E0-222EB19451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D53E9570-1265-FE41-8051-D6C56DAC07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72D32B8E-FFFD-A549-AA33-7A6FACBBF72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562" name="Line 2">
            <a:extLst>
              <a:ext uri="{FF2B5EF4-FFF2-40B4-BE49-F238E27FC236}">
                <a16:creationId xmlns:a16="http://schemas.microsoft.com/office/drawing/2014/main" id="{FC1A29A2-E8A3-384E-9B9B-36D91F0E8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359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D816A5E7-894D-CF4D-9947-B1A0036A0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93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62DF3C6F-60AB-2E4A-815F-E8CE2E21A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2410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F92D1407-3211-4E4D-B2EE-791770D76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366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F1AADFA2-1841-FA49-AEF6-72E2B8981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2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41E5A8DB-348A-1147-80A0-F2F147A35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2247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2E6B69CD-5C4E-474F-8102-D564A61FC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233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C64632D3-9811-4F4A-ACFB-2D8581939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164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6570" name="Rectangle 10">
            <a:extLst>
              <a:ext uri="{FF2B5EF4-FFF2-40B4-BE49-F238E27FC236}">
                <a16:creationId xmlns:a16="http://schemas.microsoft.com/office/drawing/2014/main" id="{0160AB17-ADAD-374B-BDB8-EA4CFBEE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58" y="3937331"/>
            <a:ext cx="8929866" cy="3034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5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66573" name="Group 13">
            <a:extLst>
              <a:ext uri="{FF2B5EF4-FFF2-40B4-BE49-F238E27FC236}">
                <a16:creationId xmlns:a16="http://schemas.microsoft.com/office/drawing/2014/main" id="{9E96FF62-5A5A-714C-B9EC-9ED214660FF5}"/>
              </a:ext>
            </a:extLst>
          </p:cNvPr>
          <p:cNvGrpSpPr>
            <a:grpSpLocks/>
          </p:cNvGrpSpPr>
          <p:nvPr/>
        </p:nvGrpSpPr>
        <p:grpSpPr bwMode="auto">
          <a:xfrm>
            <a:off x="5040314" y="5183616"/>
            <a:ext cx="479980" cy="738890"/>
            <a:chOff x="1104" y="2444"/>
            <a:chExt cx="288" cy="594"/>
          </a:xfrm>
        </p:grpSpPr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4AF35954-8A0B-F447-AF9C-91F68FA01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44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6575" name="Text Box 15">
              <a:extLst>
                <a:ext uri="{FF2B5EF4-FFF2-40B4-BE49-F238E27FC236}">
                  <a16:creationId xmlns:a16="http://schemas.microsoft.com/office/drawing/2014/main" id="{8CAC196B-05F7-BA4D-B06F-3AB28BCA7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702"/>
              <a:ext cx="24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100</a:t>
              </a:r>
            </a:p>
          </p:txBody>
        </p:sp>
      </p:grpSp>
      <p:grpSp>
        <p:nvGrpSpPr>
          <p:cNvPr id="66576" name="Group 16">
            <a:extLst>
              <a:ext uri="{FF2B5EF4-FFF2-40B4-BE49-F238E27FC236}">
                <a16:creationId xmlns:a16="http://schemas.microsoft.com/office/drawing/2014/main" id="{395937FC-7A30-4348-9A33-6F59105DCCF4}"/>
              </a:ext>
            </a:extLst>
          </p:cNvPr>
          <p:cNvGrpSpPr>
            <a:grpSpLocks/>
          </p:cNvGrpSpPr>
          <p:nvPr/>
        </p:nvGrpSpPr>
        <p:grpSpPr bwMode="auto">
          <a:xfrm>
            <a:off x="8484166" y="6069492"/>
            <a:ext cx="479980" cy="900152"/>
            <a:chOff x="1104" y="2442"/>
            <a:chExt cx="288" cy="728"/>
          </a:xfrm>
        </p:grpSpPr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635E3078-9363-0F4C-B4D6-788D2C74D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42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6578" name="Text Box 18">
              <a:extLst>
                <a:ext uri="{FF2B5EF4-FFF2-40B4-BE49-F238E27FC236}">
                  <a16:creationId xmlns:a16="http://schemas.microsoft.com/office/drawing/2014/main" id="{F78B10CA-E225-B340-A8C8-98982F8F0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175</a:t>
              </a:r>
            </a:p>
          </p:txBody>
        </p:sp>
      </p:grpSp>
      <p:grpSp>
        <p:nvGrpSpPr>
          <p:cNvPr id="66579" name="Group 19">
            <a:extLst>
              <a:ext uri="{FF2B5EF4-FFF2-40B4-BE49-F238E27FC236}">
                <a16:creationId xmlns:a16="http://schemas.microsoft.com/office/drawing/2014/main" id="{7D9B55C1-CB23-2D48-B50D-3D090F3D6F40}"/>
              </a:ext>
            </a:extLst>
          </p:cNvPr>
          <p:cNvGrpSpPr>
            <a:grpSpLocks/>
          </p:cNvGrpSpPr>
          <p:nvPr/>
        </p:nvGrpSpPr>
        <p:grpSpPr bwMode="auto">
          <a:xfrm>
            <a:off x="2802155" y="4980274"/>
            <a:ext cx="414981" cy="1725314"/>
            <a:chOff x="1104" y="2832"/>
            <a:chExt cx="249" cy="1387"/>
          </a:xfrm>
        </p:grpSpPr>
        <p:sp>
          <p:nvSpPr>
            <p:cNvPr id="66580" name="Rectangle 20">
              <a:extLst>
                <a:ext uri="{FF2B5EF4-FFF2-40B4-BE49-F238E27FC236}">
                  <a16:creationId xmlns:a16="http://schemas.microsoft.com/office/drawing/2014/main" id="{43184DCD-D0BB-3E46-97C6-C572092E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14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6581" name="Text Box 21">
              <a:extLst>
                <a:ext uri="{FF2B5EF4-FFF2-40B4-BE49-F238E27FC236}">
                  <a16:creationId xmlns:a16="http://schemas.microsoft.com/office/drawing/2014/main" id="{A504236E-119A-3B45-958F-13047ECEF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51</a:t>
              </a:r>
            </a:p>
          </p:txBody>
        </p:sp>
      </p:grpSp>
      <p:grpSp>
        <p:nvGrpSpPr>
          <p:cNvPr id="66582" name="Group 22">
            <a:extLst>
              <a:ext uri="{FF2B5EF4-FFF2-40B4-BE49-F238E27FC236}">
                <a16:creationId xmlns:a16="http://schemas.microsoft.com/office/drawing/2014/main" id="{A9743728-8813-204F-A497-F26178A8D347}"/>
              </a:ext>
            </a:extLst>
          </p:cNvPr>
          <p:cNvGrpSpPr>
            <a:grpSpLocks/>
          </p:cNvGrpSpPr>
          <p:nvPr/>
        </p:nvGrpSpPr>
        <p:grpSpPr bwMode="auto">
          <a:xfrm>
            <a:off x="6534750" y="5361334"/>
            <a:ext cx="479980" cy="655331"/>
            <a:chOff x="1104" y="2308"/>
            <a:chExt cx="288" cy="530"/>
          </a:xfrm>
        </p:grpSpPr>
        <p:sp>
          <p:nvSpPr>
            <p:cNvPr id="66583" name="Rectangle 23">
              <a:extLst>
                <a:ext uri="{FF2B5EF4-FFF2-40B4-BE49-F238E27FC236}">
                  <a16:creationId xmlns:a16="http://schemas.microsoft.com/office/drawing/2014/main" id="{37B0E574-C2FF-D843-9C65-D19F07AD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31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6584" name="Text Box 24">
              <a:extLst>
                <a:ext uri="{FF2B5EF4-FFF2-40B4-BE49-F238E27FC236}">
                  <a16:creationId xmlns:a16="http://schemas.microsoft.com/office/drawing/2014/main" id="{D558D623-6AEB-A947-A926-789F53ACA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308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133</a:t>
              </a:r>
            </a:p>
          </p:txBody>
        </p:sp>
      </p:grpSp>
      <p:grpSp>
        <p:nvGrpSpPr>
          <p:cNvPr id="66585" name="Group 25">
            <a:extLst>
              <a:ext uri="{FF2B5EF4-FFF2-40B4-BE49-F238E27FC236}">
                <a16:creationId xmlns:a16="http://schemas.microsoft.com/office/drawing/2014/main" id="{332829AE-4D7D-F749-B286-738AD1A9D46F}"/>
              </a:ext>
            </a:extLst>
          </p:cNvPr>
          <p:cNvGrpSpPr>
            <a:grpSpLocks/>
          </p:cNvGrpSpPr>
          <p:nvPr/>
        </p:nvGrpSpPr>
        <p:grpSpPr bwMode="auto">
          <a:xfrm>
            <a:off x="843996" y="5323239"/>
            <a:ext cx="346652" cy="1503889"/>
            <a:chOff x="1104" y="2832"/>
            <a:chExt cx="208" cy="1209"/>
          </a:xfrm>
        </p:grpSpPr>
        <p:sp>
          <p:nvSpPr>
            <p:cNvPr id="66586" name="Rectangle 26">
              <a:extLst>
                <a:ext uri="{FF2B5EF4-FFF2-40B4-BE49-F238E27FC236}">
                  <a16:creationId xmlns:a16="http://schemas.microsoft.com/office/drawing/2014/main" id="{B5568756-161D-7147-A3C7-B4F1AB367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706"/>
              <a:ext cx="0" cy="3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6587" name="Text Box 27">
              <a:extLst>
                <a:ext uri="{FF2B5EF4-FFF2-40B4-BE49-F238E27FC236}">
                  <a16:creationId xmlns:a16="http://schemas.microsoft.com/office/drawing/2014/main" id="{89339447-B88B-614B-8179-8FAF514D6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2832"/>
              <a:ext cx="8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8</a:t>
              </a:r>
            </a:p>
          </p:txBody>
        </p:sp>
      </p:grpSp>
      <p:grpSp>
        <p:nvGrpSpPr>
          <p:cNvPr id="66588" name="Group 28">
            <a:extLst>
              <a:ext uri="{FF2B5EF4-FFF2-40B4-BE49-F238E27FC236}">
                <a16:creationId xmlns:a16="http://schemas.microsoft.com/office/drawing/2014/main" id="{6E0B1583-CAAE-A442-876B-A7FDCCC19723}"/>
              </a:ext>
            </a:extLst>
          </p:cNvPr>
          <p:cNvGrpSpPr>
            <a:grpSpLocks/>
          </p:cNvGrpSpPr>
          <p:nvPr/>
        </p:nvGrpSpPr>
        <p:grpSpPr bwMode="auto">
          <a:xfrm>
            <a:off x="6861986" y="5779739"/>
            <a:ext cx="479980" cy="990415"/>
            <a:chOff x="1104" y="2369"/>
            <a:chExt cx="288" cy="801"/>
          </a:xfrm>
        </p:grpSpPr>
        <p:sp>
          <p:nvSpPr>
            <p:cNvPr id="66589" name="Rectangle 29">
              <a:extLst>
                <a:ext uri="{FF2B5EF4-FFF2-40B4-BE49-F238E27FC236}">
                  <a16:creationId xmlns:a16="http://schemas.microsoft.com/office/drawing/2014/main" id="{92F15159-3B51-4444-99D1-13675863E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69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6590" name="Text Box 30">
              <a:extLst>
                <a:ext uri="{FF2B5EF4-FFF2-40B4-BE49-F238E27FC236}">
                  <a16:creationId xmlns:a16="http://schemas.microsoft.com/office/drawing/2014/main" id="{82729B88-6FF9-124E-B3E9-7BF190517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140</a:t>
              </a:r>
            </a:p>
          </p:txBody>
        </p:sp>
      </p:grpSp>
      <p:grpSp>
        <p:nvGrpSpPr>
          <p:cNvPr id="66591" name="Group 31">
            <a:extLst>
              <a:ext uri="{FF2B5EF4-FFF2-40B4-BE49-F238E27FC236}">
                <a16:creationId xmlns:a16="http://schemas.microsoft.com/office/drawing/2014/main" id="{718056D7-E931-0B40-BA76-791EF407EBB5}"/>
              </a:ext>
            </a:extLst>
          </p:cNvPr>
          <p:cNvGrpSpPr>
            <a:grpSpLocks/>
          </p:cNvGrpSpPr>
          <p:nvPr/>
        </p:nvGrpSpPr>
        <p:grpSpPr bwMode="auto">
          <a:xfrm>
            <a:off x="3799612" y="4294315"/>
            <a:ext cx="414981" cy="510008"/>
            <a:chOff x="1104" y="2832"/>
            <a:chExt cx="249" cy="410"/>
          </a:xfrm>
        </p:grpSpPr>
        <p:sp>
          <p:nvSpPr>
            <p:cNvPr id="66592" name="Rectangle 32">
              <a:extLst>
                <a:ext uri="{FF2B5EF4-FFF2-40B4-BE49-F238E27FC236}">
                  <a16:creationId xmlns:a16="http://schemas.microsoft.com/office/drawing/2014/main" id="{469A8802-86F0-504D-8C95-61C3CF730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6593" name="Text Box 33">
              <a:extLst>
                <a:ext uri="{FF2B5EF4-FFF2-40B4-BE49-F238E27FC236}">
                  <a16:creationId xmlns:a16="http://schemas.microsoft.com/office/drawing/2014/main" id="{381C6101-D32B-8F4F-9581-A66CF7717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73</a:t>
              </a:r>
            </a:p>
          </p:txBody>
        </p:sp>
      </p:grpSp>
      <p:grpSp>
        <p:nvGrpSpPr>
          <p:cNvPr id="66594" name="Group 34">
            <a:extLst>
              <a:ext uri="{FF2B5EF4-FFF2-40B4-BE49-F238E27FC236}">
                <a16:creationId xmlns:a16="http://schemas.microsoft.com/office/drawing/2014/main" id="{5D204A15-15E5-D445-B07A-483A62BDB7FF}"/>
              </a:ext>
            </a:extLst>
          </p:cNvPr>
          <p:cNvGrpSpPr>
            <a:grpSpLocks/>
          </p:cNvGrpSpPr>
          <p:nvPr/>
        </p:nvGrpSpPr>
        <p:grpSpPr bwMode="auto">
          <a:xfrm>
            <a:off x="3981604" y="4637300"/>
            <a:ext cx="414981" cy="510008"/>
            <a:chOff x="1104" y="2832"/>
            <a:chExt cx="249" cy="410"/>
          </a:xfrm>
        </p:grpSpPr>
        <p:sp>
          <p:nvSpPr>
            <p:cNvPr id="66595" name="Rectangle 35">
              <a:extLst>
                <a:ext uri="{FF2B5EF4-FFF2-40B4-BE49-F238E27FC236}">
                  <a16:creationId xmlns:a16="http://schemas.microsoft.com/office/drawing/2014/main" id="{69A65FCE-ADB8-844D-B59B-294643DA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6596" name="Text Box 36">
              <a:extLst>
                <a:ext uri="{FF2B5EF4-FFF2-40B4-BE49-F238E27FC236}">
                  <a16:creationId xmlns:a16="http://schemas.microsoft.com/office/drawing/2014/main" id="{6D08BF2B-29D7-814F-8704-B927521AF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77</a:t>
              </a:r>
            </a:p>
          </p:txBody>
        </p:sp>
      </p:grpSp>
      <p:sp>
        <p:nvSpPr>
          <p:cNvPr id="66597" name="Text Box 37">
            <a:extLst>
              <a:ext uri="{FF2B5EF4-FFF2-40B4-BE49-F238E27FC236}">
                <a16:creationId xmlns:a16="http://schemas.microsoft.com/office/drawing/2014/main" id="{AF59A632-8283-0142-9F81-7D36BF6E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97" y="4199819"/>
            <a:ext cx="238706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read/write head start</a:t>
            </a:r>
          </a:p>
        </p:txBody>
      </p:sp>
      <p:cxnSp>
        <p:nvCxnSpPr>
          <p:cNvPr id="66598" name="AutoShape 38">
            <a:extLst>
              <a:ext uri="{FF2B5EF4-FFF2-40B4-BE49-F238E27FC236}">
                <a16:creationId xmlns:a16="http://schemas.microsoft.com/office/drawing/2014/main" id="{7E82210F-193B-0A40-8866-FEF33AEFCAA9}"/>
              </a:ext>
            </a:extLst>
          </p:cNvPr>
          <p:cNvCxnSpPr>
            <a:cxnSpLocks noChangeShapeType="1"/>
            <a:stCxn id="66607" idx="5"/>
            <a:endCxn id="66592" idx="1"/>
          </p:cNvCxnSpPr>
          <p:nvPr/>
        </p:nvCxnSpPr>
        <p:spPr bwMode="auto">
          <a:xfrm>
            <a:off x="3561325" y="4310788"/>
            <a:ext cx="238288" cy="2416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9" name="AutoShape 39">
            <a:extLst>
              <a:ext uri="{FF2B5EF4-FFF2-40B4-BE49-F238E27FC236}">
                <a16:creationId xmlns:a16="http://schemas.microsoft.com/office/drawing/2014/main" id="{B38CA58C-1571-F745-B4DF-6B2B16037889}"/>
              </a:ext>
            </a:extLst>
          </p:cNvPr>
          <p:cNvCxnSpPr>
            <a:cxnSpLocks noChangeShapeType="1"/>
            <a:stCxn id="66595" idx="1"/>
          </p:cNvCxnSpPr>
          <p:nvPr/>
        </p:nvCxnSpPr>
        <p:spPr bwMode="auto">
          <a:xfrm>
            <a:off x="3981604" y="4895414"/>
            <a:ext cx="1058707" cy="42785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0" name="AutoShape 40">
            <a:extLst>
              <a:ext uri="{FF2B5EF4-FFF2-40B4-BE49-F238E27FC236}">
                <a16:creationId xmlns:a16="http://schemas.microsoft.com/office/drawing/2014/main" id="{3E0FEBA4-E919-E742-8A9F-7A9D6EFABF4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1416" y="6441186"/>
            <a:ext cx="1958161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1" name="AutoShape 41">
            <a:extLst>
              <a:ext uri="{FF2B5EF4-FFF2-40B4-BE49-F238E27FC236}">
                <a16:creationId xmlns:a16="http://schemas.microsoft.com/office/drawing/2014/main" id="{8215AB82-517B-EB41-AE2F-3A2AF40978E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72410" y="6221692"/>
            <a:ext cx="5711754" cy="2054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2" name="AutoShape 42">
            <a:extLst>
              <a:ext uri="{FF2B5EF4-FFF2-40B4-BE49-F238E27FC236}">
                <a16:creationId xmlns:a16="http://schemas.microsoft.com/office/drawing/2014/main" id="{6AB09063-94D7-EB43-B7E3-A6DD383E98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0314" y="5336539"/>
            <a:ext cx="1494437" cy="3426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3" name="AutoShape 43">
            <a:extLst>
              <a:ext uri="{FF2B5EF4-FFF2-40B4-BE49-F238E27FC236}">
                <a16:creationId xmlns:a16="http://schemas.microsoft.com/office/drawing/2014/main" id="{6FC85ADA-E2DB-7A40-A6E4-89D6ED85ED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61987" y="6022201"/>
            <a:ext cx="1622179" cy="1994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4" name="AutoShape 44">
            <a:extLst>
              <a:ext uri="{FF2B5EF4-FFF2-40B4-BE49-F238E27FC236}">
                <a16:creationId xmlns:a16="http://schemas.microsoft.com/office/drawing/2014/main" id="{E2A7E141-B33E-044E-B151-2CF66CF44DB1}"/>
              </a:ext>
            </a:extLst>
          </p:cNvPr>
          <p:cNvCxnSpPr>
            <a:cxnSpLocks noChangeShapeType="1"/>
            <a:stCxn id="66592" idx="1"/>
            <a:endCxn id="66595" idx="1"/>
          </p:cNvCxnSpPr>
          <p:nvPr/>
        </p:nvCxnSpPr>
        <p:spPr bwMode="auto">
          <a:xfrm>
            <a:off x="3799612" y="4552429"/>
            <a:ext cx="181993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5" name="AutoShape 45">
            <a:extLst>
              <a:ext uri="{FF2B5EF4-FFF2-40B4-BE49-F238E27FC236}">
                <a16:creationId xmlns:a16="http://schemas.microsoft.com/office/drawing/2014/main" id="{38CFA04B-6EB3-9741-9790-88F585BD47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4750" y="5679216"/>
            <a:ext cx="327237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606" name="Group 46">
            <a:extLst>
              <a:ext uri="{FF2B5EF4-FFF2-40B4-BE49-F238E27FC236}">
                <a16:creationId xmlns:a16="http://schemas.microsoft.com/office/drawing/2014/main" id="{8DCEA8C9-F860-5E43-9046-85520C484723}"/>
              </a:ext>
            </a:extLst>
          </p:cNvPr>
          <p:cNvGrpSpPr>
            <a:grpSpLocks/>
          </p:cNvGrpSpPr>
          <p:nvPr/>
        </p:nvGrpSpPr>
        <p:grpSpPr bwMode="auto">
          <a:xfrm>
            <a:off x="3192392" y="3947830"/>
            <a:ext cx="432232" cy="425232"/>
            <a:chOff x="1891" y="2880"/>
            <a:chExt cx="247" cy="243"/>
          </a:xfrm>
        </p:grpSpPr>
        <p:sp>
          <p:nvSpPr>
            <p:cNvPr id="66607" name="Oval 47">
              <a:extLst>
                <a:ext uri="{FF2B5EF4-FFF2-40B4-BE49-F238E27FC236}">
                  <a16:creationId xmlns:a16="http://schemas.microsoft.com/office/drawing/2014/main" id="{0C0A3B93-EAA1-E74F-86C5-9DEBF3B86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880"/>
              <a:ext cx="247" cy="24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6608" name="AutoShape 48">
              <a:extLst>
                <a:ext uri="{FF2B5EF4-FFF2-40B4-BE49-F238E27FC236}">
                  <a16:creationId xmlns:a16="http://schemas.microsoft.com/office/drawing/2014/main" id="{991891E5-0249-AA46-ADD1-1FAFAD52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933"/>
              <a:ext cx="138" cy="136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9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5EAB-8A9B-43BF-A450-BF509452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SSTF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806F-1041-43F4-ACF6-7A5F3018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85A70-051C-4EC7-93D9-343E85F4AA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FB25-EB03-4B10-9782-006111984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F16A33-E804-4340-A421-F76BC4B2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0" y="1088571"/>
            <a:ext cx="8917816" cy="5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11: due on 4/18</a:t>
            </a:r>
          </a:p>
          <a:p>
            <a:pPr lvl="1"/>
            <a:r>
              <a:rPr lang="en-US" dirty="0"/>
              <a:t>Project 3: Late due date on 4/13</a:t>
            </a:r>
          </a:p>
          <a:p>
            <a:pPr lvl="2"/>
            <a:r>
              <a:rPr lang="en-US" dirty="0"/>
              <a:t>Late penalty waived</a:t>
            </a:r>
          </a:p>
          <a:p>
            <a:pPr lvl="1"/>
            <a:r>
              <a:rPr lang="en-US" dirty="0"/>
              <a:t>Lab 4: due on 4/15</a:t>
            </a:r>
          </a:p>
          <a:p>
            <a:pPr lvl="1"/>
            <a:r>
              <a:rPr lang="en-US" dirty="0"/>
              <a:t>Quiz 3: due on 4/15</a:t>
            </a:r>
          </a:p>
          <a:p>
            <a:pPr lvl="1"/>
            <a:r>
              <a:rPr lang="en-US" dirty="0"/>
              <a:t>Homework 12: due on 4/25</a:t>
            </a:r>
          </a:p>
          <a:p>
            <a:pPr lvl="1"/>
            <a:r>
              <a:rPr lang="en-US" dirty="0"/>
              <a:t>Lab 5: due on 5/2</a:t>
            </a:r>
          </a:p>
          <a:p>
            <a:pPr lvl="1"/>
            <a:r>
              <a:rPr lang="en-US" dirty="0"/>
              <a:t>Project 4 and Quiz 4: due on 5/2</a:t>
            </a:r>
          </a:p>
          <a:p>
            <a:pPr lvl="1"/>
            <a:r>
              <a:rPr lang="en-US" dirty="0"/>
              <a:t>Bonus Opportunities</a:t>
            </a:r>
          </a:p>
          <a:p>
            <a:pPr lvl="2"/>
            <a:r>
              <a:rPr lang="en-US" dirty="0"/>
              <a:t>Bonus Homework: due on 5/2</a:t>
            </a:r>
          </a:p>
          <a:p>
            <a:pPr lvl="2"/>
            <a:r>
              <a:rPr lang="en-US" dirty="0"/>
              <a:t>Course Post-Test: due on 5/2</a:t>
            </a:r>
          </a:p>
          <a:p>
            <a:pPr lvl="2"/>
            <a:r>
              <a:rPr lang="en-US" dirty="0"/>
              <a:t>Bonus point for all when OMET response rate &gt;= 80%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5" name="Rectangle 11">
            <a:extLst>
              <a:ext uri="{FF2B5EF4-FFF2-40B4-BE49-F238E27FC236}">
                <a16:creationId xmlns:a16="http://schemas.microsoft.com/office/drawing/2014/main" id="{CD998005-93BE-344C-A9F4-6846253B2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 (elevator algorithm)</a:t>
            </a:r>
          </a:p>
        </p:txBody>
      </p:sp>
      <p:sp>
        <p:nvSpPr>
          <p:cNvPr id="67596" name="Rectangle 12">
            <a:extLst>
              <a:ext uri="{FF2B5EF4-FFF2-40B4-BE49-F238E27FC236}">
                <a16:creationId xmlns:a16="http://schemas.microsoft.com/office/drawing/2014/main" id="{2477E84E-A535-AA4A-85BB-C517A185A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10096296" cy="271750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Disk arm starts at one end of the disk and moves towards the other end, servicing requests as it goes</a:t>
            </a:r>
          </a:p>
          <a:p>
            <a:pPr lvl="1"/>
            <a:r>
              <a:rPr lang="en-US" altLang="en-US"/>
              <a:t>Reverses direction when it gets to end of the disk</a:t>
            </a:r>
          </a:p>
          <a:p>
            <a:pPr lvl="1"/>
            <a:r>
              <a:rPr lang="en-US" altLang="en-US"/>
              <a:t>Also known as elevator algorithm</a:t>
            </a:r>
          </a:p>
          <a:p>
            <a:r>
              <a:rPr lang="en-US" altLang="en-US"/>
              <a:t>Seek order = 51, 8, 0 , 73, 77, 100, 133, 140, 175</a:t>
            </a:r>
          </a:p>
          <a:p>
            <a:r>
              <a:rPr lang="en-US" altLang="en-US"/>
              <a:t>Seek distance = 12 + 43 + 8 + 73 + 4 + 23 + 33 + 7 + 35 = 238 </a:t>
            </a:r>
            <a:r>
              <a:rPr lang="en-US" altLang="en-US" err="1"/>
              <a:t>cyls</a:t>
            </a:r>
            <a:endParaRPr lang="en-US" altLang="en-US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FC3BE069-854B-6C4F-A48C-0347568BA2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E7EA4AC2-734E-6C46-A49F-AAE94F87B4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DFB3B36-2D95-6E48-B028-3E8E906A5DF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6" name="Line 2">
            <a:extLst>
              <a:ext uri="{FF2B5EF4-FFF2-40B4-BE49-F238E27FC236}">
                <a16:creationId xmlns:a16="http://schemas.microsoft.com/office/drawing/2014/main" id="{DE76DCF3-BE35-BB45-B24C-4D77B508B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359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7587" name="Line 3">
            <a:extLst>
              <a:ext uri="{FF2B5EF4-FFF2-40B4-BE49-F238E27FC236}">
                <a16:creationId xmlns:a16="http://schemas.microsoft.com/office/drawing/2014/main" id="{4D25E9E4-99A1-E742-871E-C59CF3BF6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93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39CE8168-07B4-2B4E-B1DA-35521ABB2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2410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B6DEA72B-425A-B544-85FA-8F9E09F36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366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C33E6D2A-A256-8F4E-AB56-AF9F0EF04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2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CE714743-9D00-4E43-8EB6-6517B5CCC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2247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FA9607C8-2BB1-A64B-A13B-C0A81C344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233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0062631B-4DAE-6244-8A6E-CE2DEB92E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164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7594" name="Rectangle 10">
            <a:extLst>
              <a:ext uri="{FF2B5EF4-FFF2-40B4-BE49-F238E27FC236}">
                <a16:creationId xmlns:a16="http://schemas.microsoft.com/office/drawing/2014/main" id="{33B757F8-2E41-A14B-B3C5-284F26B94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04" y="3937331"/>
            <a:ext cx="8847620" cy="3034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5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67597" name="Group 13">
            <a:extLst>
              <a:ext uri="{FF2B5EF4-FFF2-40B4-BE49-F238E27FC236}">
                <a16:creationId xmlns:a16="http://schemas.microsoft.com/office/drawing/2014/main" id="{CD916570-72A2-764D-9F75-0442AB39B65F}"/>
              </a:ext>
            </a:extLst>
          </p:cNvPr>
          <p:cNvGrpSpPr>
            <a:grpSpLocks/>
          </p:cNvGrpSpPr>
          <p:nvPr/>
        </p:nvGrpSpPr>
        <p:grpSpPr bwMode="auto">
          <a:xfrm>
            <a:off x="5040314" y="5666256"/>
            <a:ext cx="479980" cy="510008"/>
            <a:chOff x="1104" y="2832"/>
            <a:chExt cx="288" cy="410"/>
          </a:xfrm>
        </p:grpSpPr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288578D5-15AD-EA4C-AF36-A95E15474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7599" name="Text Box 15">
              <a:extLst>
                <a:ext uri="{FF2B5EF4-FFF2-40B4-BE49-F238E27FC236}">
                  <a16:creationId xmlns:a16="http://schemas.microsoft.com/office/drawing/2014/main" id="{F58F99E5-9B51-CA4B-9F90-338081915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100</a:t>
              </a:r>
            </a:p>
          </p:txBody>
        </p:sp>
      </p:grpSp>
      <p:grpSp>
        <p:nvGrpSpPr>
          <p:cNvPr id="67600" name="Group 16">
            <a:extLst>
              <a:ext uri="{FF2B5EF4-FFF2-40B4-BE49-F238E27FC236}">
                <a16:creationId xmlns:a16="http://schemas.microsoft.com/office/drawing/2014/main" id="{7389ADC2-E2A5-7649-9ABA-9CE7AC143076}"/>
              </a:ext>
            </a:extLst>
          </p:cNvPr>
          <p:cNvGrpSpPr>
            <a:grpSpLocks/>
          </p:cNvGrpSpPr>
          <p:nvPr/>
        </p:nvGrpSpPr>
        <p:grpSpPr bwMode="auto">
          <a:xfrm>
            <a:off x="8484166" y="6551718"/>
            <a:ext cx="479980" cy="509427"/>
            <a:chOff x="1104" y="2832"/>
            <a:chExt cx="288" cy="412"/>
          </a:xfrm>
        </p:grpSpPr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4D907F15-7315-BE4F-BF1E-5F2E84FF5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7602" name="Text Box 18">
              <a:extLst>
                <a:ext uri="{FF2B5EF4-FFF2-40B4-BE49-F238E27FC236}">
                  <a16:creationId xmlns:a16="http://schemas.microsoft.com/office/drawing/2014/main" id="{243A87B3-433A-5142-BD17-9D884C4C9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175</a:t>
              </a:r>
            </a:p>
          </p:txBody>
        </p:sp>
      </p:grpSp>
      <p:grpSp>
        <p:nvGrpSpPr>
          <p:cNvPr id="67603" name="Group 19">
            <a:extLst>
              <a:ext uri="{FF2B5EF4-FFF2-40B4-BE49-F238E27FC236}">
                <a16:creationId xmlns:a16="http://schemas.microsoft.com/office/drawing/2014/main" id="{7B49D5F9-EAFD-424F-AF8A-9568D655C9B8}"/>
              </a:ext>
            </a:extLst>
          </p:cNvPr>
          <p:cNvGrpSpPr>
            <a:grpSpLocks/>
          </p:cNvGrpSpPr>
          <p:nvPr/>
        </p:nvGrpSpPr>
        <p:grpSpPr bwMode="auto">
          <a:xfrm>
            <a:off x="2802155" y="4294315"/>
            <a:ext cx="414981" cy="510008"/>
            <a:chOff x="1104" y="2832"/>
            <a:chExt cx="249" cy="410"/>
          </a:xfrm>
        </p:grpSpPr>
        <p:sp>
          <p:nvSpPr>
            <p:cNvPr id="67604" name="Rectangle 20">
              <a:extLst>
                <a:ext uri="{FF2B5EF4-FFF2-40B4-BE49-F238E27FC236}">
                  <a16:creationId xmlns:a16="http://schemas.microsoft.com/office/drawing/2014/main" id="{A9E9320C-2B13-F940-B63C-9803363D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7605" name="Text Box 21">
              <a:extLst>
                <a:ext uri="{FF2B5EF4-FFF2-40B4-BE49-F238E27FC236}">
                  <a16:creationId xmlns:a16="http://schemas.microsoft.com/office/drawing/2014/main" id="{9DB3AECD-2342-D349-B73D-A28C7404C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51</a:t>
              </a:r>
            </a:p>
          </p:txBody>
        </p:sp>
      </p:grpSp>
      <p:grpSp>
        <p:nvGrpSpPr>
          <p:cNvPr id="67606" name="Group 22">
            <a:extLst>
              <a:ext uri="{FF2B5EF4-FFF2-40B4-BE49-F238E27FC236}">
                <a16:creationId xmlns:a16="http://schemas.microsoft.com/office/drawing/2014/main" id="{AC7981AF-0C8B-C04D-97AD-3259388B0355}"/>
              </a:ext>
            </a:extLst>
          </p:cNvPr>
          <p:cNvGrpSpPr>
            <a:grpSpLocks/>
          </p:cNvGrpSpPr>
          <p:nvPr/>
        </p:nvGrpSpPr>
        <p:grpSpPr bwMode="auto">
          <a:xfrm>
            <a:off x="6534750" y="6009242"/>
            <a:ext cx="479980" cy="509427"/>
            <a:chOff x="1104" y="2832"/>
            <a:chExt cx="288" cy="412"/>
          </a:xfrm>
        </p:grpSpPr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F7637484-AF95-E046-A1FC-CB54A86CD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7608" name="Text Box 24">
              <a:extLst>
                <a:ext uri="{FF2B5EF4-FFF2-40B4-BE49-F238E27FC236}">
                  <a16:creationId xmlns:a16="http://schemas.microsoft.com/office/drawing/2014/main" id="{64B0E58D-EFA2-234B-8797-6977FB6AC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133</a:t>
              </a:r>
            </a:p>
          </p:txBody>
        </p:sp>
      </p:grpSp>
      <p:grpSp>
        <p:nvGrpSpPr>
          <p:cNvPr id="67609" name="Group 25">
            <a:extLst>
              <a:ext uri="{FF2B5EF4-FFF2-40B4-BE49-F238E27FC236}">
                <a16:creationId xmlns:a16="http://schemas.microsoft.com/office/drawing/2014/main" id="{203139F0-A7D9-CB47-8FE0-F8506E31479E}"/>
              </a:ext>
            </a:extLst>
          </p:cNvPr>
          <p:cNvGrpSpPr>
            <a:grpSpLocks/>
          </p:cNvGrpSpPr>
          <p:nvPr/>
        </p:nvGrpSpPr>
        <p:grpSpPr bwMode="auto">
          <a:xfrm>
            <a:off x="843996" y="4637300"/>
            <a:ext cx="346652" cy="510008"/>
            <a:chOff x="1104" y="2832"/>
            <a:chExt cx="208" cy="410"/>
          </a:xfrm>
        </p:grpSpPr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B0041487-7428-3B4F-ABCD-54AAB9272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7611" name="Text Box 27">
              <a:extLst>
                <a:ext uri="{FF2B5EF4-FFF2-40B4-BE49-F238E27FC236}">
                  <a16:creationId xmlns:a16="http://schemas.microsoft.com/office/drawing/2014/main" id="{B11B3255-9C81-8148-AC79-6060AFD66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2832"/>
              <a:ext cx="8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8</a:t>
              </a:r>
            </a:p>
          </p:txBody>
        </p:sp>
      </p:grp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6F88E382-A219-E641-ADFC-CF781FE4DA6D}"/>
              </a:ext>
            </a:extLst>
          </p:cNvPr>
          <p:cNvGrpSpPr>
            <a:grpSpLocks/>
          </p:cNvGrpSpPr>
          <p:nvPr/>
        </p:nvGrpSpPr>
        <p:grpSpPr bwMode="auto">
          <a:xfrm>
            <a:off x="6861986" y="6352227"/>
            <a:ext cx="479980" cy="509427"/>
            <a:chOff x="1104" y="2832"/>
            <a:chExt cx="288" cy="412"/>
          </a:xfrm>
        </p:grpSpPr>
        <p:sp>
          <p:nvSpPr>
            <p:cNvPr id="67613" name="Rectangle 29">
              <a:extLst>
                <a:ext uri="{FF2B5EF4-FFF2-40B4-BE49-F238E27FC236}">
                  <a16:creationId xmlns:a16="http://schemas.microsoft.com/office/drawing/2014/main" id="{992A44EE-7A87-FE46-9DA9-6E85B530A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7614" name="Text Box 30">
              <a:extLst>
                <a:ext uri="{FF2B5EF4-FFF2-40B4-BE49-F238E27FC236}">
                  <a16:creationId xmlns:a16="http://schemas.microsoft.com/office/drawing/2014/main" id="{5EECF24F-84C6-5A41-B6B2-76EAEE958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140</a:t>
              </a:r>
            </a:p>
          </p:txBody>
        </p:sp>
      </p:grpSp>
      <p:grpSp>
        <p:nvGrpSpPr>
          <p:cNvPr id="67615" name="Group 31">
            <a:extLst>
              <a:ext uri="{FF2B5EF4-FFF2-40B4-BE49-F238E27FC236}">
                <a16:creationId xmlns:a16="http://schemas.microsoft.com/office/drawing/2014/main" id="{FF9ACB66-F759-AA40-B29F-4EC1EB2B3F62}"/>
              </a:ext>
            </a:extLst>
          </p:cNvPr>
          <p:cNvGrpSpPr>
            <a:grpSpLocks/>
          </p:cNvGrpSpPr>
          <p:nvPr/>
        </p:nvGrpSpPr>
        <p:grpSpPr bwMode="auto">
          <a:xfrm>
            <a:off x="3799612" y="4980286"/>
            <a:ext cx="414981" cy="510008"/>
            <a:chOff x="1104" y="2832"/>
            <a:chExt cx="249" cy="410"/>
          </a:xfrm>
        </p:grpSpPr>
        <p:sp>
          <p:nvSpPr>
            <p:cNvPr id="67616" name="Rectangle 32">
              <a:extLst>
                <a:ext uri="{FF2B5EF4-FFF2-40B4-BE49-F238E27FC236}">
                  <a16:creationId xmlns:a16="http://schemas.microsoft.com/office/drawing/2014/main" id="{2EFAF715-E5DB-2546-AA82-1B54F3093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7617" name="Text Box 33">
              <a:extLst>
                <a:ext uri="{FF2B5EF4-FFF2-40B4-BE49-F238E27FC236}">
                  <a16:creationId xmlns:a16="http://schemas.microsoft.com/office/drawing/2014/main" id="{DBA46FB3-AFFC-7D4F-A9A5-2980425D3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73</a:t>
              </a:r>
            </a:p>
          </p:txBody>
        </p:sp>
      </p:grpSp>
      <p:grpSp>
        <p:nvGrpSpPr>
          <p:cNvPr id="67618" name="Group 34">
            <a:extLst>
              <a:ext uri="{FF2B5EF4-FFF2-40B4-BE49-F238E27FC236}">
                <a16:creationId xmlns:a16="http://schemas.microsoft.com/office/drawing/2014/main" id="{273004E9-0318-5448-A5F0-B85CBD171FFC}"/>
              </a:ext>
            </a:extLst>
          </p:cNvPr>
          <p:cNvGrpSpPr>
            <a:grpSpLocks/>
          </p:cNvGrpSpPr>
          <p:nvPr/>
        </p:nvGrpSpPr>
        <p:grpSpPr bwMode="auto">
          <a:xfrm>
            <a:off x="3981604" y="5323271"/>
            <a:ext cx="414981" cy="510008"/>
            <a:chOff x="1104" y="2832"/>
            <a:chExt cx="249" cy="410"/>
          </a:xfrm>
        </p:grpSpPr>
        <p:sp>
          <p:nvSpPr>
            <p:cNvPr id="67619" name="Rectangle 35">
              <a:extLst>
                <a:ext uri="{FF2B5EF4-FFF2-40B4-BE49-F238E27FC236}">
                  <a16:creationId xmlns:a16="http://schemas.microsoft.com/office/drawing/2014/main" id="{E982D002-94E1-504D-9C6F-E629E970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7620" name="Text Box 36">
              <a:extLst>
                <a:ext uri="{FF2B5EF4-FFF2-40B4-BE49-F238E27FC236}">
                  <a16:creationId xmlns:a16="http://schemas.microsoft.com/office/drawing/2014/main" id="{EDAE4C7C-3385-AD49-9D5A-E5E99DB99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77</a:t>
              </a:r>
            </a:p>
          </p:txBody>
        </p:sp>
      </p:grpSp>
      <p:sp>
        <p:nvSpPr>
          <p:cNvPr id="67621" name="Text Box 37">
            <a:extLst>
              <a:ext uri="{FF2B5EF4-FFF2-40B4-BE49-F238E27FC236}">
                <a16:creationId xmlns:a16="http://schemas.microsoft.com/office/drawing/2014/main" id="{F45BCA1F-A321-3E40-ACA7-DD8896858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38" y="4016077"/>
            <a:ext cx="238706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read/write head start</a:t>
            </a:r>
          </a:p>
        </p:txBody>
      </p:sp>
      <p:cxnSp>
        <p:nvCxnSpPr>
          <p:cNvPr id="67622" name="AutoShape 38">
            <a:extLst>
              <a:ext uri="{FF2B5EF4-FFF2-40B4-BE49-F238E27FC236}">
                <a16:creationId xmlns:a16="http://schemas.microsoft.com/office/drawing/2014/main" id="{1F004D8B-FBEF-3945-8101-5AED3E9A5DD5}"/>
              </a:ext>
            </a:extLst>
          </p:cNvPr>
          <p:cNvCxnSpPr>
            <a:cxnSpLocks noChangeShapeType="1"/>
            <a:stCxn id="67630" idx="7"/>
            <a:endCxn id="67616" idx="1"/>
          </p:cNvCxnSpPr>
          <p:nvPr/>
        </p:nvCxnSpPr>
        <p:spPr bwMode="auto">
          <a:xfrm>
            <a:off x="642656" y="4817383"/>
            <a:ext cx="3156957" cy="4210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23" name="AutoShape 39">
            <a:extLst>
              <a:ext uri="{FF2B5EF4-FFF2-40B4-BE49-F238E27FC236}">
                <a16:creationId xmlns:a16="http://schemas.microsoft.com/office/drawing/2014/main" id="{8C274BFB-470F-D541-A0DC-DF4D58F4D36D}"/>
              </a:ext>
            </a:extLst>
          </p:cNvPr>
          <p:cNvCxnSpPr>
            <a:cxnSpLocks noChangeShapeType="1"/>
            <a:stCxn id="67633" idx="3"/>
            <a:endCxn id="67604" idx="1"/>
          </p:cNvCxnSpPr>
          <p:nvPr/>
        </p:nvCxnSpPr>
        <p:spPr bwMode="auto">
          <a:xfrm flipH="1">
            <a:off x="2802156" y="4310788"/>
            <a:ext cx="621528" cy="2416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24" name="AutoShape 40">
            <a:extLst>
              <a:ext uri="{FF2B5EF4-FFF2-40B4-BE49-F238E27FC236}">
                <a16:creationId xmlns:a16="http://schemas.microsoft.com/office/drawing/2014/main" id="{B459941F-3535-904D-B393-D2C36A6CB0B6}"/>
              </a:ext>
            </a:extLst>
          </p:cNvPr>
          <p:cNvCxnSpPr>
            <a:cxnSpLocks noChangeShapeType="1"/>
            <a:stCxn id="67604" idx="1"/>
            <a:endCxn id="67610" idx="1"/>
          </p:cNvCxnSpPr>
          <p:nvPr/>
        </p:nvCxnSpPr>
        <p:spPr bwMode="auto">
          <a:xfrm flipH="1">
            <a:off x="843994" y="4552429"/>
            <a:ext cx="1958161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25" name="AutoShape 41">
            <a:extLst>
              <a:ext uri="{FF2B5EF4-FFF2-40B4-BE49-F238E27FC236}">
                <a16:creationId xmlns:a16="http://schemas.microsoft.com/office/drawing/2014/main" id="{116BB397-39B3-5B4C-B829-BEF1A7E82E6A}"/>
              </a:ext>
            </a:extLst>
          </p:cNvPr>
          <p:cNvCxnSpPr>
            <a:cxnSpLocks noChangeShapeType="1"/>
            <a:stCxn id="67619" idx="1"/>
            <a:endCxn id="67598" idx="1"/>
          </p:cNvCxnSpPr>
          <p:nvPr/>
        </p:nvCxnSpPr>
        <p:spPr bwMode="auto">
          <a:xfrm>
            <a:off x="3981605" y="5581385"/>
            <a:ext cx="1058709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26" name="AutoShape 42">
            <a:extLst>
              <a:ext uri="{FF2B5EF4-FFF2-40B4-BE49-F238E27FC236}">
                <a16:creationId xmlns:a16="http://schemas.microsoft.com/office/drawing/2014/main" id="{F72030BE-B80A-384C-B6E6-D21404C2C8C5}"/>
              </a:ext>
            </a:extLst>
          </p:cNvPr>
          <p:cNvCxnSpPr>
            <a:cxnSpLocks noChangeShapeType="1"/>
            <a:stCxn id="67598" idx="1"/>
            <a:endCxn id="67607" idx="1"/>
          </p:cNvCxnSpPr>
          <p:nvPr/>
        </p:nvCxnSpPr>
        <p:spPr bwMode="auto">
          <a:xfrm>
            <a:off x="5040314" y="5924370"/>
            <a:ext cx="1494437" cy="3426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27" name="AutoShape 43">
            <a:extLst>
              <a:ext uri="{FF2B5EF4-FFF2-40B4-BE49-F238E27FC236}">
                <a16:creationId xmlns:a16="http://schemas.microsoft.com/office/drawing/2014/main" id="{70ED7C24-4842-694A-8F6F-B54D0FFCBD0C}"/>
              </a:ext>
            </a:extLst>
          </p:cNvPr>
          <p:cNvCxnSpPr>
            <a:cxnSpLocks noChangeShapeType="1"/>
            <a:stCxn id="67613" idx="1"/>
            <a:endCxn id="67601" idx="1"/>
          </p:cNvCxnSpPr>
          <p:nvPr/>
        </p:nvCxnSpPr>
        <p:spPr bwMode="auto">
          <a:xfrm>
            <a:off x="6861987" y="6610032"/>
            <a:ext cx="1622179" cy="1994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28" name="AutoShape 44">
            <a:extLst>
              <a:ext uri="{FF2B5EF4-FFF2-40B4-BE49-F238E27FC236}">
                <a16:creationId xmlns:a16="http://schemas.microsoft.com/office/drawing/2014/main" id="{19755861-9644-7440-8ACB-FAE9A0F37BE1}"/>
              </a:ext>
            </a:extLst>
          </p:cNvPr>
          <p:cNvCxnSpPr>
            <a:cxnSpLocks noChangeShapeType="1"/>
            <a:stCxn id="67616" idx="1"/>
            <a:endCxn id="67619" idx="1"/>
          </p:cNvCxnSpPr>
          <p:nvPr/>
        </p:nvCxnSpPr>
        <p:spPr bwMode="auto">
          <a:xfrm>
            <a:off x="3799612" y="5238400"/>
            <a:ext cx="181993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29" name="AutoShape 45">
            <a:extLst>
              <a:ext uri="{FF2B5EF4-FFF2-40B4-BE49-F238E27FC236}">
                <a16:creationId xmlns:a16="http://schemas.microsoft.com/office/drawing/2014/main" id="{3B5F8C86-7B6C-BD4F-9BAD-FB4BAF2F1567}"/>
              </a:ext>
            </a:extLst>
          </p:cNvPr>
          <p:cNvCxnSpPr>
            <a:cxnSpLocks noChangeShapeType="1"/>
            <a:stCxn id="67607" idx="1"/>
            <a:endCxn id="67613" idx="1"/>
          </p:cNvCxnSpPr>
          <p:nvPr/>
        </p:nvCxnSpPr>
        <p:spPr bwMode="auto">
          <a:xfrm>
            <a:off x="6534750" y="6267047"/>
            <a:ext cx="327237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30" name="Oval 46">
            <a:extLst>
              <a:ext uri="{FF2B5EF4-FFF2-40B4-BE49-F238E27FC236}">
                <a16:creationId xmlns:a16="http://schemas.microsoft.com/office/drawing/2014/main" id="{A6E3D65E-16EC-D54A-ABD6-DC356CACE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05" y="4803544"/>
            <a:ext cx="96246" cy="9449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67631" name="AutoShape 47">
            <a:extLst>
              <a:ext uri="{FF2B5EF4-FFF2-40B4-BE49-F238E27FC236}">
                <a16:creationId xmlns:a16="http://schemas.microsoft.com/office/drawing/2014/main" id="{E0538B13-A857-014E-9FBA-4B493054F432}"/>
              </a:ext>
            </a:extLst>
          </p:cNvPr>
          <p:cNvCxnSpPr>
            <a:cxnSpLocks noChangeShapeType="1"/>
            <a:stCxn id="67610" idx="1"/>
            <a:endCxn id="67630" idx="7"/>
          </p:cNvCxnSpPr>
          <p:nvPr/>
        </p:nvCxnSpPr>
        <p:spPr bwMode="auto">
          <a:xfrm flipH="1" flipV="1">
            <a:off x="642656" y="4817383"/>
            <a:ext cx="201338" cy="7803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632" name="Group 48">
            <a:extLst>
              <a:ext uri="{FF2B5EF4-FFF2-40B4-BE49-F238E27FC236}">
                <a16:creationId xmlns:a16="http://schemas.microsoft.com/office/drawing/2014/main" id="{021E8CDD-C98B-F64B-87C3-081F21089A9F}"/>
              </a:ext>
            </a:extLst>
          </p:cNvPr>
          <p:cNvGrpSpPr>
            <a:grpSpLocks/>
          </p:cNvGrpSpPr>
          <p:nvPr/>
        </p:nvGrpSpPr>
        <p:grpSpPr bwMode="auto">
          <a:xfrm>
            <a:off x="3360385" y="3947830"/>
            <a:ext cx="432232" cy="425232"/>
            <a:chOff x="1891" y="2880"/>
            <a:chExt cx="247" cy="243"/>
          </a:xfrm>
        </p:grpSpPr>
        <p:sp>
          <p:nvSpPr>
            <p:cNvPr id="67633" name="Oval 49">
              <a:extLst>
                <a:ext uri="{FF2B5EF4-FFF2-40B4-BE49-F238E27FC236}">
                  <a16:creationId xmlns:a16="http://schemas.microsoft.com/office/drawing/2014/main" id="{26B004FF-1F72-C647-97F7-A12E4567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880"/>
              <a:ext cx="247" cy="24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7634" name="AutoShape 50">
              <a:extLst>
                <a:ext uri="{FF2B5EF4-FFF2-40B4-BE49-F238E27FC236}">
                  <a16:creationId xmlns:a16="http://schemas.microsoft.com/office/drawing/2014/main" id="{B908CD73-D590-A34E-BE92-D37FACC1B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933"/>
              <a:ext cx="138" cy="136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7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5674-66AC-4614-978A-8A5EA148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0D5D-0958-424D-A0EC-01CF6507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2F58A-7D97-49D2-8B5E-0E9C292892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B295B-0A76-4E22-98B2-B3BF2A2A6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113EAD-1A60-4AFF-B1CE-E59426B4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31" y="1206760"/>
            <a:ext cx="8656610" cy="57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9" name="Rectangle 11">
            <a:extLst>
              <a:ext uri="{FF2B5EF4-FFF2-40B4-BE49-F238E27FC236}">
                <a16:creationId xmlns:a16="http://schemas.microsoft.com/office/drawing/2014/main" id="{FDB2A5F5-7D5E-7B4C-9F40-F197377F4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C-SCAN</a:t>
            </a:r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2AD7B79B-9DB2-5245-9955-092ECCCCF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10096296" cy="301317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Identical to SCAN, except head returns to cylinder 0 when it reaches the end of the disk</a:t>
            </a:r>
          </a:p>
          <a:p>
            <a:pPr lvl="1"/>
            <a:r>
              <a:rPr lang="en-US" altLang="en-US"/>
              <a:t>Treats cylinder list as a circular list that wraps around the disk</a:t>
            </a:r>
          </a:p>
          <a:p>
            <a:pPr lvl="1"/>
            <a:r>
              <a:rPr lang="en-US" altLang="en-US"/>
              <a:t>Waiting time is more uniform for cylinders near the edge of the disk</a:t>
            </a:r>
          </a:p>
          <a:p>
            <a:r>
              <a:rPr lang="en-US" altLang="en-US"/>
              <a:t>Seek order = 73, 77, 100, 133, 140, 175, 199, 0, 8, 51</a:t>
            </a:r>
          </a:p>
          <a:p>
            <a:r>
              <a:rPr lang="en-US" altLang="en-US"/>
              <a:t>Distance = 10 + 4 + 23 + 33 + 7 + 35 + 24 + 199 + 8 + 43 = 386 </a:t>
            </a:r>
            <a:r>
              <a:rPr lang="en-US" altLang="en-US" err="1"/>
              <a:t>cyls</a:t>
            </a:r>
            <a:endParaRPr lang="en-US" altLang="en-US"/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A099D538-776C-5341-A9FA-6230C59791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1664F66E-C9C1-1F4B-BBB4-3DBD29644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22280B4-419D-D947-995D-F5E9643932D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610" name="Line 2">
            <a:extLst>
              <a:ext uri="{FF2B5EF4-FFF2-40B4-BE49-F238E27FC236}">
                <a16:creationId xmlns:a16="http://schemas.microsoft.com/office/drawing/2014/main" id="{A908084C-C6E9-3444-ACE3-17DAB9232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359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C9CFD07B-649C-9C45-A524-3C043AE48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93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9EB6E036-9B88-704E-920D-6A3FF8A13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2410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B5ECBF81-377F-644C-A4D5-C7E7AFE36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366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B8B8ECAC-34BC-5A48-8D44-A8436DC8D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2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6F88225D-EEF4-D945-B192-6928BDA50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2247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3D9C4248-3628-9544-A422-49328CE11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233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3C597BAE-3A96-9C46-944E-28ED96ABA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164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0C1D6582-AA44-9548-82C3-B9791563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04" y="3937331"/>
            <a:ext cx="8847620" cy="3034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5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68621" name="Group 13">
            <a:extLst>
              <a:ext uri="{FF2B5EF4-FFF2-40B4-BE49-F238E27FC236}">
                <a16:creationId xmlns:a16="http://schemas.microsoft.com/office/drawing/2014/main" id="{D074C8EB-381F-C64F-BCE3-4032E1E89A2E}"/>
              </a:ext>
            </a:extLst>
          </p:cNvPr>
          <p:cNvGrpSpPr>
            <a:grpSpLocks/>
          </p:cNvGrpSpPr>
          <p:nvPr/>
        </p:nvGrpSpPr>
        <p:grpSpPr bwMode="auto">
          <a:xfrm>
            <a:off x="5021066" y="5053783"/>
            <a:ext cx="479980" cy="510008"/>
            <a:chOff x="1104" y="2832"/>
            <a:chExt cx="288" cy="410"/>
          </a:xfrm>
        </p:grpSpPr>
        <p:sp>
          <p:nvSpPr>
            <p:cNvPr id="68622" name="Rectangle 14">
              <a:extLst>
                <a:ext uri="{FF2B5EF4-FFF2-40B4-BE49-F238E27FC236}">
                  <a16:creationId xmlns:a16="http://schemas.microsoft.com/office/drawing/2014/main" id="{16DAE18A-62D5-194A-A02D-18DF0194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8623" name="Text Box 15">
              <a:extLst>
                <a:ext uri="{FF2B5EF4-FFF2-40B4-BE49-F238E27FC236}">
                  <a16:creationId xmlns:a16="http://schemas.microsoft.com/office/drawing/2014/main" id="{CE67039B-6A00-004A-9812-DEB45EE98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100</a:t>
              </a:r>
            </a:p>
          </p:txBody>
        </p:sp>
      </p:grpSp>
      <p:grpSp>
        <p:nvGrpSpPr>
          <p:cNvPr id="68624" name="Group 16">
            <a:extLst>
              <a:ext uri="{FF2B5EF4-FFF2-40B4-BE49-F238E27FC236}">
                <a16:creationId xmlns:a16="http://schemas.microsoft.com/office/drawing/2014/main" id="{AC77BB33-3C4A-B64B-A302-2EB1B5164A65}"/>
              </a:ext>
            </a:extLst>
          </p:cNvPr>
          <p:cNvGrpSpPr>
            <a:grpSpLocks/>
          </p:cNvGrpSpPr>
          <p:nvPr/>
        </p:nvGrpSpPr>
        <p:grpSpPr bwMode="auto">
          <a:xfrm>
            <a:off x="8464918" y="5939245"/>
            <a:ext cx="479980" cy="509427"/>
            <a:chOff x="1104" y="2832"/>
            <a:chExt cx="288" cy="412"/>
          </a:xfrm>
        </p:grpSpPr>
        <p:sp>
          <p:nvSpPr>
            <p:cNvPr id="68625" name="Rectangle 17">
              <a:extLst>
                <a:ext uri="{FF2B5EF4-FFF2-40B4-BE49-F238E27FC236}">
                  <a16:creationId xmlns:a16="http://schemas.microsoft.com/office/drawing/2014/main" id="{37D36E14-6508-0F4C-A33E-CB35C04B9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8626" name="Text Box 18">
              <a:extLst>
                <a:ext uri="{FF2B5EF4-FFF2-40B4-BE49-F238E27FC236}">
                  <a16:creationId xmlns:a16="http://schemas.microsoft.com/office/drawing/2014/main" id="{EB84921E-30FC-0845-B261-B19467B66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175</a:t>
              </a:r>
            </a:p>
          </p:txBody>
        </p:sp>
      </p:grpSp>
      <p:grpSp>
        <p:nvGrpSpPr>
          <p:cNvPr id="68627" name="Group 19">
            <a:extLst>
              <a:ext uri="{FF2B5EF4-FFF2-40B4-BE49-F238E27FC236}">
                <a16:creationId xmlns:a16="http://schemas.microsoft.com/office/drawing/2014/main" id="{64531B5B-0035-3C46-B60C-0E77E9F06837}"/>
              </a:ext>
            </a:extLst>
          </p:cNvPr>
          <p:cNvGrpSpPr>
            <a:grpSpLocks/>
          </p:cNvGrpSpPr>
          <p:nvPr/>
        </p:nvGrpSpPr>
        <p:grpSpPr bwMode="auto">
          <a:xfrm>
            <a:off x="2772406" y="6635715"/>
            <a:ext cx="414981" cy="510008"/>
            <a:chOff x="1104" y="2832"/>
            <a:chExt cx="249" cy="410"/>
          </a:xfrm>
        </p:grpSpPr>
        <p:sp>
          <p:nvSpPr>
            <p:cNvPr id="68628" name="Rectangle 20">
              <a:extLst>
                <a:ext uri="{FF2B5EF4-FFF2-40B4-BE49-F238E27FC236}">
                  <a16:creationId xmlns:a16="http://schemas.microsoft.com/office/drawing/2014/main" id="{0AD0F7B9-FB37-1944-9137-CE421B7DA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8629" name="Text Box 21">
              <a:extLst>
                <a:ext uri="{FF2B5EF4-FFF2-40B4-BE49-F238E27FC236}">
                  <a16:creationId xmlns:a16="http://schemas.microsoft.com/office/drawing/2014/main" id="{6AB84A18-C2B3-3C43-A302-D4BDB2053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51</a:t>
              </a:r>
            </a:p>
          </p:txBody>
        </p:sp>
      </p:grpSp>
      <p:grpSp>
        <p:nvGrpSpPr>
          <p:cNvPr id="68630" name="Group 22">
            <a:extLst>
              <a:ext uri="{FF2B5EF4-FFF2-40B4-BE49-F238E27FC236}">
                <a16:creationId xmlns:a16="http://schemas.microsoft.com/office/drawing/2014/main" id="{AF654B9A-95C4-1C48-9DE8-0D6EE1AE382C}"/>
              </a:ext>
            </a:extLst>
          </p:cNvPr>
          <p:cNvGrpSpPr>
            <a:grpSpLocks/>
          </p:cNvGrpSpPr>
          <p:nvPr/>
        </p:nvGrpSpPr>
        <p:grpSpPr bwMode="auto">
          <a:xfrm>
            <a:off x="6515501" y="5396768"/>
            <a:ext cx="479980" cy="509427"/>
            <a:chOff x="1104" y="2832"/>
            <a:chExt cx="288" cy="412"/>
          </a:xfrm>
        </p:grpSpPr>
        <p:sp>
          <p:nvSpPr>
            <p:cNvPr id="68631" name="Rectangle 23">
              <a:extLst>
                <a:ext uri="{FF2B5EF4-FFF2-40B4-BE49-F238E27FC236}">
                  <a16:creationId xmlns:a16="http://schemas.microsoft.com/office/drawing/2014/main" id="{32EA519A-9CCD-4741-A1BF-9ACB5051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8632" name="Text Box 24">
              <a:extLst>
                <a:ext uri="{FF2B5EF4-FFF2-40B4-BE49-F238E27FC236}">
                  <a16:creationId xmlns:a16="http://schemas.microsoft.com/office/drawing/2014/main" id="{F621AD76-2C64-2143-8540-BDA660AB9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133</a:t>
              </a:r>
            </a:p>
          </p:txBody>
        </p:sp>
      </p:grpSp>
      <p:grpSp>
        <p:nvGrpSpPr>
          <p:cNvPr id="68633" name="Group 25">
            <a:extLst>
              <a:ext uri="{FF2B5EF4-FFF2-40B4-BE49-F238E27FC236}">
                <a16:creationId xmlns:a16="http://schemas.microsoft.com/office/drawing/2014/main" id="{DDE6DBA7-F116-AD42-9504-6428679E1F0C}"/>
              </a:ext>
            </a:extLst>
          </p:cNvPr>
          <p:cNvGrpSpPr>
            <a:grpSpLocks/>
          </p:cNvGrpSpPr>
          <p:nvPr/>
        </p:nvGrpSpPr>
        <p:grpSpPr bwMode="auto">
          <a:xfrm>
            <a:off x="840496" y="6467722"/>
            <a:ext cx="346652" cy="510008"/>
            <a:chOff x="1104" y="2832"/>
            <a:chExt cx="208" cy="410"/>
          </a:xfrm>
        </p:grpSpPr>
        <p:sp>
          <p:nvSpPr>
            <p:cNvPr id="68634" name="Rectangle 26">
              <a:extLst>
                <a:ext uri="{FF2B5EF4-FFF2-40B4-BE49-F238E27FC236}">
                  <a16:creationId xmlns:a16="http://schemas.microsoft.com/office/drawing/2014/main" id="{A4F84701-2DD2-6C44-881D-7832B5FE7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8635" name="Text Box 27">
              <a:extLst>
                <a:ext uri="{FF2B5EF4-FFF2-40B4-BE49-F238E27FC236}">
                  <a16:creationId xmlns:a16="http://schemas.microsoft.com/office/drawing/2014/main" id="{615206E6-6E8E-F340-A526-96963B735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2832"/>
              <a:ext cx="8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8</a:t>
              </a:r>
            </a:p>
          </p:txBody>
        </p:sp>
      </p:grpSp>
      <p:grpSp>
        <p:nvGrpSpPr>
          <p:cNvPr id="68636" name="Group 28">
            <a:extLst>
              <a:ext uri="{FF2B5EF4-FFF2-40B4-BE49-F238E27FC236}">
                <a16:creationId xmlns:a16="http://schemas.microsoft.com/office/drawing/2014/main" id="{B019B18F-575C-854B-99CA-2C64245BD69F}"/>
              </a:ext>
            </a:extLst>
          </p:cNvPr>
          <p:cNvGrpSpPr>
            <a:grpSpLocks/>
          </p:cNvGrpSpPr>
          <p:nvPr/>
        </p:nvGrpSpPr>
        <p:grpSpPr bwMode="auto">
          <a:xfrm>
            <a:off x="6842737" y="5739753"/>
            <a:ext cx="479980" cy="509427"/>
            <a:chOff x="1104" y="2832"/>
            <a:chExt cx="288" cy="412"/>
          </a:xfrm>
        </p:grpSpPr>
        <p:sp>
          <p:nvSpPr>
            <p:cNvPr id="68637" name="Rectangle 29">
              <a:extLst>
                <a:ext uri="{FF2B5EF4-FFF2-40B4-BE49-F238E27FC236}">
                  <a16:creationId xmlns:a16="http://schemas.microsoft.com/office/drawing/2014/main" id="{B577A350-6B86-4746-9882-9C6017178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8638" name="Text Box 30">
              <a:extLst>
                <a:ext uri="{FF2B5EF4-FFF2-40B4-BE49-F238E27FC236}">
                  <a16:creationId xmlns:a16="http://schemas.microsoft.com/office/drawing/2014/main" id="{462619C3-425D-5D4F-B5FE-90716E20A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140</a:t>
              </a:r>
            </a:p>
          </p:txBody>
        </p:sp>
      </p:grpSp>
      <p:grpSp>
        <p:nvGrpSpPr>
          <p:cNvPr id="68639" name="Group 31">
            <a:extLst>
              <a:ext uri="{FF2B5EF4-FFF2-40B4-BE49-F238E27FC236}">
                <a16:creationId xmlns:a16="http://schemas.microsoft.com/office/drawing/2014/main" id="{F380CD1D-2637-B445-B7A7-28783A189D94}"/>
              </a:ext>
            </a:extLst>
          </p:cNvPr>
          <p:cNvGrpSpPr>
            <a:grpSpLocks/>
          </p:cNvGrpSpPr>
          <p:nvPr/>
        </p:nvGrpSpPr>
        <p:grpSpPr bwMode="auto">
          <a:xfrm>
            <a:off x="3780363" y="4367812"/>
            <a:ext cx="414981" cy="510008"/>
            <a:chOff x="1104" y="2832"/>
            <a:chExt cx="249" cy="410"/>
          </a:xfrm>
        </p:grpSpPr>
        <p:sp>
          <p:nvSpPr>
            <p:cNvPr id="68640" name="Rectangle 32">
              <a:extLst>
                <a:ext uri="{FF2B5EF4-FFF2-40B4-BE49-F238E27FC236}">
                  <a16:creationId xmlns:a16="http://schemas.microsoft.com/office/drawing/2014/main" id="{49AF6F49-D223-8941-B6A1-DD3DE642C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8641" name="Text Box 33">
              <a:extLst>
                <a:ext uri="{FF2B5EF4-FFF2-40B4-BE49-F238E27FC236}">
                  <a16:creationId xmlns:a16="http://schemas.microsoft.com/office/drawing/2014/main" id="{2C1011AB-B070-8F4B-BACE-919112320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73</a:t>
              </a:r>
            </a:p>
          </p:txBody>
        </p:sp>
      </p:grpSp>
      <p:grpSp>
        <p:nvGrpSpPr>
          <p:cNvPr id="68642" name="Group 34">
            <a:extLst>
              <a:ext uri="{FF2B5EF4-FFF2-40B4-BE49-F238E27FC236}">
                <a16:creationId xmlns:a16="http://schemas.microsoft.com/office/drawing/2014/main" id="{996D65F9-9739-A845-B037-C81001EA849A}"/>
              </a:ext>
            </a:extLst>
          </p:cNvPr>
          <p:cNvGrpSpPr>
            <a:grpSpLocks/>
          </p:cNvGrpSpPr>
          <p:nvPr/>
        </p:nvGrpSpPr>
        <p:grpSpPr bwMode="auto">
          <a:xfrm>
            <a:off x="3962355" y="4710797"/>
            <a:ext cx="414981" cy="510008"/>
            <a:chOff x="1104" y="2832"/>
            <a:chExt cx="249" cy="410"/>
          </a:xfrm>
        </p:grpSpPr>
        <p:sp>
          <p:nvSpPr>
            <p:cNvPr id="68643" name="Rectangle 35">
              <a:extLst>
                <a:ext uri="{FF2B5EF4-FFF2-40B4-BE49-F238E27FC236}">
                  <a16:creationId xmlns:a16="http://schemas.microsoft.com/office/drawing/2014/main" id="{2105591A-6A6C-C941-9192-7762F6DE0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8644" name="Text Box 36">
              <a:extLst>
                <a:ext uri="{FF2B5EF4-FFF2-40B4-BE49-F238E27FC236}">
                  <a16:creationId xmlns:a16="http://schemas.microsoft.com/office/drawing/2014/main" id="{F01F3B67-0379-454B-ACC5-54D558688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77</a:t>
              </a:r>
            </a:p>
          </p:txBody>
        </p:sp>
      </p:grpSp>
      <p:sp>
        <p:nvSpPr>
          <p:cNvPr id="68645" name="Text Box 37">
            <a:extLst>
              <a:ext uri="{FF2B5EF4-FFF2-40B4-BE49-F238E27FC236}">
                <a16:creationId xmlns:a16="http://schemas.microsoft.com/office/drawing/2014/main" id="{EEBE382C-63DF-7340-8772-BC1A03001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38" y="4016077"/>
            <a:ext cx="238706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read/write head start</a:t>
            </a:r>
          </a:p>
        </p:txBody>
      </p:sp>
      <p:cxnSp>
        <p:nvCxnSpPr>
          <p:cNvPr id="68646" name="AutoShape 38">
            <a:extLst>
              <a:ext uri="{FF2B5EF4-FFF2-40B4-BE49-F238E27FC236}">
                <a16:creationId xmlns:a16="http://schemas.microsoft.com/office/drawing/2014/main" id="{B4771BC3-97F3-584D-920B-55AAEAA3D7CC}"/>
              </a:ext>
            </a:extLst>
          </p:cNvPr>
          <p:cNvCxnSpPr>
            <a:cxnSpLocks noChangeShapeType="1"/>
            <a:stCxn id="68658" idx="3"/>
            <a:endCxn id="68653" idx="2"/>
          </p:cNvCxnSpPr>
          <p:nvPr/>
        </p:nvCxnSpPr>
        <p:spPr bwMode="auto">
          <a:xfrm flipH="1">
            <a:off x="488759" y="6311979"/>
            <a:ext cx="8849369" cy="1189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47" name="AutoShape 39">
            <a:extLst>
              <a:ext uri="{FF2B5EF4-FFF2-40B4-BE49-F238E27FC236}">
                <a16:creationId xmlns:a16="http://schemas.microsoft.com/office/drawing/2014/main" id="{A025F28B-6569-DF47-B775-0A4A23224CD2}"/>
              </a:ext>
            </a:extLst>
          </p:cNvPr>
          <p:cNvCxnSpPr>
            <a:cxnSpLocks noChangeShapeType="1"/>
            <a:stCxn id="68634" idx="1"/>
            <a:endCxn id="68628" idx="1"/>
          </p:cNvCxnSpPr>
          <p:nvPr/>
        </p:nvCxnSpPr>
        <p:spPr bwMode="auto">
          <a:xfrm>
            <a:off x="840494" y="6725836"/>
            <a:ext cx="1931912" cy="16799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48" name="AutoShape 40">
            <a:extLst>
              <a:ext uri="{FF2B5EF4-FFF2-40B4-BE49-F238E27FC236}">
                <a16:creationId xmlns:a16="http://schemas.microsoft.com/office/drawing/2014/main" id="{3BDBBAAD-E354-3D4A-AE3D-A57C137CDC82}"/>
              </a:ext>
            </a:extLst>
          </p:cNvPr>
          <p:cNvCxnSpPr>
            <a:cxnSpLocks noChangeShapeType="1"/>
            <a:stCxn id="68643" idx="1"/>
            <a:endCxn id="68622" idx="1"/>
          </p:cNvCxnSpPr>
          <p:nvPr/>
        </p:nvCxnSpPr>
        <p:spPr bwMode="auto">
          <a:xfrm>
            <a:off x="3962356" y="4968911"/>
            <a:ext cx="1058710" cy="3429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49" name="AutoShape 41">
            <a:extLst>
              <a:ext uri="{FF2B5EF4-FFF2-40B4-BE49-F238E27FC236}">
                <a16:creationId xmlns:a16="http://schemas.microsoft.com/office/drawing/2014/main" id="{DEC13DCF-A097-8E49-B15E-0E573E9250D1}"/>
              </a:ext>
            </a:extLst>
          </p:cNvPr>
          <p:cNvCxnSpPr>
            <a:cxnSpLocks noChangeShapeType="1"/>
            <a:stCxn id="68622" idx="1"/>
            <a:endCxn id="68631" idx="1"/>
          </p:cNvCxnSpPr>
          <p:nvPr/>
        </p:nvCxnSpPr>
        <p:spPr bwMode="auto">
          <a:xfrm>
            <a:off x="5021066" y="5311897"/>
            <a:ext cx="1494436" cy="3426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50" name="AutoShape 42">
            <a:extLst>
              <a:ext uri="{FF2B5EF4-FFF2-40B4-BE49-F238E27FC236}">
                <a16:creationId xmlns:a16="http://schemas.microsoft.com/office/drawing/2014/main" id="{8C9B882D-1FE8-3F4D-81BF-9192264F624F}"/>
              </a:ext>
            </a:extLst>
          </p:cNvPr>
          <p:cNvCxnSpPr>
            <a:cxnSpLocks noChangeShapeType="1"/>
            <a:stCxn id="68637" idx="1"/>
            <a:endCxn id="68625" idx="1"/>
          </p:cNvCxnSpPr>
          <p:nvPr/>
        </p:nvCxnSpPr>
        <p:spPr bwMode="auto">
          <a:xfrm>
            <a:off x="6842738" y="5997558"/>
            <a:ext cx="1622180" cy="1994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51" name="AutoShape 43">
            <a:extLst>
              <a:ext uri="{FF2B5EF4-FFF2-40B4-BE49-F238E27FC236}">
                <a16:creationId xmlns:a16="http://schemas.microsoft.com/office/drawing/2014/main" id="{C3B8119C-CD13-7047-A1AF-64E0E7BD19F0}"/>
              </a:ext>
            </a:extLst>
          </p:cNvPr>
          <p:cNvCxnSpPr>
            <a:cxnSpLocks noChangeShapeType="1"/>
            <a:stCxn id="68640" idx="1"/>
            <a:endCxn id="68643" idx="1"/>
          </p:cNvCxnSpPr>
          <p:nvPr/>
        </p:nvCxnSpPr>
        <p:spPr bwMode="auto">
          <a:xfrm>
            <a:off x="3780363" y="4625926"/>
            <a:ext cx="181993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52" name="AutoShape 44">
            <a:extLst>
              <a:ext uri="{FF2B5EF4-FFF2-40B4-BE49-F238E27FC236}">
                <a16:creationId xmlns:a16="http://schemas.microsoft.com/office/drawing/2014/main" id="{A2A95337-C4EE-614E-B693-5EEE2D96AE1B}"/>
              </a:ext>
            </a:extLst>
          </p:cNvPr>
          <p:cNvCxnSpPr>
            <a:cxnSpLocks noChangeShapeType="1"/>
            <a:stCxn id="68631" idx="1"/>
            <a:endCxn id="68637" idx="1"/>
          </p:cNvCxnSpPr>
          <p:nvPr/>
        </p:nvCxnSpPr>
        <p:spPr bwMode="auto">
          <a:xfrm>
            <a:off x="6515501" y="5654573"/>
            <a:ext cx="327237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53" name="Oval 45">
            <a:extLst>
              <a:ext uri="{FF2B5EF4-FFF2-40B4-BE49-F238E27FC236}">
                <a16:creationId xmlns:a16="http://schemas.microsoft.com/office/drawing/2014/main" id="{B5F70846-733E-D340-A29D-5066FE33F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8" y="6383726"/>
            <a:ext cx="96246" cy="9449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68654" name="AutoShape 46">
            <a:extLst>
              <a:ext uri="{FF2B5EF4-FFF2-40B4-BE49-F238E27FC236}">
                <a16:creationId xmlns:a16="http://schemas.microsoft.com/office/drawing/2014/main" id="{8A4222D9-8CC3-3B43-8F1D-3BA355CC309E}"/>
              </a:ext>
            </a:extLst>
          </p:cNvPr>
          <p:cNvCxnSpPr>
            <a:cxnSpLocks noChangeShapeType="1"/>
            <a:stCxn id="68653" idx="5"/>
            <a:endCxn id="68634" idx="1"/>
          </p:cNvCxnSpPr>
          <p:nvPr/>
        </p:nvCxnSpPr>
        <p:spPr bwMode="auto">
          <a:xfrm>
            <a:off x="586659" y="6464383"/>
            <a:ext cx="253835" cy="2614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655" name="Group 47">
            <a:extLst>
              <a:ext uri="{FF2B5EF4-FFF2-40B4-BE49-F238E27FC236}">
                <a16:creationId xmlns:a16="http://schemas.microsoft.com/office/drawing/2014/main" id="{4B1B7C20-72E0-E147-B065-434BFA9453B9}"/>
              </a:ext>
            </a:extLst>
          </p:cNvPr>
          <p:cNvGrpSpPr>
            <a:grpSpLocks/>
          </p:cNvGrpSpPr>
          <p:nvPr/>
        </p:nvGrpSpPr>
        <p:grpSpPr bwMode="auto">
          <a:xfrm>
            <a:off x="3360385" y="3947830"/>
            <a:ext cx="432232" cy="425232"/>
            <a:chOff x="1891" y="2880"/>
            <a:chExt cx="247" cy="243"/>
          </a:xfrm>
        </p:grpSpPr>
        <p:sp>
          <p:nvSpPr>
            <p:cNvPr id="68656" name="Oval 48">
              <a:extLst>
                <a:ext uri="{FF2B5EF4-FFF2-40B4-BE49-F238E27FC236}">
                  <a16:creationId xmlns:a16="http://schemas.microsoft.com/office/drawing/2014/main" id="{3FD8D46F-BCE9-4B48-9D48-56084981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880"/>
              <a:ext cx="247" cy="24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8657" name="AutoShape 49">
              <a:extLst>
                <a:ext uri="{FF2B5EF4-FFF2-40B4-BE49-F238E27FC236}">
                  <a16:creationId xmlns:a16="http://schemas.microsoft.com/office/drawing/2014/main" id="{739650A5-7917-7345-B5E6-FADE1704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933"/>
              <a:ext cx="138" cy="136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68658" name="Oval 50">
            <a:extLst>
              <a:ext uri="{FF2B5EF4-FFF2-40B4-BE49-F238E27FC236}">
                <a16:creationId xmlns:a16="http://schemas.microsoft.com/office/drawing/2014/main" id="{50E059AF-E4A7-8449-B902-D72DB827C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129" y="6215733"/>
            <a:ext cx="96246" cy="9449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68659" name="AutoShape 51">
            <a:extLst>
              <a:ext uri="{FF2B5EF4-FFF2-40B4-BE49-F238E27FC236}">
                <a16:creationId xmlns:a16="http://schemas.microsoft.com/office/drawing/2014/main" id="{14DC3EC5-4BE8-4949-A4B1-28A610246034}"/>
              </a:ext>
            </a:extLst>
          </p:cNvPr>
          <p:cNvCxnSpPr>
            <a:cxnSpLocks noChangeShapeType="1"/>
            <a:stCxn id="68656" idx="4"/>
            <a:endCxn id="68640" idx="1"/>
          </p:cNvCxnSpPr>
          <p:nvPr/>
        </p:nvCxnSpPr>
        <p:spPr bwMode="auto">
          <a:xfrm>
            <a:off x="3576501" y="4373062"/>
            <a:ext cx="203863" cy="2528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60" name="AutoShape 52">
            <a:extLst>
              <a:ext uri="{FF2B5EF4-FFF2-40B4-BE49-F238E27FC236}">
                <a16:creationId xmlns:a16="http://schemas.microsoft.com/office/drawing/2014/main" id="{02DCD9EF-3DF4-B041-AF87-F8A3AB13586B}"/>
              </a:ext>
            </a:extLst>
          </p:cNvPr>
          <p:cNvCxnSpPr>
            <a:cxnSpLocks noChangeShapeType="1"/>
            <a:stCxn id="68625" idx="1"/>
            <a:endCxn id="68658" idx="1"/>
          </p:cNvCxnSpPr>
          <p:nvPr/>
        </p:nvCxnSpPr>
        <p:spPr bwMode="auto">
          <a:xfrm>
            <a:off x="8464919" y="6197050"/>
            <a:ext cx="873305" cy="325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674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3" name="Rectangle 11">
            <a:extLst>
              <a:ext uri="{FF2B5EF4-FFF2-40B4-BE49-F238E27FC236}">
                <a16:creationId xmlns:a16="http://schemas.microsoft.com/office/drawing/2014/main" id="{63AA8EC3-2FA3-0C43-83D2-7DB740783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C-LOOK</a:t>
            </a:r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9A6E6B02-3F06-C94E-9CC9-9450FE2317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10096296" cy="306352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Identical to C-SCAN, except head only travels as far as the last request in each direction</a:t>
            </a:r>
          </a:p>
          <a:p>
            <a:pPr lvl="1"/>
            <a:r>
              <a:rPr lang="en-US" altLang="en-US"/>
              <a:t>Saves seek time from last sector to end of disk</a:t>
            </a:r>
          </a:p>
          <a:p>
            <a:r>
              <a:rPr lang="en-US" altLang="en-US"/>
              <a:t>Seek order = 73, 77, 100, 133, 140, 175, 8, 51</a:t>
            </a:r>
          </a:p>
          <a:p>
            <a:r>
              <a:rPr lang="en-US" altLang="en-US"/>
              <a:t>Distance = 10 + 4 + 23 + 33 + 7 + 35 + 167 + 43 = 322 cylinders</a:t>
            </a:r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16D37640-8FD4-FE4E-ABF4-B92132C39F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DBC84A75-5E5A-6C44-9520-0BF5A4FF3C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E5A85109-447A-9E4F-BD99-F977CD1C18D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634" name="Line 2">
            <a:extLst>
              <a:ext uri="{FF2B5EF4-FFF2-40B4-BE49-F238E27FC236}">
                <a16:creationId xmlns:a16="http://schemas.microsoft.com/office/drawing/2014/main" id="{0FB3F856-C0AC-6743-8435-07768F40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359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A8652F53-FFCA-2844-82FC-8721C3436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93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E10AF677-2E7D-6647-8CB2-B502AACE7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2410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FE8A2418-28E1-5640-938E-8CBCFDBC3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366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56E4CD5A-4B0D-CA40-8A93-D63821F7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2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DA62A0DF-14AC-674D-BC85-090CC6488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2247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C847CDC1-96C1-8B4D-87B7-6CEF22AD0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233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E25382A1-0DDC-EE4F-9AD0-C82DE5278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164" y="4199819"/>
            <a:ext cx="0" cy="2771881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3FA237CC-AF49-FA41-A337-A5CA5FCC4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04" y="3937331"/>
            <a:ext cx="8847620" cy="3034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5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69645" name="Group 13">
            <a:extLst>
              <a:ext uri="{FF2B5EF4-FFF2-40B4-BE49-F238E27FC236}">
                <a16:creationId xmlns:a16="http://schemas.microsoft.com/office/drawing/2014/main" id="{70D25D42-7841-3947-AA5E-7E34300BA942}"/>
              </a:ext>
            </a:extLst>
          </p:cNvPr>
          <p:cNvGrpSpPr>
            <a:grpSpLocks/>
          </p:cNvGrpSpPr>
          <p:nvPr/>
        </p:nvGrpSpPr>
        <p:grpSpPr bwMode="auto">
          <a:xfrm>
            <a:off x="5021066" y="5053783"/>
            <a:ext cx="479980" cy="510008"/>
            <a:chOff x="1104" y="2832"/>
            <a:chExt cx="288" cy="410"/>
          </a:xfrm>
        </p:grpSpPr>
        <p:sp>
          <p:nvSpPr>
            <p:cNvPr id="69646" name="Rectangle 14">
              <a:extLst>
                <a:ext uri="{FF2B5EF4-FFF2-40B4-BE49-F238E27FC236}">
                  <a16:creationId xmlns:a16="http://schemas.microsoft.com/office/drawing/2014/main" id="{A2ABA66C-CBBF-7040-BDE2-1AB7C1F1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9647" name="Text Box 15">
              <a:extLst>
                <a:ext uri="{FF2B5EF4-FFF2-40B4-BE49-F238E27FC236}">
                  <a16:creationId xmlns:a16="http://schemas.microsoft.com/office/drawing/2014/main" id="{5ACCC2B8-0C29-D344-BD0C-3D9B5B6C1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100</a:t>
              </a:r>
            </a:p>
          </p:txBody>
        </p:sp>
      </p:grpSp>
      <p:grpSp>
        <p:nvGrpSpPr>
          <p:cNvPr id="69648" name="Group 16">
            <a:extLst>
              <a:ext uri="{FF2B5EF4-FFF2-40B4-BE49-F238E27FC236}">
                <a16:creationId xmlns:a16="http://schemas.microsoft.com/office/drawing/2014/main" id="{FC27C27F-9A97-8743-992A-5BDE8047DCEE}"/>
              </a:ext>
            </a:extLst>
          </p:cNvPr>
          <p:cNvGrpSpPr>
            <a:grpSpLocks/>
          </p:cNvGrpSpPr>
          <p:nvPr/>
        </p:nvGrpSpPr>
        <p:grpSpPr bwMode="auto">
          <a:xfrm>
            <a:off x="8464918" y="5939245"/>
            <a:ext cx="479980" cy="509427"/>
            <a:chOff x="1104" y="2832"/>
            <a:chExt cx="288" cy="412"/>
          </a:xfrm>
        </p:grpSpPr>
        <p:sp>
          <p:nvSpPr>
            <p:cNvPr id="69649" name="Rectangle 17">
              <a:extLst>
                <a:ext uri="{FF2B5EF4-FFF2-40B4-BE49-F238E27FC236}">
                  <a16:creationId xmlns:a16="http://schemas.microsoft.com/office/drawing/2014/main" id="{7F42EB01-69F7-B24A-91CC-E6400E9A6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9650" name="Text Box 18">
              <a:extLst>
                <a:ext uri="{FF2B5EF4-FFF2-40B4-BE49-F238E27FC236}">
                  <a16:creationId xmlns:a16="http://schemas.microsoft.com/office/drawing/2014/main" id="{99ECFCB8-97F4-6246-92F0-415ADB759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175</a:t>
              </a:r>
            </a:p>
          </p:txBody>
        </p:sp>
      </p:grpSp>
      <p:grpSp>
        <p:nvGrpSpPr>
          <p:cNvPr id="69651" name="Group 19">
            <a:extLst>
              <a:ext uri="{FF2B5EF4-FFF2-40B4-BE49-F238E27FC236}">
                <a16:creationId xmlns:a16="http://schemas.microsoft.com/office/drawing/2014/main" id="{A8D6B185-9546-3143-950C-4E7AEC327A37}"/>
              </a:ext>
            </a:extLst>
          </p:cNvPr>
          <p:cNvGrpSpPr>
            <a:grpSpLocks/>
          </p:cNvGrpSpPr>
          <p:nvPr/>
        </p:nvGrpSpPr>
        <p:grpSpPr bwMode="auto">
          <a:xfrm>
            <a:off x="2772406" y="6635715"/>
            <a:ext cx="414981" cy="510008"/>
            <a:chOff x="1104" y="2832"/>
            <a:chExt cx="249" cy="410"/>
          </a:xfrm>
        </p:grpSpPr>
        <p:sp>
          <p:nvSpPr>
            <p:cNvPr id="69652" name="Rectangle 20">
              <a:extLst>
                <a:ext uri="{FF2B5EF4-FFF2-40B4-BE49-F238E27FC236}">
                  <a16:creationId xmlns:a16="http://schemas.microsoft.com/office/drawing/2014/main" id="{E9E3636A-2D02-BC46-A5E2-43F30D864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9653" name="Text Box 21">
              <a:extLst>
                <a:ext uri="{FF2B5EF4-FFF2-40B4-BE49-F238E27FC236}">
                  <a16:creationId xmlns:a16="http://schemas.microsoft.com/office/drawing/2014/main" id="{DE3D2093-09B9-CF44-9816-CF86DCCF0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51</a:t>
              </a:r>
            </a:p>
          </p:txBody>
        </p:sp>
      </p:grpSp>
      <p:grpSp>
        <p:nvGrpSpPr>
          <p:cNvPr id="69654" name="Group 22">
            <a:extLst>
              <a:ext uri="{FF2B5EF4-FFF2-40B4-BE49-F238E27FC236}">
                <a16:creationId xmlns:a16="http://schemas.microsoft.com/office/drawing/2014/main" id="{C2A354C4-A7E9-1849-A990-0F8446ECC34C}"/>
              </a:ext>
            </a:extLst>
          </p:cNvPr>
          <p:cNvGrpSpPr>
            <a:grpSpLocks/>
          </p:cNvGrpSpPr>
          <p:nvPr/>
        </p:nvGrpSpPr>
        <p:grpSpPr bwMode="auto">
          <a:xfrm>
            <a:off x="6515501" y="5396768"/>
            <a:ext cx="479980" cy="509427"/>
            <a:chOff x="1104" y="2832"/>
            <a:chExt cx="288" cy="412"/>
          </a:xfrm>
        </p:grpSpPr>
        <p:sp>
          <p:nvSpPr>
            <p:cNvPr id="69655" name="Rectangle 23">
              <a:extLst>
                <a:ext uri="{FF2B5EF4-FFF2-40B4-BE49-F238E27FC236}">
                  <a16:creationId xmlns:a16="http://schemas.microsoft.com/office/drawing/2014/main" id="{16880164-83AE-2C41-ABA6-E0C602505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9656" name="Text Box 24">
              <a:extLst>
                <a:ext uri="{FF2B5EF4-FFF2-40B4-BE49-F238E27FC236}">
                  <a16:creationId xmlns:a16="http://schemas.microsoft.com/office/drawing/2014/main" id="{52B64897-04BD-8F45-9E16-E9D77972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133</a:t>
              </a:r>
            </a:p>
          </p:txBody>
        </p:sp>
      </p:grpSp>
      <p:grpSp>
        <p:nvGrpSpPr>
          <p:cNvPr id="69657" name="Group 25">
            <a:extLst>
              <a:ext uri="{FF2B5EF4-FFF2-40B4-BE49-F238E27FC236}">
                <a16:creationId xmlns:a16="http://schemas.microsoft.com/office/drawing/2014/main" id="{FA2620A3-7593-C541-8F1E-49F8526D77B4}"/>
              </a:ext>
            </a:extLst>
          </p:cNvPr>
          <p:cNvGrpSpPr>
            <a:grpSpLocks/>
          </p:cNvGrpSpPr>
          <p:nvPr/>
        </p:nvGrpSpPr>
        <p:grpSpPr bwMode="auto">
          <a:xfrm>
            <a:off x="840496" y="6467722"/>
            <a:ext cx="346652" cy="510008"/>
            <a:chOff x="1104" y="2832"/>
            <a:chExt cx="208" cy="410"/>
          </a:xfrm>
        </p:grpSpPr>
        <p:sp>
          <p:nvSpPr>
            <p:cNvPr id="69658" name="Rectangle 26">
              <a:extLst>
                <a:ext uri="{FF2B5EF4-FFF2-40B4-BE49-F238E27FC236}">
                  <a16:creationId xmlns:a16="http://schemas.microsoft.com/office/drawing/2014/main" id="{F0FE8C9F-4F46-134F-9862-473A36A48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9659" name="Text Box 27">
              <a:extLst>
                <a:ext uri="{FF2B5EF4-FFF2-40B4-BE49-F238E27FC236}">
                  <a16:creationId xmlns:a16="http://schemas.microsoft.com/office/drawing/2014/main" id="{453D4FB0-6B6A-AE45-A3CC-657A9E77B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2832"/>
              <a:ext cx="8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8</a:t>
              </a:r>
            </a:p>
          </p:txBody>
        </p:sp>
      </p:grpSp>
      <p:grpSp>
        <p:nvGrpSpPr>
          <p:cNvPr id="69660" name="Group 28">
            <a:extLst>
              <a:ext uri="{FF2B5EF4-FFF2-40B4-BE49-F238E27FC236}">
                <a16:creationId xmlns:a16="http://schemas.microsoft.com/office/drawing/2014/main" id="{F957A2A4-E521-2C40-B180-5781CC52789B}"/>
              </a:ext>
            </a:extLst>
          </p:cNvPr>
          <p:cNvGrpSpPr>
            <a:grpSpLocks/>
          </p:cNvGrpSpPr>
          <p:nvPr/>
        </p:nvGrpSpPr>
        <p:grpSpPr bwMode="auto">
          <a:xfrm>
            <a:off x="6842737" y="5739753"/>
            <a:ext cx="479980" cy="509427"/>
            <a:chOff x="1104" y="2832"/>
            <a:chExt cx="288" cy="412"/>
          </a:xfrm>
        </p:grpSpPr>
        <p:sp>
          <p:nvSpPr>
            <p:cNvPr id="69661" name="Rectangle 29">
              <a:extLst>
                <a:ext uri="{FF2B5EF4-FFF2-40B4-BE49-F238E27FC236}">
                  <a16:creationId xmlns:a16="http://schemas.microsoft.com/office/drawing/2014/main" id="{93329A85-0E85-2848-8E86-24EC6E575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9662" name="Text Box 30">
              <a:extLst>
                <a:ext uri="{FF2B5EF4-FFF2-40B4-BE49-F238E27FC236}">
                  <a16:creationId xmlns:a16="http://schemas.microsoft.com/office/drawing/2014/main" id="{51E25D7F-9DAD-D14F-9A2F-13E36A6E2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32"/>
              <a:ext cx="24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140</a:t>
              </a:r>
            </a:p>
          </p:txBody>
        </p:sp>
      </p:grpSp>
      <p:grpSp>
        <p:nvGrpSpPr>
          <p:cNvPr id="69663" name="Group 31">
            <a:extLst>
              <a:ext uri="{FF2B5EF4-FFF2-40B4-BE49-F238E27FC236}">
                <a16:creationId xmlns:a16="http://schemas.microsoft.com/office/drawing/2014/main" id="{A0B41D40-52D8-0D45-B494-D1EE07D7D9F0}"/>
              </a:ext>
            </a:extLst>
          </p:cNvPr>
          <p:cNvGrpSpPr>
            <a:grpSpLocks/>
          </p:cNvGrpSpPr>
          <p:nvPr/>
        </p:nvGrpSpPr>
        <p:grpSpPr bwMode="auto">
          <a:xfrm>
            <a:off x="3780363" y="4367812"/>
            <a:ext cx="414981" cy="510008"/>
            <a:chOff x="1104" y="2832"/>
            <a:chExt cx="249" cy="410"/>
          </a:xfrm>
        </p:grpSpPr>
        <p:sp>
          <p:nvSpPr>
            <p:cNvPr id="69664" name="Rectangle 32">
              <a:extLst>
                <a:ext uri="{FF2B5EF4-FFF2-40B4-BE49-F238E27FC236}">
                  <a16:creationId xmlns:a16="http://schemas.microsoft.com/office/drawing/2014/main" id="{0B56F4CE-5B8C-4B42-A519-E65B925FC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9665" name="Text Box 33">
              <a:extLst>
                <a:ext uri="{FF2B5EF4-FFF2-40B4-BE49-F238E27FC236}">
                  <a16:creationId xmlns:a16="http://schemas.microsoft.com/office/drawing/2014/main" id="{9B60698B-B582-1142-B5BD-FDB2C1055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73</a:t>
              </a:r>
            </a:p>
          </p:txBody>
        </p:sp>
      </p:grpSp>
      <p:grpSp>
        <p:nvGrpSpPr>
          <p:cNvPr id="69666" name="Group 34">
            <a:extLst>
              <a:ext uri="{FF2B5EF4-FFF2-40B4-BE49-F238E27FC236}">
                <a16:creationId xmlns:a16="http://schemas.microsoft.com/office/drawing/2014/main" id="{0DCD52EF-C386-FF4B-8B73-BD84E04BF25E}"/>
              </a:ext>
            </a:extLst>
          </p:cNvPr>
          <p:cNvGrpSpPr>
            <a:grpSpLocks/>
          </p:cNvGrpSpPr>
          <p:nvPr/>
        </p:nvGrpSpPr>
        <p:grpSpPr bwMode="auto">
          <a:xfrm>
            <a:off x="3962355" y="4710797"/>
            <a:ext cx="414981" cy="510008"/>
            <a:chOff x="1104" y="2832"/>
            <a:chExt cx="249" cy="410"/>
          </a:xfrm>
        </p:grpSpPr>
        <p:sp>
          <p:nvSpPr>
            <p:cNvPr id="69667" name="Rectangle 35">
              <a:extLst>
                <a:ext uri="{FF2B5EF4-FFF2-40B4-BE49-F238E27FC236}">
                  <a16:creationId xmlns:a16="http://schemas.microsoft.com/office/drawing/2014/main" id="{D79A3DA9-6AD1-954C-8F4E-BAEEC02AD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7"/>
              <a:ext cx="0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9668" name="Text Box 36">
              <a:extLst>
                <a:ext uri="{FF2B5EF4-FFF2-40B4-BE49-F238E27FC236}">
                  <a16:creationId xmlns:a16="http://schemas.microsoft.com/office/drawing/2014/main" id="{66E0EF33-10BA-0443-85D5-E6A412AD0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832"/>
              <a:ext cx="16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7672" rIns="0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09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/>
                </a:rPr>
                <a:t>77</a:t>
              </a:r>
            </a:p>
          </p:txBody>
        </p:sp>
      </p:grpSp>
      <p:sp>
        <p:nvSpPr>
          <p:cNvPr id="69669" name="Text Box 37">
            <a:extLst>
              <a:ext uri="{FF2B5EF4-FFF2-40B4-BE49-F238E27FC236}">
                <a16:creationId xmlns:a16="http://schemas.microsoft.com/office/drawing/2014/main" id="{DE188B4D-AEAD-4547-97F2-32C6D85E5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38" y="4016077"/>
            <a:ext cx="238706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read/write head start</a:t>
            </a:r>
          </a:p>
        </p:txBody>
      </p:sp>
      <p:cxnSp>
        <p:nvCxnSpPr>
          <p:cNvPr id="69670" name="AutoShape 38">
            <a:extLst>
              <a:ext uri="{FF2B5EF4-FFF2-40B4-BE49-F238E27FC236}">
                <a16:creationId xmlns:a16="http://schemas.microsoft.com/office/drawing/2014/main" id="{C5F4ACF7-E698-9F4A-87CD-5FBD52BFF52D}"/>
              </a:ext>
            </a:extLst>
          </p:cNvPr>
          <p:cNvCxnSpPr>
            <a:cxnSpLocks noChangeShapeType="1"/>
            <a:stCxn id="69649" idx="1"/>
            <a:endCxn id="69658" idx="1"/>
          </p:cNvCxnSpPr>
          <p:nvPr/>
        </p:nvCxnSpPr>
        <p:spPr bwMode="auto">
          <a:xfrm flipH="1">
            <a:off x="840494" y="6197050"/>
            <a:ext cx="7624424" cy="5287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71" name="AutoShape 39">
            <a:extLst>
              <a:ext uri="{FF2B5EF4-FFF2-40B4-BE49-F238E27FC236}">
                <a16:creationId xmlns:a16="http://schemas.microsoft.com/office/drawing/2014/main" id="{C93790B4-4C89-B94F-A59F-A42C8F617BC8}"/>
              </a:ext>
            </a:extLst>
          </p:cNvPr>
          <p:cNvCxnSpPr>
            <a:cxnSpLocks noChangeShapeType="1"/>
            <a:stCxn id="69658" idx="1"/>
            <a:endCxn id="69652" idx="1"/>
          </p:cNvCxnSpPr>
          <p:nvPr/>
        </p:nvCxnSpPr>
        <p:spPr bwMode="auto">
          <a:xfrm>
            <a:off x="840494" y="6725836"/>
            <a:ext cx="1931912" cy="16799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72" name="AutoShape 40">
            <a:extLst>
              <a:ext uri="{FF2B5EF4-FFF2-40B4-BE49-F238E27FC236}">
                <a16:creationId xmlns:a16="http://schemas.microsoft.com/office/drawing/2014/main" id="{294C5320-14B3-614F-91FE-B72C0ACED3B8}"/>
              </a:ext>
            </a:extLst>
          </p:cNvPr>
          <p:cNvCxnSpPr>
            <a:cxnSpLocks noChangeShapeType="1"/>
            <a:stCxn id="69667" idx="1"/>
            <a:endCxn id="69646" idx="1"/>
          </p:cNvCxnSpPr>
          <p:nvPr/>
        </p:nvCxnSpPr>
        <p:spPr bwMode="auto">
          <a:xfrm>
            <a:off x="3962356" y="4968911"/>
            <a:ext cx="1058710" cy="3429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73" name="AutoShape 41">
            <a:extLst>
              <a:ext uri="{FF2B5EF4-FFF2-40B4-BE49-F238E27FC236}">
                <a16:creationId xmlns:a16="http://schemas.microsoft.com/office/drawing/2014/main" id="{F9672C46-04F2-CC4D-856B-0AF353DA314A}"/>
              </a:ext>
            </a:extLst>
          </p:cNvPr>
          <p:cNvCxnSpPr>
            <a:cxnSpLocks noChangeShapeType="1"/>
            <a:stCxn id="69646" idx="1"/>
            <a:endCxn id="69655" idx="1"/>
          </p:cNvCxnSpPr>
          <p:nvPr/>
        </p:nvCxnSpPr>
        <p:spPr bwMode="auto">
          <a:xfrm>
            <a:off x="5021066" y="5311897"/>
            <a:ext cx="1494436" cy="3426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74" name="AutoShape 42">
            <a:extLst>
              <a:ext uri="{FF2B5EF4-FFF2-40B4-BE49-F238E27FC236}">
                <a16:creationId xmlns:a16="http://schemas.microsoft.com/office/drawing/2014/main" id="{411C61C3-C6C4-7646-A799-A32041D7E476}"/>
              </a:ext>
            </a:extLst>
          </p:cNvPr>
          <p:cNvCxnSpPr>
            <a:cxnSpLocks noChangeShapeType="1"/>
            <a:stCxn id="69661" idx="1"/>
            <a:endCxn id="69649" idx="1"/>
          </p:cNvCxnSpPr>
          <p:nvPr/>
        </p:nvCxnSpPr>
        <p:spPr bwMode="auto">
          <a:xfrm>
            <a:off x="6842738" y="5997558"/>
            <a:ext cx="1622180" cy="1994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75" name="AutoShape 43">
            <a:extLst>
              <a:ext uri="{FF2B5EF4-FFF2-40B4-BE49-F238E27FC236}">
                <a16:creationId xmlns:a16="http://schemas.microsoft.com/office/drawing/2014/main" id="{5B9FC6DC-49C1-C345-8D6C-AFA9E814B2A5}"/>
              </a:ext>
            </a:extLst>
          </p:cNvPr>
          <p:cNvCxnSpPr>
            <a:cxnSpLocks noChangeShapeType="1"/>
            <a:stCxn id="69664" idx="1"/>
            <a:endCxn id="69667" idx="1"/>
          </p:cNvCxnSpPr>
          <p:nvPr/>
        </p:nvCxnSpPr>
        <p:spPr bwMode="auto">
          <a:xfrm>
            <a:off x="3780363" y="4625926"/>
            <a:ext cx="181993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76" name="AutoShape 44">
            <a:extLst>
              <a:ext uri="{FF2B5EF4-FFF2-40B4-BE49-F238E27FC236}">
                <a16:creationId xmlns:a16="http://schemas.microsoft.com/office/drawing/2014/main" id="{A113BDDC-4294-C540-B171-20BF9592BF93}"/>
              </a:ext>
            </a:extLst>
          </p:cNvPr>
          <p:cNvCxnSpPr>
            <a:cxnSpLocks noChangeShapeType="1"/>
            <a:stCxn id="69655" idx="1"/>
            <a:endCxn id="69661" idx="1"/>
          </p:cNvCxnSpPr>
          <p:nvPr/>
        </p:nvCxnSpPr>
        <p:spPr bwMode="auto">
          <a:xfrm>
            <a:off x="6515501" y="5654573"/>
            <a:ext cx="327237" cy="342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9677" name="Group 45">
            <a:extLst>
              <a:ext uri="{FF2B5EF4-FFF2-40B4-BE49-F238E27FC236}">
                <a16:creationId xmlns:a16="http://schemas.microsoft.com/office/drawing/2014/main" id="{148B9786-4F4B-7C44-BEC6-AF4E6462FBDE}"/>
              </a:ext>
            </a:extLst>
          </p:cNvPr>
          <p:cNvGrpSpPr>
            <a:grpSpLocks/>
          </p:cNvGrpSpPr>
          <p:nvPr/>
        </p:nvGrpSpPr>
        <p:grpSpPr bwMode="auto">
          <a:xfrm>
            <a:off x="3360385" y="3947830"/>
            <a:ext cx="432232" cy="425232"/>
            <a:chOff x="1891" y="2880"/>
            <a:chExt cx="247" cy="243"/>
          </a:xfrm>
        </p:grpSpPr>
        <p:sp>
          <p:nvSpPr>
            <p:cNvPr id="69678" name="Oval 46">
              <a:extLst>
                <a:ext uri="{FF2B5EF4-FFF2-40B4-BE49-F238E27FC236}">
                  <a16:creationId xmlns:a16="http://schemas.microsoft.com/office/drawing/2014/main" id="{8A34193B-8DC3-0547-A57B-24268EED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880"/>
              <a:ext cx="247" cy="24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69679" name="AutoShape 47">
              <a:extLst>
                <a:ext uri="{FF2B5EF4-FFF2-40B4-BE49-F238E27FC236}">
                  <a16:creationId xmlns:a16="http://schemas.microsoft.com/office/drawing/2014/main" id="{3507078F-98EC-A746-BC2A-97302714C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933"/>
              <a:ext cx="138" cy="136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cxnSp>
        <p:nvCxnSpPr>
          <p:cNvPr id="69680" name="AutoShape 48">
            <a:extLst>
              <a:ext uri="{FF2B5EF4-FFF2-40B4-BE49-F238E27FC236}">
                <a16:creationId xmlns:a16="http://schemas.microsoft.com/office/drawing/2014/main" id="{6A6E7D39-EA97-044D-A05D-E6D7FF4998E3}"/>
              </a:ext>
            </a:extLst>
          </p:cNvPr>
          <p:cNvCxnSpPr>
            <a:cxnSpLocks noChangeShapeType="1"/>
            <a:stCxn id="69678" idx="4"/>
            <a:endCxn id="69664" idx="1"/>
          </p:cNvCxnSpPr>
          <p:nvPr/>
        </p:nvCxnSpPr>
        <p:spPr bwMode="auto">
          <a:xfrm>
            <a:off x="3576501" y="4373062"/>
            <a:ext cx="203863" cy="2528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084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A07D-0891-4BFD-8673-E179F846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C-LOOK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6A07-AA1A-4ADF-9211-BC20014A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8FA03-7479-48FA-B630-D87CDD49BF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F29A2-9BEF-4100-9D97-16B7D877FE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9A5EF-5584-44A7-9352-046BDED1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8" y="939282"/>
            <a:ext cx="9160363" cy="61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1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>
            <a:extLst>
              <a:ext uri="{FF2B5EF4-FFF2-40B4-BE49-F238E27FC236}">
                <a16:creationId xmlns:a16="http://schemas.microsoft.com/office/drawing/2014/main" id="{0D9043AF-927B-E541-BD85-44F419AC4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directory system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FA7FBC1E-55EC-FF4F-B365-5D6964357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Solves naming problem: each user has her own directory</a:t>
            </a:r>
          </a:p>
          <a:p>
            <a:r>
              <a:rPr lang="en-US" altLang="en-US"/>
              <a:t>Multiple users can use the same file name</a:t>
            </a:r>
          </a:p>
          <a:p>
            <a:r>
              <a:rPr lang="en-US" altLang="en-US"/>
              <a:t>By default, users access files in their own directories</a:t>
            </a:r>
          </a:p>
          <a:p>
            <a:r>
              <a:rPr lang="en-US" altLang="en-US"/>
              <a:t>Extension: allow users to access files in others’ directories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E2C3FED-3423-3C4F-8F36-C99DA8741D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195CE87A-82F8-5743-9ADF-FE25CA6716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E70E4B3-C709-724C-B19E-5496CBC521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CCB32509-8435-4341-9D26-1921000E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773" y="3860236"/>
            <a:ext cx="1427939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Root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directory</a:t>
            </a:r>
          </a:p>
        </p:txBody>
      </p:sp>
      <p:sp>
        <p:nvSpPr>
          <p:cNvPr id="16394" name="Oval 10">
            <a:extLst>
              <a:ext uri="{FF2B5EF4-FFF2-40B4-BE49-F238E27FC236}">
                <a16:creationId xmlns:a16="http://schemas.microsoft.com/office/drawing/2014/main" id="{DE325E01-94DE-8F42-9299-74664B2E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846" y="587614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6395" name="Oval 11">
            <a:extLst>
              <a:ext uri="{FF2B5EF4-FFF2-40B4-BE49-F238E27FC236}">
                <a16:creationId xmlns:a16="http://schemas.microsoft.com/office/drawing/2014/main" id="{D681D6CB-F11A-3648-95DA-C9139BB5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802" y="587614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bar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6396" name="Oval 12">
            <a:extLst>
              <a:ext uri="{FF2B5EF4-FFF2-40B4-BE49-F238E27FC236}">
                <a16:creationId xmlns:a16="http://schemas.microsoft.com/office/drawing/2014/main" id="{CA40954A-1614-3E4E-BFA2-02965C4ED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759" y="587614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6397" name="Oval 13">
            <a:extLst>
              <a:ext uri="{FF2B5EF4-FFF2-40B4-BE49-F238E27FC236}">
                <a16:creationId xmlns:a16="http://schemas.microsoft.com/office/drawing/2014/main" id="{1B55875E-B473-4A41-823D-E3E3EE91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716" y="587614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baz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6398" name="AutoShape 14">
            <a:extLst>
              <a:ext uri="{FF2B5EF4-FFF2-40B4-BE49-F238E27FC236}">
                <a16:creationId xmlns:a16="http://schemas.microsoft.com/office/drawing/2014/main" id="{ABCABA95-AFCC-8842-B549-77D5D837A589}"/>
              </a:ext>
            </a:extLst>
          </p:cNvPr>
          <p:cNvCxnSpPr>
            <a:cxnSpLocks noChangeShapeType="1"/>
            <a:stCxn id="16393" idx="2"/>
            <a:endCxn id="16402" idx="0"/>
          </p:cNvCxnSpPr>
          <p:nvPr/>
        </p:nvCxnSpPr>
        <p:spPr bwMode="auto">
          <a:xfrm flipH="1">
            <a:off x="2883804" y="4532206"/>
            <a:ext cx="1427939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15">
            <a:extLst>
              <a:ext uri="{FF2B5EF4-FFF2-40B4-BE49-F238E27FC236}">
                <a16:creationId xmlns:a16="http://schemas.microsoft.com/office/drawing/2014/main" id="{31039425-D739-FE48-A6FE-E6E7B4162F5E}"/>
              </a:ext>
            </a:extLst>
          </p:cNvPr>
          <p:cNvCxnSpPr>
            <a:cxnSpLocks noChangeShapeType="1"/>
            <a:stCxn id="16393" idx="2"/>
            <a:endCxn id="16403" idx="0"/>
          </p:cNvCxnSpPr>
          <p:nvPr/>
        </p:nvCxnSpPr>
        <p:spPr bwMode="auto">
          <a:xfrm>
            <a:off x="4311743" y="4532206"/>
            <a:ext cx="503978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0" name="AutoShape 16">
            <a:extLst>
              <a:ext uri="{FF2B5EF4-FFF2-40B4-BE49-F238E27FC236}">
                <a16:creationId xmlns:a16="http://schemas.microsoft.com/office/drawing/2014/main" id="{3A6C1982-8743-7C46-A827-9023DC91983F}"/>
              </a:ext>
            </a:extLst>
          </p:cNvPr>
          <p:cNvCxnSpPr>
            <a:cxnSpLocks noChangeShapeType="1"/>
            <a:stCxn id="16393" idx="2"/>
            <a:endCxn id="16404" idx="0"/>
          </p:cNvCxnSpPr>
          <p:nvPr/>
        </p:nvCxnSpPr>
        <p:spPr bwMode="auto">
          <a:xfrm>
            <a:off x="4311743" y="4532206"/>
            <a:ext cx="3023870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439C4469-D100-A84F-8153-1E5B8234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813" y="4868192"/>
            <a:ext cx="419982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9D4F10BE-C9CF-6B48-8066-76F7FF9CC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730" y="4868192"/>
            <a:ext cx="419982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FA92A0C7-0A5C-6741-9BCF-3750207D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622" y="4868192"/>
            <a:ext cx="419982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6406" name="Oval 22">
            <a:extLst>
              <a:ext uri="{FF2B5EF4-FFF2-40B4-BE49-F238E27FC236}">
                <a16:creationId xmlns:a16="http://schemas.microsoft.com/office/drawing/2014/main" id="{901CEBFD-50ED-624A-B154-BE91A074C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672" y="587614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bar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6407" name="Oval 23">
            <a:extLst>
              <a:ext uri="{FF2B5EF4-FFF2-40B4-BE49-F238E27FC236}">
                <a16:creationId xmlns:a16="http://schemas.microsoft.com/office/drawing/2014/main" id="{15AF6D78-1237-2A4E-8C95-790A2A03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629" y="587614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6408" name="Oval 24">
            <a:extLst>
              <a:ext uri="{FF2B5EF4-FFF2-40B4-BE49-F238E27FC236}">
                <a16:creationId xmlns:a16="http://schemas.microsoft.com/office/drawing/2014/main" id="{E5964A45-DE56-A64A-9BFA-21C41E56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586" y="587614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blah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6409" name="AutoShape 25">
            <a:extLst>
              <a:ext uri="{FF2B5EF4-FFF2-40B4-BE49-F238E27FC236}">
                <a16:creationId xmlns:a16="http://schemas.microsoft.com/office/drawing/2014/main" id="{25E1705F-AD8B-D647-82B1-DC1E653B58CD}"/>
              </a:ext>
            </a:extLst>
          </p:cNvPr>
          <p:cNvCxnSpPr>
            <a:cxnSpLocks noChangeShapeType="1"/>
            <a:stCxn id="16402" idx="2"/>
            <a:endCxn id="16394" idx="0"/>
          </p:cNvCxnSpPr>
          <p:nvPr/>
        </p:nvCxnSpPr>
        <p:spPr bwMode="auto">
          <a:xfrm flipH="1">
            <a:off x="2337827" y="5288174"/>
            <a:ext cx="545977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0" name="AutoShape 26">
            <a:extLst>
              <a:ext uri="{FF2B5EF4-FFF2-40B4-BE49-F238E27FC236}">
                <a16:creationId xmlns:a16="http://schemas.microsoft.com/office/drawing/2014/main" id="{878D977D-00CC-CF42-88D7-B43328AD1544}"/>
              </a:ext>
            </a:extLst>
          </p:cNvPr>
          <p:cNvCxnSpPr>
            <a:cxnSpLocks noChangeShapeType="1"/>
            <a:stCxn id="16402" idx="2"/>
            <a:endCxn id="16395" idx="0"/>
          </p:cNvCxnSpPr>
          <p:nvPr/>
        </p:nvCxnSpPr>
        <p:spPr bwMode="auto">
          <a:xfrm>
            <a:off x="2883804" y="5288174"/>
            <a:ext cx="461980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1" name="AutoShape 27">
            <a:extLst>
              <a:ext uri="{FF2B5EF4-FFF2-40B4-BE49-F238E27FC236}">
                <a16:creationId xmlns:a16="http://schemas.microsoft.com/office/drawing/2014/main" id="{A70AB308-39B3-1841-9061-D32BABA6375E}"/>
              </a:ext>
            </a:extLst>
          </p:cNvPr>
          <p:cNvCxnSpPr>
            <a:cxnSpLocks noChangeShapeType="1"/>
            <a:stCxn id="16403" idx="2"/>
            <a:endCxn id="16396" idx="0"/>
          </p:cNvCxnSpPr>
          <p:nvPr/>
        </p:nvCxnSpPr>
        <p:spPr bwMode="auto">
          <a:xfrm flipH="1">
            <a:off x="4353741" y="5288174"/>
            <a:ext cx="461980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409A5859-E147-B143-A1B0-A8CE756B4B7A}"/>
              </a:ext>
            </a:extLst>
          </p:cNvPr>
          <p:cNvCxnSpPr>
            <a:cxnSpLocks noChangeShapeType="1"/>
            <a:stCxn id="16403" idx="2"/>
            <a:endCxn id="16397" idx="0"/>
          </p:cNvCxnSpPr>
          <p:nvPr/>
        </p:nvCxnSpPr>
        <p:spPr bwMode="auto">
          <a:xfrm>
            <a:off x="4815721" y="5288174"/>
            <a:ext cx="545977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6FD14FC4-B5BA-8144-90B0-B5A0E4D604FA}"/>
              </a:ext>
            </a:extLst>
          </p:cNvPr>
          <p:cNvCxnSpPr>
            <a:cxnSpLocks noChangeShapeType="1"/>
            <a:stCxn id="16404" idx="2"/>
            <a:endCxn id="16406" idx="0"/>
          </p:cNvCxnSpPr>
          <p:nvPr/>
        </p:nvCxnSpPr>
        <p:spPr bwMode="auto">
          <a:xfrm flipH="1">
            <a:off x="6369654" y="5288174"/>
            <a:ext cx="965958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4" name="AutoShape 30">
            <a:extLst>
              <a:ext uri="{FF2B5EF4-FFF2-40B4-BE49-F238E27FC236}">
                <a16:creationId xmlns:a16="http://schemas.microsoft.com/office/drawing/2014/main" id="{FDBF3BF7-9BE6-6B48-BA21-29E995789171}"/>
              </a:ext>
            </a:extLst>
          </p:cNvPr>
          <p:cNvCxnSpPr>
            <a:cxnSpLocks noChangeShapeType="1"/>
            <a:stCxn id="16404" idx="2"/>
            <a:endCxn id="16407" idx="0"/>
          </p:cNvCxnSpPr>
          <p:nvPr/>
        </p:nvCxnSpPr>
        <p:spPr bwMode="auto">
          <a:xfrm>
            <a:off x="7335613" y="5288174"/>
            <a:ext cx="41998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5" name="AutoShape 31">
            <a:extLst>
              <a:ext uri="{FF2B5EF4-FFF2-40B4-BE49-F238E27FC236}">
                <a16:creationId xmlns:a16="http://schemas.microsoft.com/office/drawing/2014/main" id="{4C90900C-4242-3846-9AF9-21A5F11FFF86}"/>
              </a:ext>
            </a:extLst>
          </p:cNvPr>
          <p:cNvCxnSpPr>
            <a:cxnSpLocks noChangeShapeType="1"/>
            <a:stCxn id="16404" idx="2"/>
            <a:endCxn id="16408" idx="0"/>
          </p:cNvCxnSpPr>
          <p:nvPr/>
        </p:nvCxnSpPr>
        <p:spPr bwMode="auto">
          <a:xfrm>
            <a:off x="7335613" y="5288174"/>
            <a:ext cx="1049955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498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48D79123-77C9-AF4D-8FCD-4B4F68CE9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directory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8227B1-CB01-B449-AC67-80AA3C38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31C14F6C-D45D-454C-BC2F-AB2A89BEC4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2C06E714-5FFD-CB4E-A4EC-B2B6B3E863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F553C86E-E92B-7C44-9001-2BF1657432A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73E2BBAD-3630-AF4C-8023-19F9CA9E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3" y="1511935"/>
            <a:ext cx="1427939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Root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directory</a:t>
            </a:r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9C2E4621-6BE8-0E48-AF9D-5B0F646D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3611844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45E60104-7AF3-D746-9164-1C0E58D4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371" y="629972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Mom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31375E93-C28C-EA41-A7A6-4982FCEC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371" y="3527848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6E15EC41-E326-7D42-8424-BA9A36500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371" y="4955786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foo.tex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7419" name="AutoShape 11">
            <a:extLst>
              <a:ext uri="{FF2B5EF4-FFF2-40B4-BE49-F238E27FC236}">
                <a16:creationId xmlns:a16="http://schemas.microsoft.com/office/drawing/2014/main" id="{D71A541F-C481-4441-A7AA-739AC8663BCA}"/>
              </a:ext>
            </a:extLst>
          </p:cNvPr>
          <p:cNvCxnSpPr>
            <a:cxnSpLocks noChangeShapeType="1"/>
            <a:stCxn id="17414" idx="2"/>
            <a:endCxn id="17422" idx="0"/>
          </p:cNvCxnSpPr>
          <p:nvPr/>
        </p:nvCxnSpPr>
        <p:spPr bwMode="auto">
          <a:xfrm flipH="1">
            <a:off x="1848449" y="2183905"/>
            <a:ext cx="2477893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0" name="AutoShape 12">
            <a:extLst>
              <a:ext uri="{FF2B5EF4-FFF2-40B4-BE49-F238E27FC236}">
                <a16:creationId xmlns:a16="http://schemas.microsoft.com/office/drawing/2014/main" id="{F49CF17A-7B5E-3E49-9BA5-A068E1A5CB05}"/>
              </a:ext>
            </a:extLst>
          </p:cNvPr>
          <p:cNvCxnSpPr>
            <a:cxnSpLocks noChangeShapeType="1"/>
            <a:stCxn id="17414" idx="2"/>
            <a:endCxn id="17423" idx="0"/>
          </p:cNvCxnSpPr>
          <p:nvPr/>
        </p:nvCxnSpPr>
        <p:spPr bwMode="auto">
          <a:xfrm>
            <a:off x="4326343" y="2183905"/>
            <a:ext cx="503978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1" name="AutoShape 13">
            <a:extLst>
              <a:ext uri="{FF2B5EF4-FFF2-40B4-BE49-F238E27FC236}">
                <a16:creationId xmlns:a16="http://schemas.microsoft.com/office/drawing/2014/main" id="{5BF5A2CF-90BA-A54A-944F-304FB90C54D4}"/>
              </a:ext>
            </a:extLst>
          </p:cNvPr>
          <p:cNvCxnSpPr>
            <a:cxnSpLocks noChangeShapeType="1"/>
            <a:stCxn id="17414" idx="2"/>
            <a:endCxn id="17424" idx="0"/>
          </p:cNvCxnSpPr>
          <p:nvPr/>
        </p:nvCxnSpPr>
        <p:spPr bwMode="auto">
          <a:xfrm>
            <a:off x="4326343" y="2183905"/>
            <a:ext cx="3023870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F55C17AA-AC5E-924D-ADC8-FF2086C3C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458" y="2519891"/>
            <a:ext cx="419982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25A4B97D-62C1-1B4B-8C38-E452D5A68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30" y="2519891"/>
            <a:ext cx="419982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179160BB-2CCA-AF48-A0F0-60B396E3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2519891"/>
            <a:ext cx="419982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5" name="Oval 17">
            <a:extLst>
              <a:ext uri="{FF2B5EF4-FFF2-40B4-BE49-F238E27FC236}">
                <a16:creationId xmlns:a16="http://schemas.microsoft.com/office/drawing/2014/main" id="{5A9D6271-79DC-4F49-9DFB-CB8A56ABF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527848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bar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6" name="Oval 18">
            <a:extLst>
              <a:ext uri="{FF2B5EF4-FFF2-40B4-BE49-F238E27FC236}">
                <a16:creationId xmlns:a16="http://schemas.microsoft.com/office/drawing/2014/main" id="{6B298586-8665-1D42-B55A-3255BB42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527848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7" name="Oval 19">
            <a:extLst>
              <a:ext uri="{FF2B5EF4-FFF2-40B4-BE49-F238E27FC236}">
                <a16:creationId xmlns:a16="http://schemas.microsoft.com/office/drawing/2014/main" id="{124DE775-1732-DC4C-8DA7-5B1EF684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527848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blah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7428" name="AutoShape 20">
            <a:extLst>
              <a:ext uri="{FF2B5EF4-FFF2-40B4-BE49-F238E27FC236}">
                <a16:creationId xmlns:a16="http://schemas.microsoft.com/office/drawing/2014/main" id="{593FFA8A-DCF1-0245-8DFB-539C28647C12}"/>
              </a:ext>
            </a:extLst>
          </p:cNvPr>
          <p:cNvCxnSpPr>
            <a:cxnSpLocks noChangeShapeType="1"/>
            <a:stCxn id="17422" idx="2"/>
            <a:endCxn id="17415" idx="0"/>
          </p:cNvCxnSpPr>
          <p:nvPr/>
        </p:nvCxnSpPr>
        <p:spPr bwMode="auto">
          <a:xfrm>
            <a:off x="1848449" y="2939873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0" name="AutoShape 22">
            <a:extLst>
              <a:ext uri="{FF2B5EF4-FFF2-40B4-BE49-F238E27FC236}">
                <a16:creationId xmlns:a16="http://schemas.microsoft.com/office/drawing/2014/main" id="{76FB757F-2A04-DB4D-BA9A-C344F2EC7553}"/>
              </a:ext>
            </a:extLst>
          </p:cNvPr>
          <p:cNvCxnSpPr>
            <a:cxnSpLocks noChangeShapeType="1"/>
            <a:stCxn id="17423" idx="2"/>
            <a:endCxn id="17417" idx="0"/>
          </p:cNvCxnSpPr>
          <p:nvPr/>
        </p:nvCxnSpPr>
        <p:spPr bwMode="auto">
          <a:xfrm flipH="1">
            <a:off x="4095353" y="2939873"/>
            <a:ext cx="734968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2" name="AutoShape 24">
            <a:extLst>
              <a:ext uri="{FF2B5EF4-FFF2-40B4-BE49-F238E27FC236}">
                <a16:creationId xmlns:a16="http://schemas.microsoft.com/office/drawing/2014/main" id="{8C8ECE62-AFB3-A34D-BB2B-E52C91D42517}"/>
              </a:ext>
            </a:extLst>
          </p:cNvPr>
          <p:cNvCxnSpPr>
            <a:cxnSpLocks noChangeShapeType="1"/>
            <a:stCxn id="17424" idx="2"/>
            <a:endCxn id="17425" idx="0"/>
          </p:cNvCxnSpPr>
          <p:nvPr/>
        </p:nvCxnSpPr>
        <p:spPr bwMode="auto">
          <a:xfrm flipH="1">
            <a:off x="6384254" y="2939873"/>
            <a:ext cx="965958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6C49474A-0067-AE40-BB80-26DF8AD4F796}"/>
              </a:ext>
            </a:extLst>
          </p:cNvPr>
          <p:cNvCxnSpPr>
            <a:cxnSpLocks noChangeShapeType="1"/>
            <a:stCxn id="17424" idx="2"/>
            <a:endCxn id="17426" idx="0"/>
          </p:cNvCxnSpPr>
          <p:nvPr/>
        </p:nvCxnSpPr>
        <p:spPr bwMode="auto">
          <a:xfrm>
            <a:off x="7350213" y="2939873"/>
            <a:ext cx="41998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844F6A1B-84F7-AC42-8AC9-01DF93ECAD78}"/>
              </a:ext>
            </a:extLst>
          </p:cNvPr>
          <p:cNvCxnSpPr>
            <a:cxnSpLocks noChangeShapeType="1"/>
            <a:stCxn id="17424" idx="2"/>
            <a:endCxn id="17427" idx="0"/>
          </p:cNvCxnSpPr>
          <p:nvPr/>
        </p:nvCxnSpPr>
        <p:spPr bwMode="auto">
          <a:xfrm>
            <a:off x="7350213" y="2939873"/>
            <a:ext cx="1049955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0D2E9137-BE05-0E4E-9149-CFA615833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14" y="3611844"/>
            <a:ext cx="923960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Papers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26CE6DE3-1A48-7049-BC01-7CFEAECB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3611844"/>
            <a:ext cx="923960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Photos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EE3CA42C-41CA-2E41-83BE-700E3D35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4955786"/>
            <a:ext cx="923960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Family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7439" name="AutoShape 31">
            <a:extLst>
              <a:ext uri="{FF2B5EF4-FFF2-40B4-BE49-F238E27FC236}">
                <a16:creationId xmlns:a16="http://schemas.microsoft.com/office/drawing/2014/main" id="{F5AC7529-BE15-EC43-93B6-7B8D5F5EBFB3}"/>
              </a:ext>
            </a:extLst>
          </p:cNvPr>
          <p:cNvCxnSpPr>
            <a:cxnSpLocks noChangeShapeType="1"/>
            <a:stCxn id="17422" idx="2"/>
            <a:endCxn id="17437" idx="0"/>
          </p:cNvCxnSpPr>
          <p:nvPr/>
        </p:nvCxnSpPr>
        <p:spPr bwMode="auto">
          <a:xfrm>
            <a:off x="1848449" y="2939873"/>
            <a:ext cx="1049955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0" name="AutoShape 32">
            <a:extLst>
              <a:ext uri="{FF2B5EF4-FFF2-40B4-BE49-F238E27FC236}">
                <a16:creationId xmlns:a16="http://schemas.microsoft.com/office/drawing/2014/main" id="{0C7507DB-8C21-C54E-A7A4-0B75727DC559}"/>
              </a:ext>
            </a:extLst>
          </p:cNvPr>
          <p:cNvCxnSpPr>
            <a:cxnSpLocks noChangeShapeType="1"/>
            <a:stCxn id="17422" idx="2"/>
            <a:endCxn id="17435" idx="0"/>
          </p:cNvCxnSpPr>
          <p:nvPr/>
        </p:nvCxnSpPr>
        <p:spPr bwMode="auto">
          <a:xfrm flipH="1">
            <a:off x="798494" y="2939873"/>
            <a:ext cx="1049955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1" name="Oval 33">
            <a:extLst>
              <a:ext uri="{FF2B5EF4-FFF2-40B4-BE49-F238E27FC236}">
                <a16:creationId xmlns:a16="http://schemas.microsoft.com/office/drawing/2014/main" id="{BD52E187-A615-2D49-9B3B-BDF8D721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4955786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sunset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42" name="Oval 34">
            <a:extLst>
              <a:ext uri="{FF2B5EF4-FFF2-40B4-BE49-F238E27FC236}">
                <a16:creationId xmlns:a16="http://schemas.microsoft.com/office/drawing/2014/main" id="{108BDD65-AC97-FE4A-BED7-57D1DD1C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629972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sunset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7443" name="AutoShape 35">
            <a:extLst>
              <a:ext uri="{FF2B5EF4-FFF2-40B4-BE49-F238E27FC236}">
                <a16:creationId xmlns:a16="http://schemas.microsoft.com/office/drawing/2014/main" id="{185947EF-0B7A-6B42-A1BA-D23FB05BEE2A}"/>
              </a:ext>
            </a:extLst>
          </p:cNvPr>
          <p:cNvCxnSpPr>
            <a:cxnSpLocks noChangeShapeType="1"/>
            <a:stCxn id="17437" idx="2"/>
            <a:endCxn id="17441" idx="0"/>
          </p:cNvCxnSpPr>
          <p:nvPr/>
        </p:nvCxnSpPr>
        <p:spPr bwMode="auto">
          <a:xfrm flipH="1">
            <a:off x="1848449" y="4451808"/>
            <a:ext cx="1049955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4" name="AutoShape 36">
            <a:extLst>
              <a:ext uri="{FF2B5EF4-FFF2-40B4-BE49-F238E27FC236}">
                <a16:creationId xmlns:a16="http://schemas.microsoft.com/office/drawing/2014/main" id="{9CCDC93B-67C8-7841-A9C7-D9A6DF899878}"/>
              </a:ext>
            </a:extLst>
          </p:cNvPr>
          <p:cNvCxnSpPr>
            <a:cxnSpLocks noChangeShapeType="1"/>
            <a:stCxn id="17438" idx="2"/>
            <a:endCxn id="17442" idx="0"/>
          </p:cNvCxnSpPr>
          <p:nvPr/>
        </p:nvCxnSpPr>
        <p:spPr bwMode="auto">
          <a:xfrm flipH="1">
            <a:off x="1848449" y="5795751"/>
            <a:ext cx="1049955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5" name="AutoShape 37">
            <a:extLst>
              <a:ext uri="{FF2B5EF4-FFF2-40B4-BE49-F238E27FC236}">
                <a16:creationId xmlns:a16="http://schemas.microsoft.com/office/drawing/2014/main" id="{D447C6D1-F18B-DE40-9CC5-AD25F3DBF5D2}"/>
              </a:ext>
            </a:extLst>
          </p:cNvPr>
          <p:cNvCxnSpPr>
            <a:cxnSpLocks noChangeShapeType="1"/>
            <a:stCxn id="17437" idx="2"/>
            <a:endCxn id="17438" idx="0"/>
          </p:cNvCxnSpPr>
          <p:nvPr/>
        </p:nvCxnSpPr>
        <p:spPr bwMode="auto">
          <a:xfrm>
            <a:off x="2898404" y="4451808"/>
            <a:ext cx="0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6" name="Oval 38">
            <a:extLst>
              <a:ext uri="{FF2B5EF4-FFF2-40B4-BE49-F238E27FC236}">
                <a16:creationId xmlns:a16="http://schemas.microsoft.com/office/drawing/2014/main" id="{918047FE-6314-2C43-83A2-834285FD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12" y="4955786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os.tex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7447" name="AutoShape 39">
            <a:extLst>
              <a:ext uri="{FF2B5EF4-FFF2-40B4-BE49-F238E27FC236}">
                <a16:creationId xmlns:a16="http://schemas.microsoft.com/office/drawing/2014/main" id="{024B716C-590A-7B43-B958-A8F7CB8EB689}"/>
              </a:ext>
            </a:extLst>
          </p:cNvPr>
          <p:cNvCxnSpPr>
            <a:cxnSpLocks noChangeShapeType="1"/>
            <a:stCxn id="17435" idx="2"/>
            <a:endCxn id="17446" idx="0"/>
          </p:cNvCxnSpPr>
          <p:nvPr/>
        </p:nvCxnSpPr>
        <p:spPr bwMode="auto">
          <a:xfrm>
            <a:off x="798494" y="4451808"/>
            <a:ext cx="0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8" name="Oval 40">
            <a:extLst>
              <a:ext uri="{FF2B5EF4-FFF2-40B4-BE49-F238E27FC236}">
                <a16:creationId xmlns:a16="http://schemas.microsoft.com/office/drawing/2014/main" id="{55C2DA3E-779F-C54C-8056-AEC844B0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422" y="629972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kids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7449" name="AutoShape 41">
            <a:extLst>
              <a:ext uri="{FF2B5EF4-FFF2-40B4-BE49-F238E27FC236}">
                <a16:creationId xmlns:a16="http://schemas.microsoft.com/office/drawing/2014/main" id="{E6DF97AF-32AF-4D43-B9C2-0635BD3F426A}"/>
              </a:ext>
            </a:extLst>
          </p:cNvPr>
          <p:cNvCxnSpPr>
            <a:cxnSpLocks noChangeShapeType="1"/>
            <a:stCxn id="17438" idx="2"/>
            <a:endCxn id="17448" idx="0"/>
          </p:cNvCxnSpPr>
          <p:nvPr/>
        </p:nvCxnSpPr>
        <p:spPr bwMode="auto">
          <a:xfrm>
            <a:off x="2898404" y="5795751"/>
            <a:ext cx="0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0" name="AutoShape 42">
            <a:extLst>
              <a:ext uri="{FF2B5EF4-FFF2-40B4-BE49-F238E27FC236}">
                <a16:creationId xmlns:a16="http://schemas.microsoft.com/office/drawing/2014/main" id="{F00FE6B6-CAFC-9041-BFC2-00E3C40E9B80}"/>
              </a:ext>
            </a:extLst>
          </p:cNvPr>
          <p:cNvCxnSpPr>
            <a:cxnSpLocks noChangeShapeType="1"/>
            <a:stCxn id="17438" idx="2"/>
            <a:endCxn id="17416" idx="0"/>
          </p:cNvCxnSpPr>
          <p:nvPr/>
        </p:nvCxnSpPr>
        <p:spPr bwMode="auto">
          <a:xfrm>
            <a:off x="2898404" y="5795751"/>
            <a:ext cx="1196949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1" name="Rectangle 43">
            <a:extLst>
              <a:ext uri="{FF2B5EF4-FFF2-40B4-BE49-F238E27FC236}">
                <a16:creationId xmlns:a16="http://schemas.microsoft.com/office/drawing/2014/main" id="{B66F94A6-5C36-B64C-984C-D3624E480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30" y="3527848"/>
            <a:ext cx="923960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Papers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7452" name="AutoShape 44">
            <a:extLst>
              <a:ext uri="{FF2B5EF4-FFF2-40B4-BE49-F238E27FC236}">
                <a16:creationId xmlns:a16="http://schemas.microsoft.com/office/drawing/2014/main" id="{00A4D650-90B0-3F42-8554-6677D85FDF5B}"/>
              </a:ext>
            </a:extLst>
          </p:cNvPr>
          <p:cNvCxnSpPr>
            <a:cxnSpLocks noChangeShapeType="1"/>
            <a:stCxn id="17423" idx="2"/>
            <a:endCxn id="17451" idx="0"/>
          </p:cNvCxnSpPr>
          <p:nvPr/>
        </p:nvCxnSpPr>
        <p:spPr bwMode="auto">
          <a:xfrm>
            <a:off x="4830321" y="2939873"/>
            <a:ext cx="251989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3" name="AutoShape 45">
            <a:extLst>
              <a:ext uri="{FF2B5EF4-FFF2-40B4-BE49-F238E27FC236}">
                <a16:creationId xmlns:a16="http://schemas.microsoft.com/office/drawing/2014/main" id="{ABF7D627-0CF9-354F-878E-0E0D5614C888}"/>
              </a:ext>
            </a:extLst>
          </p:cNvPr>
          <p:cNvCxnSpPr>
            <a:cxnSpLocks noChangeShapeType="1"/>
            <a:stCxn id="17451" idx="2"/>
            <a:endCxn id="17418" idx="0"/>
          </p:cNvCxnSpPr>
          <p:nvPr/>
        </p:nvCxnSpPr>
        <p:spPr bwMode="auto">
          <a:xfrm flipH="1">
            <a:off x="4095352" y="4367812"/>
            <a:ext cx="986958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4" name="Oval 46">
            <a:extLst>
              <a:ext uri="{FF2B5EF4-FFF2-40B4-BE49-F238E27FC236}">
                <a16:creationId xmlns:a16="http://schemas.microsoft.com/office/drawing/2014/main" id="{CB38853E-E86A-DF4B-96DE-C5191C2D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328" y="4955786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foo.ps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7455" name="AutoShape 47">
            <a:extLst>
              <a:ext uri="{FF2B5EF4-FFF2-40B4-BE49-F238E27FC236}">
                <a16:creationId xmlns:a16="http://schemas.microsoft.com/office/drawing/2014/main" id="{0493F9EA-75E6-934A-BCE8-45BE07AE0E6C}"/>
              </a:ext>
            </a:extLst>
          </p:cNvPr>
          <p:cNvCxnSpPr>
            <a:cxnSpLocks noChangeShapeType="1"/>
            <a:stCxn id="17451" idx="2"/>
            <a:endCxn id="17454" idx="0"/>
          </p:cNvCxnSpPr>
          <p:nvPr/>
        </p:nvCxnSpPr>
        <p:spPr bwMode="auto">
          <a:xfrm>
            <a:off x="5082310" y="4367812"/>
            <a:ext cx="0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42826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>
            <a:extLst>
              <a:ext uri="{FF2B5EF4-FFF2-40B4-BE49-F238E27FC236}">
                <a16:creationId xmlns:a16="http://schemas.microsoft.com/office/drawing/2014/main" id="{827066F1-6083-4548-BC80-26D0E0BAE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 directory tree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B0746F-73C2-1141-9E59-D593ABA2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D96AE4E-473C-B14B-BFA2-A583A724E5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638BD6F-1C1B-3542-A0CE-D162794EB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09C6D71-37BB-5946-BD0A-9CF7481FB08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436" name="Picture 4" descr="6-10">
            <a:extLst>
              <a:ext uri="{FF2B5EF4-FFF2-40B4-BE49-F238E27FC236}">
                <a16:creationId xmlns:a16="http://schemas.microsoft.com/office/drawing/2014/main" id="{1894A8D7-A6DA-224A-BD5A-0DD9B985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11935"/>
            <a:ext cx="5711754" cy="55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0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802A-6A71-4FC8-AEF6-5D483123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4: Directory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B581-224A-446D-9200-4426ACCD3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0E587-B45F-445A-B141-B5FE998C7A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8BF72-486D-4597-AACB-8603F63A16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40466-34F4-40A6-9852-A189640B5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8" y="1356050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AD36-1A20-457D-9D4B-4A036470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4 Hint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7668-913F-4C74-B42C-A0879B4D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3B262-2455-4B62-8EDB-EF6EC62068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24C50-930C-4691-914F-2529CFF9E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9E277-74F5-4158-8C7F-50899F71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824"/>
            <a:ext cx="10080625" cy="48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5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0349-5FCB-CB2E-77F6-78C09E7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C672-5AFC-A333-B956-0075DB3C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device drivers program I/O devices?</a:t>
            </a:r>
          </a:p>
          <a:p>
            <a:r>
              <a:rPr lang="en-US" dirty="0"/>
              <a:t>Answer: three methods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polling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Interrupts</a:t>
            </a:r>
          </a:p>
          <a:p>
            <a:pPr lvl="1"/>
            <a:r>
              <a:rPr lang="en-US" dirty="0"/>
              <a:t>DMA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95803-2D35-B5BD-4C9A-DCECC4D336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D2402-833A-FBCB-0C11-B4077D538E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28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3B6145C-DD1E-754D-B11E-70C554654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Sharing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7A0A7D-BF2B-D94F-8D6F-7F9DDCBE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Footer Placeholder 2">
            <a:extLst>
              <a:ext uri="{FF2B5EF4-FFF2-40B4-BE49-F238E27FC236}">
                <a16:creationId xmlns:a16="http://schemas.microsoft.com/office/drawing/2014/main" id="{1E7C4DE2-DD3F-474F-B7D2-C322F0DB9C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5FAE7A8F-651E-FD41-B9B2-8F8FA13FA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801C7D9-BD61-7945-92EB-7B41AD94E9D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D0750E7-AEE7-0D4D-85C4-EFC513E3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3" y="1511935"/>
            <a:ext cx="1427939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Root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directory</a:t>
            </a: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95A9A6E3-6436-1845-A779-75167B94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3611844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E0D58D74-EA62-154E-B3ED-0E31841A8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371" y="6299729"/>
            <a:ext cx="839964" cy="83996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?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???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B613AC06-59E2-E74C-B5AE-63D3D08BF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371" y="3527848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7659" name="AutoShape 11">
            <a:extLst>
              <a:ext uri="{FF2B5EF4-FFF2-40B4-BE49-F238E27FC236}">
                <a16:creationId xmlns:a16="http://schemas.microsoft.com/office/drawing/2014/main" id="{A1BD3CB4-0217-084D-A141-E36F648349C2}"/>
              </a:ext>
            </a:extLst>
          </p:cNvPr>
          <p:cNvCxnSpPr>
            <a:cxnSpLocks noChangeShapeType="1"/>
            <a:stCxn id="27654" idx="2"/>
            <a:endCxn id="27662" idx="0"/>
          </p:cNvCxnSpPr>
          <p:nvPr/>
        </p:nvCxnSpPr>
        <p:spPr bwMode="auto">
          <a:xfrm flipH="1">
            <a:off x="1848449" y="2183905"/>
            <a:ext cx="2477893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12">
            <a:extLst>
              <a:ext uri="{FF2B5EF4-FFF2-40B4-BE49-F238E27FC236}">
                <a16:creationId xmlns:a16="http://schemas.microsoft.com/office/drawing/2014/main" id="{877E3C2E-3762-7541-A810-35D9267F0C39}"/>
              </a:ext>
            </a:extLst>
          </p:cNvPr>
          <p:cNvCxnSpPr>
            <a:cxnSpLocks noChangeShapeType="1"/>
            <a:stCxn id="27654" idx="2"/>
            <a:endCxn id="27663" idx="0"/>
          </p:cNvCxnSpPr>
          <p:nvPr/>
        </p:nvCxnSpPr>
        <p:spPr bwMode="auto">
          <a:xfrm>
            <a:off x="4326343" y="2183905"/>
            <a:ext cx="503978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AutoShape 13">
            <a:extLst>
              <a:ext uri="{FF2B5EF4-FFF2-40B4-BE49-F238E27FC236}">
                <a16:creationId xmlns:a16="http://schemas.microsoft.com/office/drawing/2014/main" id="{15127FC8-EA1A-A745-827D-C5D24C3D15F5}"/>
              </a:ext>
            </a:extLst>
          </p:cNvPr>
          <p:cNvCxnSpPr>
            <a:cxnSpLocks noChangeShapeType="1"/>
            <a:stCxn id="27654" idx="2"/>
            <a:endCxn id="27664" idx="0"/>
          </p:cNvCxnSpPr>
          <p:nvPr/>
        </p:nvCxnSpPr>
        <p:spPr bwMode="auto">
          <a:xfrm>
            <a:off x="4326343" y="2183905"/>
            <a:ext cx="3023870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2" name="Rectangle 14">
            <a:extLst>
              <a:ext uri="{FF2B5EF4-FFF2-40B4-BE49-F238E27FC236}">
                <a16:creationId xmlns:a16="http://schemas.microsoft.com/office/drawing/2014/main" id="{00FA57FB-EC67-2241-88B6-5BD3C90D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458" y="2519891"/>
            <a:ext cx="419982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41D6E1A1-A47F-6249-90D7-E6FE3B7A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30" y="2519891"/>
            <a:ext cx="419982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7664" name="Rectangle 16">
            <a:extLst>
              <a:ext uri="{FF2B5EF4-FFF2-40B4-BE49-F238E27FC236}">
                <a16:creationId xmlns:a16="http://schemas.microsoft.com/office/drawing/2014/main" id="{3BE49547-D39E-0A41-89FC-2A485F37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2519891"/>
            <a:ext cx="419982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7665" name="Oval 17">
            <a:extLst>
              <a:ext uri="{FF2B5EF4-FFF2-40B4-BE49-F238E27FC236}">
                <a16:creationId xmlns:a16="http://schemas.microsoft.com/office/drawing/2014/main" id="{31587C9E-4DC0-954A-87A1-E5388CA1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527848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bar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7666" name="Oval 18">
            <a:extLst>
              <a:ext uri="{FF2B5EF4-FFF2-40B4-BE49-F238E27FC236}">
                <a16:creationId xmlns:a16="http://schemas.microsoft.com/office/drawing/2014/main" id="{388297EF-939D-E84B-8A4F-D3F2FB632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527848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foo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7667" name="Oval 19">
            <a:extLst>
              <a:ext uri="{FF2B5EF4-FFF2-40B4-BE49-F238E27FC236}">
                <a16:creationId xmlns:a16="http://schemas.microsoft.com/office/drawing/2014/main" id="{F89F7512-EC82-D647-B443-817EB98B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527848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blah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7668" name="AutoShape 20">
            <a:extLst>
              <a:ext uri="{FF2B5EF4-FFF2-40B4-BE49-F238E27FC236}">
                <a16:creationId xmlns:a16="http://schemas.microsoft.com/office/drawing/2014/main" id="{E432C577-835A-394A-A5D3-3FADC6654805}"/>
              </a:ext>
            </a:extLst>
          </p:cNvPr>
          <p:cNvCxnSpPr>
            <a:cxnSpLocks noChangeShapeType="1"/>
            <a:stCxn id="27662" idx="2"/>
            <a:endCxn id="27655" idx="0"/>
          </p:cNvCxnSpPr>
          <p:nvPr/>
        </p:nvCxnSpPr>
        <p:spPr bwMode="auto">
          <a:xfrm>
            <a:off x="1848449" y="2939873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9" name="AutoShape 21">
            <a:extLst>
              <a:ext uri="{FF2B5EF4-FFF2-40B4-BE49-F238E27FC236}">
                <a16:creationId xmlns:a16="http://schemas.microsoft.com/office/drawing/2014/main" id="{F0919248-0B48-2F44-9735-D9B3C914B570}"/>
              </a:ext>
            </a:extLst>
          </p:cNvPr>
          <p:cNvCxnSpPr>
            <a:cxnSpLocks noChangeShapeType="1"/>
            <a:stCxn id="27663" idx="2"/>
            <a:endCxn id="27657" idx="0"/>
          </p:cNvCxnSpPr>
          <p:nvPr/>
        </p:nvCxnSpPr>
        <p:spPr bwMode="auto">
          <a:xfrm flipH="1">
            <a:off x="4095353" y="2939873"/>
            <a:ext cx="734968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0" name="AutoShape 22">
            <a:extLst>
              <a:ext uri="{FF2B5EF4-FFF2-40B4-BE49-F238E27FC236}">
                <a16:creationId xmlns:a16="http://schemas.microsoft.com/office/drawing/2014/main" id="{6963E74D-B222-2746-9D9B-6EB3C34A6F4B}"/>
              </a:ext>
            </a:extLst>
          </p:cNvPr>
          <p:cNvCxnSpPr>
            <a:cxnSpLocks noChangeShapeType="1"/>
            <a:stCxn id="27664" idx="2"/>
            <a:endCxn id="27665" idx="0"/>
          </p:cNvCxnSpPr>
          <p:nvPr/>
        </p:nvCxnSpPr>
        <p:spPr bwMode="auto">
          <a:xfrm flipH="1">
            <a:off x="6384254" y="2939873"/>
            <a:ext cx="965958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1" name="AutoShape 23">
            <a:extLst>
              <a:ext uri="{FF2B5EF4-FFF2-40B4-BE49-F238E27FC236}">
                <a16:creationId xmlns:a16="http://schemas.microsoft.com/office/drawing/2014/main" id="{AA0CA2FD-31A4-8048-BAC4-6F4D3AAD8E0C}"/>
              </a:ext>
            </a:extLst>
          </p:cNvPr>
          <p:cNvCxnSpPr>
            <a:cxnSpLocks noChangeShapeType="1"/>
            <a:stCxn id="27664" idx="2"/>
            <a:endCxn id="27666" idx="0"/>
          </p:cNvCxnSpPr>
          <p:nvPr/>
        </p:nvCxnSpPr>
        <p:spPr bwMode="auto">
          <a:xfrm>
            <a:off x="7350213" y="2939873"/>
            <a:ext cx="41998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2" name="AutoShape 24">
            <a:extLst>
              <a:ext uri="{FF2B5EF4-FFF2-40B4-BE49-F238E27FC236}">
                <a16:creationId xmlns:a16="http://schemas.microsoft.com/office/drawing/2014/main" id="{C22D038B-677F-AF41-96B2-5AB0FD317604}"/>
              </a:ext>
            </a:extLst>
          </p:cNvPr>
          <p:cNvCxnSpPr>
            <a:cxnSpLocks noChangeShapeType="1"/>
            <a:stCxn id="27664" idx="2"/>
            <a:endCxn id="27667" idx="0"/>
          </p:cNvCxnSpPr>
          <p:nvPr/>
        </p:nvCxnSpPr>
        <p:spPr bwMode="auto">
          <a:xfrm>
            <a:off x="7350213" y="2939873"/>
            <a:ext cx="1049955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3" name="Rectangle 25">
            <a:extLst>
              <a:ext uri="{FF2B5EF4-FFF2-40B4-BE49-F238E27FC236}">
                <a16:creationId xmlns:a16="http://schemas.microsoft.com/office/drawing/2014/main" id="{90A75354-075E-654B-BFAF-39C9ECFF5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14" y="3611844"/>
            <a:ext cx="923960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Papers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7674" name="Rectangle 26">
            <a:extLst>
              <a:ext uri="{FF2B5EF4-FFF2-40B4-BE49-F238E27FC236}">
                <a16:creationId xmlns:a16="http://schemas.microsoft.com/office/drawing/2014/main" id="{B486FC32-1DD6-E142-8C73-41D346C2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3611844"/>
            <a:ext cx="923960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Photos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7675" name="Rectangle 27">
            <a:extLst>
              <a:ext uri="{FF2B5EF4-FFF2-40B4-BE49-F238E27FC236}">
                <a16:creationId xmlns:a16="http://schemas.microsoft.com/office/drawing/2014/main" id="{A6AD758D-D244-1B40-86B2-1770EBCED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4955786"/>
            <a:ext cx="923960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Family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7676" name="AutoShape 28">
            <a:extLst>
              <a:ext uri="{FF2B5EF4-FFF2-40B4-BE49-F238E27FC236}">
                <a16:creationId xmlns:a16="http://schemas.microsoft.com/office/drawing/2014/main" id="{037D6C3E-935A-E042-BAE4-8E8F7F0371A1}"/>
              </a:ext>
            </a:extLst>
          </p:cNvPr>
          <p:cNvCxnSpPr>
            <a:cxnSpLocks noChangeShapeType="1"/>
            <a:stCxn id="27662" idx="2"/>
            <a:endCxn id="27674" idx="0"/>
          </p:cNvCxnSpPr>
          <p:nvPr/>
        </p:nvCxnSpPr>
        <p:spPr bwMode="auto">
          <a:xfrm>
            <a:off x="1848449" y="2939873"/>
            <a:ext cx="1049955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7" name="AutoShape 29">
            <a:extLst>
              <a:ext uri="{FF2B5EF4-FFF2-40B4-BE49-F238E27FC236}">
                <a16:creationId xmlns:a16="http://schemas.microsoft.com/office/drawing/2014/main" id="{54A8CCDE-FEA4-5047-BCA2-7FA8A61AFAC3}"/>
              </a:ext>
            </a:extLst>
          </p:cNvPr>
          <p:cNvCxnSpPr>
            <a:cxnSpLocks noChangeShapeType="1"/>
            <a:stCxn id="27662" idx="2"/>
            <a:endCxn id="27673" idx="0"/>
          </p:cNvCxnSpPr>
          <p:nvPr/>
        </p:nvCxnSpPr>
        <p:spPr bwMode="auto">
          <a:xfrm flipH="1">
            <a:off x="798494" y="2939873"/>
            <a:ext cx="1049955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8" name="Oval 30">
            <a:extLst>
              <a:ext uri="{FF2B5EF4-FFF2-40B4-BE49-F238E27FC236}">
                <a16:creationId xmlns:a16="http://schemas.microsoft.com/office/drawing/2014/main" id="{234E4B47-ADD4-E04B-93BD-145D6CBD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4955786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sunset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7679" name="Oval 31">
            <a:extLst>
              <a:ext uri="{FF2B5EF4-FFF2-40B4-BE49-F238E27FC236}">
                <a16:creationId xmlns:a16="http://schemas.microsoft.com/office/drawing/2014/main" id="{BB26C8EE-6AD4-1F4A-BA9D-4E8DC4A1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629972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sunset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7680" name="AutoShape 32">
            <a:extLst>
              <a:ext uri="{FF2B5EF4-FFF2-40B4-BE49-F238E27FC236}">
                <a16:creationId xmlns:a16="http://schemas.microsoft.com/office/drawing/2014/main" id="{F8C3DE5C-7538-454A-926D-9B0B1E5E4F25}"/>
              </a:ext>
            </a:extLst>
          </p:cNvPr>
          <p:cNvCxnSpPr>
            <a:cxnSpLocks noChangeShapeType="1"/>
            <a:stCxn id="27674" idx="2"/>
            <a:endCxn id="27678" idx="0"/>
          </p:cNvCxnSpPr>
          <p:nvPr/>
        </p:nvCxnSpPr>
        <p:spPr bwMode="auto">
          <a:xfrm flipH="1">
            <a:off x="1848449" y="4451808"/>
            <a:ext cx="1049955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81" name="AutoShape 33">
            <a:extLst>
              <a:ext uri="{FF2B5EF4-FFF2-40B4-BE49-F238E27FC236}">
                <a16:creationId xmlns:a16="http://schemas.microsoft.com/office/drawing/2014/main" id="{D95031EB-F68A-624A-B4F0-DB80EAB51B9A}"/>
              </a:ext>
            </a:extLst>
          </p:cNvPr>
          <p:cNvCxnSpPr>
            <a:cxnSpLocks noChangeShapeType="1"/>
            <a:stCxn id="27675" idx="2"/>
            <a:endCxn id="27679" idx="0"/>
          </p:cNvCxnSpPr>
          <p:nvPr/>
        </p:nvCxnSpPr>
        <p:spPr bwMode="auto">
          <a:xfrm flipH="1">
            <a:off x="1848449" y="5795751"/>
            <a:ext cx="1049955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82" name="AutoShape 34">
            <a:extLst>
              <a:ext uri="{FF2B5EF4-FFF2-40B4-BE49-F238E27FC236}">
                <a16:creationId xmlns:a16="http://schemas.microsoft.com/office/drawing/2014/main" id="{D58AB103-B76B-9544-849B-C9C49F0F0C9C}"/>
              </a:ext>
            </a:extLst>
          </p:cNvPr>
          <p:cNvCxnSpPr>
            <a:cxnSpLocks noChangeShapeType="1"/>
            <a:stCxn id="27674" idx="2"/>
            <a:endCxn id="27675" idx="0"/>
          </p:cNvCxnSpPr>
          <p:nvPr/>
        </p:nvCxnSpPr>
        <p:spPr bwMode="auto">
          <a:xfrm>
            <a:off x="2898404" y="4451808"/>
            <a:ext cx="0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83" name="Oval 35">
            <a:extLst>
              <a:ext uri="{FF2B5EF4-FFF2-40B4-BE49-F238E27FC236}">
                <a16:creationId xmlns:a16="http://schemas.microsoft.com/office/drawing/2014/main" id="{29BADC33-DE05-D54E-94ED-33F6B006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12" y="4955786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os.tex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7684" name="AutoShape 36">
            <a:extLst>
              <a:ext uri="{FF2B5EF4-FFF2-40B4-BE49-F238E27FC236}">
                <a16:creationId xmlns:a16="http://schemas.microsoft.com/office/drawing/2014/main" id="{2629E7D4-F28A-5E48-A968-B36ECCB0FD3F}"/>
              </a:ext>
            </a:extLst>
          </p:cNvPr>
          <p:cNvCxnSpPr>
            <a:cxnSpLocks noChangeShapeType="1"/>
            <a:stCxn id="27673" idx="2"/>
            <a:endCxn id="27683" idx="0"/>
          </p:cNvCxnSpPr>
          <p:nvPr/>
        </p:nvCxnSpPr>
        <p:spPr bwMode="auto">
          <a:xfrm>
            <a:off x="798494" y="4451808"/>
            <a:ext cx="0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85" name="Oval 37">
            <a:extLst>
              <a:ext uri="{FF2B5EF4-FFF2-40B4-BE49-F238E27FC236}">
                <a16:creationId xmlns:a16="http://schemas.microsoft.com/office/drawing/2014/main" id="{4F2B8260-2DE6-224A-B4E8-FB119D7C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422" y="6299729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kids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7686" name="AutoShape 38">
            <a:extLst>
              <a:ext uri="{FF2B5EF4-FFF2-40B4-BE49-F238E27FC236}">
                <a16:creationId xmlns:a16="http://schemas.microsoft.com/office/drawing/2014/main" id="{E8DCE3C7-08AE-CB45-8FF3-192D323D7313}"/>
              </a:ext>
            </a:extLst>
          </p:cNvPr>
          <p:cNvCxnSpPr>
            <a:cxnSpLocks noChangeShapeType="1"/>
            <a:stCxn id="27675" idx="2"/>
            <a:endCxn id="27685" idx="0"/>
          </p:cNvCxnSpPr>
          <p:nvPr/>
        </p:nvCxnSpPr>
        <p:spPr bwMode="auto">
          <a:xfrm>
            <a:off x="2898404" y="5795751"/>
            <a:ext cx="0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87" name="AutoShape 39">
            <a:extLst>
              <a:ext uri="{FF2B5EF4-FFF2-40B4-BE49-F238E27FC236}">
                <a16:creationId xmlns:a16="http://schemas.microsoft.com/office/drawing/2014/main" id="{FFF8C533-F46C-8A4B-B865-CD051DCD323A}"/>
              </a:ext>
            </a:extLst>
          </p:cNvPr>
          <p:cNvCxnSpPr>
            <a:cxnSpLocks noChangeShapeType="1"/>
            <a:stCxn id="27675" idx="2"/>
            <a:endCxn id="27656" idx="0"/>
          </p:cNvCxnSpPr>
          <p:nvPr/>
        </p:nvCxnSpPr>
        <p:spPr bwMode="auto">
          <a:xfrm>
            <a:off x="2898404" y="5795751"/>
            <a:ext cx="1196949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88" name="Rectangle 40">
            <a:extLst>
              <a:ext uri="{FF2B5EF4-FFF2-40B4-BE49-F238E27FC236}">
                <a16:creationId xmlns:a16="http://schemas.microsoft.com/office/drawing/2014/main" id="{32EBDF67-7EB2-B240-8B1C-6859093F9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30" y="3527848"/>
            <a:ext cx="923960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Photos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7689" name="AutoShape 41">
            <a:extLst>
              <a:ext uri="{FF2B5EF4-FFF2-40B4-BE49-F238E27FC236}">
                <a16:creationId xmlns:a16="http://schemas.microsoft.com/office/drawing/2014/main" id="{83F53F8A-31E7-5946-8BCE-8D173A3BE435}"/>
              </a:ext>
            </a:extLst>
          </p:cNvPr>
          <p:cNvCxnSpPr>
            <a:cxnSpLocks noChangeShapeType="1"/>
            <a:stCxn id="27663" idx="2"/>
            <a:endCxn id="27688" idx="0"/>
          </p:cNvCxnSpPr>
          <p:nvPr/>
        </p:nvCxnSpPr>
        <p:spPr bwMode="auto">
          <a:xfrm>
            <a:off x="4830321" y="2939873"/>
            <a:ext cx="251989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90" name="AutoShape 42">
            <a:extLst>
              <a:ext uri="{FF2B5EF4-FFF2-40B4-BE49-F238E27FC236}">
                <a16:creationId xmlns:a16="http://schemas.microsoft.com/office/drawing/2014/main" id="{B689B990-E22B-D94F-A8CD-9EC6720E01E4}"/>
              </a:ext>
            </a:extLst>
          </p:cNvPr>
          <p:cNvCxnSpPr>
            <a:cxnSpLocks noChangeShapeType="1"/>
            <a:stCxn id="27688" idx="2"/>
            <a:endCxn id="27656" idx="0"/>
          </p:cNvCxnSpPr>
          <p:nvPr/>
        </p:nvCxnSpPr>
        <p:spPr bwMode="auto">
          <a:xfrm flipH="1">
            <a:off x="4095352" y="4367812"/>
            <a:ext cx="986958" cy="19319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91" name="Oval 43">
            <a:extLst>
              <a:ext uri="{FF2B5EF4-FFF2-40B4-BE49-F238E27FC236}">
                <a16:creationId xmlns:a16="http://schemas.microsoft.com/office/drawing/2014/main" id="{412756C9-AB98-7C44-B45D-0A4AB9F3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328" y="4955786"/>
            <a:ext cx="839964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lake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7692" name="AutoShape 44">
            <a:extLst>
              <a:ext uri="{FF2B5EF4-FFF2-40B4-BE49-F238E27FC236}">
                <a16:creationId xmlns:a16="http://schemas.microsoft.com/office/drawing/2014/main" id="{3A82D435-1205-A94A-86A5-65C7FA2B1F1D}"/>
              </a:ext>
            </a:extLst>
          </p:cNvPr>
          <p:cNvCxnSpPr>
            <a:cxnSpLocks noChangeShapeType="1"/>
            <a:stCxn id="27688" idx="2"/>
            <a:endCxn id="27691" idx="0"/>
          </p:cNvCxnSpPr>
          <p:nvPr/>
        </p:nvCxnSpPr>
        <p:spPr bwMode="auto">
          <a:xfrm>
            <a:off x="5082310" y="4367812"/>
            <a:ext cx="0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0312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>
            <a:extLst>
              <a:ext uri="{FF2B5EF4-FFF2-40B4-BE49-F238E27FC236}">
                <a16:creationId xmlns:a16="http://schemas.microsoft.com/office/drawing/2014/main" id="{8A1EA1A8-DE7A-ED47-B2ED-32AC143CE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use links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71A16102-13DA-2D4D-B9E6-04498F713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creates a file, and inserts into her directory</a:t>
            </a:r>
          </a:p>
          <a:p>
            <a:r>
              <a:rPr lang="en-US" altLang="en-US"/>
              <a:t>B shares the file by creating a link to it</a:t>
            </a:r>
          </a:p>
          <a:p>
            <a:r>
              <a:rPr lang="en-US" altLang="en-US"/>
              <a:t>A unlinks the file</a:t>
            </a:r>
          </a:p>
          <a:p>
            <a:pPr lvl="1"/>
            <a:r>
              <a:rPr lang="en-US" altLang="en-US"/>
              <a:t>B still links to the file</a:t>
            </a:r>
          </a:p>
          <a:p>
            <a:pPr lvl="1"/>
            <a:r>
              <a:rPr lang="en-US" altLang="en-US"/>
              <a:t>Owner is still A (unless B explicitly changes it)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5078A3C4-6CC1-C241-A788-3A952B5F90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39C99AE-744A-CF44-A2AE-07F7427FD2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729B58AF-2DB2-E548-9E0C-F9507BD1022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F324C69A-DF8A-A745-97BE-B6F31CD4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4451808"/>
            <a:ext cx="755968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EE341222-01B0-0E49-B691-A5F57733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4787793"/>
            <a:ext cx="755968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8688" name="Rectangle 16">
            <a:extLst>
              <a:ext uri="{FF2B5EF4-FFF2-40B4-BE49-F238E27FC236}">
                <a16:creationId xmlns:a16="http://schemas.microsoft.com/office/drawing/2014/main" id="{0E7A755B-DD9C-B74B-A05F-56269DF1E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5123779"/>
            <a:ext cx="755968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a.tex</a:t>
            </a:r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5F24DB84-36A7-DD47-BD53-94FF1C320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5459765"/>
            <a:ext cx="755968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8691" name="Oval 19">
            <a:extLst>
              <a:ext uri="{FF2B5EF4-FFF2-40B4-BE49-F238E27FC236}">
                <a16:creationId xmlns:a16="http://schemas.microsoft.com/office/drawing/2014/main" id="{CC2C6A1F-77FC-5D4A-9A6B-4F8F4117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6131736"/>
            <a:ext cx="1511935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Owner: 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Count: 1</a:t>
            </a:r>
          </a:p>
        </p:txBody>
      </p:sp>
      <p:cxnSp>
        <p:nvCxnSpPr>
          <p:cNvPr id="28693" name="AutoShape 21">
            <a:extLst>
              <a:ext uri="{FF2B5EF4-FFF2-40B4-BE49-F238E27FC236}">
                <a16:creationId xmlns:a16="http://schemas.microsoft.com/office/drawing/2014/main" id="{8984836E-CDCB-8547-B501-E01F69D3988A}"/>
              </a:ext>
            </a:extLst>
          </p:cNvPr>
          <p:cNvCxnSpPr>
            <a:cxnSpLocks noChangeShapeType="1"/>
            <a:stCxn id="28688" idx="3"/>
            <a:endCxn id="28691" idx="0"/>
          </p:cNvCxnSpPr>
          <p:nvPr/>
        </p:nvCxnSpPr>
        <p:spPr bwMode="auto">
          <a:xfrm>
            <a:off x="1428467" y="5291772"/>
            <a:ext cx="167993" cy="839964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8" name="Rectangle 26">
            <a:extLst>
              <a:ext uri="{FF2B5EF4-FFF2-40B4-BE49-F238E27FC236}">
                <a16:creationId xmlns:a16="http://schemas.microsoft.com/office/drawing/2014/main" id="{ED6CD1FF-7B6D-0D42-A1FA-E472EF94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370" y="4451808"/>
            <a:ext cx="755968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8699" name="Rectangle 27">
            <a:extLst>
              <a:ext uri="{FF2B5EF4-FFF2-40B4-BE49-F238E27FC236}">
                <a16:creationId xmlns:a16="http://schemas.microsoft.com/office/drawing/2014/main" id="{B27701BF-1946-B549-8357-7CCC85E9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370" y="4787793"/>
            <a:ext cx="755968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F645929E-6651-924C-90A3-F97EB0CA7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370" y="5123779"/>
            <a:ext cx="755968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a.tex</a:t>
            </a:r>
          </a:p>
        </p:txBody>
      </p:sp>
      <p:sp>
        <p:nvSpPr>
          <p:cNvPr id="28701" name="Rectangle 29">
            <a:extLst>
              <a:ext uri="{FF2B5EF4-FFF2-40B4-BE49-F238E27FC236}">
                <a16:creationId xmlns:a16="http://schemas.microsoft.com/office/drawing/2014/main" id="{C5B8251B-CEEB-E44D-8221-99A62AC5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370" y="5459765"/>
            <a:ext cx="755968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8702" name="Oval 30">
            <a:extLst>
              <a:ext uri="{FF2B5EF4-FFF2-40B4-BE49-F238E27FC236}">
                <a16:creationId xmlns:a16="http://schemas.microsoft.com/office/drawing/2014/main" id="{F6BDC13B-3802-464B-A35A-E5B7AF78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363" y="6131736"/>
            <a:ext cx="1511935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Owner: 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Count: 2</a:t>
            </a:r>
          </a:p>
        </p:txBody>
      </p:sp>
      <p:cxnSp>
        <p:nvCxnSpPr>
          <p:cNvPr id="28703" name="AutoShape 31">
            <a:extLst>
              <a:ext uri="{FF2B5EF4-FFF2-40B4-BE49-F238E27FC236}">
                <a16:creationId xmlns:a16="http://schemas.microsoft.com/office/drawing/2014/main" id="{0DC3B49A-A260-CD46-80FF-BA83083E1DA5}"/>
              </a:ext>
            </a:extLst>
          </p:cNvPr>
          <p:cNvCxnSpPr>
            <a:cxnSpLocks noChangeShapeType="1"/>
            <a:stCxn id="28700" idx="3"/>
            <a:endCxn id="28702" idx="0"/>
          </p:cNvCxnSpPr>
          <p:nvPr/>
        </p:nvCxnSpPr>
        <p:spPr bwMode="auto">
          <a:xfrm>
            <a:off x="4452337" y="5291772"/>
            <a:ext cx="167993" cy="839964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04" name="Rectangle 32">
            <a:extLst>
              <a:ext uri="{FF2B5EF4-FFF2-40B4-BE49-F238E27FC236}">
                <a16:creationId xmlns:a16="http://schemas.microsoft.com/office/drawing/2014/main" id="{EA884119-93C3-034D-B6B2-18C8D51D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4451808"/>
            <a:ext cx="755968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8705" name="Rectangle 33">
            <a:extLst>
              <a:ext uri="{FF2B5EF4-FFF2-40B4-BE49-F238E27FC236}">
                <a16:creationId xmlns:a16="http://schemas.microsoft.com/office/drawing/2014/main" id="{F1062760-0134-7744-B76E-6798DC22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4787793"/>
            <a:ext cx="755968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b.tex</a:t>
            </a:r>
          </a:p>
        </p:txBody>
      </p:sp>
      <p:sp>
        <p:nvSpPr>
          <p:cNvPr id="28706" name="Rectangle 34">
            <a:extLst>
              <a:ext uri="{FF2B5EF4-FFF2-40B4-BE49-F238E27FC236}">
                <a16:creationId xmlns:a16="http://schemas.microsoft.com/office/drawing/2014/main" id="{E02C991E-0449-FC4A-B3DD-35A0C48B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5123779"/>
            <a:ext cx="755968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8707" name="Rectangle 35">
            <a:extLst>
              <a:ext uri="{FF2B5EF4-FFF2-40B4-BE49-F238E27FC236}">
                <a16:creationId xmlns:a16="http://schemas.microsoft.com/office/drawing/2014/main" id="{1F88C672-E5CB-4946-A00D-834EE34F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5459765"/>
            <a:ext cx="755968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8710" name="AutoShape 38">
            <a:extLst>
              <a:ext uri="{FF2B5EF4-FFF2-40B4-BE49-F238E27FC236}">
                <a16:creationId xmlns:a16="http://schemas.microsoft.com/office/drawing/2014/main" id="{5E0A0568-6AC4-6546-858D-C58A7E0DECED}"/>
              </a:ext>
            </a:extLst>
          </p:cNvPr>
          <p:cNvCxnSpPr>
            <a:cxnSpLocks noChangeShapeType="1"/>
            <a:stCxn id="28705" idx="1"/>
            <a:endCxn id="28702" idx="0"/>
          </p:cNvCxnSpPr>
          <p:nvPr/>
        </p:nvCxnSpPr>
        <p:spPr bwMode="auto">
          <a:xfrm rot="10800000" flipV="1">
            <a:off x="4620330" y="4955787"/>
            <a:ext cx="419982" cy="117594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5" name="Oval 43">
            <a:extLst>
              <a:ext uri="{FF2B5EF4-FFF2-40B4-BE49-F238E27FC236}">
                <a16:creationId xmlns:a16="http://schemas.microsoft.com/office/drawing/2014/main" id="{B29874CC-BE3F-BD47-B71F-9F88296A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6131736"/>
            <a:ext cx="1511935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Owner: A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Count: 1</a:t>
            </a:r>
          </a:p>
        </p:txBody>
      </p:sp>
      <p:sp>
        <p:nvSpPr>
          <p:cNvPr id="28717" name="Rectangle 45">
            <a:extLst>
              <a:ext uri="{FF2B5EF4-FFF2-40B4-BE49-F238E27FC236}">
                <a16:creationId xmlns:a16="http://schemas.microsoft.com/office/drawing/2014/main" id="{7D7E7E37-9731-9742-BD26-53405D1E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451808"/>
            <a:ext cx="755968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8718" name="Rectangle 46">
            <a:extLst>
              <a:ext uri="{FF2B5EF4-FFF2-40B4-BE49-F238E27FC236}">
                <a16:creationId xmlns:a16="http://schemas.microsoft.com/office/drawing/2014/main" id="{8429CE2C-BDF5-144B-B668-B64565CA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787793"/>
            <a:ext cx="755968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b.tex</a:t>
            </a:r>
          </a:p>
        </p:txBody>
      </p:sp>
      <p:sp>
        <p:nvSpPr>
          <p:cNvPr id="28719" name="Rectangle 47">
            <a:extLst>
              <a:ext uri="{FF2B5EF4-FFF2-40B4-BE49-F238E27FC236}">
                <a16:creationId xmlns:a16="http://schemas.microsoft.com/office/drawing/2014/main" id="{FB67DF83-A788-5445-8748-FEF2EA6B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5123779"/>
            <a:ext cx="755968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8720" name="Rectangle 48">
            <a:extLst>
              <a:ext uri="{FF2B5EF4-FFF2-40B4-BE49-F238E27FC236}">
                <a16:creationId xmlns:a16="http://schemas.microsoft.com/office/drawing/2014/main" id="{B96DFF26-5B07-D146-B6EA-0B4B834C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5459765"/>
            <a:ext cx="755968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F75099B2-BC26-2D4E-A028-F2B6057D00E5}"/>
              </a:ext>
            </a:extLst>
          </p:cNvPr>
          <p:cNvCxnSpPr>
            <a:cxnSpLocks noChangeShapeType="1"/>
            <a:stCxn id="28718" idx="1"/>
            <a:endCxn id="28715" idx="0"/>
          </p:cNvCxnSpPr>
          <p:nvPr/>
        </p:nvCxnSpPr>
        <p:spPr bwMode="auto">
          <a:xfrm rot="10800000" flipV="1">
            <a:off x="7980186" y="4955787"/>
            <a:ext cx="419982" cy="117594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22" name="Text Box 50">
            <a:extLst>
              <a:ext uri="{FF2B5EF4-FFF2-40B4-BE49-F238E27FC236}">
                <a16:creationId xmlns:a16="http://schemas.microsoft.com/office/drawing/2014/main" id="{A7FB4F08-8FA7-8741-9EDD-07F5EACCD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0" y="4031827"/>
            <a:ext cx="38824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8723" name="Text Box 51">
            <a:extLst>
              <a:ext uri="{FF2B5EF4-FFF2-40B4-BE49-F238E27FC236}">
                <a16:creationId xmlns:a16="http://schemas.microsoft.com/office/drawing/2014/main" id="{B644D676-969B-7447-B7AF-10D82B76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230" y="4031827"/>
            <a:ext cx="38824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8724" name="Text Box 52">
            <a:extLst>
              <a:ext uri="{FF2B5EF4-FFF2-40B4-BE49-F238E27FC236}">
                <a16:creationId xmlns:a16="http://schemas.microsoft.com/office/drawing/2014/main" id="{14479475-F018-0242-A86D-4D65D701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512" y="4031827"/>
            <a:ext cx="3738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8725" name="Text Box 53">
            <a:extLst>
              <a:ext uri="{FF2B5EF4-FFF2-40B4-BE49-F238E27FC236}">
                <a16:creationId xmlns:a16="http://schemas.microsoft.com/office/drawing/2014/main" id="{1F69A25B-896A-EA48-A765-7BB7B7C6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0364" y="4031827"/>
            <a:ext cx="3738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2857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EA1E-5091-45BF-A599-4CEDCBF2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01A0-D5AE-4D5D-8048-2EB56A72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RAIDs</a:t>
            </a:r>
          </a:p>
          <a:p>
            <a:pPr lvl="1"/>
            <a:r>
              <a:rPr lang="en-US" dirty="0"/>
              <a:t>Difference between RAID 4 and 5</a:t>
            </a:r>
          </a:p>
          <a:p>
            <a:r>
              <a:rPr lang="en-US" dirty="0"/>
              <a:t>So is the log-structured file system the same as journaling, or is that different? If it is the same, does that mean all journaling systems also track file version histories?</a:t>
            </a:r>
          </a:p>
          <a:p>
            <a:r>
              <a:rPr lang="en-US" dirty="0"/>
              <a:t>Interrupt driven I/O</a:t>
            </a:r>
          </a:p>
          <a:p>
            <a:r>
              <a:rPr lang="en-US" dirty="0"/>
              <a:t>polling</a:t>
            </a:r>
          </a:p>
          <a:p>
            <a:r>
              <a:rPr lang="en-US" dirty="0"/>
              <a:t>Other situations like that bug/feature example? Seems interesting.</a:t>
            </a:r>
          </a:p>
          <a:p>
            <a:r>
              <a:rPr lang="en-US" dirty="0"/>
              <a:t>In file block cache data structures slide, how do you track hash table collisions to make the chains?</a:t>
            </a:r>
          </a:p>
          <a:p>
            <a:r>
              <a:rPr lang="en-US" dirty="0"/>
              <a:t>voltage about 0/1 on solid state disk</a:t>
            </a:r>
          </a:p>
          <a:p>
            <a:r>
              <a:rPr lang="en-US" dirty="0"/>
              <a:t>Can you explain again why SSDs degrade over time?</a:t>
            </a:r>
          </a:p>
          <a:p>
            <a:r>
              <a:rPr lang="en-US" dirty="0"/>
              <a:t>Single bus versus dual-bus</a:t>
            </a:r>
          </a:p>
          <a:p>
            <a:r>
              <a:rPr lang="en-US" dirty="0"/>
              <a:t>What tradeoff exists having larger disk caches?</a:t>
            </a:r>
          </a:p>
          <a:p>
            <a:r>
              <a:rPr lang="en-US" dirty="0"/>
              <a:t>memory mapped and separate io 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43E43-7B85-492F-8A18-2D572D6CBD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9DB8-3EEA-4AFC-AF2E-9E058998A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7A1A-315F-40E7-A5C8-E766F9D2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09AB-FBA9-4F7F-A5B4-8E823D54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please release final preparation material a bit earlier? </a:t>
            </a:r>
            <a:r>
              <a:rPr lang="en-US" dirty="0" err="1"/>
              <a:t>i’m</a:t>
            </a:r>
            <a:r>
              <a:rPr lang="en-US" dirty="0"/>
              <a:t> nervous for the final and want to start studying ahead of time</a:t>
            </a:r>
          </a:p>
          <a:p>
            <a:r>
              <a:rPr lang="en-US" dirty="0"/>
              <a:t>not about the lecture specifically but in general: are we allowed to work with each other on midterm exam corrections or should they be done alone?</a:t>
            </a:r>
          </a:p>
          <a:p>
            <a:r>
              <a:rPr lang="en-US" dirty="0"/>
              <a:t>Are we really going to having 8am final?</a:t>
            </a:r>
          </a:p>
          <a:p>
            <a:r>
              <a:rPr lang="en-US" dirty="0"/>
              <a:t>Everything was clear</a:t>
            </a:r>
          </a:p>
          <a:p>
            <a:r>
              <a:rPr lang="en-US" dirty="0"/>
              <a:t>Nothing good. Need to review myself</a:t>
            </a:r>
          </a:p>
          <a:p>
            <a:r>
              <a:rPr lang="en-US" dirty="0"/>
              <a:t>All good this lecture, though things went a bit fast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C69F4-BB6F-4E2D-83B7-5B05738D5D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AEE65-FD32-4DEC-A4BE-3F446BF19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>
            <a:extLst>
              <a:ext uri="{FF2B5EF4-FFF2-40B4-BE49-F238E27FC236}">
                <a16:creationId xmlns:a16="http://schemas.microsoft.com/office/drawing/2014/main" id="{980AC0A2-AF11-C949-BE1A-C88C5EB9D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236C0C-DC69-7E48-BB13-EE62E6DC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0251CE5-A196-6E47-AFD8-B3D1EF6088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82CE70-4E88-0741-A1BA-DFCAC1E095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F86EE6B-C97B-8E4A-8F44-E35F6BE09E5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8C5CFBBF-A5A7-8B40-952E-408DCB88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1931917"/>
            <a:ext cx="9626353" cy="222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copy_from_user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(buffer, p, count);  // copy into kernel buffer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for (j = 0; j &lt; count; </a:t>
            </a:r>
            <a:r>
              <a:rPr kumimoji="0" lang="en-US" altLang="en-US" sz="198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j++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) {       // loop for each char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while (*</a:t>
            </a:r>
            <a:r>
              <a:rPr kumimoji="0" lang="en-US" altLang="en-US" sz="198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printer_status_reg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!= READY)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;                          // wait for printer to be ready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*</a:t>
            </a:r>
            <a:r>
              <a:rPr kumimoji="0" lang="en-US" altLang="en-US" sz="198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printer_data_reg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 p[j];    // output a single character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return_to_user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7071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E8A652F-6260-5449-B73D-6D107C600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Hardware’s view of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2909B-752D-1A4A-9BD0-AE164C26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D57B227-BC76-BE47-A34E-3064B3A9E6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BF8A689-4CC6-D045-BC41-B63EFA00BA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01AA7D5-252F-D64D-854A-813622429AA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3A04EE5-F1BD-2745-AB9C-156097C9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274" y="5071282"/>
            <a:ext cx="755968" cy="5354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pic>
        <p:nvPicPr>
          <p:cNvPr id="10245" name="Picture 5" descr="5-5">
            <a:extLst>
              <a:ext uri="{FF2B5EF4-FFF2-40B4-BE49-F238E27FC236}">
                <a16:creationId xmlns:a16="http://schemas.microsoft.com/office/drawing/2014/main" id="{23E94FDB-7274-A440-972F-5828F5797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2" y="1872419"/>
            <a:ext cx="9505591" cy="366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Text Box 7">
            <a:extLst>
              <a:ext uri="{FF2B5EF4-FFF2-40B4-BE49-F238E27FC236}">
                <a16:creationId xmlns:a16="http://schemas.microsoft.com/office/drawing/2014/main" id="{5DC23CF0-C2E1-114A-9A7E-CFB063A4E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755" y="5274273"/>
            <a:ext cx="712054" cy="49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12717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38B3C41-0103-5543-8987-55F5744AD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Interrupt-driven I/O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01D861-1B1A-D34A-97B7-C6A01E30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E859824-A1FC-554C-9571-8F85BE08E4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F4EDADC-967A-3340-9226-3492A7F87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33D4B33-6D9E-8B4A-8981-803D8AD753E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FFCB5EE2-6727-A14D-8559-60259575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" y="1763924"/>
            <a:ext cx="5089855" cy="199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copy_from_user (buffer, p, count);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j = 0;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enable_interrupts();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 (*printer_status_reg != READY)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*printer_data_reg = p[0];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scheduler(); // and block user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FF563D17-A91F-B643-9C3F-9BAF31923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" y="4031826"/>
            <a:ext cx="3863558" cy="2535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(count == 0)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unblock_user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 else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 panose="020B0604020202020204" pitchFamily="34" charset="0"/>
              </a:rPr>
              <a:t>j++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 panose="020B0604020202020204" pitchFamily="34" charset="0"/>
              </a:rPr>
              <a:t>;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*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printer_data_reg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 p[j];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count--;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acknowledge_interrupt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return_from_interrupt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3AF6F6AE-2E5B-054A-919C-F388C3ADE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777" y="2418395"/>
            <a:ext cx="3466013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run by system call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D0C92A78-055D-814F-9788-CD5B48C79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72" y="5123779"/>
            <a:ext cx="3711272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run at interrupt time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(Interrupt handler)</a:t>
            </a:r>
          </a:p>
        </p:txBody>
      </p:sp>
    </p:spTree>
    <p:extLst>
      <p:ext uri="{BB962C8B-B14F-4D97-AF65-F5344CB8AC3E}">
        <p14:creationId xmlns:p14="http://schemas.microsoft.com/office/powerpoint/2010/main" val="155000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>
                <a16:creationId xmlns:a16="http://schemas.microsoft.com/office/drawing/2014/main" id="{8C7999BE-6905-2649-BC4B-3702934C0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happens on an interrupt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4A5E41C2-AB4F-E34E-8F6A-33261E992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 up stack for interrupt service procedure</a:t>
            </a:r>
          </a:p>
          <a:p>
            <a:r>
              <a:rPr lang="en-US" altLang="en-US"/>
              <a:t>Ack interrupt controller, reenable interrupts</a:t>
            </a:r>
          </a:p>
          <a:p>
            <a:r>
              <a:rPr lang="en-US" altLang="en-US"/>
              <a:t>Copy registers from where saved</a:t>
            </a:r>
          </a:p>
          <a:p>
            <a:r>
              <a:rPr lang="en-US" altLang="en-US"/>
              <a:t>Run service procedure</a:t>
            </a:r>
          </a:p>
          <a:p>
            <a:r>
              <a:rPr lang="en-US" altLang="en-US"/>
              <a:t>(optional) Pick a new process to run next</a:t>
            </a:r>
          </a:p>
          <a:p>
            <a:r>
              <a:rPr lang="en-US" altLang="en-US"/>
              <a:t>Set up MMU context for process to run next</a:t>
            </a:r>
          </a:p>
          <a:p>
            <a:r>
              <a:rPr lang="en-US" altLang="en-US"/>
              <a:t>Load new process' registers</a:t>
            </a:r>
          </a:p>
          <a:p>
            <a:r>
              <a:rPr lang="en-US" altLang="en-US"/>
              <a:t>Start running the new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E861E-E69E-B64E-B897-05D948A35A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B2AE9-9088-2440-9DAC-E80E1C904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E69EF30-B3CF-2B41-92DA-6287EF94820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6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14386</TotalTime>
  <Words>1828</Words>
  <Application>Microsoft Office PowerPoint</Application>
  <PresentationFormat>Custom</PresentationFormat>
  <Paragraphs>360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Helvetica</vt:lpstr>
      <vt:lpstr>Monaco</vt:lpstr>
      <vt:lpstr>Times</vt:lpstr>
      <vt:lpstr>Times New Roman</vt:lpstr>
      <vt:lpstr>Office Theme</vt:lpstr>
      <vt:lpstr>2_Office Theme</vt:lpstr>
      <vt:lpstr>3_Office Theme</vt:lpstr>
      <vt:lpstr>4_Office Theme</vt:lpstr>
      <vt:lpstr>5_Office Theme</vt:lpstr>
      <vt:lpstr>Introduction to Operating Systems CS 1550</vt:lpstr>
      <vt:lpstr>Announcements</vt:lpstr>
      <vt:lpstr>Previous lecture …</vt:lpstr>
      <vt:lpstr>Muddiest Points (1/2)</vt:lpstr>
      <vt:lpstr>Muddiest Points (2/2)</vt:lpstr>
      <vt:lpstr>Polling</vt:lpstr>
      <vt:lpstr>Hardware’s view of interrupts</vt:lpstr>
      <vt:lpstr>Interrupt-driven I/O</vt:lpstr>
      <vt:lpstr>What happens on an interrupt</vt:lpstr>
      <vt:lpstr>Direct Memory Access (DMA) operation</vt:lpstr>
      <vt:lpstr>DMA</vt:lpstr>
      <vt:lpstr>I/O using DMA</vt:lpstr>
      <vt:lpstr>Disk drive structure</vt:lpstr>
      <vt:lpstr>Disk scheduling algorithms</vt:lpstr>
      <vt:lpstr>Disk Arm Scheduling</vt:lpstr>
      <vt:lpstr>First-Come-First Served (FCFS)</vt:lpstr>
      <vt:lpstr>FCFS Example 2</vt:lpstr>
      <vt:lpstr>Shortest Seek Time First (SSTF)</vt:lpstr>
      <vt:lpstr>SSTF Example 2</vt:lpstr>
      <vt:lpstr>SCAN (elevator algorithm)</vt:lpstr>
      <vt:lpstr>SCAN Example 2</vt:lpstr>
      <vt:lpstr>C-SCAN</vt:lpstr>
      <vt:lpstr>C-LOOK</vt:lpstr>
      <vt:lpstr>C-LOOK Example 2</vt:lpstr>
      <vt:lpstr>Two-level directory system</vt:lpstr>
      <vt:lpstr>Hierarchical directory system</vt:lpstr>
      <vt:lpstr>Unix directory tree</vt:lpstr>
      <vt:lpstr>Project 4: Directory Traversal</vt:lpstr>
      <vt:lpstr>Project 4 Hint</vt:lpstr>
      <vt:lpstr>Sharing files</vt:lpstr>
      <vt:lpstr>Solution: use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2023-01-12T18:49:14Z</dcterms:modified>
</cp:coreProperties>
</file>