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"/>
  </p:notesMasterIdLst>
  <p:sldIdLst>
    <p:sldId id="454" r:id="rId2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1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B4EC6B-D6E3-4D1D-BF3B-3AB01AEC36A4}" v="1" dt="2023-01-12T18:49:27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77" d="100"/>
          <a:sy n="77" d="100"/>
        </p:scale>
        <p:origin x="762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Khattab, Sherif" userId="c83b1e15-36f3-4f46-aceb-05aac24c545e" providerId="ADAL" clId="{F6781B7D-DE49-774F-9254-4274125BBB67}"/>
    <pc:docChg chg="undo custSel addSld delSld modSld delMainMaster">
      <pc:chgData name="Khattab, Sherif" userId="c83b1e15-36f3-4f46-aceb-05aac24c545e" providerId="ADAL" clId="{F6781B7D-DE49-774F-9254-4274125BBB67}" dt="2021-04-06T14:02:49.327" v="790"/>
      <pc:docMkLst>
        <pc:docMk/>
      </pc:docMkLst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24210265" sldId="29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4092636648" sldId="31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850776597" sldId="318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184486324" sldId="32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109118327" sldId="394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667476326" sldId="40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965826998" sldId="406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994172444" sldId="407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736020179" sldId="408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059249952" sldId="409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223946229" sldId="410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928099657" sldId="411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533808976" sldId="41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9785599" sldId="430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901348275" sldId="43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10092608" sldId="438"/>
        </pc:sldMkLst>
      </pc:sldChg>
      <pc:sldChg chg="add setBg">
        <pc:chgData name="Khattab, Sherif" userId="c83b1e15-36f3-4f46-aceb-05aac24c545e" providerId="ADAL" clId="{F6781B7D-DE49-774F-9254-4274125BBB67}" dt="2021-04-01T14:56:10.762" v="12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709473859" sldId="441"/>
        </pc:sldMkLst>
      </pc:sldChg>
      <pc:sldChg chg="modSp modAnim">
        <pc:chgData name="Khattab, Sherif" userId="c83b1e15-36f3-4f46-aceb-05aac24c545e" providerId="ADAL" clId="{F6781B7D-DE49-774F-9254-4274125BBB67}" dt="2021-04-06T13:46:31.813" v="275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6781B7D-DE49-774F-9254-4274125BBB67}" dt="2021-04-06T13:46:31.813" v="27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addAnim delAnim modAnim">
        <pc:chgData name="Khattab, Sherif" userId="c83b1e15-36f3-4f46-aceb-05aac24c545e" providerId="ADAL" clId="{F6781B7D-DE49-774F-9254-4274125BBB67}" dt="2021-04-06T14:02:24.755" v="763"/>
        <pc:sldMkLst>
          <pc:docMk/>
          <pc:sldMk cId="4202616107" sldId="500"/>
        </pc:sldMkLst>
        <pc:spChg chg="mod">
          <ac:chgData name="Khattab, Sherif" userId="c83b1e15-36f3-4f46-aceb-05aac24c545e" providerId="ADAL" clId="{F6781B7D-DE49-774F-9254-4274125BBB67}" dt="2021-04-06T14:01:13.689" v="73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6781B7D-DE49-774F-9254-4274125BBB67}" dt="2021-04-06T14:01:09.594" v="7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6781B7D-DE49-774F-9254-4274125BBB67}" dt="2021-04-06T13:42:55.174" v="192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6781B7D-DE49-774F-9254-4274125BBB67}" dt="2021-04-06T13:42:55.174" v="192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6781B7D-DE49-774F-9254-4274125BBB67}" dt="2021-04-06T13:47:57.961" v="38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6781B7D-DE49-774F-9254-4274125BBB67}" dt="2021-04-06T13:47:57.961" v="38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F6781B7D-DE49-774F-9254-4274125BBB67}" dt="2021-04-01T14:56:26.819" v="19" actId="2696"/>
        <pc:sldMkLst>
          <pc:docMk/>
          <pc:sldMk cId="3106578269" sldId="548"/>
        </pc:sldMkLst>
        <pc:spChg chg="mod">
          <ac:chgData name="Khattab, Sherif" userId="c83b1e15-36f3-4f46-aceb-05aac24c545e" providerId="ADAL" clId="{F6781B7D-DE49-774F-9254-4274125BBB67}" dt="2021-04-01T14:56:22.693" v="1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678700985" sldId="549"/>
        </pc:sldMkLst>
      </pc:sldChg>
      <pc:sldChg chg="modSp del mod modAnim">
        <pc:chgData name="Khattab, Sherif" userId="c83b1e15-36f3-4f46-aceb-05aac24c545e" providerId="ADAL" clId="{F6781B7D-DE49-774F-9254-4274125BBB67}" dt="2021-04-01T14:56:27.347" v="20" actId="2696"/>
        <pc:sldMkLst>
          <pc:docMk/>
          <pc:sldMk cId="1744575395" sldId="550"/>
        </pc:sldMkLst>
        <pc:spChg chg="mod">
          <ac:chgData name="Khattab, Sherif" userId="c83b1e15-36f3-4f46-aceb-05aac24c545e" providerId="ADAL" clId="{F6781B7D-DE49-774F-9254-4274125BBB67}" dt="2021-04-01T14:56:25.517" v="18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modSp new mod modAnim">
        <pc:chgData name="Khattab, Sherif" userId="c83b1e15-36f3-4f46-aceb-05aac24c545e" providerId="ADAL" clId="{F6781B7D-DE49-774F-9254-4274125BBB67}" dt="2021-04-06T14:02:49.327" v="790"/>
        <pc:sldMkLst>
          <pc:docMk/>
          <pc:sldMk cId="2237143357" sldId="550"/>
        </pc:sldMkLst>
        <pc:spChg chg="mod">
          <ac:chgData name="Khattab, Sherif" userId="c83b1e15-36f3-4f46-aceb-05aac24c545e" providerId="ADAL" clId="{F6781B7D-DE49-774F-9254-4274125BBB67}" dt="2021-04-06T14:02:05.755" v="760" actId="20577"/>
          <ac:spMkLst>
            <pc:docMk/>
            <pc:sldMk cId="2237143357" sldId="550"/>
            <ac:spMk id="2" creationId="{DCE00C55-3038-4941-B0CE-44AA79987E03}"/>
          </ac:spMkLst>
        </pc:spChg>
        <pc:spChg chg="mod">
          <ac:chgData name="Khattab, Sherif" userId="c83b1e15-36f3-4f46-aceb-05aac24c545e" providerId="ADAL" clId="{F6781B7D-DE49-774F-9254-4274125BBB67}" dt="2021-04-06T14:02:44.491" v="788" actId="6549"/>
          <ac:spMkLst>
            <pc:docMk/>
            <pc:sldMk cId="2237143357" sldId="550"/>
            <ac:spMk id="3" creationId="{C6A74A64-EE52-0D49-9A7A-22659117DECF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850950041" sldId="551"/>
        </pc:sldMkLst>
      </pc:sldChg>
      <pc:sldChg chg="modSp new mod modAnim">
        <pc:chgData name="Khattab, Sherif" userId="c83b1e15-36f3-4f46-aceb-05aac24c545e" providerId="ADAL" clId="{F6781B7D-DE49-774F-9254-4274125BBB67}" dt="2021-04-06T14:02:33.200" v="765"/>
        <pc:sldMkLst>
          <pc:docMk/>
          <pc:sldMk cId="1942274538" sldId="551"/>
        </pc:sldMkLst>
        <pc:spChg chg="mod">
          <ac:chgData name="Khattab, Sherif" userId="c83b1e15-36f3-4f46-aceb-05aac24c545e" providerId="ADAL" clId="{F6781B7D-DE49-774F-9254-4274125BBB67}" dt="2021-04-06T14:01:57.531" v="756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F6781B7D-DE49-774F-9254-4274125BBB67}" dt="2021-04-06T14:01:44.936" v="753" actId="27636"/>
          <ac:spMkLst>
            <pc:docMk/>
            <pc:sldMk cId="1942274538" sldId="551"/>
            <ac:spMk id="3" creationId="{EA3A8575-9A0B-314D-B843-93E8CA80DF44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1688603216" sldId="552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2265574628" sldId="553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190004034" sldId="554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388799766" sldId="555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451575800" sldId="556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593300295" sldId="557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958024077" sldId="558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769531636" sldId="559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1354291359" sldId="56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897406678" sldId="561"/>
        </pc:sldMkLst>
      </pc:sld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1739593421" sldId="2147483652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784623663" sldId="214748365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86161283" sldId="214748365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907835804" sldId="214748365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1229879" sldId="214748365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0465822" sldId="214748365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92808860" sldId="214748365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17651811" sldId="214748365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29787615" sldId="214748366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50885123" sldId="214748366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31062922" sldId="214748366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537978127" sldId="214748366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281435232" sldId="214748366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40341177" sldId="214748366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594160101" sldId="214748366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24729690" sldId="214748366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643443057" sldId="214748366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816384226" sldId="214748366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30214303" sldId="214748367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21273392" sldId="214748367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245489883" sldId="214748367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80669930" sldId="214748367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045346321" sldId="214748367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88138883" sldId="214748367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60719692" sldId="214748367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81375925" sldId="214748367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63190688" sldId="214748367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19322535" sldId="214748367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96519952" sldId="214748368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853573510" sldId="214748368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23018770" sldId="214748368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72120809" sldId="214748368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38095842" sldId="214748368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85240191" sldId="214748368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85155124" sldId="2147483686"/>
          </pc:sldLayoutMkLst>
        </pc:sldLayoutChg>
      </pc:sldMaster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2593472418" sldId="2147483687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660102" sldId="214748368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7232016" sldId="214748368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36989714" sldId="214748369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219117644" sldId="214748369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747355272" sldId="214748369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18431204" sldId="214748369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60186323" sldId="214748369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42045518" sldId="214748369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19599120" sldId="214748369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077965142" sldId="214748369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81634996" sldId="214748369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83651307" sldId="214748369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039135591" sldId="214748370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743326115" sldId="214748370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635766075" sldId="214748370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562098379" sldId="214748370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82738457" sldId="214748370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187045664" sldId="214748370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960150913" sldId="214748370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180962149" sldId="214748370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37701963" sldId="214748370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31766276" sldId="214748370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5832947" sldId="214748371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12451468" sldId="214748371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754640580" sldId="214748371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916547347" sldId="2147483713"/>
          </pc:sldLayoutMkLst>
        </pc:sldLayoutChg>
      </pc:sldMaster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Sherif Khattab" userId="c83b1e15-36f3-4f46-aceb-05aac24c545e" providerId="ADAL" clId="{ABB67501-56CA-48C9-9ECA-2EC04BBE2D49}"/>
    <pc:docChg chg="undo custSel addSld delSld modSld">
      <pc:chgData name="Sherif Khattab" userId="c83b1e15-36f3-4f46-aceb-05aac24c545e" providerId="ADAL" clId="{ABB67501-56CA-48C9-9ECA-2EC04BBE2D49}" dt="2021-03-23T21:17:34.228" v="684" actId="1076"/>
      <pc:docMkLst>
        <pc:docMk/>
      </pc:docMkLst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85913677" sldId="32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145898815" sldId="326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678529084" sldId="327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16275" sldId="328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998173857" sldId="329"/>
        </pc:sldMkLst>
      </pc:sldChg>
      <pc:sldChg chg="modSp modAnim">
        <pc:chgData name="Sherif Khattab" userId="c83b1e15-36f3-4f46-aceb-05aac24c545e" providerId="ADAL" clId="{ABB67501-56CA-48C9-9ECA-2EC04BBE2D49}" dt="2021-03-23T13:48:35.057" v="45" actId="20577"/>
        <pc:sldMkLst>
          <pc:docMk/>
          <pc:sldMk cId="702367729" sldId="496"/>
        </pc:sldMkLst>
        <pc:spChg chg="mod">
          <ac:chgData name="Sherif Khattab" userId="c83b1e15-36f3-4f46-aceb-05aac24c545e" providerId="ADAL" clId="{ABB67501-56CA-48C9-9ECA-2EC04BBE2D49}" dt="2021-03-23T13:48:35.057" v="4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0:52.499" v="476" actId="6549"/>
        <pc:sldMkLst>
          <pc:docMk/>
          <pc:sldMk cId="4202616107" sldId="500"/>
        </pc:sldMkLst>
        <pc:spChg chg="mod">
          <ac:chgData name="Sherif Khattab" userId="c83b1e15-36f3-4f46-aceb-05aac24c545e" providerId="ADAL" clId="{ABB67501-56CA-48C9-9ECA-2EC04BBE2D49}" dt="2021-03-23T14:30:52.499" v="47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ABB67501-56CA-48C9-9ECA-2EC04BBE2D49}" dt="2021-03-23T13:49:33.059" v="134" actId="20577"/>
        <pc:sldMkLst>
          <pc:docMk/>
          <pc:sldMk cId="2116864396" sldId="505"/>
        </pc:sldMkLst>
        <pc:spChg chg="mod">
          <ac:chgData name="Sherif Khattab" userId="c83b1e15-36f3-4f46-aceb-05aac24c545e" providerId="ADAL" clId="{ABB67501-56CA-48C9-9ECA-2EC04BBE2D49}" dt="2021-03-23T13:49:33.059" v="13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ABB67501-56CA-48C9-9ECA-2EC04BBE2D49}" dt="2021-03-23T13:50:02.610" v="179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ABB67501-56CA-48C9-9ECA-2EC04BBE2D49}" dt="2021-03-23T13:50:02.610" v="1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1:11.909" v="496" actId="20577"/>
        <pc:sldMkLst>
          <pc:docMk/>
          <pc:sldMk cId="3106578269" sldId="548"/>
        </pc:sldMkLst>
        <pc:spChg chg="mod">
          <ac:chgData name="Sherif Khattab" userId="c83b1e15-36f3-4f46-aceb-05aac24c545e" providerId="ADAL" clId="{ABB67501-56CA-48C9-9ECA-2EC04BBE2D49}" dt="2021-03-23T14:31:11.909" v="49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ABB67501-56CA-48C9-9ECA-2EC04BBE2D49}" dt="2021-03-23T21:10:56.577" v="536" actId="1076"/>
        <pc:sldMkLst>
          <pc:docMk/>
          <pc:sldMk cId="428283555" sldId="549"/>
        </pc:sldMkLst>
        <pc:spChg chg="mod">
          <ac:chgData name="Sherif Khattab" userId="c83b1e15-36f3-4f46-aceb-05aac24c545e" providerId="ADAL" clId="{ABB67501-56CA-48C9-9ECA-2EC04BBE2D49}" dt="2021-03-23T21:10:50.229" v="533" actId="20577"/>
          <ac:spMkLst>
            <pc:docMk/>
            <pc:sldMk cId="428283555" sldId="549"/>
            <ac:spMk id="2" creationId="{01EAC1CE-4716-4377-940B-64885BE6E415}"/>
          </ac:spMkLst>
        </pc:spChg>
        <pc:picChg chg="add mod">
          <ac:chgData name="Sherif Khattab" userId="c83b1e15-36f3-4f46-aceb-05aac24c545e" providerId="ADAL" clId="{ABB67501-56CA-48C9-9ECA-2EC04BBE2D49}" dt="2021-03-23T21:10:56.577" v="536" actId="1076"/>
          <ac:picMkLst>
            <pc:docMk/>
            <pc:sldMk cId="428283555" sldId="549"/>
            <ac:picMk id="7" creationId="{748BD98A-B7E7-49C0-B083-C77FF028E93A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1152972563" sldId="549"/>
        </pc:sldMkLst>
      </pc:sldChg>
      <pc:sldChg chg="addSp modSp new mod">
        <pc:chgData name="Sherif Khattab" userId="c83b1e15-36f3-4f46-aceb-05aac24c545e" providerId="ADAL" clId="{ABB67501-56CA-48C9-9ECA-2EC04BBE2D49}" dt="2021-03-23T21:11:45.228" v="583" actId="1076"/>
        <pc:sldMkLst>
          <pc:docMk/>
          <pc:sldMk cId="260112464" sldId="550"/>
        </pc:sldMkLst>
        <pc:spChg chg="mod">
          <ac:chgData name="Sherif Khattab" userId="c83b1e15-36f3-4f46-aceb-05aac24c545e" providerId="ADAL" clId="{ABB67501-56CA-48C9-9ECA-2EC04BBE2D49}" dt="2021-03-23T21:11:39.059" v="580" actId="20577"/>
          <ac:spMkLst>
            <pc:docMk/>
            <pc:sldMk cId="260112464" sldId="550"/>
            <ac:spMk id="2" creationId="{77C691EC-34DD-4168-A6E5-60DF944D7568}"/>
          </ac:spMkLst>
        </pc:spChg>
        <pc:picChg chg="add mod">
          <ac:chgData name="Sherif Khattab" userId="c83b1e15-36f3-4f46-aceb-05aac24c545e" providerId="ADAL" clId="{ABB67501-56CA-48C9-9ECA-2EC04BBE2D49}" dt="2021-03-23T21:11:45.228" v="583" actId="1076"/>
          <ac:picMkLst>
            <pc:docMk/>
            <pc:sldMk cId="260112464" sldId="550"/>
            <ac:picMk id="7" creationId="{12EB6F70-A5FF-44C4-B29D-68B767E28C32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817296558" sldId="550"/>
        </pc:sldMkLst>
      </pc:sldChg>
      <pc:sldChg chg="addSp delSp modSp new mod">
        <pc:chgData name="Sherif Khattab" userId="c83b1e15-36f3-4f46-aceb-05aac24c545e" providerId="ADAL" clId="{ABB67501-56CA-48C9-9ECA-2EC04BBE2D49}" dt="2021-03-23T21:12:52.560" v="619" actId="1076"/>
        <pc:sldMkLst>
          <pc:docMk/>
          <pc:sldMk cId="2345527345" sldId="551"/>
        </pc:sldMkLst>
        <pc:spChg chg="mod">
          <ac:chgData name="Sherif Khattab" userId="c83b1e15-36f3-4f46-aceb-05aac24c545e" providerId="ADAL" clId="{ABB67501-56CA-48C9-9ECA-2EC04BBE2D49}" dt="2021-03-23T21:12:19.240" v="614" actId="20577"/>
          <ac:spMkLst>
            <pc:docMk/>
            <pc:sldMk cId="2345527345" sldId="551"/>
            <ac:spMk id="2" creationId="{A5A46C4B-8311-459C-96B7-86C029AABA30}"/>
          </ac:spMkLst>
        </pc:spChg>
        <pc:picChg chg="add mod">
          <ac:chgData name="Sherif Khattab" userId="c83b1e15-36f3-4f46-aceb-05aac24c545e" providerId="ADAL" clId="{ABB67501-56CA-48C9-9ECA-2EC04BBE2D49}" dt="2021-03-23T21:12:52.560" v="619" actId="1076"/>
          <ac:picMkLst>
            <pc:docMk/>
            <pc:sldMk cId="2345527345" sldId="551"/>
            <ac:picMk id="8" creationId="{7D2264EE-41BF-4FDF-8C91-6CB53FB6D7B6}"/>
          </ac:picMkLst>
        </pc:picChg>
        <pc:inkChg chg="add del">
          <ac:chgData name="Sherif Khattab" userId="c83b1e15-36f3-4f46-aceb-05aac24c545e" providerId="ADAL" clId="{ABB67501-56CA-48C9-9ECA-2EC04BBE2D49}" dt="2021-03-23T21:12:22.614" v="616"/>
          <ac:inkMkLst>
            <pc:docMk/>
            <pc:sldMk cId="2345527345" sldId="551"/>
            <ac:inkMk id="6" creationId="{06A5A3D0-9568-4F1B-82C6-A32168EA1997}"/>
          </ac:inkMkLst>
        </pc:ink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3946314330" sldId="551"/>
        </pc:sldMkLst>
      </pc:sldChg>
      <pc:sldChg chg="del">
        <pc:chgData name="Sherif Khattab" userId="c83b1e15-36f3-4f46-aceb-05aac24c545e" providerId="ADAL" clId="{ABB67501-56CA-48C9-9ECA-2EC04BBE2D49}" dt="2021-03-23T13:48:47.935" v="47" actId="47"/>
        <pc:sldMkLst>
          <pc:docMk/>
          <pc:sldMk cId="1029481760" sldId="552"/>
        </pc:sldMkLst>
      </pc:sldChg>
      <pc:sldChg chg="addSp modSp new mod">
        <pc:chgData name="Sherif Khattab" userId="c83b1e15-36f3-4f46-aceb-05aac24c545e" providerId="ADAL" clId="{ABB67501-56CA-48C9-9ECA-2EC04BBE2D49}" dt="2021-03-23T21:13:37.501" v="631" actId="1076"/>
        <pc:sldMkLst>
          <pc:docMk/>
          <pc:sldMk cId="2710081899" sldId="552"/>
        </pc:sldMkLst>
        <pc:spChg chg="mod">
          <ac:chgData name="Sherif Khattab" userId="c83b1e15-36f3-4f46-aceb-05aac24c545e" providerId="ADAL" clId="{ABB67501-56CA-48C9-9ECA-2EC04BBE2D49}" dt="2021-03-23T21:13:31.238" v="627" actId="20577"/>
          <ac:spMkLst>
            <pc:docMk/>
            <pc:sldMk cId="2710081899" sldId="552"/>
            <ac:spMk id="2" creationId="{2B691CB9-8960-42D1-A3A6-642BF013F53F}"/>
          </ac:spMkLst>
        </pc:spChg>
        <pc:picChg chg="add mod">
          <ac:chgData name="Sherif Khattab" userId="c83b1e15-36f3-4f46-aceb-05aac24c545e" providerId="ADAL" clId="{ABB67501-56CA-48C9-9ECA-2EC04BBE2D49}" dt="2021-03-23T21:13:37.501" v="631" actId="1076"/>
          <ac:picMkLst>
            <pc:docMk/>
            <pc:sldMk cId="2710081899" sldId="552"/>
            <ac:picMk id="7" creationId="{9CA173C7-CFE1-43A8-B90F-EAD9CEA44BA0}"/>
          </ac:picMkLst>
        </pc:picChg>
      </pc:sldChg>
      <pc:sldChg chg="addSp delSp modSp new mod">
        <pc:chgData name="Sherif Khattab" userId="c83b1e15-36f3-4f46-aceb-05aac24c545e" providerId="ADAL" clId="{ABB67501-56CA-48C9-9ECA-2EC04BBE2D49}" dt="2021-03-23T21:17:34.228" v="684" actId="1076"/>
        <pc:sldMkLst>
          <pc:docMk/>
          <pc:sldMk cId="610468400" sldId="553"/>
        </pc:sldMkLst>
        <pc:spChg chg="mod">
          <ac:chgData name="Sherif Khattab" userId="c83b1e15-36f3-4f46-aceb-05aac24c545e" providerId="ADAL" clId="{ABB67501-56CA-48C9-9ECA-2EC04BBE2D49}" dt="2021-03-23T21:14:01.418" v="641" actId="20577"/>
          <ac:spMkLst>
            <pc:docMk/>
            <pc:sldMk cId="610468400" sldId="553"/>
            <ac:spMk id="2" creationId="{F81FC823-7F2D-4AFA-8BEA-9D376863D28A}"/>
          </ac:spMkLst>
        </pc:spChg>
        <pc:picChg chg="add del mod">
          <ac:chgData name="Sherif Khattab" userId="c83b1e15-36f3-4f46-aceb-05aac24c545e" providerId="ADAL" clId="{ABB67501-56CA-48C9-9ECA-2EC04BBE2D49}" dt="2021-03-23T21:17:15.136" v="681" actId="478"/>
          <ac:picMkLst>
            <pc:docMk/>
            <pc:sldMk cId="610468400" sldId="553"/>
            <ac:picMk id="7" creationId="{38573E59-0DF1-45A0-B843-E63C6D332361}"/>
          </ac:picMkLst>
        </pc:picChg>
        <pc:picChg chg="add mod">
          <ac:chgData name="Sherif Khattab" userId="c83b1e15-36f3-4f46-aceb-05aac24c545e" providerId="ADAL" clId="{ABB67501-56CA-48C9-9ECA-2EC04BBE2D49}" dt="2021-03-23T21:17:34.228" v="684" actId="1076"/>
          <ac:picMkLst>
            <pc:docMk/>
            <pc:sldMk cId="610468400" sldId="553"/>
            <ac:picMk id="9" creationId="{41C8A7CC-BBC8-4C03-A79C-1438FBEAAC04}"/>
          </ac:picMkLst>
        </pc:picChg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119743574" sldId="553"/>
        </pc:sldMkLst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339589969" sldId="554"/>
        </pc:sldMkLst>
      </pc:sldChg>
      <pc:sldChg chg="addSp modSp new mod">
        <pc:chgData name="Sherif Khattab" userId="c83b1e15-36f3-4f46-aceb-05aac24c545e" providerId="ADAL" clId="{ABB67501-56CA-48C9-9ECA-2EC04BBE2D49}" dt="2021-03-23T21:14:35.179" v="680" actId="1076"/>
        <pc:sldMkLst>
          <pc:docMk/>
          <pc:sldMk cId="3409659747" sldId="554"/>
        </pc:sldMkLst>
        <pc:spChg chg="mod">
          <ac:chgData name="Sherif Khattab" userId="c83b1e15-36f3-4f46-aceb-05aac24c545e" providerId="ADAL" clId="{ABB67501-56CA-48C9-9ECA-2EC04BBE2D49}" dt="2021-03-23T21:14:29.298" v="677" actId="20577"/>
          <ac:spMkLst>
            <pc:docMk/>
            <pc:sldMk cId="3409659747" sldId="554"/>
            <ac:spMk id="2" creationId="{EC313659-8880-4DDA-93B7-85BCBDB8768C}"/>
          </ac:spMkLst>
        </pc:spChg>
        <pc:picChg chg="add mod">
          <ac:chgData name="Sherif Khattab" userId="c83b1e15-36f3-4f46-aceb-05aac24c545e" providerId="ADAL" clId="{ABB67501-56CA-48C9-9ECA-2EC04BBE2D49}" dt="2021-03-23T21:14:35.179" v="680" actId="1076"/>
          <ac:picMkLst>
            <pc:docMk/>
            <pc:sldMk cId="3409659747" sldId="554"/>
            <ac:picMk id="7" creationId="{F4128190-26C4-41BF-98AA-E468CE1CAE9D}"/>
          </ac:picMkLst>
        </pc:picChg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812759976" sldId="55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070430566" sldId="556"/>
        </pc:sldMkLst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2FCCCD8A-74F6-A847-945D-DE8BFD9F3774}"/>
    <pc:docChg chg="custSel delSld modSld">
      <pc:chgData name="Khattab, Sherif" userId="c83b1e15-36f3-4f46-aceb-05aac24c545e" providerId="ADAL" clId="{2FCCCD8A-74F6-A847-945D-DE8BFD9F3774}" dt="2021-04-15T14:20:36.091" v="430"/>
      <pc:docMkLst>
        <pc:docMk/>
      </pc:docMkLst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2FCCCD8A-74F6-A847-945D-DE8BFD9F3774}" dt="2021-04-15T14:14:47.419" v="140" actId="2696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1077041622" sldId="428"/>
        </pc:sldMkLst>
      </pc:sldChg>
      <pc:sldChg chg="modSp modAnim">
        <pc:chgData name="Khattab, Sherif" userId="c83b1e15-36f3-4f46-aceb-05aac24c545e" providerId="ADAL" clId="{2FCCCD8A-74F6-A847-945D-DE8BFD9F3774}" dt="2021-04-15T14:12:49.003" v="2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2FCCCD8A-74F6-A847-945D-DE8BFD9F3774}" dt="2021-04-15T14:12:49.003" v="2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2FCCCD8A-74F6-A847-945D-DE8BFD9F3774}" dt="2021-04-15T14:20:36.091" v="430"/>
        <pc:sldMkLst>
          <pc:docMk/>
          <pc:sldMk cId="4202616107" sldId="500"/>
        </pc:sldMkLst>
        <pc:spChg chg="mod">
          <ac:chgData name="Khattab, Sherif" userId="c83b1e15-36f3-4f46-aceb-05aac24c545e" providerId="ADAL" clId="{2FCCCD8A-74F6-A847-945D-DE8BFD9F3774}" dt="2021-04-15T14:20:16.852" v="42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2FCCCD8A-74F6-A847-945D-DE8BFD9F3774}" dt="2021-04-15T14:20:06.051" v="420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2FCCCD8A-74F6-A847-945D-DE8BFD9F3774}" dt="2021-04-15T14:14:38.756" v="1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2FCCCD8A-74F6-A847-945D-DE8BFD9F3774}" dt="2021-04-15T14:14:38.756" v="1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2FCCCD8A-74F6-A847-945D-DE8BFD9F3774}" dt="2021-04-15T14:16:25.161" v="282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2FCCCD8A-74F6-A847-945D-DE8BFD9F3774}" dt="2021-04-15T14:16:25.161" v="282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3678700985" sldId="549"/>
        </pc:sldMkLst>
      </pc:sldChg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1942274538" sldId="551"/>
        </pc:sldMkLst>
      </pc:sldChg>
      <pc:sldChg chg="modSp del mod modAnim">
        <pc:chgData name="Khattab, Sherif" userId="c83b1e15-36f3-4f46-aceb-05aac24c545e" providerId="ADAL" clId="{2FCCCD8A-74F6-A847-945D-DE8BFD9F3774}" dt="2021-04-15T14:20:19.089" v="427" actId="2696"/>
        <pc:sldMkLst>
          <pc:docMk/>
          <pc:sldMk cId="3666537090" sldId="552"/>
        </pc:sldMkLst>
        <pc:spChg chg="mod">
          <ac:chgData name="Khattab, Sherif" userId="c83b1e15-36f3-4f46-aceb-05aac24c545e" providerId="ADAL" clId="{2FCCCD8A-74F6-A847-945D-DE8BFD9F3774}" dt="2021-04-15T14:16:53.125" v="288" actId="20577"/>
          <ac:spMkLst>
            <pc:docMk/>
            <pc:sldMk cId="3666537090" sldId="552"/>
            <ac:spMk id="2" creationId="{4DEC1F74-C4B7-B841-97EB-0DD945302006}"/>
          </ac:spMkLst>
        </pc:spChg>
        <pc:spChg chg="mod">
          <ac:chgData name="Khattab, Sherif" userId="c83b1e15-36f3-4f46-aceb-05aac24c545e" providerId="ADAL" clId="{2FCCCD8A-74F6-A847-945D-DE8BFD9F3774}" dt="2021-04-15T14:16:39.552" v="286" actId="27636"/>
          <ac:spMkLst>
            <pc:docMk/>
            <pc:sldMk cId="3666537090" sldId="552"/>
            <ac:spMk id="3" creationId="{2D8EF771-FE90-3246-A150-5751A23FB9FE}"/>
          </ac:spMkLst>
        </pc:spChg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2169443836" sldId="553"/>
        </pc:sldMkLst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3577659516" sldId="554"/>
        </pc:sldMkLst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807322607" sldId="555"/>
        </pc:sldMkLst>
      </pc:sldChg>
      <pc:sldChg chg="del">
        <pc:chgData name="Khattab, Sherif" userId="c83b1e15-36f3-4f46-aceb-05aac24c545e" providerId="ADAL" clId="{2FCCCD8A-74F6-A847-945D-DE8BFD9F3774}" dt="2021-04-15T14:14:15.245" v="110" actId="2696"/>
        <pc:sldMkLst>
          <pc:docMk/>
          <pc:sldMk cId="3193974366" sldId="556"/>
        </pc:sldMkLst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3248997697" sldId="557"/>
        </pc:sldMkLst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Khattab, Sherif" userId="c83b1e15-36f3-4f46-aceb-05aac24c545e" providerId="ADAL" clId="{2176285C-5A82-574B-966E-0462323217A7}"/>
    <pc:docChg chg="undo custSel addSld delSld modSld sldOrd">
      <pc:chgData name="Khattab, Sherif" userId="c83b1e15-36f3-4f46-aceb-05aac24c545e" providerId="ADAL" clId="{2176285C-5A82-574B-966E-0462323217A7}" dt="2021-04-13T14:42:21.522" v="557"/>
      <pc:docMkLst>
        <pc:docMk/>
      </pc:docMkLst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585906518" sldId="288"/>
        </pc:sldMkLst>
      </pc:sldChg>
      <pc:sldChg chg="add del">
        <pc:chgData name="Khattab, Sherif" userId="c83b1e15-36f3-4f46-aceb-05aac24c545e" providerId="ADAL" clId="{2176285C-5A82-574B-966E-0462323217A7}" dt="2021-04-13T14:29:43.194" v="20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2176285C-5A82-574B-966E-0462323217A7}" dt="2021-04-13T14:09:09.208" v="8" actId="2696"/>
        <pc:sldMkLst>
          <pc:docMk/>
          <pc:sldMk cId="1055431384" sldId="395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316130764" sldId="427"/>
        </pc:sldMkLst>
      </pc:sldChg>
      <pc:sldChg chg="add del">
        <pc:chgData name="Khattab, Sherif" userId="c83b1e15-36f3-4f46-aceb-05aac24c545e" providerId="ADAL" clId="{2176285C-5A82-574B-966E-0462323217A7}" dt="2021-04-13T14:35:31.190" v="362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3005745473" sldId="436"/>
        </pc:sldMkLst>
      </pc:sldChg>
      <pc:sldChg chg="modSp modAnim">
        <pc:chgData name="Khattab, Sherif" userId="c83b1e15-36f3-4f46-aceb-05aac24c545e" providerId="ADAL" clId="{2176285C-5A82-574B-966E-0462323217A7}" dt="2021-04-13T14:09:01.652" v="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2176285C-5A82-574B-966E-0462323217A7}" dt="2021-04-13T14:09:01.652" v="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 addCm delCm">
        <pc:chgData name="Khattab, Sherif" userId="c83b1e15-36f3-4f46-aceb-05aac24c545e" providerId="ADAL" clId="{2176285C-5A82-574B-966E-0462323217A7}" dt="2021-04-13T14:41:59.197" v="552"/>
        <pc:sldMkLst>
          <pc:docMk/>
          <pc:sldMk cId="4202616107" sldId="500"/>
        </pc:sldMkLst>
        <pc:spChg chg="mod">
          <ac:chgData name="Khattab, Sherif" userId="c83b1e15-36f3-4f46-aceb-05aac24c545e" providerId="ADAL" clId="{2176285C-5A82-574B-966E-0462323217A7}" dt="2021-04-13T14:35:37.714" v="364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2176285C-5A82-574B-966E-0462323217A7}" dt="2021-04-13T14:37:23.079" v="430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2176285C-5A82-574B-966E-0462323217A7}" dt="2021-04-13T14:10:37.611" v="127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2176285C-5A82-574B-966E-0462323217A7}" dt="2021-04-13T14:10:37.611" v="127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2176285C-5A82-574B-966E-0462323217A7}" dt="2021-04-13T14:10:26.996" v="11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2176285C-5A82-574B-966E-0462323217A7}" dt="2021-04-13T14:10:26.996" v="11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 del ord">
        <pc:chgData name="Khattab, Sherif" userId="c83b1e15-36f3-4f46-aceb-05aac24c545e" providerId="ADAL" clId="{2176285C-5A82-574B-966E-0462323217A7}" dt="2021-04-13T14:40:58.080" v="549" actId="20578"/>
        <pc:sldMkLst>
          <pc:docMk/>
          <pc:sldMk cId="3678700985" sldId="549"/>
        </pc:sldMkLst>
      </pc:sldChg>
      <pc:sldChg chg="modSp mod modAnim">
        <pc:chgData name="Khattab, Sherif" userId="c83b1e15-36f3-4f46-aceb-05aac24c545e" providerId="ADAL" clId="{2176285C-5A82-574B-966E-0462323217A7}" dt="2021-04-13T14:42:21.522" v="557"/>
        <pc:sldMkLst>
          <pc:docMk/>
          <pc:sldMk cId="1942274538" sldId="551"/>
        </pc:sldMkLst>
        <pc:spChg chg="mod">
          <ac:chgData name="Khattab, Sherif" userId="c83b1e15-36f3-4f46-aceb-05aac24c545e" providerId="ADAL" clId="{2176285C-5A82-574B-966E-0462323217A7}" dt="2021-04-13T14:36:40.688" v="419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2176285C-5A82-574B-966E-0462323217A7}" dt="2021-04-13T14:39:27.199" v="541" actId="21"/>
          <ac:spMkLst>
            <pc:docMk/>
            <pc:sldMk cId="1942274538" sldId="551"/>
            <ac:spMk id="3" creationId="{EA3A8575-9A0B-314D-B843-93E8CA80DF44}"/>
          </ac:spMkLst>
        </pc:spChg>
      </pc:sldChg>
      <pc:sldChg chg="add del">
        <pc:chgData name="Khattab, Sherif" userId="c83b1e15-36f3-4f46-aceb-05aac24c545e" providerId="ADAL" clId="{2176285C-5A82-574B-966E-0462323217A7}" dt="2021-04-13T14:27:45.057" v="163" actId="2696"/>
        <pc:sldMkLst>
          <pc:docMk/>
          <pc:sldMk cId="954836913" sldId="552"/>
        </pc:sldMkLst>
      </pc:sldChg>
      <pc:sldChg chg="add del">
        <pc:chgData name="Khattab, Sherif" userId="c83b1e15-36f3-4f46-aceb-05aac24c545e" providerId="ADAL" clId="{2176285C-5A82-574B-966E-0462323217A7}" dt="2021-04-13T14:27:30.380" v="161"/>
        <pc:sldMkLst>
          <pc:docMk/>
          <pc:sldMk cId="1182748370" sldId="552"/>
        </pc:sldMkLst>
      </pc:sldChg>
      <pc:sldChg chg="del">
        <pc:chgData name="Khattab, Sherif" userId="c83b1e15-36f3-4f46-aceb-05aac24c545e" providerId="ADAL" clId="{2176285C-5A82-574B-966E-0462323217A7}" dt="2021-04-13T14:09:10.989" v="10" actId="2696"/>
        <pc:sldMkLst>
          <pc:docMk/>
          <pc:sldMk cId="1550480814" sldId="552"/>
        </pc:sldMkLst>
      </pc:sldChg>
      <pc:sldChg chg="add del">
        <pc:chgData name="Khattab, Sherif" userId="c83b1e15-36f3-4f46-aceb-05aac24c545e" providerId="ADAL" clId="{2176285C-5A82-574B-966E-0462323217A7}" dt="2021-04-13T14:30:09.507" v="215"/>
        <pc:sldMkLst>
          <pc:docMk/>
          <pc:sldMk cId="3431961669" sldId="552"/>
        </pc:sldMkLst>
      </pc:sldChg>
      <pc:sldChg chg="modSp new mod modAnim">
        <pc:chgData name="Khattab, Sherif" userId="c83b1e15-36f3-4f46-aceb-05aac24c545e" providerId="ADAL" clId="{2176285C-5A82-574B-966E-0462323217A7}" dt="2021-04-13T14:42:08.601" v="554"/>
        <pc:sldMkLst>
          <pc:docMk/>
          <pc:sldMk cId="3666537090" sldId="552"/>
        </pc:sldMkLst>
        <pc:spChg chg="mod">
          <ac:chgData name="Khattab, Sherif" userId="c83b1e15-36f3-4f46-aceb-05aac24c545e" providerId="ADAL" clId="{2176285C-5A82-574B-966E-0462323217A7}" dt="2021-04-13T14:36:30.632" v="411" actId="20577"/>
          <ac:spMkLst>
            <pc:docMk/>
            <pc:sldMk cId="3666537090" sldId="552"/>
            <ac:spMk id="2" creationId="{4DEC1F74-C4B7-B841-97EB-0DD945302006}"/>
          </ac:spMkLst>
        </pc:spChg>
        <pc:spChg chg="mod">
          <ac:chgData name="Khattab, Sherif" userId="c83b1e15-36f3-4f46-aceb-05aac24c545e" providerId="ADAL" clId="{2176285C-5A82-574B-966E-0462323217A7}" dt="2021-04-13T14:39:59.026" v="548" actId="20577"/>
          <ac:spMkLst>
            <pc:docMk/>
            <pc:sldMk cId="3666537090" sldId="552"/>
            <ac:spMk id="3" creationId="{2D8EF771-FE90-3246-A150-5751A23FB9FE}"/>
          </ac:spMkLst>
        </pc:spChg>
      </pc:sldChg>
      <pc:sldChg chg="del">
        <pc:chgData name="Khattab, Sherif" userId="c83b1e15-36f3-4f46-aceb-05aac24c545e" providerId="ADAL" clId="{2176285C-5A82-574B-966E-0462323217A7}" dt="2021-04-13T14:09:10.493" v="9" actId="2696"/>
        <pc:sldMkLst>
          <pc:docMk/>
          <pc:sldMk cId="1548772503" sldId="553"/>
        </pc:sldMkLst>
      </pc:sldChg>
      <pc:sldChg chg="del">
        <pc:chgData name="Khattab, Sherif" userId="c83b1e15-36f3-4f46-aceb-05aac24c545e" providerId="ADAL" clId="{2176285C-5A82-574B-966E-0462323217A7}" dt="2021-04-13T14:09:11.555" v="11" actId="2696"/>
        <pc:sldMkLst>
          <pc:docMk/>
          <pc:sldMk cId="2896655293" sldId="554"/>
        </pc:sldMkLst>
      </pc:sld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Khattab, Sherif" userId="c83b1e15-36f3-4f46-aceb-05aac24c545e" providerId="ADAL" clId="{B5B4EC6B-D6E3-4D1D-BF3B-3AB01AEC36A4}"/>
    <pc:docChg chg="modSld">
      <pc:chgData name="Khattab, Sherif" userId="c83b1e15-36f3-4f46-aceb-05aac24c545e" providerId="ADAL" clId="{B5B4EC6B-D6E3-4D1D-BF3B-3AB01AEC36A4}" dt="2023-01-12T18:49:27.345" v="13"/>
      <pc:docMkLst>
        <pc:docMk/>
      </pc:docMkLst>
      <pc:sldChg chg="addSp modSp mod">
        <pc:chgData name="Khattab, Sherif" userId="c83b1e15-36f3-4f46-aceb-05aac24c545e" providerId="ADAL" clId="{B5B4EC6B-D6E3-4D1D-BF3B-3AB01AEC36A4}" dt="2023-01-12T18:49:27.345" v="13"/>
        <pc:sldMkLst>
          <pc:docMk/>
          <pc:sldMk cId="1330366002" sldId="454"/>
        </pc:sldMkLst>
        <pc:spChg chg="mod">
          <ac:chgData name="Khattab, Sherif" userId="c83b1e15-36f3-4f46-aceb-05aac24c545e" providerId="ADAL" clId="{B5B4EC6B-D6E3-4D1D-BF3B-3AB01AEC36A4}" dt="2023-01-12T18:49:26.678" v="12" actId="20577"/>
          <ac:spMkLst>
            <pc:docMk/>
            <pc:sldMk cId="1330366002" sldId="454"/>
            <ac:spMk id="2" creationId="{00000000-0000-0000-0000-000000000000}"/>
          </ac:spMkLst>
        </pc:spChg>
        <pc:spChg chg="mod">
          <ac:chgData name="Khattab, Sherif" userId="c83b1e15-36f3-4f46-aceb-05aac24c545e" providerId="ADAL" clId="{B5B4EC6B-D6E3-4D1D-BF3B-3AB01AEC36A4}" dt="2023-01-12T18:49:24.548" v="10" actId="20577"/>
          <ac:spMkLst>
            <pc:docMk/>
            <pc:sldMk cId="1330366002" sldId="454"/>
            <ac:spMk id="3" creationId="{00000000-0000-0000-0000-000000000000}"/>
          </ac:spMkLst>
        </pc:spChg>
        <pc:picChg chg="add mod">
          <ac:chgData name="Khattab, Sherif" userId="c83b1e15-36f3-4f46-aceb-05aac24c545e" providerId="ADAL" clId="{B5B4EC6B-D6E3-4D1D-BF3B-3AB01AEC36A4}" dt="2023-01-12T18:49:27.345" v="13"/>
          <ac:picMkLst>
            <pc:docMk/>
            <pc:sldMk cId="1330366002" sldId="454"/>
            <ac:picMk id="5" creationId="{27EEBE85-7411-433F-15D9-A50B0AF8D9C2}"/>
          </ac:picMkLst>
        </pc:picChg>
      </pc:sldChg>
    </pc:docChg>
  </pc:docChgLst>
  <pc:docChgLst>
    <pc:chgData name="Sherif Khattab" userId="c83b1e15-36f3-4f46-aceb-05aac24c545e" providerId="ADAL" clId="{AA57F19E-BC35-4EFC-9FFB-1461610622C5}"/>
    <pc:docChg chg="addSld modSld">
      <pc:chgData name="Sherif Khattab" userId="c83b1e15-36f3-4f46-aceb-05aac24c545e" providerId="ADAL" clId="{AA57F19E-BC35-4EFC-9FFB-1461610622C5}" dt="2021-03-19T02:13:02.781" v="115" actId="1076"/>
      <pc:docMkLst>
        <pc:docMk/>
      </pc:docMkLst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Khattab, Sherif" userId="c83b1e15-36f3-4f46-aceb-05aac24c545e" providerId="ADAL" clId="{8C93BBDC-DDBE-483D-98FA-AA78F9CE3970}"/>
    <pc:docChg chg="delSld">
      <pc:chgData name="Khattab, Sherif" userId="c83b1e15-36f3-4f46-aceb-05aac24c545e" providerId="ADAL" clId="{8C93BBDC-DDBE-483D-98FA-AA78F9CE3970}" dt="2021-04-28T18:07:23.905" v="0" actId="47"/>
      <pc:docMkLst>
        <pc:docMk/>
      </pc:docMkLst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3327709226" sldId="394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1608053084" sldId="395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662527462" sldId="398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2775441259" sldId="399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1674851113" sldId="405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219102155" sldId="406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2404766747" sldId="407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678953186" sldId="408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3274314033" sldId="409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702367729" sldId="496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4202616107" sldId="500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2116864396" sldId="505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3652489610" sldId="506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719306954" sldId="507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3669717639" sldId="508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3457398012" sldId="509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2588280040" sldId="510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2482374897" sldId="511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1767885086" sldId="512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2482299815" sldId="513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3079225251" sldId="514"/>
        </pc:sldMkLst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9A5A50F2-BA85-4438-83CC-1FBFED8061AB}"/>
    <pc:docChg chg="undo custSel addSld modSld">
      <pc:chgData name="Khattab, Sherif" userId="c83b1e15-36f3-4f46-aceb-05aac24c545e" providerId="ADAL" clId="{9A5A50F2-BA85-4438-83CC-1FBFED8061AB}" dt="2021-04-15T09:31:00.925" v="197" actId="22"/>
      <pc:docMkLst>
        <pc:docMk/>
      </pc:docMkLst>
      <pc:sldChg chg="addSp delSp modSp new mod">
        <pc:chgData name="Khattab, Sherif" userId="c83b1e15-36f3-4f46-aceb-05aac24c545e" providerId="ADAL" clId="{9A5A50F2-BA85-4438-83CC-1FBFED8061AB}" dt="2021-04-15T09:30:02.270" v="179" actId="20577"/>
        <pc:sldMkLst>
          <pc:docMk/>
          <pc:sldMk cId="2169443836" sldId="553"/>
        </pc:sldMkLst>
        <pc:spChg chg="mod">
          <ac:chgData name="Khattab, Sherif" userId="c83b1e15-36f3-4f46-aceb-05aac24c545e" providerId="ADAL" clId="{9A5A50F2-BA85-4438-83CC-1FBFED8061AB}" dt="2021-04-15T09:30:02.270" v="179" actId="20577"/>
          <ac:spMkLst>
            <pc:docMk/>
            <pc:sldMk cId="2169443836" sldId="553"/>
            <ac:spMk id="2" creationId="{37165169-527C-407F-87FC-45BD62E22284}"/>
          </ac:spMkLst>
        </pc:spChg>
        <pc:picChg chg="add del mod">
          <ac:chgData name="Khattab, Sherif" userId="c83b1e15-36f3-4f46-aceb-05aac24c545e" providerId="ADAL" clId="{9A5A50F2-BA85-4438-83CC-1FBFED8061AB}" dt="2021-04-15T09:26:36.778" v="39" actId="21"/>
          <ac:picMkLst>
            <pc:docMk/>
            <pc:sldMk cId="2169443836" sldId="553"/>
            <ac:picMk id="7" creationId="{F514E471-86F5-4962-B344-F4E0C640A90A}"/>
          </ac:picMkLst>
        </pc:picChg>
        <pc:picChg chg="add mod">
          <ac:chgData name="Khattab, Sherif" userId="c83b1e15-36f3-4f46-aceb-05aac24c545e" providerId="ADAL" clId="{9A5A50F2-BA85-4438-83CC-1FBFED8061AB}" dt="2021-04-15T09:27:06.016" v="43" actId="1076"/>
          <ac:picMkLst>
            <pc:docMk/>
            <pc:sldMk cId="2169443836" sldId="553"/>
            <ac:picMk id="9" creationId="{009EF58B-4858-4E1E-840B-15EA699D9951}"/>
          </ac:picMkLst>
        </pc:picChg>
        <pc:picChg chg="add mod">
          <ac:chgData name="Khattab, Sherif" userId="c83b1e15-36f3-4f46-aceb-05aac24c545e" providerId="ADAL" clId="{9A5A50F2-BA85-4438-83CC-1FBFED8061AB}" dt="2021-04-15T09:29:35.153" v="130" actId="1076"/>
          <ac:picMkLst>
            <pc:docMk/>
            <pc:sldMk cId="2169443836" sldId="553"/>
            <ac:picMk id="11" creationId="{1A48BBC4-73D4-4259-BA7A-B37693ED112C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7:37.844" v="66" actId="1076"/>
        <pc:sldMkLst>
          <pc:docMk/>
          <pc:sldMk cId="3577659516" sldId="554"/>
        </pc:sldMkLst>
        <pc:spChg chg="mod">
          <ac:chgData name="Khattab, Sherif" userId="c83b1e15-36f3-4f46-aceb-05aac24c545e" providerId="ADAL" clId="{9A5A50F2-BA85-4438-83CC-1FBFED8061AB}" dt="2021-04-15T09:27:30.010" v="63" actId="20577"/>
          <ac:spMkLst>
            <pc:docMk/>
            <pc:sldMk cId="3577659516" sldId="554"/>
            <ac:spMk id="2" creationId="{D43AF78D-E25D-4963-AEC8-747F6FD4ECF6}"/>
          </ac:spMkLst>
        </pc:spChg>
        <pc:picChg chg="add mod">
          <ac:chgData name="Khattab, Sherif" userId="c83b1e15-36f3-4f46-aceb-05aac24c545e" providerId="ADAL" clId="{9A5A50F2-BA85-4438-83CC-1FBFED8061AB}" dt="2021-04-15T09:27:37.844" v="66" actId="1076"/>
          <ac:picMkLst>
            <pc:docMk/>
            <pc:sldMk cId="3577659516" sldId="554"/>
            <ac:picMk id="7" creationId="{4B0270D7-A120-41D1-A8F0-52D0FDA84A5F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8:10.714" v="81" actId="1076"/>
        <pc:sldMkLst>
          <pc:docMk/>
          <pc:sldMk cId="807322607" sldId="555"/>
        </pc:sldMkLst>
        <pc:spChg chg="mod">
          <ac:chgData name="Khattab, Sherif" userId="c83b1e15-36f3-4f46-aceb-05aac24c545e" providerId="ADAL" clId="{9A5A50F2-BA85-4438-83CC-1FBFED8061AB}" dt="2021-04-15T09:28:00.755" v="77" actId="20577"/>
          <ac:spMkLst>
            <pc:docMk/>
            <pc:sldMk cId="807322607" sldId="555"/>
            <ac:spMk id="2" creationId="{2702E8EB-3B66-4A1B-BE10-8C9152A3C929}"/>
          </ac:spMkLst>
        </pc:spChg>
        <pc:picChg chg="add mod">
          <ac:chgData name="Khattab, Sherif" userId="c83b1e15-36f3-4f46-aceb-05aac24c545e" providerId="ADAL" clId="{9A5A50F2-BA85-4438-83CC-1FBFED8061AB}" dt="2021-04-15T09:28:10.714" v="81" actId="1076"/>
          <ac:picMkLst>
            <pc:docMk/>
            <pc:sldMk cId="807322607" sldId="555"/>
            <ac:picMk id="7" creationId="{D115AF0B-DAEE-40AF-AA17-407DC59EF7EB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8:52.135" v="125" actId="1076"/>
        <pc:sldMkLst>
          <pc:docMk/>
          <pc:sldMk cId="3193974366" sldId="556"/>
        </pc:sldMkLst>
        <pc:spChg chg="mod">
          <ac:chgData name="Khattab, Sherif" userId="c83b1e15-36f3-4f46-aceb-05aac24c545e" providerId="ADAL" clId="{9A5A50F2-BA85-4438-83CC-1FBFED8061AB}" dt="2021-04-15T09:28:43.316" v="122" actId="20577"/>
          <ac:spMkLst>
            <pc:docMk/>
            <pc:sldMk cId="3193974366" sldId="556"/>
            <ac:spMk id="2" creationId="{D496339D-4F90-491A-890C-02BEECC5FF15}"/>
          </ac:spMkLst>
        </pc:spChg>
        <pc:picChg chg="add mod">
          <ac:chgData name="Khattab, Sherif" userId="c83b1e15-36f3-4f46-aceb-05aac24c545e" providerId="ADAL" clId="{9A5A50F2-BA85-4438-83CC-1FBFED8061AB}" dt="2021-04-15T09:28:52.135" v="125" actId="1076"/>
          <ac:picMkLst>
            <pc:docMk/>
            <pc:sldMk cId="3193974366" sldId="556"/>
            <ac:picMk id="7" creationId="{FD6AE555-B13B-40CD-BABA-95554299EF96}"/>
          </ac:picMkLst>
        </pc:picChg>
      </pc:sldChg>
      <pc:sldChg chg="addSp delSp modSp new mod">
        <pc:chgData name="Khattab, Sherif" userId="c83b1e15-36f3-4f46-aceb-05aac24c545e" providerId="ADAL" clId="{9A5A50F2-BA85-4438-83CC-1FBFED8061AB}" dt="2021-04-15T09:31:00.925" v="197" actId="22"/>
        <pc:sldMkLst>
          <pc:docMk/>
          <pc:sldMk cId="3248997697" sldId="557"/>
        </pc:sldMkLst>
        <pc:spChg chg="mod">
          <ac:chgData name="Khattab, Sherif" userId="c83b1e15-36f3-4f46-aceb-05aac24c545e" providerId="ADAL" clId="{9A5A50F2-BA85-4438-83CC-1FBFED8061AB}" dt="2021-04-15T09:30:38.649" v="190" actId="20577"/>
          <ac:spMkLst>
            <pc:docMk/>
            <pc:sldMk cId="3248997697" sldId="557"/>
            <ac:spMk id="2" creationId="{5D00C4E8-4522-4FA8-8A99-21F56B0F9EDC}"/>
          </ac:spMkLst>
        </pc:spChg>
        <pc:picChg chg="add del mod">
          <ac:chgData name="Khattab, Sherif" userId="c83b1e15-36f3-4f46-aceb-05aac24c545e" providerId="ADAL" clId="{9A5A50F2-BA85-4438-83CC-1FBFED8061AB}" dt="2021-04-15T09:30:49.042" v="196" actId="22"/>
          <ac:picMkLst>
            <pc:docMk/>
            <pc:sldMk cId="3248997697" sldId="557"/>
            <ac:picMk id="7" creationId="{474F21A9-9DCD-4F9D-9DA0-2C985C9F08D6}"/>
          </ac:picMkLst>
        </pc:picChg>
        <pc:picChg chg="add">
          <ac:chgData name="Khattab, Sherif" userId="c83b1e15-36f3-4f46-aceb-05aac24c545e" providerId="ADAL" clId="{9A5A50F2-BA85-4438-83CC-1FBFED8061AB}" dt="2021-04-15T09:31:00.925" v="197" actId="22"/>
          <ac:picMkLst>
            <pc:docMk/>
            <pc:sldMk cId="3248997697" sldId="557"/>
            <ac:picMk id="9" creationId="{C577A5D2-F34B-4564-AE11-783C8A6533A5}"/>
          </ac:picMkLst>
        </pc:picChg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1E37DD08-0CDD-CC41-84AF-6EA14A9B8422}"/>
    <pc:docChg chg="modSld">
      <pc:chgData name="Khattab, Sherif" userId="c83b1e15-36f3-4f46-aceb-05aac24c545e" providerId="ADAL" clId="{1E37DD08-0CDD-CC41-84AF-6EA14A9B8422}" dt="2021-04-06T14:49:40.118" v="33" actId="20577"/>
      <pc:docMkLst>
        <pc:docMk/>
      </pc:docMkLst>
      <pc:sldChg chg="modSp modAnim">
        <pc:chgData name="Khattab, Sherif" userId="c83b1e15-36f3-4f46-aceb-05aac24c545e" providerId="ADAL" clId="{1E37DD08-0CDD-CC41-84AF-6EA14A9B8422}" dt="2021-04-06T14:49:40.118" v="3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1E37DD08-0CDD-CC41-84AF-6EA14A9B8422}" dt="2021-04-06T14:49:40.118" v="33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61E5BA4B-E7F0-7C48-BD57-9D512EB30E48}"/>
    <pc:docChg chg="custSel addSld delSld modSld sldOrd">
      <pc:chgData name="Khattab, Sherif" userId="c83b1e15-36f3-4f46-aceb-05aac24c545e" providerId="ADAL" clId="{61E5BA4B-E7F0-7C48-BD57-9D512EB30E48}" dt="2021-04-08T14:48:47.048" v="367" actId="20577"/>
      <pc:docMkLst>
        <pc:docMk/>
      </pc:docMkLst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973430081" sldId="25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352614818" sldId="26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52689567" sldId="26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65946590" sldId="26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27177300" sldId="26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796022272" sldId="264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56314139" sldId="26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67907402" sldId="26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070714126" sldId="267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550009203" sldId="268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044985801" sldId="26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729386578" sldId="27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662960767" sldId="27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818321418" sldId="27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911640770" sldId="27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720762419" sldId="27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176042509" sldId="278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024907787" sldId="27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662896871" sldId="28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13880437" sldId="28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257687072" sldId="28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84931241" sldId="28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78242598" sldId="29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69157859" sldId="29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946836652" sldId="294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792935800" sldId="29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071178071" sldId="29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816742445" sldId="297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070843040" sldId="298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15539908" sldId="39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105264659" sldId="391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275803045" sldId="392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902988530" sldId="393"/>
        </pc:sldMkLst>
      </pc:sldChg>
      <pc:sldChg chg="add del">
        <pc:chgData name="Khattab, Sherif" userId="c83b1e15-36f3-4f46-aceb-05aac24c545e" providerId="ADAL" clId="{61E5BA4B-E7F0-7C48-BD57-9D512EB30E48}" dt="2021-04-08T14:42:39.482" v="157" actId="2696"/>
        <pc:sldMkLst>
          <pc:docMk/>
          <pc:sldMk cId="712830553" sldId="395"/>
        </pc:sldMkLst>
      </pc:sldChg>
      <pc:sldChg chg="add">
        <pc:chgData name="Khattab, Sherif" userId="c83b1e15-36f3-4f46-aceb-05aac24c545e" providerId="ADAL" clId="{61E5BA4B-E7F0-7C48-BD57-9D512EB30E48}" dt="2021-04-08T14:42:49.957" v="159"/>
        <pc:sldMkLst>
          <pc:docMk/>
          <pc:sldMk cId="1055431384" sldId="395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573045699" sldId="396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739683799" sldId="397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367634907" sldId="40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569523277" sldId="401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742826958" sldId="402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4115809005" sldId="403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92433840" sldId="404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678617935" sldId="44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62918023" sldId="442"/>
        </pc:sldMkLst>
      </pc:sldChg>
      <pc:sldChg chg="modSp mod modAnim">
        <pc:chgData name="Khattab, Sherif" userId="c83b1e15-36f3-4f46-aceb-05aac24c545e" providerId="ADAL" clId="{61E5BA4B-E7F0-7C48-BD57-9D512EB30E48}" dt="2021-04-08T14:48:47.048" v="36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61E5BA4B-E7F0-7C48-BD57-9D512EB30E48}" dt="2021-04-08T14:48:47.048" v="36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61E5BA4B-E7F0-7C48-BD57-9D512EB30E48}" dt="2021-04-08T14:47:38.212" v="302" actId="27636"/>
        <pc:sldMkLst>
          <pc:docMk/>
          <pc:sldMk cId="4202616107" sldId="500"/>
        </pc:sldMkLst>
        <pc:spChg chg="mod">
          <ac:chgData name="Khattab, Sherif" userId="c83b1e15-36f3-4f46-aceb-05aac24c545e" providerId="ADAL" clId="{61E5BA4B-E7F0-7C48-BD57-9D512EB30E48}" dt="2021-04-08T14:46:18.421" v="26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61E5BA4B-E7F0-7C48-BD57-9D512EB30E48}" dt="2021-04-08T14:47:38.212" v="302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61E5BA4B-E7F0-7C48-BD57-9D512EB30E48}" dt="2021-04-08T13:51:11.060" v="3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61E5BA4B-E7F0-7C48-BD57-9D512EB30E48}" dt="2021-04-08T13:51:11.060" v="3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61E5BA4B-E7F0-7C48-BD57-9D512EB30E48}" dt="2021-04-08T13:51:46.427" v="43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61E5BA4B-E7F0-7C48-BD57-9D512EB30E48}" dt="2021-04-08T13:51:46.427" v="43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61E5BA4B-E7F0-7C48-BD57-9D512EB30E48}" dt="2021-04-08T14:45:27.034" v="256" actId="2696"/>
        <pc:sldMkLst>
          <pc:docMk/>
          <pc:sldMk cId="2237143357" sldId="550"/>
        </pc:sldMkLst>
        <pc:spChg chg="mod">
          <ac:chgData name="Khattab, Sherif" userId="c83b1e15-36f3-4f46-aceb-05aac24c545e" providerId="ADAL" clId="{61E5BA4B-E7F0-7C48-BD57-9D512EB30E48}" dt="2021-04-08T13:52:07.070" v="49" actId="27636"/>
          <ac:spMkLst>
            <pc:docMk/>
            <pc:sldMk cId="2237143357" sldId="550"/>
            <ac:spMk id="3" creationId="{C6A74A64-EE52-0D49-9A7A-22659117DECF}"/>
          </ac:spMkLst>
        </pc:spChg>
      </pc:sldChg>
      <pc:sldChg chg="modSp mod modAnim">
        <pc:chgData name="Khattab, Sherif" userId="c83b1e15-36f3-4f46-aceb-05aac24c545e" providerId="ADAL" clId="{61E5BA4B-E7F0-7C48-BD57-9D512EB30E48}" dt="2021-04-08T14:47:29.994" v="296" actId="6549"/>
        <pc:sldMkLst>
          <pc:docMk/>
          <pc:sldMk cId="1942274538" sldId="551"/>
        </pc:sldMkLst>
        <pc:spChg chg="mod">
          <ac:chgData name="Khattab, Sherif" userId="c83b1e15-36f3-4f46-aceb-05aac24c545e" providerId="ADAL" clId="{61E5BA4B-E7F0-7C48-BD57-9D512EB30E48}" dt="2021-04-08T14:45:37.892" v="260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61E5BA4B-E7F0-7C48-BD57-9D512EB30E48}" dt="2021-04-08T14:47:29.994" v="296" actId="6549"/>
          <ac:spMkLst>
            <pc:docMk/>
            <pc:sldMk cId="1942274538" sldId="551"/>
            <ac:spMk id="3" creationId="{EA3A8575-9A0B-314D-B843-93E8CA80DF44}"/>
          </ac:spMkLst>
        </pc:spChg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322863907" sldId="552"/>
        </pc:sldMkLst>
      </pc:sldChg>
      <pc:sldChg chg="addSp delSp modSp new ord">
        <pc:chgData name="Khattab, Sherif" userId="c83b1e15-36f3-4f46-aceb-05aac24c545e" providerId="ADAL" clId="{61E5BA4B-E7F0-7C48-BD57-9D512EB30E48}" dt="2021-04-08T14:46:11.892" v="265" actId="20578"/>
        <pc:sldMkLst>
          <pc:docMk/>
          <pc:sldMk cId="1550480814" sldId="552"/>
        </pc:sldMkLst>
        <pc:spChg chg="del">
          <ac:chgData name="Khattab, Sherif" userId="c83b1e15-36f3-4f46-aceb-05aac24c545e" providerId="ADAL" clId="{61E5BA4B-E7F0-7C48-BD57-9D512EB30E48}" dt="2021-04-08T14:39:27.802" v="113"/>
          <ac:spMkLst>
            <pc:docMk/>
            <pc:sldMk cId="1550480814" sldId="552"/>
            <ac:spMk id="3" creationId="{6BC7E3FE-7886-C347-A0DA-6BEFF628FA1D}"/>
          </ac:spMkLst>
        </pc:spChg>
        <pc:picChg chg="add mod">
          <ac:chgData name="Khattab, Sherif" userId="c83b1e15-36f3-4f46-aceb-05aac24c545e" providerId="ADAL" clId="{61E5BA4B-E7F0-7C48-BD57-9D512EB30E48}" dt="2021-04-08T14:39:27.802" v="113"/>
          <ac:picMkLst>
            <pc:docMk/>
            <pc:sldMk cId="1550480814" sldId="552"/>
            <ac:picMk id="6" creationId="{0693EFED-07B0-924F-A8BB-455D8648E273}"/>
          </ac:picMkLst>
        </pc:picChg>
      </pc:sldChg>
      <pc:sldChg chg="addSp modSp new ord">
        <pc:chgData name="Khattab, Sherif" userId="c83b1e15-36f3-4f46-aceb-05aac24c545e" providerId="ADAL" clId="{61E5BA4B-E7F0-7C48-BD57-9D512EB30E48}" dt="2021-04-08T14:44:47.835" v="210" actId="20578"/>
        <pc:sldMkLst>
          <pc:docMk/>
          <pc:sldMk cId="1548772503" sldId="553"/>
        </pc:sldMkLst>
        <pc:picChg chg="add mod">
          <ac:chgData name="Khattab, Sherif" userId="c83b1e15-36f3-4f46-aceb-05aac24c545e" providerId="ADAL" clId="{61E5BA4B-E7F0-7C48-BD57-9D512EB30E48}" dt="2021-04-08T14:41:57.263" v="153"/>
          <ac:picMkLst>
            <pc:docMk/>
            <pc:sldMk cId="1548772503" sldId="553"/>
            <ac:picMk id="6" creationId="{E9FAB9C7-1A2F-F84C-A4D4-2E8BA6D96196}"/>
          </ac:picMkLst>
        </pc:picChg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3425462745" sldId="553"/>
        </pc:sldMkLst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983398899" sldId="554"/>
        </pc:sldMkLst>
      </pc:sldChg>
      <pc:sldChg chg="add">
        <pc:chgData name="Khattab, Sherif" userId="c83b1e15-36f3-4f46-aceb-05aac24c545e" providerId="ADAL" clId="{61E5BA4B-E7F0-7C48-BD57-9D512EB30E48}" dt="2021-04-08T14:45:25.212" v="255"/>
        <pc:sldMkLst>
          <pc:docMk/>
          <pc:sldMk cId="2896655293" sldId="554"/>
        </pc:sldMkLst>
      </pc:sldChg>
      <pc:sldChg chg="addSp modSp new del">
        <pc:chgData name="Khattab, Sherif" userId="c83b1e15-36f3-4f46-aceb-05aac24c545e" providerId="ADAL" clId="{61E5BA4B-E7F0-7C48-BD57-9D512EB30E48}" dt="2021-04-08T14:45:21.372" v="254" actId="2696"/>
        <pc:sldMkLst>
          <pc:docMk/>
          <pc:sldMk cId="4089659235" sldId="554"/>
        </pc:sldMkLst>
        <pc:picChg chg="add mod">
          <ac:chgData name="Khattab, Sherif" userId="c83b1e15-36f3-4f46-aceb-05aac24c545e" providerId="ADAL" clId="{61E5BA4B-E7F0-7C48-BD57-9D512EB30E48}" dt="2021-04-08T14:42:20.006" v="156" actId="1076"/>
          <ac:picMkLst>
            <pc:docMk/>
            <pc:sldMk cId="4089659235" sldId="554"/>
            <ac:picMk id="6" creationId="{5CBDC5B7-298A-574E-9730-942641471826}"/>
          </ac:picMkLst>
        </pc:picChg>
      </pc:sldChg>
      <pc:sldChg chg="del">
        <pc:chgData name="Khattab, Sherif" userId="c83b1e15-36f3-4f46-aceb-05aac24c545e" providerId="ADAL" clId="{61E5BA4B-E7F0-7C48-BD57-9D512EB30E48}" dt="2021-04-08T13:50:58.502" v="1" actId="2696"/>
        <pc:sldMkLst>
          <pc:docMk/>
          <pc:sldMk cId="3729000525" sldId="555"/>
        </pc:sldMkLst>
      </pc:sldChg>
      <pc:sldChg chg="new del">
        <pc:chgData name="Khattab, Sherif" userId="c83b1e15-36f3-4f46-aceb-05aac24c545e" providerId="ADAL" clId="{61E5BA4B-E7F0-7C48-BD57-9D512EB30E48}" dt="2021-04-08T14:44:06.945" v="199" actId="2696"/>
        <pc:sldMkLst>
          <pc:docMk/>
          <pc:sldMk cId="4108074023" sldId="555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E739BAAF-A6AB-0F4E-87D5-829C6468C7D9}"/>
    <pc:docChg chg="undo custSel addSld delSld modSld">
      <pc:chgData name="Khattab, Sherif" userId="c83b1e15-36f3-4f46-aceb-05aac24c545e" providerId="ADAL" clId="{E739BAAF-A6AB-0F4E-87D5-829C6468C7D9}" dt="2021-04-20T14:51:44.135" v="349"/>
      <pc:docMkLst>
        <pc:docMk/>
      </pc:docMkLst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973430081" sldId="25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352614818" sldId="26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4265946590" sldId="262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127177300" sldId="263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796022272" sldId="264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367907402" sldId="266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4070714126" sldId="267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550009203" sldId="268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729386578" sldId="27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662960767" sldId="272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818321418" sldId="273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3911640770" sldId="275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720762419" sldId="276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176042509" sldId="278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024907787" sldId="27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662896871" sldId="28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113880437" sldId="281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69157859" sldId="293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3946836652" sldId="294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1792935800" sldId="295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1071178071" sldId="296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816742445" sldId="297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2070843040" sldId="29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327709226" sldId="39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608053084" sldId="39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662527462" sldId="39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775441259" sldId="39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674851113" sldId="40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19102155" sldId="40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404766747" sldId="40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678953186" sldId="40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274314033" sldId="40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251179505" sldId="41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595614962" sldId="41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913950100" sldId="41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737325550" sldId="41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180762590" sldId="41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837821206" sldId="41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122569091" sldId="41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562149645" sldId="41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614746946" sldId="42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11639572" sldId="42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182931863" sldId="42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841886945" sldId="42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130891954" sldId="42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550648469" sldId="42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541659144" sldId="42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737468855" sldId="42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454294213" sldId="42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712689267" sldId="42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570885020" sldId="43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803465925" sldId="43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438831870" sldId="43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21952053" sldId="43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590095113" sldId="43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132973116" sldId="43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131229819" sldId="43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758686576" sldId="43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195522134" sldId="43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606519920" sldId="43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266860463" sldId="44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709473859" sldId="44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014448096" sldId="44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017176948" sldId="442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4262918023" sldId="44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191543927" sldId="44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87875374" sldId="44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57752983" sldId="44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284930236" sldId="44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1941628" sldId="44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50715505" sldId="44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845985129" sldId="44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695331822" sldId="45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780695783" sldId="45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748364632" sldId="45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778540574" sldId="45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349018726" sldId="45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306668994" sldId="45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061377078" sldId="45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59331377" sldId="45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499179101" sldId="46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548922958" sldId="461"/>
        </pc:sldMkLst>
      </pc:sldChg>
      <pc:sldChg chg="modSp modAnim">
        <pc:chgData name="Khattab, Sherif" userId="c83b1e15-36f3-4f46-aceb-05aac24c545e" providerId="ADAL" clId="{E739BAAF-A6AB-0F4E-87D5-829C6468C7D9}" dt="2021-04-20T14:45:16.525" v="9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E739BAAF-A6AB-0F4E-87D5-829C6468C7D9}" dt="2021-04-20T14:45:16.525" v="9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E739BAAF-A6AB-0F4E-87D5-829C6468C7D9}" dt="2021-04-20T14:51:44.135" v="349"/>
        <pc:sldMkLst>
          <pc:docMk/>
          <pc:sldMk cId="4202616107" sldId="500"/>
        </pc:sldMkLst>
        <pc:spChg chg="mod">
          <ac:chgData name="Khattab, Sherif" userId="c83b1e15-36f3-4f46-aceb-05aac24c545e" providerId="ADAL" clId="{E739BAAF-A6AB-0F4E-87D5-829C6468C7D9}" dt="2021-04-20T14:50:33.211" v="305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E739BAAF-A6AB-0F4E-87D5-829C6468C7D9}" dt="2021-04-20T14:51:38.991" v="347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E739BAAF-A6AB-0F4E-87D5-829C6468C7D9}" dt="2021-04-20T14:41:26.822" v="7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E739BAAF-A6AB-0F4E-87D5-829C6468C7D9}" dt="2021-04-20T14:41:26.822" v="7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E739BAAF-A6AB-0F4E-87D5-829C6468C7D9}" dt="2021-04-20T14:42:01.588" v="73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E739BAAF-A6AB-0F4E-87D5-829C6468C7D9}" dt="2021-04-20T14:42:01.588" v="73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719306954" sldId="507"/>
        </pc:sldMkLst>
      </pc:sldChg>
      <pc:sldChg chg="del">
        <pc:chgData name="Khattab, Sherif" userId="c83b1e15-36f3-4f46-aceb-05aac24c545e" providerId="ADAL" clId="{E739BAAF-A6AB-0F4E-87D5-829C6468C7D9}" dt="2021-04-20T14:41:04.957" v="2" actId="2696"/>
        <pc:sldMkLst>
          <pc:docMk/>
          <pc:sldMk cId="732834155" sldId="50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669717639" sldId="508"/>
        </pc:sldMkLst>
      </pc:sldChg>
      <pc:sldChg chg="del">
        <pc:chgData name="Khattab, Sherif" userId="c83b1e15-36f3-4f46-aceb-05aac24c545e" providerId="ADAL" clId="{E739BAAF-A6AB-0F4E-87D5-829C6468C7D9}" dt="2021-04-20T14:41:05.499" v="3" actId="2696"/>
        <pc:sldMkLst>
          <pc:docMk/>
          <pc:sldMk cId="3892148762" sldId="508"/>
        </pc:sldMkLst>
      </pc:sldChg>
      <pc:sldChg chg="del">
        <pc:chgData name="Khattab, Sherif" userId="c83b1e15-36f3-4f46-aceb-05aac24c545e" providerId="ADAL" clId="{E739BAAF-A6AB-0F4E-87D5-829C6468C7D9}" dt="2021-04-20T14:41:06.330" v="4" actId="2696"/>
        <pc:sldMkLst>
          <pc:docMk/>
          <pc:sldMk cId="22385479" sldId="50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457398012" sldId="50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465586836" sldId="51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588280040" sldId="51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482374897" sldId="51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767885086" sldId="51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482299815" sldId="51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079225251" sldId="51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238628337" sldId="515"/>
        </pc:sldMkLst>
      </pc:sldChg>
      <pc:sldChg chg="modSp new mod modAnim">
        <pc:chgData name="Khattab, Sherif" userId="c83b1e15-36f3-4f46-aceb-05aac24c545e" providerId="ADAL" clId="{E739BAAF-A6AB-0F4E-87D5-829C6468C7D9}" dt="2021-04-20T14:51:30.786" v="344"/>
        <pc:sldMkLst>
          <pc:docMk/>
          <pc:sldMk cId="525254493" sldId="516"/>
        </pc:sldMkLst>
        <pc:spChg chg="mod">
          <ac:chgData name="Khattab, Sherif" userId="c83b1e15-36f3-4f46-aceb-05aac24c545e" providerId="ADAL" clId="{E739BAAF-A6AB-0F4E-87D5-829C6468C7D9}" dt="2021-04-20T14:51:11.002" v="341" actId="20577"/>
          <ac:spMkLst>
            <pc:docMk/>
            <pc:sldMk cId="525254493" sldId="516"/>
            <ac:spMk id="2" creationId="{797AB3A4-56A9-E948-9F29-F004548A7E15}"/>
          </ac:spMkLst>
        </pc:spChg>
        <pc:spChg chg="mod">
          <ac:chgData name="Khattab, Sherif" userId="c83b1e15-36f3-4f46-aceb-05aac24c545e" providerId="ADAL" clId="{E739BAAF-A6AB-0F4E-87D5-829C6468C7D9}" dt="2021-04-20T14:51:18.642" v="342" actId="1076"/>
          <ac:spMkLst>
            <pc:docMk/>
            <pc:sldMk cId="525254493" sldId="516"/>
            <ac:spMk id="3" creationId="{20B2DEA3-C001-8C4D-9F1A-8DA7B32F310A}"/>
          </ac:spMkLst>
        </pc:spChg>
      </pc:sldChg>
    </pc:docChg>
  </pc:docChgLst>
  <pc:docChgLst>
    <pc:chgData name="Khattab, Sherif" userId="c83b1e15-36f3-4f46-aceb-05aac24c545e" providerId="ADAL" clId="{BD48D1E9-08A0-9D46-B190-3819CD5215BE}"/>
    <pc:docChg chg="modSld">
      <pc:chgData name="Khattab, Sherif" userId="c83b1e15-36f3-4f46-aceb-05aac24c545e" providerId="ADAL" clId="{BD48D1E9-08A0-9D46-B190-3819CD5215BE}" dt="2021-09-01T06:22:45.971" v="0"/>
      <pc:docMkLst>
        <pc:docMk/>
      </pc:docMkLst>
      <pc:sldChg chg="modSp">
        <pc:chgData name="Khattab, Sherif" userId="c83b1e15-36f3-4f46-aceb-05aac24c545e" providerId="ADAL" clId="{BD48D1E9-08A0-9D46-B190-3819CD5215BE}" dt="2021-09-01T06:22:45.971" v="0"/>
        <pc:sldMkLst>
          <pc:docMk/>
          <pc:sldMk cId="1330366002" sldId="454"/>
        </pc:sldMkLst>
        <pc:spChg chg="mod">
          <ac:chgData name="Khattab, Sherif" userId="c83b1e15-36f3-4f46-aceb-05aac24c545e" providerId="ADAL" clId="{BD48D1E9-08A0-9D46-B190-3819CD5215BE}" dt="2021-09-01T06:22:45.971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305F5473-1175-A043-ABD6-FEF33E8F59DD}"/>
    <pc:docChg chg="custSel delSld modSld">
      <pc:chgData name="Khattab, Sherif" userId="c83b1e15-36f3-4f46-aceb-05aac24c545e" providerId="ADAL" clId="{305F5473-1175-A043-ABD6-FEF33E8F59DD}" dt="2021-04-22T14:04:23.866" v="81" actId="20577"/>
      <pc:docMkLst>
        <pc:docMk/>
      </pc:docMkLst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152689567" sldId="261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456314139" sldId="265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2044985801" sldId="269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257687072" sldId="282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4284931241" sldId="283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2178242598" sldId="291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415539908" sldId="390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1105264659" sldId="391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275803045" sldId="392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2902988530" sldId="393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573045699" sldId="396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2739683799" sldId="397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1367634907" sldId="400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569523277" sldId="401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742826958" sldId="402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4115809005" sldId="403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492433840" sldId="404"/>
        </pc:sldMkLst>
      </pc:sldChg>
      <pc:sldChg chg="modSp modAnim">
        <pc:chgData name="Khattab, Sherif" userId="c83b1e15-36f3-4f46-aceb-05aac24c545e" providerId="ADAL" clId="{305F5473-1175-A043-ABD6-FEF33E8F59DD}" dt="2021-04-22T13:58:15.663" v="52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305F5473-1175-A043-ABD6-FEF33E8F59DD}" dt="2021-04-22T13:58:15.663" v="52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305F5473-1175-A043-ABD6-FEF33E8F59DD}" dt="2021-04-22T14:04:15.881" v="63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305F5473-1175-A043-ABD6-FEF33E8F59DD}" dt="2021-04-22T14:04:15.881" v="63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305F5473-1175-A043-ABD6-FEF33E8F59DD}" dt="2021-04-22T13:58:41.485" v="54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305F5473-1175-A043-ABD6-FEF33E8F59DD}" dt="2021-04-22T14:01:40.809" v="6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305F5473-1175-A043-ABD6-FEF33E8F59DD}" dt="2021-04-22T14:01:40.809" v="6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305F5473-1175-A043-ABD6-FEF33E8F59DD}" dt="2021-04-22T14:04:23.866" v="8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305F5473-1175-A043-ABD6-FEF33E8F59DD}" dt="2021-04-22T14:04:23.866" v="8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305F5473-1175-A043-ABD6-FEF33E8F59DD}" dt="2021-04-22T14:04:17.567" v="64" actId="2696"/>
        <pc:sldMkLst>
          <pc:docMk/>
          <pc:sldMk cId="525254493" sldId="516"/>
        </pc:sldMkLst>
        <pc:spChg chg="mod">
          <ac:chgData name="Khattab, Sherif" userId="c83b1e15-36f3-4f46-aceb-05aac24c545e" providerId="ADAL" clId="{305F5473-1175-A043-ABD6-FEF33E8F59DD}" dt="2021-04-22T13:58:44.300" v="56" actId="27636"/>
          <ac:spMkLst>
            <pc:docMk/>
            <pc:sldMk cId="525254493" sldId="516"/>
            <ac:spMk id="3" creationId="{20B2DEA3-C001-8C4D-9F1A-8DA7B32F310A}"/>
          </ac:spMkLst>
        </pc:spChg>
      </pc:sldChg>
    </pc:docChg>
  </pc:docChgLst>
  <pc:docChgLst>
    <pc:chgData name="Khattab, Sherif" userId="c83b1e15-36f3-4f46-aceb-05aac24c545e" providerId="ADAL" clId="{096C7C62-1E87-4F57-9657-AF062A1343E9}"/>
    <pc:docChg chg="undo custSel addSld modSld">
      <pc:chgData name="Khattab, Sherif" userId="c83b1e15-36f3-4f46-aceb-05aac24c545e" providerId="ADAL" clId="{096C7C62-1E87-4F57-9657-AF062A1343E9}" dt="2021-04-16T14:47:02.776" v="187" actId="14100"/>
      <pc:docMkLst>
        <pc:docMk/>
      </pc:docMkLst>
      <pc:sldChg chg="addSp modSp mod">
        <pc:chgData name="Khattab, Sherif" userId="c83b1e15-36f3-4f46-aceb-05aac24c545e" providerId="ADAL" clId="{096C7C62-1E87-4F57-9657-AF062A1343E9}" dt="2021-04-16T14:45:47.175" v="179" actId="27636"/>
        <pc:sldMkLst>
          <pc:docMk/>
          <pc:sldMk cId="69157859" sldId="293"/>
        </pc:sldMkLst>
        <pc:spChg chg="mod">
          <ac:chgData name="Khattab, Sherif" userId="c83b1e15-36f3-4f46-aceb-05aac24c545e" providerId="ADAL" clId="{096C7C62-1E87-4F57-9657-AF062A1343E9}" dt="2021-04-16T14:45:47.175" v="179" actId="27636"/>
          <ac:spMkLst>
            <pc:docMk/>
            <pc:sldMk cId="69157859" sldId="293"/>
            <ac:spMk id="64524" creationId="{6A33B69D-A5EE-0745-9585-082AEB187DD4}"/>
          </ac:spMkLst>
        </pc:spChg>
        <pc:picChg chg="add mod">
          <ac:chgData name="Khattab, Sherif" userId="c83b1e15-36f3-4f46-aceb-05aac24c545e" providerId="ADAL" clId="{096C7C62-1E87-4F57-9657-AF062A1343E9}" dt="2021-04-16T14:45:40.750" v="175" actId="1076"/>
          <ac:picMkLst>
            <pc:docMk/>
            <pc:sldMk cId="69157859" sldId="293"/>
            <ac:picMk id="3" creationId="{66059A65-E988-4E8C-A51D-58A284026D0C}"/>
          </ac:picMkLst>
        </pc:picChg>
      </pc:sldChg>
      <pc:sldChg chg="addSp modSp new mod">
        <pc:chgData name="Khattab, Sherif" userId="c83b1e15-36f3-4f46-aceb-05aac24c545e" providerId="ADAL" clId="{096C7C62-1E87-4F57-9657-AF062A1343E9}" dt="2021-04-16T14:40:46.760" v="56" actId="1076"/>
        <pc:sldMkLst>
          <pc:docMk/>
          <pc:sldMk cId="732834155" sldId="507"/>
        </pc:sldMkLst>
        <pc:spChg chg="mod">
          <ac:chgData name="Khattab, Sherif" userId="c83b1e15-36f3-4f46-aceb-05aac24c545e" providerId="ADAL" clId="{096C7C62-1E87-4F57-9657-AF062A1343E9}" dt="2021-04-16T14:40:38.142" v="53" actId="20577"/>
          <ac:spMkLst>
            <pc:docMk/>
            <pc:sldMk cId="732834155" sldId="507"/>
            <ac:spMk id="2" creationId="{820610D1-84C7-4E77-A12D-020592FDCF6B}"/>
          </ac:spMkLst>
        </pc:spChg>
        <pc:picChg chg="add mod">
          <ac:chgData name="Khattab, Sherif" userId="c83b1e15-36f3-4f46-aceb-05aac24c545e" providerId="ADAL" clId="{096C7C62-1E87-4F57-9657-AF062A1343E9}" dt="2021-04-16T14:40:46.760" v="56" actId="1076"/>
          <ac:picMkLst>
            <pc:docMk/>
            <pc:sldMk cId="732834155" sldId="507"/>
            <ac:picMk id="7" creationId="{26661F2B-7F0A-4820-8AD1-878F8055BF03}"/>
          </ac:picMkLst>
        </pc:picChg>
      </pc:sldChg>
      <pc:sldChg chg="addSp delSp modSp new mod">
        <pc:chgData name="Khattab, Sherif" userId="c83b1e15-36f3-4f46-aceb-05aac24c545e" providerId="ADAL" clId="{096C7C62-1E87-4F57-9657-AF062A1343E9}" dt="2021-04-16T14:47:02.776" v="187" actId="14100"/>
        <pc:sldMkLst>
          <pc:docMk/>
          <pc:sldMk cId="3892148762" sldId="508"/>
        </pc:sldMkLst>
        <pc:spChg chg="mod">
          <ac:chgData name="Khattab, Sherif" userId="c83b1e15-36f3-4f46-aceb-05aac24c545e" providerId="ADAL" clId="{096C7C62-1E87-4F57-9657-AF062A1343E9}" dt="2021-04-16T14:41:23.564" v="92" actId="20577"/>
          <ac:spMkLst>
            <pc:docMk/>
            <pc:sldMk cId="3892148762" sldId="508"/>
            <ac:spMk id="2" creationId="{CD0458FD-DE10-4F6D-A412-A3F2EEEFE3CD}"/>
          </ac:spMkLst>
        </pc:spChg>
        <pc:picChg chg="add del mod">
          <ac:chgData name="Khattab, Sherif" userId="c83b1e15-36f3-4f46-aceb-05aac24c545e" providerId="ADAL" clId="{096C7C62-1E87-4F57-9657-AF062A1343E9}" dt="2021-04-16T14:44:05.937" v="146" actId="478"/>
          <ac:picMkLst>
            <pc:docMk/>
            <pc:sldMk cId="3892148762" sldId="508"/>
            <ac:picMk id="7" creationId="{3638F863-41CF-43C8-98DA-3E4451E9084D}"/>
          </ac:picMkLst>
        </pc:picChg>
        <pc:picChg chg="add mod">
          <ac:chgData name="Khattab, Sherif" userId="c83b1e15-36f3-4f46-aceb-05aac24c545e" providerId="ADAL" clId="{096C7C62-1E87-4F57-9657-AF062A1343E9}" dt="2021-04-16T14:46:44.590" v="183" actId="1076"/>
          <ac:picMkLst>
            <pc:docMk/>
            <pc:sldMk cId="3892148762" sldId="508"/>
            <ac:picMk id="9" creationId="{0CDCDFE5-476D-4B7C-89D8-BA71F76658F4}"/>
          </ac:picMkLst>
        </pc:picChg>
        <pc:picChg chg="add del mod">
          <ac:chgData name="Khattab, Sherif" userId="c83b1e15-36f3-4f46-aceb-05aac24c545e" providerId="ADAL" clId="{096C7C62-1E87-4F57-9657-AF062A1343E9}" dt="2021-04-16T14:46:45.948" v="185" actId="22"/>
          <ac:picMkLst>
            <pc:docMk/>
            <pc:sldMk cId="3892148762" sldId="508"/>
            <ac:picMk id="11" creationId="{6D5FC848-7183-41AF-BAD1-526512F575D2}"/>
          </ac:picMkLst>
        </pc:picChg>
        <pc:picChg chg="add mod">
          <ac:chgData name="Khattab, Sherif" userId="c83b1e15-36f3-4f46-aceb-05aac24c545e" providerId="ADAL" clId="{096C7C62-1E87-4F57-9657-AF062A1343E9}" dt="2021-04-16T14:47:02.776" v="187" actId="14100"/>
          <ac:picMkLst>
            <pc:docMk/>
            <pc:sldMk cId="3892148762" sldId="508"/>
            <ac:picMk id="13" creationId="{8D8E1B89-5849-4A36-8FAE-00C48AB123FF}"/>
          </ac:picMkLst>
        </pc:picChg>
      </pc:sldChg>
      <pc:sldChg chg="addSp delSp modSp new mod">
        <pc:chgData name="Khattab, Sherif" userId="c83b1e15-36f3-4f46-aceb-05aac24c545e" providerId="ADAL" clId="{096C7C62-1E87-4F57-9657-AF062A1343E9}" dt="2021-04-16T14:44:37.958" v="154" actId="1076"/>
        <pc:sldMkLst>
          <pc:docMk/>
          <pc:sldMk cId="22385479" sldId="509"/>
        </pc:sldMkLst>
        <pc:spChg chg="mod">
          <ac:chgData name="Khattab, Sherif" userId="c83b1e15-36f3-4f46-aceb-05aac24c545e" providerId="ADAL" clId="{096C7C62-1E87-4F57-9657-AF062A1343E9}" dt="2021-04-16T14:41:58.736" v="122" actId="20577"/>
          <ac:spMkLst>
            <pc:docMk/>
            <pc:sldMk cId="22385479" sldId="509"/>
            <ac:spMk id="2" creationId="{9AB5323E-6695-4804-94FB-BB0A5BD848E8}"/>
          </ac:spMkLst>
        </pc:spChg>
        <pc:picChg chg="add del mod">
          <ac:chgData name="Khattab, Sherif" userId="c83b1e15-36f3-4f46-aceb-05aac24c545e" providerId="ADAL" clId="{096C7C62-1E87-4F57-9657-AF062A1343E9}" dt="2021-04-16T14:44:33.625" v="151" actId="478"/>
          <ac:picMkLst>
            <pc:docMk/>
            <pc:sldMk cId="22385479" sldId="509"/>
            <ac:picMk id="8" creationId="{31906E73-7388-4EB1-975A-6D05B957141C}"/>
          </ac:picMkLst>
        </pc:picChg>
        <pc:picChg chg="add mod">
          <ac:chgData name="Khattab, Sherif" userId="c83b1e15-36f3-4f46-aceb-05aac24c545e" providerId="ADAL" clId="{096C7C62-1E87-4F57-9657-AF062A1343E9}" dt="2021-04-16T14:44:37.958" v="154" actId="1076"/>
          <ac:picMkLst>
            <pc:docMk/>
            <pc:sldMk cId="22385479" sldId="509"/>
            <ac:picMk id="10" creationId="{E77A3C14-B197-418C-8ECC-A6F7DC44D1AA}"/>
          </ac:picMkLst>
        </pc:picChg>
        <pc:inkChg chg="add del">
          <ac:chgData name="Khattab, Sherif" userId="c83b1e15-36f3-4f46-aceb-05aac24c545e" providerId="ADAL" clId="{096C7C62-1E87-4F57-9657-AF062A1343E9}" dt="2021-04-16T14:42:06.426" v="124"/>
          <ac:inkMkLst>
            <pc:docMk/>
            <pc:sldMk cId="22385479" sldId="509"/>
            <ac:inkMk id="6" creationId="{30C48DDD-F560-486F-A9D4-6257EE6B1CD7}"/>
          </ac:inkMkLst>
        </pc:inkChg>
      </pc:sldChg>
      <pc:sldChg chg="addSp modSp new mod">
        <pc:chgData name="Khattab, Sherif" userId="c83b1e15-36f3-4f46-aceb-05aac24c545e" providerId="ADAL" clId="{096C7C62-1E87-4F57-9657-AF062A1343E9}" dt="2021-04-16T14:45:12.160" v="172" actId="1076"/>
        <pc:sldMkLst>
          <pc:docMk/>
          <pc:sldMk cId="1465586836" sldId="510"/>
        </pc:sldMkLst>
        <pc:spChg chg="mod">
          <ac:chgData name="Khattab, Sherif" userId="c83b1e15-36f3-4f46-aceb-05aac24c545e" providerId="ADAL" clId="{096C7C62-1E87-4F57-9657-AF062A1343E9}" dt="2021-04-16T14:45:05.636" v="169" actId="20577"/>
          <ac:spMkLst>
            <pc:docMk/>
            <pc:sldMk cId="1465586836" sldId="510"/>
            <ac:spMk id="2" creationId="{F8C39A88-3371-46B8-9EA9-DFBA99A3734C}"/>
          </ac:spMkLst>
        </pc:spChg>
        <pc:picChg chg="add mod">
          <ac:chgData name="Khattab, Sherif" userId="c83b1e15-36f3-4f46-aceb-05aac24c545e" providerId="ADAL" clId="{096C7C62-1E87-4F57-9657-AF062A1343E9}" dt="2021-04-16T14:45:12.160" v="172" actId="1076"/>
          <ac:picMkLst>
            <pc:docMk/>
            <pc:sldMk cId="1465586836" sldId="510"/>
            <ac:picMk id="7" creationId="{9DF79787-BE77-45ED-BB29-A9EAB8376584}"/>
          </ac:picMkLst>
        </pc:pic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996C8A99-657B-4A63-A3BB-9EA290D90D5B}"/>
    <pc:docChg chg="addSld modSld">
      <pc:chgData name="Khattab, Sherif" userId="c83b1e15-36f3-4f46-aceb-05aac24c545e" providerId="ADAL" clId="{996C8A99-657B-4A63-A3BB-9EA290D90D5B}" dt="2021-04-06T22:41:59.550" v="139" actId="1076"/>
      <pc:docMkLst>
        <pc:docMk/>
      </pc:docMkLst>
      <pc:sldChg chg="addSp delSp modSp mod">
        <pc:chgData name="Khattab, Sherif" userId="c83b1e15-36f3-4f46-aceb-05aac24c545e" providerId="ADAL" clId="{996C8A99-657B-4A63-A3BB-9EA290D90D5B}" dt="2021-04-06T22:41:59.550" v="139" actId="1076"/>
        <pc:sldMkLst>
          <pc:docMk/>
          <pc:sldMk cId="2870137101" sldId="420"/>
        </pc:sldMkLst>
        <pc:picChg chg="add mod">
          <ac:chgData name="Khattab, Sherif" userId="c83b1e15-36f3-4f46-aceb-05aac24c545e" providerId="ADAL" clId="{996C8A99-657B-4A63-A3BB-9EA290D90D5B}" dt="2021-04-06T22:41:59.550" v="139" actId="1076"/>
          <ac:picMkLst>
            <pc:docMk/>
            <pc:sldMk cId="2870137101" sldId="420"/>
            <ac:picMk id="6" creationId="{EBCF0827-D7FA-408A-8F8E-09A0A5B80392}"/>
          </ac:picMkLst>
        </pc:picChg>
        <pc:picChg chg="mod">
          <ac:chgData name="Khattab, Sherif" userId="c83b1e15-36f3-4f46-aceb-05aac24c545e" providerId="ADAL" clId="{996C8A99-657B-4A63-A3BB-9EA290D90D5B}" dt="2021-04-06T22:41:36.394" v="132" actId="1076"/>
          <ac:picMkLst>
            <pc:docMk/>
            <pc:sldMk cId="2870137101" sldId="420"/>
            <ac:picMk id="26628" creationId="{94262326-28B5-CB48-8883-E78ABF194A22}"/>
          </ac:picMkLst>
        </pc:picChg>
        <pc:inkChg chg="add del">
          <ac:chgData name="Khattab, Sherif" userId="c83b1e15-36f3-4f46-aceb-05aac24c545e" providerId="ADAL" clId="{996C8A99-657B-4A63-A3BB-9EA290D90D5B}" dt="2021-04-06T22:41:39.219" v="134"/>
          <ac:inkMkLst>
            <pc:docMk/>
            <pc:sldMk cId="2870137101" sldId="420"/>
            <ac:inkMk id="2" creationId="{AFFEBBD1-078D-4913-898D-540AADC1D90E}"/>
          </ac:inkMkLst>
        </pc:inkChg>
      </pc:sldChg>
      <pc:sldChg chg="addSp modSp new mod">
        <pc:chgData name="Khattab, Sherif" userId="c83b1e15-36f3-4f46-aceb-05aac24c545e" providerId="ADAL" clId="{996C8A99-657B-4A63-A3BB-9EA290D90D5B}" dt="2021-04-06T22:38:12.600" v="14" actId="1076"/>
        <pc:sldMkLst>
          <pc:docMk/>
          <pc:sldMk cId="322863907" sldId="552"/>
        </pc:sldMkLst>
        <pc:spChg chg="mod">
          <ac:chgData name="Khattab, Sherif" userId="c83b1e15-36f3-4f46-aceb-05aac24c545e" providerId="ADAL" clId="{996C8A99-657B-4A63-A3BB-9EA290D90D5B}" dt="2021-04-06T22:38:06.321" v="11" actId="20577"/>
          <ac:spMkLst>
            <pc:docMk/>
            <pc:sldMk cId="322863907" sldId="552"/>
            <ac:spMk id="2" creationId="{F2B76A3F-6D34-4BF1-A239-2187A8DCAD04}"/>
          </ac:spMkLst>
        </pc:spChg>
        <pc:picChg chg="add mod">
          <ac:chgData name="Khattab, Sherif" userId="c83b1e15-36f3-4f46-aceb-05aac24c545e" providerId="ADAL" clId="{996C8A99-657B-4A63-A3BB-9EA290D90D5B}" dt="2021-04-06T22:38:12.600" v="14" actId="1076"/>
          <ac:picMkLst>
            <pc:docMk/>
            <pc:sldMk cId="322863907" sldId="552"/>
            <ac:picMk id="7" creationId="{6FF9F4C5-E0A2-48A0-9067-ACAD181EF75E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39:13.133" v="40" actId="14100"/>
        <pc:sldMkLst>
          <pc:docMk/>
          <pc:sldMk cId="3425462745" sldId="553"/>
        </pc:sldMkLst>
        <pc:spChg chg="mod">
          <ac:chgData name="Khattab, Sherif" userId="c83b1e15-36f3-4f46-aceb-05aac24c545e" providerId="ADAL" clId="{996C8A99-657B-4A63-A3BB-9EA290D90D5B}" dt="2021-04-06T22:39:03.716" v="36" actId="20577"/>
          <ac:spMkLst>
            <pc:docMk/>
            <pc:sldMk cId="3425462745" sldId="553"/>
            <ac:spMk id="2" creationId="{C8935355-B403-4918-BD9B-FED4E1A50681}"/>
          </ac:spMkLst>
        </pc:spChg>
        <pc:picChg chg="add mod">
          <ac:chgData name="Khattab, Sherif" userId="c83b1e15-36f3-4f46-aceb-05aac24c545e" providerId="ADAL" clId="{996C8A99-657B-4A63-A3BB-9EA290D90D5B}" dt="2021-04-06T22:39:13.133" v="40" actId="14100"/>
          <ac:picMkLst>
            <pc:docMk/>
            <pc:sldMk cId="3425462745" sldId="553"/>
            <ac:picMk id="7" creationId="{C7A3A45E-47CA-45A8-B80B-0A3A514CA0DB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40:22.856" v="90" actId="1076"/>
        <pc:sldMkLst>
          <pc:docMk/>
          <pc:sldMk cId="983398899" sldId="554"/>
        </pc:sldMkLst>
        <pc:spChg chg="mod">
          <ac:chgData name="Khattab, Sherif" userId="c83b1e15-36f3-4f46-aceb-05aac24c545e" providerId="ADAL" clId="{996C8A99-657B-4A63-A3BB-9EA290D90D5B}" dt="2021-04-06T22:40:16.048" v="86" actId="20577"/>
          <ac:spMkLst>
            <pc:docMk/>
            <pc:sldMk cId="983398899" sldId="554"/>
            <ac:spMk id="2" creationId="{A05BD7D0-6A15-423F-BCCD-8C612C9D938E}"/>
          </ac:spMkLst>
        </pc:spChg>
        <pc:picChg chg="add mod">
          <ac:chgData name="Khattab, Sherif" userId="c83b1e15-36f3-4f46-aceb-05aac24c545e" providerId="ADAL" clId="{996C8A99-657B-4A63-A3BB-9EA290D90D5B}" dt="2021-04-06T22:40:22.856" v="90" actId="1076"/>
          <ac:picMkLst>
            <pc:docMk/>
            <pc:sldMk cId="983398899" sldId="554"/>
            <ac:picMk id="7" creationId="{475F2D1F-E81D-435A-B330-318216C0AFB6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41:11.008" v="131" actId="1076"/>
        <pc:sldMkLst>
          <pc:docMk/>
          <pc:sldMk cId="3729000525" sldId="555"/>
        </pc:sldMkLst>
        <pc:spChg chg="mod">
          <ac:chgData name="Khattab, Sherif" userId="c83b1e15-36f3-4f46-aceb-05aac24c545e" providerId="ADAL" clId="{996C8A99-657B-4A63-A3BB-9EA290D90D5B}" dt="2021-04-06T22:40:55.579" v="128" actId="20577"/>
          <ac:spMkLst>
            <pc:docMk/>
            <pc:sldMk cId="3729000525" sldId="555"/>
            <ac:spMk id="2" creationId="{CB08F4D9-EAE4-4285-AFE5-71C9F1588CCB}"/>
          </ac:spMkLst>
        </pc:spChg>
        <pc:picChg chg="add mod">
          <ac:chgData name="Khattab, Sherif" userId="c83b1e15-36f3-4f46-aceb-05aac24c545e" providerId="ADAL" clId="{996C8A99-657B-4A63-A3BB-9EA290D90D5B}" dt="2021-04-06T22:41:11.008" v="131" actId="1076"/>
          <ac:picMkLst>
            <pc:docMk/>
            <pc:sldMk cId="3729000525" sldId="555"/>
            <ac:picMk id="7" creationId="{20EF07C9-19E8-42AA-9F73-7CCF13FC59E2}"/>
          </ac:picMkLst>
        </pc:picChg>
      </pc:sldChg>
    </pc:docChg>
  </pc:docChgLst>
  <pc:docChgLst>
    <pc:chgData name="Khattab, Sherif" userId="c83b1e15-36f3-4f46-aceb-05aac24c545e" providerId="ADAL" clId="{3BAA1DD4-E5ED-1742-9625-63FF07AF3918}"/>
    <pc:docChg chg="undo custSel addSld delSld modSld">
      <pc:chgData name="Khattab, Sherif" userId="c83b1e15-36f3-4f46-aceb-05aac24c545e" providerId="ADAL" clId="{3BAA1DD4-E5ED-1742-9625-63FF07AF3918}" dt="2021-03-30T14:15:09.538" v="724"/>
      <pc:docMkLst>
        <pc:docMk/>
      </pc:docMkLst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045172050" sldId="28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110710663" sldId="29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290418159" sldId="29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219484641" sldId="309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594502056" sldId="31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154839364" sldId="311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957401858" sldId="31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84422094" sldId="313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100091038" sldId="314"/>
        </pc:sldMkLst>
      </pc:sldChg>
      <pc:sldChg chg="del">
        <pc:chgData name="Khattab, Sherif" userId="c83b1e15-36f3-4f46-aceb-05aac24c545e" providerId="ADAL" clId="{3BAA1DD4-E5ED-1742-9625-63FF07AF3918}" dt="2021-03-30T13:31:17.171" v="241" actId="2696"/>
        <pc:sldMkLst>
          <pc:docMk/>
          <pc:sldMk cId="3580558072" sldId="316"/>
        </pc:sldMkLst>
      </pc:sldChg>
      <pc:sldChg chg="del">
        <pc:chgData name="Khattab, Sherif" userId="c83b1e15-36f3-4f46-aceb-05aac24c545e" providerId="ADAL" clId="{3BAA1DD4-E5ED-1742-9625-63FF07AF3918}" dt="2021-03-30T13:31:18.829" v="242" actId="2696"/>
        <pc:sldMkLst>
          <pc:docMk/>
          <pc:sldMk cId="1900690377" sldId="317"/>
        </pc:sldMkLst>
      </pc:sldChg>
      <pc:sldChg chg="del">
        <pc:chgData name="Khattab, Sherif" userId="c83b1e15-36f3-4f46-aceb-05aac24c545e" providerId="ADAL" clId="{3BAA1DD4-E5ED-1742-9625-63FF07AF3918}" dt="2021-03-30T13:31:21.376" v="243" actId="2696"/>
        <pc:sldMkLst>
          <pc:docMk/>
          <pc:sldMk cId="852238868" sldId="31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3BAA1DD4-E5ED-1742-9625-63FF07AF3918}" dt="2021-03-30T13:33:05.879" v="245" actId="2696"/>
        <pc:sldMkLst>
          <pc:docMk/>
          <pc:sldMk cId="271414599" sldId="439"/>
        </pc:sldMkLst>
      </pc:sldChg>
      <pc:sldChg chg="add setBg">
        <pc:chgData name="Khattab, Sherif" userId="c83b1e15-36f3-4f46-aceb-05aac24c545e" providerId="ADAL" clId="{3BAA1DD4-E5ED-1742-9625-63FF07AF3918}" dt="2021-03-30T13:32:26.112" v="244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709473859" sldId="441"/>
        </pc:sldMkLst>
      </pc:sldChg>
      <pc:sldChg chg="modSp">
        <pc:chgData name="Khattab, Sherif" userId="c83b1e15-36f3-4f46-aceb-05aac24c545e" providerId="ADAL" clId="{3BAA1DD4-E5ED-1742-9625-63FF07AF3918}" dt="2021-03-30T13:28:31.692" v="6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3BAA1DD4-E5ED-1742-9625-63FF07AF3918}" dt="2021-03-30T13:28:31.692" v="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42.866" v="717"/>
        <pc:sldMkLst>
          <pc:docMk/>
          <pc:sldMk cId="4202616107" sldId="500"/>
        </pc:sldMkLst>
        <pc:spChg chg="mod">
          <ac:chgData name="Khattab, Sherif" userId="c83b1e15-36f3-4f46-aceb-05aac24c545e" providerId="ADAL" clId="{3BAA1DD4-E5ED-1742-9625-63FF07AF3918}" dt="2021-03-30T13:53:04.131" v="68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3BAA1DD4-E5ED-1742-9625-63FF07AF3918}" dt="2021-03-30T13:30:54.527" v="2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3BAA1DD4-E5ED-1742-9625-63FF07AF3918}" dt="2021-03-30T13:30:54.527" v="2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3BAA1DD4-E5ED-1742-9625-63FF07AF3918}" dt="2021-03-30T13:30:36.637" v="20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3BAA1DD4-E5ED-1742-9625-63FF07AF3918}" dt="2021-03-30T13:30:36.637" v="20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57.401" v="722"/>
        <pc:sldMkLst>
          <pc:docMk/>
          <pc:sldMk cId="3106578269" sldId="548"/>
        </pc:sldMkLst>
        <pc:spChg chg="mod">
          <ac:chgData name="Khattab, Sherif" userId="c83b1e15-36f3-4f46-aceb-05aac24c545e" providerId="ADAL" clId="{3BAA1DD4-E5ED-1742-9625-63FF07AF3918}" dt="2021-03-30T14:14:46.626" v="718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509261" sldId="54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678700985" sldId="549"/>
        </pc:sldMkLst>
      </pc:sldChg>
      <pc:sldChg chg="modSp new mod modAnim">
        <pc:chgData name="Khattab, Sherif" userId="c83b1e15-36f3-4f46-aceb-05aac24c545e" providerId="ADAL" clId="{3BAA1DD4-E5ED-1742-9625-63FF07AF3918}" dt="2021-03-30T14:15:09.538" v="724"/>
        <pc:sldMkLst>
          <pc:docMk/>
          <pc:sldMk cId="1744575395" sldId="550"/>
        </pc:sldMkLst>
        <pc:spChg chg="mod">
          <ac:chgData name="Khattab, Sherif" userId="c83b1e15-36f3-4f46-aceb-05aac24c545e" providerId="ADAL" clId="{3BAA1DD4-E5ED-1742-9625-63FF07AF3918}" dt="2021-03-30T13:53:43.408" v="713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36437328" sldId="550"/>
        </pc:sldMkLst>
      </pc:sldChg>
      <pc:sldChg chg="del">
        <pc:chgData name="Khattab, Sherif" userId="c83b1e15-36f3-4f46-aceb-05aac24c545e" providerId="ADAL" clId="{3BAA1DD4-E5ED-1742-9625-63FF07AF3918}" dt="2021-03-30T13:28:49.876" v="8" actId="2696"/>
        <pc:sldMkLst>
          <pc:docMk/>
          <pc:sldMk cId="1677266450" sldId="551"/>
        </pc:sldMkLst>
      </pc:sldChg>
      <pc:sldChg chg="del">
        <pc:chgData name="Khattab, Sherif" userId="c83b1e15-36f3-4f46-aceb-05aac24c545e" providerId="ADAL" clId="{3BAA1DD4-E5ED-1742-9625-63FF07AF3918}" dt="2021-03-30T13:28:50.426" v="9" actId="2696"/>
        <pc:sldMkLst>
          <pc:docMk/>
          <pc:sldMk cId="2358415282" sldId="552"/>
        </pc:sldMkLst>
      </pc:sldChg>
      <pc:sldChg chg="del">
        <pc:chgData name="Khattab, Sherif" userId="c83b1e15-36f3-4f46-aceb-05aac24c545e" providerId="ADAL" clId="{3BAA1DD4-E5ED-1742-9625-63FF07AF3918}" dt="2021-03-30T13:28:50.948" v="10" actId="2696"/>
        <pc:sldMkLst>
          <pc:docMk/>
          <pc:sldMk cId="2824507597" sldId="553"/>
        </pc:sldMkLst>
      </pc:sldChg>
      <pc:sldChg chg="del">
        <pc:chgData name="Khattab, Sherif" userId="c83b1e15-36f3-4f46-aceb-05aac24c545e" providerId="ADAL" clId="{3BAA1DD4-E5ED-1742-9625-63FF07AF3918}" dt="2021-03-30T13:28:51.381" v="11" actId="2696"/>
        <pc:sldMkLst>
          <pc:docMk/>
          <pc:sldMk cId="2802158369" sldId="554"/>
        </pc:sldMkLst>
      </pc:sldChg>
      <pc:sldChg chg="del">
        <pc:chgData name="Khattab, Sherif" userId="c83b1e15-36f3-4f46-aceb-05aac24c545e" providerId="ADAL" clId="{3BAA1DD4-E5ED-1742-9625-63FF07AF3918}" dt="2021-03-30T13:28:51.724" v="12" actId="2696"/>
        <pc:sldMkLst>
          <pc:docMk/>
          <pc:sldMk cId="1642479177" sldId="555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98043200" sldId="556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356128445" sldId="557"/>
        </pc:sldMkLst>
      </pc:sldChg>
    </pc:docChg>
  </pc:docChgLst>
  <pc:docChgLst>
    <pc:chgData name="Sherif Khattab" userId="c83b1e15-36f3-4f46-aceb-05aac24c545e" providerId="ADAL" clId="{D465E260-6117-46B9-9CBF-61B4A5F5C85F}"/>
    <pc:docChg chg="custSel addSld delSld modSld">
      <pc:chgData name="Sherif Khattab" userId="c83b1e15-36f3-4f46-aceb-05aac24c545e" providerId="ADAL" clId="{D465E260-6117-46B9-9CBF-61B4A5F5C85F}" dt="2021-03-25T22:33:53.082" v="446" actId="1076"/>
      <pc:docMkLst>
        <pc:docMk/>
      </pc:docMkLst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601442099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720210171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585906518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432103208" sldId="28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215950957" sldId="289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854989116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24210265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744154349" sldId="300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1109118327" sldId="394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667476326" sldId="405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65826998" sldId="406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94172444" sldId="407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736020179" sldId="408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059249952" sldId="409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223946229" sldId="41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928099657" sldId="411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533808976" sldId="41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254031112" sldId="41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70137101" sldId="42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670312813" sldId="42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428579007" sldId="42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613526993" sldId="42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544263778" sldId="42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4715571" sldId="42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532216384" sldId="42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316130764" sldId="42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77041622" sldId="42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86175264" sldId="42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9785599" sldId="43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01348275" sldId="43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431660730" sldId="43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17002093" sldId="43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5914909" sldId="43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005745473" sldId="43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382635928" sldId="43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10092608" sldId="438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271414599" sldId="439"/>
        </pc:sldMkLst>
      </pc:sldChg>
      <pc:sldChg chg="add del setBg">
        <pc:chgData name="Sherif Khattab" userId="c83b1e15-36f3-4f46-aceb-05aac24c545e" providerId="ADAL" clId="{D465E260-6117-46B9-9CBF-61B4A5F5C85F}" dt="2021-03-25T14:12:19.281" v="255" actId="47"/>
        <pc:sldMkLst>
          <pc:docMk/>
          <pc:sldMk cId="678617935" sldId="44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709473859" sldId="441"/>
        </pc:sldMkLst>
      </pc:sldChg>
      <pc:sldChg chg="modSp">
        <pc:chgData name="Sherif Khattab" userId="c83b1e15-36f3-4f46-aceb-05aac24c545e" providerId="ADAL" clId="{D465E260-6117-46B9-9CBF-61B4A5F5C85F}" dt="2021-03-25T13:49:03.183" v="3" actId="20577"/>
        <pc:sldMkLst>
          <pc:docMk/>
          <pc:sldMk cId="702367729" sldId="496"/>
        </pc:sldMkLst>
        <pc:spChg chg="mod">
          <ac:chgData name="Sherif Khattab" userId="c83b1e15-36f3-4f46-aceb-05aac24c545e" providerId="ADAL" clId="{D465E260-6117-46B9-9CBF-61B4A5F5C85F}" dt="2021-03-25T13:49:03.183" v="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23.956" v="251"/>
        <pc:sldMkLst>
          <pc:docMk/>
          <pc:sldMk cId="4202616107" sldId="500"/>
        </pc:sldMkLst>
        <pc:spChg chg="mod">
          <ac:chgData name="Sherif Khattab" userId="c83b1e15-36f3-4f46-aceb-05aac24c545e" providerId="ADAL" clId="{D465E260-6117-46B9-9CBF-61B4A5F5C85F}" dt="2021-03-25T14:09:31.486" v="184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465E260-6117-46B9-9CBF-61B4A5F5C85F}" dt="2021-03-25T13:53:10.348" v="10" actId="6549"/>
        <pc:sldMkLst>
          <pc:docMk/>
          <pc:sldMk cId="2116864396" sldId="505"/>
        </pc:sldMkLst>
        <pc:spChg chg="mod">
          <ac:chgData name="Sherif Khattab" userId="c83b1e15-36f3-4f46-aceb-05aac24c545e" providerId="ADAL" clId="{D465E260-6117-46B9-9CBF-61B4A5F5C85F}" dt="2021-03-25T13:53:10.348" v="10" actId="654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465E260-6117-46B9-9CBF-61B4A5F5C85F}" dt="2021-03-25T13:49:23.935" v="5" actId="14"/>
        <pc:sldMkLst>
          <pc:docMk/>
          <pc:sldMk cId="3652489610" sldId="506"/>
        </pc:sldMkLst>
        <pc:spChg chg="mod">
          <ac:chgData name="Sherif Khattab" userId="c83b1e15-36f3-4f46-aceb-05aac24c545e" providerId="ADAL" clId="{D465E260-6117-46B9-9CBF-61B4A5F5C85F}" dt="2021-03-25T13:49:23.935" v="5" actId="14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38.966" v="254"/>
        <pc:sldMkLst>
          <pc:docMk/>
          <pc:sldMk cId="3106578269" sldId="548"/>
        </pc:sldMkLst>
        <pc:spChg chg="mod">
          <ac:chgData name="Sherif Khattab" userId="c83b1e15-36f3-4f46-aceb-05aac24c545e" providerId="ADAL" clId="{D465E260-6117-46B9-9CBF-61B4A5F5C85F}" dt="2021-03-25T14:11:08.327" v="248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D465E260-6117-46B9-9CBF-61B4A5F5C85F}" dt="2021-03-25T22:29:22.354" v="267" actId="1076"/>
        <pc:sldMkLst>
          <pc:docMk/>
          <pc:sldMk cId="41509261" sldId="549"/>
        </pc:sldMkLst>
        <pc:spChg chg="mod">
          <ac:chgData name="Sherif Khattab" userId="c83b1e15-36f3-4f46-aceb-05aac24c545e" providerId="ADAL" clId="{D465E260-6117-46B9-9CBF-61B4A5F5C85F}" dt="2021-03-25T22:29:16.208" v="263" actId="20577"/>
          <ac:spMkLst>
            <pc:docMk/>
            <pc:sldMk cId="41509261" sldId="549"/>
            <ac:spMk id="2" creationId="{7DA7CE99-528C-4930-BF8B-56C082B043B8}"/>
          </ac:spMkLst>
        </pc:spChg>
        <pc:picChg chg="add mod">
          <ac:chgData name="Sherif Khattab" userId="c83b1e15-36f3-4f46-aceb-05aac24c545e" providerId="ADAL" clId="{D465E260-6117-46B9-9CBF-61B4A5F5C85F}" dt="2021-03-25T22:29:22.354" v="267" actId="1076"/>
          <ac:picMkLst>
            <pc:docMk/>
            <pc:sldMk cId="41509261" sldId="549"/>
            <ac:picMk id="7" creationId="{13CB1598-E366-4519-89CC-65AE87753C7D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428283555" sldId="54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678700985" sldId="549"/>
        </pc:sldMkLst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60112464" sldId="550"/>
        </pc:sldMkLst>
      </pc:sldChg>
      <pc:sldChg chg="addSp modSp new mod">
        <pc:chgData name="Sherif Khattab" userId="c83b1e15-36f3-4f46-aceb-05aac24c545e" providerId="ADAL" clId="{D465E260-6117-46B9-9CBF-61B4A5F5C85F}" dt="2021-03-25T22:29:46.754" v="293" actId="1076"/>
        <pc:sldMkLst>
          <pc:docMk/>
          <pc:sldMk cId="4136437328" sldId="550"/>
        </pc:sldMkLst>
        <pc:spChg chg="mod">
          <ac:chgData name="Sherif Khattab" userId="c83b1e15-36f3-4f46-aceb-05aac24c545e" providerId="ADAL" clId="{D465E260-6117-46B9-9CBF-61B4A5F5C85F}" dt="2021-03-25T22:29:41.429" v="290" actId="20577"/>
          <ac:spMkLst>
            <pc:docMk/>
            <pc:sldMk cId="4136437328" sldId="550"/>
            <ac:spMk id="2" creationId="{A7F76985-B033-467D-92B0-9F19CB2366AB}"/>
          </ac:spMkLst>
        </pc:spChg>
        <pc:picChg chg="add mod">
          <ac:chgData name="Sherif Khattab" userId="c83b1e15-36f3-4f46-aceb-05aac24c545e" providerId="ADAL" clId="{D465E260-6117-46B9-9CBF-61B4A5F5C85F}" dt="2021-03-25T22:29:46.754" v="293" actId="1076"/>
          <ac:picMkLst>
            <pc:docMk/>
            <pc:sldMk cId="4136437328" sldId="550"/>
            <ac:picMk id="7" creationId="{F618EF02-B82B-402D-B8CC-69EF863C383E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0:20.922" v="320" actId="1076"/>
        <pc:sldMkLst>
          <pc:docMk/>
          <pc:sldMk cId="1677266450" sldId="551"/>
        </pc:sldMkLst>
        <pc:spChg chg="mod">
          <ac:chgData name="Sherif Khattab" userId="c83b1e15-36f3-4f46-aceb-05aac24c545e" providerId="ADAL" clId="{D465E260-6117-46B9-9CBF-61B4A5F5C85F}" dt="2021-03-25T22:30:15.840" v="317" actId="20577"/>
          <ac:spMkLst>
            <pc:docMk/>
            <pc:sldMk cId="1677266450" sldId="551"/>
            <ac:spMk id="2" creationId="{81EC2A6C-7AC8-4269-9A83-E123FEBC3022}"/>
          </ac:spMkLst>
        </pc:spChg>
        <pc:picChg chg="add mod">
          <ac:chgData name="Sherif Khattab" userId="c83b1e15-36f3-4f46-aceb-05aac24c545e" providerId="ADAL" clId="{D465E260-6117-46B9-9CBF-61B4A5F5C85F}" dt="2021-03-25T22:30:20.922" v="320" actId="1076"/>
          <ac:picMkLst>
            <pc:docMk/>
            <pc:sldMk cId="1677266450" sldId="551"/>
            <ac:picMk id="7" creationId="{C5EBAE04-D305-47B5-A9D0-7AF502176F68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345527345" sldId="551"/>
        </pc:sldMkLst>
      </pc:sldChg>
      <pc:sldChg chg="addSp modSp new mod">
        <pc:chgData name="Sherif Khattab" userId="c83b1e15-36f3-4f46-aceb-05aac24c545e" providerId="ADAL" clId="{D465E260-6117-46B9-9CBF-61B4A5F5C85F}" dt="2021-03-25T22:30:50.310" v="354" actId="20577"/>
        <pc:sldMkLst>
          <pc:docMk/>
          <pc:sldMk cId="2358415282" sldId="552"/>
        </pc:sldMkLst>
        <pc:spChg chg="mod">
          <ac:chgData name="Sherif Khattab" userId="c83b1e15-36f3-4f46-aceb-05aac24c545e" providerId="ADAL" clId="{D465E260-6117-46B9-9CBF-61B4A5F5C85F}" dt="2021-03-25T22:30:50.310" v="354" actId="20577"/>
          <ac:spMkLst>
            <pc:docMk/>
            <pc:sldMk cId="2358415282" sldId="552"/>
            <ac:spMk id="2" creationId="{6AE18785-4FDB-4DE0-A162-68AF601A2BCE}"/>
          </ac:spMkLst>
        </pc:spChg>
        <pc:picChg chg="add mod">
          <ac:chgData name="Sherif Khattab" userId="c83b1e15-36f3-4f46-aceb-05aac24c545e" providerId="ADAL" clId="{D465E260-6117-46B9-9CBF-61B4A5F5C85F}" dt="2021-03-25T22:30:40.207" v="335" actId="1076"/>
          <ac:picMkLst>
            <pc:docMk/>
            <pc:sldMk cId="2358415282" sldId="552"/>
            <ac:picMk id="7" creationId="{486B6EA4-E285-487A-9994-B199E4D407AD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2710081899" sldId="552"/>
        </pc:sldMkLst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610468400" sldId="553"/>
        </pc:sldMkLst>
      </pc:sldChg>
      <pc:sldChg chg="addSp delSp modSp new mod">
        <pc:chgData name="Sherif Khattab" userId="c83b1e15-36f3-4f46-aceb-05aac24c545e" providerId="ADAL" clId="{D465E260-6117-46B9-9CBF-61B4A5F5C85F}" dt="2021-03-25T22:31:29.504" v="368" actId="1076"/>
        <pc:sldMkLst>
          <pc:docMk/>
          <pc:sldMk cId="2824507597" sldId="553"/>
        </pc:sldMkLst>
        <pc:spChg chg="mod">
          <ac:chgData name="Sherif Khattab" userId="c83b1e15-36f3-4f46-aceb-05aac24c545e" providerId="ADAL" clId="{D465E260-6117-46B9-9CBF-61B4A5F5C85F}" dt="2021-03-25T22:31:14.620" v="363" actId="20577"/>
          <ac:spMkLst>
            <pc:docMk/>
            <pc:sldMk cId="2824507597" sldId="553"/>
            <ac:spMk id="2" creationId="{BFF5CA10-71CD-489D-BF80-346391C566A3}"/>
          </ac:spMkLst>
        </pc:spChg>
        <pc:picChg chg="add mod">
          <ac:chgData name="Sherif Khattab" userId="c83b1e15-36f3-4f46-aceb-05aac24c545e" providerId="ADAL" clId="{D465E260-6117-46B9-9CBF-61B4A5F5C85F}" dt="2021-03-25T22:31:29.504" v="368" actId="1076"/>
          <ac:picMkLst>
            <pc:docMk/>
            <pc:sldMk cId="2824507597" sldId="553"/>
            <ac:picMk id="8" creationId="{20806A52-CD20-4B99-A8FF-1C43B6A6BBDF}"/>
          </ac:picMkLst>
        </pc:picChg>
        <pc:inkChg chg="add del">
          <ac:chgData name="Sherif Khattab" userId="c83b1e15-36f3-4f46-aceb-05aac24c545e" providerId="ADAL" clId="{D465E260-6117-46B9-9CBF-61B4A5F5C85F}" dt="2021-03-25T22:31:17.457" v="365"/>
          <ac:inkMkLst>
            <pc:docMk/>
            <pc:sldMk cId="2824507597" sldId="553"/>
            <ac:inkMk id="6" creationId="{BCE6F682-DFA1-4CBC-9C99-FFE1F0B18877}"/>
          </ac:inkMkLst>
        </pc:inkChg>
      </pc:sldChg>
      <pc:sldChg chg="addSp modSp new mod">
        <pc:chgData name="Sherif Khattab" userId="c83b1e15-36f3-4f46-aceb-05aac24c545e" providerId="ADAL" clId="{D465E260-6117-46B9-9CBF-61B4A5F5C85F}" dt="2021-03-25T22:32:11.925" v="384" actId="1076"/>
        <pc:sldMkLst>
          <pc:docMk/>
          <pc:sldMk cId="2802158369" sldId="554"/>
        </pc:sldMkLst>
        <pc:spChg chg="mod">
          <ac:chgData name="Sherif Khattab" userId="c83b1e15-36f3-4f46-aceb-05aac24c545e" providerId="ADAL" clId="{D465E260-6117-46B9-9CBF-61B4A5F5C85F}" dt="2021-03-25T22:32:05.221" v="381" actId="20577"/>
          <ac:spMkLst>
            <pc:docMk/>
            <pc:sldMk cId="2802158369" sldId="554"/>
            <ac:spMk id="2" creationId="{2EA75BEF-03C6-49D6-92B6-6242A0CCD469}"/>
          </ac:spMkLst>
        </pc:spChg>
        <pc:picChg chg="add mod">
          <ac:chgData name="Sherif Khattab" userId="c83b1e15-36f3-4f46-aceb-05aac24c545e" providerId="ADAL" clId="{D465E260-6117-46B9-9CBF-61B4A5F5C85F}" dt="2021-03-25T22:32:11.925" v="384" actId="1076"/>
          <ac:picMkLst>
            <pc:docMk/>
            <pc:sldMk cId="2802158369" sldId="554"/>
            <ac:picMk id="7" creationId="{15F001A1-F284-4E38-BA4D-0D3643B9C6A9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3409659747" sldId="554"/>
        </pc:sldMkLst>
      </pc:sldChg>
      <pc:sldChg chg="addSp modSp new mod">
        <pc:chgData name="Sherif Khattab" userId="c83b1e15-36f3-4f46-aceb-05aac24c545e" providerId="ADAL" clId="{D465E260-6117-46B9-9CBF-61B4A5F5C85F}" dt="2021-03-25T22:32:45.714" v="400" actId="1076"/>
        <pc:sldMkLst>
          <pc:docMk/>
          <pc:sldMk cId="1642479177" sldId="555"/>
        </pc:sldMkLst>
        <pc:spChg chg="mod">
          <ac:chgData name="Sherif Khattab" userId="c83b1e15-36f3-4f46-aceb-05aac24c545e" providerId="ADAL" clId="{D465E260-6117-46B9-9CBF-61B4A5F5C85F}" dt="2021-03-25T22:32:39.875" v="397" actId="20577"/>
          <ac:spMkLst>
            <pc:docMk/>
            <pc:sldMk cId="1642479177" sldId="555"/>
            <ac:spMk id="2" creationId="{91F73BC3-96B1-4F0B-8FB8-4E6CE6438270}"/>
          </ac:spMkLst>
        </pc:spChg>
        <pc:picChg chg="add mod">
          <ac:chgData name="Sherif Khattab" userId="c83b1e15-36f3-4f46-aceb-05aac24c545e" providerId="ADAL" clId="{D465E260-6117-46B9-9CBF-61B4A5F5C85F}" dt="2021-03-25T22:32:45.714" v="400" actId="1076"/>
          <ac:picMkLst>
            <pc:docMk/>
            <pc:sldMk cId="1642479177" sldId="555"/>
            <ac:picMk id="7" creationId="{66035429-423D-432E-BFE4-007FE4DFA2AF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23.291" v="429" actId="1076"/>
        <pc:sldMkLst>
          <pc:docMk/>
          <pc:sldMk cId="298043200" sldId="556"/>
        </pc:sldMkLst>
        <pc:spChg chg="mod">
          <ac:chgData name="Sherif Khattab" userId="c83b1e15-36f3-4f46-aceb-05aac24c545e" providerId="ADAL" clId="{D465E260-6117-46B9-9CBF-61B4A5F5C85F}" dt="2021-03-25T22:33:17.443" v="426" actId="20577"/>
          <ac:spMkLst>
            <pc:docMk/>
            <pc:sldMk cId="298043200" sldId="556"/>
            <ac:spMk id="2" creationId="{A33447F8-067A-48FD-9123-62FF305CFE43}"/>
          </ac:spMkLst>
        </pc:spChg>
        <pc:picChg chg="add mod">
          <ac:chgData name="Sherif Khattab" userId="c83b1e15-36f3-4f46-aceb-05aac24c545e" providerId="ADAL" clId="{D465E260-6117-46B9-9CBF-61B4A5F5C85F}" dt="2021-03-25T22:33:23.291" v="429" actId="1076"/>
          <ac:picMkLst>
            <pc:docMk/>
            <pc:sldMk cId="298043200" sldId="556"/>
            <ac:picMk id="7" creationId="{E0F8EF21-23F8-48BC-8E4C-ACEDC35F44A8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53.082" v="446" actId="1076"/>
        <pc:sldMkLst>
          <pc:docMk/>
          <pc:sldMk cId="3356128445" sldId="557"/>
        </pc:sldMkLst>
        <pc:spChg chg="mod">
          <ac:chgData name="Sherif Khattab" userId="c83b1e15-36f3-4f46-aceb-05aac24c545e" providerId="ADAL" clId="{D465E260-6117-46B9-9CBF-61B4A5F5C85F}" dt="2021-03-25T22:33:47.434" v="443" actId="20577"/>
          <ac:spMkLst>
            <pc:docMk/>
            <pc:sldMk cId="3356128445" sldId="557"/>
            <ac:spMk id="2" creationId="{D3A84E1A-01EF-4165-A2F1-2E2368A2A02E}"/>
          </ac:spMkLst>
        </pc:spChg>
        <pc:picChg chg="add mod">
          <ac:chgData name="Sherif Khattab" userId="c83b1e15-36f3-4f46-aceb-05aac24c545e" providerId="ADAL" clId="{D465E260-6117-46B9-9CBF-61B4A5F5C85F}" dt="2021-03-25T22:33:53.082" v="446" actId="1076"/>
          <ac:picMkLst>
            <pc:docMk/>
            <pc:sldMk cId="3356128445" sldId="557"/>
            <ac:picMk id="7" creationId="{E0F86885-33C5-4BB6-8AF9-494B791027C8}"/>
          </ac:picMkLst>
        </pc:pic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E72B1A2A-486C-6248-81D8-B4042CD9BB6F}"/>
    <pc:docChg chg="delSld delMainMaster">
      <pc:chgData name="Khattab, Sherif" userId="c83b1e15-36f3-4f46-aceb-05aac24c545e" providerId="ADAL" clId="{E72B1A2A-486C-6248-81D8-B4042CD9BB6F}" dt="2022-04-21T04:18:37.389" v="0" actId="2696"/>
      <pc:docMkLst>
        <pc:docMk/>
      </pc:docMkLst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1595614962" sldId="411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1913950100" sldId="412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2737325550" sldId="413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4180762590" sldId="414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837821206" sldId="415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1122569091" sldId="416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1562149645" sldId="419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3614746946" sldId="420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111639572" sldId="421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4182931863" sldId="422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1841886945" sldId="423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3130891954" sldId="424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1550648469" sldId="425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3541659144" sldId="426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1737468855" sldId="427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1454294213" sldId="428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1712689267" sldId="429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1570885020" sldId="430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2803465925" sldId="431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1438831870" sldId="432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121952053" sldId="433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3590095113" sldId="434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3132973116" sldId="435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4131229819" sldId="436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2758686576" sldId="437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2195522134" sldId="438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1606519920" sldId="439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1266860463" sldId="440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2014448096" sldId="441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2017176948" sldId="442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1191543927" sldId="443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487875374" sldId="444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57752983" sldId="445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1284930236" sldId="446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21941628" sldId="447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450715505" sldId="448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845985129" sldId="449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3695331822" sldId="450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3780695783" sldId="452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2748364632" sldId="453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778540574" sldId="455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2306668994" sldId="457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3061377078" sldId="458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459331377" sldId="459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1499179101" sldId="460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2548922958" sldId="461"/>
        </pc:sldMkLst>
      </pc:sldChg>
      <pc:sldChg chg="del">
        <pc:chgData name="Khattab, Sherif" userId="c83b1e15-36f3-4f46-aceb-05aac24c545e" providerId="ADAL" clId="{E72B1A2A-486C-6248-81D8-B4042CD9BB6F}" dt="2022-04-21T04:18:37.389" v="0" actId="2696"/>
        <pc:sldMkLst>
          <pc:docMk/>
          <pc:sldMk cId="4238628337" sldId="515"/>
        </pc:sldMkLst>
      </pc:sldChg>
      <pc:sldMasterChg chg="del delSldLayout">
        <pc:chgData name="Khattab, Sherif" userId="c83b1e15-36f3-4f46-aceb-05aac24c545e" providerId="ADAL" clId="{E72B1A2A-486C-6248-81D8-B4042CD9BB6F}" dt="2022-04-21T04:18:37.389" v="0" actId="2696"/>
        <pc:sldMasterMkLst>
          <pc:docMk/>
          <pc:sldMasterMk cId="3395909012" sldId="2147483652"/>
        </pc:sldMasterMkLst>
        <pc:sldLayoutChg chg="del">
          <pc:chgData name="Khattab, Sherif" userId="c83b1e15-36f3-4f46-aceb-05aac24c545e" providerId="ADAL" clId="{E72B1A2A-486C-6248-81D8-B4042CD9BB6F}" dt="2022-04-21T04:18:37.389" v="0" actId="2696"/>
          <pc:sldLayoutMkLst>
            <pc:docMk/>
            <pc:sldMasterMk cId="3395909012" sldId="2147483652"/>
            <pc:sldLayoutMk cId="3118405718" sldId="2147483653"/>
          </pc:sldLayoutMkLst>
        </pc:sldLayoutChg>
        <pc:sldLayoutChg chg="del">
          <pc:chgData name="Khattab, Sherif" userId="c83b1e15-36f3-4f46-aceb-05aac24c545e" providerId="ADAL" clId="{E72B1A2A-486C-6248-81D8-B4042CD9BB6F}" dt="2022-04-21T04:18:37.389" v="0" actId="2696"/>
          <pc:sldLayoutMkLst>
            <pc:docMk/>
            <pc:sldMasterMk cId="3395909012" sldId="2147483652"/>
            <pc:sldLayoutMk cId="1899087706" sldId="2147483654"/>
          </pc:sldLayoutMkLst>
        </pc:sldLayoutChg>
        <pc:sldLayoutChg chg="del">
          <pc:chgData name="Khattab, Sherif" userId="c83b1e15-36f3-4f46-aceb-05aac24c545e" providerId="ADAL" clId="{E72B1A2A-486C-6248-81D8-B4042CD9BB6F}" dt="2022-04-21T04:18:37.389" v="0" actId="2696"/>
          <pc:sldLayoutMkLst>
            <pc:docMk/>
            <pc:sldMasterMk cId="3395909012" sldId="2147483652"/>
            <pc:sldLayoutMk cId="1506435127" sldId="2147483655"/>
          </pc:sldLayoutMkLst>
        </pc:sldLayoutChg>
        <pc:sldLayoutChg chg="del">
          <pc:chgData name="Khattab, Sherif" userId="c83b1e15-36f3-4f46-aceb-05aac24c545e" providerId="ADAL" clId="{E72B1A2A-486C-6248-81D8-B4042CD9BB6F}" dt="2022-04-21T04:18:37.389" v="0" actId="2696"/>
          <pc:sldLayoutMkLst>
            <pc:docMk/>
            <pc:sldMasterMk cId="3395909012" sldId="2147483652"/>
            <pc:sldLayoutMk cId="1014647983" sldId="2147483656"/>
          </pc:sldLayoutMkLst>
        </pc:sldLayoutChg>
        <pc:sldLayoutChg chg="del">
          <pc:chgData name="Khattab, Sherif" userId="c83b1e15-36f3-4f46-aceb-05aac24c545e" providerId="ADAL" clId="{E72B1A2A-486C-6248-81D8-B4042CD9BB6F}" dt="2022-04-21T04:18:37.389" v="0" actId="2696"/>
          <pc:sldLayoutMkLst>
            <pc:docMk/>
            <pc:sldMasterMk cId="3395909012" sldId="2147483652"/>
            <pc:sldLayoutMk cId="4098796565" sldId="2147483657"/>
          </pc:sldLayoutMkLst>
        </pc:sldLayoutChg>
        <pc:sldLayoutChg chg="del">
          <pc:chgData name="Khattab, Sherif" userId="c83b1e15-36f3-4f46-aceb-05aac24c545e" providerId="ADAL" clId="{E72B1A2A-486C-6248-81D8-B4042CD9BB6F}" dt="2022-04-21T04:18:37.389" v="0" actId="2696"/>
          <pc:sldLayoutMkLst>
            <pc:docMk/>
            <pc:sldMasterMk cId="3395909012" sldId="2147483652"/>
            <pc:sldLayoutMk cId="3126080839" sldId="2147483658"/>
          </pc:sldLayoutMkLst>
        </pc:sldLayoutChg>
        <pc:sldLayoutChg chg="del">
          <pc:chgData name="Khattab, Sherif" userId="c83b1e15-36f3-4f46-aceb-05aac24c545e" providerId="ADAL" clId="{E72B1A2A-486C-6248-81D8-B4042CD9BB6F}" dt="2022-04-21T04:18:37.389" v="0" actId="2696"/>
          <pc:sldLayoutMkLst>
            <pc:docMk/>
            <pc:sldMasterMk cId="3395909012" sldId="2147483652"/>
            <pc:sldLayoutMk cId="1311788593" sldId="2147483659"/>
          </pc:sldLayoutMkLst>
        </pc:sldLayoutChg>
        <pc:sldLayoutChg chg="del">
          <pc:chgData name="Khattab, Sherif" userId="c83b1e15-36f3-4f46-aceb-05aac24c545e" providerId="ADAL" clId="{E72B1A2A-486C-6248-81D8-B4042CD9BB6F}" dt="2022-04-21T04:18:37.389" v="0" actId="2696"/>
          <pc:sldLayoutMkLst>
            <pc:docMk/>
            <pc:sldMasterMk cId="3395909012" sldId="2147483652"/>
            <pc:sldLayoutMk cId="446919538" sldId="2147483660"/>
          </pc:sldLayoutMkLst>
        </pc:sldLayoutChg>
        <pc:sldLayoutChg chg="del">
          <pc:chgData name="Khattab, Sherif" userId="c83b1e15-36f3-4f46-aceb-05aac24c545e" providerId="ADAL" clId="{E72B1A2A-486C-6248-81D8-B4042CD9BB6F}" dt="2022-04-21T04:18:37.389" v="0" actId="2696"/>
          <pc:sldLayoutMkLst>
            <pc:docMk/>
            <pc:sldMasterMk cId="3395909012" sldId="2147483652"/>
            <pc:sldLayoutMk cId="1272650287" sldId="2147483661"/>
          </pc:sldLayoutMkLst>
        </pc:sldLayoutChg>
        <pc:sldLayoutChg chg="del">
          <pc:chgData name="Khattab, Sherif" userId="c83b1e15-36f3-4f46-aceb-05aac24c545e" providerId="ADAL" clId="{E72B1A2A-486C-6248-81D8-B4042CD9BB6F}" dt="2022-04-21T04:18:37.389" v="0" actId="2696"/>
          <pc:sldLayoutMkLst>
            <pc:docMk/>
            <pc:sldMasterMk cId="3395909012" sldId="2147483652"/>
            <pc:sldLayoutMk cId="529427490" sldId="2147483662"/>
          </pc:sldLayoutMkLst>
        </pc:sldLayoutChg>
        <pc:sldLayoutChg chg="del">
          <pc:chgData name="Khattab, Sherif" userId="c83b1e15-36f3-4f46-aceb-05aac24c545e" providerId="ADAL" clId="{E72B1A2A-486C-6248-81D8-B4042CD9BB6F}" dt="2022-04-21T04:18:37.389" v="0" actId="2696"/>
          <pc:sldLayoutMkLst>
            <pc:docMk/>
            <pc:sldMasterMk cId="3395909012" sldId="2147483652"/>
            <pc:sldLayoutMk cId="174545053" sldId="2147483663"/>
          </pc:sldLayoutMkLst>
        </pc:sldLayoutChg>
        <pc:sldLayoutChg chg="del">
          <pc:chgData name="Khattab, Sherif" userId="c83b1e15-36f3-4f46-aceb-05aac24c545e" providerId="ADAL" clId="{E72B1A2A-486C-6248-81D8-B4042CD9BB6F}" dt="2022-04-21T04:18:37.389" v="0" actId="2696"/>
          <pc:sldLayoutMkLst>
            <pc:docMk/>
            <pc:sldMasterMk cId="3395909012" sldId="2147483652"/>
            <pc:sldLayoutMk cId="1303074647" sldId="2147483664"/>
          </pc:sldLayoutMkLst>
        </pc:sldLayoutChg>
        <pc:sldLayoutChg chg="del">
          <pc:chgData name="Khattab, Sherif" userId="c83b1e15-36f3-4f46-aceb-05aac24c545e" providerId="ADAL" clId="{E72B1A2A-486C-6248-81D8-B4042CD9BB6F}" dt="2022-04-21T04:18:37.389" v="0" actId="2696"/>
          <pc:sldLayoutMkLst>
            <pc:docMk/>
            <pc:sldMasterMk cId="3395909012" sldId="2147483652"/>
            <pc:sldLayoutMk cId="1776195197" sldId="2147483665"/>
          </pc:sldLayoutMkLst>
        </pc:sldLayoutChg>
        <pc:sldLayoutChg chg="del">
          <pc:chgData name="Khattab, Sherif" userId="c83b1e15-36f3-4f46-aceb-05aac24c545e" providerId="ADAL" clId="{E72B1A2A-486C-6248-81D8-B4042CD9BB6F}" dt="2022-04-21T04:18:37.389" v="0" actId="2696"/>
          <pc:sldLayoutMkLst>
            <pc:docMk/>
            <pc:sldMasterMk cId="3395909012" sldId="2147483652"/>
            <pc:sldLayoutMk cId="4223805172" sldId="2147483666"/>
          </pc:sldLayoutMkLst>
        </pc:sldLayoutChg>
        <pc:sldLayoutChg chg="del">
          <pc:chgData name="Khattab, Sherif" userId="c83b1e15-36f3-4f46-aceb-05aac24c545e" providerId="ADAL" clId="{E72B1A2A-486C-6248-81D8-B4042CD9BB6F}" dt="2022-04-21T04:18:37.389" v="0" actId="2696"/>
          <pc:sldLayoutMkLst>
            <pc:docMk/>
            <pc:sldMasterMk cId="3395909012" sldId="2147483652"/>
            <pc:sldLayoutMk cId="1414772609" sldId="2147483667"/>
          </pc:sldLayoutMkLst>
        </pc:sldLayoutChg>
        <pc:sldLayoutChg chg="del">
          <pc:chgData name="Khattab, Sherif" userId="c83b1e15-36f3-4f46-aceb-05aac24c545e" providerId="ADAL" clId="{E72B1A2A-486C-6248-81D8-B4042CD9BB6F}" dt="2022-04-21T04:18:37.389" v="0" actId="2696"/>
          <pc:sldLayoutMkLst>
            <pc:docMk/>
            <pc:sldMasterMk cId="3395909012" sldId="2147483652"/>
            <pc:sldLayoutMk cId="2268683064" sldId="2147483668"/>
          </pc:sldLayoutMkLst>
        </pc:sldLayoutChg>
        <pc:sldLayoutChg chg="del">
          <pc:chgData name="Khattab, Sherif" userId="c83b1e15-36f3-4f46-aceb-05aac24c545e" providerId="ADAL" clId="{E72B1A2A-486C-6248-81D8-B4042CD9BB6F}" dt="2022-04-21T04:18:37.389" v="0" actId="2696"/>
          <pc:sldLayoutMkLst>
            <pc:docMk/>
            <pc:sldMasterMk cId="3395909012" sldId="2147483652"/>
            <pc:sldLayoutMk cId="4053813222" sldId="2147483669"/>
          </pc:sldLayoutMkLst>
        </pc:sldLayoutChg>
        <pc:sldLayoutChg chg="del">
          <pc:chgData name="Khattab, Sherif" userId="c83b1e15-36f3-4f46-aceb-05aac24c545e" providerId="ADAL" clId="{E72B1A2A-486C-6248-81D8-B4042CD9BB6F}" dt="2022-04-21T04:18:37.389" v="0" actId="2696"/>
          <pc:sldLayoutMkLst>
            <pc:docMk/>
            <pc:sldMasterMk cId="3395909012" sldId="2147483652"/>
            <pc:sldLayoutMk cId="1336644298" sldId="2147483670"/>
          </pc:sldLayoutMkLst>
        </pc:sldLayoutChg>
        <pc:sldLayoutChg chg="del">
          <pc:chgData name="Khattab, Sherif" userId="c83b1e15-36f3-4f46-aceb-05aac24c545e" providerId="ADAL" clId="{E72B1A2A-486C-6248-81D8-B4042CD9BB6F}" dt="2022-04-21T04:18:37.389" v="0" actId="2696"/>
          <pc:sldLayoutMkLst>
            <pc:docMk/>
            <pc:sldMasterMk cId="3395909012" sldId="2147483652"/>
            <pc:sldLayoutMk cId="804297430" sldId="2147483671"/>
          </pc:sldLayoutMkLst>
        </pc:sldLayoutChg>
        <pc:sldLayoutChg chg="del">
          <pc:chgData name="Khattab, Sherif" userId="c83b1e15-36f3-4f46-aceb-05aac24c545e" providerId="ADAL" clId="{E72B1A2A-486C-6248-81D8-B4042CD9BB6F}" dt="2022-04-21T04:18:37.389" v="0" actId="2696"/>
          <pc:sldLayoutMkLst>
            <pc:docMk/>
            <pc:sldMasterMk cId="3395909012" sldId="2147483652"/>
            <pc:sldLayoutMk cId="510635613" sldId="2147483672"/>
          </pc:sldLayoutMkLst>
        </pc:sldLayoutChg>
        <pc:sldLayoutChg chg="del">
          <pc:chgData name="Khattab, Sherif" userId="c83b1e15-36f3-4f46-aceb-05aac24c545e" providerId="ADAL" clId="{E72B1A2A-486C-6248-81D8-B4042CD9BB6F}" dt="2022-04-21T04:18:37.389" v="0" actId="2696"/>
          <pc:sldLayoutMkLst>
            <pc:docMk/>
            <pc:sldMasterMk cId="3395909012" sldId="2147483652"/>
            <pc:sldLayoutMk cId="2489473889" sldId="2147483673"/>
          </pc:sldLayoutMkLst>
        </pc:sldLayoutChg>
        <pc:sldLayoutChg chg="del">
          <pc:chgData name="Khattab, Sherif" userId="c83b1e15-36f3-4f46-aceb-05aac24c545e" providerId="ADAL" clId="{E72B1A2A-486C-6248-81D8-B4042CD9BB6F}" dt="2022-04-21T04:18:37.389" v="0" actId="2696"/>
          <pc:sldLayoutMkLst>
            <pc:docMk/>
            <pc:sldMasterMk cId="3395909012" sldId="2147483652"/>
            <pc:sldLayoutMk cId="454066964" sldId="2147483674"/>
          </pc:sldLayoutMkLst>
        </pc:sldLayoutChg>
        <pc:sldLayoutChg chg="del">
          <pc:chgData name="Khattab, Sherif" userId="c83b1e15-36f3-4f46-aceb-05aac24c545e" providerId="ADAL" clId="{E72B1A2A-486C-6248-81D8-B4042CD9BB6F}" dt="2022-04-21T04:18:37.389" v="0" actId="2696"/>
          <pc:sldLayoutMkLst>
            <pc:docMk/>
            <pc:sldMasterMk cId="3395909012" sldId="2147483652"/>
            <pc:sldLayoutMk cId="4233109082" sldId="2147483675"/>
          </pc:sldLayoutMkLst>
        </pc:sldLayoutChg>
        <pc:sldLayoutChg chg="del">
          <pc:chgData name="Khattab, Sherif" userId="c83b1e15-36f3-4f46-aceb-05aac24c545e" providerId="ADAL" clId="{E72B1A2A-486C-6248-81D8-B4042CD9BB6F}" dt="2022-04-21T04:18:37.389" v="0" actId="2696"/>
          <pc:sldLayoutMkLst>
            <pc:docMk/>
            <pc:sldMasterMk cId="3395909012" sldId="2147483652"/>
            <pc:sldLayoutMk cId="363257466" sldId="2147483676"/>
          </pc:sldLayoutMkLst>
        </pc:sldLayoutChg>
        <pc:sldLayoutChg chg="del">
          <pc:chgData name="Khattab, Sherif" userId="c83b1e15-36f3-4f46-aceb-05aac24c545e" providerId="ADAL" clId="{E72B1A2A-486C-6248-81D8-B4042CD9BB6F}" dt="2022-04-21T04:18:37.389" v="0" actId="2696"/>
          <pc:sldLayoutMkLst>
            <pc:docMk/>
            <pc:sldMasterMk cId="3395909012" sldId="2147483652"/>
            <pc:sldLayoutMk cId="1105865812" sldId="2147483677"/>
          </pc:sldLayoutMkLst>
        </pc:sldLayoutChg>
        <pc:sldLayoutChg chg="del">
          <pc:chgData name="Khattab, Sherif" userId="c83b1e15-36f3-4f46-aceb-05aac24c545e" providerId="ADAL" clId="{E72B1A2A-486C-6248-81D8-B4042CD9BB6F}" dt="2022-04-21T04:18:37.389" v="0" actId="2696"/>
          <pc:sldLayoutMkLst>
            <pc:docMk/>
            <pc:sldMasterMk cId="3395909012" sldId="2147483652"/>
            <pc:sldLayoutMk cId="1400709027" sldId="2147483678"/>
          </pc:sldLayoutMkLst>
        </pc:sldLayoutChg>
      </pc:sldMasterChg>
    </pc:docChg>
  </pc:docChgLst>
  <pc:docChgLst>
    <pc:chgData name="Khattab, Sherif" userId="c83b1e15-36f3-4f46-aceb-05aac24c545e" providerId="ADAL" clId="{CDF5E54B-A9DD-4F31-92E7-B9AFD5EBBFA3}"/>
    <pc:docChg chg="undo custSel addSld delSld modSld">
      <pc:chgData name="Khattab, Sherif" userId="c83b1e15-36f3-4f46-aceb-05aac24c545e" providerId="ADAL" clId="{CDF5E54B-A9DD-4F31-92E7-B9AFD5EBBFA3}" dt="2021-03-31T02:52:03.172" v="431" actId="47"/>
      <pc:docMkLst>
        <pc:docMk/>
      </pc:docMkLst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585906518" sldId="28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744154349" sldId="300"/>
        </pc:sldMkLst>
      </pc:sldChg>
      <pc:sldChg chg="addSp modSp mod">
        <pc:chgData name="Khattab, Sherif" userId="c83b1e15-36f3-4f46-aceb-05aac24c545e" providerId="ADAL" clId="{CDF5E54B-A9DD-4F31-92E7-B9AFD5EBBFA3}" dt="2021-03-31T02:51:30.595" v="427" actId="1076"/>
        <pc:sldMkLst>
          <pc:docMk/>
          <pc:sldMk cId="2850776597" sldId="318"/>
        </pc:sldMkLst>
        <pc:spChg chg="mod">
          <ac:chgData name="Khattab, Sherif" userId="c83b1e15-36f3-4f46-aceb-05aac24c545e" providerId="ADAL" clId="{CDF5E54B-A9DD-4F31-92E7-B9AFD5EBBFA3}" dt="2021-03-31T02:51:05.510" v="395" actId="21"/>
          <ac:spMkLst>
            <pc:docMk/>
            <pc:sldMk cId="2850776597" sldId="318"/>
            <ac:spMk id="81923" creationId="{A3CCB240-3E42-174F-ABA0-A16B09F65BF9}"/>
          </ac:spMkLst>
        </pc:spChg>
        <pc:picChg chg="add mod">
          <ac:chgData name="Khattab, Sherif" userId="c83b1e15-36f3-4f46-aceb-05aac24c545e" providerId="ADAL" clId="{CDF5E54B-A9DD-4F31-92E7-B9AFD5EBBFA3}" dt="2021-03-31T02:51:30.595" v="427" actId="1076"/>
          <ac:picMkLst>
            <pc:docMk/>
            <pc:sldMk cId="2850776597" sldId="318"/>
            <ac:picMk id="3" creationId="{8D1DDDC3-9E40-45F3-B471-10340B594875}"/>
          </ac:picMkLst>
        </pc:pic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94172444" sldId="40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36020179" sldId="40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59249952" sldId="40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23946229" sldId="41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928099657" sldId="41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33808976" sldId="41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316130764" sldId="42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9785599" sldId="43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01348275" sldId="43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005745473" sldId="43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78617935" sldId="44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709473859" sldId="441"/>
        </pc:sldMkLst>
      </pc:sldChg>
      <pc:sldChg chg="modSp mod">
        <pc:chgData name="Khattab, Sherif" userId="c83b1e15-36f3-4f46-aceb-05aac24c545e" providerId="ADAL" clId="{CDF5E54B-A9DD-4F31-92E7-B9AFD5EBBFA3}" dt="2021-03-31T02:47:43.583" v="259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CDF5E54B-A9DD-4F31-92E7-B9AFD5EBBFA3}" dt="2021-03-31T02:47:43.583" v="259" actId="20577"/>
          <ac:spMkLst>
            <pc:docMk/>
            <pc:sldMk cId="4202616107" sldId="500"/>
            <ac:spMk id="2" creationId="{6BF01C35-B7E9-AD43-99C8-95170559C8A0}"/>
          </ac:spMkLst>
        </pc:spChg>
      </pc:sldChg>
      <pc:sldChg chg="modSp mod">
        <pc:chgData name="Khattab, Sherif" userId="c83b1e15-36f3-4f46-aceb-05aac24c545e" providerId="ADAL" clId="{CDF5E54B-A9DD-4F31-92E7-B9AFD5EBBFA3}" dt="2021-03-31T02:47:34.222" v="257" actId="20577"/>
        <pc:sldMkLst>
          <pc:docMk/>
          <pc:sldMk cId="3106578269" sldId="548"/>
        </pc:sldMkLst>
        <pc:spChg chg="mod">
          <ac:chgData name="Khattab, Sherif" userId="c83b1e15-36f3-4f46-aceb-05aac24c545e" providerId="ADAL" clId="{CDF5E54B-A9DD-4F31-92E7-B9AFD5EBBFA3}" dt="2021-03-31T02:47:34.222" v="257" actId="20577"/>
          <ac:spMkLst>
            <pc:docMk/>
            <pc:sldMk cId="3106578269" sldId="548"/>
            <ac:spMk id="2" creationId="{D9354C77-2A5A-3248-B8B5-26713450198B}"/>
          </ac:spMkLst>
        </pc:sp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678700985" sldId="549"/>
        </pc:sldMkLst>
      </pc:sldChg>
      <pc:sldChg chg="modSp mod">
        <pc:chgData name="Khattab, Sherif" userId="c83b1e15-36f3-4f46-aceb-05aac24c545e" providerId="ADAL" clId="{CDF5E54B-A9DD-4F31-92E7-B9AFD5EBBFA3}" dt="2021-03-31T02:47:52.002" v="262" actId="20577"/>
        <pc:sldMkLst>
          <pc:docMk/>
          <pc:sldMk cId="1744575395" sldId="550"/>
        </pc:sldMkLst>
        <pc:spChg chg="mod">
          <ac:chgData name="Khattab, Sherif" userId="c83b1e15-36f3-4f46-aceb-05aac24c545e" providerId="ADAL" clId="{CDF5E54B-A9DD-4F31-92E7-B9AFD5EBBFA3}" dt="2021-03-31T02:47:52.002" v="262" actId="20577"/>
          <ac:spMkLst>
            <pc:docMk/>
            <pc:sldMk cId="1744575395" sldId="550"/>
            <ac:spMk id="2" creationId="{2D9AF2A9-4F28-8A4D-9020-5814A85DA035}"/>
          </ac:spMkLst>
        </pc:spChg>
      </pc:sldChg>
      <pc:sldChg chg="addSp modSp new mod">
        <pc:chgData name="Khattab, Sherif" userId="c83b1e15-36f3-4f46-aceb-05aac24c545e" providerId="ADAL" clId="{CDF5E54B-A9DD-4F31-92E7-B9AFD5EBBFA3}" dt="2021-03-31T02:42:42.948" v="32" actId="1076"/>
        <pc:sldMkLst>
          <pc:docMk/>
          <pc:sldMk cId="850950041" sldId="551"/>
        </pc:sldMkLst>
        <pc:spChg chg="mod">
          <ac:chgData name="Khattab, Sherif" userId="c83b1e15-36f3-4f46-aceb-05aac24c545e" providerId="ADAL" clId="{CDF5E54B-A9DD-4F31-92E7-B9AFD5EBBFA3}" dt="2021-03-31T02:42:36.378" v="29" actId="20577"/>
          <ac:spMkLst>
            <pc:docMk/>
            <pc:sldMk cId="850950041" sldId="551"/>
            <ac:spMk id="2" creationId="{0E651327-81A4-45C5-83E8-C56CAD569E9F}"/>
          </ac:spMkLst>
        </pc:spChg>
        <pc:picChg chg="add mod">
          <ac:chgData name="Khattab, Sherif" userId="c83b1e15-36f3-4f46-aceb-05aac24c545e" providerId="ADAL" clId="{CDF5E54B-A9DD-4F31-92E7-B9AFD5EBBFA3}" dt="2021-03-31T02:42:42.948" v="32" actId="1076"/>
          <ac:picMkLst>
            <pc:docMk/>
            <pc:sldMk cId="850950041" sldId="551"/>
            <ac:picMk id="7" creationId="{E9A1759D-CDA0-4E05-B709-CB39C778A373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4:11.267" v="95" actId="1076"/>
        <pc:sldMkLst>
          <pc:docMk/>
          <pc:sldMk cId="1688603216" sldId="552"/>
        </pc:sldMkLst>
        <pc:spChg chg="mod">
          <ac:chgData name="Khattab, Sherif" userId="c83b1e15-36f3-4f46-aceb-05aac24c545e" providerId="ADAL" clId="{CDF5E54B-A9DD-4F31-92E7-B9AFD5EBBFA3}" dt="2021-03-31T02:43:15.547" v="86" actId="20577"/>
          <ac:spMkLst>
            <pc:docMk/>
            <pc:sldMk cId="1688603216" sldId="552"/>
            <ac:spMk id="2" creationId="{0A065AA1-B0DE-41C5-9EC9-20A9FE935EAC}"/>
          </ac:spMkLst>
        </pc:spChg>
        <pc:picChg chg="add mod">
          <ac:chgData name="Khattab, Sherif" userId="c83b1e15-36f3-4f46-aceb-05aac24c545e" providerId="ADAL" clId="{CDF5E54B-A9DD-4F31-92E7-B9AFD5EBBFA3}" dt="2021-03-31T02:43:50.650" v="92" actId="1076"/>
          <ac:picMkLst>
            <pc:docMk/>
            <pc:sldMk cId="1688603216" sldId="552"/>
            <ac:picMk id="8" creationId="{B27AFCE4-2F6F-4A7A-81EC-35EE5D7C2063}"/>
          </ac:picMkLst>
        </pc:picChg>
        <pc:picChg chg="add mod">
          <ac:chgData name="Khattab, Sherif" userId="c83b1e15-36f3-4f46-aceb-05aac24c545e" providerId="ADAL" clId="{CDF5E54B-A9DD-4F31-92E7-B9AFD5EBBFA3}" dt="2021-03-31T02:44:11.267" v="95" actId="1076"/>
          <ac:picMkLst>
            <pc:docMk/>
            <pc:sldMk cId="1688603216" sldId="552"/>
            <ac:picMk id="10" creationId="{B5DCD673-CE86-48DF-AB0E-F5667DCD0692}"/>
          </ac:picMkLst>
        </pc:picChg>
        <pc:inkChg chg="add del">
          <ac:chgData name="Khattab, Sherif" userId="c83b1e15-36f3-4f46-aceb-05aac24c545e" providerId="ADAL" clId="{CDF5E54B-A9DD-4F31-92E7-B9AFD5EBBFA3}" dt="2021-03-31T02:43:26.005" v="88"/>
          <ac:inkMkLst>
            <pc:docMk/>
            <pc:sldMk cId="1688603216" sldId="552"/>
            <ac:inkMk id="6" creationId="{A185DD95-27A7-4FC6-8941-532FBD26A6D9}"/>
          </ac:inkMkLst>
        </pc:inkChg>
      </pc:sldChg>
      <pc:sldChg chg="addSp delSp modSp new mod">
        <pc:chgData name="Khattab, Sherif" userId="c83b1e15-36f3-4f46-aceb-05aac24c545e" providerId="ADAL" clId="{CDF5E54B-A9DD-4F31-92E7-B9AFD5EBBFA3}" dt="2021-03-31T02:44:59.547" v="133" actId="1076"/>
        <pc:sldMkLst>
          <pc:docMk/>
          <pc:sldMk cId="2265574628" sldId="553"/>
        </pc:sldMkLst>
        <pc:spChg chg="mod">
          <ac:chgData name="Khattab, Sherif" userId="c83b1e15-36f3-4f46-aceb-05aac24c545e" providerId="ADAL" clId="{CDF5E54B-A9DD-4F31-92E7-B9AFD5EBBFA3}" dt="2021-03-31T02:44:42.161" v="128" actId="20577"/>
          <ac:spMkLst>
            <pc:docMk/>
            <pc:sldMk cId="2265574628" sldId="553"/>
            <ac:spMk id="2" creationId="{6A35B85C-8B73-4F48-9020-9A4FD635C666}"/>
          </ac:spMkLst>
        </pc:spChg>
        <pc:picChg chg="add mod">
          <ac:chgData name="Khattab, Sherif" userId="c83b1e15-36f3-4f46-aceb-05aac24c545e" providerId="ADAL" clId="{CDF5E54B-A9DD-4F31-92E7-B9AFD5EBBFA3}" dt="2021-03-31T02:44:59.547" v="133" actId="1076"/>
          <ac:picMkLst>
            <pc:docMk/>
            <pc:sldMk cId="2265574628" sldId="553"/>
            <ac:picMk id="8" creationId="{CC83FAB4-8881-4EBA-9AF8-81BB77DAA794}"/>
          </ac:picMkLst>
        </pc:picChg>
        <pc:inkChg chg="add del">
          <ac:chgData name="Khattab, Sherif" userId="c83b1e15-36f3-4f46-aceb-05aac24c545e" providerId="ADAL" clId="{CDF5E54B-A9DD-4F31-92E7-B9AFD5EBBFA3}" dt="2021-03-31T02:44:45.575" v="130"/>
          <ac:inkMkLst>
            <pc:docMk/>
            <pc:sldMk cId="2265574628" sldId="553"/>
            <ac:inkMk id="6" creationId="{5A1F3DF2-ECFB-44C9-B819-A82C9BEB8DDD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5:37.979" v="164" actId="1076"/>
        <pc:sldMkLst>
          <pc:docMk/>
          <pc:sldMk cId="3190004034" sldId="554"/>
        </pc:sldMkLst>
        <pc:spChg chg="mod">
          <ac:chgData name="Khattab, Sherif" userId="c83b1e15-36f3-4f46-aceb-05aac24c545e" providerId="ADAL" clId="{CDF5E54B-A9DD-4F31-92E7-B9AFD5EBBFA3}" dt="2021-03-31T02:45:31.228" v="161" actId="20577"/>
          <ac:spMkLst>
            <pc:docMk/>
            <pc:sldMk cId="3190004034" sldId="554"/>
            <ac:spMk id="2" creationId="{AF28AE32-A113-49D2-936B-32C8BB533C19}"/>
          </ac:spMkLst>
        </pc:spChg>
        <pc:picChg chg="add mod">
          <ac:chgData name="Khattab, Sherif" userId="c83b1e15-36f3-4f46-aceb-05aac24c545e" providerId="ADAL" clId="{CDF5E54B-A9DD-4F31-92E7-B9AFD5EBBFA3}" dt="2021-03-31T02:45:37.979" v="164" actId="1076"/>
          <ac:picMkLst>
            <pc:docMk/>
            <pc:sldMk cId="3190004034" sldId="554"/>
            <ac:picMk id="7" creationId="{F935515F-17A2-4FDB-8AC7-FDA313473A67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46:24.334" v="215" actId="1076"/>
        <pc:sldMkLst>
          <pc:docMk/>
          <pc:sldMk cId="3388799766" sldId="555"/>
        </pc:sldMkLst>
        <pc:spChg chg="mod">
          <ac:chgData name="Khattab, Sherif" userId="c83b1e15-36f3-4f46-aceb-05aac24c545e" providerId="ADAL" clId="{CDF5E54B-A9DD-4F31-92E7-B9AFD5EBBFA3}" dt="2021-03-31T02:46:18.350" v="212" actId="20577"/>
          <ac:spMkLst>
            <pc:docMk/>
            <pc:sldMk cId="3388799766" sldId="555"/>
            <ac:spMk id="2" creationId="{8BE4F311-23F2-43B9-BAF2-24772A340293}"/>
          </ac:spMkLst>
        </pc:spChg>
        <pc:picChg chg="add mod">
          <ac:chgData name="Khattab, Sherif" userId="c83b1e15-36f3-4f46-aceb-05aac24c545e" providerId="ADAL" clId="{CDF5E54B-A9DD-4F31-92E7-B9AFD5EBBFA3}" dt="2021-03-31T02:46:24.334" v="215" actId="1076"/>
          <ac:picMkLst>
            <pc:docMk/>
            <pc:sldMk cId="3388799766" sldId="555"/>
            <ac:picMk id="7" creationId="{F638C2A0-FA0E-436C-870D-190E1E6F0D02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7:01.567" v="239" actId="22"/>
        <pc:sldMkLst>
          <pc:docMk/>
          <pc:sldMk cId="3451575800" sldId="556"/>
        </pc:sldMkLst>
        <pc:spChg chg="mod">
          <ac:chgData name="Khattab, Sherif" userId="c83b1e15-36f3-4f46-aceb-05aac24c545e" providerId="ADAL" clId="{CDF5E54B-A9DD-4F31-92E7-B9AFD5EBBFA3}" dt="2021-03-31T02:46:45.941" v="236" actId="20577"/>
          <ac:spMkLst>
            <pc:docMk/>
            <pc:sldMk cId="3451575800" sldId="556"/>
            <ac:spMk id="2" creationId="{6BE8AB82-3E0A-4A0F-98AF-078F77676904}"/>
          </ac:spMkLst>
        </pc:spChg>
        <pc:picChg chg="add">
          <ac:chgData name="Khattab, Sherif" userId="c83b1e15-36f3-4f46-aceb-05aac24c545e" providerId="ADAL" clId="{CDF5E54B-A9DD-4F31-92E7-B9AFD5EBBFA3}" dt="2021-03-31T02:47:01.567" v="239" actId="22"/>
          <ac:picMkLst>
            <pc:docMk/>
            <pc:sldMk cId="3451575800" sldId="556"/>
            <ac:picMk id="8" creationId="{46D3DD1A-A1B8-467D-94CF-605E7B5BB8DC}"/>
          </ac:picMkLst>
        </pc:picChg>
        <pc:inkChg chg="add del">
          <ac:chgData name="Khattab, Sherif" userId="c83b1e15-36f3-4f46-aceb-05aac24c545e" providerId="ADAL" clId="{CDF5E54B-A9DD-4F31-92E7-B9AFD5EBBFA3}" dt="2021-03-31T02:46:49.184" v="238"/>
          <ac:inkMkLst>
            <pc:docMk/>
            <pc:sldMk cId="3451575800" sldId="556"/>
            <ac:inkMk id="6" creationId="{C6FF00CA-C9C4-436E-AFC4-F93705DF39A9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7:27.857" v="255" actId="1076"/>
        <pc:sldMkLst>
          <pc:docMk/>
          <pc:sldMk cId="3593300295" sldId="557"/>
        </pc:sldMkLst>
        <pc:spChg chg="mod">
          <ac:chgData name="Khattab, Sherif" userId="c83b1e15-36f3-4f46-aceb-05aac24c545e" providerId="ADAL" clId="{CDF5E54B-A9DD-4F31-92E7-B9AFD5EBBFA3}" dt="2021-03-31T02:47:22.362" v="252" actId="20577"/>
          <ac:spMkLst>
            <pc:docMk/>
            <pc:sldMk cId="3593300295" sldId="557"/>
            <ac:spMk id="2" creationId="{B2995540-B46E-4C6F-BAD6-54BED4B55E05}"/>
          </ac:spMkLst>
        </pc:spChg>
        <pc:picChg chg="add mod">
          <ac:chgData name="Khattab, Sherif" userId="c83b1e15-36f3-4f46-aceb-05aac24c545e" providerId="ADAL" clId="{CDF5E54B-A9DD-4F31-92E7-B9AFD5EBBFA3}" dt="2021-03-31T02:47:27.857" v="255" actId="1076"/>
          <ac:picMkLst>
            <pc:docMk/>
            <pc:sldMk cId="3593300295" sldId="557"/>
            <ac:picMk id="7" creationId="{A73B272C-4BD3-4556-8165-15707027C0BE}"/>
          </ac:picMkLst>
        </pc:picChg>
      </pc:sldChg>
      <pc:sldChg chg="new del">
        <pc:chgData name="Khattab, Sherif" userId="c83b1e15-36f3-4f46-aceb-05aac24c545e" providerId="ADAL" clId="{CDF5E54B-A9DD-4F31-92E7-B9AFD5EBBFA3}" dt="2021-03-31T02:48:10.964" v="264" actId="680"/>
        <pc:sldMkLst>
          <pc:docMk/>
          <pc:sldMk cId="174322427" sldId="558"/>
        </pc:sldMkLst>
      </pc:sldChg>
      <pc:sldChg chg="addSp modSp new mod">
        <pc:chgData name="Khattab, Sherif" userId="c83b1e15-36f3-4f46-aceb-05aac24c545e" providerId="ADAL" clId="{CDF5E54B-A9DD-4F31-92E7-B9AFD5EBBFA3}" dt="2021-03-31T02:48:22.962" v="280" actId="1076"/>
        <pc:sldMkLst>
          <pc:docMk/>
          <pc:sldMk cId="2958024077" sldId="558"/>
        </pc:sldMkLst>
        <pc:spChg chg="mod">
          <ac:chgData name="Khattab, Sherif" userId="c83b1e15-36f3-4f46-aceb-05aac24c545e" providerId="ADAL" clId="{CDF5E54B-A9DD-4F31-92E7-B9AFD5EBBFA3}" dt="2021-03-31T02:48:17.107" v="277" actId="20577"/>
          <ac:spMkLst>
            <pc:docMk/>
            <pc:sldMk cId="2958024077" sldId="558"/>
            <ac:spMk id="2" creationId="{E1B120E0-0BC2-41D1-91E3-0F438EEB532F}"/>
          </ac:spMkLst>
        </pc:spChg>
        <pc:picChg chg="add mod">
          <ac:chgData name="Khattab, Sherif" userId="c83b1e15-36f3-4f46-aceb-05aac24c545e" providerId="ADAL" clId="{CDF5E54B-A9DD-4F31-92E7-B9AFD5EBBFA3}" dt="2021-03-31T02:48:22.962" v="280" actId="1076"/>
          <ac:picMkLst>
            <pc:docMk/>
            <pc:sldMk cId="2958024077" sldId="558"/>
            <ac:picMk id="7" creationId="{08D4AC6F-A1AA-4EE9-96DC-90183EA2556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9:33.922" v="354" actId="1076"/>
        <pc:sldMkLst>
          <pc:docMk/>
          <pc:sldMk cId="2769531636" sldId="559"/>
        </pc:sldMkLst>
        <pc:spChg chg="mod">
          <ac:chgData name="Khattab, Sherif" userId="c83b1e15-36f3-4f46-aceb-05aac24c545e" providerId="ADAL" clId="{CDF5E54B-A9DD-4F31-92E7-B9AFD5EBBFA3}" dt="2021-03-31T02:49:00.082" v="345" actId="404"/>
          <ac:spMkLst>
            <pc:docMk/>
            <pc:sldMk cId="2769531636" sldId="559"/>
            <ac:spMk id="2" creationId="{FE179EA8-5809-42B0-9181-0087A19500D1}"/>
          </ac:spMkLst>
        </pc:spChg>
        <pc:picChg chg="add del mod">
          <ac:chgData name="Khattab, Sherif" userId="c83b1e15-36f3-4f46-aceb-05aac24c545e" providerId="ADAL" clId="{CDF5E54B-A9DD-4F31-92E7-B9AFD5EBBFA3}" dt="2021-03-31T02:49:07.565" v="351" actId="22"/>
          <ac:picMkLst>
            <pc:docMk/>
            <pc:sldMk cId="2769531636" sldId="559"/>
            <ac:picMk id="7" creationId="{DD7172A6-3F72-4501-9D6F-0CB42ED21A1C}"/>
          </ac:picMkLst>
        </pc:picChg>
        <pc:picChg chg="add mod">
          <ac:chgData name="Khattab, Sherif" userId="c83b1e15-36f3-4f46-aceb-05aac24c545e" providerId="ADAL" clId="{CDF5E54B-A9DD-4F31-92E7-B9AFD5EBBFA3}" dt="2021-03-31T02:49:33.922" v="354" actId="1076"/>
          <ac:picMkLst>
            <pc:docMk/>
            <pc:sldMk cId="2769531636" sldId="559"/>
            <ac:picMk id="9" creationId="{0E19916E-629E-47A6-B56C-DED2771455C0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50:14.251" v="391" actId="1076"/>
        <pc:sldMkLst>
          <pc:docMk/>
          <pc:sldMk cId="1354291359" sldId="560"/>
        </pc:sldMkLst>
        <pc:spChg chg="mod">
          <ac:chgData name="Khattab, Sherif" userId="c83b1e15-36f3-4f46-aceb-05aac24c545e" providerId="ADAL" clId="{CDF5E54B-A9DD-4F31-92E7-B9AFD5EBBFA3}" dt="2021-03-31T02:50:08.267" v="388" actId="20577"/>
          <ac:spMkLst>
            <pc:docMk/>
            <pc:sldMk cId="1354291359" sldId="560"/>
            <ac:spMk id="2" creationId="{CBABC4E6-63CE-492D-8886-1CEAA536773B}"/>
          </ac:spMkLst>
        </pc:spChg>
        <pc:picChg chg="add mod">
          <ac:chgData name="Khattab, Sherif" userId="c83b1e15-36f3-4f46-aceb-05aac24c545e" providerId="ADAL" clId="{CDF5E54B-A9DD-4F31-92E7-B9AFD5EBBFA3}" dt="2021-03-31T02:50:14.251" v="391" actId="1076"/>
          <ac:picMkLst>
            <pc:docMk/>
            <pc:sldMk cId="1354291359" sldId="560"/>
            <ac:picMk id="7" creationId="{23C606A0-54E2-4F5B-AF24-3610BAAF3EC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51:48.552" v="430" actId="1076"/>
        <pc:sldMkLst>
          <pc:docMk/>
          <pc:sldMk cId="897406678" sldId="561"/>
        </pc:sldMkLst>
        <pc:spChg chg="mod">
          <ac:chgData name="Khattab, Sherif" userId="c83b1e15-36f3-4f46-aceb-05aac24c545e" providerId="ADAL" clId="{CDF5E54B-A9DD-4F31-92E7-B9AFD5EBBFA3}" dt="2021-03-31T02:51:14.117" v="420" actId="20577"/>
          <ac:spMkLst>
            <pc:docMk/>
            <pc:sldMk cId="897406678" sldId="561"/>
            <ac:spMk id="2" creationId="{364EB6DA-041B-4D51-B9AC-CF96D9F0AD30}"/>
          </ac:spMkLst>
        </pc:spChg>
        <pc:spChg chg="mod">
          <ac:chgData name="Khattab, Sherif" userId="c83b1e15-36f3-4f46-aceb-05aac24c545e" providerId="ADAL" clId="{CDF5E54B-A9DD-4F31-92E7-B9AFD5EBBFA3}" dt="2021-03-31T02:51:18.053" v="422" actId="5793"/>
          <ac:spMkLst>
            <pc:docMk/>
            <pc:sldMk cId="897406678" sldId="561"/>
            <ac:spMk id="3" creationId="{8FA7250D-4EA9-4642-9C36-8DE6619E0142}"/>
          </ac:spMkLst>
        </pc:spChg>
        <pc:picChg chg="add mod">
          <ac:chgData name="Khattab, Sherif" userId="c83b1e15-36f3-4f46-aceb-05aac24c545e" providerId="ADAL" clId="{CDF5E54B-A9DD-4F31-92E7-B9AFD5EBBFA3}" dt="2021-03-31T02:51:48.552" v="430" actId="1076"/>
          <ac:picMkLst>
            <pc:docMk/>
            <pc:sldMk cId="897406678" sldId="561"/>
            <ac:picMk id="8" creationId="{2184631F-549F-4F84-94F5-A64892BAE802}"/>
          </ac:picMkLst>
        </pc:picChg>
        <pc:inkChg chg="add del">
          <ac:chgData name="Khattab, Sherif" userId="c83b1e15-36f3-4f46-aceb-05aac24c545e" providerId="ADAL" clId="{CDF5E54B-A9DD-4F31-92E7-B9AFD5EBBFA3}" dt="2021-03-31T02:50:45.549" v="394"/>
          <ac:inkMkLst>
            <pc:docMk/>
            <pc:sldMk cId="897406678" sldId="561"/>
            <ac:inkMk id="6" creationId="{D38B29F5-2F81-44FB-87F4-AEDA9CB95F1C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2023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7EEBE85-7411-433F-15D9-A50B0AF8D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964453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8185</TotalTime>
  <Words>30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Helvetica</vt:lpstr>
      <vt:lpstr>Times New Roman</vt:lpstr>
      <vt:lpstr>Office Theme</vt:lpstr>
      <vt:lpstr>Introduction to Operating Systems CS 1550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2</cp:revision>
  <dcterms:modified xsi:type="dcterms:W3CDTF">2023-01-12T18:49:30Z</dcterms:modified>
</cp:coreProperties>
</file>