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3"/>
  </p:notesMasterIdLst>
  <p:sldIdLst>
    <p:sldId id="454" r:id="rId3"/>
    <p:sldId id="496" r:id="rId4"/>
    <p:sldId id="505" r:id="rId5"/>
    <p:sldId id="553" r:id="rId6"/>
    <p:sldId id="500" r:id="rId7"/>
    <p:sldId id="555" r:id="rId8"/>
    <p:sldId id="528" r:id="rId9"/>
    <p:sldId id="536" r:id="rId10"/>
    <p:sldId id="554" r:id="rId11"/>
    <p:sldId id="557" r:id="rId12"/>
    <p:sldId id="556" r:id="rId13"/>
    <p:sldId id="559" r:id="rId14"/>
    <p:sldId id="549" r:id="rId15"/>
    <p:sldId id="558" r:id="rId16"/>
    <p:sldId id="560" r:id="rId17"/>
    <p:sldId id="282" r:id="rId18"/>
    <p:sldId id="518" r:id="rId19"/>
    <p:sldId id="519" r:id="rId20"/>
    <p:sldId id="551" r:id="rId21"/>
    <p:sldId id="512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E3BFE-D537-43CA-9BC4-83EDC74FF4B0}" v="1" dt="2023-01-12T18:45:09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7:32:11.808" v="638" actId="2696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DB115453-F3AC-CA4C-A104-E84842BDF35F}" dt="2021-02-04T17:32:11.808" v="638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7:31:46.595" v="63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7:31:46.595" v="63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DB115453-F3AC-CA4C-A104-E84842BDF35F}" dt="2021-02-04T17:31:57.590" v="636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DB115453-F3AC-CA4C-A104-E84842BDF35F}" dt="2021-02-04T17:32:06.775" v="637"/>
        <pc:sldMkLst>
          <pc:docMk/>
          <pc:sldMk cId="3017477705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del mod">
        <pc:chgData name="Khattab, Sherif" userId="c83b1e15-36f3-4f46-aceb-05aac24c545e" providerId="ADAL" clId="{DB115453-F3AC-CA4C-A104-E84842BDF35F}" dt="2021-02-04T17:32:11.808" v="638" actId="2696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DBCE3BFE-D537-43CA-9BC4-83EDC74FF4B0}"/>
    <pc:docChg chg="modSld">
      <pc:chgData name="Khattab, Sherif" userId="c83b1e15-36f3-4f46-aceb-05aac24c545e" providerId="ADAL" clId="{DBCE3BFE-D537-43CA-9BC4-83EDC74FF4B0}" dt="2023-01-12T18:45:10.615" v="4" actId="20577"/>
      <pc:docMkLst>
        <pc:docMk/>
      </pc:docMkLst>
      <pc:sldChg chg="addSp modSp mod">
        <pc:chgData name="Khattab, Sherif" userId="c83b1e15-36f3-4f46-aceb-05aac24c545e" providerId="ADAL" clId="{DBCE3BFE-D537-43CA-9BC4-83EDC74FF4B0}" dt="2023-01-12T18:45:10.615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BCE3BFE-D537-43CA-9BC4-83EDC74FF4B0}" dt="2023-01-12T18:45:08.126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DBCE3BFE-D537-43CA-9BC4-83EDC74FF4B0}" dt="2023-01-12T18:45:10.615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DBCE3BFE-D537-43CA-9BC4-83EDC74FF4B0}" dt="2023-01-12T18:45:09.036" v="2"/>
          <ac:picMkLst>
            <pc:docMk/>
            <pc:sldMk cId="1330366002" sldId="454"/>
            <ac:picMk id="5" creationId="{2A36E295-4768-EF86-6421-3902116D12C9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6AC674BC-907C-49F4-8323-EF16C76C5472}"/>
    <pc:docChg chg="custSel addSld delSld modSld">
      <pc:chgData name="Khattab, Sherif" userId="c83b1e15-36f3-4f46-aceb-05aac24c545e" providerId="ADAL" clId="{6AC674BC-907C-49F4-8323-EF16C76C5472}" dt="2021-09-21T16:05:11.759" v="272" actId="2696"/>
      <pc:docMkLst>
        <pc:docMk/>
      </pc:docMkLst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710637777" sldId="32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167711490" sldId="34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34376579" sldId="363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815621424" sldId="36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51973667" sldId="367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6AC674BC-907C-49F4-8323-EF16C76C5472}" dt="2021-09-16T16:04:30.245" v="3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AC674BC-907C-49F4-8323-EF16C76C5472}" dt="2021-09-16T16:04:30.245" v="3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AC674BC-907C-49F4-8323-EF16C76C5472}" dt="2021-09-16T16:03:13.267" v="1" actId="47"/>
        <pc:sldMkLst>
          <pc:docMk/>
          <pc:sldMk cId="3903507516" sldId="498"/>
        </pc:sldMkLst>
      </pc:sldChg>
      <pc:sldChg chg="modSp mod modAnim">
        <pc:chgData name="Khattab, Sherif" userId="c83b1e15-36f3-4f46-aceb-05aac24c545e" providerId="ADAL" clId="{6AC674BC-907C-49F4-8323-EF16C76C5472}" dt="2021-09-16T16:19:48.610" v="202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6AC674BC-907C-49F4-8323-EF16C76C5472}" dt="2021-09-16T16:19:48.610" v="20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39.330" v="20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AC674BC-907C-49F4-8323-EF16C76C5472}" dt="2021-09-16T16:20:25.754" v="26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AC674BC-907C-49F4-8323-EF16C76C5472}" dt="2021-09-16T16:20:25.754" v="26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6AC674BC-907C-49F4-8323-EF16C76C5472}" dt="2021-09-16T16:21:07.337" v="2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177405103" sldId="514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6AC674BC-907C-49F4-8323-EF16C76C5472}" dt="2021-09-16T16:20:59.059" v="270" actId="47"/>
        <pc:sldMkLst>
          <pc:docMk/>
          <pc:sldMk cId="2915741044" sldId="518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075118613" sldId="519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895288894" sldId="520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551136325" sldId="521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486560120" sldId="522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989127528" sldId="527"/>
        </pc:sldMkLst>
      </pc:sldChg>
      <pc:sldChg chg="modSp add mod">
        <pc:chgData name="Khattab, Sherif" userId="c83b1e15-36f3-4f46-aceb-05aac24c545e" providerId="ADAL" clId="{6AC674BC-907C-49F4-8323-EF16C76C5472}" dt="2021-09-16T16:19:54.193" v="208" actId="20577"/>
        <pc:sldMkLst>
          <pc:docMk/>
          <pc:sldMk cId="1076502047" sldId="528"/>
        </pc:sldMkLst>
        <pc:spChg chg="mod">
          <ac:chgData name="Khattab, Sherif" userId="c83b1e15-36f3-4f46-aceb-05aac24c545e" providerId="ADAL" clId="{6AC674BC-907C-49F4-8323-EF16C76C5472}" dt="2021-09-16T16:19:54.193" v="208" actId="20577"/>
          <ac:spMkLst>
            <pc:docMk/>
            <pc:sldMk cId="1076502047" sldId="528"/>
            <ac:spMk id="2" creationId="{6BF01C35-B7E9-AD43-99C8-95170559C8A0}"/>
          </ac:spMkLst>
        </pc:spChg>
        <pc:spChg chg="mod">
          <ac:chgData name="Khattab, Sherif" userId="c83b1e15-36f3-4f46-aceb-05aac24c545e" providerId="ADAL" clId="{6AC674BC-907C-49F4-8323-EF16C76C5472}" dt="2021-09-16T16:19:24.221" v="196" actId="27636"/>
          <ac:spMkLst>
            <pc:docMk/>
            <pc:sldMk cId="1076502047" sldId="528"/>
            <ac:spMk id="3" creationId="{443F42C8-5750-0341-86AA-B64ED9D37EB6}"/>
          </ac:spMkLst>
        </pc:spChg>
      </pc:sldChg>
      <pc:sldChg chg="add">
        <pc:chgData name="Khattab, Sherif" userId="c83b1e15-36f3-4f46-aceb-05aac24c545e" providerId="ADAL" clId="{6AC674BC-907C-49F4-8323-EF16C76C5472}" dt="2021-09-16T16:03:15.834" v="2"/>
        <pc:sldMkLst>
          <pc:docMk/>
          <pc:sldMk cId="300931632" sldId="529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624014562" sldId="530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2276284397" sldId="531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715489830" sldId="532"/>
        </pc:sldMkLst>
      </pc:sldChg>
      <pc:sldChg chg="add">
        <pc:chgData name="Khattab, Sherif" userId="c83b1e15-36f3-4f46-aceb-05aac24c545e" providerId="ADAL" clId="{6AC674BC-907C-49F4-8323-EF16C76C5472}" dt="2021-09-16T16:05:27.874" v="38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42099282" sldId="535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2870353729" sldId="536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729759638" sldId="537"/>
        </pc:sldMkLst>
      </pc:sldChg>
      <pc:sldChg chg="add del">
        <pc:chgData name="Khattab, Sherif" userId="c83b1e15-36f3-4f46-aceb-05aac24c545e" providerId="ADAL" clId="{6AC674BC-907C-49F4-8323-EF16C76C5472}" dt="2021-09-21T16:05:11.759" v="272" actId="2696"/>
        <pc:sldMkLst>
          <pc:docMk/>
          <pc:sldMk cId="3696636401" sldId="538"/>
        </pc:sldMkLst>
      </pc:sldChg>
    </pc:docChg>
  </pc:docChgLst>
  <pc:docChgLst>
    <pc:chgData name="Khattab, Sherif" userId="c83b1e15-36f3-4f46-aceb-05aac24c545e" providerId="ADAL" clId="{46FCD0CB-B337-45B7-8D9A-72FFD854C265}"/>
    <pc:docChg chg="undo custSel addSld modSld">
      <pc:chgData name="Khattab, Sherif" userId="c83b1e15-36f3-4f46-aceb-05aac24c545e" providerId="ADAL" clId="{46FCD0CB-B337-45B7-8D9A-72FFD854C265}" dt="2021-02-05T05:26:21.914" v="412" actId="1076"/>
      <pc:docMkLst>
        <pc:docMk/>
      </pc:docMkLst>
      <pc:sldChg chg="addSp modSp mod">
        <pc:chgData name="Khattab, Sherif" userId="c83b1e15-36f3-4f46-aceb-05aac24c545e" providerId="ADAL" clId="{46FCD0CB-B337-45B7-8D9A-72FFD854C265}" dt="2021-02-05T05:26:21.914" v="412" actId="1076"/>
        <pc:sldMkLst>
          <pc:docMk/>
          <pc:sldMk cId="2005153346" sldId="508"/>
        </pc:sldMkLst>
        <pc:spChg chg="mod">
          <ac:chgData name="Khattab, Sherif" userId="c83b1e15-36f3-4f46-aceb-05aac24c545e" providerId="ADAL" clId="{46FCD0CB-B337-45B7-8D9A-72FFD854C265}" dt="2021-02-05T05:26:19.213" v="410" actId="14100"/>
          <ac:spMkLst>
            <pc:docMk/>
            <pc:sldMk cId="2005153346" sldId="508"/>
            <ac:spMk id="106500" creationId="{C1A6B44F-6A6E-624E-A1A8-C1E38440BAFC}"/>
          </ac:spMkLst>
        </pc:spChg>
        <pc:picChg chg="add mod">
          <ac:chgData name="Khattab, Sherif" userId="c83b1e15-36f3-4f46-aceb-05aac24c545e" providerId="ADAL" clId="{46FCD0CB-B337-45B7-8D9A-72FFD854C265}" dt="2021-02-05T05:26:21.914" v="412" actId="1076"/>
          <ac:picMkLst>
            <pc:docMk/>
            <pc:sldMk cId="2005153346" sldId="508"/>
            <ac:picMk id="3" creationId="{84209FE3-13FD-4EE1-8B8C-231D0D811FE9}"/>
          </ac:picMkLst>
        </pc:picChg>
        <pc:picChg chg="mod">
          <ac:chgData name="Khattab, Sherif" userId="c83b1e15-36f3-4f46-aceb-05aac24c545e" providerId="ADAL" clId="{46FCD0CB-B337-45B7-8D9A-72FFD854C265}" dt="2021-02-05T05:26:20.961" v="411" actId="1076"/>
          <ac:picMkLst>
            <pc:docMk/>
            <pc:sldMk cId="2005153346" sldId="508"/>
            <ac:picMk id="7" creationId="{D7F1F289-1786-4494-912F-A8FD48635A50}"/>
          </ac:picMkLst>
        </pc:picChg>
      </pc:sldChg>
      <pc:sldChg chg="addSp modSp mod">
        <pc:chgData name="Khattab, Sherif" userId="c83b1e15-36f3-4f46-aceb-05aac24c545e" providerId="ADAL" clId="{46FCD0CB-B337-45B7-8D9A-72FFD854C265}" dt="2021-02-05T05:22:08.522" v="379" actId="1076"/>
        <pc:sldMkLst>
          <pc:docMk/>
          <pc:sldMk cId="2907412692" sldId="512"/>
        </pc:sldMkLst>
        <pc:spChg chg="mod">
          <ac:chgData name="Khattab, Sherif" userId="c83b1e15-36f3-4f46-aceb-05aac24c545e" providerId="ADAL" clId="{46FCD0CB-B337-45B7-8D9A-72FFD854C265}" dt="2021-02-05T05:22:00.610" v="376" actId="27636"/>
          <ac:spMkLst>
            <pc:docMk/>
            <pc:sldMk cId="2907412692" sldId="512"/>
            <ac:spMk id="112643" creationId="{362D90CE-C693-414D-B6F5-8829A4C95071}"/>
          </ac:spMkLst>
        </pc:spChg>
        <pc:picChg chg="add mod">
          <ac:chgData name="Khattab, Sherif" userId="c83b1e15-36f3-4f46-aceb-05aac24c545e" providerId="ADAL" clId="{46FCD0CB-B337-45B7-8D9A-72FFD854C265}" dt="2021-02-05T05:22:08.522" v="379" actId="1076"/>
          <ac:picMkLst>
            <pc:docMk/>
            <pc:sldMk cId="2907412692" sldId="512"/>
            <ac:picMk id="3" creationId="{EC4987E9-15C3-4036-B172-603C83DBF389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15:05.689" v="42" actId="1076"/>
        <pc:sldMkLst>
          <pc:docMk/>
          <pc:sldMk cId="4075118613" sldId="519"/>
        </pc:sldMkLst>
        <pc:spChg chg="mod">
          <ac:chgData name="Khattab, Sherif" userId="c83b1e15-36f3-4f46-aceb-05aac24c545e" providerId="ADAL" clId="{46FCD0CB-B337-45B7-8D9A-72FFD854C265}" dt="2021-02-05T05:14:57.829" v="39" actId="20577"/>
          <ac:spMkLst>
            <pc:docMk/>
            <pc:sldMk cId="4075118613" sldId="519"/>
            <ac:spMk id="2" creationId="{4C4D40E2-7B17-42E2-85AD-AFAE503F099A}"/>
          </ac:spMkLst>
        </pc:spChg>
        <pc:picChg chg="add mod">
          <ac:chgData name="Khattab, Sherif" userId="c83b1e15-36f3-4f46-aceb-05aac24c545e" providerId="ADAL" clId="{46FCD0CB-B337-45B7-8D9A-72FFD854C265}" dt="2021-02-05T05:15:05.689" v="42" actId="1076"/>
          <ac:picMkLst>
            <pc:docMk/>
            <pc:sldMk cId="4075118613" sldId="519"/>
            <ac:picMk id="7" creationId="{007B142F-A586-47FD-AD4C-029042D2B4A8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5:48.849" v="68" actId="1076"/>
        <pc:sldMkLst>
          <pc:docMk/>
          <pc:sldMk cId="3895288894" sldId="520"/>
        </pc:sldMkLst>
        <pc:spChg chg="mod">
          <ac:chgData name="Khattab, Sherif" userId="c83b1e15-36f3-4f46-aceb-05aac24c545e" providerId="ADAL" clId="{46FCD0CB-B337-45B7-8D9A-72FFD854C265}" dt="2021-02-05T05:15:27.709" v="63" actId="20577"/>
          <ac:spMkLst>
            <pc:docMk/>
            <pc:sldMk cId="3895288894" sldId="520"/>
            <ac:spMk id="2" creationId="{BD5B787B-B7B4-45B7-961D-07A76C77FA5D}"/>
          </ac:spMkLst>
        </pc:spChg>
        <pc:picChg chg="add mod">
          <ac:chgData name="Khattab, Sherif" userId="c83b1e15-36f3-4f46-aceb-05aac24c545e" providerId="ADAL" clId="{46FCD0CB-B337-45B7-8D9A-72FFD854C265}" dt="2021-02-05T05:15:48.849" v="68" actId="1076"/>
          <ac:picMkLst>
            <pc:docMk/>
            <pc:sldMk cId="3895288894" sldId="520"/>
            <ac:picMk id="8" creationId="{E764EC99-EE1B-450E-BEA5-0CED79865555}"/>
          </ac:picMkLst>
        </pc:picChg>
        <pc:inkChg chg="add del">
          <ac:chgData name="Khattab, Sherif" userId="c83b1e15-36f3-4f46-aceb-05aac24c545e" providerId="ADAL" clId="{46FCD0CB-B337-45B7-8D9A-72FFD854C265}" dt="2021-02-05T05:15:32.269" v="65" actId="478"/>
          <ac:inkMkLst>
            <pc:docMk/>
            <pc:sldMk cId="3895288894" sldId="520"/>
            <ac:inkMk id="6" creationId="{9CA2948B-816E-44EE-8717-447E531086AB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16:23.489" v="87" actId="1076"/>
        <pc:sldMkLst>
          <pc:docMk/>
          <pc:sldMk cId="2551136325" sldId="521"/>
        </pc:sldMkLst>
        <pc:spChg chg="mod">
          <ac:chgData name="Khattab, Sherif" userId="c83b1e15-36f3-4f46-aceb-05aac24c545e" providerId="ADAL" clId="{46FCD0CB-B337-45B7-8D9A-72FFD854C265}" dt="2021-02-05T05:16:16.911" v="84" actId="20577"/>
          <ac:spMkLst>
            <pc:docMk/>
            <pc:sldMk cId="2551136325" sldId="521"/>
            <ac:spMk id="2" creationId="{757CA4E7-4DA5-450A-B2AA-D5A834A437DE}"/>
          </ac:spMkLst>
        </pc:spChg>
        <pc:picChg chg="add mod">
          <ac:chgData name="Khattab, Sherif" userId="c83b1e15-36f3-4f46-aceb-05aac24c545e" providerId="ADAL" clId="{46FCD0CB-B337-45B7-8D9A-72FFD854C265}" dt="2021-02-05T05:16:23.489" v="87" actId="1076"/>
          <ac:picMkLst>
            <pc:docMk/>
            <pc:sldMk cId="2551136325" sldId="521"/>
            <ac:picMk id="7" creationId="{8D2CFE3B-5142-4183-9589-E03C9CDF6A26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17:49.320" v="155" actId="1076"/>
        <pc:sldMkLst>
          <pc:docMk/>
          <pc:sldMk cId="486560120" sldId="522"/>
        </pc:sldMkLst>
        <pc:spChg chg="mod">
          <ac:chgData name="Khattab, Sherif" userId="c83b1e15-36f3-4f46-aceb-05aac24c545e" providerId="ADAL" clId="{46FCD0CB-B337-45B7-8D9A-72FFD854C265}" dt="2021-02-05T05:17:34.012" v="150" actId="20577"/>
          <ac:spMkLst>
            <pc:docMk/>
            <pc:sldMk cId="486560120" sldId="522"/>
            <ac:spMk id="2" creationId="{D69C6A14-21D4-4E76-BE58-7B2900BDB304}"/>
          </ac:spMkLst>
        </pc:spChg>
        <pc:picChg chg="add mod">
          <ac:chgData name="Khattab, Sherif" userId="c83b1e15-36f3-4f46-aceb-05aac24c545e" providerId="ADAL" clId="{46FCD0CB-B337-45B7-8D9A-72FFD854C265}" dt="2021-02-05T05:17:49.320" v="155" actId="1076"/>
          <ac:picMkLst>
            <pc:docMk/>
            <pc:sldMk cId="486560120" sldId="522"/>
            <ac:picMk id="8" creationId="{80A1C212-391A-410A-B4C1-AC9F6CF8E0A3}"/>
          </ac:picMkLst>
        </pc:picChg>
        <pc:inkChg chg="add del">
          <ac:chgData name="Khattab, Sherif" userId="c83b1e15-36f3-4f46-aceb-05aac24c545e" providerId="ADAL" clId="{46FCD0CB-B337-45B7-8D9A-72FFD854C265}" dt="2021-02-05T05:17:37.868" v="152"/>
          <ac:inkMkLst>
            <pc:docMk/>
            <pc:sldMk cId="486560120" sldId="522"/>
            <ac:inkMk id="6" creationId="{DB24E967-5F42-4AFE-A8DE-B30B15055D2B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19:09.872" v="239"/>
        <pc:sldMkLst>
          <pc:docMk/>
          <pc:sldMk cId="1471214150" sldId="523"/>
        </pc:sldMkLst>
        <pc:spChg chg="mod">
          <ac:chgData name="Khattab, Sherif" userId="c83b1e15-36f3-4f46-aceb-05aac24c545e" providerId="ADAL" clId="{46FCD0CB-B337-45B7-8D9A-72FFD854C265}" dt="2021-02-05T05:18:43.546" v="231" actId="20577"/>
          <ac:spMkLst>
            <pc:docMk/>
            <pc:sldMk cId="1471214150" sldId="523"/>
            <ac:spMk id="2" creationId="{CDB4AEF7-50FF-472F-85F4-A9DABECB8696}"/>
          </ac:spMkLst>
        </pc:spChg>
        <pc:grpChg chg="mod">
          <ac:chgData name="Khattab, Sherif" userId="c83b1e15-36f3-4f46-aceb-05aac24c545e" providerId="ADAL" clId="{46FCD0CB-B337-45B7-8D9A-72FFD854C265}" dt="2021-02-05T05:19:09.872" v="239"/>
          <ac:grpSpMkLst>
            <pc:docMk/>
            <pc:sldMk cId="1471214150" sldId="523"/>
            <ac:grpSpMk id="11" creationId="{A4A98851-DE93-467A-8F6D-4EABC5EF59F2}"/>
          </ac:grpSpMkLst>
        </pc:grpChg>
        <pc:picChg chg="add mod">
          <ac:chgData name="Khattab, Sherif" userId="c83b1e15-36f3-4f46-aceb-05aac24c545e" providerId="ADAL" clId="{46FCD0CB-B337-45B7-8D9A-72FFD854C265}" dt="2021-02-05T05:19:02.738" v="236" actId="1076"/>
          <ac:picMkLst>
            <pc:docMk/>
            <pc:sldMk cId="1471214150" sldId="523"/>
            <ac:picMk id="8" creationId="{FDA36A74-3530-4742-B1CD-065576F2A8CA}"/>
          </ac:picMkLst>
        </pc:picChg>
        <pc:inkChg chg="add del">
          <ac:chgData name="Khattab, Sherif" userId="c83b1e15-36f3-4f46-aceb-05aac24c545e" providerId="ADAL" clId="{46FCD0CB-B337-45B7-8D9A-72FFD854C265}" dt="2021-02-05T05:18:47.800" v="233"/>
          <ac:inkMkLst>
            <pc:docMk/>
            <pc:sldMk cId="1471214150" sldId="523"/>
            <ac:inkMk id="6" creationId="{40E2B4C2-AD5B-4063-A201-986E651E3413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9" creationId="{DA9AB03E-E00B-4665-8938-A52D200A126E}"/>
          </ac:inkMkLst>
        </pc:inkChg>
        <pc:inkChg chg="add mod">
          <ac:chgData name="Khattab, Sherif" userId="c83b1e15-36f3-4f46-aceb-05aac24c545e" providerId="ADAL" clId="{46FCD0CB-B337-45B7-8D9A-72FFD854C265}" dt="2021-02-05T05:19:09.872" v="239"/>
          <ac:inkMkLst>
            <pc:docMk/>
            <pc:sldMk cId="1471214150" sldId="523"/>
            <ac:inkMk id="10" creationId="{29C28E9B-61EC-4ED5-BB24-7FAD3C4889FF}"/>
          </ac:inkMkLst>
        </pc:inkChg>
      </pc:sldChg>
      <pc:sldChg chg="addSp delSp modSp new mod">
        <pc:chgData name="Khattab, Sherif" userId="c83b1e15-36f3-4f46-aceb-05aac24c545e" providerId="ADAL" clId="{46FCD0CB-B337-45B7-8D9A-72FFD854C265}" dt="2021-02-05T05:20:14.022" v="281" actId="1076"/>
        <pc:sldMkLst>
          <pc:docMk/>
          <pc:sldMk cId="1839202036" sldId="524"/>
        </pc:sldMkLst>
        <pc:spChg chg="mod">
          <ac:chgData name="Khattab, Sherif" userId="c83b1e15-36f3-4f46-aceb-05aac24c545e" providerId="ADAL" clId="{46FCD0CB-B337-45B7-8D9A-72FFD854C265}" dt="2021-02-05T05:19:58.585" v="276" actId="313"/>
          <ac:spMkLst>
            <pc:docMk/>
            <pc:sldMk cId="1839202036" sldId="524"/>
            <ac:spMk id="2" creationId="{DA45B234-906C-4327-A66D-340E784280B1}"/>
          </ac:spMkLst>
        </pc:spChg>
        <pc:picChg chg="add mod">
          <ac:chgData name="Khattab, Sherif" userId="c83b1e15-36f3-4f46-aceb-05aac24c545e" providerId="ADAL" clId="{46FCD0CB-B337-45B7-8D9A-72FFD854C265}" dt="2021-02-05T05:20:14.022" v="281" actId="1076"/>
          <ac:picMkLst>
            <pc:docMk/>
            <pc:sldMk cId="1839202036" sldId="524"/>
            <ac:picMk id="8" creationId="{D9EDEC10-D877-4151-B693-363E53F82841}"/>
          </ac:picMkLst>
        </pc:picChg>
        <pc:inkChg chg="add del">
          <ac:chgData name="Khattab, Sherif" userId="c83b1e15-36f3-4f46-aceb-05aac24c545e" providerId="ADAL" clId="{46FCD0CB-B337-45B7-8D9A-72FFD854C265}" dt="2021-02-05T05:20:02.561" v="278"/>
          <ac:inkMkLst>
            <pc:docMk/>
            <pc:sldMk cId="1839202036" sldId="524"/>
            <ac:inkMk id="6" creationId="{952350FD-4040-4E7F-9BB5-B37C4FF3A455}"/>
          </ac:inkMkLst>
        </pc:inkChg>
      </pc:sldChg>
      <pc:sldChg chg="addSp modSp new mod">
        <pc:chgData name="Khattab, Sherif" userId="c83b1e15-36f3-4f46-aceb-05aac24c545e" providerId="ADAL" clId="{46FCD0CB-B337-45B7-8D9A-72FFD854C265}" dt="2021-02-05T05:20:55.564" v="323" actId="1076"/>
        <pc:sldMkLst>
          <pc:docMk/>
          <pc:sldMk cId="1301141676" sldId="525"/>
        </pc:sldMkLst>
        <pc:spChg chg="mod">
          <ac:chgData name="Khattab, Sherif" userId="c83b1e15-36f3-4f46-aceb-05aac24c545e" providerId="ADAL" clId="{46FCD0CB-B337-45B7-8D9A-72FFD854C265}" dt="2021-02-05T05:20:48.075" v="320" actId="20577"/>
          <ac:spMkLst>
            <pc:docMk/>
            <pc:sldMk cId="1301141676" sldId="525"/>
            <ac:spMk id="2" creationId="{E6F98BB0-4CEC-42B9-88B0-D3FE7DFFF818}"/>
          </ac:spMkLst>
        </pc:spChg>
        <pc:picChg chg="add mod">
          <ac:chgData name="Khattab, Sherif" userId="c83b1e15-36f3-4f46-aceb-05aac24c545e" providerId="ADAL" clId="{46FCD0CB-B337-45B7-8D9A-72FFD854C265}" dt="2021-02-05T05:20:55.564" v="323" actId="1076"/>
          <ac:picMkLst>
            <pc:docMk/>
            <pc:sldMk cId="1301141676" sldId="525"/>
            <ac:picMk id="7" creationId="{304C1565-54AF-4138-875D-F79543CE7E62}"/>
          </ac:picMkLst>
        </pc:picChg>
      </pc:sldChg>
      <pc:sldChg chg="addSp modSp new mod">
        <pc:chgData name="Khattab, Sherif" userId="c83b1e15-36f3-4f46-aceb-05aac24c545e" providerId="ADAL" clId="{46FCD0CB-B337-45B7-8D9A-72FFD854C265}" dt="2021-02-05T05:21:39.741" v="374" actId="1076"/>
        <pc:sldMkLst>
          <pc:docMk/>
          <pc:sldMk cId="3336646820" sldId="526"/>
        </pc:sldMkLst>
        <pc:spChg chg="mod">
          <ac:chgData name="Khattab, Sherif" userId="c83b1e15-36f3-4f46-aceb-05aac24c545e" providerId="ADAL" clId="{46FCD0CB-B337-45B7-8D9A-72FFD854C265}" dt="2021-02-05T05:21:33.063" v="371" actId="27636"/>
          <ac:spMkLst>
            <pc:docMk/>
            <pc:sldMk cId="3336646820" sldId="526"/>
            <ac:spMk id="2" creationId="{1E30EF80-237B-4976-8DB8-56559DC0E828}"/>
          </ac:spMkLst>
        </pc:spChg>
        <pc:picChg chg="add mod">
          <ac:chgData name="Khattab, Sherif" userId="c83b1e15-36f3-4f46-aceb-05aac24c545e" providerId="ADAL" clId="{46FCD0CB-B337-45B7-8D9A-72FFD854C265}" dt="2021-02-05T05:21:39.741" v="374" actId="1076"/>
          <ac:picMkLst>
            <pc:docMk/>
            <pc:sldMk cId="3336646820" sldId="526"/>
            <ac:picMk id="7" creationId="{42B8B6F8-87F3-49A7-9B45-E2EBAC6FDAAE}"/>
          </ac:picMkLst>
        </pc:picChg>
      </pc:sldChg>
      <pc:sldChg chg="addSp delSp modSp new mod">
        <pc:chgData name="Khattab, Sherif" userId="c83b1e15-36f3-4f46-aceb-05aac24c545e" providerId="ADAL" clId="{46FCD0CB-B337-45B7-8D9A-72FFD854C265}" dt="2021-02-05T05:22:44.588" v="402" actId="20577"/>
        <pc:sldMkLst>
          <pc:docMk/>
          <pc:sldMk cId="3989127528" sldId="527"/>
        </pc:sldMkLst>
        <pc:spChg chg="mod">
          <ac:chgData name="Khattab, Sherif" userId="c83b1e15-36f3-4f46-aceb-05aac24c545e" providerId="ADAL" clId="{46FCD0CB-B337-45B7-8D9A-72FFD854C265}" dt="2021-02-05T05:22:44.588" v="402" actId="20577"/>
          <ac:spMkLst>
            <pc:docMk/>
            <pc:sldMk cId="3989127528" sldId="527"/>
            <ac:spMk id="2" creationId="{FF38CDDC-540B-4AAD-8AB4-1776C73319DA}"/>
          </ac:spMkLst>
        </pc:spChg>
        <pc:picChg chg="add mod">
          <ac:chgData name="Khattab, Sherif" userId="c83b1e15-36f3-4f46-aceb-05aac24c545e" providerId="ADAL" clId="{46FCD0CB-B337-45B7-8D9A-72FFD854C265}" dt="2021-02-05T05:22:40.335" v="401" actId="1076"/>
          <ac:picMkLst>
            <pc:docMk/>
            <pc:sldMk cId="3989127528" sldId="527"/>
            <ac:picMk id="8" creationId="{A8713976-5557-47F2-9EF8-4A93BF892B62}"/>
          </ac:picMkLst>
        </pc:picChg>
        <pc:inkChg chg="add del">
          <ac:chgData name="Khattab, Sherif" userId="c83b1e15-36f3-4f46-aceb-05aac24c545e" providerId="ADAL" clId="{46FCD0CB-B337-45B7-8D9A-72FFD854C265}" dt="2021-02-05T05:22:29.766" v="397"/>
          <ac:inkMkLst>
            <pc:docMk/>
            <pc:sldMk cId="3989127528" sldId="527"/>
            <ac:inkMk id="6" creationId="{5BCB9D0A-9B07-4CAF-B544-8FD554B0A7E0}"/>
          </ac:inkMkLst>
        </pc:ink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261D0C2-0500-2A46-9B9D-C0C273DF6DE7}"/>
    <pc:docChg chg="modSld">
      <pc:chgData name="Khattab, Sherif" userId="c83b1e15-36f3-4f46-aceb-05aac24c545e" providerId="ADAL" clId="{8261D0C2-0500-2A46-9B9D-C0C273DF6DE7}" dt="2021-09-01T06:15:12.067" v="0"/>
      <pc:docMkLst>
        <pc:docMk/>
      </pc:docMkLst>
      <pc:sldChg chg="modSp">
        <pc:chgData name="Khattab, Sherif" userId="c83b1e15-36f3-4f46-aceb-05aac24c545e" providerId="ADAL" clId="{8261D0C2-0500-2A46-9B9D-C0C273DF6DE7}" dt="2021-09-01T06:15:12.067" v="0"/>
        <pc:sldMkLst>
          <pc:docMk/>
          <pc:sldMk cId="1330366002" sldId="454"/>
        </pc:sldMkLst>
        <pc:spChg chg="mod">
          <ac:chgData name="Khattab, Sherif" userId="c83b1e15-36f3-4f46-aceb-05aac24c545e" providerId="ADAL" clId="{8261D0C2-0500-2A46-9B9D-C0C273DF6DE7}" dt="2021-09-01T06:15:12.06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4C86C03-C763-42DA-B059-3AD75A419F7E}"/>
    <pc:docChg chg="delSld">
      <pc:chgData name="Khattab, Sherif" userId="c83b1e15-36f3-4f46-aceb-05aac24c545e" providerId="ADAL" clId="{B4C86C03-C763-42DA-B059-3AD75A419F7E}" dt="2022-02-01T16:27:14.001" v="2" actId="2696"/>
      <pc:docMkLst>
        <pc:docMk/>
      </pc:docMkLst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321724849" sldId="32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35181067" sldId="372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4218373473" sldId="507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2005153346" sldId="508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2276284397" sldId="531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715489830" sldId="532"/>
        </pc:sldMkLst>
      </pc:sldChg>
      <pc:sldChg chg="del">
        <pc:chgData name="Khattab, Sherif" userId="c83b1e15-36f3-4f46-aceb-05aac24c545e" providerId="ADAL" clId="{B4C86C03-C763-42DA-B059-3AD75A419F7E}" dt="2022-01-18T05:32:16.085" v="0" actId="2696"/>
        <pc:sldMkLst>
          <pc:docMk/>
          <pc:sldMk cId="4123278128" sldId="533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4075118613" sldId="540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B4C86C03-C763-42DA-B059-3AD75A419F7E}" dt="2022-02-01T16:24:16.175" v="1" actId="2696"/>
        <pc:sldMkLst>
          <pc:docMk/>
          <pc:sldMk cId="2879040013" sldId="550"/>
        </pc:sldMkLst>
      </pc:sldChg>
      <pc:sldChg chg="del">
        <pc:chgData name="Khattab, Sherif" userId="c83b1e15-36f3-4f46-aceb-05aac24c545e" providerId="ADAL" clId="{B4C86C03-C763-42DA-B059-3AD75A419F7E}" dt="2022-02-01T16:27:14.001" v="2" actId="2696"/>
        <pc:sldMkLst>
          <pc:docMk/>
          <pc:sldMk cId="3046526653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91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51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A36E295-4768-EF86-6421-3902116D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does the fork return zero for all children?</a:t>
            </a:r>
          </a:p>
          <a:p>
            <a:r>
              <a:rPr lang="en-US" dirty="0"/>
              <a:t>Somewhat confused about what order the various forks will actually form. I see why and from where they form, but not how it decides which one to run</a:t>
            </a:r>
          </a:p>
          <a:p>
            <a:r>
              <a:rPr lang="en-US" dirty="0"/>
              <a:t>how are all processes a fork of another process? </a:t>
            </a:r>
            <a:r>
              <a:rPr lang="en-US" dirty="0" err="1"/>
              <a:t>i</a:t>
            </a:r>
            <a:r>
              <a:rPr lang="en-US" dirty="0"/>
              <a:t> know the root of the tree is another process in the OS, but </a:t>
            </a:r>
            <a:r>
              <a:rPr lang="en-US" dirty="0" err="1"/>
              <a:t>i</a:t>
            </a:r>
            <a:r>
              <a:rPr lang="en-US" dirty="0"/>
              <a:t> don't get how for example a program you create and execute is a fork of something else.</a:t>
            </a:r>
          </a:p>
          <a:p>
            <a:r>
              <a:rPr lang="en-US" dirty="0"/>
              <a:t>the forking process with child processes. The relationship between the number of child processes created and the number of times fork() is called by the parent process</a:t>
            </a:r>
          </a:p>
          <a:p>
            <a:r>
              <a:rPr lang="en-US" dirty="0"/>
              <a:t>what int fork returns for the child and parent process</a:t>
            </a:r>
          </a:p>
          <a:p>
            <a:r>
              <a:rPr lang="en-US" dirty="0"/>
              <a:t>practical uses of forking?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B3-111A-C945-877F-BD121C1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CA4-7F32-6E46-B96D-A3EDD0F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are processes created and terminated?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E739-D83C-374A-949E-F1270A671D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11F79-F380-EE4F-BED9-5F77D563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202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6EB-0D8A-984E-BF9C-7A22C2C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925-D340-024F-A2A1-CC98AE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fork()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Parent process: the process that calls fork()</a:t>
            </a:r>
          </a:p>
          <a:p>
            <a:r>
              <a:rPr lang="en-US" dirty="0"/>
              <a:t>Child process: the process that gets created</a:t>
            </a:r>
          </a:p>
          <a:p>
            <a:r>
              <a:rPr lang="en-US" dirty="0"/>
              <a:t>Memory of parent process copied to child process</a:t>
            </a:r>
          </a:p>
          <a:p>
            <a:pPr lvl="1"/>
            <a:r>
              <a:rPr lang="en-US" dirty="0"/>
              <a:t>Too much copying</a:t>
            </a:r>
          </a:p>
          <a:p>
            <a:pPr lvl="1"/>
            <a:r>
              <a:rPr lang="en-US" dirty="0"/>
              <a:t>Even not necessary sometimes</a:t>
            </a:r>
          </a:p>
          <a:p>
            <a:pPr lvl="2"/>
            <a:r>
              <a:rPr lang="en-US" dirty="0"/>
              <a:t>e.g., fork() followed by exec() to run a different program</a:t>
            </a:r>
          </a:p>
          <a:p>
            <a:pPr lvl="1"/>
            <a:r>
              <a:rPr lang="en-US" dirty="0"/>
              <a:t>Optimization trick:</a:t>
            </a:r>
          </a:p>
          <a:p>
            <a:pPr lvl="2"/>
            <a:r>
              <a:rPr lang="en-US" dirty="0"/>
              <a:t>copy-on-write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208F-A792-EE4F-90A9-6AD02E9DF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83E8-2CF3-934C-8083-4BE6F2FD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9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88C2-90C0-4281-8F19-8017FCAE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F9FA-DAFD-4DE4-AD59-D7089A80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E848-6237-4A85-8183-21CF5531CC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6A217-CDDC-46DE-93C8-513C349AD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5623B-4145-41B2-94CD-10A91BE4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1" y="795845"/>
            <a:ext cx="3791413" cy="63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Via </a:t>
            </a:r>
            <a:r>
              <a:rPr lang="en-US" altLang="en-US" b="1" dirty="0">
                <a:latin typeface="Courier New" charset="0"/>
                <a:ea typeface="MS PGothic" charset="-128"/>
              </a:rPr>
              <a:t>exit</a:t>
            </a:r>
            <a:r>
              <a:rPr lang="en-US" altLang="en-US" dirty="0">
                <a:ea typeface="MS PGothic" charset="-128"/>
              </a:rPr>
              <a:t>(), </a:t>
            </a:r>
            <a:r>
              <a:rPr lang="en-US" altLang="en-US" b="1" dirty="0">
                <a:latin typeface="Courier New" charset="0"/>
                <a:ea typeface="MS PGothic" charset="-128"/>
              </a:rPr>
              <a:t>abort</a:t>
            </a:r>
            <a:r>
              <a:rPr lang="en-US" altLang="en-US" dirty="0">
                <a:ea typeface="MS PGothic" charset="-128"/>
              </a:rPr>
              <a:t>(), or </a:t>
            </a:r>
            <a:r>
              <a:rPr lang="en-US" altLang="en-US" b="1" dirty="0">
                <a:latin typeface="Courier New" charset="0"/>
                <a:ea typeface="MS PGothic" charset="-128"/>
              </a:rPr>
              <a:t>kill() </a:t>
            </a:r>
            <a:r>
              <a:rPr lang="en-US" altLang="en-US" dirty="0" err="1">
                <a:ea typeface="MS PGothic" charset="-128"/>
              </a:rPr>
              <a:t>syscalls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</a:t>
            </a:r>
            <a:r>
              <a:rPr lang="en-US" altLang="en-US" dirty="0" err="1">
                <a:ea typeface="MS PGothic" charset="-128"/>
              </a:rPr>
              <a:t>call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.</a:t>
            </a:r>
            <a:r>
              <a:rPr lang="en-US" altLang="en-US" dirty="0" err="1">
                <a:ea typeface="MS PGothic" charset="-128"/>
              </a:rPr>
              <a:t>The</a:t>
            </a:r>
            <a:r>
              <a:rPr lang="en-US" altLang="en-US" dirty="0">
                <a:ea typeface="MS PGothic" charset="-128"/>
              </a:rPr>
              <a:t>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When a process terminates</a:t>
            </a:r>
          </a:p>
          <a:p>
            <a:pPr lvl="1"/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pPr lvl="1"/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  <a:p>
            <a:pPr lvl="2"/>
            <a:r>
              <a:rPr lang="en-US" altLang="en-US" sz="2800" dirty="0">
                <a:ea typeface="MS PGothic" charset="-128"/>
              </a:rPr>
              <a:t>adopted by the </a:t>
            </a:r>
            <a:r>
              <a:rPr lang="en-US" altLang="en-US" sz="3200" b="1" dirty="0" err="1">
                <a:latin typeface="Courier New" charset="0"/>
                <a:ea typeface="MS PGothic" charset="-128"/>
              </a:rPr>
              <a:t>init</a:t>
            </a:r>
            <a:r>
              <a:rPr lang="en-US" altLang="en-US" sz="2800" dirty="0">
                <a:ea typeface="MS PGothic" charset="-128"/>
              </a:rPr>
              <a:t>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daemon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 dirty="0"/>
              <a:t>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08C4648-C13A-A547-ABA8-14DA70E0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91666FD-EDA0-044F-A826-5F64B00DC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Synchronization issues apply to </a:t>
            </a:r>
            <a:r>
              <a:rPr lang="en-US" altLang="en-US" i="1" u="sng" dirty="0"/>
              <a:t>threads</a:t>
            </a:r>
            <a:r>
              <a:rPr lang="en-US" altLang="en-US" dirty="0"/>
              <a:t> as well	</a:t>
            </a:r>
          </a:p>
          <a:p>
            <a:pPr lvl="1"/>
            <a:r>
              <a:rPr lang="en-US" altLang="en-US" dirty="0"/>
              <a:t>Threads can share data easily (same address space)</a:t>
            </a:r>
          </a:p>
          <a:p>
            <a:pPr lvl="1"/>
            <a:r>
              <a:rPr lang="en-US" altLang="en-US" dirty="0"/>
              <a:t>Other two issues apply to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0E46-AD06-A84D-A403-48FFDDB68B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74981-ADDA-9144-ACB5-CE4649DD2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4EF06AB-4700-6A49-AA92-7F6FC9BCAF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4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 and recitations are back in-person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 is due next Monday at 11:59 pm</a:t>
            </a:r>
          </a:p>
          <a:p>
            <a:pPr lvl="1"/>
            <a:r>
              <a:rPr lang="en-US" dirty="0"/>
              <a:t>Lab 1 is due on 2/4 at 11:59 pm</a:t>
            </a:r>
          </a:p>
          <a:p>
            <a:pPr lvl="1"/>
            <a:r>
              <a:rPr lang="en-US" dirty="0"/>
              <a:t>Project 1 is due on 2/18 at 11:59 pm</a:t>
            </a:r>
          </a:p>
          <a:p>
            <a:pPr lvl="2"/>
            <a:r>
              <a:rPr lang="en-US" dirty="0"/>
              <a:t>Explained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09" y="962664"/>
            <a:ext cx="8893270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Three-usage problems of Semaphores</a:t>
            </a:r>
          </a:p>
          <a:p>
            <a:pPr lvl="1"/>
            <a:r>
              <a:rPr lang="en-US" dirty="0"/>
              <a:t>compromising mutual exclusion</a:t>
            </a:r>
          </a:p>
          <a:p>
            <a:pPr lvl="2"/>
            <a:r>
              <a:rPr lang="en-US" b="1" dirty="0"/>
              <a:t>Solution: Mutex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b="1" dirty="0"/>
              <a:t>Solution: Not yet discussed</a:t>
            </a:r>
          </a:p>
          <a:p>
            <a:pPr lvl="1"/>
            <a:r>
              <a:rPr lang="en-US" dirty="0"/>
              <a:t>priority inversion</a:t>
            </a:r>
          </a:p>
          <a:p>
            <a:pPr lvl="2"/>
            <a:r>
              <a:rPr lang="en-US" b="1" dirty="0"/>
              <a:t>Solution: priority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1F8A-8A6A-1448-8115-67154121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(basic concepts)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1E4-3E2D-8B4C-9E58-E7BDB66C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  <a:p>
            <a:r>
              <a:rPr lang="en-US" dirty="0"/>
              <a:t>mutual exclusion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1001-5919-6F44-988F-F6CE33A1D1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2779E-1177-DB45-BCF3-5C02419378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6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(semaphore)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 dirty="0"/>
              <a:t>What the semaphore value means.</a:t>
            </a:r>
          </a:p>
          <a:p>
            <a:r>
              <a:rPr lang="en-US" dirty="0"/>
              <a:t>Can we see a process that utilizes a semaphore/spinlock and trace it?</a:t>
            </a:r>
          </a:p>
          <a:p>
            <a:r>
              <a:rPr lang="en-US" dirty="0"/>
              <a:t>Where we move after down is called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EF08-A9C1-0844-BDB7-14A7F3C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(Mutex)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BFC5-286E-4943-B3DE-34E53E1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mutex, what happens when a process tries to up() when it hasn't down()'d, does it skip over the instruction or does it do something else?</a:t>
            </a:r>
          </a:p>
          <a:p>
            <a:r>
              <a:rPr lang="en-US" dirty="0"/>
              <a:t>how does a mutex semaphore verify that the same process that called down on it in the first place is the one that called up on it?</a:t>
            </a:r>
          </a:p>
          <a:p>
            <a:r>
              <a:rPr lang="en-US" dirty="0"/>
              <a:t>Can a mutex have a negative value or is it only 0 or 1?</a:t>
            </a:r>
          </a:p>
          <a:p>
            <a:r>
              <a:rPr lang="en-US" dirty="0"/>
              <a:t>Advantages/disadvantages of Mutex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34A6-D23E-2544-AC5B-AB41266D64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E48F-C916-3A40-962C-B784C8F4A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15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(priority 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priority inheritance?</a:t>
            </a:r>
          </a:p>
          <a:p>
            <a:r>
              <a:rPr lang="en-US" dirty="0"/>
              <a:t>I'm confused on what the solution for priority inversion is or did we not mention it yet?</a:t>
            </a:r>
          </a:p>
          <a:p>
            <a:r>
              <a:rPr lang="en-US" dirty="0"/>
              <a:t>Does Priority Inheritance solve the Deadlock and Starvation problems along with the Priority Inversion problem?</a:t>
            </a:r>
          </a:p>
          <a:p>
            <a:r>
              <a:rPr lang="en-US" dirty="0"/>
              <a:t>Why running P1 in the priority inversion question not down the semaphore?</a:t>
            </a:r>
          </a:p>
          <a:p>
            <a:r>
              <a:rPr lang="en-US" dirty="0"/>
              <a:t>Does priority inversion (of semaphores) cause the lower process to run instead of the higher priority process indefinitely or does this resolve itself? If so how?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65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6" y="741590"/>
            <a:ext cx="9377344" cy="62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7C8-67E6-394B-BFBB-5C446714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(forking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ADFB-A0E8-1242-BC12-4F0E10E8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fork creates copies of the process that called it, how can you tell which copy has priority to run first?</a:t>
            </a:r>
          </a:p>
          <a:p>
            <a:r>
              <a:rPr lang="en-US" dirty="0"/>
              <a:t>child processes &amp; where they pick up in the code</a:t>
            </a:r>
          </a:p>
          <a:p>
            <a:r>
              <a:rPr lang="en-US" dirty="0"/>
              <a:t>Not exactly sure how semaphores are inherited between processes</a:t>
            </a:r>
          </a:p>
          <a:p>
            <a:r>
              <a:rPr lang="en-US" dirty="0"/>
              <a:t>In the last example, when p1 calls fork and creates the child p3, will p1’s PCB be copied to p3, which means the content of p0’s </a:t>
            </a:r>
            <a:r>
              <a:rPr lang="en-US" dirty="0" err="1"/>
              <a:t>pcb</a:t>
            </a:r>
            <a:r>
              <a:rPr lang="en-US" dirty="0"/>
              <a:t> will be in p3 too?</a:t>
            </a:r>
          </a:p>
          <a:p>
            <a:r>
              <a:rPr lang="en-US" dirty="0"/>
              <a:t>What is a PID and how is it related to the return value of fork()?</a:t>
            </a:r>
          </a:p>
          <a:p>
            <a:r>
              <a:rPr lang="en-US" dirty="0"/>
              <a:t>P3 is forked and created before P2 so why is it named P2? Is it simply renamed after P1 gets forked again?</a:t>
            </a:r>
          </a:p>
          <a:p>
            <a:r>
              <a:rPr lang="en-US" dirty="0"/>
              <a:t>Is the order of possible outcomes from a forking program the permutation of any of the leaf nodes from a forking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23B6-2383-D247-B6D0-ABA7C359F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2411-79D4-A54F-A850-C441B5112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4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1012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(basic concepts)</vt:lpstr>
      <vt:lpstr>Muddiest Points (semaphore)</vt:lpstr>
      <vt:lpstr>Muddiest Points (Mutex)</vt:lpstr>
      <vt:lpstr>Muddiest Points (priority inheritance)</vt:lpstr>
      <vt:lpstr>Semaphore Usage Problem: Priority Inversion</vt:lpstr>
      <vt:lpstr>Muddiest Points (forking 1)</vt:lpstr>
      <vt:lpstr>fork()’s of fork()’s</vt:lpstr>
      <vt:lpstr>Muddiest Points (forking 2)</vt:lpstr>
      <vt:lpstr>Today’s Problem/Question</vt:lpstr>
      <vt:lpstr>Process Lifecycle (AKA Process States)</vt:lpstr>
      <vt:lpstr>Process Creation</vt:lpstr>
      <vt:lpstr>fork() example</vt:lpstr>
      <vt:lpstr>Process Termination</vt:lpstr>
      <vt:lpstr>Orphan vs. Zombie Processes</vt:lpstr>
      <vt:lpstr>Benefits of Orphan Processes</vt:lpstr>
      <vt:lpstr>Thread Synchronization</vt:lpstr>
      <vt:lpstr>Process vs.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10</cp:revision>
  <dcterms:modified xsi:type="dcterms:W3CDTF">2023-01-12T18:45:11Z</dcterms:modified>
</cp:coreProperties>
</file>