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71"/>
  </p:notesMasterIdLst>
  <p:sldIdLst>
    <p:sldId id="454" r:id="rId2"/>
    <p:sldId id="496" r:id="rId3"/>
    <p:sldId id="530" r:id="rId4"/>
    <p:sldId id="500" r:id="rId5"/>
    <p:sldId id="555" r:id="rId6"/>
    <p:sldId id="553" r:id="rId7"/>
    <p:sldId id="554" r:id="rId8"/>
    <p:sldId id="556" r:id="rId9"/>
    <p:sldId id="557" r:id="rId10"/>
    <p:sldId id="558" r:id="rId11"/>
    <p:sldId id="559" r:id="rId12"/>
    <p:sldId id="560" r:id="rId13"/>
    <p:sldId id="561" r:id="rId14"/>
    <p:sldId id="562" r:id="rId15"/>
    <p:sldId id="563" r:id="rId16"/>
    <p:sldId id="564" r:id="rId17"/>
    <p:sldId id="565" r:id="rId18"/>
    <p:sldId id="566" r:id="rId19"/>
    <p:sldId id="567" r:id="rId20"/>
    <p:sldId id="568" r:id="rId21"/>
    <p:sldId id="570" r:id="rId22"/>
    <p:sldId id="569" r:id="rId23"/>
    <p:sldId id="571" r:id="rId24"/>
    <p:sldId id="572" r:id="rId25"/>
    <p:sldId id="573" r:id="rId26"/>
    <p:sldId id="574" r:id="rId27"/>
    <p:sldId id="575" r:id="rId28"/>
    <p:sldId id="576" r:id="rId29"/>
    <p:sldId id="577" r:id="rId30"/>
    <p:sldId id="578" r:id="rId31"/>
    <p:sldId id="579" r:id="rId32"/>
    <p:sldId id="580" r:id="rId33"/>
    <p:sldId id="581" r:id="rId34"/>
    <p:sldId id="582" r:id="rId35"/>
    <p:sldId id="583" r:id="rId36"/>
    <p:sldId id="584" r:id="rId37"/>
    <p:sldId id="585" r:id="rId38"/>
    <p:sldId id="587" r:id="rId39"/>
    <p:sldId id="588" r:id="rId40"/>
    <p:sldId id="589" r:id="rId41"/>
    <p:sldId id="590" r:id="rId42"/>
    <p:sldId id="591" r:id="rId43"/>
    <p:sldId id="592" r:id="rId44"/>
    <p:sldId id="593" r:id="rId45"/>
    <p:sldId id="594" r:id="rId46"/>
    <p:sldId id="595" r:id="rId47"/>
    <p:sldId id="596" r:id="rId48"/>
    <p:sldId id="597" r:id="rId49"/>
    <p:sldId id="598" r:id="rId50"/>
    <p:sldId id="599" r:id="rId51"/>
    <p:sldId id="618" r:id="rId52"/>
    <p:sldId id="600" r:id="rId53"/>
    <p:sldId id="601" r:id="rId54"/>
    <p:sldId id="602" r:id="rId55"/>
    <p:sldId id="603" r:id="rId56"/>
    <p:sldId id="604" r:id="rId57"/>
    <p:sldId id="605" r:id="rId58"/>
    <p:sldId id="606" r:id="rId59"/>
    <p:sldId id="607" r:id="rId60"/>
    <p:sldId id="608" r:id="rId61"/>
    <p:sldId id="609" r:id="rId62"/>
    <p:sldId id="610" r:id="rId63"/>
    <p:sldId id="611" r:id="rId64"/>
    <p:sldId id="612" r:id="rId65"/>
    <p:sldId id="613" r:id="rId66"/>
    <p:sldId id="614" r:id="rId67"/>
    <p:sldId id="615" r:id="rId68"/>
    <p:sldId id="616" r:id="rId69"/>
    <p:sldId id="617" r:id="rId70"/>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5"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CC"/>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1D3A5-E2E4-46F9-B996-DBECA100E392}" v="1" dt="2023-01-12T18:44:58.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77" d="100"/>
          <a:sy n="77" d="100"/>
        </p:scale>
        <p:origin x="909" y="63"/>
      </p:cViewPr>
      <p:guideLst>
        <p:guide orient="horz" pos="2165"/>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Sherif Khattab" userId="c83b1e15-36f3-4f46-aceb-05aac24c545e" providerId="ADAL" clId="{E1EAD635-061C-4258-A5A4-8AD0188F3CAD}"/>
    <pc:docChg chg="custSel addSld modSld">
      <pc:chgData name="Sherif Khattab" userId="c83b1e15-36f3-4f46-aceb-05aac24c545e" providerId="ADAL" clId="{E1EAD635-061C-4258-A5A4-8AD0188F3CAD}" dt="2021-02-10T05:09:11.431" v="187" actId="1076"/>
      <pc:docMkLst>
        <pc:docMk/>
      </pc:docMkLst>
      <pc:sldChg chg="addSp modSp new mod">
        <pc:chgData name="Sherif Khattab" userId="c83b1e15-36f3-4f46-aceb-05aac24c545e" providerId="ADAL" clId="{E1EAD635-061C-4258-A5A4-8AD0188F3CAD}" dt="2021-02-10T05:06:34.906" v="62" actId="1076"/>
        <pc:sldMkLst>
          <pc:docMk/>
          <pc:sldMk cId="1419211419" sldId="518"/>
        </pc:sldMkLst>
        <pc:spChg chg="mod">
          <ac:chgData name="Sherif Khattab" userId="c83b1e15-36f3-4f46-aceb-05aac24c545e" providerId="ADAL" clId="{E1EAD635-061C-4258-A5A4-8AD0188F3CAD}" dt="2021-02-10T05:06:27.802" v="59" actId="20577"/>
          <ac:spMkLst>
            <pc:docMk/>
            <pc:sldMk cId="1419211419" sldId="518"/>
            <ac:spMk id="2" creationId="{3AF6C6BC-021C-455A-A871-1DEC631127E9}"/>
          </ac:spMkLst>
        </pc:spChg>
        <pc:picChg chg="add mod">
          <ac:chgData name="Sherif Khattab" userId="c83b1e15-36f3-4f46-aceb-05aac24c545e" providerId="ADAL" clId="{E1EAD635-061C-4258-A5A4-8AD0188F3CAD}" dt="2021-02-10T05:06:34.906" v="62" actId="1076"/>
          <ac:picMkLst>
            <pc:docMk/>
            <pc:sldMk cId="1419211419" sldId="518"/>
            <ac:picMk id="7" creationId="{7CD1CDD8-D760-4928-A96D-4D692802B706}"/>
          </ac:picMkLst>
        </pc:picChg>
      </pc:sldChg>
      <pc:sldChg chg="addSp modSp new mod">
        <pc:chgData name="Sherif Khattab" userId="c83b1e15-36f3-4f46-aceb-05aac24c545e" providerId="ADAL" clId="{E1EAD635-061C-4258-A5A4-8AD0188F3CAD}" dt="2021-02-10T05:07:31.041" v="110" actId="1076"/>
        <pc:sldMkLst>
          <pc:docMk/>
          <pc:sldMk cId="2259346312" sldId="519"/>
        </pc:sldMkLst>
        <pc:spChg chg="mod">
          <ac:chgData name="Sherif Khattab" userId="c83b1e15-36f3-4f46-aceb-05aac24c545e" providerId="ADAL" clId="{E1EAD635-061C-4258-A5A4-8AD0188F3CAD}" dt="2021-02-10T05:07:25.052" v="107" actId="20577"/>
          <ac:spMkLst>
            <pc:docMk/>
            <pc:sldMk cId="2259346312" sldId="519"/>
            <ac:spMk id="2" creationId="{FB22F7CC-CBC9-458C-A4C4-7FEF2B3B530E}"/>
          </ac:spMkLst>
        </pc:spChg>
        <pc:picChg chg="add mod">
          <ac:chgData name="Sherif Khattab" userId="c83b1e15-36f3-4f46-aceb-05aac24c545e" providerId="ADAL" clId="{E1EAD635-061C-4258-A5A4-8AD0188F3CAD}" dt="2021-02-10T05:07:31.041" v="110" actId="1076"/>
          <ac:picMkLst>
            <pc:docMk/>
            <pc:sldMk cId="2259346312" sldId="519"/>
            <ac:picMk id="7" creationId="{BA4734EE-3E8F-403F-8361-18EE1ADEF230}"/>
          </ac:picMkLst>
        </pc:picChg>
      </pc:sldChg>
      <pc:sldChg chg="addSp modSp new mod">
        <pc:chgData name="Sherif Khattab" userId="c83b1e15-36f3-4f46-aceb-05aac24c545e" providerId="ADAL" clId="{E1EAD635-061C-4258-A5A4-8AD0188F3CAD}" dt="2021-02-10T05:07:57.543" v="134" actId="1076"/>
        <pc:sldMkLst>
          <pc:docMk/>
          <pc:sldMk cId="4082589092" sldId="520"/>
        </pc:sldMkLst>
        <pc:spChg chg="mod">
          <ac:chgData name="Sherif Khattab" userId="c83b1e15-36f3-4f46-aceb-05aac24c545e" providerId="ADAL" clId="{E1EAD635-061C-4258-A5A4-8AD0188F3CAD}" dt="2021-02-10T05:07:51.774" v="131" actId="20577"/>
          <ac:spMkLst>
            <pc:docMk/>
            <pc:sldMk cId="4082589092" sldId="520"/>
            <ac:spMk id="2" creationId="{E5E312AE-D555-4035-A1DB-43C54DAD4266}"/>
          </ac:spMkLst>
        </pc:spChg>
        <pc:picChg chg="add mod">
          <ac:chgData name="Sherif Khattab" userId="c83b1e15-36f3-4f46-aceb-05aac24c545e" providerId="ADAL" clId="{E1EAD635-061C-4258-A5A4-8AD0188F3CAD}" dt="2021-02-10T05:07:57.543" v="134" actId="1076"/>
          <ac:picMkLst>
            <pc:docMk/>
            <pc:sldMk cId="4082589092" sldId="520"/>
            <ac:picMk id="7" creationId="{F31060CF-29B4-4D75-9B2D-973A5842F347}"/>
          </ac:picMkLst>
        </pc:picChg>
      </pc:sldChg>
      <pc:sldChg chg="addSp modSp new mod">
        <pc:chgData name="Sherif Khattab" userId="c83b1e15-36f3-4f46-aceb-05aac24c545e" providerId="ADAL" clId="{E1EAD635-061C-4258-A5A4-8AD0188F3CAD}" dt="2021-02-10T05:09:11.431" v="187" actId="1076"/>
        <pc:sldMkLst>
          <pc:docMk/>
          <pc:sldMk cId="3876805328" sldId="521"/>
        </pc:sldMkLst>
        <pc:spChg chg="mod">
          <ac:chgData name="Sherif Khattab" userId="c83b1e15-36f3-4f46-aceb-05aac24c545e" providerId="ADAL" clId="{E1EAD635-061C-4258-A5A4-8AD0188F3CAD}" dt="2021-02-10T05:09:06.142" v="184" actId="27636"/>
          <ac:spMkLst>
            <pc:docMk/>
            <pc:sldMk cId="3876805328" sldId="521"/>
            <ac:spMk id="2" creationId="{AB783B47-1930-4A9F-9E13-6CC8546BF0FC}"/>
          </ac:spMkLst>
        </pc:spChg>
        <pc:picChg chg="add mod">
          <ac:chgData name="Sherif Khattab" userId="c83b1e15-36f3-4f46-aceb-05aac24c545e" providerId="ADAL" clId="{E1EAD635-061C-4258-A5A4-8AD0188F3CAD}" dt="2021-02-10T05:09:11.431" v="187" actId="1076"/>
          <ac:picMkLst>
            <pc:docMk/>
            <pc:sldMk cId="3876805328" sldId="521"/>
            <ac:picMk id="7" creationId="{D95A57D0-305B-48FD-9482-57F430AEEB62}"/>
          </ac:picMkLst>
        </pc:pic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DB115453-F3AC-CA4C-A104-E84842BDF35F}"/>
    <pc:docChg chg="undo custSel addSld delSld modSld sldOrd">
      <pc:chgData name="Khattab, Sherif" userId="c83b1e15-36f3-4f46-aceb-05aac24c545e" providerId="ADAL" clId="{DB115453-F3AC-CA4C-A104-E84842BDF35F}" dt="2021-02-04T15:47:51.327" v="632" actId="20577"/>
      <pc:docMkLst>
        <pc:docMk/>
      </pc:docMkLst>
      <pc:sldChg chg="del">
        <pc:chgData name="Khattab, Sherif" userId="c83b1e15-36f3-4f46-aceb-05aac24c545e" providerId="ADAL" clId="{DB115453-F3AC-CA4C-A104-E84842BDF35F}" dt="2021-02-04T15:33:43.441" v="248" actId="2696"/>
        <pc:sldMkLst>
          <pc:docMk/>
          <pc:sldMk cId="3681208715" sldId="257"/>
        </pc:sldMkLst>
      </pc:sldChg>
      <pc:sldChg chg="del">
        <pc:chgData name="Khattab, Sherif" userId="c83b1e15-36f3-4f46-aceb-05aac24c545e" providerId="ADAL" clId="{DB115453-F3AC-CA4C-A104-E84842BDF35F}" dt="2021-02-04T15:33:43.441" v="248" actId="2696"/>
        <pc:sldMkLst>
          <pc:docMk/>
          <pc:sldMk cId="1664517503" sldId="258"/>
        </pc:sldMkLst>
      </pc:sldChg>
      <pc:sldChg chg="del">
        <pc:chgData name="Khattab, Sherif" userId="c83b1e15-36f3-4f46-aceb-05aac24c545e" providerId="ADAL" clId="{DB115453-F3AC-CA4C-A104-E84842BDF35F}" dt="2021-02-04T14:40:10.021" v="0" actId="2696"/>
        <pc:sldMkLst>
          <pc:docMk/>
          <pc:sldMk cId="1004035158" sldId="259"/>
        </pc:sldMkLst>
      </pc:sldChg>
      <pc:sldChg chg="del">
        <pc:chgData name="Khattab, Sherif" userId="c83b1e15-36f3-4f46-aceb-05aac24c545e" providerId="ADAL" clId="{DB115453-F3AC-CA4C-A104-E84842BDF35F}" dt="2021-02-04T15:33:43.441" v="248" actId="2696"/>
        <pc:sldMkLst>
          <pc:docMk/>
          <pc:sldMk cId="3230569327" sldId="260"/>
        </pc:sldMkLst>
      </pc:sldChg>
      <pc:sldChg chg="del">
        <pc:chgData name="Khattab, Sherif" userId="c83b1e15-36f3-4f46-aceb-05aac24c545e" providerId="ADAL" clId="{DB115453-F3AC-CA4C-A104-E84842BDF35F}" dt="2021-02-04T14:40:10.021" v="0" actId="2696"/>
        <pc:sldMkLst>
          <pc:docMk/>
          <pc:sldMk cId="1444142485" sldId="261"/>
        </pc:sldMkLst>
      </pc:sldChg>
      <pc:sldChg chg="del">
        <pc:chgData name="Khattab, Sherif" userId="c83b1e15-36f3-4f46-aceb-05aac24c545e" providerId="ADAL" clId="{DB115453-F3AC-CA4C-A104-E84842BDF35F}" dt="2021-02-04T14:40:10.021" v="0" actId="2696"/>
        <pc:sldMkLst>
          <pc:docMk/>
          <pc:sldMk cId="516417489" sldId="262"/>
        </pc:sldMkLst>
      </pc:sldChg>
      <pc:sldChg chg="del">
        <pc:chgData name="Khattab, Sherif" userId="c83b1e15-36f3-4f46-aceb-05aac24c545e" providerId="ADAL" clId="{DB115453-F3AC-CA4C-A104-E84842BDF35F}" dt="2021-02-04T14:40:10.021" v="0" actId="2696"/>
        <pc:sldMkLst>
          <pc:docMk/>
          <pc:sldMk cId="561583903" sldId="263"/>
        </pc:sldMkLst>
      </pc:sldChg>
      <pc:sldChg chg="del">
        <pc:chgData name="Khattab, Sherif" userId="c83b1e15-36f3-4f46-aceb-05aac24c545e" providerId="ADAL" clId="{DB115453-F3AC-CA4C-A104-E84842BDF35F}" dt="2021-02-04T14:40:10.021" v="0" actId="2696"/>
        <pc:sldMkLst>
          <pc:docMk/>
          <pc:sldMk cId="982315759" sldId="264"/>
        </pc:sldMkLst>
      </pc:sldChg>
      <pc:sldChg chg="del">
        <pc:chgData name="Khattab, Sherif" userId="c83b1e15-36f3-4f46-aceb-05aac24c545e" providerId="ADAL" clId="{DB115453-F3AC-CA4C-A104-E84842BDF35F}" dt="2021-02-04T14:40:10.021" v="0" actId="2696"/>
        <pc:sldMkLst>
          <pc:docMk/>
          <pc:sldMk cId="423130617" sldId="265"/>
        </pc:sldMkLst>
      </pc:sldChg>
      <pc:sldChg chg="del">
        <pc:chgData name="Khattab, Sherif" userId="c83b1e15-36f3-4f46-aceb-05aac24c545e" providerId="ADAL" clId="{DB115453-F3AC-CA4C-A104-E84842BDF35F}" dt="2021-02-04T15:33:43.441" v="248" actId="2696"/>
        <pc:sldMkLst>
          <pc:docMk/>
          <pc:sldMk cId="386763112" sldId="266"/>
        </pc:sldMkLst>
      </pc:sldChg>
      <pc:sldChg chg="del">
        <pc:chgData name="Khattab, Sherif" userId="c83b1e15-36f3-4f46-aceb-05aac24c545e" providerId="ADAL" clId="{DB115453-F3AC-CA4C-A104-E84842BDF35F}" dt="2021-02-04T14:40:10.021" v="0" actId="2696"/>
        <pc:sldMkLst>
          <pc:docMk/>
          <pc:sldMk cId="661211275" sldId="267"/>
        </pc:sldMkLst>
      </pc:sldChg>
      <pc:sldChg chg="del">
        <pc:chgData name="Khattab, Sherif" userId="c83b1e15-36f3-4f46-aceb-05aac24c545e" providerId="ADAL" clId="{DB115453-F3AC-CA4C-A104-E84842BDF35F}" dt="2021-02-04T14:40:10.021" v="0" actId="2696"/>
        <pc:sldMkLst>
          <pc:docMk/>
          <pc:sldMk cId="1897509347" sldId="268"/>
        </pc:sldMkLst>
      </pc:sldChg>
      <pc:sldChg chg="del">
        <pc:chgData name="Khattab, Sherif" userId="c83b1e15-36f3-4f46-aceb-05aac24c545e" providerId="ADAL" clId="{DB115453-F3AC-CA4C-A104-E84842BDF35F}" dt="2021-02-04T14:40:10.021" v="0" actId="2696"/>
        <pc:sldMkLst>
          <pc:docMk/>
          <pc:sldMk cId="1042310649" sldId="269"/>
        </pc:sldMkLst>
      </pc:sldChg>
      <pc:sldChg chg="del">
        <pc:chgData name="Khattab, Sherif" userId="c83b1e15-36f3-4f46-aceb-05aac24c545e" providerId="ADAL" clId="{DB115453-F3AC-CA4C-A104-E84842BDF35F}" dt="2021-02-04T14:40:10.021" v="0" actId="2696"/>
        <pc:sldMkLst>
          <pc:docMk/>
          <pc:sldMk cId="703361262" sldId="270"/>
        </pc:sldMkLst>
      </pc:sldChg>
      <pc:sldChg chg="del">
        <pc:chgData name="Khattab, Sherif" userId="c83b1e15-36f3-4f46-aceb-05aac24c545e" providerId="ADAL" clId="{DB115453-F3AC-CA4C-A104-E84842BDF35F}" dt="2021-02-04T14:40:10.021" v="0" actId="2696"/>
        <pc:sldMkLst>
          <pc:docMk/>
          <pc:sldMk cId="1436808390" sldId="271"/>
        </pc:sldMkLst>
      </pc:sldChg>
      <pc:sldChg chg="del">
        <pc:chgData name="Khattab, Sherif" userId="c83b1e15-36f3-4f46-aceb-05aac24c545e" providerId="ADAL" clId="{DB115453-F3AC-CA4C-A104-E84842BDF35F}" dt="2021-02-04T14:40:10.021" v="0" actId="2696"/>
        <pc:sldMkLst>
          <pc:docMk/>
          <pc:sldMk cId="1301683851" sldId="272"/>
        </pc:sldMkLst>
      </pc:sldChg>
      <pc:sldChg chg="del">
        <pc:chgData name="Khattab, Sherif" userId="c83b1e15-36f3-4f46-aceb-05aac24c545e" providerId="ADAL" clId="{DB115453-F3AC-CA4C-A104-E84842BDF35F}" dt="2021-02-04T15:33:43.441" v="248" actId="2696"/>
        <pc:sldMkLst>
          <pc:docMk/>
          <pc:sldMk cId="1920820884" sldId="273"/>
        </pc:sldMkLst>
      </pc:sldChg>
      <pc:sldChg chg="del">
        <pc:chgData name="Khattab, Sherif" userId="c83b1e15-36f3-4f46-aceb-05aac24c545e" providerId="ADAL" clId="{DB115453-F3AC-CA4C-A104-E84842BDF35F}" dt="2021-02-04T14:40:10.021" v="0" actId="2696"/>
        <pc:sldMkLst>
          <pc:docMk/>
          <pc:sldMk cId="55302999" sldId="274"/>
        </pc:sldMkLst>
      </pc:sldChg>
      <pc:sldChg chg="del">
        <pc:chgData name="Khattab, Sherif" userId="c83b1e15-36f3-4f46-aceb-05aac24c545e" providerId="ADAL" clId="{DB115453-F3AC-CA4C-A104-E84842BDF35F}" dt="2021-02-04T14:40:10.021" v="0" actId="2696"/>
        <pc:sldMkLst>
          <pc:docMk/>
          <pc:sldMk cId="2064114192" sldId="276"/>
        </pc:sldMkLst>
      </pc:sldChg>
      <pc:sldChg chg="del">
        <pc:chgData name="Khattab, Sherif" userId="c83b1e15-36f3-4f46-aceb-05aac24c545e" providerId="ADAL" clId="{DB115453-F3AC-CA4C-A104-E84842BDF35F}" dt="2021-02-04T15:33:43.441" v="248" actId="2696"/>
        <pc:sldMkLst>
          <pc:docMk/>
          <pc:sldMk cId="2017417480" sldId="277"/>
        </pc:sldMkLst>
      </pc:sldChg>
      <pc:sldChg chg="del">
        <pc:chgData name="Khattab, Sherif" userId="c83b1e15-36f3-4f46-aceb-05aac24c545e" providerId="ADAL" clId="{DB115453-F3AC-CA4C-A104-E84842BDF35F}" dt="2021-02-04T14:40:10.021" v="0" actId="2696"/>
        <pc:sldMkLst>
          <pc:docMk/>
          <pc:sldMk cId="1000435174" sldId="278"/>
        </pc:sldMkLst>
      </pc:sldChg>
      <pc:sldChg chg="del">
        <pc:chgData name="Khattab, Sherif" userId="c83b1e15-36f3-4f46-aceb-05aac24c545e" providerId="ADAL" clId="{DB115453-F3AC-CA4C-A104-E84842BDF35F}" dt="2021-02-04T14:40:10.021" v="0" actId="2696"/>
        <pc:sldMkLst>
          <pc:docMk/>
          <pc:sldMk cId="2080017563" sldId="279"/>
        </pc:sldMkLst>
      </pc:sldChg>
      <pc:sldChg chg="del">
        <pc:chgData name="Khattab, Sherif" userId="c83b1e15-36f3-4f46-aceb-05aac24c545e" providerId="ADAL" clId="{DB115453-F3AC-CA4C-A104-E84842BDF35F}" dt="2021-02-04T15:33:43.441" v="248" actId="2696"/>
        <pc:sldMkLst>
          <pc:docMk/>
          <pc:sldMk cId="2773510753" sldId="280"/>
        </pc:sldMkLst>
      </pc:sldChg>
      <pc:sldChg chg="del">
        <pc:chgData name="Khattab, Sherif" userId="c83b1e15-36f3-4f46-aceb-05aac24c545e" providerId="ADAL" clId="{DB115453-F3AC-CA4C-A104-E84842BDF35F}" dt="2021-02-04T14:40:10.021" v="0" actId="2696"/>
        <pc:sldMkLst>
          <pc:docMk/>
          <pc:sldMk cId="1445345591" sldId="281"/>
        </pc:sldMkLst>
      </pc:sldChg>
      <pc:sldChg chg="del">
        <pc:chgData name="Khattab, Sherif" userId="c83b1e15-36f3-4f46-aceb-05aac24c545e" providerId="ADAL" clId="{DB115453-F3AC-CA4C-A104-E84842BDF35F}" dt="2021-02-04T14:40:10.021" v="0" actId="2696"/>
        <pc:sldMkLst>
          <pc:docMk/>
          <pc:sldMk cId="306268545" sldId="282"/>
        </pc:sldMkLst>
      </pc:sldChg>
      <pc:sldChg chg="del">
        <pc:chgData name="Khattab, Sherif" userId="c83b1e15-36f3-4f46-aceb-05aac24c545e" providerId="ADAL" clId="{DB115453-F3AC-CA4C-A104-E84842BDF35F}" dt="2021-02-04T15:33:43.441" v="248" actId="2696"/>
        <pc:sldMkLst>
          <pc:docMk/>
          <pc:sldMk cId="171235497" sldId="283"/>
        </pc:sldMkLst>
      </pc:sldChg>
      <pc:sldChg chg="del">
        <pc:chgData name="Khattab, Sherif" userId="c83b1e15-36f3-4f46-aceb-05aac24c545e" providerId="ADAL" clId="{DB115453-F3AC-CA4C-A104-E84842BDF35F}" dt="2021-02-04T15:33:43.441" v="248" actId="2696"/>
        <pc:sldMkLst>
          <pc:docMk/>
          <pc:sldMk cId="2099089282" sldId="284"/>
        </pc:sldMkLst>
      </pc:sldChg>
      <pc:sldChg chg="del">
        <pc:chgData name="Khattab, Sherif" userId="c83b1e15-36f3-4f46-aceb-05aac24c545e" providerId="ADAL" clId="{DB115453-F3AC-CA4C-A104-E84842BDF35F}" dt="2021-02-04T15:33:43.441" v="248" actId="2696"/>
        <pc:sldMkLst>
          <pc:docMk/>
          <pc:sldMk cId="1136622862" sldId="285"/>
        </pc:sldMkLst>
      </pc:sldChg>
      <pc:sldChg chg="del">
        <pc:chgData name="Khattab, Sherif" userId="c83b1e15-36f3-4f46-aceb-05aac24c545e" providerId="ADAL" clId="{DB115453-F3AC-CA4C-A104-E84842BDF35F}" dt="2021-02-04T15:33:43.441" v="248" actId="2696"/>
        <pc:sldMkLst>
          <pc:docMk/>
          <pc:sldMk cId="3949722242" sldId="286"/>
        </pc:sldMkLst>
      </pc:sldChg>
      <pc:sldChg chg="del">
        <pc:chgData name="Khattab, Sherif" userId="c83b1e15-36f3-4f46-aceb-05aac24c545e" providerId="ADAL" clId="{DB115453-F3AC-CA4C-A104-E84842BDF35F}" dt="2021-02-04T15:33:43.441" v="248" actId="2696"/>
        <pc:sldMkLst>
          <pc:docMk/>
          <pc:sldMk cId="1032220564" sldId="287"/>
        </pc:sldMkLst>
      </pc:sldChg>
      <pc:sldChg chg="del">
        <pc:chgData name="Khattab, Sherif" userId="c83b1e15-36f3-4f46-aceb-05aac24c545e" providerId="ADAL" clId="{DB115453-F3AC-CA4C-A104-E84842BDF35F}" dt="2021-02-04T15:33:43.441" v="248" actId="2696"/>
        <pc:sldMkLst>
          <pc:docMk/>
          <pc:sldMk cId="1268007695" sldId="288"/>
        </pc:sldMkLst>
      </pc:sldChg>
      <pc:sldChg chg="del">
        <pc:chgData name="Khattab, Sherif" userId="c83b1e15-36f3-4f46-aceb-05aac24c545e" providerId="ADAL" clId="{DB115453-F3AC-CA4C-A104-E84842BDF35F}" dt="2021-02-04T15:33:43.441" v="248" actId="2696"/>
        <pc:sldMkLst>
          <pc:docMk/>
          <pc:sldMk cId="463012687" sldId="289"/>
        </pc:sldMkLst>
      </pc:sldChg>
      <pc:sldChg chg="del">
        <pc:chgData name="Khattab, Sherif" userId="c83b1e15-36f3-4f46-aceb-05aac24c545e" providerId="ADAL" clId="{DB115453-F3AC-CA4C-A104-E84842BDF35F}" dt="2021-02-04T15:33:43.441" v="248" actId="2696"/>
        <pc:sldMkLst>
          <pc:docMk/>
          <pc:sldMk cId="442392580" sldId="290"/>
        </pc:sldMkLst>
      </pc:sldChg>
      <pc:sldChg chg="del">
        <pc:chgData name="Khattab, Sherif" userId="c83b1e15-36f3-4f46-aceb-05aac24c545e" providerId="ADAL" clId="{DB115453-F3AC-CA4C-A104-E84842BDF35F}" dt="2021-02-04T14:40:10.021" v="0" actId="2696"/>
        <pc:sldMkLst>
          <pc:docMk/>
          <pc:sldMk cId="2710637777" sldId="322"/>
        </pc:sldMkLst>
      </pc:sldChg>
      <pc:sldChg chg="del">
        <pc:chgData name="Khattab, Sherif" userId="c83b1e15-36f3-4f46-aceb-05aac24c545e" providerId="ADAL" clId="{DB115453-F3AC-CA4C-A104-E84842BDF35F}" dt="2021-02-04T14:40:10.021" v="0" actId="2696"/>
        <pc:sldMkLst>
          <pc:docMk/>
          <pc:sldMk cId="3292918179" sldId="324"/>
        </pc:sldMkLst>
      </pc:sldChg>
      <pc:sldChg chg="add del">
        <pc:chgData name="Khattab, Sherif" userId="c83b1e15-36f3-4f46-aceb-05aac24c545e" providerId="ADAL" clId="{DB115453-F3AC-CA4C-A104-E84842BDF35F}" dt="2021-02-04T15:31:06.397" v="140" actId="2696"/>
        <pc:sldMkLst>
          <pc:docMk/>
          <pc:sldMk cId="355119911" sldId="338"/>
        </pc:sldMkLst>
      </pc:sldChg>
      <pc:sldChg chg="del">
        <pc:chgData name="Khattab, Sherif" userId="c83b1e15-36f3-4f46-aceb-05aac24c545e" providerId="ADAL" clId="{DB115453-F3AC-CA4C-A104-E84842BDF35F}" dt="2021-02-04T15:31:07.222" v="141" actId="2696"/>
        <pc:sldMkLst>
          <pc:docMk/>
          <pc:sldMk cId="4223572414" sldId="339"/>
        </pc:sldMkLst>
      </pc:sldChg>
      <pc:sldChg chg="del">
        <pc:chgData name="Khattab, Sherif" userId="c83b1e15-36f3-4f46-aceb-05aac24c545e" providerId="ADAL" clId="{DB115453-F3AC-CA4C-A104-E84842BDF35F}" dt="2021-02-04T15:31:08.334" v="142" actId="2696"/>
        <pc:sldMkLst>
          <pc:docMk/>
          <pc:sldMk cId="470668490" sldId="340"/>
        </pc:sldMkLst>
      </pc:sldChg>
      <pc:sldChg chg="del">
        <pc:chgData name="Khattab, Sherif" userId="c83b1e15-36f3-4f46-aceb-05aac24c545e" providerId="ADAL" clId="{DB115453-F3AC-CA4C-A104-E84842BDF35F}" dt="2021-02-04T15:31:11.058" v="143" actId="2696"/>
        <pc:sldMkLst>
          <pc:docMk/>
          <pc:sldMk cId="1205868326" sldId="341"/>
        </pc:sldMkLst>
      </pc:sldChg>
      <pc:sldChg chg="del">
        <pc:chgData name="Khattab, Sherif" userId="c83b1e15-36f3-4f46-aceb-05aac24c545e" providerId="ADAL" clId="{DB115453-F3AC-CA4C-A104-E84842BDF35F}" dt="2021-02-04T14:40:10.021" v="0" actId="2696"/>
        <pc:sldMkLst>
          <pc:docMk/>
          <pc:sldMk cId="434376579" sldId="363"/>
        </pc:sldMkLst>
      </pc:sldChg>
      <pc:sldChg chg="del">
        <pc:chgData name="Khattab, Sherif" userId="c83b1e15-36f3-4f46-aceb-05aac24c545e" providerId="ADAL" clId="{DB115453-F3AC-CA4C-A104-E84842BDF35F}" dt="2021-02-04T14:40:10.021" v="0" actId="2696"/>
        <pc:sldMkLst>
          <pc:docMk/>
          <pc:sldMk cId="815621424" sldId="364"/>
        </pc:sldMkLst>
      </pc:sldChg>
      <pc:sldChg chg="del">
        <pc:chgData name="Khattab, Sherif" userId="c83b1e15-36f3-4f46-aceb-05aac24c545e" providerId="ADAL" clId="{DB115453-F3AC-CA4C-A104-E84842BDF35F}" dt="2021-02-04T14:40:10.021" v="0" actId="2696"/>
        <pc:sldMkLst>
          <pc:docMk/>
          <pc:sldMk cId="1934104099" sldId="365"/>
        </pc:sldMkLst>
      </pc:sldChg>
      <pc:sldChg chg="del">
        <pc:chgData name="Khattab, Sherif" userId="c83b1e15-36f3-4f46-aceb-05aac24c545e" providerId="ADAL" clId="{DB115453-F3AC-CA4C-A104-E84842BDF35F}" dt="2021-02-04T14:40:10.021" v="0" actId="2696"/>
        <pc:sldMkLst>
          <pc:docMk/>
          <pc:sldMk cId="2782429159" sldId="366"/>
        </pc:sldMkLst>
      </pc:sldChg>
      <pc:sldChg chg="del">
        <pc:chgData name="Khattab, Sherif" userId="c83b1e15-36f3-4f46-aceb-05aac24c545e" providerId="ADAL" clId="{DB115453-F3AC-CA4C-A104-E84842BDF35F}" dt="2021-02-04T14:40:10.021" v="0" actId="2696"/>
        <pc:sldMkLst>
          <pc:docMk/>
          <pc:sldMk cId="2251973667" sldId="367"/>
        </pc:sldMkLst>
      </pc:sldChg>
      <pc:sldChg chg="del">
        <pc:chgData name="Khattab, Sherif" userId="c83b1e15-36f3-4f46-aceb-05aac24c545e" providerId="ADAL" clId="{DB115453-F3AC-CA4C-A104-E84842BDF35F}" dt="2021-02-04T14:40:10.021" v="0" actId="2696"/>
        <pc:sldMkLst>
          <pc:docMk/>
          <pc:sldMk cId="3138501136" sldId="368"/>
        </pc:sldMkLst>
      </pc:sldChg>
      <pc:sldChg chg="del">
        <pc:chgData name="Khattab, Sherif" userId="c83b1e15-36f3-4f46-aceb-05aac24c545e" providerId="ADAL" clId="{DB115453-F3AC-CA4C-A104-E84842BDF35F}" dt="2021-02-04T14:40:10.021" v="0" actId="2696"/>
        <pc:sldMkLst>
          <pc:docMk/>
          <pc:sldMk cId="3210992163" sldId="369"/>
        </pc:sldMkLst>
      </pc:sldChg>
      <pc:sldChg chg="del">
        <pc:chgData name="Khattab, Sherif" userId="c83b1e15-36f3-4f46-aceb-05aac24c545e" providerId="ADAL" clId="{DB115453-F3AC-CA4C-A104-E84842BDF35F}" dt="2021-02-04T14:40:10.021" v="0" actId="2696"/>
        <pc:sldMkLst>
          <pc:docMk/>
          <pc:sldMk cId="4013065491" sldId="370"/>
        </pc:sldMkLst>
      </pc:sldChg>
      <pc:sldChg chg="del">
        <pc:chgData name="Khattab, Sherif" userId="c83b1e15-36f3-4f46-aceb-05aac24c545e" providerId="ADAL" clId="{DB115453-F3AC-CA4C-A104-E84842BDF35F}" dt="2021-02-04T14:40:10.021" v="0" actId="2696"/>
        <pc:sldMkLst>
          <pc:docMk/>
          <pc:sldMk cId="2592968416" sldId="371"/>
        </pc:sldMkLst>
      </pc:sldChg>
      <pc:sldChg chg="del">
        <pc:chgData name="Khattab, Sherif" userId="c83b1e15-36f3-4f46-aceb-05aac24c545e" providerId="ADAL" clId="{DB115453-F3AC-CA4C-A104-E84842BDF35F}" dt="2021-02-04T14:40:10.021" v="0" actId="2696"/>
        <pc:sldMkLst>
          <pc:docMk/>
          <pc:sldMk cId="3848335379" sldId="372"/>
        </pc:sldMkLst>
      </pc:sldChg>
      <pc:sldChg chg="del">
        <pc:chgData name="Khattab, Sherif" userId="c83b1e15-36f3-4f46-aceb-05aac24c545e" providerId="ADAL" clId="{DB115453-F3AC-CA4C-A104-E84842BDF35F}" dt="2021-02-04T14:40:10.021" v="0" actId="2696"/>
        <pc:sldMkLst>
          <pc:docMk/>
          <pc:sldMk cId="3161117264" sldId="373"/>
        </pc:sldMkLst>
      </pc:sldChg>
      <pc:sldChg chg="add del">
        <pc:chgData name="Khattab, Sherif" userId="c83b1e15-36f3-4f46-aceb-05aac24c545e" providerId="ADAL" clId="{DB115453-F3AC-CA4C-A104-E84842BDF35F}" dt="2021-02-04T15:31:05.603" v="139" actId="2696"/>
        <pc:sldMkLst>
          <pc:docMk/>
          <pc:sldMk cId="1542066946" sldId="374"/>
        </pc:sldMkLst>
      </pc:sldChg>
      <pc:sldChg chg="del">
        <pc:chgData name="Khattab, Sherif" userId="c83b1e15-36f3-4f46-aceb-05aac24c545e" providerId="ADAL" clId="{DB115453-F3AC-CA4C-A104-E84842BDF35F}" dt="2021-02-04T15:31:16.315" v="144" actId="2696"/>
        <pc:sldMkLst>
          <pc:docMk/>
          <pc:sldMk cId="834112894" sldId="375"/>
        </pc:sldMkLst>
      </pc:sldChg>
      <pc:sldChg chg="del">
        <pc:chgData name="Khattab, Sherif" userId="c83b1e15-36f3-4f46-aceb-05aac24c545e" providerId="ADAL" clId="{DB115453-F3AC-CA4C-A104-E84842BDF35F}" dt="2021-02-04T15:31:17.212" v="145" actId="2696"/>
        <pc:sldMkLst>
          <pc:docMk/>
          <pc:sldMk cId="1165577892" sldId="376"/>
        </pc:sldMkLst>
      </pc:sldChg>
      <pc:sldChg chg="del">
        <pc:chgData name="Khattab, Sherif" userId="c83b1e15-36f3-4f46-aceb-05aac24c545e" providerId="ADAL" clId="{DB115453-F3AC-CA4C-A104-E84842BDF35F}" dt="2021-02-04T14:40:10.021" v="0" actId="2696"/>
        <pc:sldMkLst>
          <pc:docMk/>
          <pc:sldMk cId="583513582" sldId="377"/>
        </pc:sldMkLst>
      </pc:sldChg>
      <pc:sldChg chg="del">
        <pc:chgData name="Khattab, Sherif" userId="c83b1e15-36f3-4f46-aceb-05aac24c545e" providerId="ADAL" clId="{DB115453-F3AC-CA4C-A104-E84842BDF35F}" dt="2021-02-04T15:33:43.441" v="248" actId="2696"/>
        <pc:sldMkLst>
          <pc:docMk/>
          <pc:sldMk cId="541381985" sldId="380"/>
        </pc:sldMkLst>
      </pc:sldChg>
      <pc:sldChg chg="del">
        <pc:chgData name="Khattab, Sherif" userId="c83b1e15-36f3-4f46-aceb-05aac24c545e" providerId="ADAL" clId="{DB115453-F3AC-CA4C-A104-E84842BDF35F}" dt="2021-02-04T15:33:43.441" v="248" actId="2696"/>
        <pc:sldMkLst>
          <pc:docMk/>
          <pc:sldMk cId="2235897330" sldId="381"/>
        </pc:sldMkLst>
      </pc:sldChg>
      <pc:sldChg chg="del">
        <pc:chgData name="Khattab, Sherif" userId="c83b1e15-36f3-4f46-aceb-05aac24c545e" providerId="ADAL" clId="{DB115453-F3AC-CA4C-A104-E84842BDF35F}" dt="2021-02-04T15:33:43.441" v="248" actId="2696"/>
        <pc:sldMkLst>
          <pc:docMk/>
          <pc:sldMk cId="3360044446" sldId="382"/>
        </pc:sldMkLst>
      </pc:sldChg>
      <pc:sldChg chg="del">
        <pc:chgData name="Khattab, Sherif" userId="c83b1e15-36f3-4f46-aceb-05aac24c545e" providerId="ADAL" clId="{DB115453-F3AC-CA4C-A104-E84842BDF35F}" dt="2021-02-04T15:33:43.441" v="248" actId="2696"/>
        <pc:sldMkLst>
          <pc:docMk/>
          <pc:sldMk cId="1954384084" sldId="383"/>
        </pc:sldMkLst>
      </pc:sldChg>
      <pc:sldChg chg="del">
        <pc:chgData name="Khattab, Sherif" userId="c83b1e15-36f3-4f46-aceb-05aac24c545e" providerId="ADAL" clId="{DB115453-F3AC-CA4C-A104-E84842BDF35F}" dt="2021-02-04T15:33:43.441" v="248" actId="2696"/>
        <pc:sldMkLst>
          <pc:docMk/>
          <pc:sldMk cId="220759689" sldId="384"/>
        </pc:sldMkLst>
      </pc:sldChg>
      <pc:sldChg chg="del">
        <pc:chgData name="Khattab, Sherif" userId="c83b1e15-36f3-4f46-aceb-05aac24c545e" providerId="ADAL" clId="{DB115453-F3AC-CA4C-A104-E84842BDF35F}" dt="2021-02-04T15:33:43.441" v="248" actId="2696"/>
        <pc:sldMkLst>
          <pc:docMk/>
          <pc:sldMk cId="2809799376" sldId="385"/>
        </pc:sldMkLst>
      </pc:sldChg>
      <pc:sldChg chg="del">
        <pc:chgData name="Khattab, Sherif" userId="c83b1e15-36f3-4f46-aceb-05aac24c545e" providerId="ADAL" clId="{DB115453-F3AC-CA4C-A104-E84842BDF35F}" dt="2021-02-04T14:40:10.021" v="0" actId="2696"/>
        <pc:sldMkLst>
          <pc:docMk/>
          <pc:sldMk cId="2329144619" sldId="445"/>
        </pc:sldMkLst>
      </pc:sldChg>
      <pc:sldChg chg="del">
        <pc:chgData name="Khattab, Sherif" userId="c83b1e15-36f3-4f46-aceb-05aac24c545e" providerId="ADAL" clId="{DB115453-F3AC-CA4C-A104-E84842BDF35F}" dt="2021-02-04T14:40:10.021" v="0" actId="2696"/>
        <pc:sldMkLst>
          <pc:docMk/>
          <pc:sldMk cId="1783368962" sldId="448"/>
        </pc:sldMkLst>
      </pc:sldChg>
      <pc:sldChg chg="del">
        <pc:chgData name="Khattab, Sherif" userId="c83b1e15-36f3-4f46-aceb-05aac24c545e" providerId="ADAL" clId="{DB115453-F3AC-CA4C-A104-E84842BDF35F}" dt="2021-02-04T14:40:10.021" v="0" actId="2696"/>
        <pc:sldMkLst>
          <pc:docMk/>
          <pc:sldMk cId="2276002102" sldId="451"/>
        </pc:sldMkLst>
      </pc:sldChg>
      <pc:sldChg chg="del">
        <pc:chgData name="Khattab, Sherif" userId="c83b1e15-36f3-4f46-aceb-05aac24c545e" providerId="ADAL" clId="{DB115453-F3AC-CA4C-A104-E84842BDF35F}" dt="2021-02-04T15:33:43.441" v="248" actId="2696"/>
        <pc:sldMkLst>
          <pc:docMk/>
          <pc:sldMk cId="2163467695" sldId="455"/>
        </pc:sldMkLst>
      </pc:sldChg>
      <pc:sldChg chg="del">
        <pc:chgData name="Khattab, Sherif" userId="c83b1e15-36f3-4f46-aceb-05aac24c545e" providerId="ADAL" clId="{DB115453-F3AC-CA4C-A104-E84842BDF35F}" dt="2021-02-04T15:33:43.441" v="248" actId="2696"/>
        <pc:sldMkLst>
          <pc:docMk/>
          <pc:sldMk cId="3400641916" sldId="456"/>
        </pc:sldMkLst>
      </pc:sldChg>
      <pc:sldChg chg="del">
        <pc:chgData name="Khattab, Sherif" userId="c83b1e15-36f3-4f46-aceb-05aac24c545e" providerId="ADAL" clId="{DB115453-F3AC-CA4C-A104-E84842BDF35F}" dt="2021-02-04T15:33:43.441" v="248" actId="2696"/>
        <pc:sldMkLst>
          <pc:docMk/>
          <pc:sldMk cId="2840639230" sldId="457"/>
        </pc:sldMkLst>
      </pc:sldChg>
      <pc:sldChg chg="del">
        <pc:chgData name="Khattab, Sherif" userId="c83b1e15-36f3-4f46-aceb-05aac24c545e" providerId="ADAL" clId="{DB115453-F3AC-CA4C-A104-E84842BDF35F}" dt="2021-02-04T15:33:43.441" v="248" actId="2696"/>
        <pc:sldMkLst>
          <pc:docMk/>
          <pc:sldMk cId="2116012598" sldId="458"/>
        </pc:sldMkLst>
      </pc:sldChg>
      <pc:sldChg chg="del">
        <pc:chgData name="Khattab, Sherif" userId="c83b1e15-36f3-4f46-aceb-05aac24c545e" providerId="ADAL" clId="{DB115453-F3AC-CA4C-A104-E84842BDF35F}" dt="2021-02-04T15:33:43.441" v="248" actId="2696"/>
        <pc:sldMkLst>
          <pc:docMk/>
          <pc:sldMk cId="1816629761" sldId="459"/>
        </pc:sldMkLst>
      </pc:sldChg>
      <pc:sldChg chg="del">
        <pc:chgData name="Khattab, Sherif" userId="c83b1e15-36f3-4f46-aceb-05aac24c545e" providerId="ADAL" clId="{DB115453-F3AC-CA4C-A104-E84842BDF35F}" dt="2021-02-04T15:33:43.441" v="248" actId="2696"/>
        <pc:sldMkLst>
          <pc:docMk/>
          <pc:sldMk cId="4107670357" sldId="460"/>
        </pc:sldMkLst>
      </pc:sldChg>
      <pc:sldChg chg="del">
        <pc:chgData name="Khattab, Sherif" userId="c83b1e15-36f3-4f46-aceb-05aac24c545e" providerId="ADAL" clId="{DB115453-F3AC-CA4C-A104-E84842BDF35F}" dt="2021-02-04T15:33:43.441" v="248" actId="2696"/>
        <pc:sldMkLst>
          <pc:docMk/>
          <pc:sldMk cId="3714784862" sldId="461"/>
        </pc:sldMkLst>
      </pc:sldChg>
      <pc:sldChg chg="del">
        <pc:chgData name="Khattab, Sherif" userId="c83b1e15-36f3-4f46-aceb-05aac24c545e" providerId="ADAL" clId="{DB115453-F3AC-CA4C-A104-E84842BDF35F}" dt="2021-02-04T15:33:43.441" v="248" actId="2696"/>
        <pc:sldMkLst>
          <pc:docMk/>
          <pc:sldMk cId="931898487" sldId="462"/>
        </pc:sldMkLst>
      </pc:sldChg>
      <pc:sldChg chg="del">
        <pc:chgData name="Khattab, Sherif" userId="c83b1e15-36f3-4f46-aceb-05aac24c545e" providerId="ADAL" clId="{DB115453-F3AC-CA4C-A104-E84842BDF35F}" dt="2021-02-04T15:33:43.441" v="248" actId="2696"/>
        <pc:sldMkLst>
          <pc:docMk/>
          <pc:sldMk cId="1471081860" sldId="463"/>
        </pc:sldMkLst>
      </pc:sldChg>
      <pc:sldChg chg="del">
        <pc:chgData name="Khattab, Sherif" userId="c83b1e15-36f3-4f46-aceb-05aac24c545e" providerId="ADAL" clId="{DB115453-F3AC-CA4C-A104-E84842BDF35F}" dt="2021-02-04T15:33:43.441" v="248" actId="2696"/>
        <pc:sldMkLst>
          <pc:docMk/>
          <pc:sldMk cId="574001865" sldId="464"/>
        </pc:sldMkLst>
      </pc:sldChg>
      <pc:sldChg chg="del">
        <pc:chgData name="Khattab, Sherif" userId="c83b1e15-36f3-4f46-aceb-05aac24c545e" providerId="ADAL" clId="{DB115453-F3AC-CA4C-A104-E84842BDF35F}" dt="2021-02-04T15:33:43.441" v="248" actId="2696"/>
        <pc:sldMkLst>
          <pc:docMk/>
          <pc:sldMk cId="2156977365" sldId="465"/>
        </pc:sldMkLst>
      </pc:sldChg>
      <pc:sldChg chg="del">
        <pc:chgData name="Khattab, Sherif" userId="c83b1e15-36f3-4f46-aceb-05aac24c545e" providerId="ADAL" clId="{DB115453-F3AC-CA4C-A104-E84842BDF35F}" dt="2021-02-04T15:33:43.441" v="248" actId="2696"/>
        <pc:sldMkLst>
          <pc:docMk/>
          <pc:sldMk cId="117329803" sldId="466"/>
        </pc:sldMkLst>
      </pc:sldChg>
      <pc:sldChg chg="del">
        <pc:chgData name="Khattab, Sherif" userId="c83b1e15-36f3-4f46-aceb-05aac24c545e" providerId="ADAL" clId="{DB115453-F3AC-CA4C-A104-E84842BDF35F}" dt="2021-02-04T15:33:43.441" v="248" actId="2696"/>
        <pc:sldMkLst>
          <pc:docMk/>
          <pc:sldMk cId="3643915362" sldId="467"/>
        </pc:sldMkLst>
      </pc:sldChg>
      <pc:sldChg chg="del">
        <pc:chgData name="Khattab, Sherif" userId="c83b1e15-36f3-4f46-aceb-05aac24c545e" providerId="ADAL" clId="{DB115453-F3AC-CA4C-A104-E84842BDF35F}" dt="2021-02-04T15:33:43.441" v="248" actId="2696"/>
        <pc:sldMkLst>
          <pc:docMk/>
          <pc:sldMk cId="1593910045" sldId="468"/>
        </pc:sldMkLst>
      </pc:sldChg>
      <pc:sldChg chg="del">
        <pc:chgData name="Khattab, Sherif" userId="c83b1e15-36f3-4f46-aceb-05aac24c545e" providerId="ADAL" clId="{DB115453-F3AC-CA4C-A104-E84842BDF35F}" dt="2021-02-04T15:33:43.441" v="248" actId="2696"/>
        <pc:sldMkLst>
          <pc:docMk/>
          <pc:sldMk cId="3392020218" sldId="469"/>
        </pc:sldMkLst>
      </pc:sldChg>
      <pc:sldChg chg="del">
        <pc:chgData name="Khattab, Sherif" userId="c83b1e15-36f3-4f46-aceb-05aac24c545e" providerId="ADAL" clId="{DB115453-F3AC-CA4C-A104-E84842BDF35F}" dt="2021-02-04T15:33:43.441" v="248" actId="2696"/>
        <pc:sldMkLst>
          <pc:docMk/>
          <pc:sldMk cId="3824051756" sldId="470"/>
        </pc:sldMkLst>
      </pc:sldChg>
      <pc:sldChg chg="del">
        <pc:chgData name="Khattab, Sherif" userId="c83b1e15-36f3-4f46-aceb-05aac24c545e" providerId="ADAL" clId="{DB115453-F3AC-CA4C-A104-E84842BDF35F}" dt="2021-02-04T15:33:43.441" v="248" actId="2696"/>
        <pc:sldMkLst>
          <pc:docMk/>
          <pc:sldMk cId="1025764700" sldId="471"/>
        </pc:sldMkLst>
      </pc:sldChg>
      <pc:sldChg chg="del">
        <pc:chgData name="Khattab, Sherif" userId="c83b1e15-36f3-4f46-aceb-05aac24c545e" providerId="ADAL" clId="{DB115453-F3AC-CA4C-A104-E84842BDF35F}" dt="2021-02-04T15:33:43.441" v="248" actId="2696"/>
        <pc:sldMkLst>
          <pc:docMk/>
          <pc:sldMk cId="3109107092" sldId="472"/>
        </pc:sldMkLst>
      </pc:sldChg>
      <pc:sldChg chg="del">
        <pc:chgData name="Khattab, Sherif" userId="c83b1e15-36f3-4f46-aceb-05aac24c545e" providerId="ADAL" clId="{DB115453-F3AC-CA4C-A104-E84842BDF35F}" dt="2021-02-04T15:33:43.441" v="248" actId="2696"/>
        <pc:sldMkLst>
          <pc:docMk/>
          <pc:sldMk cId="2185675405" sldId="473"/>
        </pc:sldMkLst>
      </pc:sldChg>
      <pc:sldChg chg="del">
        <pc:chgData name="Khattab, Sherif" userId="c83b1e15-36f3-4f46-aceb-05aac24c545e" providerId="ADAL" clId="{DB115453-F3AC-CA4C-A104-E84842BDF35F}" dt="2021-02-04T15:33:43.441" v="248" actId="2696"/>
        <pc:sldMkLst>
          <pc:docMk/>
          <pc:sldMk cId="1719184921" sldId="474"/>
        </pc:sldMkLst>
      </pc:sldChg>
      <pc:sldChg chg="del">
        <pc:chgData name="Khattab, Sherif" userId="c83b1e15-36f3-4f46-aceb-05aac24c545e" providerId="ADAL" clId="{DB115453-F3AC-CA4C-A104-E84842BDF35F}" dt="2021-02-04T15:33:43.441" v="248" actId="2696"/>
        <pc:sldMkLst>
          <pc:docMk/>
          <pc:sldMk cId="3632958702" sldId="475"/>
        </pc:sldMkLst>
      </pc:sldChg>
      <pc:sldChg chg="del">
        <pc:chgData name="Khattab, Sherif" userId="c83b1e15-36f3-4f46-aceb-05aac24c545e" providerId="ADAL" clId="{DB115453-F3AC-CA4C-A104-E84842BDF35F}" dt="2021-02-04T15:33:43.441" v="248" actId="2696"/>
        <pc:sldMkLst>
          <pc:docMk/>
          <pc:sldMk cId="2634117846" sldId="476"/>
        </pc:sldMkLst>
      </pc:sldChg>
      <pc:sldChg chg="del">
        <pc:chgData name="Khattab, Sherif" userId="c83b1e15-36f3-4f46-aceb-05aac24c545e" providerId="ADAL" clId="{DB115453-F3AC-CA4C-A104-E84842BDF35F}" dt="2021-02-04T15:33:43.441" v="248" actId="2696"/>
        <pc:sldMkLst>
          <pc:docMk/>
          <pc:sldMk cId="4038969182" sldId="477"/>
        </pc:sldMkLst>
      </pc:sldChg>
      <pc:sldChg chg="del">
        <pc:chgData name="Khattab, Sherif" userId="c83b1e15-36f3-4f46-aceb-05aac24c545e" providerId="ADAL" clId="{DB115453-F3AC-CA4C-A104-E84842BDF35F}" dt="2021-02-04T15:33:43.441" v="248" actId="2696"/>
        <pc:sldMkLst>
          <pc:docMk/>
          <pc:sldMk cId="326259628" sldId="478"/>
        </pc:sldMkLst>
      </pc:sldChg>
      <pc:sldChg chg="del">
        <pc:chgData name="Khattab, Sherif" userId="c83b1e15-36f3-4f46-aceb-05aac24c545e" providerId="ADAL" clId="{DB115453-F3AC-CA4C-A104-E84842BDF35F}" dt="2021-02-04T15:33:43.441" v="248" actId="2696"/>
        <pc:sldMkLst>
          <pc:docMk/>
          <pc:sldMk cId="873856523" sldId="479"/>
        </pc:sldMkLst>
      </pc:sldChg>
      <pc:sldChg chg="del">
        <pc:chgData name="Khattab, Sherif" userId="c83b1e15-36f3-4f46-aceb-05aac24c545e" providerId="ADAL" clId="{DB115453-F3AC-CA4C-A104-E84842BDF35F}" dt="2021-02-04T15:33:43.441" v="248" actId="2696"/>
        <pc:sldMkLst>
          <pc:docMk/>
          <pc:sldMk cId="3465344065" sldId="480"/>
        </pc:sldMkLst>
      </pc:sldChg>
      <pc:sldChg chg="del">
        <pc:chgData name="Khattab, Sherif" userId="c83b1e15-36f3-4f46-aceb-05aac24c545e" providerId="ADAL" clId="{DB115453-F3AC-CA4C-A104-E84842BDF35F}" dt="2021-02-04T15:33:43.441" v="248" actId="2696"/>
        <pc:sldMkLst>
          <pc:docMk/>
          <pc:sldMk cId="2002489455" sldId="481"/>
        </pc:sldMkLst>
      </pc:sldChg>
      <pc:sldChg chg="del">
        <pc:chgData name="Khattab, Sherif" userId="c83b1e15-36f3-4f46-aceb-05aac24c545e" providerId="ADAL" clId="{DB115453-F3AC-CA4C-A104-E84842BDF35F}" dt="2021-02-04T15:33:43.441" v="248" actId="2696"/>
        <pc:sldMkLst>
          <pc:docMk/>
          <pc:sldMk cId="1560930406" sldId="482"/>
        </pc:sldMkLst>
      </pc:sldChg>
      <pc:sldChg chg="del">
        <pc:chgData name="Khattab, Sherif" userId="c83b1e15-36f3-4f46-aceb-05aac24c545e" providerId="ADAL" clId="{DB115453-F3AC-CA4C-A104-E84842BDF35F}" dt="2021-02-04T15:33:43.441" v="248" actId="2696"/>
        <pc:sldMkLst>
          <pc:docMk/>
          <pc:sldMk cId="1387835057" sldId="483"/>
        </pc:sldMkLst>
      </pc:sldChg>
      <pc:sldChg chg="del">
        <pc:chgData name="Khattab, Sherif" userId="c83b1e15-36f3-4f46-aceb-05aac24c545e" providerId="ADAL" clId="{DB115453-F3AC-CA4C-A104-E84842BDF35F}" dt="2021-02-04T15:33:43.441" v="248" actId="2696"/>
        <pc:sldMkLst>
          <pc:docMk/>
          <pc:sldMk cId="1948397067" sldId="484"/>
        </pc:sldMkLst>
      </pc:sldChg>
      <pc:sldChg chg="del">
        <pc:chgData name="Khattab, Sherif" userId="c83b1e15-36f3-4f46-aceb-05aac24c545e" providerId="ADAL" clId="{DB115453-F3AC-CA4C-A104-E84842BDF35F}" dt="2021-02-04T15:33:43.441" v="248" actId="2696"/>
        <pc:sldMkLst>
          <pc:docMk/>
          <pc:sldMk cId="3473693154" sldId="485"/>
        </pc:sldMkLst>
      </pc:sldChg>
      <pc:sldChg chg="del">
        <pc:chgData name="Khattab, Sherif" userId="c83b1e15-36f3-4f46-aceb-05aac24c545e" providerId="ADAL" clId="{DB115453-F3AC-CA4C-A104-E84842BDF35F}" dt="2021-02-04T15:33:43.441" v="248" actId="2696"/>
        <pc:sldMkLst>
          <pc:docMk/>
          <pc:sldMk cId="2983945636" sldId="486"/>
        </pc:sldMkLst>
      </pc:sldChg>
      <pc:sldChg chg="del">
        <pc:chgData name="Khattab, Sherif" userId="c83b1e15-36f3-4f46-aceb-05aac24c545e" providerId="ADAL" clId="{DB115453-F3AC-CA4C-A104-E84842BDF35F}" dt="2021-02-04T15:33:43.441" v="248" actId="2696"/>
        <pc:sldMkLst>
          <pc:docMk/>
          <pc:sldMk cId="3673539870" sldId="487"/>
        </pc:sldMkLst>
      </pc:sldChg>
      <pc:sldChg chg="del">
        <pc:chgData name="Khattab, Sherif" userId="c83b1e15-36f3-4f46-aceb-05aac24c545e" providerId="ADAL" clId="{DB115453-F3AC-CA4C-A104-E84842BDF35F}" dt="2021-02-04T15:33:43.441" v="248" actId="2696"/>
        <pc:sldMkLst>
          <pc:docMk/>
          <pc:sldMk cId="1363323927" sldId="488"/>
        </pc:sldMkLst>
      </pc:sldChg>
      <pc:sldChg chg="del">
        <pc:chgData name="Khattab, Sherif" userId="c83b1e15-36f3-4f46-aceb-05aac24c545e" providerId="ADAL" clId="{DB115453-F3AC-CA4C-A104-E84842BDF35F}" dt="2021-02-04T15:33:43.441" v="248" actId="2696"/>
        <pc:sldMkLst>
          <pc:docMk/>
          <pc:sldMk cId="936409682" sldId="489"/>
        </pc:sldMkLst>
      </pc:sldChg>
      <pc:sldChg chg="del">
        <pc:chgData name="Khattab, Sherif" userId="c83b1e15-36f3-4f46-aceb-05aac24c545e" providerId="ADAL" clId="{DB115453-F3AC-CA4C-A104-E84842BDF35F}" dt="2021-02-04T15:33:43.441" v="248" actId="2696"/>
        <pc:sldMkLst>
          <pc:docMk/>
          <pc:sldMk cId="3252833104" sldId="490"/>
        </pc:sldMkLst>
      </pc:sldChg>
      <pc:sldChg chg="del">
        <pc:chgData name="Khattab, Sherif" userId="c83b1e15-36f3-4f46-aceb-05aac24c545e" providerId="ADAL" clId="{DB115453-F3AC-CA4C-A104-E84842BDF35F}" dt="2021-02-04T15:33:43.441" v="248" actId="2696"/>
        <pc:sldMkLst>
          <pc:docMk/>
          <pc:sldMk cId="3413759872" sldId="491"/>
        </pc:sldMkLst>
      </pc:sldChg>
      <pc:sldChg chg="del">
        <pc:chgData name="Khattab, Sherif" userId="c83b1e15-36f3-4f46-aceb-05aac24c545e" providerId="ADAL" clId="{DB115453-F3AC-CA4C-A104-E84842BDF35F}" dt="2021-02-04T15:33:43.441" v="248" actId="2696"/>
        <pc:sldMkLst>
          <pc:docMk/>
          <pc:sldMk cId="1930502979" sldId="492"/>
        </pc:sldMkLst>
      </pc:sldChg>
      <pc:sldChg chg="del">
        <pc:chgData name="Khattab, Sherif" userId="c83b1e15-36f3-4f46-aceb-05aac24c545e" providerId="ADAL" clId="{DB115453-F3AC-CA4C-A104-E84842BDF35F}" dt="2021-02-04T15:33:43.441" v="248" actId="2696"/>
        <pc:sldMkLst>
          <pc:docMk/>
          <pc:sldMk cId="220106575" sldId="493"/>
        </pc:sldMkLst>
      </pc:sldChg>
      <pc:sldChg chg="del">
        <pc:chgData name="Khattab, Sherif" userId="c83b1e15-36f3-4f46-aceb-05aac24c545e" providerId="ADAL" clId="{DB115453-F3AC-CA4C-A104-E84842BDF35F}" dt="2021-02-04T15:33:43.441" v="248" actId="2696"/>
        <pc:sldMkLst>
          <pc:docMk/>
          <pc:sldMk cId="3447713174" sldId="494"/>
        </pc:sldMkLst>
      </pc:sldChg>
      <pc:sldChg chg="del">
        <pc:chgData name="Khattab, Sherif" userId="c83b1e15-36f3-4f46-aceb-05aac24c545e" providerId="ADAL" clId="{DB115453-F3AC-CA4C-A104-E84842BDF35F}" dt="2021-02-04T15:33:43.441" v="248" actId="2696"/>
        <pc:sldMkLst>
          <pc:docMk/>
          <pc:sldMk cId="2129126942" sldId="495"/>
        </pc:sldMkLst>
      </pc:sldChg>
      <pc:sldChg chg="del">
        <pc:chgData name="Khattab, Sherif" userId="c83b1e15-36f3-4f46-aceb-05aac24c545e" providerId="ADAL" clId="{DB115453-F3AC-CA4C-A104-E84842BDF35F}" dt="2021-02-04T15:27:42.361" v="1" actId="2696"/>
        <pc:sldMkLst>
          <pc:docMk/>
          <pc:sldMk cId="702367729" sldId="496"/>
        </pc:sldMkLst>
      </pc:sldChg>
      <pc:sldChg chg="modSp add mod">
        <pc:chgData name="Khattab, Sherif" userId="c83b1e15-36f3-4f46-aceb-05aac24c545e" providerId="ADAL" clId="{DB115453-F3AC-CA4C-A104-E84842BDF35F}" dt="2021-02-04T15:28:43.918" v="56" actId="27636"/>
        <pc:sldMkLst>
          <pc:docMk/>
          <pc:sldMk cId="3903507516" sldId="498"/>
        </pc:sldMkLst>
        <pc:spChg chg="mod">
          <ac:chgData name="Khattab, Sherif" userId="c83b1e15-36f3-4f46-aceb-05aac24c545e" providerId="ADAL" clId="{DB115453-F3AC-CA4C-A104-E84842BDF35F}" dt="2021-02-04T15:28:43.918" v="56" actId="27636"/>
          <ac:spMkLst>
            <pc:docMk/>
            <pc:sldMk cId="3903507516" sldId="498"/>
            <ac:spMk id="3" creationId="{2466C52D-9A48-4683-BE7F-268D8DB7FAAD}"/>
          </ac:spMkLst>
        </pc:spChg>
      </pc:sldChg>
      <pc:sldChg chg="modSp add mod modAnim">
        <pc:chgData name="Khattab, Sherif" userId="c83b1e15-36f3-4f46-aceb-05aac24c545e" providerId="ADAL" clId="{DB115453-F3AC-CA4C-A104-E84842BDF35F}" dt="2021-02-04T15:47:09.746" v="608" actId="20577"/>
        <pc:sldMkLst>
          <pc:docMk/>
          <pc:sldMk cId="4202616107" sldId="500"/>
        </pc:sldMkLst>
        <pc:spChg chg="mod">
          <ac:chgData name="Khattab, Sherif" userId="c83b1e15-36f3-4f46-aceb-05aac24c545e" providerId="ADAL" clId="{DB115453-F3AC-CA4C-A104-E84842BDF35F}" dt="2021-02-04T15:47:09.746" v="608" actId="20577"/>
          <ac:spMkLst>
            <pc:docMk/>
            <pc:sldMk cId="4202616107" sldId="500"/>
            <ac:spMk id="2" creationId="{6BF01C35-B7E9-AD43-99C8-95170559C8A0}"/>
          </ac:spMkLst>
        </pc:spChg>
        <pc:spChg chg="mod">
          <ac:chgData name="Khattab, Sherif" userId="c83b1e15-36f3-4f46-aceb-05aac24c545e" providerId="ADAL" clId="{DB115453-F3AC-CA4C-A104-E84842BDF35F}" dt="2021-02-04T15:46:50.286" v="600" actId="255"/>
          <ac:spMkLst>
            <pc:docMk/>
            <pc:sldMk cId="4202616107" sldId="500"/>
            <ac:spMk id="3" creationId="{443F42C8-5750-0341-86AA-B64ED9D37EB6}"/>
          </ac:spMkLst>
        </pc:spChg>
      </pc:sldChg>
      <pc:sldChg chg="modSp add mod">
        <pc:chgData name="Khattab, Sherif" userId="c83b1e15-36f3-4f46-aceb-05aac24c545e" providerId="ADAL" clId="{DB115453-F3AC-CA4C-A104-E84842BDF35F}" dt="2021-02-04T15:29:15.709" v="79" actId="20577"/>
        <pc:sldMkLst>
          <pc:docMk/>
          <pc:sldMk cId="2116864396" sldId="505"/>
        </pc:sldMkLst>
        <pc:spChg chg="mod">
          <ac:chgData name="Khattab, Sherif" userId="c83b1e15-36f3-4f46-aceb-05aac24c545e" providerId="ADAL" clId="{DB115453-F3AC-CA4C-A104-E84842BDF35F}" dt="2021-02-04T15:29:08.408" v="76" actId="20577"/>
          <ac:spMkLst>
            <pc:docMk/>
            <pc:sldMk cId="2116864396" sldId="505"/>
            <ac:spMk id="2" creationId="{4697D5D8-73B6-46FE-9121-07FEE70D566F}"/>
          </ac:spMkLst>
        </pc:spChg>
        <pc:spChg chg="mod">
          <ac:chgData name="Khattab, Sherif" userId="c83b1e15-36f3-4f46-aceb-05aac24c545e" providerId="ADAL" clId="{DB115453-F3AC-CA4C-A104-E84842BDF35F}" dt="2021-02-04T15:29:15.709" v="79" actId="20577"/>
          <ac:spMkLst>
            <pc:docMk/>
            <pc:sldMk cId="2116864396" sldId="505"/>
            <ac:spMk id="3" creationId="{9FDE3B14-90B9-4B5A-83C7-6E633E32EA28}"/>
          </ac:spMkLst>
        </pc:spChg>
      </pc:sldChg>
      <pc:sldChg chg="modSp add mod">
        <pc:chgData name="Khattab, Sherif" userId="c83b1e15-36f3-4f46-aceb-05aac24c545e" providerId="ADAL" clId="{DB115453-F3AC-CA4C-A104-E84842BDF35F}" dt="2021-02-04T15:31:59.274" v="224" actId="20577"/>
        <pc:sldMkLst>
          <pc:docMk/>
          <pc:sldMk cId="3652489610" sldId="506"/>
        </pc:sldMkLst>
        <pc:spChg chg="mod">
          <ac:chgData name="Khattab, Sherif" userId="c83b1e15-36f3-4f46-aceb-05aac24c545e" providerId="ADAL" clId="{DB115453-F3AC-CA4C-A104-E84842BDF35F}" dt="2021-02-04T15:31:59.274" v="224" actId="20577"/>
          <ac:spMkLst>
            <pc:docMk/>
            <pc:sldMk cId="3652489610" sldId="506"/>
            <ac:spMk id="3" creationId="{9FDE3B14-90B9-4B5A-83C7-6E633E32EA28}"/>
          </ac:spMkLst>
        </pc:spChg>
      </pc:sldChg>
      <pc:sldChg chg="add">
        <pc:chgData name="Khattab, Sherif" userId="c83b1e15-36f3-4f46-aceb-05aac24c545e" providerId="ADAL" clId="{DB115453-F3AC-CA4C-A104-E84842BDF35F}" dt="2021-02-04T15:30:24.998" v="136"/>
        <pc:sldMkLst>
          <pc:docMk/>
          <pc:sldMk cId="4218373473" sldId="507"/>
        </pc:sldMkLst>
      </pc:sldChg>
      <pc:sldChg chg="add">
        <pc:chgData name="Khattab, Sherif" userId="c83b1e15-36f3-4f46-aceb-05aac24c545e" providerId="ADAL" clId="{DB115453-F3AC-CA4C-A104-E84842BDF35F}" dt="2021-02-04T15:30:24.998" v="136"/>
        <pc:sldMkLst>
          <pc:docMk/>
          <pc:sldMk cId="2005153346" sldId="508"/>
        </pc:sldMkLst>
      </pc:sldChg>
      <pc:sldChg chg="add">
        <pc:chgData name="Khattab, Sherif" userId="c83b1e15-36f3-4f46-aceb-05aac24c545e" providerId="ADAL" clId="{DB115453-F3AC-CA4C-A104-E84842BDF35F}" dt="2021-02-04T15:30:24.998" v="136"/>
        <pc:sldMkLst>
          <pc:docMk/>
          <pc:sldMk cId="707882026" sldId="509"/>
        </pc:sldMkLst>
      </pc:sldChg>
      <pc:sldChg chg="add">
        <pc:chgData name="Khattab, Sherif" userId="c83b1e15-36f3-4f46-aceb-05aac24c545e" providerId="ADAL" clId="{DB115453-F3AC-CA4C-A104-E84842BDF35F}" dt="2021-02-04T15:30:24.998" v="136"/>
        <pc:sldMkLst>
          <pc:docMk/>
          <pc:sldMk cId="2108493189" sldId="510"/>
        </pc:sldMkLst>
      </pc:sldChg>
      <pc:sldChg chg="add">
        <pc:chgData name="Khattab, Sherif" userId="c83b1e15-36f3-4f46-aceb-05aac24c545e" providerId="ADAL" clId="{DB115453-F3AC-CA4C-A104-E84842BDF35F}" dt="2021-02-04T15:30:24.998" v="136"/>
        <pc:sldMkLst>
          <pc:docMk/>
          <pc:sldMk cId="2618280309" sldId="511"/>
        </pc:sldMkLst>
      </pc:sldChg>
      <pc:sldChg chg="add">
        <pc:chgData name="Khattab, Sherif" userId="c83b1e15-36f3-4f46-aceb-05aac24c545e" providerId="ADAL" clId="{DB115453-F3AC-CA4C-A104-E84842BDF35F}" dt="2021-02-04T15:30:24.998" v="136"/>
        <pc:sldMkLst>
          <pc:docMk/>
          <pc:sldMk cId="3748394407" sldId="512"/>
        </pc:sldMkLst>
      </pc:sldChg>
      <pc:sldChg chg="add">
        <pc:chgData name="Khattab, Sherif" userId="c83b1e15-36f3-4f46-aceb-05aac24c545e" providerId="ADAL" clId="{DB115453-F3AC-CA4C-A104-E84842BDF35F}" dt="2021-02-04T15:30:24.998" v="136"/>
        <pc:sldMkLst>
          <pc:docMk/>
          <pc:sldMk cId="1413167954" sldId="513"/>
        </pc:sldMkLst>
      </pc:sldChg>
      <pc:sldChg chg="add del ord">
        <pc:chgData name="Khattab, Sherif" userId="c83b1e15-36f3-4f46-aceb-05aac24c545e" providerId="ADAL" clId="{DB115453-F3AC-CA4C-A104-E84842BDF35F}" dt="2021-02-04T15:47:37.779" v="610" actId="2696"/>
        <pc:sldMkLst>
          <pc:docMk/>
          <pc:sldMk cId="1518151792" sldId="514"/>
        </pc:sldMkLst>
      </pc:sldChg>
      <pc:sldChg chg="modSp add mod">
        <pc:chgData name="Khattab, Sherif" userId="c83b1e15-36f3-4f46-aceb-05aac24c545e" providerId="ADAL" clId="{DB115453-F3AC-CA4C-A104-E84842BDF35F}" dt="2021-02-04T15:47:51.327" v="632" actId="20577"/>
        <pc:sldMkLst>
          <pc:docMk/>
          <pc:sldMk cId="1560097293" sldId="514"/>
        </pc:sldMkLst>
        <pc:spChg chg="mod">
          <ac:chgData name="Khattab, Sherif" userId="c83b1e15-36f3-4f46-aceb-05aac24c545e" providerId="ADAL" clId="{DB115453-F3AC-CA4C-A104-E84842BDF35F}" dt="2021-02-04T15:47:51.327" v="632" actId="20577"/>
          <ac:spMkLst>
            <pc:docMk/>
            <pc:sldMk cId="1560097293" sldId="514"/>
            <ac:spMk id="3" creationId="{C62B6C5A-CC0C-40C3-BD2B-60F0CF3EE1C4}"/>
          </ac:spMkLst>
        </pc:spChg>
      </pc:sldChg>
      <pc:sldChg chg="add del">
        <pc:chgData name="Khattab, Sherif" userId="c83b1e15-36f3-4f46-aceb-05aac24c545e" providerId="ADAL" clId="{DB115453-F3AC-CA4C-A104-E84842BDF35F}" dt="2021-02-04T15:47:34.401" v="609" actId="2696"/>
        <pc:sldMkLst>
          <pc:docMk/>
          <pc:sldMk cId="2968036977" sldId="515"/>
        </pc:sldMkLst>
      </pc:sldChg>
      <pc:sldChg chg="add del">
        <pc:chgData name="Khattab, Sherif" userId="c83b1e15-36f3-4f46-aceb-05aac24c545e" providerId="ADAL" clId="{DB115453-F3AC-CA4C-A104-E84842BDF35F}" dt="2021-02-04T15:33:20.482" v="247" actId="2696"/>
        <pc:sldMkLst>
          <pc:docMk/>
          <pc:sldMk cId="1720773840" sldId="516"/>
        </pc:sldMkLst>
      </pc:sldChg>
      <pc:sldChg chg="modSp add mod modAnim">
        <pc:chgData name="Khattab, Sherif" userId="c83b1e15-36f3-4f46-aceb-05aac24c545e" providerId="ADAL" clId="{DB115453-F3AC-CA4C-A104-E84842BDF35F}" dt="2021-02-04T15:35:54.222" v="318"/>
        <pc:sldMkLst>
          <pc:docMk/>
          <pc:sldMk cId="3718964789" sldId="517"/>
        </pc:sldMkLst>
        <pc:spChg chg="mod">
          <ac:chgData name="Khattab, Sherif" userId="c83b1e15-36f3-4f46-aceb-05aac24c545e" providerId="ADAL" clId="{DB115453-F3AC-CA4C-A104-E84842BDF35F}" dt="2021-02-04T15:34:14.349" v="311" actId="20577"/>
          <ac:spMkLst>
            <pc:docMk/>
            <pc:sldMk cId="3718964789" sldId="517"/>
            <ac:spMk id="109571" creationId="{EB65A8A9-691B-3D4F-B0AA-00914900DB3A}"/>
          </ac:spMkLst>
        </pc:spChg>
      </pc:sldChg>
      <pc:sldChg chg="modSp new mod modAnim">
        <pc:chgData name="Khattab, Sherif" userId="c83b1e15-36f3-4f46-aceb-05aac24c545e" providerId="ADAL" clId="{DB115453-F3AC-CA4C-A104-E84842BDF35F}" dt="2021-02-04T15:46:14.474" v="584"/>
        <pc:sldMkLst>
          <pc:docMk/>
          <pc:sldMk cId="2915741044" sldId="518"/>
        </pc:sldMkLst>
        <pc:spChg chg="mod">
          <ac:chgData name="Khattab, Sherif" userId="c83b1e15-36f3-4f46-aceb-05aac24c545e" providerId="ADAL" clId="{DB115453-F3AC-CA4C-A104-E84842BDF35F}" dt="2021-02-04T15:46:07.217" v="582" actId="20577"/>
          <ac:spMkLst>
            <pc:docMk/>
            <pc:sldMk cId="2915741044" sldId="518"/>
            <ac:spMk id="2" creationId="{8667BC04-66FF-6645-BF3B-C1E3661A415F}"/>
          </ac:spMkLst>
        </pc:spChg>
        <pc:spChg chg="mod">
          <ac:chgData name="Khattab, Sherif" userId="c83b1e15-36f3-4f46-aceb-05aac24c545e" providerId="ADAL" clId="{DB115453-F3AC-CA4C-A104-E84842BDF35F}" dt="2021-02-04T15:46:03.248" v="576" actId="27636"/>
          <ac:spMkLst>
            <pc:docMk/>
            <pc:sldMk cId="2915741044" sldId="518"/>
            <ac:spMk id="3" creationId="{D88A941B-7884-4C45-841F-6BCCC7534788}"/>
          </ac:spMkLst>
        </pc:spChg>
      </pc:sldChg>
    </pc:docChg>
  </pc:docChgLst>
  <pc:docChgLst>
    <pc:chgData name="Khattab, Sherif" userId="c83b1e15-36f3-4f46-aceb-05aac24c545e" providerId="ADAL" clId="{8940C15E-5880-1645-A257-37DD5B587715}"/>
    <pc:docChg chg="undo custSel addSld delSld modSld">
      <pc:chgData name="Khattab, Sherif" userId="c83b1e15-36f3-4f46-aceb-05aac24c545e" providerId="ADAL" clId="{8940C15E-5880-1645-A257-37DD5B587715}" dt="2021-02-09T15:55:14.754" v="597" actId="20577"/>
      <pc:docMkLst>
        <pc:docMk/>
      </pc:docMkLst>
      <pc:sldChg chg="add del">
        <pc:chgData name="Khattab, Sherif" userId="c83b1e15-36f3-4f46-aceb-05aac24c545e" providerId="ADAL" clId="{8940C15E-5880-1645-A257-37DD5B587715}" dt="2021-02-09T14:28:14" v="3" actId="2696"/>
        <pc:sldMkLst>
          <pc:docMk/>
          <pc:sldMk cId="1806563943" sldId="342"/>
        </pc:sldMkLst>
      </pc:sldChg>
      <pc:sldChg chg="add del">
        <pc:chgData name="Khattab, Sherif" userId="c83b1e15-36f3-4f46-aceb-05aac24c545e" providerId="ADAL" clId="{8940C15E-5880-1645-A257-37DD5B587715}" dt="2021-02-09T14:28:14" v="3" actId="2696"/>
        <pc:sldMkLst>
          <pc:docMk/>
          <pc:sldMk cId="1167711490" sldId="343"/>
        </pc:sldMkLst>
      </pc:sldChg>
      <pc:sldChg chg="add del">
        <pc:chgData name="Khattab, Sherif" userId="c83b1e15-36f3-4f46-aceb-05aac24c545e" providerId="ADAL" clId="{8940C15E-5880-1645-A257-37DD5B587715}" dt="2021-02-09T14:28:06.905" v="2" actId="2696"/>
        <pc:sldMkLst>
          <pc:docMk/>
          <pc:sldMk cId="1271999567" sldId="349"/>
        </pc:sldMkLst>
      </pc:sldChg>
      <pc:sldChg chg="modSp add del mod">
        <pc:chgData name="Khattab, Sherif" userId="c83b1e15-36f3-4f46-aceb-05aac24c545e" providerId="ADAL" clId="{8940C15E-5880-1645-A257-37DD5B587715}" dt="2021-02-09T14:36:55.362" v="286" actId="20577"/>
        <pc:sldMkLst>
          <pc:docMk/>
          <pc:sldMk cId="3990797458" sldId="378"/>
        </pc:sldMkLst>
        <pc:spChg chg="mod">
          <ac:chgData name="Khattab, Sherif" userId="c83b1e15-36f3-4f46-aceb-05aac24c545e" providerId="ADAL" clId="{8940C15E-5880-1645-A257-37DD5B587715}" dt="2021-02-09T14:36:55.362" v="286" actId="20577"/>
          <ac:spMkLst>
            <pc:docMk/>
            <pc:sldMk cId="3990797458" sldId="378"/>
            <ac:spMk id="115715" creationId="{9CCF0D6A-3A12-D542-BC48-B9C95F39152F}"/>
          </ac:spMkLst>
        </pc:spChg>
      </pc:sldChg>
      <pc:sldChg chg="addSp delSp modSp add del mod">
        <pc:chgData name="Khattab, Sherif" userId="c83b1e15-36f3-4f46-aceb-05aac24c545e" providerId="ADAL" clId="{8940C15E-5880-1645-A257-37DD5B587715}" dt="2021-02-09T15:39:25.850" v="315" actId="21"/>
        <pc:sldMkLst>
          <pc:docMk/>
          <pc:sldMk cId="2736486443" sldId="379"/>
        </pc:sldMkLst>
        <pc:spChg chg="add del mod">
          <ac:chgData name="Khattab, Sherif" userId="c83b1e15-36f3-4f46-aceb-05aac24c545e" providerId="ADAL" clId="{8940C15E-5880-1645-A257-37DD5B587715}" dt="2021-02-09T15:21:52.593" v="311"/>
          <ac:spMkLst>
            <pc:docMk/>
            <pc:sldMk cId="2736486443" sldId="379"/>
            <ac:spMk id="9" creationId="{7B926B20-3E21-C34E-8854-2B833C27E6C7}"/>
          </ac:spMkLst>
        </pc:spChg>
        <pc:spChg chg="del">
          <ac:chgData name="Khattab, Sherif" userId="c83b1e15-36f3-4f46-aceb-05aac24c545e" providerId="ADAL" clId="{8940C15E-5880-1645-A257-37DD5B587715}" dt="2021-02-09T15:17:10.908" v="297" actId="478"/>
          <ac:spMkLst>
            <pc:docMk/>
            <pc:sldMk cId="2736486443" sldId="379"/>
            <ac:spMk id="116738" creationId="{6C4CC1B2-2DDB-D94B-A612-25EB382E3F0D}"/>
          </ac:spMkLst>
        </pc:spChg>
        <pc:spChg chg="del">
          <ac:chgData name="Khattab, Sherif" userId="c83b1e15-36f3-4f46-aceb-05aac24c545e" providerId="ADAL" clId="{8940C15E-5880-1645-A257-37DD5B587715}" dt="2021-02-09T15:14:34.742" v="287" actId="478"/>
          <ac:spMkLst>
            <pc:docMk/>
            <pc:sldMk cId="2736486443" sldId="379"/>
            <ac:spMk id="116739" creationId="{388B7241-F07D-6540-A9FB-147E265C85E1}"/>
          </ac:spMkLst>
        </pc:spChg>
        <pc:spChg chg="del">
          <ac:chgData name="Khattab, Sherif" userId="c83b1e15-36f3-4f46-aceb-05aac24c545e" providerId="ADAL" clId="{8940C15E-5880-1645-A257-37DD5B587715}" dt="2021-02-09T15:21:50.860" v="309" actId="478"/>
          <ac:spMkLst>
            <pc:docMk/>
            <pc:sldMk cId="2736486443" sldId="379"/>
            <ac:spMk id="116740" creationId="{6A9576E6-97AF-1D49-9BC1-2C943B37C766}"/>
          </ac:spMkLst>
        </pc:spChg>
        <pc:picChg chg="add del mod">
          <ac:chgData name="Khattab, Sherif" userId="c83b1e15-36f3-4f46-aceb-05aac24c545e" providerId="ADAL" clId="{8940C15E-5880-1645-A257-37DD5B587715}" dt="2021-02-09T15:17:22.636" v="300" actId="478"/>
          <ac:picMkLst>
            <pc:docMk/>
            <pc:sldMk cId="2736486443" sldId="379"/>
            <ac:picMk id="2" creationId="{4990F0DC-223E-BE4F-97B1-FA5934DB7435}"/>
          </ac:picMkLst>
        </pc:picChg>
        <pc:picChg chg="add del mod">
          <ac:chgData name="Khattab, Sherif" userId="c83b1e15-36f3-4f46-aceb-05aac24c545e" providerId="ADAL" clId="{8940C15E-5880-1645-A257-37DD5B587715}" dt="2021-02-09T15:19:08.670" v="301" actId="478"/>
          <ac:picMkLst>
            <pc:docMk/>
            <pc:sldMk cId="2736486443" sldId="379"/>
            <ac:picMk id="3" creationId="{96BC8F2A-C8D2-DD44-B455-A4E9A20BA2FA}"/>
          </ac:picMkLst>
        </pc:picChg>
        <pc:picChg chg="add mod">
          <ac:chgData name="Khattab, Sherif" userId="c83b1e15-36f3-4f46-aceb-05aac24c545e" providerId="ADAL" clId="{8940C15E-5880-1645-A257-37DD5B587715}" dt="2021-02-09T15:19:12.461" v="303" actId="1076"/>
          <ac:picMkLst>
            <pc:docMk/>
            <pc:sldMk cId="2736486443" sldId="379"/>
            <ac:picMk id="4" creationId="{77910E5A-1921-F146-82EA-0FE11E122851}"/>
          </ac:picMkLst>
        </pc:picChg>
        <pc:picChg chg="add del mod">
          <ac:chgData name="Khattab, Sherif" userId="c83b1e15-36f3-4f46-aceb-05aac24c545e" providerId="ADAL" clId="{8940C15E-5880-1645-A257-37DD5B587715}" dt="2021-02-09T15:20:25.251" v="306" actId="478"/>
          <ac:picMkLst>
            <pc:docMk/>
            <pc:sldMk cId="2736486443" sldId="379"/>
            <ac:picMk id="5" creationId="{31888E85-2B03-1948-962A-1412E1A778F5}"/>
          </ac:picMkLst>
        </pc:picChg>
        <pc:picChg chg="add mod">
          <ac:chgData name="Khattab, Sherif" userId="c83b1e15-36f3-4f46-aceb-05aac24c545e" providerId="ADAL" clId="{8940C15E-5880-1645-A257-37DD5B587715}" dt="2021-02-09T15:20:33.109" v="308" actId="1076"/>
          <ac:picMkLst>
            <pc:docMk/>
            <pc:sldMk cId="2736486443" sldId="379"/>
            <ac:picMk id="6" creationId="{B855D752-950F-EC42-BA0B-168F4D95AF10}"/>
          </ac:picMkLst>
        </pc:picChg>
        <pc:picChg chg="add mod">
          <ac:chgData name="Khattab, Sherif" userId="c83b1e15-36f3-4f46-aceb-05aac24c545e" providerId="ADAL" clId="{8940C15E-5880-1645-A257-37DD5B587715}" dt="2021-02-09T15:22:01.491" v="313" actId="1076"/>
          <ac:picMkLst>
            <pc:docMk/>
            <pc:sldMk cId="2736486443" sldId="379"/>
            <ac:picMk id="10" creationId="{43F79090-4942-0947-BB02-9E09A5BC2C6F}"/>
          </ac:picMkLst>
        </pc:picChg>
        <pc:picChg chg="add del">
          <ac:chgData name="Khattab, Sherif" userId="c83b1e15-36f3-4f46-aceb-05aac24c545e" providerId="ADAL" clId="{8940C15E-5880-1645-A257-37DD5B587715}" dt="2021-02-09T15:39:25.850" v="315" actId="21"/>
          <ac:picMkLst>
            <pc:docMk/>
            <pc:sldMk cId="2736486443" sldId="379"/>
            <ac:picMk id="11" creationId="{F062DD8F-D89A-F448-AFC5-8CA88E532DC6}"/>
          </ac:picMkLst>
        </pc:picChg>
      </pc:sldChg>
      <pc:sldChg chg="add">
        <pc:chgData name="Khattab, Sherif" userId="c83b1e15-36f3-4f46-aceb-05aac24c545e" providerId="ADAL" clId="{8940C15E-5880-1645-A257-37DD5B587715}" dt="2021-02-09T14:28:43.831" v="4"/>
        <pc:sldMkLst>
          <pc:docMk/>
          <pc:sldMk cId="1615265174" sldId="380"/>
        </pc:sldMkLst>
      </pc:sldChg>
      <pc:sldChg chg="add">
        <pc:chgData name="Khattab, Sherif" userId="c83b1e15-36f3-4f46-aceb-05aac24c545e" providerId="ADAL" clId="{8940C15E-5880-1645-A257-37DD5B587715}" dt="2021-02-09T14:28:43.831" v="4"/>
        <pc:sldMkLst>
          <pc:docMk/>
          <pc:sldMk cId="1337868689" sldId="381"/>
        </pc:sldMkLst>
      </pc:sldChg>
      <pc:sldChg chg="add">
        <pc:chgData name="Khattab, Sherif" userId="c83b1e15-36f3-4f46-aceb-05aac24c545e" providerId="ADAL" clId="{8940C15E-5880-1645-A257-37DD5B587715}" dt="2021-02-09T14:28:43.831" v="4"/>
        <pc:sldMkLst>
          <pc:docMk/>
          <pc:sldMk cId="3851230975" sldId="382"/>
        </pc:sldMkLst>
      </pc:sldChg>
      <pc:sldChg chg="add">
        <pc:chgData name="Khattab, Sherif" userId="c83b1e15-36f3-4f46-aceb-05aac24c545e" providerId="ADAL" clId="{8940C15E-5880-1645-A257-37DD5B587715}" dt="2021-02-09T14:28:43.831" v="4"/>
        <pc:sldMkLst>
          <pc:docMk/>
          <pc:sldMk cId="505724783" sldId="383"/>
        </pc:sldMkLst>
      </pc:sldChg>
      <pc:sldChg chg="add">
        <pc:chgData name="Khattab, Sherif" userId="c83b1e15-36f3-4f46-aceb-05aac24c545e" providerId="ADAL" clId="{8940C15E-5880-1645-A257-37DD5B587715}" dt="2021-02-09T14:28:43.831" v="4"/>
        <pc:sldMkLst>
          <pc:docMk/>
          <pc:sldMk cId="1591837287" sldId="384"/>
        </pc:sldMkLst>
      </pc:sldChg>
      <pc:sldChg chg="modSp add mod">
        <pc:chgData name="Khattab, Sherif" userId="c83b1e15-36f3-4f46-aceb-05aac24c545e" providerId="ADAL" clId="{8940C15E-5880-1645-A257-37DD5B587715}" dt="2021-02-09T15:40:19.797" v="334" actId="20577"/>
        <pc:sldMkLst>
          <pc:docMk/>
          <pc:sldMk cId="1898410716" sldId="385"/>
        </pc:sldMkLst>
        <pc:spChg chg="mod">
          <ac:chgData name="Khattab, Sherif" userId="c83b1e15-36f3-4f46-aceb-05aac24c545e" providerId="ADAL" clId="{8940C15E-5880-1645-A257-37DD5B587715}" dt="2021-02-09T15:40:19.797" v="334" actId="20577"/>
          <ac:spMkLst>
            <pc:docMk/>
            <pc:sldMk cId="1898410716" sldId="385"/>
            <ac:spMk id="123908" creationId="{C668A016-F253-4840-9F6F-38C4323EE882}"/>
          </ac:spMkLst>
        </pc:spChg>
      </pc:sldChg>
      <pc:sldChg chg="modSp mod">
        <pc:chgData name="Khattab, Sherif" userId="c83b1e15-36f3-4f46-aceb-05aac24c545e" providerId="ADAL" clId="{8940C15E-5880-1645-A257-37DD5B587715}" dt="2021-02-09T14:33:05.202" v="176" actId="20577"/>
        <pc:sldMkLst>
          <pc:docMk/>
          <pc:sldMk cId="3903507516" sldId="498"/>
        </pc:sldMkLst>
        <pc:spChg chg="mod">
          <ac:chgData name="Khattab, Sherif" userId="c83b1e15-36f3-4f46-aceb-05aac24c545e" providerId="ADAL" clId="{8940C15E-5880-1645-A257-37DD5B587715}" dt="2021-02-09T14:33:05.202" v="176" actId="20577"/>
          <ac:spMkLst>
            <pc:docMk/>
            <pc:sldMk cId="3903507516" sldId="498"/>
            <ac:spMk id="3" creationId="{2466C52D-9A48-4683-BE7F-268D8DB7FAAD}"/>
          </ac:spMkLst>
        </pc:spChg>
      </pc:sldChg>
      <pc:sldChg chg="modSp mod modAnim">
        <pc:chgData name="Khattab, Sherif" userId="c83b1e15-36f3-4f46-aceb-05aac24c545e" providerId="ADAL" clId="{8940C15E-5880-1645-A257-37DD5B587715}" dt="2021-02-09T15:55:09.282" v="594" actId="20577"/>
        <pc:sldMkLst>
          <pc:docMk/>
          <pc:sldMk cId="4202616107" sldId="500"/>
        </pc:sldMkLst>
        <pc:spChg chg="mod">
          <ac:chgData name="Khattab, Sherif" userId="c83b1e15-36f3-4f46-aceb-05aac24c545e" providerId="ADAL" clId="{8940C15E-5880-1645-A257-37DD5B587715}" dt="2021-02-09T15:55:09.282" v="594" actId="20577"/>
          <ac:spMkLst>
            <pc:docMk/>
            <pc:sldMk cId="4202616107" sldId="500"/>
            <ac:spMk id="2" creationId="{6BF01C35-B7E9-AD43-99C8-95170559C8A0}"/>
          </ac:spMkLst>
        </pc:spChg>
        <pc:spChg chg="mod">
          <ac:chgData name="Khattab, Sherif" userId="c83b1e15-36f3-4f46-aceb-05aac24c545e" providerId="ADAL" clId="{8940C15E-5880-1645-A257-37DD5B587715}" dt="2021-02-09T15:54:32.794" v="549" actId="6549"/>
          <ac:spMkLst>
            <pc:docMk/>
            <pc:sldMk cId="4202616107" sldId="500"/>
            <ac:spMk id="3" creationId="{443F42C8-5750-0341-86AA-B64ED9D37EB6}"/>
          </ac:spMkLst>
        </pc:spChg>
      </pc:sldChg>
      <pc:sldChg chg="modSp">
        <pc:chgData name="Khattab, Sherif" userId="c83b1e15-36f3-4f46-aceb-05aac24c545e" providerId="ADAL" clId="{8940C15E-5880-1645-A257-37DD5B587715}" dt="2021-02-09T14:35:39.113" v="178"/>
        <pc:sldMkLst>
          <pc:docMk/>
          <pc:sldMk cId="2116864396" sldId="505"/>
        </pc:sldMkLst>
        <pc:spChg chg="mod">
          <ac:chgData name="Khattab, Sherif" userId="c83b1e15-36f3-4f46-aceb-05aac24c545e" providerId="ADAL" clId="{8940C15E-5880-1645-A257-37DD5B587715}" dt="2021-02-09T14:35:39.113" v="178"/>
          <ac:spMkLst>
            <pc:docMk/>
            <pc:sldMk cId="2116864396" sldId="505"/>
            <ac:spMk id="3" creationId="{9FDE3B14-90B9-4B5A-83C7-6E633E32EA28}"/>
          </ac:spMkLst>
        </pc:spChg>
      </pc:sldChg>
      <pc:sldChg chg="modSp mod">
        <pc:chgData name="Khattab, Sherif" userId="c83b1e15-36f3-4f46-aceb-05aac24c545e" providerId="ADAL" clId="{8940C15E-5880-1645-A257-37DD5B587715}" dt="2021-02-09T14:36:00.200" v="234" actId="20577"/>
        <pc:sldMkLst>
          <pc:docMk/>
          <pc:sldMk cId="3652489610" sldId="506"/>
        </pc:sldMkLst>
        <pc:spChg chg="mod">
          <ac:chgData name="Khattab, Sherif" userId="c83b1e15-36f3-4f46-aceb-05aac24c545e" providerId="ADAL" clId="{8940C15E-5880-1645-A257-37DD5B587715}" dt="2021-02-09T14:36:00.200" v="234" actId="20577"/>
          <ac:spMkLst>
            <pc:docMk/>
            <pc:sldMk cId="3652489610" sldId="506"/>
            <ac:spMk id="3" creationId="{9FDE3B14-90B9-4B5A-83C7-6E633E32EA28}"/>
          </ac:spMkLst>
        </pc:spChg>
      </pc:sldChg>
      <pc:sldChg chg="add del">
        <pc:chgData name="Khattab, Sherif" userId="c83b1e15-36f3-4f46-aceb-05aac24c545e" providerId="ADAL" clId="{8940C15E-5880-1645-A257-37DD5B587715}" dt="2021-02-09T14:28:14" v="3" actId="2696"/>
        <pc:sldMkLst>
          <pc:docMk/>
          <pc:sldMk cId="4218373473" sldId="507"/>
        </pc:sldMkLst>
      </pc:sldChg>
      <pc:sldChg chg="add del">
        <pc:chgData name="Khattab, Sherif" userId="c83b1e15-36f3-4f46-aceb-05aac24c545e" providerId="ADAL" clId="{8940C15E-5880-1645-A257-37DD5B587715}" dt="2021-02-09T14:28:14" v="3" actId="2696"/>
        <pc:sldMkLst>
          <pc:docMk/>
          <pc:sldMk cId="2005153346" sldId="508"/>
        </pc:sldMkLst>
      </pc:sldChg>
      <pc:sldChg chg="add del">
        <pc:chgData name="Khattab, Sherif" userId="c83b1e15-36f3-4f46-aceb-05aac24c545e" providerId="ADAL" clId="{8940C15E-5880-1645-A257-37DD5B587715}" dt="2021-02-09T14:28:14" v="3" actId="2696"/>
        <pc:sldMkLst>
          <pc:docMk/>
          <pc:sldMk cId="707882026" sldId="509"/>
        </pc:sldMkLst>
      </pc:sldChg>
      <pc:sldChg chg="add del">
        <pc:chgData name="Khattab, Sherif" userId="c83b1e15-36f3-4f46-aceb-05aac24c545e" providerId="ADAL" clId="{8940C15E-5880-1645-A257-37DD5B587715}" dt="2021-02-09T14:28:14" v="3" actId="2696"/>
        <pc:sldMkLst>
          <pc:docMk/>
          <pc:sldMk cId="2108493189" sldId="510"/>
        </pc:sldMkLst>
      </pc:sldChg>
      <pc:sldChg chg="add del">
        <pc:chgData name="Khattab, Sherif" userId="c83b1e15-36f3-4f46-aceb-05aac24c545e" providerId="ADAL" clId="{8940C15E-5880-1645-A257-37DD5B587715}" dt="2021-02-09T14:28:14" v="3" actId="2696"/>
        <pc:sldMkLst>
          <pc:docMk/>
          <pc:sldMk cId="2618280309" sldId="511"/>
        </pc:sldMkLst>
      </pc:sldChg>
      <pc:sldChg chg="add del">
        <pc:chgData name="Khattab, Sherif" userId="c83b1e15-36f3-4f46-aceb-05aac24c545e" providerId="ADAL" clId="{8940C15E-5880-1645-A257-37DD5B587715}" dt="2021-02-09T14:28:14" v="3" actId="2696"/>
        <pc:sldMkLst>
          <pc:docMk/>
          <pc:sldMk cId="3748394407" sldId="512"/>
        </pc:sldMkLst>
      </pc:sldChg>
      <pc:sldChg chg="add del">
        <pc:chgData name="Khattab, Sherif" userId="c83b1e15-36f3-4f46-aceb-05aac24c545e" providerId="ADAL" clId="{8940C15E-5880-1645-A257-37DD5B587715}" dt="2021-02-09T14:28:14" v="3" actId="2696"/>
        <pc:sldMkLst>
          <pc:docMk/>
          <pc:sldMk cId="1413167954" sldId="513"/>
        </pc:sldMkLst>
      </pc:sldChg>
      <pc:sldChg chg="add">
        <pc:chgData name="Khattab, Sherif" userId="c83b1e15-36f3-4f46-aceb-05aac24c545e" providerId="ADAL" clId="{8940C15E-5880-1645-A257-37DD5B587715}" dt="2021-02-09T14:28:52.172" v="6"/>
        <pc:sldMkLst>
          <pc:docMk/>
          <pc:sldMk cId="1468641068" sldId="514"/>
        </pc:sldMkLst>
      </pc:sldChg>
      <pc:sldChg chg="del">
        <pc:chgData name="Khattab, Sherif" userId="c83b1e15-36f3-4f46-aceb-05aac24c545e" providerId="ADAL" clId="{8940C15E-5880-1645-A257-37DD5B587715}" dt="2021-02-09T14:28:46.880" v="5" actId="2696"/>
        <pc:sldMkLst>
          <pc:docMk/>
          <pc:sldMk cId="1560097293" sldId="514"/>
        </pc:sldMkLst>
      </pc:sldChg>
      <pc:sldChg chg="addSp modSp new mod">
        <pc:chgData name="Khattab, Sherif" userId="c83b1e15-36f3-4f46-aceb-05aac24c545e" providerId="ADAL" clId="{8940C15E-5880-1645-A257-37DD5B587715}" dt="2021-02-09T15:39:39.611" v="332" actId="20577"/>
        <pc:sldMkLst>
          <pc:docMk/>
          <pc:sldMk cId="2793897325" sldId="515"/>
        </pc:sldMkLst>
        <pc:spChg chg="mod">
          <ac:chgData name="Khattab, Sherif" userId="c83b1e15-36f3-4f46-aceb-05aac24c545e" providerId="ADAL" clId="{8940C15E-5880-1645-A257-37DD5B587715}" dt="2021-02-09T15:39:39.611" v="332" actId="20577"/>
          <ac:spMkLst>
            <pc:docMk/>
            <pc:sldMk cId="2793897325" sldId="515"/>
            <ac:spMk id="2" creationId="{455263C7-A3DF-8E4A-88D3-1D297A353CA7}"/>
          </ac:spMkLst>
        </pc:spChg>
        <pc:picChg chg="add mod">
          <ac:chgData name="Khattab, Sherif" userId="c83b1e15-36f3-4f46-aceb-05aac24c545e" providerId="ADAL" clId="{8940C15E-5880-1645-A257-37DD5B587715}" dt="2021-02-09T15:39:29.594" v="317"/>
          <ac:picMkLst>
            <pc:docMk/>
            <pc:sldMk cId="2793897325" sldId="515"/>
            <ac:picMk id="6" creationId="{863D34F3-D006-094E-92E3-E25E1BB74073}"/>
          </ac:picMkLst>
        </pc:picChg>
      </pc:sldChg>
      <pc:sldChg chg="modSp new mod">
        <pc:chgData name="Khattab, Sherif" userId="c83b1e15-36f3-4f46-aceb-05aac24c545e" providerId="ADAL" clId="{8940C15E-5880-1645-A257-37DD5B587715}" dt="2021-02-09T15:55:14.754" v="597" actId="20577"/>
        <pc:sldMkLst>
          <pc:docMk/>
          <pc:sldMk cId="2487721040" sldId="516"/>
        </pc:sldMkLst>
        <pc:spChg chg="mod">
          <ac:chgData name="Khattab, Sherif" userId="c83b1e15-36f3-4f46-aceb-05aac24c545e" providerId="ADAL" clId="{8940C15E-5880-1645-A257-37DD5B587715}" dt="2021-02-09T15:55:14.754" v="597" actId="20577"/>
          <ac:spMkLst>
            <pc:docMk/>
            <pc:sldMk cId="2487721040" sldId="516"/>
            <ac:spMk id="2" creationId="{8F0D0240-9749-9A4C-AFD0-B00F3A6D8FB6}"/>
          </ac:spMkLst>
        </pc:spChg>
        <pc:spChg chg="mod">
          <ac:chgData name="Khattab, Sherif" userId="c83b1e15-36f3-4f46-aceb-05aac24c545e" providerId="ADAL" clId="{8940C15E-5880-1645-A257-37DD5B587715}" dt="2021-02-09T15:54:46.203" v="557" actId="27636"/>
          <ac:spMkLst>
            <pc:docMk/>
            <pc:sldMk cId="2487721040" sldId="516"/>
            <ac:spMk id="3" creationId="{CBB5D1A1-A1C5-4D4A-9051-CB104F0E3B4F}"/>
          </ac:spMkLst>
        </pc:spChg>
      </pc:sldChg>
      <pc:sldChg chg="modSp new mod">
        <pc:chgData name="Khattab, Sherif" userId="c83b1e15-36f3-4f46-aceb-05aac24c545e" providerId="ADAL" clId="{8940C15E-5880-1645-A257-37DD5B587715}" dt="2021-02-09T15:55:01.222" v="592" actId="20577"/>
        <pc:sldMkLst>
          <pc:docMk/>
          <pc:sldMk cId="3114182525" sldId="517"/>
        </pc:sldMkLst>
        <pc:spChg chg="mod">
          <ac:chgData name="Khattab, Sherif" userId="c83b1e15-36f3-4f46-aceb-05aac24c545e" providerId="ADAL" clId="{8940C15E-5880-1645-A257-37DD5B587715}" dt="2021-02-09T15:54:58.493" v="589" actId="20577"/>
          <ac:spMkLst>
            <pc:docMk/>
            <pc:sldMk cId="3114182525" sldId="517"/>
            <ac:spMk id="2" creationId="{919C70E9-8DDA-5A44-B755-777D2DE8DA9E}"/>
          </ac:spMkLst>
        </pc:spChg>
        <pc:spChg chg="mod">
          <ac:chgData name="Khattab, Sherif" userId="c83b1e15-36f3-4f46-aceb-05aac24c545e" providerId="ADAL" clId="{8940C15E-5880-1645-A257-37DD5B587715}" dt="2021-02-09T15:55:01.222" v="592" actId="20577"/>
          <ac:spMkLst>
            <pc:docMk/>
            <pc:sldMk cId="3114182525" sldId="517"/>
            <ac:spMk id="3" creationId="{27042AA4-C4FA-CA41-9597-12A83EBA22E3}"/>
          </ac:spMkLst>
        </pc:spChg>
      </pc:sldChg>
      <pc:sldChg chg="add del">
        <pc:chgData name="Khattab, Sherif" userId="c83b1e15-36f3-4f46-aceb-05aac24c545e" providerId="ADAL" clId="{8940C15E-5880-1645-A257-37DD5B587715}" dt="2021-02-09T14:28:14" v="3" actId="2696"/>
        <pc:sldMkLst>
          <pc:docMk/>
          <pc:sldMk cId="3718964789" sldId="517"/>
        </pc:sldMkLst>
      </pc:sldChg>
      <pc:sldChg chg="del">
        <pc:chgData name="Khattab, Sherif" userId="c83b1e15-36f3-4f46-aceb-05aac24c545e" providerId="ADAL" clId="{8940C15E-5880-1645-A257-37DD5B587715}" dt="2021-02-09T14:27:57.549" v="0" actId="2696"/>
        <pc:sldMkLst>
          <pc:docMk/>
          <pc:sldMk cId="2915741044" sldId="518"/>
        </pc:sldMkLst>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37E5DEFA-0DA7-44D4-8A37-9B0FCAAD6EEF}"/>
    <pc:docChg chg="undo custSel addSld delSld modSld delMainMaster">
      <pc:chgData name="Khattab, Sherif" userId="c83b1e15-36f3-4f46-aceb-05aac24c545e" providerId="ADAL" clId="{37E5DEFA-0DA7-44D4-8A37-9B0FCAAD6EEF}" dt="2022-02-01T17:54:58.253" v="3120" actId="2696"/>
      <pc:docMkLst>
        <pc:docMk/>
      </pc:docMkLst>
      <pc:sldChg chg="add del">
        <pc:chgData name="Khattab, Sherif" userId="c83b1e15-36f3-4f46-aceb-05aac24c545e" providerId="ADAL" clId="{37E5DEFA-0DA7-44D4-8A37-9B0FCAAD6EEF}" dt="2022-02-01T17:54:58.253" v="3120" actId="2696"/>
        <pc:sldMkLst>
          <pc:docMk/>
          <pc:sldMk cId="3321724849" sldId="322"/>
        </pc:sldMkLst>
      </pc:sldChg>
      <pc:sldChg chg="del">
        <pc:chgData name="Khattab, Sherif" userId="c83b1e15-36f3-4f46-aceb-05aac24c545e" providerId="ADAL" clId="{37E5DEFA-0DA7-44D4-8A37-9B0FCAAD6EEF}" dt="2022-01-18T05:32:41.549" v="0" actId="2696"/>
        <pc:sldMkLst>
          <pc:docMk/>
          <pc:sldMk cId="3210992163" sldId="369"/>
        </pc:sldMkLst>
      </pc:sldChg>
      <pc:sldChg chg="del">
        <pc:chgData name="Khattab, Sherif" userId="c83b1e15-36f3-4f46-aceb-05aac24c545e" providerId="ADAL" clId="{37E5DEFA-0DA7-44D4-8A37-9B0FCAAD6EEF}" dt="2022-01-18T05:32:41.549" v="0" actId="2696"/>
        <pc:sldMkLst>
          <pc:docMk/>
          <pc:sldMk cId="4013065491" sldId="370"/>
        </pc:sldMkLst>
      </pc:sldChg>
      <pc:sldChg chg="add del">
        <pc:chgData name="Khattab, Sherif" userId="c83b1e15-36f3-4f46-aceb-05aac24c545e" providerId="ADAL" clId="{37E5DEFA-0DA7-44D4-8A37-9B0FCAAD6EEF}" dt="2022-02-01T17:54:58.253" v="3120" actId="2696"/>
        <pc:sldMkLst>
          <pc:docMk/>
          <pc:sldMk cId="335181067" sldId="372"/>
        </pc:sldMkLst>
      </pc:sldChg>
      <pc:sldChg chg="del">
        <pc:chgData name="Khattab, Sherif" userId="c83b1e15-36f3-4f46-aceb-05aac24c545e" providerId="ADAL" clId="{37E5DEFA-0DA7-44D4-8A37-9B0FCAAD6EEF}" dt="2022-01-18T05:32:41.549" v="0" actId="2696"/>
        <pc:sldMkLst>
          <pc:docMk/>
          <pc:sldMk cId="3848335379" sldId="372"/>
        </pc:sldMkLst>
      </pc:sldChg>
      <pc:sldChg chg="del">
        <pc:chgData name="Khattab, Sherif" userId="c83b1e15-36f3-4f46-aceb-05aac24c545e" providerId="ADAL" clId="{37E5DEFA-0DA7-44D4-8A37-9B0FCAAD6EEF}" dt="2022-01-18T05:32:41.549" v="0" actId="2696"/>
        <pc:sldMkLst>
          <pc:docMk/>
          <pc:sldMk cId="3161117264" sldId="373"/>
        </pc:sldMkLst>
      </pc:sldChg>
      <pc:sldChg chg="del">
        <pc:chgData name="Khattab, Sherif" userId="c83b1e15-36f3-4f46-aceb-05aac24c545e" providerId="ADAL" clId="{37E5DEFA-0DA7-44D4-8A37-9B0FCAAD6EEF}" dt="2022-01-18T05:32:41.549" v="0" actId="2696"/>
        <pc:sldMkLst>
          <pc:docMk/>
          <pc:sldMk cId="583513582" sldId="377"/>
        </pc:sldMkLst>
      </pc:sldChg>
      <pc:sldChg chg="modSp mod">
        <pc:chgData name="Khattab, Sherif" userId="c83b1e15-36f3-4f46-aceb-05aac24c545e" providerId="ADAL" clId="{37E5DEFA-0DA7-44D4-8A37-9B0FCAAD6EEF}" dt="2022-02-01T16:38:43.684" v="454" actId="20577"/>
        <pc:sldMkLst>
          <pc:docMk/>
          <pc:sldMk cId="1330366002" sldId="454"/>
        </pc:sldMkLst>
        <pc:spChg chg="mod">
          <ac:chgData name="Khattab, Sherif" userId="c83b1e15-36f3-4f46-aceb-05aac24c545e" providerId="ADAL" clId="{37E5DEFA-0DA7-44D4-8A37-9B0FCAAD6EEF}" dt="2022-02-01T16:38:43.684" v="454" actId="20577"/>
          <ac:spMkLst>
            <pc:docMk/>
            <pc:sldMk cId="1330366002" sldId="454"/>
            <ac:spMk id="3" creationId="{00000000-0000-0000-0000-000000000000}"/>
          </ac:spMkLst>
        </pc:spChg>
      </pc:sldChg>
      <pc:sldChg chg="modSp modAnim">
        <pc:chgData name="Khattab, Sherif" userId="c83b1e15-36f3-4f46-aceb-05aac24c545e" providerId="ADAL" clId="{37E5DEFA-0DA7-44D4-8A37-9B0FCAAD6EEF}" dt="2022-02-01T16:31:19.855" v="109" actId="20577"/>
        <pc:sldMkLst>
          <pc:docMk/>
          <pc:sldMk cId="702367729" sldId="496"/>
        </pc:sldMkLst>
        <pc:spChg chg="mod">
          <ac:chgData name="Khattab, Sherif" userId="c83b1e15-36f3-4f46-aceb-05aac24c545e" providerId="ADAL" clId="{37E5DEFA-0DA7-44D4-8A37-9B0FCAAD6EEF}" dt="2022-02-01T16:31:19.855" v="109" actId="20577"/>
          <ac:spMkLst>
            <pc:docMk/>
            <pc:sldMk cId="702367729" sldId="496"/>
            <ac:spMk id="3" creationId="{2466C52D-9A48-4683-BE7F-268D8DB7FAAD}"/>
          </ac:spMkLst>
        </pc:spChg>
      </pc:sldChg>
      <pc:sldChg chg="del">
        <pc:chgData name="Khattab, Sherif" userId="c83b1e15-36f3-4f46-aceb-05aac24c545e" providerId="ADAL" clId="{37E5DEFA-0DA7-44D4-8A37-9B0FCAAD6EEF}" dt="2022-01-18T05:32:41.549" v="0" actId="2696"/>
        <pc:sldMkLst>
          <pc:docMk/>
          <pc:sldMk cId="2782489002" sldId="497"/>
        </pc:sldMkLst>
      </pc:sldChg>
      <pc:sldChg chg="modSp mod modAnim">
        <pc:chgData name="Khattab, Sherif" userId="c83b1e15-36f3-4f46-aceb-05aac24c545e" providerId="ADAL" clId="{37E5DEFA-0DA7-44D4-8A37-9B0FCAAD6EEF}" dt="2022-02-01T16:38:37.631" v="443"/>
        <pc:sldMkLst>
          <pc:docMk/>
          <pc:sldMk cId="4202616107" sldId="500"/>
        </pc:sldMkLst>
        <pc:spChg chg="mod">
          <ac:chgData name="Khattab, Sherif" userId="c83b1e15-36f3-4f46-aceb-05aac24c545e" providerId="ADAL" clId="{37E5DEFA-0DA7-44D4-8A37-9B0FCAAD6EEF}" dt="2022-02-01T16:32:56.571" v="263" actId="20577"/>
          <ac:spMkLst>
            <pc:docMk/>
            <pc:sldMk cId="4202616107" sldId="500"/>
            <ac:spMk id="2" creationId="{6BF01C35-B7E9-AD43-99C8-95170559C8A0}"/>
          </ac:spMkLst>
        </pc:spChg>
        <pc:spChg chg="mod">
          <ac:chgData name="Khattab, Sherif" userId="c83b1e15-36f3-4f46-aceb-05aac24c545e" providerId="ADAL" clId="{37E5DEFA-0DA7-44D4-8A37-9B0FCAAD6EEF}" dt="2022-02-01T16:38:08.382" v="440" actId="6549"/>
          <ac:spMkLst>
            <pc:docMk/>
            <pc:sldMk cId="4202616107" sldId="500"/>
            <ac:spMk id="3" creationId="{443F42C8-5750-0341-86AA-B64ED9D37EB6}"/>
          </ac:spMkLst>
        </pc:spChg>
      </pc:sldChg>
      <pc:sldChg chg="add del">
        <pc:chgData name="Khattab, Sherif" userId="c83b1e15-36f3-4f46-aceb-05aac24c545e" providerId="ADAL" clId="{37E5DEFA-0DA7-44D4-8A37-9B0FCAAD6EEF}" dt="2022-02-01T17:54:58.253" v="3120" actId="2696"/>
        <pc:sldMkLst>
          <pc:docMk/>
          <pc:sldMk cId="3419089429" sldId="501"/>
        </pc:sldMkLst>
      </pc:sldChg>
      <pc:sldChg chg="add del">
        <pc:chgData name="Khattab, Sherif" userId="c83b1e15-36f3-4f46-aceb-05aac24c545e" providerId="ADAL" clId="{37E5DEFA-0DA7-44D4-8A37-9B0FCAAD6EEF}" dt="2022-02-01T17:54:58.253" v="3120" actId="2696"/>
        <pc:sldMkLst>
          <pc:docMk/>
          <pc:sldMk cId="4120720973" sldId="503"/>
        </pc:sldMkLst>
      </pc:sldChg>
      <pc:sldChg chg="del">
        <pc:chgData name="Khattab, Sherif" userId="c83b1e15-36f3-4f46-aceb-05aac24c545e" providerId="ADAL" clId="{37E5DEFA-0DA7-44D4-8A37-9B0FCAAD6EEF}" dt="2022-02-01T16:39:40.877" v="507" actId="47"/>
        <pc:sldMkLst>
          <pc:docMk/>
          <pc:sldMk cId="3652489610" sldId="506"/>
        </pc:sldMkLst>
      </pc:sldChg>
      <pc:sldChg chg="add del">
        <pc:chgData name="Khattab, Sherif" userId="c83b1e15-36f3-4f46-aceb-05aac24c545e" providerId="ADAL" clId="{37E5DEFA-0DA7-44D4-8A37-9B0FCAAD6EEF}" dt="2022-02-01T17:54:58.253" v="3120" actId="2696"/>
        <pc:sldMkLst>
          <pc:docMk/>
          <pc:sldMk cId="4218373473" sldId="507"/>
        </pc:sldMkLst>
      </pc:sldChg>
      <pc:sldChg chg="add del">
        <pc:chgData name="Khattab, Sherif" userId="c83b1e15-36f3-4f46-aceb-05aac24c545e" providerId="ADAL" clId="{37E5DEFA-0DA7-44D4-8A37-9B0FCAAD6EEF}" dt="2022-02-01T17:54:58.253" v="3120" actId="2696"/>
        <pc:sldMkLst>
          <pc:docMk/>
          <pc:sldMk cId="2005153346" sldId="508"/>
        </pc:sldMkLst>
      </pc:sldChg>
      <pc:sldChg chg="add del">
        <pc:chgData name="Khattab, Sherif" userId="c83b1e15-36f3-4f46-aceb-05aac24c545e" providerId="ADAL" clId="{37E5DEFA-0DA7-44D4-8A37-9B0FCAAD6EEF}" dt="2022-02-01T17:54:58.253" v="3120" actId="2696"/>
        <pc:sldMkLst>
          <pc:docMk/>
          <pc:sldMk cId="707882026" sldId="509"/>
        </pc:sldMkLst>
      </pc:sldChg>
      <pc:sldChg chg="modSp mod">
        <pc:chgData name="Khattab, Sherif" userId="c83b1e15-36f3-4f46-aceb-05aac24c545e" providerId="ADAL" clId="{37E5DEFA-0DA7-44D4-8A37-9B0FCAAD6EEF}" dt="2022-02-01T16:32:37.157" v="259" actId="20577"/>
        <pc:sldMkLst>
          <pc:docMk/>
          <pc:sldMk cId="624014562" sldId="530"/>
        </pc:sldMkLst>
        <pc:spChg chg="mod">
          <ac:chgData name="Khattab, Sherif" userId="c83b1e15-36f3-4f46-aceb-05aac24c545e" providerId="ADAL" clId="{37E5DEFA-0DA7-44D4-8A37-9B0FCAAD6EEF}" dt="2022-02-01T16:32:37.157" v="259" actId="20577"/>
          <ac:spMkLst>
            <pc:docMk/>
            <pc:sldMk cId="624014562" sldId="530"/>
            <ac:spMk id="2" creationId="{E097A24C-0B49-6145-9835-7406BF7C245B}"/>
          </ac:spMkLst>
        </pc:spChg>
        <pc:spChg chg="mod">
          <ac:chgData name="Khattab, Sherif" userId="c83b1e15-36f3-4f46-aceb-05aac24c545e" providerId="ADAL" clId="{37E5DEFA-0DA7-44D4-8A37-9B0FCAAD6EEF}" dt="2022-02-01T16:32:19.622" v="249" actId="20577"/>
          <ac:spMkLst>
            <pc:docMk/>
            <pc:sldMk cId="624014562" sldId="530"/>
            <ac:spMk id="3" creationId="{93532249-5E17-2A4B-B649-961DDDF1F5F6}"/>
          </ac:spMkLst>
        </pc:spChg>
      </pc:sldChg>
      <pc:sldChg chg="del">
        <pc:chgData name="Khattab, Sherif" userId="c83b1e15-36f3-4f46-aceb-05aac24c545e" providerId="ADAL" clId="{37E5DEFA-0DA7-44D4-8A37-9B0FCAAD6EEF}" dt="2022-01-18T05:32:41.549" v="0" actId="2696"/>
        <pc:sldMkLst>
          <pc:docMk/>
          <pc:sldMk cId="2414223724" sldId="534"/>
        </pc:sldMkLst>
      </pc:sldChg>
      <pc:sldChg chg="del">
        <pc:chgData name="Khattab, Sherif" userId="c83b1e15-36f3-4f46-aceb-05aac24c545e" providerId="ADAL" clId="{37E5DEFA-0DA7-44D4-8A37-9B0FCAAD6EEF}" dt="2022-01-18T05:32:41.549" v="0" actId="2696"/>
        <pc:sldMkLst>
          <pc:docMk/>
          <pc:sldMk cId="3177405103" sldId="535"/>
        </pc:sldMkLst>
      </pc:sldChg>
      <pc:sldChg chg="del">
        <pc:chgData name="Khattab, Sherif" userId="c83b1e15-36f3-4f46-aceb-05aac24c545e" providerId="ADAL" clId="{37E5DEFA-0DA7-44D4-8A37-9B0FCAAD6EEF}" dt="2022-01-18T05:32:41.549" v="0" actId="2696"/>
        <pc:sldMkLst>
          <pc:docMk/>
          <pc:sldMk cId="3742099282" sldId="536"/>
        </pc:sldMkLst>
      </pc:sldChg>
      <pc:sldChg chg="add del">
        <pc:chgData name="Khattab, Sherif" userId="c83b1e15-36f3-4f46-aceb-05aac24c545e" providerId="ADAL" clId="{37E5DEFA-0DA7-44D4-8A37-9B0FCAAD6EEF}" dt="2022-02-01T17:54:58.253" v="3120" actId="2696"/>
        <pc:sldMkLst>
          <pc:docMk/>
          <pc:sldMk cId="4075118613" sldId="540"/>
        </pc:sldMkLst>
      </pc:sldChg>
      <pc:sldChg chg="add del">
        <pc:chgData name="Khattab, Sherif" userId="c83b1e15-36f3-4f46-aceb-05aac24c545e" providerId="ADAL" clId="{37E5DEFA-0DA7-44D4-8A37-9B0FCAAD6EEF}" dt="2022-02-01T17:54:58.253" v="3120" actId="2696"/>
        <pc:sldMkLst>
          <pc:docMk/>
          <pc:sldMk cId="3718964789" sldId="543"/>
        </pc:sldMkLst>
      </pc:sldChg>
      <pc:sldChg chg="del">
        <pc:chgData name="Khattab, Sherif" userId="c83b1e15-36f3-4f46-aceb-05aac24c545e" providerId="ADAL" clId="{37E5DEFA-0DA7-44D4-8A37-9B0FCAAD6EEF}" dt="2022-02-01T16:39:37.808" v="506" actId="47"/>
        <pc:sldMkLst>
          <pc:docMk/>
          <pc:sldMk cId="1993116370" sldId="544"/>
        </pc:sldMkLst>
      </pc:sldChg>
      <pc:sldChg chg="del">
        <pc:chgData name="Khattab, Sherif" userId="c83b1e15-36f3-4f46-aceb-05aac24c545e" providerId="ADAL" clId="{37E5DEFA-0DA7-44D4-8A37-9B0FCAAD6EEF}" dt="2022-02-01T16:39:36.532" v="505" actId="47"/>
        <pc:sldMkLst>
          <pc:docMk/>
          <pc:sldMk cId="2305561435" sldId="545"/>
        </pc:sldMkLst>
      </pc:sldChg>
      <pc:sldChg chg="add del">
        <pc:chgData name="Khattab, Sherif" userId="c83b1e15-36f3-4f46-aceb-05aac24c545e" providerId="ADAL" clId="{37E5DEFA-0DA7-44D4-8A37-9B0FCAAD6EEF}" dt="2022-02-01T17:54:58.253" v="3120" actId="2696"/>
        <pc:sldMkLst>
          <pc:docMk/>
          <pc:sldMk cId="2879040013" sldId="550"/>
        </pc:sldMkLst>
      </pc:sldChg>
      <pc:sldChg chg="add del">
        <pc:chgData name="Khattab, Sherif" userId="c83b1e15-36f3-4f46-aceb-05aac24c545e" providerId="ADAL" clId="{37E5DEFA-0DA7-44D4-8A37-9B0FCAAD6EEF}" dt="2022-02-01T17:54:58.253" v="3120" actId="2696"/>
        <pc:sldMkLst>
          <pc:docMk/>
          <pc:sldMk cId="3046526653" sldId="552"/>
        </pc:sldMkLst>
      </pc:sldChg>
      <pc:sldChg chg="modSp new mod modAnim">
        <pc:chgData name="Khattab, Sherif" userId="c83b1e15-36f3-4f46-aceb-05aac24c545e" providerId="ADAL" clId="{37E5DEFA-0DA7-44D4-8A37-9B0FCAAD6EEF}" dt="2022-02-01T16:39:24.113" v="498"/>
        <pc:sldMkLst>
          <pc:docMk/>
          <pc:sldMk cId="998070191" sldId="553"/>
        </pc:sldMkLst>
        <pc:spChg chg="mod">
          <ac:chgData name="Khattab, Sherif" userId="c83b1e15-36f3-4f46-aceb-05aac24c545e" providerId="ADAL" clId="{37E5DEFA-0DA7-44D4-8A37-9B0FCAAD6EEF}" dt="2022-02-01T16:33:19.307" v="296" actId="20577"/>
          <ac:spMkLst>
            <pc:docMk/>
            <pc:sldMk cId="998070191" sldId="553"/>
            <ac:spMk id="2" creationId="{DF0EAB4C-E2A5-44B7-B2DD-AC1E688E989C}"/>
          </ac:spMkLst>
        </pc:spChg>
        <pc:spChg chg="mod">
          <ac:chgData name="Khattab, Sherif" userId="c83b1e15-36f3-4f46-aceb-05aac24c545e" providerId="ADAL" clId="{37E5DEFA-0DA7-44D4-8A37-9B0FCAAD6EEF}" dt="2022-02-01T16:39:20.305" v="496" actId="6549"/>
          <ac:spMkLst>
            <pc:docMk/>
            <pc:sldMk cId="998070191" sldId="553"/>
            <ac:spMk id="3" creationId="{0C1DED7C-9EC9-4AD5-AF6E-18D4CA1E848B}"/>
          </ac:spMkLst>
        </pc:spChg>
      </pc:sldChg>
      <pc:sldChg chg="modSp new mod modAnim">
        <pc:chgData name="Khattab, Sherif" userId="c83b1e15-36f3-4f46-aceb-05aac24c545e" providerId="ADAL" clId="{37E5DEFA-0DA7-44D4-8A37-9B0FCAAD6EEF}" dt="2022-02-01T16:39:32.261" v="504"/>
        <pc:sldMkLst>
          <pc:docMk/>
          <pc:sldMk cId="811289827" sldId="554"/>
        </pc:sldMkLst>
        <pc:spChg chg="mod">
          <ac:chgData name="Khattab, Sherif" userId="c83b1e15-36f3-4f46-aceb-05aac24c545e" providerId="ADAL" clId="{37E5DEFA-0DA7-44D4-8A37-9B0FCAAD6EEF}" dt="2022-02-01T16:34:20.377" v="353" actId="20577"/>
          <ac:spMkLst>
            <pc:docMk/>
            <pc:sldMk cId="811289827" sldId="554"/>
            <ac:spMk id="2" creationId="{5F9386E0-9037-4136-B2C3-71AD4EC05836}"/>
          </ac:spMkLst>
        </pc:spChg>
        <pc:spChg chg="mod">
          <ac:chgData name="Khattab, Sherif" userId="c83b1e15-36f3-4f46-aceb-05aac24c545e" providerId="ADAL" clId="{37E5DEFA-0DA7-44D4-8A37-9B0FCAAD6EEF}" dt="2022-02-01T16:39:27.954" v="502" actId="6549"/>
          <ac:spMkLst>
            <pc:docMk/>
            <pc:sldMk cId="811289827" sldId="554"/>
            <ac:spMk id="3" creationId="{A5026D35-753B-4BE4-ADA9-22811800D3D5}"/>
          </ac:spMkLst>
        </pc:spChg>
      </pc:sldChg>
      <pc:sldChg chg="modSp new mod modAnim">
        <pc:chgData name="Khattab, Sherif" userId="c83b1e15-36f3-4f46-aceb-05aac24c545e" providerId="ADAL" clId="{37E5DEFA-0DA7-44D4-8A37-9B0FCAAD6EEF}" dt="2022-02-01T16:39:14.117" v="464"/>
        <pc:sldMkLst>
          <pc:docMk/>
          <pc:sldMk cId="3572321521" sldId="555"/>
        </pc:sldMkLst>
        <pc:spChg chg="mod">
          <ac:chgData name="Khattab, Sherif" userId="c83b1e15-36f3-4f46-aceb-05aac24c545e" providerId="ADAL" clId="{37E5DEFA-0DA7-44D4-8A37-9B0FCAAD6EEF}" dt="2022-02-01T16:35:10.561" v="388" actId="20577"/>
          <ac:spMkLst>
            <pc:docMk/>
            <pc:sldMk cId="3572321521" sldId="555"/>
            <ac:spMk id="2" creationId="{E4448C89-63EE-4000-AFF1-EBB7097FBAAF}"/>
          </ac:spMkLst>
        </pc:spChg>
        <pc:spChg chg="mod">
          <ac:chgData name="Khattab, Sherif" userId="c83b1e15-36f3-4f46-aceb-05aac24c545e" providerId="ADAL" clId="{37E5DEFA-0DA7-44D4-8A37-9B0FCAAD6EEF}" dt="2022-02-01T16:39:06.458" v="462" actId="6549"/>
          <ac:spMkLst>
            <pc:docMk/>
            <pc:sldMk cId="3572321521" sldId="555"/>
            <ac:spMk id="3" creationId="{2A95C756-46CE-459D-BFAE-5BB3EBAF84C4}"/>
          </ac:spMkLst>
        </pc:spChg>
      </pc:sldChg>
      <pc:sldChg chg="addSp delSp modSp new mod modAnim">
        <pc:chgData name="Khattab, Sherif" userId="c83b1e15-36f3-4f46-aceb-05aac24c545e" providerId="ADAL" clId="{37E5DEFA-0DA7-44D4-8A37-9B0FCAAD6EEF}" dt="2022-02-01T16:44:01.111" v="918"/>
        <pc:sldMkLst>
          <pc:docMk/>
          <pc:sldMk cId="3612085669" sldId="556"/>
        </pc:sldMkLst>
        <pc:spChg chg="mod">
          <ac:chgData name="Khattab, Sherif" userId="c83b1e15-36f3-4f46-aceb-05aac24c545e" providerId="ADAL" clId="{37E5DEFA-0DA7-44D4-8A37-9B0FCAAD6EEF}" dt="2022-02-01T16:39:50.733" v="527" actId="20577"/>
          <ac:spMkLst>
            <pc:docMk/>
            <pc:sldMk cId="3612085669" sldId="556"/>
            <ac:spMk id="2" creationId="{76E58A45-BAAD-4DBE-A9F3-5900713DA689}"/>
          </ac:spMkLst>
        </pc:spChg>
        <pc:spChg chg="mod">
          <ac:chgData name="Khattab, Sherif" userId="c83b1e15-36f3-4f46-aceb-05aac24c545e" providerId="ADAL" clId="{37E5DEFA-0DA7-44D4-8A37-9B0FCAAD6EEF}" dt="2022-02-01T16:43:43.042" v="916" actId="20577"/>
          <ac:spMkLst>
            <pc:docMk/>
            <pc:sldMk cId="3612085669" sldId="556"/>
            <ac:spMk id="3" creationId="{34D1CC0D-B866-4CE5-A7D4-A686C1DB25CF}"/>
          </ac:spMkLst>
        </pc:spChg>
        <pc:picChg chg="add del mod">
          <ac:chgData name="Khattab, Sherif" userId="c83b1e15-36f3-4f46-aceb-05aac24c545e" providerId="ADAL" clId="{37E5DEFA-0DA7-44D4-8A37-9B0FCAAD6EEF}" dt="2022-02-01T16:41:37.480" v="612" actId="21"/>
          <ac:picMkLst>
            <pc:docMk/>
            <pc:sldMk cId="3612085669" sldId="556"/>
            <ac:picMk id="6" creationId="{80BE4425-D43C-4FBF-AA98-96E3B8B6E474}"/>
          </ac:picMkLst>
        </pc:picChg>
      </pc:sldChg>
      <pc:sldChg chg="addSp modSp new mod">
        <pc:chgData name="Khattab, Sherif" userId="c83b1e15-36f3-4f46-aceb-05aac24c545e" providerId="ADAL" clId="{37E5DEFA-0DA7-44D4-8A37-9B0FCAAD6EEF}" dt="2022-02-01T16:42:08.419" v="649" actId="20577"/>
        <pc:sldMkLst>
          <pc:docMk/>
          <pc:sldMk cId="477320872" sldId="557"/>
        </pc:sldMkLst>
        <pc:spChg chg="mod">
          <ac:chgData name="Khattab, Sherif" userId="c83b1e15-36f3-4f46-aceb-05aac24c545e" providerId="ADAL" clId="{37E5DEFA-0DA7-44D4-8A37-9B0FCAAD6EEF}" dt="2022-02-01T16:42:08.419" v="649" actId="20577"/>
          <ac:spMkLst>
            <pc:docMk/>
            <pc:sldMk cId="477320872" sldId="557"/>
            <ac:spMk id="2" creationId="{1A902B48-9471-43B3-A3FF-C02EB112AE54}"/>
          </ac:spMkLst>
        </pc:spChg>
        <pc:picChg chg="add mod modCrop">
          <ac:chgData name="Khattab, Sherif" userId="c83b1e15-36f3-4f46-aceb-05aac24c545e" providerId="ADAL" clId="{37E5DEFA-0DA7-44D4-8A37-9B0FCAAD6EEF}" dt="2022-02-01T16:42:03.397" v="639" actId="1076"/>
          <ac:picMkLst>
            <pc:docMk/>
            <pc:sldMk cId="477320872" sldId="557"/>
            <ac:picMk id="5" creationId="{6C84C4D7-ADC7-496A-9E7F-2F0A8D4E9848}"/>
          </ac:picMkLst>
        </pc:picChg>
      </pc:sldChg>
      <pc:sldChg chg="modSp new mod modAnim">
        <pc:chgData name="Khattab, Sherif" userId="c83b1e15-36f3-4f46-aceb-05aac24c545e" providerId="ADAL" clId="{37E5DEFA-0DA7-44D4-8A37-9B0FCAAD6EEF}" dt="2022-02-01T16:46:31.767" v="1343"/>
        <pc:sldMkLst>
          <pc:docMk/>
          <pc:sldMk cId="3299591313" sldId="558"/>
        </pc:sldMkLst>
        <pc:spChg chg="mod">
          <ac:chgData name="Khattab, Sherif" userId="c83b1e15-36f3-4f46-aceb-05aac24c545e" providerId="ADAL" clId="{37E5DEFA-0DA7-44D4-8A37-9B0FCAAD6EEF}" dt="2022-02-01T16:44:31.522" v="967" actId="404"/>
          <ac:spMkLst>
            <pc:docMk/>
            <pc:sldMk cId="3299591313" sldId="558"/>
            <ac:spMk id="2" creationId="{9BD72AEC-163F-4447-A480-0C8821D2278C}"/>
          </ac:spMkLst>
        </pc:spChg>
        <pc:spChg chg="mod">
          <ac:chgData name="Khattab, Sherif" userId="c83b1e15-36f3-4f46-aceb-05aac24c545e" providerId="ADAL" clId="{37E5DEFA-0DA7-44D4-8A37-9B0FCAAD6EEF}" dt="2022-02-01T16:46:18.356" v="1341" actId="20577"/>
          <ac:spMkLst>
            <pc:docMk/>
            <pc:sldMk cId="3299591313" sldId="558"/>
            <ac:spMk id="3" creationId="{3DFBE42B-2DF1-45CD-A163-5D39E8928646}"/>
          </ac:spMkLst>
        </pc:spChg>
      </pc:sldChg>
      <pc:sldChg chg="addSp modSp add mod modAnim">
        <pc:chgData name="Khattab, Sherif" userId="c83b1e15-36f3-4f46-aceb-05aac24c545e" providerId="ADAL" clId="{37E5DEFA-0DA7-44D4-8A37-9B0FCAAD6EEF}" dt="2022-02-01T16:48:42.245" v="1653" actId="1076"/>
        <pc:sldMkLst>
          <pc:docMk/>
          <pc:sldMk cId="3581853608" sldId="559"/>
        </pc:sldMkLst>
        <pc:spChg chg="mod">
          <ac:chgData name="Khattab, Sherif" userId="c83b1e15-36f3-4f46-aceb-05aac24c545e" providerId="ADAL" clId="{37E5DEFA-0DA7-44D4-8A37-9B0FCAAD6EEF}" dt="2022-02-01T16:48:37.918" v="1650" actId="14100"/>
          <ac:spMkLst>
            <pc:docMk/>
            <pc:sldMk cId="3581853608" sldId="559"/>
            <ac:spMk id="3" creationId="{3DFBE42B-2DF1-45CD-A163-5D39E8928646}"/>
          </ac:spMkLst>
        </pc:spChg>
        <pc:picChg chg="add mod">
          <ac:chgData name="Khattab, Sherif" userId="c83b1e15-36f3-4f46-aceb-05aac24c545e" providerId="ADAL" clId="{37E5DEFA-0DA7-44D4-8A37-9B0FCAAD6EEF}" dt="2022-02-01T16:48:42.245" v="1653" actId="1076"/>
          <ac:picMkLst>
            <pc:docMk/>
            <pc:sldMk cId="3581853608" sldId="559"/>
            <ac:picMk id="6" creationId="{65473441-BD6C-4864-9029-55F3DAFC938A}"/>
          </ac:picMkLst>
        </pc:picChg>
      </pc:sldChg>
      <pc:sldChg chg="addSp delSp modSp new mod">
        <pc:chgData name="Khattab, Sherif" userId="c83b1e15-36f3-4f46-aceb-05aac24c545e" providerId="ADAL" clId="{37E5DEFA-0DA7-44D4-8A37-9B0FCAAD6EEF}" dt="2022-02-01T16:50:43.145" v="1723" actId="1076"/>
        <pc:sldMkLst>
          <pc:docMk/>
          <pc:sldMk cId="508927020" sldId="560"/>
        </pc:sldMkLst>
        <pc:spChg chg="mod">
          <ac:chgData name="Khattab, Sherif" userId="c83b1e15-36f3-4f46-aceb-05aac24c545e" providerId="ADAL" clId="{37E5DEFA-0DA7-44D4-8A37-9B0FCAAD6EEF}" dt="2022-02-01T16:49:42.209" v="1721" actId="20577"/>
          <ac:spMkLst>
            <pc:docMk/>
            <pc:sldMk cId="508927020" sldId="560"/>
            <ac:spMk id="2" creationId="{3B4DDB03-CBD9-4AE4-B2A9-A043FAD51FB0}"/>
          </ac:spMkLst>
        </pc:spChg>
        <pc:spChg chg="del">
          <ac:chgData name="Khattab, Sherif" userId="c83b1e15-36f3-4f46-aceb-05aac24c545e" providerId="ADAL" clId="{37E5DEFA-0DA7-44D4-8A37-9B0FCAAD6EEF}" dt="2022-02-01T16:50:36.502" v="1722" actId="22"/>
          <ac:spMkLst>
            <pc:docMk/>
            <pc:sldMk cId="508927020" sldId="560"/>
            <ac:spMk id="3" creationId="{96ED0AC6-1F6A-4EC5-9323-E4F2EBFA2958}"/>
          </ac:spMkLst>
        </pc:spChg>
        <pc:picChg chg="add mod ord">
          <ac:chgData name="Khattab, Sherif" userId="c83b1e15-36f3-4f46-aceb-05aac24c545e" providerId="ADAL" clId="{37E5DEFA-0DA7-44D4-8A37-9B0FCAAD6EEF}" dt="2022-02-01T16:50:43.145" v="1723" actId="1076"/>
          <ac:picMkLst>
            <pc:docMk/>
            <pc:sldMk cId="508927020" sldId="560"/>
            <ac:picMk id="6" creationId="{E5EFABD8-7FC9-428C-9C7B-EF6810CDB2F1}"/>
          </ac:picMkLst>
        </pc:picChg>
      </pc:sldChg>
      <pc:sldChg chg="modSp new mod">
        <pc:chgData name="Khattab, Sherif" userId="c83b1e15-36f3-4f46-aceb-05aac24c545e" providerId="ADAL" clId="{37E5DEFA-0DA7-44D4-8A37-9B0FCAAD6EEF}" dt="2022-02-01T16:52:02.778" v="1798" actId="20577"/>
        <pc:sldMkLst>
          <pc:docMk/>
          <pc:sldMk cId="1638901470" sldId="561"/>
        </pc:sldMkLst>
        <pc:spChg chg="mod">
          <ac:chgData name="Khattab, Sherif" userId="c83b1e15-36f3-4f46-aceb-05aac24c545e" providerId="ADAL" clId="{37E5DEFA-0DA7-44D4-8A37-9B0FCAAD6EEF}" dt="2022-02-01T16:51:43.517" v="1754" actId="20577"/>
          <ac:spMkLst>
            <pc:docMk/>
            <pc:sldMk cId="1638901470" sldId="561"/>
            <ac:spMk id="2" creationId="{5FA88882-0FD7-4D7F-B5A6-2AA289131D9F}"/>
          </ac:spMkLst>
        </pc:spChg>
        <pc:spChg chg="mod">
          <ac:chgData name="Khattab, Sherif" userId="c83b1e15-36f3-4f46-aceb-05aac24c545e" providerId="ADAL" clId="{37E5DEFA-0DA7-44D4-8A37-9B0FCAAD6EEF}" dt="2022-02-01T16:52:02.778" v="1798" actId="20577"/>
          <ac:spMkLst>
            <pc:docMk/>
            <pc:sldMk cId="1638901470" sldId="561"/>
            <ac:spMk id="3" creationId="{198C9454-E475-4ED9-BF02-FBB172AF7A97}"/>
          </ac:spMkLst>
        </pc:spChg>
      </pc:sldChg>
      <pc:sldChg chg="addSp delSp modSp new mod">
        <pc:chgData name="Khattab, Sherif" userId="c83b1e15-36f3-4f46-aceb-05aac24c545e" providerId="ADAL" clId="{37E5DEFA-0DA7-44D4-8A37-9B0FCAAD6EEF}" dt="2022-02-01T17:00:09.122" v="2128" actId="692"/>
        <pc:sldMkLst>
          <pc:docMk/>
          <pc:sldMk cId="2823444032" sldId="562"/>
        </pc:sldMkLst>
        <pc:spChg chg="mod">
          <ac:chgData name="Khattab, Sherif" userId="c83b1e15-36f3-4f46-aceb-05aac24c545e" providerId="ADAL" clId="{37E5DEFA-0DA7-44D4-8A37-9B0FCAAD6EEF}" dt="2022-02-01T16:52:10.789" v="1815" actId="20577"/>
          <ac:spMkLst>
            <pc:docMk/>
            <pc:sldMk cId="2823444032" sldId="562"/>
            <ac:spMk id="2" creationId="{050F8D41-0A80-41CE-881A-E33C32C54B83}"/>
          </ac:spMkLst>
        </pc:spChg>
        <pc:spChg chg="mod">
          <ac:chgData name="Khattab, Sherif" userId="c83b1e15-36f3-4f46-aceb-05aac24c545e" providerId="ADAL" clId="{37E5DEFA-0DA7-44D4-8A37-9B0FCAAD6EEF}" dt="2022-02-01T16:59:57.237" v="2127" actId="20577"/>
          <ac:spMkLst>
            <pc:docMk/>
            <pc:sldMk cId="2823444032" sldId="562"/>
            <ac:spMk id="3" creationId="{7D8ED075-21C1-4924-9533-FF221DEBE163}"/>
          </ac:spMkLst>
        </pc:spChg>
        <pc:spChg chg="add del mod">
          <ac:chgData name="Khattab, Sherif" userId="c83b1e15-36f3-4f46-aceb-05aac24c545e" providerId="ADAL" clId="{37E5DEFA-0DA7-44D4-8A37-9B0FCAAD6EEF}" dt="2022-02-01T16:55:10.522" v="1938" actId="478"/>
          <ac:spMkLst>
            <pc:docMk/>
            <pc:sldMk cId="2823444032" sldId="562"/>
            <ac:spMk id="7" creationId="{2AFB6707-CE22-4AA4-88BE-F59DE73CED09}"/>
          </ac:spMkLst>
        </pc:spChg>
        <pc:picChg chg="add mod modCrop">
          <ac:chgData name="Khattab, Sherif" userId="c83b1e15-36f3-4f46-aceb-05aac24c545e" providerId="ADAL" clId="{37E5DEFA-0DA7-44D4-8A37-9B0FCAAD6EEF}" dt="2022-02-01T16:53:21.681" v="1871" actId="1076"/>
          <ac:picMkLst>
            <pc:docMk/>
            <pc:sldMk cId="2823444032" sldId="562"/>
            <ac:picMk id="6" creationId="{4DEB767E-5246-4610-9547-FBB11240D028}"/>
          </ac:picMkLst>
        </pc:picChg>
        <pc:cxnChg chg="add mod">
          <ac:chgData name="Khattab, Sherif" userId="c83b1e15-36f3-4f46-aceb-05aac24c545e" providerId="ADAL" clId="{37E5DEFA-0DA7-44D4-8A37-9B0FCAAD6EEF}" dt="2022-02-01T17:00:09.122" v="2128" actId="692"/>
          <ac:cxnSpMkLst>
            <pc:docMk/>
            <pc:sldMk cId="2823444032" sldId="562"/>
            <ac:cxnSpMk id="9" creationId="{7F264D19-E452-4E13-9B3D-E13478C22114}"/>
          </ac:cxnSpMkLst>
        </pc:cxnChg>
      </pc:sldChg>
      <pc:sldChg chg="addSp delSp modSp add mod">
        <pc:chgData name="Khattab, Sherif" userId="c83b1e15-36f3-4f46-aceb-05aac24c545e" providerId="ADAL" clId="{37E5DEFA-0DA7-44D4-8A37-9B0FCAAD6EEF}" dt="2022-02-01T17:39:13.495" v="2716"/>
        <pc:sldMkLst>
          <pc:docMk/>
          <pc:sldMk cId="530157201" sldId="563"/>
        </pc:sldMkLst>
        <pc:spChg chg="mod">
          <ac:chgData name="Khattab, Sherif" userId="c83b1e15-36f3-4f46-aceb-05aac24c545e" providerId="ADAL" clId="{37E5DEFA-0DA7-44D4-8A37-9B0FCAAD6EEF}" dt="2022-02-01T16:55:43.012" v="1999" actId="20577"/>
          <ac:spMkLst>
            <pc:docMk/>
            <pc:sldMk cId="530157201" sldId="563"/>
            <ac:spMk id="2" creationId="{050F8D41-0A80-41CE-881A-E33C32C54B83}"/>
          </ac:spMkLst>
        </pc:spChg>
        <pc:spChg chg="mod">
          <ac:chgData name="Khattab, Sherif" userId="c83b1e15-36f3-4f46-aceb-05aac24c545e" providerId="ADAL" clId="{37E5DEFA-0DA7-44D4-8A37-9B0FCAAD6EEF}" dt="2022-02-01T17:39:08.162" v="2715"/>
          <ac:spMkLst>
            <pc:docMk/>
            <pc:sldMk cId="530157201" sldId="563"/>
            <ac:spMk id="3" creationId="{7D8ED075-21C1-4924-9533-FF221DEBE163}"/>
          </ac:spMkLst>
        </pc:spChg>
        <pc:cxnChg chg="add mod">
          <ac:chgData name="Khattab, Sherif" userId="c83b1e15-36f3-4f46-aceb-05aac24c545e" providerId="ADAL" clId="{37E5DEFA-0DA7-44D4-8A37-9B0FCAAD6EEF}" dt="2022-02-01T17:01:06.217" v="2139" actId="1076"/>
          <ac:cxnSpMkLst>
            <pc:docMk/>
            <pc:sldMk cId="530157201" sldId="563"/>
            <ac:cxnSpMk id="7" creationId="{EF9902E2-19D3-44EA-B24D-6FD14779BFCA}"/>
          </ac:cxnSpMkLst>
        </pc:cxnChg>
        <pc:cxnChg chg="add mod">
          <ac:chgData name="Khattab, Sherif" userId="c83b1e15-36f3-4f46-aceb-05aac24c545e" providerId="ADAL" clId="{37E5DEFA-0DA7-44D4-8A37-9B0FCAAD6EEF}" dt="2022-02-01T17:39:13.495" v="2716"/>
          <ac:cxnSpMkLst>
            <pc:docMk/>
            <pc:sldMk cId="530157201" sldId="563"/>
            <ac:cxnSpMk id="8" creationId="{DF689939-47C3-4481-99DE-59863BB2F785}"/>
          </ac:cxnSpMkLst>
        </pc:cxnChg>
        <pc:cxnChg chg="del mod">
          <ac:chgData name="Khattab, Sherif" userId="c83b1e15-36f3-4f46-aceb-05aac24c545e" providerId="ADAL" clId="{37E5DEFA-0DA7-44D4-8A37-9B0FCAAD6EEF}" dt="2022-02-01T17:02:07.027" v="2156" actId="478"/>
          <ac:cxnSpMkLst>
            <pc:docMk/>
            <pc:sldMk cId="530157201" sldId="563"/>
            <ac:cxnSpMk id="9" creationId="{7F264D19-E452-4E13-9B3D-E13478C22114}"/>
          </ac:cxnSpMkLst>
        </pc:cxnChg>
      </pc:sldChg>
      <pc:sldChg chg="addSp delSp modSp add mod">
        <pc:chgData name="Khattab, Sherif" userId="c83b1e15-36f3-4f46-aceb-05aac24c545e" providerId="ADAL" clId="{37E5DEFA-0DA7-44D4-8A37-9B0FCAAD6EEF}" dt="2022-02-01T17:02:10.298" v="2158" actId="478"/>
        <pc:sldMkLst>
          <pc:docMk/>
          <pc:sldMk cId="203307852" sldId="564"/>
        </pc:sldMkLst>
        <pc:spChg chg="mod">
          <ac:chgData name="Khattab, Sherif" userId="c83b1e15-36f3-4f46-aceb-05aac24c545e" providerId="ADAL" clId="{37E5DEFA-0DA7-44D4-8A37-9B0FCAAD6EEF}" dt="2022-02-01T16:56:12.404" v="2022" actId="20577"/>
          <ac:spMkLst>
            <pc:docMk/>
            <pc:sldMk cId="203307852" sldId="564"/>
            <ac:spMk id="2" creationId="{050F8D41-0A80-41CE-881A-E33C32C54B83}"/>
          </ac:spMkLst>
        </pc:spChg>
        <pc:spChg chg="mod">
          <ac:chgData name="Khattab, Sherif" userId="c83b1e15-36f3-4f46-aceb-05aac24c545e" providerId="ADAL" clId="{37E5DEFA-0DA7-44D4-8A37-9B0FCAAD6EEF}" dt="2022-02-01T17:01:14.294" v="2149" actId="20577"/>
          <ac:spMkLst>
            <pc:docMk/>
            <pc:sldMk cId="203307852" sldId="564"/>
            <ac:spMk id="3" creationId="{7D8ED075-21C1-4924-9533-FF221DEBE163}"/>
          </ac:spMkLst>
        </pc:spChg>
        <pc:cxnChg chg="del">
          <ac:chgData name="Khattab, Sherif" userId="c83b1e15-36f3-4f46-aceb-05aac24c545e" providerId="ADAL" clId="{37E5DEFA-0DA7-44D4-8A37-9B0FCAAD6EEF}" dt="2022-02-01T17:01:24.014" v="2151" actId="478"/>
          <ac:cxnSpMkLst>
            <pc:docMk/>
            <pc:sldMk cId="203307852" sldId="564"/>
            <ac:cxnSpMk id="7" creationId="{EF9902E2-19D3-44EA-B24D-6FD14779BFCA}"/>
          </ac:cxnSpMkLst>
        </pc:cxnChg>
        <pc:cxnChg chg="add mod">
          <ac:chgData name="Khattab, Sherif" userId="c83b1e15-36f3-4f46-aceb-05aac24c545e" providerId="ADAL" clId="{37E5DEFA-0DA7-44D4-8A37-9B0FCAAD6EEF}" dt="2022-02-01T17:01:47.308" v="2155" actId="692"/>
          <ac:cxnSpMkLst>
            <pc:docMk/>
            <pc:sldMk cId="203307852" sldId="564"/>
            <ac:cxnSpMk id="8" creationId="{94DE7FD5-7489-4173-B56F-B4791202475F}"/>
          </ac:cxnSpMkLst>
        </pc:cxnChg>
        <pc:cxnChg chg="del">
          <ac:chgData name="Khattab, Sherif" userId="c83b1e15-36f3-4f46-aceb-05aac24c545e" providerId="ADAL" clId="{37E5DEFA-0DA7-44D4-8A37-9B0FCAAD6EEF}" dt="2022-02-01T17:01:22.643" v="2150" actId="478"/>
          <ac:cxnSpMkLst>
            <pc:docMk/>
            <pc:sldMk cId="203307852" sldId="564"/>
            <ac:cxnSpMk id="9" creationId="{7F264D19-E452-4E13-9B3D-E13478C22114}"/>
          </ac:cxnSpMkLst>
        </pc:cxnChg>
        <pc:cxnChg chg="add del mod">
          <ac:chgData name="Khattab, Sherif" userId="c83b1e15-36f3-4f46-aceb-05aac24c545e" providerId="ADAL" clId="{37E5DEFA-0DA7-44D4-8A37-9B0FCAAD6EEF}" dt="2022-02-01T17:02:09.538" v="2157" actId="478"/>
          <ac:cxnSpMkLst>
            <pc:docMk/>
            <pc:sldMk cId="203307852" sldId="564"/>
            <ac:cxnSpMk id="10" creationId="{172FABC2-C1EA-4690-8573-C6D13D74122C}"/>
          </ac:cxnSpMkLst>
        </pc:cxnChg>
        <pc:cxnChg chg="add del mod">
          <ac:chgData name="Khattab, Sherif" userId="c83b1e15-36f3-4f46-aceb-05aac24c545e" providerId="ADAL" clId="{37E5DEFA-0DA7-44D4-8A37-9B0FCAAD6EEF}" dt="2022-02-01T17:02:10.298" v="2158" actId="478"/>
          <ac:cxnSpMkLst>
            <pc:docMk/>
            <pc:sldMk cId="203307852" sldId="564"/>
            <ac:cxnSpMk id="11" creationId="{2250D346-B422-4165-800F-471EC3FD6838}"/>
          </ac:cxnSpMkLst>
        </pc:cxnChg>
      </pc:sldChg>
      <pc:sldChg chg="addSp delSp modSp new mod">
        <pc:chgData name="Khattab, Sherif" userId="c83b1e15-36f3-4f46-aceb-05aac24c545e" providerId="ADAL" clId="{37E5DEFA-0DA7-44D4-8A37-9B0FCAAD6EEF}" dt="2022-02-01T17:02:23.355" v="2164" actId="692"/>
        <pc:sldMkLst>
          <pc:docMk/>
          <pc:sldMk cId="2599666517" sldId="565"/>
        </pc:sldMkLst>
        <pc:spChg chg="mod">
          <ac:chgData name="Khattab, Sherif" userId="c83b1e15-36f3-4f46-aceb-05aac24c545e" providerId="ADAL" clId="{37E5DEFA-0DA7-44D4-8A37-9B0FCAAD6EEF}" dt="2022-02-01T16:57:24.096" v="2046" actId="20577"/>
          <ac:spMkLst>
            <pc:docMk/>
            <pc:sldMk cId="2599666517" sldId="565"/>
            <ac:spMk id="2" creationId="{1279E836-820D-4785-A41B-2F8A5F8E7175}"/>
          </ac:spMkLst>
        </pc:spChg>
        <pc:spChg chg="mod">
          <ac:chgData name="Khattab, Sherif" userId="c83b1e15-36f3-4f46-aceb-05aac24c545e" providerId="ADAL" clId="{37E5DEFA-0DA7-44D4-8A37-9B0FCAAD6EEF}" dt="2022-02-01T17:02:17.327" v="2163" actId="20577"/>
          <ac:spMkLst>
            <pc:docMk/>
            <pc:sldMk cId="2599666517" sldId="565"/>
            <ac:spMk id="3" creationId="{AC306144-41EC-474E-BA28-D9BA7F29BE11}"/>
          </ac:spMkLst>
        </pc:spChg>
        <pc:picChg chg="add mod modCrop">
          <ac:chgData name="Khattab, Sherif" userId="c83b1e15-36f3-4f46-aceb-05aac24c545e" providerId="ADAL" clId="{37E5DEFA-0DA7-44D4-8A37-9B0FCAAD6EEF}" dt="2022-02-01T16:59:20.576" v="2107" actId="1076"/>
          <ac:picMkLst>
            <pc:docMk/>
            <pc:sldMk cId="2599666517" sldId="565"/>
            <ac:picMk id="7" creationId="{3A564594-9B7E-4A0F-BA10-57CDF8A1517F}"/>
          </ac:picMkLst>
        </pc:picChg>
        <pc:inkChg chg="add del">
          <ac:chgData name="Khattab, Sherif" userId="c83b1e15-36f3-4f46-aceb-05aac24c545e" providerId="ADAL" clId="{37E5DEFA-0DA7-44D4-8A37-9B0FCAAD6EEF}" dt="2022-02-01T16:57:42.542" v="2048"/>
          <ac:inkMkLst>
            <pc:docMk/>
            <pc:sldMk cId="2599666517" sldId="565"/>
            <ac:inkMk id="5" creationId="{25E96A9C-8380-4AFB-94C5-635CABCA7D1A}"/>
          </ac:inkMkLst>
        </pc:inkChg>
        <pc:cxnChg chg="add mod">
          <ac:chgData name="Khattab, Sherif" userId="c83b1e15-36f3-4f46-aceb-05aac24c545e" providerId="ADAL" clId="{37E5DEFA-0DA7-44D4-8A37-9B0FCAAD6EEF}" dt="2022-02-01T17:02:23.355" v="2164" actId="692"/>
          <ac:cxnSpMkLst>
            <pc:docMk/>
            <pc:sldMk cId="2599666517" sldId="565"/>
            <ac:cxnSpMk id="8" creationId="{2E277156-E01A-47A9-9892-B80CD48768A8}"/>
          </ac:cxnSpMkLst>
        </pc:cxnChg>
      </pc:sldChg>
      <pc:sldChg chg="addSp delSp modSp add mod">
        <pc:chgData name="Khattab, Sherif" userId="c83b1e15-36f3-4f46-aceb-05aac24c545e" providerId="ADAL" clId="{37E5DEFA-0DA7-44D4-8A37-9B0FCAAD6EEF}" dt="2022-02-01T17:38:45.915" v="2689"/>
        <pc:sldMkLst>
          <pc:docMk/>
          <pc:sldMk cId="3347826626" sldId="566"/>
        </pc:sldMkLst>
        <pc:spChg chg="mod">
          <ac:chgData name="Khattab, Sherif" userId="c83b1e15-36f3-4f46-aceb-05aac24c545e" providerId="ADAL" clId="{37E5DEFA-0DA7-44D4-8A37-9B0FCAAD6EEF}" dt="2022-02-01T16:59:32.946" v="2115" actId="20577"/>
          <ac:spMkLst>
            <pc:docMk/>
            <pc:sldMk cId="3347826626" sldId="566"/>
            <ac:spMk id="2" creationId="{1279E836-820D-4785-A41B-2F8A5F8E7175}"/>
          </ac:spMkLst>
        </pc:spChg>
        <pc:spChg chg="mod">
          <ac:chgData name="Khattab, Sherif" userId="c83b1e15-36f3-4f46-aceb-05aac24c545e" providerId="ADAL" clId="{37E5DEFA-0DA7-44D4-8A37-9B0FCAAD6EEF}" dt="2022-02-01T17:38:39.058" v="2688" actId="20577"/>
          <ac:spMkLst>
            <pc:docMk/>
            <pc:sldMk cId="3347826626" sldId="566"/>
            <ac:spMk id="3" creationId="{AC306144-41EC-474E-BA28-D9BA7F29BE11}"/>
          </ac:spMkLst>
        </pc:spChg>
        <pc:cxnChg chg="del">
          <ac:chgData name="Khattab, Sherif" userId="c83b1e15-36f3-4f46-aceb-05aac24c545e" providerId="ADAL" clId="{37E5DEFA-0DA7-44D4-8A37-9B0FCAAD6EEF}" dt="2022-02-01T17:02:29.897" v="2165" actId="478"/>
          <ac:cxnSpMkLst>
            <pc:docMk/>
            <pc:sldMk cId="3347826626" sldId="566"/>
            <ac:cxnSpMk id="8" creationId="{2E277156-E01A-47A9-9892-B80CD48768A8}"/>
          </ac:cxnSpMkLst>
        </pc:cxnChg>
        <pc:cxnChg chg="add mod">
          <ac:chgData name="Khattab, Sherif" userId="c83b1e15-36f3-4f46-aceb-05aac24c545e" providerId="ADAL" clId="{37E5DEFA-0DA7-44D4-8A37-9B0FCAAD6EEF}" dt="2022-02-01T17:02:36.303" v="2168" actId="692"/>
          <ac:cxnSpMkLst>
            <pc:docMk/>
            <pc:sldMk cId="3347826626" sldId="566"/>
            <ac:cxnSpMk id="9" creationId="{F77FB67C-6353-427A-88B7-844A4642C4B5}"/>
          </ac:cxnSpMkLst>
        </pc:cxnChg>
        <pc:cxnChg chg="add mod">
          <ac:chgData name="Khattab, Sherif" userId="c83b1e15-36f3-4f46-aceb-05aac24c545e" providerId="ADAL" clId="{37E5DEFA-0DA7-44D4-8A37-9B0FCAAD6EEF}" dt="2022-02-01T17:38:45.915" v="2689"/>
          <ac:cxnSpMkLst>
            <pc:docMk/>
            <pc:sldMk cId="3347826626" sldId="566"/>
            <ac:cxnSpMk id="10" creationId="{8CB16EF9-04E9-4DFB-AE8A-5C1958DD682C}"/>
          </ac:cxnSpMkLst>
        </pc:cxnChg>
      </pc:sldChg>
      <pc:sldChg chg="modSp add mod">
        <pc:chgData name="Khattab, Sherif" userId="c83b1e15-36f3-4f46-aceb-05aac24c545e" providerId="ADAL" clId="{37E5DEFA-0DA7-44D4-8A37-9B0FCAAD6EEF}" dt="2022-02-01T17:38:57.515" v="2714" actId="20577"/>
        <pc:sldMkLst>
          <pc:docMk/>
          <pc:sldMk cId="2651398044" sldId="567"/>
        </pc:sldMkLst>
        <pc:spChg chg="mod">
          <ac:chgData name="Khattab, Sherif" userId="c83b1e15-36f3-4f46-aceb-05aac24c545e" providerId="ADAL" clId="{37E5DEFA-0DA7-44D4-8A37-9B0FCAAD6EEF}" dt="2022-02-01T17:02:46.349" v="2181" actId="20577"/>
          <ac:spMkLst>
            <pc:docMk/>
            <pc:sldMk cId="2651398044" sldId="567"/>
            <ac:spMk id="2" creationId="{1279E836-820D-4785-A41B-2F8A5F8E7175}"/>
          </ac:spMkLst>
        </pc:spChg>
        <pc:spChg chg="mod">
          <ac:chgData name="Khattab, Sherif" userId="c83b1e15-36f3-4f46-aceb-05aac24c545e" providerId="ADAL" clId="{37E5DEFA-0DA7-44D4-8A37-9B0FCAAD6EEF}" dt="2022-02-01T17:38:57.515" v="2714" actId="20577"/>
          <ac:spMkLst>
            <pc:docMk/>
            <pc:sldMk cId="2651398044" sldId="567"/>
            <ac:spMk id="3" creationId="{AC306144-41EC-474E-BA28-D9BA7F29BE11}"/>
          </ac:spMkLst>
        </pc:spChg>
        <pc:cxnChg chg="mod">
          <ac:chgData name="Khattab, Sherif" userId="c83b1e15-36f3-4f46-aceb-05aac24c545e" providerId="ADAL" clId="{37E5DEFA-0DA7-44D4-8A37-9B0FCAAD6EEF}" dt="2022-02-01T17:02:58.254" v="2189" actId="692"/>
          <ac:cxnSpMkLst>
            <pc:docMk/>
            <pc:sldMk cId="2651398044" sldId="567"/>
            <ac:cxnSpMk id="9" creationId="{F77FB67C-6353-427A-88B7-844A4642C4B5}"/>
          </ac:cxnSpMkLst>
        </pc:cxnChg>
      </pc:sldChg>
      <pc:sldChg chg="modSp new mod">
        <pc:chgData name="Khattab, Sherif" userId="c83b1e15-36f3-4f46-aceb-05aac24c545e" providerId="ADAL" clId="{37E5DEFA-0DA7-44D4-8A37-9B0FCAAD6EEF}" dt="2022-02-01T17:04:12.092" v="2343" actId="114"/>
        <pc:sldMkLst>
          <pc:docMk/>
          <pc:sldMk cId="285442409" sldId="568"/>
        </pc:sldMkLst>
        <pc:spChg chg="mod">
          <ac:chgData name="Khattab, Sherif" userId="c83b1e15-36f3-4f46-aceb-05aac24c545e" providerId="ADAL" clId="{37E5DEFA-0DA7-44D4-8A37-9B0FCAAD6EEF}" dt="2022-02-01T17:03:20.239" v="2213" actId="20577"/>
          <ac:spMkLst>
            <pc:docMk/>
            <pc:sldMk cId="285442409" sldId="568"/>
            <ac:spMk id="2" creationId="{885FDFBB-8341-48AB-8B22-8C67D3A19037}"/>
          </ac:spMkLst>
        </pc:spChg>
        <pc:spChg chg="mod">
          <ac:chgData name="Khattab, Sherif" userId="c83b1e15-36f3-4f46-aceb-05aac24c545e" providerId="ADAL" clId="{37E5DEFA-0DA7-44D4-8A37-9B0FCAAD6EEF}" dt="2022-02-01T17:04:12.092" v="2343" actId="114"/>
          <ac:spMkLst>
            <pc:docMk/>
            <pc:sldMk cId="285442409" sldId="568"/>
            <ac:spMk id="3" creationId="{09686CB7-BED0-4A7B-85DD-9489426BE699}"/>
          </ac:spMkLst>
        </pc:spChg>
      </pc:sldChg>
      <pc:sldChg chg="addSp modSp new mod">
        <pc:chgData name="Khattab, Sherif" userId="c83b1e15-36f3-4f46-aceb-05aac24c545e" providerId="ADAL" clId="{37E5DEFA-0DA7-44D4-8A37-9B0FCAAD6EEF}" dt="2022-02-01T17:05:55.434" v="2377" actId="1076"/>
        <pc:sldMkLst>
          <pc:docMk/>
          <pc:sldMk cId="2365725246" sldId="569"/>
        </pc:sldMkLst>
        <pc:spChg chg="mod">
          <ac:chgData name="Khattab, Sherif" userId="c83b1e15-36f3-4f46-aceb-05aac24c545e" providerId="ADAL" clId="{37E5DEFA-0DA7-44D4-8A37-9B0FCAAD6EEF}" dt="2022-02-01T17:04:21.221" v="2353" actId="20577"/>
          <ac:spMkLst>
            <pc:docMk/>
            <pc:sldMk cId="2365725246" sldId="569"/>
            <ac:spMk id="2" creationId="{387CB378-A753-4CCB-89FE-6DAD38ED8E85}"/>
          </ac:spMkLst>
        </pc:spChg>
        <pc:picChg chg="add mod modCrop">
          <ac:chgData name="Khattab, Sherif" userId="c83b1e15-36f3-4f46-aceb-05aac24c545e" providerId="ADAL" clId="{37E5DEFA-0DA7-44D4-8A37-9B0FCAAD6EEF}" dt="2022-02-01T17:05:55.434" v="2377" actId="1076"/>
          <ac:picMkLst>
            <pc:docMk/>
            <pc:sldMk cId="2365725246" sldId="569"/>
            <ac:picMk id="6" creationId="{5F419EDE-39A7-4442-9116-22274F6EE138}"/>
          </ac:picMkLst>
        </pc:picChg>
      </pc:sldChg>
      <pc:sldChg chg="addSp modSp new mod">
        <pc:chgData name="Khattab, Sherif" userId="c83b1e15-36f3-4f46-aceb-05aac24c545e" providerId="ADAL" clId="{37E5DEFA-0DA7-44D4-8A37-9B0FCAAD6EEF}" dt="2022-02-01T17:05:19.463" v="2373" actId="1076"/>
        <pc:sldMkLst>
          <pc:docMk/>
          <pc:sldMk cId="1152463576" sldId="570"/>
        </pc:sldMkLst>
        <pc:spChg chg="mod">
          <ac:chgData name="Khattab, Sherif" userId="c83b1e15-36f3-4f46-aceb-05aac24c545e" providerId="ADAL" clId="{37E5DEFA-0DA7-44D4-8A37-9B0FCAAD6EEF}" dt="2022-02-01T17:04:34.703" v="2368" actId="20577"/>
          <ac:spMkLst>
            <pc:docMk/>
            <pc:sldMk cId="1152463576" sldId="570"/>
            <ac:spMk id="2" creationId="{30578C80-9752-489A-96C6-3BDA49F96BA5}"/>
          </ac:spMkLst>
        </pc:spChg>
        <pc:picChg chg="add mod modCrop">
          <ac:chgData name="Khattab, Sherif" userId="c83b1e15-36f3-4f46-aceb-05aac24c545e" providerId="ADAL" clId="{37E5DEFA-0DA7-44D4-8A37-9B0FCAAD6EEF}" dt="2022-02-01T17:05:19.463" v="2373" actId="1076"/>
          <ac:picMkLst>
            <pc:docMk/>
            <pc:sldMk cId="1152463576" sldId="570"/>
            <ac:picMk id="6" creationId="{93890FAD-C5DA-4BA8-A382-AA8473BE13A2}"/>
          </ac:picMkLst>
        </pc:picChg>
      </pc:sldChg>
      <pc:sldChg chg="addSp delSp modSp new mod">
        <pc:chgData name="Khattab, Sherif" userId="c83b1e15-36f3-4f46-aceb-05aac24c545e" providerId="ADAL" clId="{37E5DEFA-0DA7-44D4-8A37-9B0FCAAD6EEF}" dt="2022-02-01T17:35:05.738" v="2628" actId="1076"/>
        <pc:sldMkLst>
          <pc:docMk/>
          <pc:sldMk cId="1489403855" sldId="571"/>
        </pc:sldMkLst>
        <pc:spChg chg="mod">
          <ac:chgData name="Khattab, Sherif" userId="c83b1e15-36f3-4f46-aceb-05aac24c545e" providerId="ADAL" clId="{37E5DEFA-0DA7-44D4-8A37-9B0FCAAD6EEF}" dt="2022-02-01T17:23:32.087" v="2444" actId="20577"/>
          <ac:spMkLst>
            <pc:docMk/>
            <pc:sldMk cId="1489403855" sldId="571"/>
            <ac:spMk id="2" creationId="{F84E320D-697F-4FF9-995F-97A6180B03A7}"/>
          </ac:spMkLst>
        </pc:spChg>
        <pc:spChg chg="add mod">
          <ac:chgData name="Khattab, Sherif" userId="c83b1e15-36f3-4f46-aceb-05aac24c545e" providerId="ADAL" clId="{37E5DEFA-0DA7-44D4-8A37-9B0FCAAD6EEF}" dt="2022-02-01T17:24:32.719" v="2458" actId="164"/>
          <ac:spMkLst>
            <pc:docMk/>
            <pc:sldMk cId="1489403855" sldId="571"/>
            <ac:spMk id="6" creationId="{9C3B13CA-CB46-4BD5-AA83-6D82D27CB589}"/>
          </ac:spMkLst>
        </pc:spChg>
        <pc:spChg chg="add mod">
          <ac:chgData name="Khattab, Sherif" userId="c83b1e15-36f3-4f46-aceb-05aac24c545e" providerId="ADAL" clId="{37E5DEFA-0DA7-44D4-8A37-9B0FCAAD6EEF}" dt="2022-02-01T17:24:32.719" v="2458" actId="164"/>
          <ac:spMkLst>
            <pc:docMk/>
            <pc:sldMk cId="1489403855" sldId="571"/>
            <ac:spMk id="7" creationId="{ED41DEDC-C30F-4D16-883C-DC077534435B}"/>
          </ac:spMkLst>
        </pc:spChg>
        <pc:spChg chg="add mod">
          <ac:chgData name="Khattab, Sherif" userId="c83b1e15-36f3-4f46-aceb-05aac24c545e" providerId="ADAL" clId="{37E5DEFA-0DA7-44D4-8A37-9B0FCAAD6EEF}" dt="2022-02-01T17:24:32.719" v="2458" actId="164"/>
          <ac:spMkLst>
            <pc:docMk/>
            <pc:sldMk cId="1489403855" sldId="571"/>
            <ac:spMk id="8" creationId="{1A409494-C765-434B-9AA5-F3480279C820}"/>
          </ac:spMkLst>
        </pc:spChg>
        <pc:spChg chg="add mod">
          <ac:chgData name="Khattab, Sherif" userId="c83b1e15-36f3-4f46-aceb-05aac24c545e" providerId="ADAL" clId="{37E5DEFA-0DA7-44D4-8A37-9B0FCAAD6EEF}" dt="2022-02-01T17:24:32.719" v="2458" actId="164"/>
          <ac:spMkLst>
            <pc:docMk/>
            <pc:sldMk cId="1489403855" sldId="571"/>
            <ac:spMk id="18" creationId="{6537FA07-D927-45F7-BD7F-A749FE878EAC}"/>
          </ac:spMkLst>
        </pc:spChg>
        <pc:grpChg chg="add mod topLvl">
          <ac:chgData name="Khattab, Sherif" userId="c83b1e15-36f3-4f46-aceb-05aac24c545e" providerId="ADAL" clId="{37E5DEFA-0DA7-44D4-8A37-9B0FCAAD6EEF}" dt="2022-02-01T17:21:40.568" v="2427" actId="164"/>
          <ac:grpSpMkLst>
            <pc:docMk/>
            <pc:sldMk cId="1489403855" sldId="571"/>
            <ac:grpSpMk id="11" creationId="{133A7A41-5C8C-40DC-98E3-BA5A56B7B3E5}"/>
          </ac:grpSpMkLst>
        </pc:grpChg>
        <pc:grpChg chg="add del mod">
          <ac:chgData name="Khattab, Sherif" userId="c83b1e15-36f3-4f46-aceb-05aac24c545e" providerId="ADAL" clId="{37E5DEFA-0DA7-44D4-8A37-9B0FCAAD6EEF}" dt="2022-02-01T17:21:13.410" v="2418" actId="165"/>
          <ac:grpSpMkLst>
            <pc:docMk/>
            <pc:sldMk cId="1489403855" sldId="571"/>
            <ac:grpSpMk id="14" creationId="{A1D48EB7-BB8B-4A82-83AF-7C20B59EA48D}"/>
          </ac:grpSpMkLst>
        </pc:grpChg>
        <pc:grpChg chg="add del mod">
          <ac:chgData name="Khattab, Sherif" userId="c83b1e15-36f3-4f46-aceb-05aac24c545e" providerId="ADAL" clId="{37E5DEFA-0DA7-44D4-8A37-9B0FCAAD6EEF}" dt="2022-02-01T17:23:27.616" v="2431" actId="478"/>
          <ac:grpSpMkLst>
            <pc:docMk/>
            <pc:sldMk cId="1489403855" sldId="571"/>
            <ac:grpSpMk id="16" creationId="{CE83EFD0-B8A9-4FB6-80E1-77E3C715A412}"/>
          </ac:grpSpMkLst>
        </pc:grpChg>
        <pc:grpChg chg="add mod">
          <ac:chgData name="Khattab, Sherif" userId="c83b1e15-36f3-4f46-aceb-05aac24c545e" providerId="ADAL" clId="{37E5DEFA-0DA7-44D4-8A37-9B0FCAAD6EEF}" dt="2022-02-01T17:24:32.719" v="2458" actId="164"/>
          <ac:grpSpMkLst>
            <pc:docMk/>
            <pc:sldMk cId="1489403855" sldId="571"/>
            <ac:grpSpMk id="19" creationId="{AB0071D8-D3BE-423D-8B0F-8E625C547427}"/>
          </ac:grpSpMkLst>
        </pc:grpChg>
        <pc:picChg chg="add mod">
          <ac:chgData name="Khattab, Sherif" userId="c83b1e15-36f3-4f46-aceb-05aac24c545e" providerId="ADAL" clId="{37E5DEFA-0DA7-44D4-8A37-9B0FCAAD6EEF}" dt="2022-02-01T17:24:32.719" v="2458" actId="164"/>
          <ac:picMkLst>
            <pc:docMk/>
            <pc:sldMk cId="1489403855" sldId="571"/>
            <ac:picMk id="5" creationId="{7C8FA44D-7136-4D3E-B735-585A06373E74}"/>
          </ac:picMkLst>
        </pc:picChg>
        <pc:picChg chg="add mod">
          <ac:chgData name="Khattab, Sherif" userId="c83b1e15-36f3-4f46-aceb-05aac24c545e" providerId="ADAL" clId="{37E5DEFA-0DA7-44D4-8A37-9B0FCAAD6EEF}" dt="2022-02-01T17:21:13.410" v="2418" actId="165"/>
          <ac:picMkLst>
            <pc:docMk/>
            <pc:sldMk cId="1489403855" sldId="571"/>
            <ac:picMk id="9" creationId="{7DD6D864-4E15-44AC-9AF7-46746BDA80FF}"/>
          </ac:picMkLst>
        </pc:picChg>
        <pc:picChg chg="add mod">
          <ac:chgData name="Khattab, Sherif" userId="c83b1e15-36f3-4f46-aceb-05aac24c545e" providerId="ADAL" clId="{37E5DEFA-0DA7-44D4-8A37-9B0FCAAD6EEF}" dt="2022-02-01T17:35:05.738" v="2628" actId="1076"/>
          <ac:picMkLst>
            <pc:docMk/>
            <pc:sldMk cId="1489403855" sldId="571"/>
            <ac:picMk id="20" creationId="{0153B2AE-919C-46F7-81D9-CB1189D06362}"/>
          </ac:picMkLst>
        </pc:picChg>
        <pc:cxnChg chg="add mod">
          <ac:chgData name="Khattab, Sherif" userId="c83b1e15-36f3-4f46-aceb-05aac24c545e" providerId="ADAL" clId="{37E5DEFA-0DA7-44D4-8A37-9B0FCAAD6EEF}" dt="2022-02-01T17:21:13.410" v="2418" actId="165"/>
          <ac:cxnSpMkLst>
            <pc:docMk/>
            <pc:sldMk cId="1489403855" sldId="571"/>
            <ac:cxnSpMk id="10" creationId="{6A957066-230A-4688-BC25-61087DD0ABCF}"/>
          </ac:cxnSpMkLst>
        </pc:cxnChg>
        <pc:cxnChg chg="add mod topLvl">
          <ac:chgData name="Khattab, Sherif" userId="c83b1e15-36f3-4f46-aceb-05aac24c545e" providerId="ADAL" clId="{37E5DEFA-0DA7-44D4-8A37-9B0FCAAD6EEF}" dt="2022-02-01T17:21:40.568" v="2427" actId="164"/>
          <ac:cxnSpMkLst>
            <pc:docMk/>
            <pc:sldMk cId="1489403855" sldId="571"/>
            <ac:cxnSpMk id="12" creationId="{8F206725-4A55-4963-8469-EF2F0A9370B5}"/>
          </ac:cxnSpMkLst>
        </pc:cxnChg>
        <pc:cxnChg chg="add mod topLvl">
          <ac:chgData name="Khattab, Sherif" userId="c83b1e15-36f3-4f46-aceb-05aac24c545e" providerId="ADAL" clId="{37E5DEFA-0DA7-44D4-8A37-9B0FCAAD6EEF}" dt="2022-02-01T17:21:40.568" v="2427" actId="164"/>
          <ac:cxnSpMkLst>
            <pc:docMk/>
            <pc:sldMk cId="1489403855" sldId="571"/>
            <ac:cxnSpMk id="13" creationId="{B847CC20-5BCC-42BC-967F-F02A8DD21B77}"/>
          </ac:cxnSpMkLst>
        </pc:cxnChg>
        <pc:cxnChg chg="add del mod">
          <ac:chgData name="Khattab, Sherif" userId="c83b1e15-36f3-4f46-aceb-05aac24c545e" providerId="ADAL" clId="{37E5DEFA-0DA7-44D4-8A37-9B0FCAAD6EEF}" dt="2022-02-01T17:23:23.022" v="2429"/>
          <ac:cxnSpMkLst>
            <pc:docMk/>
            <pc:sldMk cId="1489403855" sldId="571"/>
            <ac:cxnSpMk id="17" creationId="{BB84B719-097A-49C6-8624-418A476FB326}"/>
          </ac:cxnSpMkLst>
        </pc:cxnChg>
      </pc:sldChg>
      <pc:sldChg chg="addSp delSp modSp add mod">
        <pc:chgData name="Khattab, Sherif" userId="c83b1e15-36f3-4f46-aceb-05aac24c545e" providerId="ADAL" clId="{37E5DEFA-0DA7-44D4-8A37-9B0FCAAD6EEF}" dt="2022-02-01T17:35:11.781" v="2629"/>
        <pc:sldMkLst>
          <pc:docMk/>
          <pc:sldMk cId="2228085359" sldId="572"/>
        </pc:sldMkLst>
        <pc:spChg chg="del">
          <ac:chgData name="Khattab, Sherif" userId="c83b1e15-36f3-4f46-aceb-05aac24c545e" providerId="ADAL" clId="{37E5DEFA-0DA7-44D4-8A37-9B0FCAAD6EEF}" dt="2022-02-01T17:24:41.468" v="2462" actId="478"/>
          <ac:spMkLst>
            <pc:docMk/>
            <pc:sldMk cId="2228085359" sldId="572"/>
            <ac:spMk id="6" creationId="{9C3B13CA-CB46-4BD5-AA83-6D82D27CB589}"/>
          </ac:spMkLst>
        </pc:spChg>
        <pc:spChg chg="del">
          <ac:chgData name="Khattab, Sherif" userId="c83b1e15-36f3-4f46-aceb-05aac24c545e" providerId="ADAL" clId="{37E5DEFA-0DA7-44D4-8A37-9B0FCAAD6EEF}" dt="2022-02-01T17:24:41.468" v="2462" actId="478"/>
          <ac:spMkLst>
            <pc:docMk/>
            <pc:sldMk cId="2228085359" sldId="572"/>
            <ac:spMk id="7" creationId="{ED41DEDC-C30F-4D16-883C-DC077534435B}"/>
          </ac:spMkLst>
        </pc:spChg>
        <pc:spChg chg="del">
          <ac:chgData name="Khattab, Sherif" userId="c83b1e15-36f3-4f46-aceb-05aac24c545e" providerId="ADAL" clId="{37E5DEFA-0DA7-44D4-8A37-9B0FCAAD6EEF}" dt="2022-02-01T17:24:41.468" v="2462" actId="478"/>
          <ac:spMkLst>
            <pc:docMk/>
            <pc:sldMk cId="2228085359" sldId="572"/>
            <ac:spMk id="8" creationId="{1A409494-C765-434B-9AA5-F3480279C820}"/>
          </ac:spMkLst>
        </pc:spChg>
        <pc:spChg chg="mod">
          <ac:chgData name="Khattab, Sherif" userId="c83b1e15-36f3-4f46-aceb-05aac24c545e" providerId="ADAL" clId="{37E5DEFA-0DA7-44D4-8A37-9B0FCAAD6EEF}" dt="2022-02-01T17:24:37.618" v="2460"/>
          <ac:spMkLst>
            <pc:docMk/>
            <pc:sldMk cId="2228085359" sldId="572"/>
            <ac:spMk id="18" creationId="{8D251966-4D0E-48B8-A15E-E8DA6DE4FF93}"/>
          </ac:spMkLst>
        </pc:spChg>
        <pc:spChg chg="mod">
          <ac:chgData name="Khattab, Sherif" userId="c83b1e15-36f3-4f46-aceb-05aac24c545e" providerId="ADAL" clId="{37E5DEFA-0DA7-44D4-8A37-9B0FCAAD6EEF}" dt="2022-02-01T17:24:37.618" v="2460"/>
          <ac:spMkLst>
            <pc:docMk/>
            <pc:sldMk cId="2228085359" sldId="572"/>
            <ac:spMk id="19" creationId="{F9314BE0-0E5E-407C-A052-D5D7EC39F2EB}"/>
          </ac:spMkLst>
        </pc:spChg>
        <pc:spChg chg="mod">
          <ac:chgData name="Khattab, Sherif" userId="c83b1e15-36f3-4f46-aceb-05aac24c545e" providerId="ADAL" clId="{37E5DEFA-0DA7-44D4-8A37-9B0FCAAD6EEF}" dt="2022-02-01T17:24:37.618" v="2460"/>
          <ac:spMkLst>
            <pc:docMk/>
            <pc:sldMk cId="2228085359" sldId="572"/>
            <ac:spMk id="20" creationId="{CD8C0F76-7FA2-4972-87D4-422C44632DAF}"/>
          </ac:spMkLst>
        </pc:spChg>
        <pc:spChg chg="mod">
          <ac:chgData name="Khattab, Sherif" userId="c83b1e15-36f3-4f46-aceb-05aac24c545e" providerId="ADAL" clId="{37E5DEFA-0DA7-44D4-8A37-9B0FCAAD6EEF}" dt="2022-02-01T17:24:37.618" v="2460"/>
          <ac:spMkLst>
            <pc:docMk/>
            <pc:sldMk cId="2228085359" sldId="572"/>
            <ac:spMk id="21" creationId="{2CCF5D07-8F57-4B93-A9F1-B670393147D6}"/>
          </ac:spMkLst>
        </pc:spChg>
        <pc:spChg chg="mod">
          <ac:chgData name="Khattab, Sherif" userId="c83b1e15-36f3-4f46-aceb-05aac24c545e" providerId="ADAL" clId="{37E5DEFA-0DA7-44D4-8A37-9B0FCAAD6EEF}" dt="2022-02-01T17:24:49.625" v="2465" actId="20577"/>
          <ac:spMkLst>
            <pc:docMk/>
            <pc:sldMk cId="2228085359" sldId="572"/>
            <ac:spMk id="24" creationId="{D9DE03F8-C4FB-4213-9F72-749AE22BD11F}"/>
          </ac:spMkLst>
        </pc:spChg>
        <pc:spChg chg="mod">
          <ac:chgData name="Khattab, Sherif" userId="c83b1e15-36f3-4f46-aceb-05aac24c545e" providerId="ADAL" clId="{37E5DEFA-0DA7-44D4-8A37-9B0FCAAD6EEF}" dt="2022-02-01T17:24:42.154" v="2463"/>
          <ac:spMkLst>
            <pc:docMk/>
            <pc:sldMk cId="2228085359" sldId="572"/>
            <ac:spMk id="25" creationId="{16B3CC52-2971-4FDC-9B40-01BE3F9CFC5E}"/>
          </ac:spMkLst>
        </pc:spChg>
        <pc:spChg chg="mod">
          <ac:chgData name="Khattab, Sherif" userId="c83b1e15-36f3-4f46-aceb-05aac24c545e" providerId="ADAL" clId="{37E5DEFA-0DA7-44D4-8A37-9B0FCAAD6EEF}" dt="2022-02-01T17:24:52.479" v="2467" actId="20577"/>
          <ac:spMkLst>
            <pc:docMk/>
            <pc:sldMk cId="2228085359" sldId="572"/>
            <ac:spMk id="26" creationId="{F1EEF79B-AA0B-41F6-81CF-0251E9B875D7}"/>
          </ac:spMkLst>
        </pc:spChg>
        <pc:spChg chg="mod">
          <ac:chgData name="Khattab, Sherif" userId="c83b1e15-36f3-4f46-aceb-05aac24c545e" providerId="ADAL" clId="{37E5DEFA-0DA7-44D4-8A37-9B0FCAAD6EEF}" dt="2022-02-01T17:24:42.154" v="2463"/>
          <ac:spMkLst>
            <pc:docMk/>
            <pc:sldMk cId="2228085359" sldId="572"/>
            <ac:spMk id="27" creationId="{FD1A4BE5-0387-4832-B2D0-1DFBC8A3A0E2}"/>
          </ac:spMkLst>
        </pc:spChg>
        <pc:grpChg chg="add del mod">
          <ac:chgData name="Khattab, Sherif" userId="c83b1e15-36f3-4f46-aceb-05aac24c545e" providerId="ADAL" clId="{37E5DEFA-0DA7-44D4-8A37-9B0FCAAD6EEF}" dt="2022-02-01T17:24:39.109" v="2461"/>
          <ac:grpSpMkLst>
            <pc:docMk/>
            <pc:sldMk cId="2228085359" sldId="572"/>
            <ac:grpSpMk id="15" creationId="{DAB8994D-7113-4803-B635-6024F73696D3}"/>
          </ac:grpSpMkLst>
        </pc:grpChg>
        <pc:grpChg chg="add mod">
          <ac:chgData name="Khattab, Sherif" userId="c83b1e15-36f3-4f46-aceb-05aac24c545e" providerId="ADAL" clId="{37E5DEFA-0DA7-44D4-8A37-9B0FCAAD6EEF}" dt="2022-02-01T17:24:42.154" v="2463"/>
          <ac:grpSpMkLst>
            <pc:docMk/>
            <pc:sldMk cId="2228085359" sldId="572"/>
            <ac:grpSpMk id="22" creationId="{BF319F6A-CFC1-449B-B424-9C6D80195549}"/>
          </ac:grpSpMkLst>
        </pc:grpChg>
        <pc:picChg chg="del">
          <ac:chgData name="Khattab, Sherif" userId="c83b1e15-36f3-4f46-aceb-05aac24c545e" providerId="ADAL" clId="{37E5DEFA-0DA7-44D4-8A37-9B0FCAAD6EEF}" dt="2022-02-01T17:24:36.967" v="2459" actId="478"/>
          <ac:picMkLst>
            <pc:docMk/>
            <pc:sldMk cId="2228085359" sldId="572"/>
            <ac:picMk id="5" creationId="{7C8FA44D-7136-4D3E-B735-585A06373E74}"/>
          </ac:picMkLst>
        </pc:picChg>
        <pc:picChg chg="mod">
          <ac:chgData name="Khattab, Sherif" userId="c83b1e15-36f3-4f46-aceb-05aac24c545e" providerId="ADAL" clId="{37E5DEFA-0DA7-44D4-8A37-9B0FCAAD6EEF}" dt="2022-02-01T17:24:37.618" v="2460"/>
          <ac:picMkLst>
            <pc:docMk/>
            <pc:sldMk cId="2228085359" sldId="572"/>
            <ac:picMk id="17" creationId="{63A8A242-0514-460C-BF12-6D38C2E77989}"/>
          </ac:picMkLst>
        </pc:picChg>
        <pc:picChg chg="mod">
          <ac:chgData name="Khattab, Sherif" userId="c83b1e15-36f3-4f46-aceb-05aac24c545e" providerId="ADAL" clId="{37E5DEFA-0DA7-44D4-8A37-9B0FCAAD6EEF}" dt="2022-02-01T17:24:42.154" v="2463"/>
          <ac:picMkLst>
            <pc:docMk/>
            <pc:sldMk cId="2228085359" sldId="572"/>
            <ac:picMk id="23" creationId="{055A288B-650B-4186-957A-4365306E0076}"/>
          </ac:picMkLst>
        </pc:picChg>
        <pc:picChg chg="add mod">
          <ac:chgData name="Khattab, Sherif" userId="c83b1e15-36f3-4f46-aceb-05aac24c545e" providerId="ADAL" clId="{37E5DEFA-0DA7-44D4-8A37-9B0FCAAD6EEF}" dt="2022-02-01T17:35:11.781" v="2629"/>
          <ac:picMkLst>
            <pc:docMk/>
            <pc:sldMk cId="2228085359" sldId="572"/>
            <ac:picMk id="29" creationId="{DAC0CEB8-E210-43E0-A203-9EC4075565A4}"/>
          </ac:picMkLst>
        </pc:picChg>
        <pc:cxnChg chg="add">
          <ac:chgData name="Khattab, Sherif" userId="c83b1e15-36f3-4f46-aceb-05aac24c545e" providerId="ADAL" clId="{37E5DEFA-0DA7-44D4-8A37-9B0FCAAD6EEF}" dt="2022-02-01T17:25:36.231" v="2477" actId="11529"/>
          <ac:cxnSpMkLst>
            <pc:docMk/>
            <pc:sldMk cId="2228085359" sldId="572"/>
            <ac:cxnSpMk id="28" creationId="{68A65694-0484-4A46-96DF-E54D3571C9C5}"/>
          </ac:cxnSpMkLst>
        </pc:cxnChg>
      </pc:sldChg>
      <pc:sldChg chg="addSp delSp modSp add mod modAnim">
        <pc:chgData name="Khattab, Sherif" userId="c83b1e15-36f3-4f46-aceb-05aac24c545e" providerId="ADAL" clId="{37E5DEFA-0DA7-44D4-8A37-9B0FCAAD6EEF}" dt="2022-02-01T17:35:13.480" v="2630"/>
        <pc:sldMkLst>
          <pc:docMk/>
          <pc:sldMk cId="3282297498" sldId="573"/>
        </pc:sldMkLst>
        <pc:spChg chg="mod">
          <ac:chgData name="Khattab, Sherif" userId="c83b1e15-36f3-4f46-aceb-05aac24c545e" providerId="ADAL" clId="{37E5DEFA-0DA7-44D4-8A37-9B0FCAAD6EEF}" dt="2022-02-01T17:25:15.170" v="2474" actId="20577"/>
          <ac:spMkLst>
            <pc:docMk/>
            <pc:sldMk cId="3282297498" sldId="573"/>
            <ac:spMk id="2" creationId="{F84E320D-697F-4FF9-995F-97A6180B03A7}"/>
          </ac:spMkLst>
        </pc:spChg>
        <pc:spChg chg="mod">
          <ac:chgData name="Khattab, Sherif" userId="c83b1e15-36f3-4f46-aceb-05aac24c545e" providerId="ADAL" clId="{37E5DEFA-0DA7-44D4-8A37-9B0FCAAD6EEF}" dt="2022-02-01T17:25:20.913" v="2476" actId="20577"/>
          <ac:spMkLst>
            <pc:docMk/>
            <pc:sldMk cId="3282297498" sldId="573"/>
            <ac:spMk id="27" creationId="{FD1A4BE5-0387-4832-B2D0-1DFBC8A3A0E2}"/>
          </ac:spMkLst>
        </pc:spChg>
        <pc:grpChg chg="mod">
          <ac:chgData name="Khattab, Sherif" userId="c83b1e15-36f3-4f46-aceb-05aac24c545e" providerId="ADAL" clId="{37E5DEFA-0DA7-44D4-8A37-9B0FCAAD6EEF}" dt="2022-02-01T17:28:18.273" v="2541"/>
          <ac:grpSpMkLst>
            <pc:docMk/>
            <pc:sldMk cId="3282297498" sldId="573"/>
            <ac:grpSpMk id="15" creationId="{FF820DEA-5355-4F49-AF45-8DD9D95EBF0E}"/>
          </ac:grpSpMkLst>
        </pc:grpChg>
        <pc:picChg chg="add mod">
          <ac:chgData name="Khattab, Sherif" userId="c83b1e15-36f3-4f46-aceb-05aac24c545e" providerId="ADAL" clId="{37E5DEFA-0DA7-44D4-8A37-9B0FCAAD6EEF}" dt="2022-02-01T17:35:13.480" v="2630"/>
          <ac:picMkLst>
            <pc:docMk/>
            <pc:sldMk cId="3282297498" sldId="573"/>
            <ac:picMk id="28" creationId="{3E839D69-FF70-4D35-8B92-23AB243BE880}"/>
          </ac:picMkLst>
        </pc:picChg>
        <pc:inkChg chg="add mod">
          <ac:chgData name="Khattab, Sherif" userId="c83b1e15-36f3-4f46-aceb-05aac24c545e" providerId="ADAL" clId="{37E5DEFA-0DA7-44D4-8A37-9B0FCAAD6EEF}" dt="2022-02-01T17:28:18.273" v="2541"/>
          <ac:inkMkLst>
            <pc:docMk/>
            <pc:sldMk cId="3282297498" sldId="573"/>
            <ac:inkMk id="6" creationId="{D759FAB6-908E-4E90-AEB1-FA4EBDD0955D}"/>
          </ac:inkMkLst>
        </pc:inkChg>
        <pc:inkChg chg="add mod">
          <ac:chgData name="Khattab, Sherif" userId="c83b1e15-36f3-4f46-aceb-05aac24c545e" providerId="ADAL" clId="{37E5DEFA-0DA7-44D4-8A37-9B0FCAAD6EEF}" dt="2022-02-01T17:28:18.273" v="2541"/>
          <ac:inkMkLst>
            <pc:docMk/>
            <pc:sldMk cId="3282297498" sldId="573"/>
            <ac:inkMk id="7" creationId="{10B6923D-0A34-4FBA-B585-F6EFAA89513F}"/>
          </ac:inkMkLst>
        </pc:inkChg>
        <pc:inkChg chg="add mod">
          <ac:chgData name="Khattab, Sherif" userId="c83b1e15-36f3-4f46-aceb-05aac24c545e" providerId="ADAL" clId="{37E5DEFA-0DA7-44D4-8A37-9B0FCAAD6EEF}" dt="2022-02-01T17:28:18.273" v="2541"/>
          <ac:inkMkLst>
            <pc:docMk/>
            <pc:sldMk cId="3282297498" sldId="573"/>
            <ac:inkMk id="8" creationId="{F561D8D4-F08F-45EB-AEE1-3737B639582F}"/>
          </ac:inkMkLst>
        </pc:inkChg>
        <pc:inkChg chg="add mod">
          <ac:chgData name="Khattab, Sherif" userId="c83b1e15-36f3-4f46-aceb-05aac24c545e" providerId="ADAL" clId="{37E5DEFA-0DA7-44D4-8A37-9B0FCAAD6EEF}" dt="2022-02-01T17:28:18.273" v="2541"/>
          <ac:inkMkLst>
            <pc:docMk/>
            <pc:sldMk cId="3282297498" sldId="573"/>
            <ac:inkMk id="14" creationId="{531AA643-6D5D-4D1D-A574-E23953596DBE}"/>
          </ac:inkMkLst>
        </pc:inkChg>
        <pc:cxnChg chg="mod">
          <ac:chgData name="Khattab, Sherif" userId="c83b1e15-36f3-4f46-aceb-05aac24c545e" providerId="ADAL" clId="{37E5DEFA-0DA7-44D4-8A37-9B0FCAAD6EEF}" dt="2022-02-01T17:25:55.309" v="2496" actId="1038"/>
          <ac:cxnSpMkLst>
            <pc:docMk/>
            <pc:sldMk cId="3282297498" sldId="573"/>
            <ac:cxnSpMk id="10" creationId="{6A957066-230A-4688-BC25-61087DD0ABCF}"/>
          </ac:cxnSpMkLst>
        </pc:cxnChg>
        <pc:cxnChg chg="add mod">
          <ac:chgData name="Khattab, Sherif" userId="c83b1e15-36f3-4f46-aceb-05aac24c545e" providerId="ADAL" clId="{37E5DEFA-0DA7-44D4-8A37-9B0FCAAD6EEF}" dt="2022-02-01T17:25:44.105" v="2479" actId="14100"/>
          <ac:cxnSpMkLst>
            <pc:docMk/>
            <pc:sldMk cId="3282297498" sldId="573"/>
            <ac:cxnSpMk id="17" creationId="{564966B2-6D59-4387-B3BF-D23B800BF0FC}"/>
          </ac:cxnSpMkLst>
        </pc:cxnChg>
        <pc:cxnChg chg="add del mod">
          <ac:chgData name="Khattab, Sherif" userId="c83b1e15-36f3-4f46-aceb-05aac24c545e" providerId="ADAL" clId="{37E5DEFA-0DA7-44D4-8A37-9B0FCAAD6EEF}" dt="2022-02-01T17:26:01.594" v="2498"/>
          <ac:cxnSpMkLst>
            <pc:docMk/>
            <pc:sldMk cId="3282297498" sldId="573"/>
            <ac:cxnSpMk id="19" creationId="{A1BB641B-FE67-47A7-833E-33E892E8E390}"/>
          </ac:cxnSpMkLst>
        </pc:cxnChg>
        <pc:cxnChg chg="add del mod">
          <ac:chgData name="Khattab, Sherif" userId="c83b1e15-36f3-4f46-aceb-05aac24c545e" providerId="ADAL" clId="{37E5DEFA-0DA7-44D4-8A37-9B0FCAAD6EEF}" dt="2022-02-01T17:26:04.880" v="2500"/>
          <ac:cxnSpMkLst>
            <pc:docMk/>
            <pc:sldMk cId="3282297498" sldId="573"/>
            <ac:cxnSpMk id="20" creationId="{3D7079C5-9563-46F8-AC21-CAE8F4901AA4}"/>
          </ac:cxnSpMkLst>
        </pc:cxnChg>
      </pc:sldChg>
      <pc:sldChg chg="addSp delSp modSp add mod modAnim">
        <pc:chgData name="Khattab, Sherif" userId="c83b1e15-36f3-4f46-aceb-05aac24c545e" providerId="ADAL" clId="{37E5DEFA-0DA7-44D4-8A37-9B0FCAAD6EEF}" dt="2022-02-01T17:35:16.278" v="2631"/>
        <pc:sldMkLst>
          <pc:docMk/>
          <pc:sldMk cId="4103837809" sldId="574"/>
        </pc:sldMkLst>
        <pc:spChg chg="mod">
          <ac:chgData name="Khattab, Sherif" userId="c83b1e15-36f3-4f46-aceb-05aac24c545e" providerId="ADAL" clId="{37E5DEFA-0DA7-44D4-8A37-9B0FCAAD6EEF}" dt="2022-02-01T17:26:14.803" v="2510" actId="20577"/>
          <ac:spMkLst>
            <pc:docMk/>
            <pc:sldMk cId="4103837809" sldId="574"/>
            <ac:spMk id="2" creationId="{F84E320D-697F-4FF9-995F-97A6180B03A7}"/>
          </ac:spMkLst>
        </pc:spChg>
        <pc:spChg chg="mod">
          <ac:chgData name="Khattab, Sherif" userId="c83b1e15-36f3-4f46-aceb-05aac24c545e" providerId="ADAL" clId="{37E5DEFA-0DA7-44D4-8A37-9B0FCAAD6EEF}" dt="2022-02-01T17:26:35.133" v="2513" actId="20577"/>
          <ac:spMkLst>
            <pc:docMk/>
            <pc:sldMk cId="4103837809" sldId="574"/>
            <ac:spMk id="24" creationId="{D9DE03F8-C4FB-4213-9F72-749AE22BD11F}"/>
          </ac:spMkLst>
        </pc:spChg>
        <pc:spChg chg="mod">
          <ac:chgData name="Khattab, Sherif" userId="c83b1e15-36f3-4f46-aceb-05aac24c545e" providerId="ADAL" clId="{37E5DEFA-0DA7-44D4-8A37-9B0FCAAD6EEF}" dt="2022-02-01T17:26:40.970" v="2516" actId="20577"/>
          <ac:spMkLst>
            <pc:docMk/>
            <pc:sldMk cId="4103837809" sldId="574"/>
            <ac:spMk id="26" creationId="{F1EEF79B-AA0B-41F6-81CF-0251E9B875D7}"/>
          </ac:spMkLst>
        </pc:spChg>
        <pc:grpChg chg="del mod">
          <ac:chgData name="Khattab, Sherif" userId="c83b1e15-36f3-4f46-aceb-05aac24c545e" providerId="ADAL" clId="{37E5DEFA-0DA7-44D4-8A37-9B0FCAAD6EEF}" dt="2022-02-01T17:27:36.478" v="2522"/>
          <ac:grpSpMkLst>
            <pc:docMk/>
            <pc:sldMk cId="4103837809" sldId="574"/>
            <ac:grpSpMk id="7" creationId="{40959E73-674A-45E0-94EB-F57A34E2CA8C}"/>
          </ac:grpSpMkLst>
        </pc:grpChg>
        <pc:grpChg chg="del mod">
          <ac:chgData name="Khattab, Sherif" userId="c83b1e15-36f3-4f46-aceb-05aac24c545e" providerId="ADAL" clId="{37E5DEFA-0DA7-44D4-8A37-9B0FCAAD6EEF}" dt="2022-02-01T17:27:40.018" v="2525"/>
          <ac:grpSpMkLst>
            <pc:docMk/>
            <pc:sldMk cId="4103837809" sldId="574"/>
            <ac:grpSpMk id="15" creationId="{3F215F73-65A8-42BE-91A1-BE5D244B289B}"/>
          </ac:grpSpMkLst>
        </pc:grpChg>
        <pc:grpChg chg="mod">
          <ac:chgData name="Khattab, Sherif" userId="c83b1e15-36f3-4f46-aceb-05aac24c545e" providerId="ADAL" clId="{37E5DEFA-0DA7-44D4-8A37-9B0FCAAD6EEF}" dt="2022-02-01T17:27:40.018" v="2525"/>
          <ac:grpSpMkLst>
            <pc:docMk/>
            <pc:sldMk cId="4103837809" sldId="574"/>
            <ac:grpSpMk id="20" creationId="{AF1A2C1F-854A-4E8F-B3C7-5E8FD9E2C1FF}"/>
          </ac:grpSpMkLst>
        </pc:grpChg>
        <pc:grpChg chg="mod">
          <ac:chgData name="Khattab, Sherif" userId="c83b1e15-36f3-4f46-aceb-05aac24c545e" providerId="ADAL" clId="{37E5DEFA-0DA7-44D4-8A37-9B0FCAAD6EEF}" dt="2022-02-01T17:27:44.266" v="2531"/>
          <ac:grpSpMkLst>
            <pc:docMk/>
            <pc:sldMk cId="4103837809" sldId="574"/>
            <ac:grpSpMk id="32" creationId="{6082C39D-2BD8-4EB8-8056-982045A9CCE1}"/>
          </ac:grpSpMkLst>
        </pc:grpChg>
        <pc:grpChg chg="mod">
          <ac:chgData name="Khattab, Sherif" userId="c83b1e15-36f3-4f46-aceb-05aac24c545e" providerId="ADAL" clId="{37E5DEFA-0DA7-44D4-8A37-9B0FCAAD6EEF}" dt="2022-02-01T17:28:04.074" v="2536"/>
          <ac:grpSpMkLst>
            <pc:docMk/>
            <pc:sldMk cId="4103837809" sldId="574"/>
            <ac:grpSpMk id="37" creationId="{FE4A8A40-6749-40B0-B8D2-2689C5C9EACD}"/>
          </ac:grpSpMkLst>
        </pc:grpChg>
        <pc:grpChg chg="mod">
          <ac:chgData name="Khattab, Sherif" userId="c83b1e15-36f3-4f46-aceb-05aac24c545e" providerId="ADAL" clId="{37E5DEFA-0DA7-44D4-8A37-9B0FCAAD6EEF}" dt="2022-02-01T17:29:05.528" v="2570"/>
          <ac:grpSpMkLst>
            <pc:docMk/>
            <pc:sldMk cId="4103837809" sldId="574"/>
            <ac:grpSpMk id="42" creationId="{4F0DC406-8531-4961-9BA6-82050EB47D07}"/>
          </ac:grpSpMkLst>
        </pc:grpChg>
        <pc:picChg chg="add mod">
          <ac:chgData name="Khattab, Sherif" userId="c83b1e15-36f3-4f46-aceb-05aac24c545e" providerId="ADAL" clId="{37E5DEFA-0DA7-44D4-8A37-9B0FCAAD6EEF}" dt="2022-02-01T17:35:16.278" v="2631"/>
          <ac:picMkLst>
            <pc:docMk/>
            <pc:sldMk cId="4103837809" sldId="574"/>
            <ac:picMk id="43" creationId="{B2A474E8-C7C1-4768-AA47-24843AE5D8B2}"/>
          </ac:picMkLst>
        </pc:picChg>
        <pc:inkChg chg="add mod">
          <ac:chgData name="Khattab, Sherif" userId="c83b1e15-36f3-4f46-aceb-05aac24c545e" providerId="ADAL" clId="{37E5DEFA-0DA7-44D4-8A37-9B0FCAAD6EEF}" dt="2022-02-01T17:27:40.018" v="2525"/>
          <ac:inkMkLst>
            <pc:docMk/>
            <pc:sldMk cId="4103837809" sldId="574"/>
            <ac:inkMk id="5" creationId="{CECD3A99-AA89-4992-8B57-9D1CF5E5ED70}"/>
          </ac:inkMkLst>
        </pc:inkChg>
        <pc:inkChg chg="add mod">
          <ac:chgData name="Khattab, Sherif" userId="c83b1e15-36f3-4f46-aceb-05aac24c545e" providerId="ADAL" clId="{37E5DEFA-0DA7-44D4-8A37-9B0FCAAD6EEF}" dt="2022-02-01T17:27:40.018" v="2525"/>
          <ac:inkMkLst>
            <pc:docMk/>
            <pc:sldMk cId="4103837809" sldId="574"/>
            <ac:inkMk id="6" creationId="{F80040B0-AEB1-47DD-A088-335EAFF45FC7}"/>
          </ac:inkMkLst>
        </pc:inkChg>
        <pc:inkChg chg="add mod">
          <ac:chgData name="Khattab, Sherif" userId="c83b1e15-36f3-4f46-aceb-05aac24c545e" providerId="ADAL" clId="{37E5DEFA-0DA7-44D4-8A37-9B0FCAAD6EEF}" dt="2022-02-01T17:27:40.018" v="2525"/>
          <ac:inkMkLst>
            <pc:docMk/>
            <pc:sldMk cId="4103837809" sldId="574"/>
            <ac:inkMk id="8" creationId="{8210B52F-9A73-4353-B3B9-000F74C9803E}"/>
          </ac:inkMkLst>
        </pc:inkChg>
        <pc:inkChg chg="add mod">
          <ac:chgData name="Khattab, Sherif" userId="c83b1e15-36f3-4f46-aceb-05aac24c545e" providerId="ADAL" clId="{37E5DEFA-0DA7-44D4-8A37-9B0FCAAD6EEF}" dt="2022-02-01T17:27:40.018" v="2525"/>
          <ac:inkMkLst>
            <pc:docMk/>
            <pc:sldMk cId="4103837809" sldId="574"/>
            <ac:inkMk id="14" creationId="{2ABCCBF6-825B-4E67-9371-BA6C1372C40E}"/>
          </ac:inkMkLst>
        </pc:inkChg>
        <pc:inkChg chg="add mod">
          <ac:chgData name="Khattab, Sherif" userId="c83b1e15-36f3-4f46-aceb-05aac24c545e" providerId="ADAL" clId="{37E5DEFA-0DA7-44D4-8A37-9B0FCAAD6EEF}" dt="2022-02-01T17:27:40.018" v="2525"/>
          <ac:inkMkLst>
            <pc:docMk/>
            <pc:sldMk cId="4103837809" sldId="574"/>
            <ac:inkMk id="18" creationId="{2F166C41-7CCA-4A5C-B00D-F050FC1198CB}"/>
          </ac:inkMkLst>
        </pc:inkChg>
        <pc:inkChg chg="add">
          <ac:chgData name="Khattab, Sherif" userId="c83b1e15-36f3-4f46-aceb-05aac24c545e" providerId="ADAL" clId="{37E5DEFA-0DA7-44D4-8A37-9B0FCAAD6EEF}" dt="2022-02-01T17:27:39.353" v="2524" actId="9405"/>
          <ac:inkMkLst>
            <pc:docMk/>
            <pc:sldMk cId="4103837809" sldId="574"/>
            <ac:inkMk id="19" creationId="{31515157-CFE2-432F-B619-82B4C76C3EF5}"/>
          </ac:inkMkLst>
        </pc:inkChg>
        <pc:inkChg chg="add mod">
          <ac:chgData name="Khattab, Sherif" userId="c83b1e15-36f3-4f46-aceb-05aac24c545e" providerId="ADAL" clId="{37E5DEFA-0DA7-44D4-8A37-9B0FCAAD6EEF}" dt="2022-02-01T17:27:44.266" v="2531"/>
          <ac:inkMkLst>
            <pc:docMk/>
            <pc:sldMk cId="4103837809" sldId="574"/>
            <ac:inkMk id="21" creationId="{6723CF85-6DD0-49A7-8055-B097F1298365}"/>
          </ac:inkMkLst>
        </pc:inkChg>
        <pc:inkChg chg="add mod">
          <ac:chgData name="Khattab, Sherif" userId="c83b1e15-36f3-4f46-aceb-05aac24c545e" providerId="ADAL" clId="{37E5DEFA-0DA7-44D4-8A37-9B0FCAAD6EEF}" dt="2022-02-01T17:27:44.266" v="2531"/>
          <ac:inkMkLst>
            <pc:docMk/>
            <pc:sldMk cId="4103837809" sldId="574"/>
            <ac:inkMk id="28" creationId="{AF700704-7272-4F77-9FBE-CEB1A402FDED}"/>
          </ac:inkMkLst>
        </pc:inkChg>
        <pc:inkChg chg="add mod">
          <ac:chgData name="Khattab, Sherif" userId="c83b1e15-36f3-4f46-aceb-05aac24c545e" providerId="ADAL" clId="{37E5DEFA-0DA7-44D4-8A37-9B0FCAAD6EEF}" dt="2022-02-01T17:27:44.266" v="2531"/>
          <ac:inkMkLst>
            <pc:docMk/>
            <pc:sldMk cId="4103837809" sldId="574"/>
            <ac:inkMk id="29" creationId="{05EF2BF4-B476-427A-8514-BE20AEF91DF3}"/>
          </ac:inkMkLst>
        </pc:inkChg>
        <pc:inkChg chg="add mod">
          <ac:chgData name="Khattab, Sherif" userId="c83b1e15-36f3-4f46-aceb-05aac24c545e" providerId="ADAL" clId="{37E5DEFA-0DA7-44D4-8A37-9B0FCAAD6EEF}" dt="2022-02-01T17:27:44.266" v="2531"/>
          <ac:inkMkLst>
            <pc:docMk/>
            <pc:sldMk cId="4103837809" sldId="574"/>
            <ac:inkMk id="30" creationId="{B7AF6CC1-8E29-4274-9A65-B7FF0CF70F6B}"/>
          </ac:inkMkLst>
        </pc:inkChg>
        <pc:inkChg chg="add mod">
          <ac:chgData name="Khattab, Sherif" userId="c83b1e15-36f3-4f46-aceb-05aac24c545e" providerId="ADAL" clId="{37E5DEFA-0DA7-44D4-8A37-9B0FCAAD6EEF}" dt="2022-02-01T17:27:44.266" v="2531"/>
          <ac:inkMkLst>
            <pc:docMk/>
            <pc:sldMk cId="4103837809" sldId="574"/>
            <ac:inkMk id="31" creationId="{02A8F2CF-BA06-4781-B9AB-0D9A0F50CA75}"/>
          </ac:inkMkLst>
        </pc:inkChg>
        <pc:inkChg chg="add">
          <ac:chgData name="Khattab, Sherif" userId="c83b1e15-36f3-4f46-aceb-05aac24c545e" providerId="ADAL" clId="{37E5DEFA-0DA7-44D4-8A37-9B0FCAAD6EEF}" dt="2022-02-01T17:27:58.054" v="2532" actId="9405"/>
          <ac:inkMkLst>
            <pc:docMk/>
            <pc:sldMk cId="4103837809" sldId="574"/>
            <ac:inkMk id="33" creationId="{805FBCBD-98B2-4E9A-886C-04D87FF08214}"/>
          </ac:inkMkLst>
        </pc:inkChg>
        <pc:inkChg chg="add mod">
          <ac:chgData name="Khattab, Sherif" userId="c83b1e15-36f3-4f46-aceb-05aac24c545e" providerId="ADAL" clId="{37E5DEFA-0DA7-44D4-8A37-9B0FCAAD6EEF}" dt="2022-02-01T17:28:04.074" v="2536"/>
          <ac:inkMkLst>
            <pc:docMk/>
            <pc:sldMk cId="4103837809" sldId="574"/>
            <ac:inkMk id="34" creationId="{BA681BD5-26B1-4649-BE8A-F53BF989955F}"/>
          </ac:inkMkLst>
        </pc:inkChg>
        <pc:inkChg chg="add mod">
          <ac:chgData name="Khattab, Sherif" userId="c83b1e15-36f3-4f46-aceb-05aac24c545e" providerId="ADAL" clId="{37E5DEFA-0DA7-44D4-8A37-9B0FCAAD6EEF}" dt="2022-02-01T17:28:04.074" v="2536"/>
          <ac:inkMkLst>
            <pc:docMk/>
            <pc:sldMk cId="4103837809" sldId="574"/>
            <ac:inkMk id="35" creationId="{0F5C8EFF-A5A1-43D4-B16E-8F4B0FA4139A}"/>
          </ac:inkMkLst>
        </pc:inkChg>
        <pc:inkChg chg="add mod">
          <ac:chgData name="Khattab, Sherif" userId="c83b1e15-36f3-4f46-aceb-05aac24c545e" providerId="ADAL" clId="{37E5DEFA-0DA7-44D4-8A37-9B0FCAAD6EEF}" dt="2022-02-01T17:28:04.074" v="2536"/>
          <ac:inkMkLst>
            <pc:docMk/>
            <pc:sldMk cId="4103837809" sldId="574"/>
            <ac:inkMk id="36" creationId="{CFE263D9-24E4-42AB-A444-89936397C1FF}"/>
          </ac:inkMkLst>
        </pc:inkChg>
        <pc:inkChg chg="add mod">
          <ac:chgData name="Khattab, Sherif" userId="c83b1e15-36f3-4f46-aceb-05aac24c545e" providerId="ADAL" clId="{37E5DEFA-0DA7-44D4-8A37-9B0FCAAD6EEF}" dt="2022-02-01T17:29:05.528" v="2570"/>
          <ac:inkMkLst>
            <pc:docMk/>
            <pc:sldMk cId="4103837809" sldId="574"/>
            <ac:inkMk id="38" creationId="{EBD8C7D6-52F2-4A23-A6A1-B21C8296514E}"/>
          </ac:inkMkLst>
        </pc:inkChg>
        <pc:inkChg chg="add mod">
          <ac:chgData name="Khattab, Sherif" userId="c83b1e15-36f3-4f46-aceb-05aac24c545e" providerId="ADAL" clId="{37E5DEFA-0DA7-44D4-8A37-9B0FCAAD6EEF}" dt="2022-02-01T17:29:05.528" v="2570"/>
          <ac:inkMkLst>
            <pc:docMk/>
            <pc:sldMk cId="4103837809" sldId="574"/>
            <ac:inkMk id="39" creationId="{11EB6810-21AF-469C-AB94-EC4131BFED0C}"/>
          </ac:inkMkLst>
        </pc:inkChg>
        <pc:inkChg chg="add mod">
          <ac:chgData name="Khattab, Sherif" userId="c83b1e15-36f3-4f46-aceb-05aac24c545e" providerId="ADAL" clId="{37E5DEFA-0DA7-44D4-8A37-9B0FCAAD6EEF}" dt="2022-02-01T17:29:05.528" v="2570"/>
          <ac:inkMkLst>
            <pc:docMk/>
            <pc:sldMk cId="4103837809" sldId="574"/>
            <ac:inkMk id="40" creationId="{702E82DF-3B51-4365-A493-1A9FAACB5803}"/>
          </ac:inkMkLst>
        </pc:inkChg>
        <pc:inkChg chg="add mod">
          <ac:chgData name="Khattab, Sherif" userId="c83b1e15-36f3-4f46-aceb-05aac24c545e" providerId="ADAL" clId="{37E5DEFA-0DA7-44D4-8A37-9B0FCAAD6EEF}" dt="2022-02-01T17:29:05.528" v="2570"/>
          <ac:inkMkLst>
            <pc:docMk/>
            <pc:sldMk cId="4103837809" sldId="574"/>
            <ac:inkMk id="41" creationId="{1187C636-FBE9-4443-8013-F67F1D677564}"/>
          </ac:inkMkLst>
        </pc:inkChg>
        <pc:cxnChg chg="del">
          <ac:chgData name="Khattab, Sherif" userId="c83b1e15-36f3-4f46-aceb-05aac24c545e" providerId="ADAL" clId="{37E5DEFA-0DA7-44D4-8A37-9B0FCAAD6EEF}" dt="2022-02-01T17:26:31.120" v="2511" actId="478"/>
          <ac:cxnSpMkLst>
            <pc:docMk/>
            <pc:sldMk cId="4103837809" sldId="574"/>
            <ac:cxnSpMk id="17" creationId="{564966B2-6D59-4387-B3BF-D23B800BF0FC}"/>
          </ac:cxnSpMkLst>
        </pc:cxnChg>
      </pc:sldChg>
      <pc:sldChg chg="addSp modSp add mod modAnim">
        <pc:chgData name="Khattab, Sherif" userId="c83b1e15-36f3-4f46-aceb-05aac24c545e" providerId="ADAL" clId="{37E5DEFA-0DA7-44D4-8A37-9B0FCAAD6EEF}" dt="2022-02-01T17:35:36.404" v="2635"/>
        <pc:sldMkLst>
          <pc:docMk/>
          <pc:sldMk cId="526323984" sldId="575"/>
        </pc:sldMkLst>
        <pc:spChg chg="mod">
          <ac:chgData name="Khattab, Sherif" userId="c83b1e15-36f3-4f46-aceb-05aac24c545e" providerId="ADAL" clId="{37E5DEFA-0DA7-44D4-8A37-9B0FCAAD6EEF}" dt="2022-02-01T17:28:34.350" v="2544" actId="20577"/>
          <ac:spMkLst>
            <pc:docMk/>
            <pc:sldMk cId="526323984" sldId="575"/>
            <ac:spMk id="2" creationId="{F84E320D-697F-4FF9-995F-97A6180B03A7}"/>
          </ac:spMkLst>
        </pc:spChg>
        <pc:spChg chg="mod">
          <ac:chgData name="Khattab, Sherif" userId="c83b1e15-36f3-4f46-aceb-05aac24c545e" providerId="ADAL" clId="{37E5DEFA-0DA7-44D4-8A37-9B0FCAAD6EEF}" dt="2022-02-01T17:28:39.600" v="2546" actId="20577"/>
          <ac:spMkLst>
            <pc:docMk/>
            <pc:sldMk cId="526323984" sldId="575"/>
            <ac:spMk id="24" creationId="{D9DE03F8-C4FB-4213-9F72-749AE22BD11F}"/>
          </ac:spMkLst>
        </pc:spChg>
        <pc:spChg chg="mod">
          <ac:chgData name="Khattab, Sherif" userId="c83b1e15-36f3-4f46-aceb-05aac24c545e" providerId="ADAL" clId="{37E5DEFA-0DA7-44D4-8A37-9B0FCAAD6EEF}" dt="2022-02-01T17:28:42.089" v="2548" actId="20577"/>
          <ac:spMkLst>
            <pc:docMk/>
            <pc:sldMk cId="526323984" sldId="575"/>
            <ac:spMk id="26" creationId="{F1EEF79B-AA0B-41F6-81CF-0251E9B875D7}"/>
          </ac:spMkLst>
        </pc:spChg>
        <pc:grpChg chg="mod">
          <ac:chgData name="Khattab, Sherif" userId="c83b1e15-36f3-4f46-aceb-05aac24c545e" providerId="ADAL" clId="{37E5DEFA-0DA7-44D4-8A37-9B0FCAAD6EEF}" dt="2022-02-01T17:28:49.581" v="2555"/>
          <ac:grpSpMkLst>
            <pc:docMk/>
            <pc:sldMk cId="526323984" sldId="575"/>
            <ac:grpSpMk id="41" creationId="{BF2E761F-FA9F-4902-B103-F3FEF0A262DA}"/>
          </ac:grpSpMkLst>
        </pc:grpChg>
        <pc:grpChg chg="mod">
          <ac:chgData name="Khattab, Sherif" userId="c83b1e15-36f3-4f46-aceb-05aac24c545e" providerId="ADAL" clId="{37E5DEFA-0DA7-44D4-8A37-9B0FCAAD6EEF}" dt="2022-02-01T17:28:56.681" v="2560"/>
          <ac:grpSpMkLst>
            <pc:docMk/>
            <pc:sldMk cId="526323984" sldId="575"/>
            <ac:grpSpMk id="46" creationId="{D25E332E-2B46-4602-8D71-F004D13F2D3A}"/>
          </ac:grpSpMkLst>
        </pc:grpChg>
        <pc:grpChg chg="mod">
          <ac:chgData name="Khattab, Sherif" userId="c83b1e15-36f3-4f46-aceb-05aac24c545e" providerId="ADAL" clId="{37E5DEFA-0DA7-44D4-8A37-9B0FCAAD6EEF}" dt="2022-02-01T17:29:00.179" v="2565"/>
          <ac:grpSpMkLst>
            <pc:docMk/>
            <pc:sldMk cId="526323984" sldId="575"/>
            <ac:grpSpMk id="51" creationId="{5FD07837-068E-42A8-AD05-18F263395C3E}"/>
          </ac:grpSpMkLst>
        </pc:grpChg>
        <pc:picChg chg="add mod">
          <ac:chgData name="Khattab, Sherif" userId="c83b1e15-36f3-4f46-aceb-05aac24c545e" providerId="ADAL" clId="{37E5DEFA-0DA7-44D4-8A37-9B0FCAAD6EEF}" dt="2022-02-01T17:35:18.091" v="2632"/>
          <ac:picMkLst>
            <pc:docMk/>
            <pc:sldMk cId="526323984" sldId="575"/>
            <ac:picMk id="52" creationId="{93AB008A-318E-4959-AC76-ED910F514B48}"/>
          </ac:picMkLst>
        </pc:picChg>
        <pc:inkChg chg="add mod">
          <ac:chgData name="Khattab, Sherif" userId="c83b1e15-36f3-4f46-aceb-05aac24c545e" providerId="ADAL" clId="{37E5DEFA-0DA7-44D4-8A37-9B0FCAAD6EEF}" dt="2022-02-01T17:28:49.581" v="2555"/>
          <ac:inkMkLst>
            <pc:docMk/>
            <pc:sldMk cId="526323984" sldId="575"/>
            <ac:inkMk id="7" creationId="{EE29060B-DFA3-403F-975A-B5B8016D68A6}"/>
          </ac:inkMkLst>
        </pc:inkChg>
        <pc:inkChg chg="add mod">
          <ac:chgData name="Khattab, Sherif" userId="c83b1e15-36f3-4f46-aceb-05aac24c545e" providerId="ADAL" clId="{37E5DEFA-0DA7-44D4-8A37-9B0FCAAD6EEF}" dt="2022-02-01T17:28:49.581" v="2555"/>
          <ac:inkMkLst>
            <pc:docMk/>
            <pc:sldMk cId="526323984" sldId="575"/>
            <ac:inkMk id="15" creationId="{F43D80F7-F297-4607-A85F-CA834678552F}"/>
          </ac:inkMkLst>
        </pc:inkChg>
        <pc:inkChg chg="add mod">
          <ac:chgData name="Khattab, Sherif" userId="c83b1e15-36f3-4f46-aceb-05aac24c545e" providerId="ADAL" clId="{37E5DEFA-0DA7-44D4-8A37-9B0FCAAD6EEF}" dt="2022-02-01T17:28:49.581" v="2555"/>
          <ac:inkMkLst>
            <pc:docMk/>
            <pc:sldMk cId="526323984" sldId="575"/>
            <ac:inkMk id="17" creationId="{BF0201A4-1E32-4084-ACF9-F2EAA0CB4FE2}"/>
          </ac:inkMkLst>
        </pc:inkChg>
        <pc:inkChg chg="add mod">
          <ac:chgData name="Khattab, Sherif" userId="c83b1e15-36f3-4f46-aceb-05aac24c545e" providerId="ADAL" clId="{37E5DEFA-0DA7-44D4-8A37-9B0FCAAD6EEF}" dt="2022-02-01T17:28:49.581" v="2555"/>
          <ac:inkMkLst>
            <pc:docMk/>
            <pc:sldMk cId="526323984" sldId="575"/>
            <ac:inkMk id="38" creationId="{463FFAD1-607E-40FF-8500-1358ECD45E25}"/>
          </ac:inkMkLst>
        </pc:inkChg>
        <pc:inkChg chg="add mod">
          <ac:chgData name="Khattab, Sherif" userId="c83b1e15-36f3-4f46-aceb-05aac24c545e" providerId="ADAL" clId="{37E5DEFA-0DA7-44D4-8A37-9B0FCAAD6EEF}" dt="2022-02-01T17:28:49.581" v="2555"/>
          <ac:inkMkLst>
            <pc:docMk/>
            <pc:sldMk cId="526323984" sldId="575"/>
            <ac:inkMk id="39" creationId="{E7748762-E0C5-4656-A5EE-4618F5CFD130}"/>
          </ac:inkMkLst>
        </pc:inkChg>
        <pc:inkChg chg="add mod">
          <ac:chgData name="Khattab, Sherif" userId="c83b1e15-36f3-4f46-aceb-05aac24c545e" providerId="ADAL" clId="{37E5DEFA-0DA7-44D4-8A37-9B0FCAAD6EEF}" dt="2022-02-01T17:28:49.581" v="2555"/>
          <ac:inkMkLst>
            <pc:docMk/>
            <pc:sldMk cId="526323984" sldId="575"/>
            <ac:inkMk id="40" creationId="{312F1667-B40A-41DA-8A5C-7D24C83C17FD}"/>
          </ac:inkMkLst>
        </pc:inkChg>
        <pc:inkChg chg="add mod">
          <ac:chgData name="Khattab, Sherif" userId="c83b1e15-36f3-4f46-aceb-05aac24c545e" providerId="ADAL" clId="{37E5DEFA-0DA7-44D4-8A37-9B0FCAAD6EEF}" dt="2022-02-01T17:28:56.681" v="2560"/>
          <ac:inkMkLst>
            <pc:docMk/>
            <pc:sldMk cId="526323984" sldId="575"/>
            <ac:inkMk id="42" creationId="{AB229038-7CFE-42A1-A4F1-ABEF53CEEA8D}"/>
          </ac:inkMkLst>
        </pc:inkChg>
        <pc:inkChg chg="add mod">
          <ac:chgData name="Khattab, Sherif" userId="c83b1e15-36f3-4f46-aceb-05aac24c545e" providerId="ADAL" clId="{37E5DEFA-0DA7-44D4-8A37-9B0FCAAD6EEF}" dt="2022-02-01T17:28:56.681" v="2560"/>
          <ac:inkMkLst>
            <pc:docMk/>
            <pc:sldMk cId="526323984" sldId="575"/>
            <ac:inkMk id="43" creationId="{6DAC6E8A-8BAF-445F-ABC1-24579EA59466}"/>
          </ac:inkMkLst>
        </pc:inkChg>
        <pc:inkChg chg="add mod">
          <ac:chgData name="Khattab, Sherif" userId="c83b1e15-36f3-4f46-aceb-05aac24c545e" providerId="ADAL" clId="{37E5DEFA-0DA7-44D4-8A37-9B0FCAAD6EEF}" dt="2022-02-01T17:28:56.681" v="2560"/>
          <ac:inkMkLst>
            <pc:docMk/>
            <pc:sldMk cId="526323984" sldId="575"/>
            <ac:inkMk id="44" creationId="{CFB0FB4C-7142-400C-B660-CEE9C17B2441}"/>
          </ac:inkMkLst>
        </pc:inkChg>
        <pc:inkChg chg="add mod">
          <ac:chgData name="Khattab, Sherif" userId="c83b1e15-36f3-4f46-aceb-05aac24c545e" providerId="ADAL" clId="{37E5DEFA-0DA7-44D4-8A37-9B0FCAAD6EEF}" dt="2022-02-01T17:28:56.681" v="2560"/>
          <ac:inkMkLst>
            <pc:docMk/>
            <pc:sldMk cId="526323984" sldId="575"/>
            <ac:inkMk id="45" creationId="{4208558D-58C9-47C2-8B25-39550986DD1C}"/>
          </ac:inkMkLst>
        </pc:inkChg>
        <pc:inkChg chg="add mod">
          <ac:chgData name="Khattab, Sherif" userId="c83b1e15-36f3-4f46-aceb-05aac24c545e" providerId="ADAL" clId="{37E5DEFA-0DA7-44D4-8A37-9B0FCAAD6EEF}" dt="2022-02-01T17:29:00.179" v="2565"/>
          <ac:inkMkLst>
            <pc:docMk/>
            <pc:sldMk cId="526323984" sldId="575"/>
            <ac:inkMk id="47" creationId="{BB3F3DC0-4EFC-4EFA-95F7-893667194F87}"/>
          </ac:inkMkLst>
        </pc:inkChg>
        <pc:inkChg chg="add mod">
          <ac:chgData name="Khattab, Sherif" userId="c83b1e15-36f3-4f46-aceb-05aac24c545e" providerId="ADAL" clId="{37E5DEFA-0DA7-44D4-8A37-9B0FCAAD6EEF}" dt="2022-02-01T17:29:00.179" v="2565"/>
          <ac:inkMkLst>
            <pc:docMk/>
            <pc:sldMk cId="526323984" sldId="575"/>
            <ac:inkMk id="48" creationId="{952E113B-E626-4003-A67E-87D679079F94}"/>
          </ac:inkMkLst>
        </pc:inkChg>
        <pc:inkChg chg="add mod">
          <ac:chgData name="Khattab, Sherif" userId="c83b1e15-36f3-4f46-aceb-05aac24c545e" providerId="ADAL" clId="{37E5DEFA-0DA7-44D4-8A37-9B0FCAAD6EEF}" dt="2022-02-01T17:29:00.179" v="2565"/>
          <ac:inkMkLst>
            <pc:docMk/>
            <pc:sldMk cId="526323984" sldId="575"/>
            <ac:inkMk id="49" creationId="{79362D8D-087F-4D1E-B0DB-F983A359CDF7}"/>
          </ac:inkMkLst>
        </pc:inkChg>
        <pc:inkChg chg="add mod">
          <ac:chgData name="Khattab, Sherif" userId="c83b1e15-36f3-4f46-aceb-05aac24c545e" providerId="ADAL" clId="{37E5DEFA-0DA7-44D4-8A37-9B0FCAAD6EEF}" dt="2022-02-01T17:29:00.179" v="2565"/>
          <ac:inkMkLst>
            <pc:docMk/>
            <pc:sldMk cId="526323984" sldId="575"/>
            <ac:inkMk id="50" creationId="{6B5B6BD4-851F-4E0B-9204-84733105BB9A}"/>
          </ac:inkMkLst>
        </pc:inkChg>
      </pc:sldChg>
      <pc:sldChg chg="addSp delSp modSp add mod modAnim">
        <pc:chgData name="Khattab, Sherif" userId="c83b1e15-36f3-4f46-aceb-05aac24c545e" providerId="ADAL" clId="{37E5DEFA-0DA7-44D4-8A37-9B0FCAAD6EEF}" dt="2022-02-01T17:35:48.031" v="2637"/>
        <pc:sldMkLst>
          <pc:docMk/>
          <pc:sldMk cId="2575251899" sldId="576"/>
        </pc:sldMkLst>
        <pc:spChg chg="mod">
          <ac:chgData name="Khattab, Sherif" userId="c83b1e15-36f3-4f46-aceb-05aac24c545e" providerId="ADAL" clId="{37E5DEFA-0DA7-44D4-8A37-9B0FCAAD6EEF}" dt="2022-02-01T17:29:20.519" v="2573" actId="20577"/>
          <ac:spMkLst>
            <pc:docMk/>
            <pc:sldMk cId="2575251899" sldId="576"/>
            <ac:spMk id="2" creationId="{F84E320D-697F-4FF9-995F-97A6180B03A7}"/>
          </ac:spMkLst>
        </pc:spChg>
        <pc:spChg chg="mod">
          <ac:chgData name="Khattab, Sherif" userId="c83b1e15-36f3-4f46-aceb-05aac24c545e" providerId="ADAL" clId="{37E5DEFA-0DA7-44D4-8A37-9B0FCAAD6EEF}" dt="2022-02-01T17:29:26.574" v="2576" actId="20577"/>
          <ac:spMkLst>
            <pc:docMk/>
            <pc:sldMk cId="2575251899" sldId="576"/>
            <ac:spMk id="25" creationId="{16B3CC52-2971-4FDC-9B40-01BE3F9CFC5E}"/>
          </ac:spMkLst>
        </pc:spChg>
        <pc:grpChg chg="mod">
          <ac:chgData name="Khattab, Sherif" userId="c83b1e15-36f3-4f46-aceb-05aac24c545e" providerId="ADAL" clId="{37E5DEFA-0DA7-44D4-8A37-9B0FCAAD6EEF}" dt="2022-02-01T17:31:34.540" v="2607" actId="1076"/>
          <ac:grpSpMkLst>
            <pc:docMk/>
            <pc:sldMk cId="2575251899" sldId="576"/>
            <ac:grpSpMk id="16" creationId="{CE83EFD0-B8A9-4FB6-80E1-77E3C715A412}"/>
          </ac:grpSpMkLst>
        </pc:grpChg>
        <pc:grpChg chg="mod">
          <ac:chgData name="Khattab, Sherif" userId="c83b1e15-36f3-4f46-aceb-05aac24c545e" providerId="ADAL" clId="{37E5DEFA-0DA7-44D4-8A37-9B0FCAAD6EEF}" dt="2022-02-01T17:31:34.540" v="2607" actId="1076"/>
          <ac:grpSpMkLst>
            <pc:docMk/>
            <pc:sldMk cId="2575251899" sldId="576"/>
            <ac:grpSpMk id="37" creationId="{FE4A8A40-6749-40B0-B8D2-2689C5C9EACD}"/>
          </ac:grpSpMkLst>
        </pc:grpChg>
        <pc:grpChg chg="mod">
          <ac:chgData name="Khattab, Sherif" userId="c83b1e15-36f3-4f46-aceb-05aac24c545e" providerId="ADAL" clId="{37E5DEFA-0DA7-44D4-8A37-9B0FCAAD6EEF}" dt="2022-02-01T17:31:34.540" v="2607" actId="1076"/>
          <ac:grpSpMkLst>
            <pc:docMk/>
            <pc:sldMk cId="2575251899" sldId="576"/>
            <ac:grpSpMk id="46" creationId="{D25E332E-2B46-4602-8D71-F004D13F2D3A}"/>
          </ac:grpSpMkLst>
        </pc:grpChg>
        <pc:grpChg chg="mod">
          <ac:chgData name="Khattab, Sherif" userId="c83b1e15-36f3-4f46-aceb-05aac24c545e" providerId="ADAL" clId="{37E5DEFA-0DA7-44D4-8A37-9B0FCAAD6EEF}" dt="2022-02-01T17:31:34.540" v="2607" actId="1076"/>
          <ac:grpSpMkLst>
            <pc:docMk/>
            <pc:sldMk cId="2575251899" sldId="576"/>
            <ac:grpSpMk id="51" creationId="{5FD07837-068E-42A8-AD05-18F263395C3E}"/>
          </ac:grpSpMkLst>
        </pc:grpChg>
        <pc:grpChg chg="del mod">
          <ac:chgData name="Khattab, Sherif" userId="c83b1e15-36f3-4f46-aceb-05aac24c545e" providerId="ADAL" clId="{37E5DEFA-0DA7-44D4-8A37-9B0FCAAD6EEF}" dt="2022-02-01T17:29:40.122" v="2588"/>
          <ac:grpSpMkLst>
            <pc:docMk/>
            <pc:sldMk cId="2575251899" sldId="576"/>
            <ac:grpSpMk id="57" creationId="{CD2F58C5-A4C0-456D-A040-703DB8FCC38E}"/>
          </ac:grpSpMkLst>
        </pc:grpChg>
        <pc:grpChg chg="mod">
          <ac:chgData name="Khattab, Sherif" userId="c83b1e15-36f3-4f46-aceb-05aac24c545e" providerId="ADAL" clId="{37E5DEFA-0DA7-44D4-8A37-9B0FCAAD6EEF}" dt="2022-02-01T17:29:40.122" v="2588"/>
          <ac:grpSpMkLst>
            <pc:docMk/>
            <pc:sldMk cId="2575251899" sldId="576"/>
            <ac:grpSpMk id="63" creationId="{4FC1858A-1025-4302-B769-687580E89E14}"/>
          </ac:grpSpMkLst>
        </pc:grpChg>
        <pc:grpChg chg="mod">
          <ac:chgData name="Khattab, Sherif" userId="c83b1e15-36f3-4f46-aceb-05aac24c545e" providerId="ADAL" clId="{37E5DEFA-0DA7-44D4-8A37-9B0FCAAD6EEF}" dt="2022-02-01T17:29:40.122" v="2588"/>
          <ac:grpSpMkLst>
            <pc:docMk/>
            <pc:sldMk cId="2575251899" sldId="576"/>
            <ac:grpSpMk id="64" creationId="{F7B9D844-00F2-4337-AE00-F20B585F89EB}"/>
          </ac:grpSpMkLst>
        </pc:grpChg>
        <pc:grpChg chg="add mod">
          <ac:chgData name="Khattab, Sherif" userId="c83b1e15-36f3-4f46-aceb-05aac24c545e" providerId="ADAL" clId="{37E5DEFA-0DA7-44D4-8A37-9B0FCAAD6EEF}" dt="2022-02-01T17:31:41.942" v="2611" actId="14100"/>
          <ac:grpSpMkLst>
            <pc:docMk/>
            <pc:sldMk cId="2575251899" sldId="576"/>
            <ac:grpSpMk id="69" creationId="{0CDACCB6-7D07-4FD5-A07D-20BCAC538AA3}"/>
          </ac:grpSpMkLst>
        </pc:grpChg>
        <pc:grpChg chg="mod">
          <ac:chgData name="Khattab, Sherif" userId="c83b1e15-36f3-4f46-aceb-05aac24c545e" providerId="ADAL" clId="{37E5DEFA-0DA7-44D4-8A37-9B0FCAAD6EEF}" dt="2022-02-01T17:32:19.911" v="2622"/>
          <ac:grpSpMkLst>
            <pc:docMk/>
            <pc:sldMk cId="2575251899" sldId="576"/>
            <ac:grpSpMk id="73" creationId="{DCFF1AA1-6023-4D5C-A832-63D455793B0F}"/>
          </ac:grpSpMkLst>
        </pc:grpChg>
        <pc:picChg chg="add mod">
          <ac:chgData name="Khattab, Sherif" userId="c83b1e15-36f3-4f46-aceb-05aac24c545e" providerId="ADAL" clId="{37E5DEFA-0DA7-44D4-8A37-9B0FCAAD6EEF}" dt="2022-02-01T17:31:23.888" v="2602" actId="1582"/>
          <ac:picMkLst>
            <pc:docMk/>
            <pc:sldMk cId="2575251899" sldId="576"/>
            <ac:picMk id="65" creationId="{2D9855A1-6CC7-4C7D-ABDB-F9272B77D0E4}"/>
          </ac:picMkLst>
        </pc:picChg>
        <pc:picChg chg="add mod">
          <ac:chgData name="Khattab, Sherif" userId="c83b1e15-36f3-4f46-aceb-05aac24c545e" providerId="ADAL" clId="{37E5DEFA-0DA7-44D4-8A37-9B0FCAAD6EEF}" dt="2022-02-01T17:35:20.121" v="2633"/>
          <ac:picMkLst>
            <pc:docMk/>
            <pc:sldMk cId="2575251899" sldId="576"/>
            <ac:picMk id="74" creationId="{CC4DCDEF-0C43-4F55-8AD0-22A1F8DBADDB}"/>
          </ac:picMkLst>
        </pc:picChg>
        <pc:inkChg chg="mod">
          <ac:chgData name="Khattab, Sherif" userId="c83b1e15-36f3-4f46-aceb-05aac24c545e" providerId="ADAL" clId="{37E5DEFA-0DA7-44D4-8A37-9B0FCAAD6EEF}" dt="2022-02-01T17:31:34.540" v="2607" actId="1076"/>
          <ac:inkMkLst>
            <pc:docMk/>
            <pc:sldMk cId="2575251899" sldId="576"/>
            <ac:inkMk id="33" creationId="{805FBCBD-98B2-4E9A-886C-04D87FF08214}"/>
          </ac:inkMkLst>
        </pc:inkChg>
        <pc:inkChg chg="add mod">
          <ac:chgData name="Khattab, Sherif" userId="c83b1e15-36f3-4f46-aceb-05aac24c545e" providerId="ADAL" clId="{37E5DEFA-0DA7-44D4-8A37-9B0FCAAD6EEF}" dt="2022-02-01T17:29:40.122" v="2588"/>
          <ac:inkMkLst>
            <pc:docMk/>
            <pc:sldMk cId="2575251899" sldId="576"/>
            <ac:inkMk id="52" creationId="{6F8AB889-E00D-454C-9B5F-7184048D82AF}"/>
          </ac:inkMkLst>
        </pc:inkChg>
        <pc:inkChg chg="add mod">
          <ac:chgData name="Khattab, Sherif" userId="c83b1e15-36f3-4f46-aceb-05aac24c545e" providerId="ADAL" clId="{37E5DEFA-0DA7-44D4-8A37-9B0FCAAD6EEF}" dt="2022-02-01T17:29:40.122" v="2588"/>
          <ac:inkMkLst>
            <pc:docMk/>
            <pc:sldMk cId="2575251899" sldId="576"/>
            <ac:inkMk id="53" creationId="{E7D0A236-6E97-40C1-B47B-23BA89A1EAF6}"/>
          </ac:inkMkLst>
        </pc:inkChg>
        <pc:inkChg chg="add mod">
          <ac:chgData name="Khattab, Sherif" userId="c83b1e15-36f3-4f46-aceb-05aac24c545e" providerId="ADAL" clId="{37E5DEFA-0DA7-44D4-8A37-9B0FCAAD6EEF}" dt="2022-02-01T17:29:40.122" v="2588"/>
          <ac:inkMkLst>
            <pc:docMk/>
            <pc:sldMk cId="2575251899" sldId="576"/>
            <ac:inkMk id="54" creationId="{865C798C-3B21-4158-9031-EB9E2412C976}"/>
          </ac:inkMkLst>
        </pc:inkChg>
        <pc:inkChg chg="add mod">
          <ac:chgData name="Khattab, Sherif" userId="c83b1e15-36f3-4f46-aceb-05aac24c545e" providerId="ADAL" clId="{37E5DEFA-0DA7-44D4-8A37-9B0FCAAD6EEF}" dt="2022-02-01T17:29:40.122" v="2588"/>
          <ac:inkMkLst>
            <pc:docMk/>
            <pc:sldMk cId="2575251899" sldId="576"/>
            <ac:inkMk id="55" creationId="{B538E68D-8CE8-4FA4-8632-32614F2D2D68}"/>
          </ac:inkMkLst>
        </pc:inkChg>
        <pc:inkChg chg="add mod">
          <ac:chgData name="Khattab, Sherif" userId="c83b1e15-36f3-4f46-aceb-05aac24c545e" providerId="ADAL" clId="{37E5DEFA-0DA7-44D4-8A37-9B0FCAAD6EEF}" dt="2022-02-01T17:29:40.122" v="2588"/>
          <ac:inkMkLst>
            <pc:docMk/>
            <pc:sldMk cId="2575251899" sldId="576"/>
            <ac:inkMk id="56" creationId="{4AB048AF-1A4E-4218-8487-501B89A54DFE}"/>
          </ac:inkMkLst>
        </pc:inkChg>
        <pc:inkChg chg="add mod">
          <ac:chgData name="Khattab, Sherif" userId="c83b1e15-36f3-4f46-aceb-05aac24c545e" providerId="ADAL" clId="{37E5DEFA-0DA7-44D4-8A37-9B0FCAAD6EEF}" dt="2022-02-01T17:29:40.122" v="2588"/>
          <ac:inkMkLst>
            <pc:docMk/>
            <pc:sldMk cId="2575251899" sldId="576"/>
            <ac:inkMk id="58" creationId="{F217B094-492C-4808-A25B-C9F7A42F9CE9}"/>
          </ac:inkMkLst>
        </pc:inkChg>
        <pc:inkChg chg="add mod">
          <ac:chgData name="Khattab, Sherif" userId="c83b1e15-36f3-4f46-aceb-05aac24c545e" providerId="ADAL" clId="{37E5DEFA-0DA7-44D4-8A37-9B0FCAAD6EEF}" dt="2022-02-01T17:29:40.122" v="2588"/>
          <ac:inkMkLst>
            <pc:docMk/>
            <pc:sldMk cId="2575251899" sldId="576"/>
            <ac:inkMk id="59" creationId="{B5E1D3DB-B815-4A82-8B74-83B8DF28A4CF}"/>
          </ac:inkMkLst>
        </pc:inkChg>
        <pc:inkChg chg="add mod">
          <ac:chgData name="Khattab, Sherif" userId="c83b1e15-36f3-4f46-aceb-05aac24c545e" providerId="ADAL" clId="{37E5DEFA-0DA7-44D4-8A37-9B0FCAAD6EEF}" dt="2022-02-01T17:29:40.122" v="2588"/>
          <ac:inkMkLst>
            <pc:docMk/>
            <pc:sldMk cId="2575251899" sldId="576"/>
            <ac:inkMk id="60" creationId="{7018712C-4793-4A56-9FEB-97B31393A6B1}"/>
          </ac:inkMkLst>
        </pc:inkChg>
        <pc:inkChg chg="add mod">
          <ac:chgData name="Khattab, Sherif" userId="c83b1e15-36f3-4f46-aceb-05aac24c545e" providerId="ADAL" clId="{37E5DEFA-0DA7-44D4-8A37-9B0FCAAD6EEF}" dt="2022-02-01T17:29:40.122" v="2588"/>
          <ac:inkMkLst>
            <pc:docMk/>
            <pc:sldMk cId="2575251899" sldId="576"/>
            <ac:inkMk id="61" creationId="{5B7BEB2F-05E2-4D71-8955-A4E87DC2E686}"/>
          </ac:inkMkLst>
        </pc:inkChg>
        <pc:inkChg chg="add mod">
          <ac:chgData name="Khattab, Sherif" userId="c83b1e15-36f3-4f46-aceb-05aac24c545e" providerId="ADAL" clId="{37E5DEFA-0DA7-44D4-8A37-9B0FCAAD6EEF}" dt="2022-02-01T17:29:40.122" v="2588"/>
          <ac:inkMkLst>
            <pc:docMk/>
            <pc:sldMk cId="2575251899" sldId="576"/>
            <ac:inkMk id="62" creationId="{BD4E25BF-03B1-451B-BCC7-3873FADE616D}"/>
          </ac:inkMkLst>
        </pc:inkChg>
        <pc:inkChg chg="add mod">
          <ac:chgData name="Khattab, Sherif" userId="c83b1e15-36f3-4f46-aceb-05aac24c545e" providerId="ADAL" clId="{37E5DEFA-0DA7-44D4-8A37-9B0FCAAD6EEF}" dt="2022-02-01T17:32:19.911" v="2622"/>
          <ac:inkMkLst>
            <pc:docMk/>
            <pc:sldMk cId="2575251899" sldId="576"/>
            <ac:inkMk id="70" creationId="{53837B46-A58E-4528-934D-BF66FA82EE48}"/>
          </ac:inkMkLst>
        </pc:inkChg>
        <pc:inkChg chg="add mod">
          <ac:chgData name="Khattab, Sherif" userId="c83b1e15-36f3-4f46-aceb-05aac24c545e" providerId="ADAL" clId="{37E5DEFA-0DA7-44D4-8A37-9B0FCAAD6EEF}" dt="2022-02-01T17:32:19.911" v="2622"/>
          <ac:inkMkLst>
            <pc:docMk/>
            <pc:sldMk cId="2575251899" sldId="576"/>
            <ac:inkMk id="71" creationId="{CFFFBD19-2DC1-4762-9B77-EAECBAD159FF}"/>
          </ac:inkMkLst>
        </pc:inkChg>
        <pc:inkChg chg="add mod">
          <ac:chgData name="Khattab, Sherif" userId="c83b1e15-36f3-4f46-aceb-05aac24c545e" providerId="ADAL" clId="{37E5DEFA-0DA7-44D4-8A37-9B0FCAAD6EEF}" dt="2022-02-01T17:32:19.911" v="2622"/>
          <ac:inkMkLst>
            <pc:docMk/>
            <pc:sldMk cId="2575251899" sldId="576"/>
            <ac:inkMk id="72" creationId="{A03161E2-E532-4FD8-86FD-5E4C9E5D078D}"/>
          </ac:inkMkLst>
        </pc:inkChg>
        <pc:cxnChg chg="add mod">
          <ac:chgData name="Khattab, Sherif" userId="c83b1e15-36f3-4f46-aceb-05aac24c545e" providerId="ADAL" clId="{37E5DEFA-0DA7-44D4-8A37-9B0FCAAD6EEF}" dt="2022-02-01T17:31:52.687" v="2618" actId="1035"/>
          <ac:cxnSpMkLst>
            <pc:docMk/>
            <pc:sldMk cId="2575251899" sldId="576"/>
            <ac:cxnSpMk id="66" creationId="{E011CA3F-40D5-4471-909C-BB1B4A607217}"/>
          </ac:cxnSpMkLst>
        </pc:cxnChg>
        <pc:cxnChg chg="add mod">
          <ac:chgData name="Khattab, Sherif" userId="c83b1e15-36f3-4f46-aceb-05aac24c545e" providerId="ADAL" clId="{37E5DEFA-0DA7-44D4-8A37-9B0FCAAD6EEF}" dt="2022-02-01T17:30:53.378" v="2597" actId="164"/>
          <ac:cxnSpMkLst>
            <pc:docMk/>
            <pc:sldMk cId="2575251899" sldId="576"/>
            <ac:cxnSpMk id="67" creationId="{81E4C099-594F-43B6-8626-B19399C327A1}"/>
          </ac:cxnSpMkLst>
        </pc:cxnChg>
        <pc:cxnChg chg="add mod">
          <ac:chgData name="Khattab, Sherif" userId="c83b1e15-36f3-4f46-aceb-05aac24c545e" providerId="ADAL" clId="{37E5DEFA-0DA7-44D4-8A37-9B0FCAAD6EEF}" dt="2022-02-01T17:30:53.378" v="2597" actId="164"/>
          <ac:cxnSpMkLst>
            <pc:docMk/>
            <pc:sldMk cId="2575251899" sldId="576"/>
            <ac:cxnSpMk id="68" creationId="{5E946F66-2C79-424D-9987-25BE1EB2BE7C}"/>
          </ac:cxnSpMkLst>
        </pc:cxnChg>
      </pc:sldChg>
      <pc:sldChg chg="modSp add mod">
        <pc:chgData name="Khattab, Sherif" userId="c83b1e15-36f3-4f46-aceb-05aac24c545e" providerId="ADAL" clId="{37E5DEFA-0DA7-44D4-8A37-9B0FCAAD6EEF}" dt="2022-02-01T17:36:24.458" v="2650" actId="20577"/>
        <pc:sldMkLst>
          <pc:docMk/>
          <pc:sldMk cId="1932163837" sldId="577"/>
        </pc:sldMkLst>
        <pc:spChg chg="mod">
          <ac:chgData name="Khattab, Sherif" userId="c83b1e15-36f3-4f46-aceb-05aac24c545e" providerId="ADAL" clId="{37E5DEFA-0DA7-44D4-8A37-9B0FCAAD6EEF}" dt="2022-02-01T17:36:06.285" v="2646" actId="20577"/>
          <ac:spMkLst>
            <pc:docMk/>
            <pc:sldMk cId="1932163837" sldId="577"/>
            <ac:spMk id="2" creationId="{F84E320D-697F-4FF9-995F-97A6180B03A7}"/>
          </ac:spMkLst>
        </pc:spChg>
        <pc:spChg chg="mod">
          <ac:chgData name="Khattab, Sherif" userId="c83b1e15-36f3-4f46-aceb-05aac24c545e" providerId="ADAL" clId="{37E5DEFA-0DA7-44D4-8A37-9B0FCAAD6EEF}" dt="2022-02-01T17:36:24.458" v="2650" actId="20577"/>
          <ac:spMkLst>
            <pc:docMk/>
            <pc:sldMk cId="1932163837" sldId="577"/>
            <ac:spMk id="26" creationId="{F1EEF79B-AA0B-41F6-81CF-0251E9B875D7}"/>
          </ac:spMkLst>
        </pc:spChg>
      </pc:sldChg>
      <pc:sldChg chg="addSp delSp modSp add mod">
        <pc:chgData name="Khattab, Sherif" userId="c83b1e15-36f3-4f46-aceb-05aac24c545e" providerId="ADAL" clId="{37E5DEFA-0DA7-44D4-8A37-9B0FCAAD6EEF}" dt="2022-02-01T17:36:53.768" v="2655" actId="478"/>
        <pc:sldMkLst>
          <pc:docMk/>
          <pc:sldMk cId="2685406071" sldId="578"/>
        </pc:sldMkLst>
        <pc:spChg chg="mod">
          <ac:chgData name="Khattab, Sherif" userId="c83b1e15-36f3-4f46-aceb-05aac24c545e" providerId="ADAL" clId="{37E5DEFA-0DA7-44D4-8A37-9B0FCAAD6EEF}" dt="2022-02-01T17:36:33.511" v="2653" actId="20577"/>
          <ac:spMkLst>
            <pc:docMk/>
            <pc:sldMk cId="2685406071" sldId="578"/>
            <ac:spMk id="26" creationId="{F1EEF79B-AA0B-41F6-81CF-0251E9B875D7}"/>
          </ac:spMkLst>
        </pc:spChg>
        <pc:grpChg chg="add del">
          <ac:chgData name="Khattab, Sherif" userId="c83b1e15-36f3-4f46-aceb-05aac24c545e" providerId="ADAL" clId="{37E5DEFA-0DA7-44D4-8A37-9B0FCAAD6EEF}" dt="2022-02-01T17:36:53.768" v="2655" actId="478"/>
          <ac:grpSpMkLst>
            <pc:docMk/>
            <pc:sldMk cId="2685406071" sldId="578"/>
            <ac:grpSpMk id="32" creationId="{6082C39D-2BD8-4EB8-8056-982045A9CCE1}"/>
          </ac:grpSpMkLst>
        </pc:grpChg>
      </pc:sldChg>
      <pc:sldChg chg="delSp modSp add mod">
        <pc:chgData name="Khattab, Sherif" userId="c83b1e15-36f3-4f46-aceb-05aac24c545e" providerId="ADAL" clId="{37E5DEFA-0DA7-44D4-8A37-9B0FCAAD6EEF}" dt="2022-02-01T17:37:05.880" v="2658"/>
        <pc:sldMkLst>
          <pc:docMk/>
          <pc:sldMk cId="1798351009" sldId="579"/>
        </pc:sldMkLst>
        <pc:grpChg chg="del">
          <ac:chgData name="Khattab, Sherif" userId="c83b1e15-36f3-4f46-aceb-05aac24c545e" providerId="ADAL" clId="{37E5DEFA-0DA7-44D4-8A37-9B0FCAAD6EEF}" dt="2022-02-01T17:36:59.118" v="2657" actId="478"/>
          <ac:grpSpMkLst>
            <pc:docMk/>
            <pc:sldMk cId="1798351009" sldId="579"/>
            <ac:grpSpMk id="32" creationId="{6082C39D-2BD8-4EB8-8056-982045A9CCE1}"/>
          </ac:grpSpMkLst>
        </pc:grpChg>
        <pc:grpChg chg="mod">
          <ac:chgData name="Khattab, Sherif" userId="c83b1e15-36f3-4f46-aceb-05aac24c545e" providerId="ADAL" clId="{37E5DEFA-0DA7-44D4-8A37-9B0FCAAD6EEF}" dt="2022-02-01T17:37:05.880" v="2658"/>
          <ac:grpSpMkLst>
            <pc:docMk/>
            <pc:sldMk cId="1798351009" sldId="579"/>
            <ac:grpSpMk id="41" creationId="{BF2E761F-FA9F-4902-B103-F3FEF0A262DA}"/>
          </ac:grpSpMkLst>
        </pc:grpChg>
        <pc:inkChg chg="del">
          <ac:chgData name="Khattab, Sherif" userId="c83b1e15-36f3-4f46-aceb-05aac24c545e" providerId="ADAL" clId="{37E5DEFA-0DA7-44D4-8A37-9B0FCAAD6EEF}" dt="2022-02-01T17:37:05.880" v="2658"/>
          <ac:inkMkLst>
            <pc:docMk/>
            <pc:sldMk cId="1798351009" sldId="579"/>
            <ac:inkMk id="7" creationId="{EE29060B-DFA3-403F-975A-B5B8016D68A6}"/>
          </ac:inkMkLst>
        </pc:inkChg>
        <pc:inkChg chg="mod">
          <ac:chgData name="Khattab, Sherif" userId="c83b1e15-36f3-4f46-aceb-05aac24c545e" providerId="ADAL" clId="{37E5DEFA-0DA7-44D4-8A37-9B0FCAAD6EEF}" dt="2022-02-01T17:37:05.880" v="2658"/>
          <ac:inkMkLst>
            <pc:docMk/>
            <pc:sldMk cId="1798351009" sldId="579"/>
            <ac:inkMk id="15" creationId="{F43D80F7-F297-4607-A85F-CA834678552F}"/>
          </ac:inkMkLst>
        </pc:inkChg>
        <pc:inkChg chg="mod">
          <ac:chgData name="Khattab, Sherif" userId="c83b1e15-36f3-4f46-aceb-05aac24c545e" providerId="ADAL" clId="{37E5DEFA-0DA7-44D4-8A37-9B0FCAAD6EEF}" dt="2022-02-01T17:37:05.880" v="2658"/>
          <ac:inkMkLst>
            <pc:docMk/>
            <pc:sldMk cId="1798351009" sldId="579"/>
            <ac:inkMk id="17" creationId="{BF0201A4-1E32-4084-ACF9-F2EAA0CB4FE2}"/>
          </ac:inkMkLst>
        </pc:inkChg>
        <pc:inkChg chg="mod">
          <ac:chgData name="Khattab, Sherif" userId="c83b1e15-36f3-4f46-aceb-05aac24c545e" providerId="ADAL" clId="{37E5DEFA-0DA7-44D4-8A37-9B0FCAAD6EEF}" dt="2022-02-01T17:37:05.880" v="2658"/>
          <ac:inkMkLst>
            <pc:docMk/>
            <pc:sldMk cId="1798351009" sldId="579"/>
            <ac:inkMk id="38" creationId="{463FFAD1-607E-40FF-8500-1358ECD45E25}"/>
          </ac:inkMkLst>
        </pc:inkChg>
        <pc:inkChg chg="mod">
          <ac:chgData name="Khattab, Sherif" userId="c83b1e15-36f3-4f46-aceb-05aac24c545e" providerId="ADAL" clId="{37E5DEFA-0DA7-44D4-8A37-9B0FCAAD6EEF}" dt="2022-02-01T17:37:05.880" v="2658"/>
          <ac:inkMkLst>
            <pc:docMk/>
            <pc:sldMk cId="1798351009" sldId="579"/>
            <ac:inkMk id="39" creationId="{E7748762-E0C5-4656-A5EE-4618F5CFD130}"/>
          </ac:inkMkLst>
        </pc:inkChg>
        <pc:inkChg chg="mod">
          <ac:chgData name="Khattab, Sherif" userId="c83b1e15-36f3-4f46-aceb-05aac24c545e" providerId="ADAL" clId="{37E5DEFA-0DA7-44D4-8A37-9B0FCAAD6EEF}" dt="2022-02-01T17:37:05.880" v="2658"/>
          <ac:inkMkLst>
            <pc:docMk/>
            <pc:sldMk cId="1798351009" sldId="579"/>
            <ac:inkMk id="40" creationId="{312F1667-B40A-41DA-8A5C-7D24C83C17FD}"/>
          </ac:inkMkLst>
        </pc:inkChg>
      </pc:sldChg>
      <pc:sldChg chg="modSp add mod">
        <pc:chgData name="Khattab, Sherif" userId="c83b1e15-36f3-4f46-aceb-05aac24c545e" providerId="ADAL" clId="{37E5DEFA-0DA7-44D4-8A37-9B0FCAAD6EEF}" dt="2022-02-01T17:37:23.347" v="2662" actId="20577"/>
        <pc:sldMkLst>
          <pc:docMk/>
          <pc:sldMk cId="4000560817" sldId="580"/>
        </pc:sldMkLst>
        <pc:spChg chg="mod">
          <ac:chgData name="Khattab, Sherif" userId="c83b1e15-36f3-4f46-aceb-05aac24c545e" providerId="ADAL" clId="{37E5DEFA-0DA7-44D4-8A37-9B0FCAAD6EEF}" dt="2022-02-01T17:37:23.347" v="2662" actId="20577"/>
          <ac:spMkLst>
            <pc:docMk/>
            <pc:sldMk cId="4000560817" sldId="580"/>
            <ac:spMk id="25" creationId="{16B3CC52-2971-4FDC-9B40-01BE3F9CFC5E}"/>
          </ac:spMkLst>
        </pc:spChg>
      </pc:sldChg>
      <pc:sldChg chg="delSp modSp add mod delAnim">
        <pc:chgData name="Khattab, Sherif" userId="c83b1e15-36f3-4f46-aceb-05aac24c545e" providerId="ADAL" clId="{37E5DEFA-0DA7-44D4-8A37-9B0FCAAD6EEF}" dt="2022-02-01T17:39:37.116" v="2726" actId="20577"/>
        <pc:sldMkLst>
          <pc:docMk/>
          <pc:sldMk cId="2502428425" sldId="581"/>
        </pc:sldMkLst>
        <pc:spChg chg="mod">
          <ac:chgData name="Khattab, Sherif" userId="c83b1e15-36f3-4f46-aceb-05aac24c545e" providerId="ADAL" clId="{37E5DEFA-0DA7-44D4-8A37-9B0FCAAD6EEF}" dt="2022-02-01T17:39:37.116" v="2726" actId="20577"/>
          <ac:spMkLst>
            <pc:docMk/>
            <pc:sldMk cId="2502428425" sldId="581"/>
            <ac:spMk id="2" creationId="{F84E320D-697F-4FF9-995F-97A6180B03A7}"/>
          </ac:spMkLst>
        </pc:spChg>
        <pc:grpChg chg="del">
          <ac:chgData name="Khattab, Sherif" userId="c83b1e15-36f3-4f46-aceb-05aac24c545e" providerId="ADAL" clId="{37E5DEFA-0DA7-44D4-8A37-9B0FCAAD6EEF}" dt="2022-02-01T17:37:31.615" v="2664" actId="478"/>
          <ac:grpSpMkLst>
            <pc:docMk/>
            <pc:sldMk cId="2502428425" sldId="581"/>
            <ac:grpSpMk id="63" creationId="{4FC1858A-1025-4302-B769-687580E89E14}"/>
          </ac:grpSpMkLst>
        </pc:grpChg>
      </pc:sldChg>
      <pc:sldChg chg="modSp add mod">
        <pc:chgData name="Khattab, Sherif" userId="c83b1e15-36f3-4f46-aceb-05aac24c545e" providerId="ADAL" clId="{37E5DEFA-0DA7-44D4-8A37-9B0FCAAD6EEF}" dt="2022-02-01T17:39:57.956" v="2730" actId="1076"/>
        <pc:sldMkLst>
          <pc:docMk/>
          <pc:sldMk cId="4260971840" sldId="582"/>
        </pc:sldMkLst>
        <pc:spChg chg="mod">
          <ac:chgData name="Khattab, Sherif" userId="c83b1e15-36f3-4f46-aceb-05aac24c545e" providerId="ADAL" clId="{37E5DEFA-0DA7-44D4-8A37-9B0FCAAD6EEF}" dt="2022-02-01T17:39:48.702" v="2729" actId="20577"/>
          <ac:spMkLst>
            <pc:docMk/>
            <pc:sldMk cId="4260971840" sldId="582"/>
            <ac:spMk id="26" creationId="{F1EEF79B-AA0B-41F6-81CF-0251E9B875D7}"/>
          </ac:spMkLst>
        </pc:spChg>
        <pc:grpChg chg="mod">
          <ac:chgData name="Khattab, Sherif" userId="c83b1e15-36f3-4f46-aceb-05aac24c545e" providerId="ADAL" clId="{37E5DEFA-0DA7-44D4-8A37-9B0FCAAD6EEF}" dt="2022-02-01T17:39:57.956" v="2730" actId="1076"/>
          <ac:grpSpMkLst>
            <pc:docMk/>
            <pc:sldMk cId="4260971840" sldId="582"/>
            <ac:grpSpMk id="41" creationId="{BF2E761F-FA9F-4902-B103-F3FEF0A262DA}"/>
          </ac:grpSpMkLst>
        </pc:grpChg>
      </pc:sldChg>
      <pc:sldChg chg="addSp modSp add mod">
        <pc:chgData name="Khattab, Sherif" userId="c83b1e15-36f3-4f46-aceb-05aac24c545e" providerId="ADAL" clId="{37E5DEFA-0DA7-44D4-8A37-9B0FCAAD6EEF}" dt="2022-02-01T17:40:09.853" v="2738"/>
        <pc:sldMkLst>
          <pc:docMk/>
          <pc:sldMk cId="2511945405" sldId="583"/>
        </pc:sldMkLst>
        <pc:grpChg chg="mod">
          <ac:chgData name="Khattab, Sherif" userId="c83b1e15-36f3-4f46-aceb-05aac24c545e" providerId="ADAL" clId="{37E5DEFA-0DA7-44D4-8A37-9B0FCAAD6EEF}" dt="2022-02-01T17:40:09.853" v="2738"/>
          <ac:grpSpMkLst>
            <pc:docMk/>
            <pc:sldMk cId="2511945405" sldId="583"/>
            <ac:grpSpMk id="32" creationId="{E3C62A41-6A20-42EA-BEED-1233DFF7A851}"/>
          </ac:grpSpMkLst>
        </pc:grpChg>
        <pc:inkChg chg="add mod">
          <ac:chgData name="Khattab, Sherif" userId="c83b1e15-36f3-4f46-aceb-05aac24c545e" providerId="ADAL" clId="{37E5DEFA-0DA7-44D4-8A37-9B0FCAAD6EEF}" dt="2022-02-01T17:40:09.853" v="2738"/>
          <ac:inkMkLst>
            <pc:docMk/>
            <pc:sldMk cId="2511945405" sldId="583"/>
            <ac:inkMk id="7" creationId="{17A6C7AA-A356-4F41-84ED-9093E3085327}"/>
          </ac:inkMkLst>
        </pc:inkChg>
        <pc:inkChg chg="add mod">
          <ac:chgData name="Khattab, Sherif" userId="c83b1e15-36f3-4f46-aceb-05aac24c545e" providerId="ADAL" clId="{37E5DEFA-0DA7-44D4-8A37-9B0FCAAD6EEF}" dt="2022-02-01T17:40:09.853" v="2738"/>
          <ac:inkMkLst>
            <pc:docMk/>
            <pc:sldMk cId="2511945405" sldId="583"/>
            <ac:inkMk id="21" creationId="{6DEEF96B-1BF4-4AB8-8281-54DA40FDA49E}"/>
          </ac:inkMkLst>
        </pc:inkChg>
        <pc:inkChg chg="add mod">
          <ac:chgData name="Khattab, Sherif" userId="c83b1e15-36f3-4f46-aceb-05aac24c545e" providerId="ADAL" clId="{37E5DEFA-0DA7-44D4-8A37-9B0FCAAD6EEF}" dt="2022-02-01T17:40:09.853" v="2738"/>
          <ac:inkMkLst>
            <pc:docMk/>
            <pc:sldMk cId="2511945405" sldId="583"/>
            <ac:inkMk id="28" creationId="{439A96C2-6AFE-4FFB-B1CB-45629C8EAF9F}"/>
          </ac:inkMkLst>
        </pc:inkChg>
        <pc:inkChg chg="add mod">
          <ac:chgData name="Khattab, Sherif" userId="c83b1e15-36f3-4f46-aceb-05aac24c545e" providerId="ADAL" clId="{37E5DEFA-0DA7-44D4-8A37-9B0FCAAD6EEF}" dt="2022-02-01T17:40:09.853" v="2738"/>
          <ac:inkMkLst>
            <pc:docMk/>
            <pc:sldMk cId="2511945405" sldId="583"/>
            <ac:inkMk id="29" creationId="{C061C9CE-B00D-4D10-B402-59BE5538899A}"/>
          </ac:inkMkLst>
        </pc:inkChg>
        <pc:inkChg chg="add mod">
          <ac:chgData name="Khattab, Sherif" userId="c83b1e15-36f3-4f46-aceb-05aac24c545e" providerId="ADAL" clId="{37E5DEFA-0DA7-44D4-8A37-9B0FCAAD6EEF}" dt="2022-02-01T17:40:09.853" v="2738"/>
          <ac:inkMkLst>
            <pc:docMk/>
            <pc:sldMk cId="2511945405" sldId="583"/>
            <ac:inkMk id="30" creationId="{A04C166C-2435-4257-BD3B-EFDD84A5D354}"/>
          </ac:inkMkLst>
        </pc:inkChg>
        <pc:inkChg chg="add mod">
          <ac:chgData name="Khattab, Sherif" userId="c83b1e15-36f3-4f46-aceb-05aac24c545e" providerId="ADAL" clId="{37E5DEFA-0DA7-44D4-8A37-9B0FCAAD6EEF}" dt="2022-02-01T17:40:09.853" v="2738"/>
          <ac:inkMkLst>
            <pc:docMk/>
            <pc:sldMk cId="2511945405" sldId="583"/>
            <ac:inkMk id="31" creationId="{960949B4-66F3-479F-AC91-EBAB54A46941}"/>
          </ac:inkMkLst>
        </pc:inkChg>
      </pc:sldChg>
      <pc:sldChg chg="modSp add mod">
        <pc:chgData name="Khattab, Sherif" userId="c83b1e15-36f3-4f46-aceb-05aac24c545e" providerId="ADAL" clId="{37E5DEFA-0DA7-44D4-8A37-9B0FCAAD6EEF}" dt="2022-02-01T17:40:33.822" v="2746" actId="1076"/>
        <pc:sldMkLst>
          <pc:docMk/>
          <pc:sldMk cId="2777358201" sldId="584"/>
        </pc:sldMkLst>
        <pc:spChg chg="mod">
          <ac:chgData name="Khattab, Sherif" userId="c83b1e15-36f3-4f46-aceb-05aac24c545e" providerId="ADAL" clId="{37E5DEFA-0DA7-44D4-8A37-9B0FCAAD6EEF}" dt="2022-02-01T17:40:25.146" v="2745" actId="20577"/>
          <ac:spMkLst>
            <pc:docMk/>
            <pc:sldMk cId="2777358201" sldId="584"/>
            <ac:spMk id="2" creationId="{F84E320D-697F-4FF9-995F-97A6180B03A7}"/>
          </ac:spMkLst>
        </pc:spChg>
        <pc:grpChg chg="mod">
          <ac:chgData name="Khattab, Sherif" userId="c83b1e15-36f3-4f46-aceb-05aac24c545e" providerId="ADAL" clId="{37E5DEFA-0DA7-44D4-8A37-9B0FCAAD6EEF}" dt="2022-02-01T17:40:33.822" v="2746" actId="1076"/>
          <ac:grpSpMkLst>
            <pc:docMk/>
            <pc:sldMk cId="2777358201" sldId="584"/>
            <ac:grpSpMk id="73" creationId="{DCFF1AA1-6023-4D5C-A832-63D455793B0F}"/>
          </ac:grpSpMkLst>
        </pc:grpChg>
      </pc:sldChg>
      <pc:sldChg chg="addSp delSp modSp new mod">
        <pc:chgData name="Khattab, Sherif" userId="c83b1e15-36f3-4f46-aceb-05aac24c545e" providerId="ADAL" clId="{37E5DEFA-0DA7-44D4-8A37-9B0FCAAD6EEF}" dt="2022-02-01T17:41:18.103" v="2759" actId="1076"/>
        <pc:sldMkLst>
          <pc:docMk/>
          <pc:sldMk cId="3016256991" sldId="585"/>
        </pc:sldMkLst>
        <pc:spChg chg="mod">
          <ac:chgData name="Khattab, Sherif" userId="c83b1e15-36f3-4f46-aceb-05aac24c545e" providerId="ADAL" clId="{37E5DEFA-0DA7-44D4-8A37-9B0FCAAD6EEF}" dt="2022-02-01T17:40:44.317" v="2756" actId="20577"/>
          <ac:spMkLst>
            <pc:docMk/>
            <pc:sldMk cId="3016256991" sldId="585"/>
            <ac:spMk id="2" creationId="{3FF29751-DE4E-488E-8426-E170F0A03D50}"/>
          </ac:spMkLst>
        </pc:spChg>
        <pc:spChg chg="del">
          <ac:chgData name="Khattab, Sherif" userId="c83b1e15-36f3-4f46-aceb-05aac24c545e" providerId="ADAL" clId="{37E5DEFA-0DA7-44D4-8A37-9B0FCAAD6EEF}" dt="2022-02-01T17:41:10.814" v="2757" actId="22"/>
          <ac:spMkLst>
            <pc:docMk/>
            <pc:sldMk cId="3016256991" sldId="585"/>
            <ac:spMk id="3" creationId="{061A28A4-FC6E-493A-B7CB-16B55DC00B16}"/>
          </ac:spMkLst>
        </pc:spChg>
        <pc:picChg chg="add mod ord">
          <ac:chgData name="Khattab, Sherif" userId="c83b1e15-36f3-4f46-aceb-05aac24c545e" providerId="ADAL" clId="{37E5DEFA-0DA7-44D4-8A37-9B0FCAAD6EEF}" dt="2022-02-01T17:41:18.103" v="2759" actId="1076"/>
          <ac:picMkLst>
            <pc:docMk/>
            <pc:sldMk cId="3016256991" sldId="585"/>
            <ac:picMk id="6" creationId="{F4272F50-1C65-4C72-AE3D-A9EB09F06823}"/>
          </ac:picMkLst>
        </pc:picChg>
      </pc:sldChg>
      <pc:sldChg chg="new del">
        <pc:chgData name="Khattab, Sherif" userId="c83b1e15-36f3-4f46-aceb-05aac24c545e" providerId="ADAL" clId="{37E5DEFA-0DA7-44D4-8A37-9B0FCAAD6EEF}" dt="2022-02-01T17:48:35.881" v="2923" actId="47"/>
        <pc:sldMkLst>
          <pc:docMk/>
          <pc:sldMk cId="3495072113" sldId="586"/>
        </pc:sldMkLst>
      </pc:sldChg>
      <pc:sldChg chg="addSp delSp modSp add mod">
        <pc:chgData name="Khattab, Sherif" userId="c83b1e15-36f3-4f46-aceb-05aac24c545e" providerId="ADAL" clId="{37E5DEFA-0DA7-44D4-8A37-9B0FCAAD6EEF}" dt="2022-02-01T17:41:58.802" v="2769" actId="1076"/>
        <pc:sldMkLst>
          <pc:docMk/>
          <pc:sldMk cId="1659529966" sldId="587"/>
        </pc:sldMkLst>
        <pc:spChg chg="mod">
          <ac:chgData name="Khattab, Sherif" userId="c83b1e15-36f3-4f46-aceb-05aac24c545e" providerId="ADAL" clId="{37E5DEFA-0DA7-44D4-8A37-9B0FCAAD6EEF}" dt="2022-02-01T17:41:44.583" v="2763" actId="20577"/>
          <ac:spMkLst>
            <pc:docMk/>
            <pc:sldMk cId="1659529966" sldId="587"/>
            <ac:spMk id="6" creationId="{9C3B13CA-CB46-4BD5-AA83-6D82D27CB589}"/>
          </ac:spMkLst>
        </pc:spChg>
        <pc:picChg chg="add mod">
          <ac:chgData name="Khattab, Sherif" userId="c83b1e15-36f3-4f46-aceb-05aac24c545e" providerId="ADAL" clId="{37E5DEFA-0DA7-44D4-8A37-9B0FCAAD6EEF}" dt="2022-02-01T17:41:58.802" v="2769" actId="1076"/>
          <ac:picMkLst>
            <pc:docMk/>
            <pc:sldMk cId="1659529966" sldId="587"/>
            <ac:picMk id="12" creationId="{82B2E6B8-34A3-4BFD-8E5E-A26DBDB7447B}"/>
          </ac:picMkLst>
        </pc:picChg>
        <pc:picChg chg="del">
          <ac:chgData name="Khattab, Sherif" userId="c83b1e15-36f3-4f46-aceb-05aac24c545e" providerId="ADAL" clId="{37E5DEFA-0DA7-44D4-8A37-9B0FCAAD6EEF}" dt="2022-02-01T17:41:48.447" v="2764" actId="478"/>
          <ac:picMkLst>
            <pc:docMk/>
            <pc:sldMk cId="1659529966" sldId="587"/>
            <ac:picMk id="20" creationId="{0153B2AE-919C-46F7-81D9-CB1189D06362}"/>
          </ac:picMkLst>
        </pc:picChg>
      </pc:sldChg>
      <pc:sldChg chg="addSp modSp add mod">
        <pc:chgData name="Khattab, Sherif" userId="c83b1e15-36f3-4f46-aceb-05aac24c545e" providerId="ADAL" clId="{37E5DEFA-0DA7-44D4-8A37-9B0FCAAD6EEF}" dt="2022-02-01T17:42:24.389" v="2781"/>
        <pc:sldMkLst>
          <pc:docMk/>
          <pc:sldMk cId="1374970948" sldId="588"/>
        </pc:sldMkLst>
        <pc:spChg chg="mod">
          <ac:chgData name="Khattab, Sherif" userId="c83b1e15-36f3-4f46-aceb-05aac24c545e" providerId="ADAL" clId="{37E5DEFA-0DA7-44D4-8A37-9B0FCAAD6EEF}" dt="2022-02-01T17:42:14.060" v="2780" actId="20577"/>
          <ac:spMkLst>
            <pc:docMk/>
            <pc:sldMk cId="1374970948" sldId="588"/>
            <ac:spMk id="2" creationId="{F84E320D-697F-4FF9-995F-97A6180B03A7}"/>
          </ac:spMkLst>
        </pc:spChg>
        <pc:grpChg chg="add mod">
          <ac:chgData name="Khattab, Sherif" userId="c83b1e15-36f3-4f46-aceb-05aac24c545e" providerId="ADAL" clId="{37E5DEFA-0DA7-44D4-8A37-9B0FCAAD6EEF}" dt="2022-02-01T17:42:24.389" v="2781"/>
          <ac:grpSpMkLst>
            <pc:docMk/>
            <pc:sldMk cId="1374970948" sldId="588"/>
            <ac:grpSpMk id="13" creationId="{E0F82173-377F-440A-BBF6-B839D82B7463}"/>
          </ac:grpSpMkLst>
        </pc:grpChg>
        <pc:grpChg chg="mod">
          <ac:chgData name="Khattab, Sherif" userId="c83b1e15-36f3-4f46-aceb-05aac24c545e" providerId="ADAL" clId="{37E5DEFA-0DA7-44D4-8A37-9B0FCAAD6EEF}" dt="2022-02-01T17:42:24.389" v="2781"/>
          <ac:grpSpMkLst>
            <pc:docMk/>
            <pc:sldMk cId="1374970948" sldId="588"/>
            <ac:grpSpMk id="14" creationId="{3DC2EF05-5D0D-406D-9673-2A46D843EF0E}"/>
          </ac:grpSpMkLst>
        </pc:grpChg>
        <pc:grpChg chg="add mod">
          <ac:chgData name="Khattab, Sherif" userId="c83b1e15-36f3-4f46-aceb-05aac24c545e" providerId="ADAL" clId="{37E5DEFA-0DA7-44D4-8A37-9B0FCAAD6EEF}" dt="2022-02-01T17:42:24.389" v="2781"/>
          <ac:grpSpMkLst>
            <pc:docMk/>
            <pc:sldMk cId="1374970948" sldId="588"/>
            <ac:grpSpMk id="21" creationId="{EAD314D0-A8FD-440B-9A5B-AB2805B9C9BC}"/>
          </ac:grpSpMkLst>
        </pc:grpChg>
        <pc:picChg chg="mod">
          <ac:chgData name="Khattab, Sherif" userId="c83b1e15-36f3-4f46-aceb-05aac24c545e" providerId="ADAL" clId="{37E5DEFA-0DA7-44D4-8A37-9B0FCAAD6EEF}" dt="2022-02-01T17:42:24.389" v="2781"/>
          <ac:picMkLst>
            <pc:docMk/>
            <pc:sldMk cId="1374970948" sldId="588"/>
            <ac:picMk id="17" creationId="{650BD8C3-224D-4AC1-9286-F9EBD7BD3963}"/>
          </ac:picMkLst>
        </pc:picChg>
        <pc:picChg chg="mod">
          <ac:chgData name="Khattab, Sherif" userId="c83b1e15-36f3-4f46-aceb-05aac24c545e" providerId="ADAL" clId="{37E5DEFA-0DA7-44D4-8A37-9B0FCAAD6EEF}" dt="2022-02-01T17:42:24.389" v="2781"/>
          <ac:picMkLst>
            <pc:docMk/>
            <pc:sldMk cId="1374970948" sldId="588"/>
            <ac:picMk id="22" creationId="{9EF63E1E-498B-433C-B3BD-918183D95D06}"/>
          </ac:picMkLst>
        </pc:picChg>
        <pc:cxnChg chg="mod">
          <ac:chgData name="Khattab, Sherif" userId="c83b1e15-36f3-4f46-aceb-05aac24c545e" providerId="ADAL" clId="{37E5DEFA-0DA7-44D4-8A37-9B0FCAAD6EEF}" dt="2022-02-01T17:42:24.389" v="2781"/>
          <ac:cxnSpMkLst>
            <pc:docMk/>
            <pc:sldMk cId="1374970948" sldId="588"/>
            <ac:cxnSpMk id="15" creationId="{58963FDA-1A71-4A66-9CC8-B098097321DB}"/>
          </ac:cxnSpMkLst>
        </pc:cxnChg>
        <pc:cxnChg chg="mod">
          <ac:chgData name="Khattab, Sherif" userId="c83b1e15-36f3-4f46-aceb-05aac24c545e" providerId="ADAL" clId="{37E5DEFA-0DA7-44D4-8A37-9B0FCAAD6EEF}" dt="2022-02-01T17:42:24.389" v="2781"/>
          <ac:cxnSpMkLst>
            <pc:docMk/>
            <pc:sldMk cId="1374970948" sldId="588"/>
            <ac:cxnSpMk id="16" creationId="{310AA340-7563-4EC9-8760-B228691676BC}"/>
          </ac:cxnSpMkLst>
        </pc:cxnChg>
        <pc:cxnChg chg="mod">
          <ac:chgData name="Khattab, Sherif" userId="c83b1e15-36f3-4f46-aceb-05aac24c545e" providerId="ADAL" clId="{37E5DEFA-0DA7-44D4-8A37-9B0FCAAD6EEF}" dt="2022-02-01T17:42:24.389" v="2781"/>
          <ac:cxnSpMkLst>
            <pc:docMk/>
            <pc:sldMk cId="1374970948" sldId="588"/>
            <ac:cxnSpMk id="20" creationId="{2A77CA3B-EB6D-4CB2-9CF6-4DB923FF8C6B}"/>
          </ac:cxnSpMkLst>
        </pc:cxnChg>
        <pc:cxnChg chg="mod">
          <ac:chgData name="Khattab, Sherif" userId="c83b1e15-36f3-4f46-aceb-05aac24c545e" providerId="ADAL" clId="{37E5DEFA-0DA7-44D4-8A37-9B0FCAAD6EEF}" dt="2022-02-01T17:42:24.389" v="2781"/>
          <ac:cxnSpMkLst>
            <pc:docMk/>
            <pc:sldMk cId="1374970948" sldId="588"/>
            <ac:cxnSpMk id="23" creationId="{786826F2-399E-4349-973D-154856EA9A37}"/>
          </ac:cxnSpMkLst>
        </pc:cxnChg>
        <pc:cxnChg chg="mod">
          <ac:chgData name="Khattab, Sherif" userId="c83b1e15-36f3-4f46-aceb-05aac24c545e" providerId="ADAL" clId="{37E5DEFA-0DA7-44D4-8A37-9B0FCAAD6EEF}" dt="2022-02-01T17:42:24.389" v="2781"/>
          <ac:cxnSpMkLst>
            <pc:docMk/>
            <pc:sldMk cId="1374970948" sldId="588"/>
            <ac:cxnSpMk id="24" creationId="{C5359699-A7AA-48BD-803C-6B0EAB75CF3C}"/>
          </ac:cxnSpMkLst>
        </pc:cxnChg>
        <pc:cxnChg chg="mod">
          <ac:chgData name="Khattab, Sherif" userId="c83b1e15-36f3-4f46-aceb-05aac24c545e" providerId="ADAL" clId="{37E5DEFA-0DA7-44D4-8A37-9B0FCAAD6EEF}" dt="2022-02-01T17:42:24.389" v="2781"/>
          <ac:cxnSpMkLst>
            <pc:docMk/>
            <pc:sldMk cId="1374970948" sldId="588"/>
            <ac:cxnSpMk id="25" creationId="{5C7F5D3E-6400-418E-A271-ED5EE8857214}"/>
          </ac:cxnSpMkLst>
        </pc:cxnChg>
      </pc:sldChg>
      <pc:sldChg chg="addSp modSp add mod modAnim">
        <pc:chgData name="Khattab, Sherif" userId="c83b1e15-36f3-4f46-aceb-05aac24c545e" providerId="ADAL" clId="{37E5DEFA-0DA7-44D4-8A37-9B0FCAAD6EEF}" dt="2022-02-01T17:43:30.946" v="2809"/>
        <pc:sldMkLst>
          <pc:docMk/>
          <pc:sldMk cId="1849520529" sldId="589"/>
        </pc:sldMkLst>
        <pc:spChg chg="mod">
          <ac:chgData name="Khattab, Sherif" userId="c83b1e15-36f3-4f46-aceb-05aac24c545e" providerId="ADAL" clId="{37E5DEFA-0DA7-44D4-8A37-9B0FCAAD6EEF}" dt="2022-02-01T17:42:38.900" v="2785" actId="20577"/>
          <ac:spMkLst>
            <pc:docMk/>
            <pc:sldMk cId="1849520529" sldId="589"/>
            <ac:spMk id="7" creationId="{ED41DEDC-C30F-4D16-883C-DC077534435B}"/>
          </ac:spMkLst>
        </pc:spChg>
        <pc:grpChg chg="mod">
          <ac:chgData name="Khattab, Sherif" userId="c83b1e15-36f3-4f46-aceb-05aac24c545e" providerId="ADAL" clId="{37E5DEFA-0DA7-44D4-8A37-9B0FCAAD6EEF}" dt="2022-02-01T17:42:48.472" v="2789"/>
          <ac:grpSpMkLst>
            <pc:docMk/>
            <pc:sldMk cId="1849520529" sldId="589"/>
            <ac:grpSpMk id="26" creationId="{9F39D5F0-8A64-492D-9D15-A13CA88FBB65}"/>
          </ac:grpSpMkLst>
        </pc:grpChg>
        <pc:grpChg chg="mod">
          <ac:chgData name="Khattab, Sherif" userId="c83b1e15-36f3-4f46-aceb-05aac24c545e" providerId="ADAL" clId="{37E5DEFA-0DA7-44D4-8A37-9B0FCAAD6EEF}" dt="2022-02-01T17:42:54.125" v="2798"/>
          <ac:grpSpMkLst>
            <pc:docMk/>
            <pc:sldMk cId="1849520529" sldId="589"/>
            <ac:grpSpMk id="35" creationId="{F3C972CB-0659-4717-914A-5F37FE37322B}"/>
          </ac:grpSpMkLst>
        </pc:grpChg>
        <pc:grpChg chg="mod">
          <ac:chgData name="Khattab, Sherif" userId="c83b1e15-36f3-4f46-aceb-05aac24c545e" providerId="ADAL" clId="{37E5DEFA-0DA7-44D4-8A37-9B0FCAAD6EEF}" dt="2022-02-01T17:42:56.681" v="2804"/>
          <ac:grpSpMkLst>
            <pc:docMk/>
            <pc:sldMk cId="1849520529" sldId="589"/>
            <ac:grpSpMk id="41" creationId="{0F6C1E4A-9061-4826-986F-1AE606EC0B10}"/>
          </ac:grpSpMkLst>
        </pc:grpChg>
        <pc:inkChg chg="add mod">
          <ac:chgData name="Khattab, Sherif" userId="c83b1e15-36f3-4f46-aceb-05aac24c545e" providerId="ADAL" clId="{37E5DEFA-0DA7-44D4-8A37-9B0FCAAD6EEF}" dt="2022-02-01T17:42:48.472" v="2789"/>
          <ac:inkMkLst>
            <pc:docMk/>
            <pc:sldMk cId="1849520529" sldId="589"/>
            <ac:inkMk id="9" creationId="{B970EF39-9A5E-4A79-8DAA-46B6968AD13A}"/>
          </ac:inkMkLst>
        </pc:inkChg>
        <pc:inkChg chg="add mod">
          <ac:chgData name="Khattab, Sherif" userId="c83b1e15-36f3-4f46-aceb-05aac24c545e" providerId="ADAL" clId="{37E5DEFA-0DA7-44D4-8A37-9B0FCAAD6EEF}" dt="2022-02-01T17:42:48.472" v="2789"/>
          <ac:inkMkLst>
            <pc:docMk/>
            <pc:sldMk cId="1849520529" sldId="589"/>
            <ac:inkMk id="10" creationId="{75BF9CB0-1AF5-4873-8397-6E8EFA13FFE4}"/>
          </ac:inkMkLst>
        </pc:inkChg>
        <pc:inkChg chg="add mod">
          <ac:chgData name="Khattab, Sherif" userId="c83b1e15-36f3-4f46-aceb-05aac24c545e" providerId="ADAL" clId="{37E5DEFA-0DA7-44D4-8A37-9B0FCAAD6EEF}" dt="2022-02-01T17:42:48.472" v="2789"/>
          <ac:inkMkLst>
            <pc:docMk/>
            <pc:sldMk cId="1849520529" sldId="589"/>
            <ac:inkMk id="11" creationId="{010B8A4B-327D-43AA-ADCC-7F9C826757BB}"/>
          </ac:inkMkLst>
        </pc:inkChg>
        <pc:inkChg chg="add mod">
          <ac:chgData name="Khattab, Sherif" userId="c83b1e15-36f3-4f46-aceb-05aac24c545e" providerId="ADAL" clId="{37E5DEFA-0DA7-44D4-8A37-9B0FCAAD6EEF}" dt="2022-02-01T17:42:54.125" v="2798"/>
          <ac:inkMkLst>
            <pc:docMk/>
            <pc:sldMk cId="1849520529" sldId="589"/>
            <ac:inkMk id="27" creationId="{B07074AB-131C-4AC9-93C7-11F8CB51B94C}"/>
          </ac:inkMkLst>
        </pc:inkChg>
        <pc:inkChg chg="add mod">
          <ac:chgData name="Khattab, Sherif" userId="c83b1e15-36f3-4f46-aceb-05aac24c545e" providerId="ADAL" clId="{37E5DEFA-0DA7-44D4-8A37-9B0FCAAD6EEF}" dt="2022-02-01T17:42:54.125" v="2798"/>
          <ac:inkMkLst>
            <pc:docMk/>
            <pc:sldMk cId="1849520529" sldId="589"/>
            <ac:inkMk id="28" creationId="{0EE05CD4-8587-4772-A398-4D71A17F4FC6}"/>
          </ac:inkMkLst>
        </pc:inkChg>
        <pc:inkChg chg="add mod">
          <ac:chgData name="Khattab, Sherif" userId="c83b1e15-36f3-4f46-aceb-05aac24c545e" providerId="ADAL" clId="{37E5DEFA-0DA7-44D4-8A37-9B0FCAAD6EEF}" dt="2022-02-01T17:42:54.125" v="2798"/>
          <ac:inkMkLst>
            <pc:docMk/>
            <pc:sldMk cId="1849520529" sldId="589"/>
            <ac:inkMk id="29" creationId="{91FAF7DD-D3B7-41A2-BE51-A46683F9FC3F}"/>
          </ac:inkMkLst>
        </pc:inkChg>
        <pc:inkChg chg="add mod">
          <ac:chgData name="Khattab, Sherif" userId="c83b1e15-36f3-4f46-aceb-05aac24c545e" providerId="ADAL" clId="{37E5DEFA-0DA7-44D4-8A37-9B0FCAAD6EEF}" dt="2022-02-01T17:42:54.125" v="2798"/>
          <ac:inkMkLst>
            <pc:docMk/>
            <pc:sldMk cId="1849520529" sldId="589"/>
            <ac:inkMk id="30" creationId="{246B0416-D6DB-49E3-828B-7CA41A381500}"/>
          </ac:inkMkLst>
        </pc:inkChg>
        <pc:inkChg chg="add mod">
          <ac:chgData name="Khattab, Sherif" userId="c83b1e15-36f3-4f46-aceb-05aac24c545e" providerId="ADAL" clId="{37E5DEFA-0DA7-44D4-8A37-9B0FCAAD6EEF}" dt="2022-02-01T17:42:54.125" v="2798"/>
          <ac:inkMkLst>
            <pc:docMk/>
            <pc:sldMk cId="1849520529" sldId="589"/>
            <ac:inkMk id="31" creationId="{76F6F364-6B90-452D-AA41-18C0324392AB}"/>
          </ac:inkMkLst>
        </pc:inkChg>
        <pc:inkChg chg="add mod">
          <ac:chgData name="Khattab, Sherif" userId="c83b1e15-36f3-4f46-aceb-05aac24c545e" providerId="ADAL" clId="{37E5DEFA-0DA7-44D4-8A37-9B0FCAAD6EEF}" dt="2022-02-01T17:42:54.125" v="2798"/>
          <ac:inkMkLst>
            <pc:docMk/>
            <pc:sldMk cId="1849520529" sldId="589"/>
            <ac:inkMk id="32" creationId="{96B0BCD7-8DD7-4367-919D-8DE4073ECE94}"/>
          </ac:inkMkLst>
        </pc:inkChg>
        <pc:inkChg chg="add mod">
          <ac:chgData name="Khattab, Sherif" userId="c83b1e15-36f3-4f46-aceb-05aac24c545e" providerId="ADAL" clId="{37E5DEFA-0DA7-44D4-8A37-9B0FCAAD6EEF}" dt="2022-02-01T17:42:54.125" v="2798"/>
          <ac:inkMkLst>
            <pc:docMk/>
            <pc:sldMk cId="1849520529" sldId="589"/>
            <ac:inkMk id="33" creationId="{CF22C85C-946A-438A-847A-808555C79676}"/>
          </ac:inkMkLst>
        </pc:inkChg>
        <pc:inkChg chg="add mod">
          <ac:chgData name="Khattab, Sherif" userId="c83b1e15-36f3-4f46-aceb-05aac24c545e" providerId="ADAL" clId="{37E5DEFA-0DA7-44D4-8A37-9B0FCAAD6EEF}" dt="2022-02-01T17:42:54.125" v="2798"/>
          <ac:inkMkLst>
            <pc:docMk/>
            <pc:sldMk cId="1849520529" sldId="589"/>
            <ac:inkMk id="34" creationId="{036192A2-F2D3-46A8-9469-A6F54EED2D80}"/>
          </ac:inkMkLst>
        </pc:inkChg>
        <pc:inkChg chg="add mod">
          <ac:chgData name="Khattab, Sherif" userId="c83b1e15-36f3-4f46-aceb-05aac24c545e" providerId="ADAL" clId="{37E5DEFA-0DA7-44D4-8A37-9B0FCAAD6EEF}" dt="2022-02-01T17:42:56.681" v="2804"/>
          <ac:inkMkLst>
            <pc:docMk/>
            <pc:sldMk cId="1849520529" sldId="589"/>
            <ac:inkMk id="36" creationId="{0DE25241-1064-4350-89FD-7F7609C6B4F4}"/>
          </ac:inkMkLst>
        </pc:inkChg>
        <pc:inkChg chg="add mod">
          <ac:chgData name="Khattab, Sherif" userId="c83b1e15-36f3-4f46-aceb-05aac24c545e" providerId="ADAL" clId="{37E5DEFA-0DA7-44D4-8A37-9B0FCAAD6EEF}" dt="2022-02-01T17:42:56.681" v="2804"/>
          <ac:inkMkLst>
            <pc:docMk/>
            <pc:sldMk cId="1849520529" sldId="589"/>
            <ac:inkMk id="37" creationId="{A7924C96-8140-4987-BDD9-EB43428AA63F}"/>
          </ac:inkMkLst>
        </pc:inkChg>
        <pc:inkChg chg="add mod">
          <ac:chgData name="Khattab, Sherif" userId="c83b1e15-36f3-4f46-aceb-05aac24c545e" providerId="ADAL" clId="{37E5DEFA-0DA7-44D4-8A37-9B0FCAAD6EEF}" dt="2022-02-01T17:42:56.681" v="2804"/>
          <ac:inkMkLst>
            <pc:docMk/>
            <pc:sldMk cId="1849520529" sldId="589"/>
            <ac:inkMk id="38" creationId="{68678045-ED94-450B-900F-9819E6FB7D57}"/>
          </ac:inkMkLst>
        </pc:inkChg>
        <pc:inkChg chg="add mod">
          <ac:chgData name="Khattab, Sherif" userId="c83b1e15-36f3-4f46-aceb-05aac24c545e" providerId="ADAL" clId="{37E5DEFA-0DA7-44D4-8A37-9B0FCAAD6EEF}" dt="2022-02-01T17:42:56.681" v="2804"/>
          <ac:inkMkLst>
            <pc:docMk/>
            <pc:sldMk cId="1849520529" sldId="589"/>
            <ac:inkMk id="39" creationId="{1F832CA3-E829-4BC0-8309-368A4ABC2B7F}"/>
          </ac:inkMkLst>
        </pc:inkChg>
        <pc:inkChg chg="add mod">
          <ac:chgData name="Khattab, Sherif" userId="c83b1e15-36f3-4f46-aceb-05aac24c545e" providerId="ADAL" clId="{37E5DEFA-0DA7-44D4-8A37-9B0FCAAD6EEF}" dt="2022-02-01T17:42:56.681" v="2804"/>
          <ac:inkMkLst>
            <pc:docMk/>
            <pc:sldMk cId="1849520529" sldId="589"/>
            <ac:inkMk id="40" creationId="{87429414-020B-4789-B644-4D6E95FA1181}"/>
          </ac:inkMkLst>
        </pc:inkChg>
      </pc:sldChg>
      <pc:sldChg chg="modSp add mod">
        <pc:chgData name="Khattab, Sherif" userId="c83b1e15-36f3-4f46-aceb-05aac24c545e" providerId="ADAL" clId="{37E5DEFA-0DA7-44D4-8A37-9B0FCAAD6EEF}" dt="2022-02-01T17:43:11.492" v="2807" actId="20577"/>
        <pc:sldMkLst>
          <pc:docMk/>
          <pc:sldMk cId="715101644" sldId="590"/>
        </pc:sldMkLst>
        <pc:spChg chg="mod">
          <ac:chgData name="Khattab, Sherif" userId="c83b1e15-36f3-4f46-aceb-05aac24c545e" providerId="ADAL" clId="{37E5DEFA-0DA7-44D4-8A37-9B0FCAAD6EEF}" dt="2022-02-01T17:43:11.492" v="2807" actId="20577"/>
          <ac:spMkLst>
            <pc:docMk/>
            <pc:sldMk cId="715101644" sldId="590"/>
            <ac:spMk id="2" creationId="{F84E320D-697F-4FF9-995F-97A6180B03A7}"/>
          </ac:spMkLst>
        </pc:spChg>
      </pc:sldChg>
      <pc:sldChg chg="modSp add mod">
        <pc:chgData name="Khattab, Sherif" userId="c83b1e15-36f3-4f46-aceb-05aac24c545e" providerId="ADAL" clId="{37E5DEFA-0DA7-44D4-8A37-9B0FCAAD6EEF}" dt="2022-02-01T17:43:44.711" v="2811" actId="20577"/>
        <pc:sldMkLst>
          <pc:docMk/>
          <pc:sldMk cId="3044702077" sldId="591"/>
        </pc:sldMkLst>
        <pc:spChg chg="mod">
          <ac:chgData name="Khattab, Sherif" userId="c83b1e15-36f3-4f46-aceb-05aac24c545e" providerId="ADAL" clId="{37E5DEFA-0DA7-44D4-8A37-9B0FCAAD6EEF}" dt="2022-02-01T17:43:44.711" v="2811" actId="20577"/>
          <ac:spMkLst>
            <pc:docMk/>
            <pc:sldMk cId="3044702077" sldId="591"/>
            <ac:spMk id="6" creationId="{9C3B13CA-CB46-4BD5-AA83-6D82D27CB589}"/>
          </ac:spMkLst>
        </pc:spChg>
      </pc:sldChg>
      <pc:sldChg chg="addSp modSp add mod modAnim">
        <pc:chgData name="Khattab, Sherif" userId="c83b1e15-36f3-4f46-aceb-05aac24c545e" providerId="ADAL" clId="{37E5DEFA-0DA7-44D4-8A37-9B0FCAAD6EEF}" dt="2022-02-01T17:44:05.315" v="2820"/>
        <pc:sldMkLst>
          <pc:docMk/>
          <pc:sldMk cId="82079514" sldId="592"/>
        </pc:sldMkLst>
        <pc:spChg chg="mod">
          <ac:chgData name="Khattab, Sherif" userId="c83b1e15-36f3-4f46-aceb-05aac24c545e" providerId="ADAL" clId="{37E5DEFA-0DA7-44D4-8A37-9B0FCAAD6EEF}" dt="2022-02-01T17:43:52.532" v="2814" actId="20577"/>
          <ac:spMkLst>
            <pc:docMk/>
            <pc:sldMk cId="82079514" sldId="592"/>
            <ac:spMk id="8" creationId="{1A409494-C765-434B-9AA5-F3480279C820}"/>
          </ac:spMkLst>
        </pc:spChg>
        <pc:grpChg chg="mod">
          <ac:chgData name="Khattab, Sherif" userId="c83b1e15-36f3-4f46-aceb-05aac24c545e" providerId="ADAL" clId="{37E5DEFA-0DA7-44D4-8A37-9B0FCAAD6EEF}" dt="2022-02-01T17:43:59.976" v="2819"/>
          <ac:grpSpMkLst>
            <pc:docMk/>
            <pc:sldMk cId="82079514" sldId="592"/>
            <ac:grpSpMk id="46" creationId="{00E22D2F-21DA-4106-8C80-63F42A33E8E0}"/>
          </ac:grpSpMkLst>
        </pc:grpChg>
        <pc:inkChg chg="add mod">
          <ac:chgData name="Khattab, Sherif" userId="c83b1e15-36f3-4f46-aceb-05aac24c545e" providerId="ADAL" clId="{37E5DEFA-0DA7-44D4-8A37-9B0FCAAD6EEF}" dt="2022-02-01T17:43:59.976" v="2819"/>
          <ac:inkMkLst>
            <pc:docMk/>
            <pc:sldMk cId="82079514" sldId="592"/>
            <ac:inkMk id="42" creationId="{FB73D46A-99C3-4C0A-B575-3CC4AB7569D2}"/>
          </ac:inkMkLst>
        </pc:inkChg>
        <pc:inkChg chg="add mod">
          <ac:chgData name="Khattab, Sherif" userId="c83b1e15-36f3-4f46-aceb-05aac24c545e" providerId="ADAL" clId="{37E5DEFA-0DA7-44D4-8A37-9B0FCAAD6EEF}" dt="2022-02-01T17:43:59.976" v="2819"/>
          <ac:inkMkLst>
            <pc:docMk/>
            <pc:sldMk cId="82079514" sldId="592"/>
            <ac:inkMk id="43" creationId="{8C985A26-EB91-4D6B-8B59-D590F51912E4}"/>
          </ac:inkMkLst>
        </pc:inkChg>
        <pc:inkChg chg="add mod">
          <ac:chgData name="Khattab, Sherif" userId="c83b1e15-36f3-4f46-aceb-05aac24c545e" providerId="ADAL" clId="{37E5DEFA-0DA7-44D4-8A37-9B0FCAAD6EEF}" dt="2022-02-01T17:43:59.976" v="2819"/>
          <ac:inkMkLst>
            <pc:docMk/>
            <pc:sldMk cId="82079514" sldId="592"/>
            <ac:inkMk id="44" creationId="{07FB58D2-68BB-4DF4-B55C-A31FE599D709}"/>
          </ac:inkMkLst>
        </pc:inkChg>
        <pc:inkChg chg="add mod">
          <ac:chgData name="Khattab, Sherif" userId="c83b1e15-36f3-4f46-aceb-05aac24c545e" providerId="ADAL" clId="{37E5DEFA-0DA7-44D4-8A37-9B0FCAAD6EEF}" dt="2022-02-01T17:43:59.976" v="2819"/>
          <ac:inkMkLst>
            <pc:docMk/>
            <pc:sldMk cId="82079514" sldId="592"/>
            <ac:inkMk id="45" creationId="{B91DD76E-74EA-4C92-A2E4-BE1A83B91252}"/>
          </ac:inkMkLst>
        </pc:inkChg>
      </pc:sldChg>
      <pc:sldChg chg="modSp add mod">
        <pc:chgData name="Khattab, Sherif" userId="c83b1e15-36f3-4f46-aceb-05aac24c545e" providerId="ADAL" clId="{37E5DEFA-0DA7-44D4-8A37-9B0FCAAD6EEF}" dt="2022-02-01T17:44:15.078" v="2827" actId="20577"/>
        <pc:sldMkLst>
          <pc:docMk/>
          <pc:sldMk cId="1789816234" sldId="593"/>
        </pc:sldMkLst>
        <pc:spChg chg="mod">
          <ac:chgData name="Khattab, Sherif" userId="c83b1e15-36f3-4f46-aceb-05aac24c545e" providerId="ADAL" clId="{37E5DEFA-0DA7-44D4-8A37-9B0FCAAD6EEF}" dt="2022-02-01T17:44:15.078" v="2827" actId="20577"/>
          <ac:spMkLst>
            <pc:docMk/>
            <pc:sldMk cId="1789816234" sldId="593"/>
            <ac:spMk id="2" creationId="{F84E320D-697F-4FF9-995F-97A6180B03A7}"/>
          </ac:spMkLst>
        </pc:spChg>
      </pc:sldChg>
      <pc:sldChg chg="modSp add mod">
        <pc:chgData name="Khattab, Sherif" userId="c83b1e15-36f3-4f46-aceb-05aac24c545e" providerId="ADAL" clId="{37E5DEFA-0DA7-44D4-8A37-9B0FCAAD6EEF}" dt="2022-02-01T17:44:25.934" v="2831" actId="20577"/>
        <pc:sldMkLst>
          <pc:docMk/>
          <pc:sldMk cId="3140085901" sldId="594"/>
        </pc:sldMkLst>
        <pc:spChg chg="mod">
          <ac:chgData name="Khattab, Sherif" userId="c83b1e15-36f3-4f46-aceb-05aac24c545e" providerId="ADAL" clId="{37E5DEFA-0DA7-44D4-8A37-9B0FCAAD6EEF}" dt="2022-02-01T17:44:25.934" v="2831" actId="20577"/>
          <ac:spMkLst>
            <pc:docMk/>
            <pc:sldMk cId="3140085901" sldId="594"/>
            <ac:spMk id="18" creationId="{6537FA07-D927-45F7-BD7F-A749FE878EAC}"/>
          </ac:spMkLst>
        </pc:spChg>
        <pc:grpChg chg="mod">
          <ac:chgData name="Khattab, Sherif" userId="c83b1e15-36f3-4f46-aceb-05aac24c545e" providerId="ADAL" clId="{37E5DEFA-0DA7-44D4-8A37-9B0FCAAD6EEF}" dt="2022-02-01T17:44:23.939" v="2829" actId="1076"/>
          <ac:grpSpMkLst>
            <pc:docMk/>
            <pc:sldMk cId="3140085901" sldId="594"/>
            <ac:grpSpMk id="46" creationId="{00E22D2F-21DA-4106-8C80-63F42A33E8E0}"/>
          </ac:grpSpMkLst>
        </pc:grpChg>
      </pc:sldChg>
      <pc:sldChg chg="modSp add mod">
        <pc:chgData name="Khattab, Sherif" userId="c83b1e15-36f3-4f46-aceb-05aac24c545e" providerId="ADAL" clId="{37E5DEFA-0DA7-44D4-8A37-9B0FCAAD6EEF}" dt="2022-02-01T17:44:39.804" v="2838" actId="20577"/>
        <pc:sldMkLst>
          <pc:docMk/>
          <pc:sldMk cId="535645207" sldId="595"/>
        </pc:sldMkLst>
        <pc:spChg chg="mod">
          <ac:chgData name="Khattab, Sherif" userId="c83b1e15-36f3-4f46-aceb-05aac24c545e" providerId="ADAL" clId="{37E5DEFA-0DA7-44D4-8A37-9B0FCAAD6EEF}" dt="2022-02-01T17:44:39.804" v="2838" actId="20577"/>
          <ac:spMkLst>
            <pc:docMk/>
            <pc:sldMk cId="535645207" sldId="595"/>
            <ac:spMk id="2" creationId="{F84E320D-697F-4FF9-995F-97A6180B03A7}"/>
          </ac:spMkLst>
        </pc:spChg>
      </pc:sldChg>
      <pc:sldChg chg="modSp add mod">
        <pc:chgData name="Khattab, Sherif" userId="c83b1e15-36f3-4f46-aceb-05aac24c545e" providerId="ADAL" clId="{37E5DEFA-0DA7-44D4-8A37-9B0FCAAD6EEF}" dt="2022-02-01T17:44:52.593" v="2844" actId="20577"/>
        <pc:sldMkLst>
          <pc:docMk/>
          <pc:sldMk cId="216229946" sldId="596"/>
        </pc:sldMkLst>
        <pc:spChg chg="mod">
          <ac:chgData name="Khattab, Sherif" userId="c83b1e15-36f3-4f46-aceb-05aac24c545e" providerId="ADAL" clId="{37E5DEFA-0DA7-44D4-8A37-9B0FCAAD6EEF}" dt="2022-02-01T17:44:52.593" v="2844" actId="20577"/>
          <ac:spMkLst>
            <pc:docMk/>
            <pc:sldMk cId="216229946" sldId="596"/>
            <ac:spMk id="7" creationId="{ED41DEDC-C30F-4D16-883C-DC077534435B}"/>
          </ac:spMkLst>
        </pc:spChg>
        <pc:spChg chg="mod">
          <ac:chgData name="Khattab, Sherif" userId="c83b1e15-36f3-4f46-aceb-05aac24c545e" providerId="ADAL" clId="{37E5DEFA-0DA7-44D4-8A37-9B0FCAAD6EEF}" dt="2022-02-01T17:44:47.892" v="2841" actId="20577"/>
          <ac:spMkLst>
            <pc:docMk/>
            <pc:sldMk cId="216229946" sldId="596"/>
            <ac:spMk id="8" creationId="{1A409494-C765-434B-9AA5-F3480279C820}"/>
          </ac:spMkLst>
        </pc:spChg>
      </pc:sldChg>
      <pc:sldChg chg="delSp modSp add mod">
        <pc:chgData name="Khattab, Sherif" userId="c83b1e15-36f3-4f46-aceb-05aac24c545e" providerId="ADAL" clId="{37E5DEFA-0DA7-44D4-8A37-9B0FCAAD6EEF}" dt="2022-02-01T17:45:08.369" v="2847" actId="1076"/>
        <pc:sldMkLst>
          <pc:docMk/>
          <pc:sldMk cId="3439078087" sldId="597"/>
        </pc:sldMkLst>
        <pc:grpChg chg="del">
          <ac:chgData name="Khattab, Sherif" userId="c83b1e15-36f3-4f46-aceb-05aac24c545e" providerId="ADAL" clId="{37E5DEFA-0DA7-44D4-8A37-9B0FCAAD6EEF}" dt="2022-02-01T17:45:00.017" v="2846" actId="478"/>
          <ac:grpSpMkLst>
            <pc:docMk/>
            <pc:sldMk cId="3439078087" sldId="597"/>
            <ac:grpSpMk id="41" creationId="{0F6C1E4A-9061-4826-986F-1AE606EC0B10}"/>
          </ac:grpSpMkLst>
        </pc:grpChg>
        <pc:grpChg chg="mod">
          <ac:chgData name="Khattab, Sherif" userId="c83b1e15-36f3-4f46-aceb-05aac24c545e" providerId="ADAL" clId="{37E5DEFA-0DA7-44D4-8A37-9B0FCAAD6EEF}" dt="2022-02-01T17:45:08.369" v="2847" actId="1076"/>
          <ac:grpSpMkLst>
            <pc:docMk/>
            <pc:sldMk cId="3439078087" sldId="597"/>
            <ac:grpSpMk id="46" creationId="{00E22D2F-21DA-4106-8C80-63F42A33E8E0}"/>
          </ac:grpSpMkLst>
        </pc:grpChg>
      </pc:sldChg>
      <pc:sldChg chg="modSp add mod">
        <pc:chgData name="Khattab, Sherif" userId="c83b1e15-36f3-4f46-aceb-05aac24c545e" providerId="ADAL" clId="{37E5DEFA-0DA7-44D4-8A37-9B0FCAAD6EEF}" dt="2022-02-01T17:45:28.532" v="2856" actId="20577"/>
        <pc:sldMkLst>
          <pc:docMk/>
          <pc:sldMk cId="1924731056" sldId="598"/>
        </pc:sldMkLst>
        <pc:spChg chg="mod">
          <ac:chgData name="Khattab, Sherif" userId="c83b1e15-36f3-4f46-aceb-05aac24c545e" providerId="ADAL" clId="{37E5DEFA-0DA7-44D4-8A37-9B0FCAAD6EEF}" dt="2022-02-01T17:45:28.532" v="2856" actId="20577"/>
          <ac:spMkLst>
            <pc:docMk/>
            <pc:sldMk cId="1924731056" sldId="598"/>
            <ac:spMk id="2" creationId="{F84E320D-697F-4FF9-995F-97A6180B03A7}"/>
          </ac:spMkLst>
        </pc:spChg>
      </pc:sldChg>
      <pc:sldChg chg="modSp add mod">
        <pc:chgData name="Khattab, Sherif" userId="c83b1e15-36f3-4f46-aceb-05aac24c545e" providerId="ADAL" clId="{37E5DEFA-0DA7-44D4-8A37-9B0FCAAD6EEF}" dt="2022-02-01T17:45:44.154" v="2860" actId="1076"/>
        <pc:sldMkLst>
          <pc:docMk/>
          <pc:sldMk cId="278589444" sldId="599"/>
        </pc:sldMkLst>
        <pc:spChg chg="mod">
          <ac:chgData name="Khattab, Sherif" userId="c83b1e15-36f3-4f46-aceb-05aac24c545e" providerId="ADAL" clId="{37E5DEFA-0DA7-44D4-8A37-9B0FCAAD6EEF}" dt="2022-02-01T17:45:35.914" v="2859" actId="20577"/>
          <ac:spMkLst>
            <pc:docMk/>
            <pc:sldMk cId="278589444" sldId="599"/>
            <ac:spMk id="8" creationId="{1A409494-C765-434B-9AA5-F3480279C820}"/>
          </ac:spMkLst>
        </pc:spChg>
        <pc:grpChg chg="mod">
          <ac:chgData name="Khattab, Sherif" userId="c83b1e15-36f3-4f46-aceb-05aac24c545e" providerId="ADAL" clId="{37E5DEFA-0DA7-44D4-8A37-9B0FCAAD6EEF}" dt="2022-02-01T17:45:44.154" v="2860" actId="1076"/>
          <ac:grpSpMkLst>
            <pc:docMk/>
            <pc:sldMk cId="278589444" sldId="599"/>
            <ac:grpSpMk id="26" creationId="{9F39D5F0-8A64-492D-9D15-A13CA88FBB65}"/>
          </ac:grpSpMkLst>
        </pc:grpChg>
      </pc:sldChg>
      <pc:sldChg chg="modSp add mod">
        <pc:chgData name="Khattab, Sherif" userId="c83b1e15-36f3-4f46-aceb-05aac24c545e" providerId="ADAL" clId="{37E5DEFA-0DA7-44D4-8A37-9B0FCAAD6EEF}" dt="2022-02-01T17:45:49.366" v="2863" actId="20577"/>
        <pc:sldMkLst>
          <pc:docMk/>
          <pc:sldMk cId="742138360" sldId="600"/>
        </pc:sldMkLst>
        <pc:spChg chg="mod">
          <ac:chgData name="Khattab, Sherif" userId="c83b1e15-36f3-4f46-aceb-05aac24c545e" providerId="ADAL" clId="{37E5DEFA-0DA7-44D4-8A37-9B0FCAAD6EEF}" dt="2022-02-01T17:45:49.366" v="2863" actId="20577"/>
          <ac:spMkLst>
            <pc:docMk/>
            <pc:sldMk cId="742138360" sldId="600"/>
            <ac:spMk id="18" creationId="{6537FA07-D927-45F7-BD7F-A749FE878EAC}"/>
          </ac:spMkLst>
        </pc:spChg>
      </pc:sldChg>
      <pc:sldChg chg="modSp add mod">
        <pc:chgData name="Khattab, Sherif" userId="c83b1e15-36f3-4f46-aceb-05aac24c545e" providerId="ADAL" clId="{37E5DEFA-0DA7-44D4-8A37-9B0FCAAD6EEF}" dt="2022-02-01T17:46:07.018" v="2870" actId="20577"/>
        <pc:sldMkLst>
          <pc:docMk/>
          <pc:sldMk cId="343166774" sldId="601"/>
        </pc:sldMkLst>
        <pc:spChg chg="mod">
          <ac:chgData name="Khattab, Sherif" userId="c83b1e15-36f3-4f46-aceb-05aac24c545e" providerId="ADAL" clId="{37E5DEFA-0DA7-44D4-8A37-9B0FCAAD6EEF}" dt="2022-02-01T17:46:07.018" v="2870" actId="20577"/>
          <ac:spMkLst>
            <pc:docMk/>
            <pc:sldMk cId="343166774" sldId="601"/>
            <ac:spMk id="2" creationId="{F84E320D-697F-4FF9-995F-97A6180B03A7}"/>
          </ac:spMkLst>
        </pc:spChg>
      </pc:sldChg>
      <pc:sldChg chg="modSp add mod">
        <pc:chgData name="Khattab, Sherif" userId="c83b1e15-36f3-4f46-aceb-05aac24c545e" providerId="ADAL" clId="{37E5DEFA-0DA7-44D4-8A37-9B0FCAAD6EEF}" dt="2022-02-01T17:46:28.472" v="2878" actId="1076"/>
        <pc:sldMkLst>
          <pc:docMk/>
          <pc:sldMk cId="3515272127" sldId="602"/>
        </pc:sldMkLst>
        <pc:spChg chg="mod">
          <ac:chgData name="Khattab, Sherif" userId="c83b1e15-36f3-4f46-aceb-05aac24c545e" providerId="ADAL" clId="{37E5DEFA-0DA7-44D4-8A37-9B0FCAAD6EEF}" dt="2022-02-01T17:46:19.266" v="2875" actId="20577"/>
          <ac:spMkLst>
            <pc:docMk/>
            <pc:sldMk cId="3515272127" sldId="602"/>
            <ac:spMk id="6" creationId="{9C3B13CA-CB46-4BD5-AA83-6D82D27CB589}"/>
          </ac:spMkLst>
        </pc:spChg>
        <pc:spChg chg="mod">
          <ac:chgData name="Khattab, Sherif" userId="c83b1e15-36f3-4f46-aceb-05aac24c545e" providerId="ADAL" clId="{37E5DEFA-0DA7-44D4-8A37-9B0FCAAD6EEF}" dt="2022-02-01T17:46:16.346" v="2873" actId="20577"/>
          <ac:spMkLst>
            <pc:docMk/>
            <pc:sldMk cId="3515272127" sldId="602"/>
            <ac:spMk id="8" creationId="{1A409494-C765-434B-9AA5-F3480279C820}"/>
          </ac:spMkLst>
        </pc:spChg>
        <pc:grpChg chg="mod">
          <ac:chgData name="Khattab, Sherif" userId="c83b1e15-36f3-4f46-aceb-05aac24c545e" providerId="ADAL" clId="{37E5DEFA-0DA7-44D4-8A37-9B0FCAAD6EEF}" dt="2022-02-01T17:46:28.472" v="2878" actId="1076"/>
          <ac:grpSpMkLst>
            <pc:docMk/>
            <pc:sldMk cId="3515272127" sldId="602"/>
            <ac:grpSpMk id="26" creationId="{9F39D5F0-8A64-492D-9D15-A13CA88FBB65}"/>
          </ac:grpSpMkLst>
        </pc:grpChg>
        <pc:picChg chg="mod">
          <ac:chgData name="Khattab, Sherif" userId="c83b1e15-36f3-4f46-aceb-05aac24c545e" providerId="ADAL" clId="{37E5DEFA-0DA7-44D4-8A37-9B0FCAAD6EEF}" dt="2022-02-01T17:46:24.917" v="2877" actId="1076"/>
          <ac:picMkLst>
            <pc:docMk/>
            <pc:sldMk cId="3515272127" sldId="602"/>
            <ac:picMk id="5" creationId="{7C8FA44D-7136-4D3E-B735-585A06373E74}"/>
          </ac:picMkLst>
        </pc:picChg>
      </pc:sldChg>
      <pc:sldChg chg="addSp delSp modSp new mod">
        <pc:chgData name="Khattab, Sherif" userId="c83b1e15-36f3-4f46-aceb-05aac24c545e" providerId="ADAL" clId="{37E5DEFA-0DA7-44D4-8A37-9B0FCAAD6EEF}" dt="2022-02-01T17:47:48.147" v="2903" actId="1076"/>
        <pc:sldMkLst>
          <pc:docMk/>
          <pc:sldMk cId="465007346" sldId="603"/>
        </pc:sldMkLst>
        <pc:spChg chg="mod">
          <ac:chgData name="Khattab, Sherif" userId="c83b1e15-36f3-4f46-aceb-05aac24c545e" providerId="ADAL" clId="{37E5DEFA-0DA7-44D4-8A37-9B0FCAAD6EEF}" dt="2022-02-01T17:46:52.851" v="2890" actId="20577"/>
          <ac:spMkLst>
            <pc:docMk/>
            <pc:sldMk cId="465007346" sldId="603"/>
            <ac:spMk id="2" creationId="{8ACFCC37-61F1-4FC2-8120-ABB073803E91}"/>
          </ac:spMkLst>
        </pc:spChg>
        <pc:picChg chg="add del mod">
          <ac:chgData name="Khattab, Sherif" userId="c83b1e15-36f3-4f46-aceb-05aac24c545e" providerId="ADAL" clId="{37E5DEFA-0DA7-44D4-8A37-9B0FCAAD6EEF}" dt="2022-02-01T17:47:14.227" v="2897" actId="478"/>
          <ac:picMkLst>
            <pc:docMk/>
            <pc:sldMk cId="465007346" sldId="603"/>
            <ac:picMk id="7" creationId="{6AF5E8ED-6C37-4CD3-AEDC-AA46A9532383}"/>
          </ac:picMkLst>
        </pc:picChg>
        <pc:picChg chg="add mod modCrop">
          <ac:chgData name="Khattab, Sherif" userId="c83b1e15-36f3-4f46-aceb-05aac24c545e" providerId="ADAL" clId="{37E5DEFA-0DA7-44D4-8A37-9B0FCAAD6EEF}" dt="2022-02-01T17:47:48.147" v="2903" actId="1076"/>
          <ac:picMkLst>
            <pc:docMk/>
            <pc:sldMk cId="465007346" sldId="603"/>
            <ac:picMk id="10" creationId="{A0F4FE66-943F-4075-A9B1-598905390838}"/>
          </ac:picMkLst>
        </pc:picChg>
        <pc:inkChg chg="add del">
          <ac:chgData name="Khattab, Sherif" userId="c83b1e15-36f3-4f46-aceb-05aac24c545e" providerId="ADAL" clId="{37E5DEFA-0DA7-44D4-8A37-9B0FCAAD6EEF}" dt="2022-02-01T17:46:56.535" v="2892"/>
          <ac:inkMkLst>
            <pc:docMk/>
            <pc:sldMk cId="465007346" sldId="603"/>
            <ac:inkMk id="5" creationId="{0906A529-A933-4B6F-B778-166FE3EA174A}"/>
          </ac:inkMkLst>
        </pc:inkChg>
        <pc:inkChg chg="add del">
          <ac:chgData name="Khattab, Sherif" userId="c83b1e15-36f3-4f46-aceb-05aac24c545e" providerId="ADAL" clId="{37E5DEFA-0DA7-44D4-8A37-9B0FCAAD6EEF}" dt="2022-02-01T17:47:31.357" v="2899"/>
          <ac:inkMkLst>
            <pc:docMk/>
            <pc:sldMk cId="465007346" sldId="603"/>
            <ac:inkMk id="8" creationId="{8EE7CDE8-1C6D-438E-9F0A-A490E8D16CE7}"/>
          </ac:inkMkLst>
        </pc:inkChg>
      </pc:sldChg>
      <pc:sldChg chg="addSp delSp modSp add mod">
        <pc:chgData name="Khattab, Sherif" userId="c83b1e15-36f3-4f46-aceb-05aac24c545e" providerId="ADAL" clId="{37E5DEFA-0DA7-44D4-8A37-9B0FCAAD6EEF}" dt="2022-02-01T17:48:17.391" v="2910" actId="20577"/>
        <pc:sldMkLst>
          <pc:docMk/>
          <pc:sldMk cId="34908240" sldId="604"/>
        </pc:sldMkLst>
        <pc:spChg chg="mod">
          <ac:chgData name="Khattab, Sherif" userId="c83b1e15-36f3-4f46-aceb-05aac24c545e" providerId="ADAL" clId="{37E5DEFA-0DA7-44D4-8A37-9B0FCAAD6EEF}" dt="2022-02-01T17:48:17.391" v="2910" actId="20577"/>
          <ac:spMkLst>
            <pc:docMk/>
            <pc:sldMk cId="34908240" sldId="604"/>
            <ac:spMk id="6" creationId="{9C3B13CA-CB46-4BD5-AA83-6D82D27CB589}"/>
          </ac:spMkLst>
        </pc:spChg>
        <pc:picChg chg="del">
          <ac:chgData name="Khattab, Sherif" userId="c83b1e15-36f3-4f46-aceb-05aac24c545e" providerId="ADAL" clId="{37E5DEFA-0DA7-44D4-8A37-9B0FCAAD6EEF}" dt="2022-02-01T17:48:07.007" v="2905" actId="478"/>
          <ac:picMkLst>
            <pc:docMk/>
            <pc:sldMk cId="34908240" sldId="604"/>
            <ac:picMk id="12" creationId="{82B2E6B8-34A3-4BFD-8E5E-A26DBDB7447B}"/>
          </ac:picMkLst>
        </pc:picChg>
        <pc:picChg chg="add mod">
          <ac:chgData name="Khattab, Sherif" userId="c83b1e15-36f3-4f46-aceb-05aac24c545e" providerId="ADAL" clId="{37E5DEFA-0DA7-44D4-8A37-9B0FCAAD6EEF}" dt="2022-02-01T17:48:13.552" v="2908" actId="1076"/>
          <ac:picMkLst>
            <pc:docMk/>
            <pc:sldMk cId="34908240" sldId="604"/>
            <ac:picMk id="13" creationId="{11B953CF-7E57-4648-9A78-848B5C21B0AC}"/>
          </ac:picMkLst>
        </pc:picChg>
      </pc:sldChg>
      <pc:sldChg chg="addSp modSp add mod">
        <pc:chgData name="Khattab, Sherif" userId="c83b1e15-36f3-4f46-aceb-05aac24c545e" providerId="ADAL" clId="{37E5DEFA-0DA7-44D4-8A37-9B0FCAAD6EEF}" dt="2022-02-01T17:48:50.447" v="2924"/>
        <pc:sldMkLst>
          <pc:docMk/>
          <pc:sldMk cId="660310935" sldId="605"/>
        </pc:sldMkLst>
        <pc:spChg chg="mod">
          <ac:chgData name="Khattab, Sherif" userId="c83b1e15-36f3-4f46-aceb-05aac24c545e" providerId="ADAL" clId="{37E5DEFA-0DA7-44D4-8A37-9B0FCAAD6EEF}" dt="2022-02-01T17:48:31.019" v="2921" actId="20577"/>
          <ac:spMkLst>
            <pc:docMk/>
            <pc:sldMk cId="660310935" sldId="605"/>
            <ac:spMk id="2" creationId="{F84E320D-697F-4FF9-995F-97A6180B03A7}"/>
          </ac:spMkLst>
        </pc:spChg>
        <pc:grpChg chg="add mod">
          <ac:chgData name="Khattab, Sherif" userId="c83b1e15-36f3-4f46-aceb-05aac24c545e" providerId="ADAL" clId="{37E5DEFA-0DA7-44D4-8A37-9B0FCAAD6EEF}" dt="2022-02-01T17:48:50.447" v="2924"/>
          <ac:grpSpMkLst>
            <pc:docMk/>
            <pc:sldMk cId="660310935" sldId="605"/>
            <ac:grpSpMk id="12" creationId="{B8B573D5-3CF5-46A1-8903-7AC06131DF64}"/>
          </ac:grpSpMkLst>
        </pc:grpChg>
        <pc:grpChg chg="mod">
          <ac:chgData name="Khattab, Sherif" userId="c83b1e15-36f3-4f46-aceb-05aac24c545e" providerId="ADAL" clId="{37E5DEFA-0DA7-44D4-8A37-9B0FCAAD6EEF}" dt="2022-02-01T17:48:50.447" v="2924"/>
          <ac:grpSpMkLst>
            <pc:docMk/>
            <pc:sldMk cId="660310935" sldId="605"/>
            <ac:grpSpMk id="14" creationId="{1D810B3A-B5B8-4F58-A43B-F46990E885F6}"/>
          </ac:grpSpMkLst>
        </pc:grpChg>
        <pc:grpChg chg="add mod">
          <ac:chgData name="Khattab, Sherif" userId="c83b1e15-36f3-4f46-aceb-05aac24c545e" providerId="ADAL" clId="{37E5DEFA-0DA7-44D4-8A37-9B0FCAAD6EEF}" dt="2022-02-01T17:48:50.447" v="2924"/>
          <ac:grpSpMkLst>
            <pc:docMk/>
            <pc:sldMk cId="660310935" sldId="605"/>
            <ac:grpSpMk id="21" creationId="{CE279892-51B6-4032-AB47-5D0659E9A920}"/>
          </ac:grpSpMkLst>
        </pc:grpChg>
        <pc:picChg chg="mod">
          <ac:chgData name="Khattab, Sherif" userId="c83b1e15-36f3-4f46-aceb-05aac24c545e" providerId="ADAL" clId="{37E5DEFA-0DA7-44D4-8A37-9B0FCAAD6EEF}" dt="2022-02-01T17:48:50.447" v="2924"/>
          <ac:picMkLst>
            <pc:docMk/>
            <pc:sldMk cId="660310935" sldId="605"/>
            <ac:picMk id="17" creationId="{A2A7ACC4-1426-48E1-A836-8A9BBF76414B}"/>
          </ac:picMkLst>
        </pc:picChg>
        <pc:picChg chg="mod">
          <ac:chgData name="Khattab, Sherif" userId="c83b1e15-36f3-4f46-aceb-05aac24c545e" providerId="ADAL" clId="{37E5DEFA-0DA7-44D4-8A37-9B0FCAAD6EEF}" dt="2022-02-01T17:48:50.447" v="2924"/>
          <ac:picMkLst>
            <pc:docMk/>
            <pc:sldMk cId="660310935" sldId="605"/>
            <ac:picMk id="22" creationId="{F860DC01-20B4-41BC-A197-32D464FA82BC}"/>
          </ac:picMkLst>
        </pc:picChg>
        <pc:cxnChg chg="mod">
          <ac:chgData name="Khattab, Sherif" userId="c83b1e15-36f3-4f46-aceb-05aac24c545e" providerId="ADAL" clId="{37E5DEFA-0DA7-44D4-8A37-9B0FCAAD6EEF}" dt="2022-02-01T17:48:50.447" v="2924"/>
          <ac:cxnSpMkLst>
            <pc:docMk/>
            <pc:sldMk cId="660310935" sldId="605"/>
            <ac:cxnSpMk id="15" creationId="{A03336C3-76D7-4BA2-B2D3-C3E0A698F93B}"/>
          </ac:cxnSpMkLst>
        </pc:cxnChg>
        <pc:cxnChg chg="mod">
          <ac:chgData name="Khattab, Sherif" userId="c83b1e15-36f3-4f46-aceb-05aac24c545e" providerId="ADAL" clId="{37E5DEFA-0DA7-44D4-8A37-9B0FCAAD6EEF}" dt="2022-02-01T17:48:50.447" v="2924"/>
          <ac:cxnSpMkLst>
            <pc:docMk/>
            <pc:sldMk cId="660310935" sldId="605"/>
            <ac:cxnSpMk id="16" creationId="{FDFE99F7-2539-4A71-8BE0-57897B099CF8}"/>
          </ac:cxnSpMkLst>
        </pc:cxnChg>
        <pc:cxnChg chg="mod">
          <ac:chgData name="Khattab, Sherif" userId="c83b1e15-36f3-4f46-aceb-05aac24c545e" providerId="ADAL" clId="{37E5DEFA-0DA7-44D4-8A37-9B0FCAAD6EEF}" dt="2022-02-01T17:48:50.447" v="2924"/>
          <ac:cxnSpMkLst>
            <pc:docMk/>
            <pc:sldMk cId="660310935" sldId="605"/>
            <ac:cxnSpMk id="20" creationId="{BB4B6854-6D36-4EED-BB7C-BB1A042CE690}"/>
          </ac:cxnSpMkLst>
        </pc:cxnChg>
        <pc:cxnChg chg="mod">
          <ac:chgData name="Khattab, Sherif" userId="c83b1e15-36f3-4f46-aceb-05aac24c545e" providerId="ADAL" clId="{37E5DEFA-0DA7-44D4-8A37-9B0FCAAD6EEF}" dt="2022-02-01T17:48:50.447" v="2924"/>
          <ac:cxnSpMkLst>
            <pc:docMk/>
            <pc:sldMk cId="660310935" sldId="605"/>
            <ac:cxnSpMk id="23" creationId="{49AE961C-C064-4242-83BC-0E40D2EE23EE}"/>
          </ac:cxnSpMkLst>
        </pc:cxnChg>
        <pc:cxnChg chg="mod">
          <ac:chgData name="Khattab, Sherif" userId="c83b1e15-36f3-4f46-aceb-05aac24c545e" providerId="ADAL" clId="{37E5DEFA-0DA7-44D4-8A37-9B0FCAAD6EEF}" dt="2022-02-01T17:48:50.447" v="2924"/>
          <ac:cxnSpMkLst>
            <pc:docMk/>
            <pc:sldMk cId="660310935" sldId="605"/>
            <ac:cxnSpMk id="24" creationId="{2188FA1A-83EE-4EBA-BE3B-60EF2ED02A0A}"/>
          </ac:cxnSpMkLst>
        </pc:cxnChg>
        <pc:cxnChg chg="mod">
          <ac:chgData name="Khattab, Sherif" userId="c83b1e15-36f3-4f46-aceb-05aac24c545e" providerId="ADAL" clId="{37E5DEFA-0DA7-44D4-8A37-9B0FCAAD6EEF}" dt="2022-02-01T17:48:50.447" v="2924"/>
          <ac:cxnSpMkLst>
            <pc:docMk/>
            <pc:sldMk cId="660310935" sldId="605"/>
            <ac:cxnSpMk id="25" creationId="{D6AF133C-CDB3-46DA-BC07-5C0C743F24C1}"/>
          </ac:cxnSpMkLst>
        </pc:cxnChg>
      </pc:sldChg>
      <pc:sldChg chg="addSp delSp modSp add mod">
        <pc:chgData name="Khattab, Sherif" userId="c83b1e15-36f3-4f46-aceb-05aac24c545e" providerId="ADAL" clId="{37E5DEFA-0DA7-44D4-8A37-9B0FCAAD6EEF}" dt="2022-02-01T17:52:29.321" v="3059" actId="478"/>
        <pc:sldMkLst>
          <pc:docMk/>
          <pc:sldMk cId="2118481455" sldId="606"/>
        </pc:sldMkLst>
        <pc:spChg chg="mod">
          <ac:chgData name="Khattab, Sherif" userId="c83b1e15-36f3-4f46-aceb-05aac24c545e" providerId="ADAL" clId="{37E5DEFA-0DA7-44D4-8A37-9B0FCAAD6EEF}" dt="2022-02-01T17:48:59.790" v="2934" actId="20577"/>
          <ac:spMkLst>
            <pc:docMk/>
            <pc:sldMk cId="2118481455" sldId="606"/>
            <ac:spMk id="7" creationId="{ED41DEDC-C30F-4D16-883C-DC077534435B}"/>
          </ac:spMkLst>
        </pc:spChg>
        <pc:grpChg chg="add mod">
          <ac:chgData name="Khattab, Sherif" userId="c83b1e15-36f3-4f46-aceb-05aac24c545e" providerId="ADAL" clId="{37E5DEFA-0DA7-44D4-8A37-9B0FCAAD6EEF}" dt="2022-02-01T17:48:52.305" v="2925"/>
          <ac:grpSpMkLst>
            <pc:docMk/>
            <pc:sldMk cId="2118481455" sldId="606"/>
            <ac:grpSpMk id="12" creationId="{17F78E33-FCB9-4D59-B86E-F5C64C63AB00}"/>
          </ac:grpSpMkLst>
        </pc:grpChg>
        <pc:grpChg chg="mod">
          <ac:chgData name="Khattab, Sherif" userId="c83b1e15-36f3-4f46-aceb-05aac24c545e" providerId="ADAL" clId="{37E5DEFA-0DA7-44D4-8A37-9B0FCAAD6EEF}" dt="2022-02-01T17:48:52.305" v="2925"/>
          <ac:grpSpMkLst>
            <pc:docMk/>
            <pc:sldMk cId="2118481455" sldId="606"/>
            <ac:grpSpMk id="14" creationId="{EE65C2AE-B442-4BDB-877F-F86F1CA4A4F3}"/>
          </ac:grpSpMkLst>
        </pc:grpChg>
        <pc:grpChg chg="add mod">
          <ac:chgData name="Khattab, Sherif" userId="c83b1e15-36f3-4f46-aceb-05aac24c545e" providerId="ADAL" clId="{37E5DEFA-0DA7-44D4-8A37-9B0FCAAD6EEF}" dt="2022-02-01T17:48:52.305" v="2925"/>
          <ac:grpSpMkLst>
            <pc:docMk/>
            <pc:sldMk cId="2118481455" sldId="606"/>
            <ac:grpSpMk id="21" creationId="{B2ECE9C5-DAF6-48F2-AA0D-5322FE0BE6A4}"/>
          </ac:grpSpMkLst>
        </pc:grpChg>
        <pc:grpChg chg="del mod">
          <ac:chgData name="Khattab, Sherif" userId="c83b1e15-36f3-4f46-aceb-05aac24c545e" providerId="ADAL" clId="{37E5DEFA-0DA7-44D4-8A37-9B0FCAAD6EEF}" dt="2022-02-01T17:49:08.793" v="2943"/>
          <ac:grpSpMkLst>
            <pc:docMk/>
            <pc:sldMk cId="2118481455" sldId="606"/>
            <ac:grpSpMk id="29" creationId="{FEFDAE62-687F-41F9-B27C-DB20E395F83D}"/>
          </ac:grpSpMkLst>
        </pc:grpChg>
        <pc:grpChg chg="mod">
          <ac:chgData name="Khattab, Sherif" userId="c83b1e15-36f3-4f46-aceb-05aac24c545e" providerId="ADAL" clId="{37E5DEFA-0DA7-44D4-8A37-9B0FCAAD6EEF}" dt="2022-02-01T17:49:08.793" v="2943"/>
          <ac:grpSpMkLst>
            <pc:docMk/>
            <pc:sldMk cId="2118481455" sldId="606"/>
            <ac:grpSpMk id="31" creationId="{472256E0-24DD-44CB-8F2B-C3A1CE044DA5}"/>
          </ac:grpSpMkLst>
        </pc:grpChg>
        <pc:grpChg chg="del mod">
          <ac:chgData name="Khattab, Sherif" userId="c83b1e15-36f3-4f46-aceb-05aac24c545e" providerId="ADAL" clId="{37E5DEFA-0DA7-44D4-8A37-9B0FCAAD6EEF}" dt="2022-02-01T17:49:12.815" v="2949"/>
          <ac:grpSpMkLst>
            <pc:docMk/>
            <pc:sldMk cId="2118481455" sldId="606"/>
            <ac:grpSpMk id="34" creationId="{359FFCFE-0676-4F2F-B96C-9EAC64C49601}"/>
          </ac:grpSpMkLst>
        </pc:grpChg>
        <pc:grpChg chg="mod">
          <ac:chgData name="Khattab, Sherif" userId="c83b1e15-36f3-4f46-aceb-05aac24c545e" providerId="ADAL" clId="{37E5DEFA-0DA7-44D4-8A37-9B0FCAAD6EEF}" dt="2022-02-01T17:49:12.815" v="2949"/>
          <ac:grpSpMkLst>
            <pc:docMk/>
            <pc:sldMk cId="2118481455" sldId="606"/>
            <ac:grpSpMk id="37" creationId="{CD81A37B-E826-4AD6-90E8-6FD6471D66F1}"/>
          </ac:grpSpMkLst>
        </pc:grpChg>
        <pc:grpChg chg="del mod">
          <ac:chgData name="Khattab, Sherif" userId="c83b1e15-36f3-4f46-aceb-05aac24c545e" providerId="ADAL" clId="{37E5DEFA-0DA7-44D4-8A37-9B0FCAAD6EEF}" dt="2022-02-01T17:52:29.321" v="3059" actId="478"/>
          <ac:grpSpMkLst>
            <pc:docMk/>
            <pc:sldMk cId="2118481455" sldId="606"/>
            <ac:grpSpMk id="41" creationId="{D6464045-F6F6-44BD-9E4B-27CA735C23FC}"/>
          </ac:grpSpMkLst>
        </pc:grpChg>
        <pc:picChg chg="mod">
          <ac:chgData name="Khattab, Sherif" userId="c83b1e15-36f3-4f46-aceb-05aac24c545e" providerId="ADAL" clId="{37E5DEFA-0DA7-44D4-8A37-9B0FCAAD6EEF}" dt="2022-02-01T17:48:52.305" v="2925"/>
          <ac:picMkLst>
            <pc:docMk/>
            <pc:sldMk cId="2118481455" sldId="606"/>
            <ac:picMk id="17" creationId="{633DA462-2106-479B-9B29-3661530C2980}"/>
          </ac:picMkLst>
        </pc:picChg>
        <pc:picChg chg="mod">
          <ac:chgData name="Khattab, Sherif" userId="c83b1e15-36f3-4f46-aceb-05aac24c545e" providerId="ADAL" clId="{37E5DEFA-0DA7-44D4-8A37-9B0FCAAD6EEF}" dt="2022-02-01T17:48:52.305" v="2925"/>
          <ac:picMkLst>
            <pc:docMk/>
            <pc:sldMk cId="2118481455" sldId="606"/>
            <ac:picMk id="22" creationId="{1280B86C-3076-4164-AA12-42C76CC8251C}"/>
          </ac:picMkLst>
        </pc:picChg>
        <pc:inkChg chg="add mod">
          <ac:chgData name="Khattab, Sherif" userId="c83b1e15-36f3-4f46-aceb-05aac24c545e" providerId="ADAL" clId="{37E5DEFA-0DA7-44D4-8A37-9B0FCAAD6EEF}" dt="2022-02-01T17:49:08.793" v="2943"/>
          <ac:inkMkLst>
            <pc:docMk/>
            <pc:sldMk cId="2118481455" sldId="606"/>
            <ac:inkMk id="9" creationId="{45053E14-9CA3-4F20-8EE4-916CEEABEEF5}"/>
          </ac:inkMkLst>
        </pc:inkChg>
        <pc:inkChg chg="add mod">
          <ac:chgData name="Khattab, Sherif" userId="c83b1e15-36f3-4f46-aceb-05aac24c545e" providerId="ADAL" clId="{37E5DEFA-0DA7-44D4-8A37-9B0FCAAD6EEF}" dt="2022-02-01T17:49:08.793" v="2943"/>
          <ac:inkMkLst>
            <pc:docMk/>
            <pc:sldMk cId="2118481455" sldId="606"/>
            <ac:inkMk id="10" creationId="{6A080041-EC3B-4902-B67D-3AC399CE568A}"/>
          </ac:inkMkLst>
        </pc:inkChg>
        <pc:inkChg chg="add mod">
          <ac:chgData name="Khattab, Sherif" userId="c83b1e15-36f3-4f46-aceb-05aac24c545e" providerId="ADAL" clId="{37E5DEFA-0DA7-44D4-8A37-9B0FCAAD6EEF}" dt="2022-02-01T17:49:08.793" v="2943"/>
          <ac:inkMkLst>
            <pc:docMk/>
            <pc:sldMk cId="2118481455" sldId="606"/>
            <ac:inkMk id="11" creationId="{581892C1-5013-4025-8566-47A162AE6277}"/>
          </ac:inkMkLst>
        </pc:inkChg>
        <pc:inkChg chg="add mod">
          <ac:chgData name="Khattab, Sherif" userId="c83b1e15-36f3-4f46-aceb-05aac24c545e" providerId="ADAL" clId="{37E5DEFA-0DA7-44D4-8A37-9B0FCAAD6EEF}" dt="2022-02-01T17:49:08.793" v="2943"/>
          <ac:inkMkLst>
            <pc:docMk/>
            <pc:sldMk cId="2118481455" sldId="606"/>
            <ac:inkMk id="26" creationId="{F2F93B55-9D86-4034-8713-5CF725828E83}"/>
          </ac:inkMkLst>
        </pc:inkChg>
        <pc:inkChg chg="add mod">
          <ac:chgData name="Khattab, Sherif" userId="c83b1e15-36f3-4f46-aceb-05aac24c545e" providerId="ADAL" clId="{37E5DEFA-0DA7-44D4-8A37-9B0FCAAD6EEF}" dt="2022-02-01T17:49:08.793" v="2943"/>
          <ac:inkMkLst>
            <pc:docMk/>
            <pc:sldMk cId="2118481455" sldId="606"/>
            <ac:inkMk id="27" creationId="{2FDDB000-12E3-4DBD-A38C-FAD16AEA0B86}"/>
          </ac:inkMkLst>
        </pc:inkChg>
        <pc:inkChg chg="add mod">
          <ac:chgData name="Khattab, Sherif" userId="c83b1e15-36f3-4f46-aceb-05aac24c545e" providerId="ADAL" clId="{37E5DEFA-0DA7-44D4-8A37-9B0FCAAD6EEF}" dt="2022-02-01T17:49:08.793" v="2943"/>
          <ac:inkMkLst>
            <pc:docMk/>
            <pc:sldMk cId="2118481455" sldId="606"/>
            <ac:inkMk id="28" creationId="{3B58913D-1D25-47B0-A58D-A48BF2308450}"/>
          </ac:inkMkLst>
        </pc:inkChg>
        <pc:inkChg chg="add mod">
          <ac:chgData name="Khattab, Sherif" userId="c83b1e15-36f3-4f46-aceb-05aac24c545e" providerId="ADAL" clId="{37E5DEFA-0DA7-44D4-8A37-9B0FCAAD6EEF}" dt="2022-02-01T17:49:08.793" v="2943"/>
          <ac:inkMkLst>
            <pc:docMk/>
            <pc:sldMk cId="2118481455" sldId="606"/>
            <ac:inkMk id="30" creationId="{80C69A03-1A36-4A74-B123-4856696CC5D7}"/>
          </ac:inkMkLst>
        </pc:inkChg>
        <pc:inkChg chg="add mod">
          <ac:chgData name="Khattab, Sherif" userId="c83b1e15-36f3-4f46-aceb-05aac24c545e" providerId="ADAL" clId="{37E5DEFA-0DA7-44D4-8A37-9B0FCAAD6EEF}" dt="2022-02-01T17:49:12.815" v="2949"/>
          <ac:inkMkLst>
            <pc:docMk/>
            <pc:sldMk cId="2118481455" sldId="606"/>
            <ac:inkMk id="32" creationId="{2CE2EBC6-7BE1-4EE1-9984-89B4460BD80F}"/>
          </ac:inkMkLst>
        </pc:inkChg>
        <pc:inkChg chg="add mod">
          <ac:chgData name="Khattab, Sherif" userId="c83b1e15-36f3-4f46-aceb-05aac24c545e" providerId="ADAL" clId="{37E5DEFA-0DA7-44D4-8A37-9B0FCAAD6EEF}" dt="2022-02-01T17:49:12.815" v="2949"/>
          <ac:inkMkLst>
            <pc:docMk/>
            <pc:sldMk cId="2118481455" sldId="606"/>
            <ac:inkMk id="33" creationId="{AF4AA88B-E0BE-4E14-8D27-6DF50E61105B}"/>
          </ac:inkMkLst>
        </pc:inkChg>
        <pc:inkChg chg="add mod">
          <ac:chgData name="Khattab, Sherif" userId="c83b1e15-36f3-4f46-aceb-05aac24c545e" providerId="ADAL" clId="{37E5DEFA-0DA7-44D4-8A37-9B0FCAAD6EEF}" dt="2022-02-01T17:49:12.815" v="2949"/>
          <ac:inkMkLst>
            <pc:docMk/>
            <pc:sldMk cId="2118481455" sldId="606"/>
            <ac:inkMk id="35" creationId="{ED64CED7-07E7-479B-86CC-91DBA5D58109}"/>
          </ac:inkMkLst>
        </pc:inkChg>
        <pc:inkChg chg="add mod">
          <ac:chgData name="Khattab, Sherif" userId="c83b1e15-36f3-4f46-aceb-05aac24c545e" providerId="ADAL" clId="{37E5DEFA-0DA7-44D4-8A37-9B0FCAAD6EEF}" dt="2022-02-01T17:49:12.815" v="2949"/>
          <ac:inkMkLst>
            <pc:docMk/>
            <pc:sldMk cId="2118481455" sldId="606"/>
            <ac:inkMk id="36" creationId="{9133189B-B092-4215-80C6-5B1E1B0BCFD4}"/>
          </ac:inkMkLst>
        </pc:inkChg>
        <pc:inkChg chg="add mod">
          <ac:chgData name="Khattab, Sherif" userId="c83b1e15-36f3-4f46-aceb-05aac24c545e" providerId="ADAL" clId="{37E5DEFA-0DA7-44D4-8A37-9B0FCAAD6EEF}" dt="2022-02-01T17:51:23.684" v="3012"/>
          <ac:inkMkLst>
            <pc:docMk/>
            <pc:sldMk cId="2118481455" sldId="606"/>
            <ac:inkMk id="38" creationId="{E6114634-655B-42C7-909A-62AA1072C976}"/>
          </ac:inkMkLst>
        </pc:inkChg>
        <pc:inkChg chg="add mod">
          <ac:chgData name="Khattab, Sherif" userId="c83b1e15-36f3-4f46-aceb-05aac24c545e" providerId="ADAL" clId="{37E5DEFA-0DA7-44D4-8A37-9B0FCAAD6EEF}" dt="2022-02-01T17:51:23.684" v="3012"/>
          <ac:inkMkLst>
            <pc:docMk/>
            <pc:sldMk cId="2118481455" sldId="606"/>
            <ac:inkMk id="39" creationId="{2C48152C-0EAF-4F09-8791-CF6168CF6499}"/>
          </ac:inkMkLst>
        </pc:inkChg>
        <pc:inkChg chg="add mod">
          <ac:chgData name="Khattab, Sherif" userId="c83b1e15-36f3-4f46-aceb-05aac24c545e" providerId="ADAL" clId="{37E5DEFA-0DA7-44D4-8A37-9B0FCAAD6EEF}" dt="2022-02-01T17:51:23.684" v="3012"/>
          <ac:inkMkLst>
            <pc:docMk/>
            <pc:sldMk cId="2118481455" sldId="606"/>
            <ac:inkMk id="40" creationId="{E789FB50-1B16-414E-8F2B-5B68B36FE70E}"/>
          </ac:inkMkLst>
        </pc:inkChg>
        <pc:cxnChg chg="mod">
          <ac:chgData name="Khattab, Sherif" userId="c83b1e15-36f3-4f46-aceb-05aac24c545e" providerId="ADAL" clId="{37E5DEFA-0DA7-44D4-8A37-9B0FCAAD6EEF}" dt="2022-02-01T17:48:52.305" v="2925"/>
          <ac:cxnSpMkLst>
            <pc:docMk/>
            <pc:sldMk cId="2118481455" sldId="606"/>
            <ac:cxnSpMk id="15" creationId="{458E08D5-A967-4639-B8CF-E98F42E1D8D6}"/>
          </ac:cxnSpMkLst>
        </pc:cxnChg>
        <pc:cxnChg chg="mod">
          <ac:chgData name="Khattab, Sherif" userId="c83b1e15-36f3-4f46-aceb-05aac24c545e" providerId="ADAL" clId="{37E5DEFA-0DA7-44D4-8A37-9B0FCAAD6EEF}" dt="2022-02-01T17:48:52.305" v="2925"/>
          <ac:cxnSpMkLst>
            <pc:docMk/>
            <pc:sldMk cId="2118481455" sldId="606"/>
            <ac:cxnSpMk id="16" creationId="{226292B8-6BCA-431C-92D8-981506632833}"/>
          </ac:cxnSpMkLst>
        </pc:cxnChg>
        <pc:cxnChg chg="mod">
          <ac:chgData name="Khattab, Sherif" userId="c83b1e15-36f3-4f46-aceb-05aac24c545e" providerId="ADAL" clId="{37E5DEFA-0DA7-44D4-8A37-9B0FCAAD6EEF}" dt="2022-02-01T17:48:52.305" v="2925"/>
          <ac:cxnSpMkLst>
            <pc:docMk/>
            <pc:sldMk cId="2118481455" sldId="606"/>
            <ac:cxnSpMk id="20" creationId="{09EC2C83-A287-45F8-A739-68AC1DC00B60}"/>
          </ac:cxnSpMkLst>
        </pc:cxnChg>
        <pc:cxnChg chg="mod">
          <ac:chgData name="Khattab, Sherif" userId="c83b1e15-36f3-4f46-aceb-05aac24c545e" providerId="ADAL" clId="{37E5DEFA-0DA7-44D4-8A37-9B0FCAAD6EEF}" dt="2022-02-01T17:48:52.305" v="2925"/>
          <ac:cxnSpMkLst>
            <pc:docMk/>
            <pc:sldMk cId="2118481455" sldId="606"/>
            <ac:cxnSpMk id="23" creationId="{B8D6C950-5127-491F-BDD1-EC243BE14E00}"/>
          </ac:cxnSpMkLst>
        </pc:cxnChg>
        <pc:cxnChg chg="mod">
          <ac:chgData name="Khattab, Sherif" userId="c83b1e15-36f3-4f46-aceb-05aac24c545e" providerId="ADAL" clId="{37E5DEFA-0DA7-44D4-8A37-9B0FCAAD6EEF}" dt="2022-02-01T17:48:52.305" v="2925"/>
          <ac:cxnSpMkLst>
            <pc:docMk/>
            <pc:sldMk cId="2118481455" sldId="606"/>
            <ac:cxnSpMk id="24" creationId="{DFCC579B-8F44-4331-A5D9-4697A104D5B7}"/>
          </ac:cxnSpMkLst>
        </pc:cxnChg>
        <pc:cxnChg chg="mod">
          <ac:chgData name="Khattab, Sherif" userId="c83b1e15-36f3-4f46-aceb-05aac24c545e" providerId="ADAL" clId="{37E5DEFA-0DA7-44D4-8A37-9B0FCAAD6EEF}" dt="2022-02-01T17:48:52.305" v="2925"/>
          <ac:cxnSpMkLst>
            <pc:docMk/>
            <pc:sldMk cId="2118481455" sldId="606"/>
            <ac:cxnSpMk id="25" creationId="{2E26A774-3B6B-4386-B1E5-030585D2D5B9}"/>
          </ac:cxnSpMkLst>
        </pc:cxnChg>
      </pc:sldChg>
      <pc:sldChg chg="addSp delSp modSp add mod">
        <pc:chgData name="Khattab, Sherif" userId="c83b1e15-36f3-4f46-aceb-05aac24c545e" providerId="ADAL" clId="{37E5DEFA-0DA7-44D4-8A37-9B0FCAAD6EEF}" dt="2022-02-01T17:52:26.252" v="3058" actId="478"/>
        <pc:sldMkLst>
          <pc:docMk/>
          <pc:sldMk cId="978578779" sldId="607"/>
        </pc:sldMkLst>
        <pc:spChg chg="mod">
          <ac:chgData name="Khattab, Sherif" userId="c83b1e15-36f3-4f46-aceb-05aac24c545e" providerId="ADAL" clId="{37E5DEFA-0DA7-44D4-8A37-9B0FCAAD6EEF}" dt="2022-02-01T17:49:24.745" v="2952" actId="20577"/>
          <ac:spMkLst>
            <pc:docMk/>
            <pc:sldMk cId="978578779" sldId="607"/>
            <ac:spMk id="2" creationId="{F84E320D-697F-4FF9-995F-97A6180B03A7}"/>
          </ac:spMkLst>
        </pc:spChg>
        <pc:grpChg chg="mod">
          <ac:chgData name="Khattab, Sherif" userId="c83b1e15-36f3-4f46-aceb-05aac24c545e" providerId="ADAL" clId="{37E5DEFA-0DA7-44D4-8A37-9B0FCAAD6EEF}" dt="2022-02-01T17:51:34.426" v="3019"/>
          <ac:grpSpMkLst>
            <pc:docMk/>
            <pc:sldMk cId="978578779" sldId="607"/>
            <ac:grpSpMk id="40" creationId="{2E018267-5826-4869-BC38-623DC67DD8C2}"/>
          </ac:grpSpMkLst>
        </pc:grpChg>
        <pc:grpChg chg="del mod">
          <ac:chgData name="Khattab, Sherif" userId="c83b1e15-36f3-4f46-aceb-05aac24c545e" providerId="ADAL" clId="{37E5DEFA-0DA7-44D4-8A37-9B0FCAAD6EEF}" dt="2022-02-01T17:52:26.252" v="3058" actId="478"/>
          <ac:grpSpMkLst>
            <pc:docMk/>
            <pc:sldMk cId="978578779" sldId="607"/>
            <ac:grpSpMk id="44" creationId="{62831058-1513-4259-8B4A-E02B001E8A1F}"/>
          </ac:grpSpMkLst>
        </pc:grpChg>
        <pc:inkChg chg="add del mod">
          <ac:chgData name="Khattab, Sherif" userId="c83b1e15-36f3-4f46-aceb-05aac24c545e" providerId="ADAL" clId="{37E5DEFA-0DA7-44D4-8A37-9B0FCAAD6EEF}" dt="2022-02-01T17:52:25.381" v="3057" actId="478"/>
          <ac:inkMkLst>
            <pc:docMk/>
            <pc:sldMk cId="978578779" sldId="607"/>
            <ac:inkMk id="29" creationId="{89C55DD8-6956-4AE1-9681-B70C5BFF5760}"/>
          </ac:inkMkLst>
        </pc:inkChg>
        <pc:inkChg chg="add mod">
          <ac:chgData name="Khattab, Sherif" userId="c83b1e15-36f3-4f46-aceb-05aac24c545e" providerId="ADAL" clId="{37E5DEFA-0DA7-44D4-8A37-9B0FCAAD6EEF}" dt="2022-02-01T17:51:36.934" v="3023"/>
          <ac:inkMkLst>
            <pc:docMk/>
            <pc:sldMk cId="978578779" sldId="607"/>
            <ac:inkMk id="34" creationId="{BE2C1A1D-6D0B-44EA-A1B4-8A2808C973B6}"/>
          </ac:inkMkLst>
        </pc:inkChg>
        <pc:inkChg chg="add mod">
          <ac:chgData name="Khattab, Sherif" userId="c83b1e15-36f3-4f46-aceb-05aac24c545e" providerId="ADAL" clId="{37E5DEFA-0DA7-44D4-8A37-9B0FCAAD6EEF}" dt="2022-02-01T17:51:36.934" v="3023"/>
          <ac:inkMkLst>
            <pc:docMk/>
            <pc:sldMk cId="978578779" sldId="607"/>
            <ac:inkMk id="38" creationId="{C432F81B-641B-4496-A541-F75FD3F4712F}"/>
          </ac:inkMkLst>
        </pc:inkChg>
        <pc:inkChg chg="add del">
          <ac:chgData name="Khattab, Sherif" userId="c83b1e15-36f3-4f46-aceb-05aac24c545e" providerId="ADAL" clId="{37E5DEFA-0DA7-44D4-8A37-9B0FCAAD6EEF}" dt="2022-02-01T17:51:34.426" v="3019"/>
          <ac:inkMkLst>
            <pc:docMk/>
            <pc:sldMk cId="978578779" sldId="607"/>
            <ac:inkMk id="39" creationId="{868DA594-A6DB-4924-BB5F-9A32C8C093E0}"/>
          </ac:inkMkLst>
        </pc:inkChg>
        <pc:inkChg chg="add mod">
          <ac:chgData name="Khattab, Sherif" userId="c83b1e15-36f3-4f46-aceb-05aac24c545e" providerId="ADAL" clId="{37E5DEFA-0DA7-44D4-8A37-9B0FCAAD6EEF}" dt="2022-02-01T17:51:36.934" v="3023"/>
          <ac:inkMkLst>
            <pc:docMk/>
            <pc:sldMk cId="978578779" sldId="607"/>
            <ac:inkMk id="41" creationId="{CFC9D7B2-7FF7-489E-B1B6-01D3EDF419E2}"/>
          </ac:inkMkLst>
        </pc:inkChg>
        <pc:inkChg chg="add mod">
          <ac:chgData name="Khattab, Sherif" userId="c83b1e15-36f3-4f46-aceb-05aac24c545e" providerId="ADAL" clId="{37E5DEFA-0DA7-44D4-8A37-9B0FCAAD6EEF}" dt="2022-02-01T17:51:36.934" v="3023"/>
          <ac:inkMkLst>
            <pc:docMk/>
            <pc:sldMk cId="978578779" sldId="607"/>
            <ac:inkMk id="42" creationId="{2ED01D61-2CB9-4E31-96D9-901231BC05F6}"/>
          </ac:inkMkLst>
        </pc:inkChg>
        <pc:inkChg chg="add mod">
          <ac:chgData name="Khattab, Sherif" userId="c83b1e15-36f3-4f46-aceb-05aac24c545e" providerId="ADAL" clId="{37E5DEFA-0DA7-44D4-8A37-9B0FCAAD6EEF}" dt="2022-02-01T17:51:36.934" v="3023"/>
          <ac:inkMkLst>
            <pc:docMk/>
            <pc:sldMk cId="978578779" sldId="607"/>
            <ac:inkMk id="43" creationId="{54AFD702-67F0-4556-80EE-7466495120D7}"/>
          </ac:inkMkLst>
        </pc:inkChg>
      </pc:sldChg>
      <pc:sldChg chg="addSp delSp modSp add mod">
        <pc:chgData name="Khattab, Sherif" userId="c83b1e15-36f3-4f46-aceb-05aac24c545e" providerId="ADAL" clId="{37E5DEFA-0DA7-44D4-8A37-9B0FCAAD6EEF}" dt="2022-02-01T17:52:21.532" v="3056" actId="478"/>
        <pc:sldMkLst>
          <pc:docMk/>
          <pc:sldMk cId="2961481243" sldId="608"/>
        </pc:sldMkLst>
        <pc:spChg chg="mod">
          <ac:chgData name="Khattab, Sherif" userId="c83b1e15-36f3-4f46-aceb-05aac24c545e" providerId="ADAL" clId="{37E5DEFA-0DA7-44D4-8A37-9B0FCAAD6EEF}" dt="2022-02-01T17:49:31.892" v="2955" actId="20577"/>
          <ac:spMkLst>
            <pc:docMk/>
            <pc:sldMk cId="2961481243" sldId="608"/>
            <ac:spMk id="7" creationId="{ED41DEDC-C30F-4D16-883C-DC077534435B}"/>
          </ac:spMkLst>
        </pc:spChg>
        <pc:grpChg chg="del mod">
          <ac:chgData name="Khattab, Sherif" userId="c83b1e15-36f3-4f46-aceb-05aac24c545e" providerId="ADAL" clId="{37E5DEFA-0DA7-44D4-8A37-9B0FCAAD6EEF}" dt="2022-02-01T17:50:19.462" v="2973" actId="478"/>
          <ac:grpSpMkLst>
            <pc:docMk/>
            <pc:sldMk cId="2961481243" sldId="608"/>
            <ac:grpSpMk id="41" creationId="{4DFC4130-88E7-470B-AF56-B8BF46350326}"/>
          </ac:grpSpMkLst>
        </pc:grpChg>
        <pc:grpChg chg="mod">
          <ac:chgData name="Khattab, Sherif" userId="c83b1e15-36f3-4f46-aceb-05aac24c545e" providerId="ADAL" clId="{37E5DEFA-0DA7-44D4-8A37-9B0FCAAD6EEF}" dt="2022-02-01T17:50:24.336" v="2979"/>
          <ac:grpSpMkLst>
            <pc:docMk/>
            <pc:sldMk cId="2961481243" sldId="608"/>
            <ac:grpSpMk id="47" creationId="{41F45472-F105-47B1-8F18-12CDF71A3116}"/>
          </ac:grpSpMkLst>
        </pc:grpChg>
        <pc:grpChg chg="del mod">
          <ac:chgData name="Khattab, Sherif" userId="c83b1e15-36f3-4f46-aceb-05aac24c545e" providerId="ADAL" clId="{37E5DEFA-0DA7-44D4-8A37-9B0FCAAD6EEF}" dt="2022-02-01T17:52:21.532" v="3056" actId="478"/>
          <ac:grpSpMkLst>
            <pc:docMk/>
            <pc:sldMk cId="2961481243" sldId="608"/>
            <ac:grpSpMk id="54" creationId="{81F6F19C-9341-4E8F-AE30-708D001FE861}"/>
          </ac:grpSpMkLst>
        </pc:grpChg>
        <pc:inkChg chg="add mod">
          <ac:chgData name="Khattab, Sherif" userId="c83b1e15-36f3-4f46-aceb-05aac24c545e" providerId="ADAL" clId="{37E5DEFA-0DA7-44D4-8A37-9B0FCAAD6EEF}" dt="2022-02-01T17:49:38.225" v="2961"/>
          <ac:inkMkLst>
            <pc:docMk/>
            <pc:sldMk cId="2961481243" sldId="608"/>
            <ac:inkMk id="29" creationId="{349D6824-0C01-4322-8C89-1E0BE907C61E}"/>
          </ac:inkMkLst>
        </pc:inkChg>
        <pc:inkChg chg="add mod">
          <ac:chgData name="Khattab, Sherif" userId="c83b1e15-36f3-4f46-aceb-05aac24c545e" providerId="ADAL" clId="{37E5DEFA-0DA7-44D4-8A37-9B0FCAAD6EEF}" dt="2022-02-01T17:49:38.225" v="2961"/>
          <ac:inkMkLst>
            <pc:docMk/>
            <pc:sldMk cId="2961481243" sldId="608"/>
            <ac:inkMk id="34" creationId="{2797F7C0-2F1A-4666-99DE-CDB51671A757}"/>
          </ac:inkMkLst>
        </pc:inkChg>
        <pc:inkChg chg="add mod">
          <ac:chgData name="Khattab, Sherif" userId="c83b1e15-36f3-4f46-aceb-05aac24c545e" providerId="ADAL" clId="{37E5DEFA-0DA7-44D4-8A37-9B0FCAAD6EEF}" dt="2022-02-01T17:49:38.225" v="2961"/>
          <ac:inkMkLst>
            <pc:docMk/>
            <pc:sldMk cId="2961481243" sldId="608"/>
            <ac:inkMk id="38" creationId="{41BA5AB7-1A04-4D71-9024-8E6FF5980B22}"/>
          </ac:inkMkLst>
        </pc:inkChg>
        <pc:inkChg chg="add mod">
          <ac:chgData name="Khattab, Sherif" userId="c83b1e15-36f3-4f46-aceb-05aac24c545e" providerId="ADAL" clId="{37E5DEFA-0DA7-44D4-8A37-9B0FCAAD6EEF}" dt="2022-02-01T17:49:38.225" v="2961"/>
          <ac:inkMkLst>
            <pc:docMk/>
            <pc:sldMk cId="2961481243" sldId="608"/>
            <ac:inkMk id="39" creationId="{6DC10217-B382-419A-83F1-DA1A3775EC59}"/>
          </ac:inkMkLst>
        </pc:inkChg>
        <pc:inkChg chg="add mod">
          <ac:chgData name="Khattab, Sherif" userId="c83b1e15-36f3-4f46-aceb-05aac24c545e" providerId="ADAL" clId="{37E5DEFA-0DA7-44D4-8A37-9B0FCAAD6EEF}" dt="2022-02-01T17:49:38.225" v="2961"/>
          <ac:inkMkLst>
            <pc:docMk/>
            <pc:sldMk cId="2961481243" sldId="608"/>
            <ac:inkMk id="40" creationId="{1BAE24CD-AC7E-428E-8802-6E3F0037A60F}"/>
          </ac:inkMkLst>
        </pc:inkChg>
        <pc:inkChg chg="add mod">
          <ac:chgData name="Khattab, Sherif" userId="c83b1e15-36f3-4f46-aceb-05aac24c545e" providerId="ADAL" clId="{37E5DEFA-0DA7-44D4-8A37-9B0FCAAD6EEF}" dt="2022-02-01T17:50:24.336" v="2979"/>
          <ac:inkMkLst>
            <pc:docMk/>
            <pc:sldMk cId="2961481243" sldId="608"/>
            <ac:inkMk id="42" creationId="{B7DAE8D6-3127-45BC-A8E6-12AE36FA4203}"/>
          </ac:inkMkLst>
        </pc:inkChg>
        <pc:inkChg chg="add mod">
          <ac:chgData name="Khattab, Sherif" userId="c83b1e15-36f3-4f46-aceb-05aac24c545e" providerId="ADAL" clId="{37E5DEFA-0DA7-44D4-8A37-9B0FCAAD6EEF}" dt="2022-02-01T17:50:24.336" v="2979"/>
          <ac:inkMkLst>
            <pc:docMk/>
            <pc:sldMk cId="2961481243" sldId="608"/>
            <ac:inkMk id="43" creationId="{946C2C60-C5EC-4C43-8F22-8D300F2295DA}"/>
          </ac:inkMkLst>
        </pc:inkChg>
        <pc:inkChg chg="add mod">
          <ac:chgData name="Khattab, Sherif" userId="c83b1e15-36f3-4f46-aceb-05aac24c545e" providerId="ADAL" clId="{37E5DEFA-0DA7-44D4-8A37-9B0FCAAD6EEF}" dt="2022-02-01T17:50:24.336" v="2979"/>
          <ac:inkMkLst>
            <pc:docMk/>
            <pc:sldMk cId="2961481243" sldId="608"/>
            <ac:inkMk id="44" creationId="{C01AC97D-349A-4EAA-AB28-C297C7EE0B0E}"/>
          </ac:inkMkLst>
        </pc:inkChg>
        <pc:inkChg chg="add mod">
          <ac:chgData name="Khattab, Sherif" userId="c83b1e15-36f3-4f46-aceb-05aac24c545e" providerId="ADAL" clId="{37E5DEFA-0DA7-44D4-8A37-9B0FCAAD6EEF}" dt="2022-02-01T17:50:24.336" v="2979"/>
          <ac:inkMkLst>
            <pc:docMk/>
            <pc:sldMk cId="2961481243" sldId="608"/>
            <ac:inkMk id="45" creationId="{F5AA28CB-2777-4C41-9A7C-218D9E5A7375}"/>
          </ac:inkMkLst>
        </pc:inkChg>
        <pc:inkChg chg="add mod">
          <ac:chgData name="Khattab, Sherif" userId="c83b1e15-36f3-4f46-aceb-05aac24c545e" providerId="ADAL" clId="{37E5DEFA-0DA7-44D4-8A37-9B0FCAAD6EEF}" dt="2022-02-01T17:50:24.336" v="2979"/>
          <ac:inkMkLst>
            <pc:docMk/>
            <pc:sldMk cId="2961481243" sldId="608"/>
            <ac:inkMk id="46" creationId="{CB35EB7E-C573-4B6A-9BE0-F3F2F94CAF17}"/>
          </ac:inkMkLst>
        </pc:inkChg>
        <pc:inkChg chg="add mod">
          <ac:chgData name="Khattab, Sherif" userId="c83b1e15-36f3-4f46-aceb-05aac24c545e" providerId="ADAL" clId="{37E5DEFA-0DA7-44D4-8A37-9B0FCAAD6EEF}" dt="2022-02-01T17:51:43.211" v="3030"/>
          <ac:inkMkLst>
            <pc:docMk/>
            <pc:sldMk cId="2961481243" sldId="608"/>
            <ac:inkMk id="48" creationId="{2BB2E1A7-2685-4B0E-B25A-C7C9284703F7}"/>
          </ac:inkMkLst>
        </pc:inkChg>
        <pc:inkChg chg="add mod">
          <ac:chgData name="Khattab, Sherif" userId="c83b1e15-36f3-4f46-aceb-05aac24c545e" providerId="ADAL" clId="{37E5DEFA-0DA7-44D4-8A37-9B0FCAAD6EEF}" dt="2022-02-01T17:51:43.211" v="3030"/>
          <ac:inkMkLst>
            <pc:docMk/>
            <pc:sldMk cId="2961481243" sldId="608"/>
            <ac:inkMk id="49" creationId="{600363C4-BA29-4C1E-BD3F-A7AFC42205B2}"/>
          </ac:inkMkLst>
        </pc:inkChg>
        <pc:inkChg chg="add mod">
          <ac:chgData name="Khattab, Sherif" userId="c83b1e15-36f3-4f46-aceb-05aac24c545e" providerId="ADAL" clId="{37E5DEFA-0DA7-44D4-8A37-9B0FCAAD6EEF}" dt="2022-02-01T17:51:43.211" v="3030"/>
          <ac:inkMkLst>
            <pc:docMk/>
            <pc:sldMk cId="2961481243" sldId="608"/>
            <ac:inkMk id="50" creationId="{49996BFF-1564-4510-B88D-18698E2E4F81}"/>
          </ac:inkMkLst>
        </pc:inkChg>
        <pc:inkChg chg="add mod">
          <ac:chgData name="Khattab, Sherif" userId="c83b1e15-36f3-4f46-aceb-05aac24c545e" providerId="ADAL" clId="{37E5DEFA-0DA7-44D4-8A37-9B0FCAAD6EEF}" dt="2022-02-01T17:51:43.211" v="3030"/>
          <ac:inkMkLst>
            <pc:docMk/>
            <pc:sldMk cId="2961481243" sldId="608"/>
            <ac:inkMk id="51" creationId="{A12F6BCC-B515-4E8E-8B2F-3B94381DE33A}"/>
          </ac:inkMkLst>
        </pc:inkChg>
        <pc:inkChg chg="add mod">
          <ac:chgData name="Khattab, Sherif" userId="c83b1e15-36f3-4f46-aceb-05aac24c545e" providerId="ADAL" clId="{37E5DEFA-0DA7-44D4-8A37-9B0FCAAD6EEF}" dt="2022-02-01T17:51:43.211" v="3030"/>
          <ac:inkMkLst>
            <pc:docMk/>
            <pc:sldMk cId="2961481243" sldId="608"/>
            <ac:inkMk id="52" creationId="{D3DCBA26-B78B-4D03-B6F6-0A4AB69C7376}"/>
          </ac:inkMkLst>
        </pc:inkChg>
        <pc:inkChg chg="add mod">
          <ac:chgData name="Khattab, Sherif" userId="c83b1e15-36f3-4f46-aceb-05aac24c545e" providerId="ADAL" clId="{37E5DEFA-0DA7-44D4-8A37-9B0FCAAD6EEF}" dt="2022-02-01T17:51:43.211" v="3030"/>
          <ac:inkMkLst>
            <pc:docMk/>
            <pc:sldMk cId="2961481243" sldId="608"/>
            <ac:inkMk id="53" creationId="{1DF300E2-814B-4AD0-857D-F04930BBE232}"/>
          </ac:inkMkLst>
        </pc:inkChg>
      </pc:sldChg>
      <pc:sldChg chg="addSp delSp modSp add mod">
        <pc:chgData name="Khattab, Sherif" userId="c83b1e15-36f3-4f46-aceb-05aac24c545e" providerId="ADAL" clId="{37E5DEFA-0DA7-44D4-8A37-9B0FCAAD6EEF}" dt="2022-02-01T17:52:16.542" v="3055" actId="478"/>
        <pc:sldMkLst>
          <pc:docMk/>
          <pc:sldMk cId="2576970564" sldId="609"/>
        </pc:sldMkLst>
        <pc:spChg chg="mod">
          <ac:chgData name="Khattab, Sherif" userId="c83b1e15-36f3-4f46-aceb-05aac24c545e" providerId="ADAL" clId="{37E5DEFA-0DA7-44D4-8A37-9B0FCAAD6EEF}" dt="2022-02-01T17:49:48.521" v="2964" actId="20577"/>
          <ac:spMkLst>
            <pc:docMk/>
            <pc:sldMk cId="2576970564" sldId="609"/>
            <ac:spMk id="2" creationId="{F84E320D-697F-4FF9-995F-97A6180B03A7}"/>
          </ac:spMkLst>
        </pc:spChg>
        <pc:grpChg chg="del">
          <ac:chgData name="Khattab, Sherif" userId="c83b1e15-36f3-4f46-aceb-05aac24c545e" providerId="ADAL" clId="{37E5DEFA-0DA7-44D4-8A37-9B0FCAAD6EEF}" dt="2022-02-01T17:50:27.594" v="2980" actId="478"/>
          <ac:grpSpMkLst>
            <pc:docMk/>
            <pc:sldMk cId="2576970564" sldId="609"/>
            <ac:grpSpMk id="41" creationId="{4DFC4130-88E7-470B-AF56-B8BF46350326}"/>
          </ac:grpSpMkLst>
        </pc:grpChg>
        <pc:grpChg chg="mod">
          <ac:chgData name="Khattab, Sherif" userId="c83b1e15-36f3-4f46-aceb-05aac24c545e" providerId="ADAL" clId="{37E5DEFA-0DA7-44D4-8A37-9B0FCAAD6EEF}" dt="2022-02-01T17:50:31.819" v="2986"/>
          <ac:grpSpMkLst>
            <pc:docMk/>
            <pc:sldMk cId="2576970564" sldId="609"/>
            <ac:grpSpMk id="47" creationId="{E68035FF-75E6-480E-A82A-51D511963A8D}"/>
          </ac:grpSpMkLst>
        </pc:grpChg>
        <pc:grpChg chg="del mod">
          <ac:chgData name="Khattab, Sherif" userId="c83b1e15-36f3-4f46-aceb-05aac24c545e" providerId="ADAL" clId="{37E5DEFA-0DA7-44D4-8A37-9B0FCAAD6EEF}" dt="2022-02-01T17:52:15.217" v="3054" actId="478"/>
          <ac:grpSpMkLst>
            <pc:docMk/>
            <pc:sldMk cId="2576970564" sldId="609"/>
            <ac:grpSpMk id="52" creationId="{D583CD5A-36F9-472C-B435-23FC37E68B91}"/>
          </ac:grpSpMkLst>
        </pc:grpChg>
        <pc:inkChg chg="add mod">
          <ac:chgData name="Khattab, Sherif" userId="c83b1e15-36f3-4f46-aceb-05aac24c545e" providerId="ADAL" clId="{37E5DEFA-0DA7-44D4-8A37-9B0FCAAD6EEF}" dt="2022-02-01T17:50:31.819" v="2986"/>
          <ac:inkMkLst>
            <pc:docMk/>
            <pc:sldMk cId="2576970564" sldId="609"/>
            <ac:inkMk id="42" creationId="{B7AE02D9-8076-4B8B-9D66-3CA12823467D}"/>
          </ac:inkMkLst>
        </pc:inkChg>
        <pc:inkChg chg="add mod">
          <ac:chgData name="Khattab, Sherif" userId="c83b1e15-36f3-4f46-aceb-05aac24c545e" providerId="ADAL" clId="{37E5DEFA-0DA7-44D4-8A37-9B0FCAAD6EEF}" dt="2022-02-01T17:50:31.819" v="2986"/>
          <ac:inkMkLst>
            <pc:docMk/>
            <pc:sldMk cId="2576970564" sldId="609"/>
            <ac:inkMk id="43" creationId="{71407D28-1CC0-4E56-AE16-7B1AF54F2723}"/>
          </ac:inkMkLst>
        </pc:inkChg>
        <pc:inkChg chg="add mod">
          <ac:chgData name="Khattab, Sherif" userId="c83b1e15-36f3-4f46-aceb-05aac24c545e" providerId="ADAL" clId="{37E5DEFA-0DA7-44D4-8A37-9B0FCAAD6EEF}" dt="2022-02-01T17:50:31.819" v="2986"/>
          <ac:inkMkLst>
            <pc:docMk/>
            <pc:sldMk cId="2576970564" sldId="609"/>
            <ac:inkMk id="44" creationId="{7B653787-D3DF-4B37-B0B2-F48F82DE4EA9}"/>
          </ac:inkMkLst>
        </pc:inkChg>
        <pc:inkChg chg="add mod">
          <ac:chgData name="Khattab, Sherif" userId="c83b1e15-36f3-4f46-aceb-05aac24c545e" providerId="ADAL" clId="{37E5DEFA-0DA7-44D4-8A37-9B0FCAAD6EEF}" dt="2022-02-01T17:50:31.819" v="2986"/>
          <ac:inkMkLst>
            <pc:docMk/>
            <pc:sldMk cId="2576970564" sldId="609"/>
            <ac:inkMk id="45" creationId="{AC5D8791-4EB4-4E6E-850E-8B35B86681A5}"/>
          </ac:inkMkLst>
        </pc:inkChg>
        <pc:inkChg chg="add mod">
          <ac:chgData name="Khattab, Sherif" userId="c83b1e15-36f3-4f46-aceb-05aac24c545e" providerId="ADAL" clId="{37E5DEFA-0DA7-44D4-8A37-9B0FCAAD6EEF}" dt="2022-02-01T17:50:31.819" v="2986"/>
          <ac:inkMkLst>
            <pc:docMk/>
            <pc:sldMk cId="2576970564" sldId="609"/>
            <ac:inkMk id="46" creationId="{46EB7F2E-1A02-4ADE-BC5C-D7D7412B03E4}"/>
          </ac:inkMkLst>
        </pc:inkChg>
        <pc:inkChg chg="add mod">
          <ac:chgData name="Khattab, Sherif" userId="c83b1e15-36f3-4f46-aceb-05aac24c545e" providerId="ADAL" clId="{37E5DEFA-0DA7-44D4-8A37-9B0FCAAD6EEF}" dt="2022-02-01T17:51:47.731" v="3035"/>
          <ac:inkMkLst>
            <pc:docMk/>
            <pc:sldMk cId="2576970564" sldId="609"/>
            <ac:inkMk id="48" creationId="{A53A3516-074B-46FB-9AC4-AC27AF113767}"/>
          </ac:inkMkLst>
        </pc:inkChg>
        <pc:inkChg chg="add mod">
          <ac:chgData name="Khattab, Sherif" userId="c83b1e15-36f3-4f46-aceb-05aac24c545e" providerId="ADAL" clId="{37E5DEFA-0DA7-44D4-8A37-9B0FCAAD6EEF}" dt="2022-02-01T17:51:47.731" v="3035"/>
          <ac:inkMkLst>
            <pc:docMk/>
            <pc:sldMk cId="2576970564" sldId="609"/>
            <ac:inkMk id="49" creationId="{7A3810D5-53A0-46B8-AD19-AF7A9F3A6272}"/>
          </ac:inkMkLst>
        </pc:inkChg>
        <pc:inkChg chg="add mod">
          <ac:chgData name="Khattab, Sherif" userId="c83b1e15-36f3-4f46-aceb-05aac24c545e" providerId="ADAL" clId="{37E5DEFA-0DA7-44D4-8A37-9B0FCAAD6EEF}" dt="2022-02-01T17:51:47.731" v="3035"/>
          <ac:inkMkLst>
            <pc:docMk/>
            <pc:sldMk cId="2576970564" sldId="609"/>
            <ac:inkMk id="50" creationId="{722C6DB4-4A12-4D0E-B627-483E5EB1CC1C}"/>
          </ac:inkMkLst>
        </pc:inkChg>
        <pc:inkChg chg="add del">
          <ac:chgData name="Khattab, Sherif" userId="c83b1e15-36f3-4f46-aceb-05aac24c545e" providerId="ADAL" clId="{37E5DEFA-0DA7-44D4-8A37-9B0FCAAD6EEF}" dt="2022-02-01T17:52:16.542" v="3055" actId="478"/>
          <ac:inkMkLst>
            <pc:docMk/>
            <pc:sldMk cId="2576970564" sldId="609"/>
            <ac:inkMk id="51" creationId="{341EDBC5-CBCF-4033-A035-47F3CCA09F06}"/>
          </ac:inkMkLst>
        </pc:inkChg>
      </pc:sldChg>
      <pc:sldChg chg="addSp delSp modSp add mod">
        <pc:chgData name="Khattab, Sherif" userId="c83b1e15-36f3-4f46-aceb-05aac24c545e" providerId="ADAL" clId="{37E5DEFA-0DA7-44D4-8A37-9B0FCAAD6EEF}" dt="2022-02-01T17:52:12.653" v="3053" actId="478"/>
        <pc:sldMkLst>
          <pc:docMk/>
          <pc:sldMk cId="2793554839" sldId="610"/>
        </pc:sldMkLst>
        <pc:spChg chg="mod">
          <ac:chgData name="Khattab, Sherif" userId="c83b1e15-36f3-4f46-aceb-05aac24c545e" providerId="ADAL" clId="{37E5DEFA-0DA7-44D4-8A37-9B0FCAAD6EEF}" dt="2022-02-01T17:49:56.020" v="2967" actId="20577"/>
          <ac:spMkLst>
            <pc:docMk/>
            <pc:sldMk cId="2793554839" sldId="610"/>
            <ac:spMk id="7" creationId="{ED41DEDC-C30F-4D16-883C-DC077534435B}"/>
          </ac:spMkLst>
        </pc:spChg>
        <pc:grpChg chg="mod">
          <ac:chgData name="Khattab, Sherif" userId="c83b1e15-36f3-4f46-aceb-05aac24c545e" providerId="ADAL" clId="{37E5DEFA-0DA7-44D4-8A37-9B0FCAAD6EEF}" dt="2022-02-01T17:50:04.999" v="2968" actId="1076"/>
          <ac:grpSpMkLst>
            <pc:docMk/>
            <pc:sldMk cId="2793554839" sldId="610"/>
            <ac:grpSpMk id="37" creationId="{CD81A37B-E826-4AD6-90E8-6FD6471D66F1}"/>
          </ac:grpSpMkLst>
        </pc:grpChg>
        <pc:grpChg chg="del mod">
          <ac:chgData name="Khattab, Sherif" userId="c83b1e15-36f3-4f46-aceb-05aac24c545e" providerId="ADAL" clId="{37E5DEFA-0DA7-44D4-8A37-9B0FCAAD6EEF}" dt="2022-02-01T17:50:35.645" v="2987" actId="478"/>
          <ac:grpSpMkLst>
            <pc:docMk/>
            <pc:sldMk cId="2793554839" sldId="610"/>
            <ac:grpSpMk id="41" creationId="{4DFC4130-88E7-470B-AF56-B8BF46350326}"/>
          </ac:grpSpMkLst>
        </pc:grpChg>
        <pc:grpChg chg="del mod">
          <ac:chgData name="Khattab, Sherif" userId="c83b1e15-36f3-4f46-aceb-05aac24c545e" providerId="ADAL" clId="{37E5DEFA-0DA7-44D4-8A37-9B0FCAAD6EEF}" dt="2022-02-01T17:50:42.244" v="2997"/>
          <ac:grpSpMkLst>
            <pc:docMk/>
            <pc:sldMk cId="2793554839" sldId="610"/>
            <ac:grpSpMk id="45" creationId="{6945A944-5EFE-4D93-8F78-BE703B80D047}"/>
          </ac:grpSpMkLst>
        </pc:grpChg>
        <pc:grpChg chg="mod">
          <ac:chgData name="Khattab, Sherif" userId="c83b1e15-36f3-4f46-aceb-05aac24c545e" providerId="ADAL" clId="{37E5DEFA-0DA7-44D4-8A37-9B0FCAAD6EEF}" dt="2022-02-01T17:50:42.244" v="2997"/>
          <ac:grpSpMkLst>
            <pc:docMk/>
            <pc:sldMk cId="2793554839" sldId="610"/>
            <ac:grpSpMk id="55" creationId="{29F1533B-B193-4F50-9B9E-867E83694321}"/>
          </ac:grpSpMkLst>
        </pc:grpChg>
        <pc:grpChg chg="del mod">
          <ac:chgData name="Khattab, Sherif" userId="c83b1e15-36f3-4f46-aceb-05aac24c545e" providerId="ADAL" clId="{37E5DEFA-0DA7-44D4-8A37-9B0FCAAD6EEF}" dt="2022-02-01T17:52:11.716" v="3052" actId="478"/>
          <ac:grpSpMkLst>
            <pc:docMk/>
            <pc:sldMk cId="2793554839" sldId="610"/>
            <ac:grpSpMk id="65" creationId="{F9507F1A-F94C-4F73-B242-EAA1E7E6C8DA}"/>
          </ac:grpSpMkLst>
        </pc:grpChg>
        <pc:inkChg chg="add mod">
          <ac:chgData name="Khattab, Sherif" userId="c83b1e15-36f3-4f46-aceb-05aac24c545e" providerId="ADAL" clId="{37E5DEFA-0DA7-44D4-8A37-9B0FCAAD6EEF}" dt="2022-02-01T17:50:42.244" v="2997"/>
          <ac:inkMkLst>
            <pc:docMk/>
            <pc:sldMk cId="2793554839" sldId="610"/>
            <ac:inkMk id="42" creationId="{7111EA65-DD9C-4647-B710-12862E8DE93D}"/>
          </ac:inkMkLst>
        </pc:inkChg>
        <pc:inkChg chg="add mod">
          <ac:chgData name="Khattab, Sherif" userId="c83b1e15-36f3-4f46-aceb-05aac24c545e" providerId="ADAL" clId="{37E5DEFA-0DA7-44D4-8A37-9B0FCAAD6EEF}" dt="2022-02-01T17:50:42.244" v="2997"/>
          <ac:inkMkLst>
            <pc:docMk/>
            <pc:sldMk cId="2793554839" sldId="610"/>
            <ac:inkMk id="43" creationId="{99DAC7BD-1562-4BCA-B980-1DFDA9098F08}"/>
          </ac:inkMkLst>
        </pc:inkChg>
        <pc:inkChg chg="add mod">
          <ac:chgData name="Khattab, Sherif" userId="c83b1e15-36f3-4f46-aceb-05aac24c545e" providerId="ADAL" clId="{37E5DEFA-0DA7-44D4-8A37-9B0FCAAD6EEF}" dt="2022-02-01T17:50:42.244" v="2997"/>
          <ac:inkMkLst>
            <pc:docMk/>
            <pc:sldMk cId="2793554839" sldId="610"/>
            <ac:inkMk id="44" creationId="{6B0B0A60-8AAE-491D-85BB-4879894755A3}"/>
          </ac:inkMkLst>
        </pc:inkChg>
        <pc:inkChg chg="add mod">
          <ac:chgData name="Khattab, Sherif" userId="c83b1e15-36f3-4f46-aceb-05aac24c545e" providerId="ADAL" clId="{37E5DEFA-0DA7-44D4-8A37-9B0FCAAD6EEF}" dt="2022-02-01T17:50:42.244" v="2997"/>
          <ac:inkMkLst>
            <pc:docMk/>
            <pc:sldMk cId="2793554839" sldId="610"/>
            <ac:inkMk id="46" creationId="{18EA4D0F-713B-4928-9DE8-D3D28660DCA1}"/>
          </ac:inkMkLst>
        </pc:inkChg>
        <pc:inkChg chg="add mod">
          <ac:chgData name="Khattab, Sherif" userId="c83b1e15-36f3-4f46-aceb-05aac24c545e" providerId="ADAL" clId="{37E5DEFA-0DA7-44D4-8A37-9B0FCAAD6EEF}" dt="2022-02-01T17:50:42.244" v="2997"/>
          <ac:inkMkLst>
            <pc:docMk/>
            <pc:sldMk cId="2793554839" sldId="610"/>
            <ac:inkMk id="47" creationId="{D6CC9651-BB7F-4063-9ED1-03B3F7C8AE98}"/>
          </ac:inkMkLst>
        </pc:inkChg>
        <pc:inkChg chg="add mod">
          <ac:chgData name="Khattab, Sherif" userId="c83b1e15-36f3-4f46-aceb-05aac24c545e" providerId="ADAL" clId="{37E5DEFA-0DA7-44D4-8A37-9B0FCAAD6EEF}" dt="2022-02-01T17:50:42.244" v="2997"/>
          <ac:inkMkLst>
            <pc:docMk/>
            <pc:sldMk cId="2793554839" sldId="610"/>
            <ac:inkMk id="48" creationId="{9BCAE4A9-2DD7-4038-9AFC-3CC0CEFB226D}"/>
          </ac:inkMkLst>
        </pc:inkChg>
        <pc:inkChg chg="add mod">
          <ac:chgData name="Khattab, Sherif" userId="c83b1e15-36f3-4f46-aceb-05aac24c545e" providerId="ADAL" clId="{37E5DEFA-0DA7-44D4-8A37-9B0FCAAD6EEF}" dt="2022-02-01T17:50:42.244" v="2997"/>
          <ac:inkMkLst>
            <pc:docMk/>
            <pc:sldMk cId="2793554839" sldId="610"/>
            <ac:inkMk id="49" creationId="{EE3023DA-4974-4A4E-86DD-AC1EBD1F720E}"/>
          </ac:inkMkLst>
        </pc:inkChg>
        <pc:inkChg chg="add mod">
          <ac:chgData name="Khattab, Sherif" userId="c83b1e15-36f3-4f46-aceb-05aac24c545e" providerId="ADAL" clId="{37E5DEFA-0DA7-44D4-8A37-9B0FCAAD6EEF}" dt="2022-02-01T17:50:42.244" v="2997"/>
          <ac:inkMkLst>
            <pc:docMk/>
            <pc:sldMk cId="2793554839" sldId="610"/>
            <ac:inkMk id="50" creationId="{CB53D61E-DFFA-4BD5-8D59-68077DA4DE41}"/>
          </ac:inkMkLst>
        </pc:inkChg>
        <pc:inkChg chg="add mod">
          <ac:chgData name="Khattab, Sherif" userId="c83b1e15-36f3-4f46-aceb-05aac24c545e" providerId="ADAL" clId="{37E5DEFA-0DA7-44D4-8A37-9B0FCAAD6EEF}" dt="2022-02-01T17:50:42.244" v="2997"/>
          <ac:inkMkLst>
            <pc:docMk/>
            <pc:sldMk cId="2793554839" sldId="610"/>
            <ac:inkMk id="51" creationId="{CD0CE713-1FB9-42D4-9606-0A72F38C1644}"/>
          </ac:inkMkLst>
        </pc:inkChg>
        <pc:inkChg chg="add mod">
          <ac:chgData name="Khattab, Sherif" userId="c83b1e15-36f3-4f46-aceb-05aac24c545e" providerId="ADAL" clId="{37E5DEFA-0DA7-44D4-8A37-9B0FCAAD6EEF}" dt="2022-02-01T17:50:42.244" v="2997"/>
          <ac:inkMkLst>
            <pc:docMk/>
            <pc:sldMk cId="2793554839" sldId="610"/>
            <ac:inkMk id="52" creationId="{479E5CB7-2CAC-432E-BC6C-FB2B26899A03}"/>
          </ac:inkMkLst>
        </pc:inkChg>
        <pc:inkChg chg="add mod">
          <ac:chgData name="Khattab, Sherif" userId="c83b1e15-36f3-4f46-aceb-05aac24c545e" providerId="ADAL" clId="{37E5DEFA-0DA7-44D4-8A37-9B0FCAAD6EEF}" dt="2022-02-01T17:50:42.244" v="2997"/>
          <ac:inkMkLst>
            <pc:docMk/>
            <pc:sldMk cId="2793554839" sldId="610"/>
            <ac:inkMk id="53" creationId="{695E926B-6DE2-46B8-B038-957F00BE4A54}"/>
          </ac:inkMkLst>
        </pc:inkChg>
        <pc:inkChg chg="add mod">
          <ac:chgData name="Khattab, Sherif" userId="c83b1e15-36f3-4f46-aceb-05aac24c545e" providerId="ADAL" clId="{37E5DEFA-0DA7-44D4-8A37-9B0FCAAD6EEF}" dt="2022-02-01T17:50:42.244" v="2997"/>
          <ac:inkMkLst>
            <pc:docMk/>
            <pc:sldMk cId="2793554839" sldId="610"/>
            <ac:inkMk id="54" creationId="{23B6F693-307B-4F51-BB4A-144F459DA23A}"/>
          </ac:inkMkLst>
        </pc:inkChg>
        <pc:inkChg chg="add del">
          <ac:chgData name="Khattab, Sherif" userId="c83b1e15-36f3-4f46-aceb-05aac24c545e" providerId="ADAL" clId="{37E5DEFA-0DA7-44D4-8A37-9B0FCAAD6EEF}" dt="2022-02-01T17:52:12.653" v="3053" actId="478"/>
          <ac:inkMkLst>
            <pc:docMk/>
            <pc:sldMk cId="2793554839" sldId="610"/>
            <ac:inkMk id="56" creationId="{E17A763A-BE94-4690-AD6F-9E8D6A9A24F4}"/>
          </ac:inkMkLst>
        </pc:inkChg>
        <pc:inkChg chg="add mod">
          <ac:chgData name="Khattab, Sherif" userId="c83b1e15-36f3-4f46-aceb-05aac24c545e" providerId="ADAL" clId="{37E5DEFA-0DA7-44D4-8A37-9B0FCAAD6EEF}" dt="2022-02-01T17:51:54.978" v="3045"/>
          <ac:inkMkLst>
            <pc:docMk/>
            <pc:sldMk cId="2793554839" sldId="610"/>
            <ac:inkMk id="57" creationId="{46259BDA-69DC-4673-98AC-C311BF386A3D}"/>
          </ac:inkMkLst>
        </pc:inkChg>
        <pc:inkChg chg="add mod">
          <ac:chgData name="Khattab, Sherif" userId="c83b1e15-36f3-4f46-aceb-05aac24c545e" providerId="ADAL" clId="{37E5DEFA-0DA7-44D4-8A37-9B0FCAAD6EEF}" dt="2022-02-01T17:51:54.978" v="3045"/>
          <ac:inkMkLst>
            <pc:docMk/>
            <pc:sldMk cId="2793554839" sldId="610"/>
            <ac:inkMk id="58" creationId="{F5B13A0E-1AD6-4761-964D-B788E67DDE37}"/>
          </ac:inkMkLst>
        </pc:inkChg>
        <pc:inkChg chg="add mod">
          <ac:chgData name="Khattab, Sherif" userId="c83b1e15-36f3-4f46-aceb-05aac24c545e" providerId="ADAL" clId="{37E5DEFA-0DA7-44D4-8A37-9B0FCAAD6EEF}" dt="2022-02-01T17:51:54.978" v="3045"/>
          <ac:inkMkLst>
            <pc:docMk/>
            <pc:sldMk cId="2793554839" sldId="610"/>
            <ac:inkMk id="59" creationId="{B472B399-05AC-413B-B629-7D11E2A68B49}"/>
          </ac:inkMkLst>
        </pc:inkChg>
        <pc:inkChg chg="add mod">
          <ac:chgData name="Khattab, Sherif" userId="c83b1e15-36f3-4f46-aceb-05aac24c545e" providerId="ADAL" clId="{37E5DEFA-0DA7-44D4-8A37-9B0FCAAD6EEF}" dt="2022-02-01T17:51:54.978" v="3045"/>
          <ac:inkMkLst>
            <pc:docMk/>
            <pc:sldMk cId="2793554839" sldId="610"/>
            <ac:inkMk id="60" creationId="{1A72DAFF-93BA-42AE-A45D-5170E792D9F5}"/>
          </ac:inkMkLst>
        </pc:inkChg>
        <pc:inkChg chg="add mod">
          <ac:chgData name="Khattab, Sherif" userId="c83b1e15-36f3-4f46-aceb-05aac24c545e" providerId="ADAL" clId="{37E5DEFA-0DA7-44D4-8A37-9B0FCAAD6EEF}" dt="2022-02-01T17:51:54.978" v="3045"/>
          <ac:inkMkLst>
            <pc:docMk/>
            <pc:sldMk cId="2793554839" sldId="610"/>
            <ac:inkMk id="61" creationId="{178F9939-4E05-47CD-BE37-3CAACA5C7226}"/>
          </ac:inkMkLst>
        </pc:inkChg>
        <pc:inkChg chg="add mod">
          <ac:chgData name="Khattab, Sherif" userId="c83b1e15-36f3-4f46-aceb-05aac24c545e" providerId="ADAL" clId="{37E5DEFA-0DA7-44D4-8A37-9B0FCAAD6EEF}" dt="2022-02-01T17:51:54.978" v="3045"/>
          <ac:inkMkLst>
            <pc:docMk/>
            <pc:sldMk cId="2793554839" sldId="610"/>
            <ac:inkMk id="62" creationId="{2A70195F-635F-4EFC-8478-9524AFAC211F}"/>
          </ac:inkMkLst>
        </pc:inkChg>
        <pc:inkChg chg="add mod">
          <ac:chgData name="Khattab, Sherif" userId="c83b1e15-36f3-4f46-aceb-05aac24c545e" providerId="ADAL" clId="{37E5DEFA-0DA7-44D4-8A37-9B0FCAAD6EEF}" dt="2022-02-01T17:51:54.978" v="3045"/>
          <ac:inkMkLst>
            <pc:docMk/>
            <pc:sldMk cId="2793554839" sldId="610"/>
            <ac:inkMk id="63" creationId="{54F0BD29-4371-4E60-A47B-69B4210B9E01}"/>
          </ac:inkMkLst>
        </pc:inkChg>
        <pc:inkChg chg="add mod">
          <ac:chgData name="Khattab, Sherif" userId="c83b1e15-36f3-4f46-aceb-05aac24c545e" providerId="ADAL" clId="{37E5DEFA-0DA7-44D4-8A37-9B0FCAAD6EEF}" dt="2022-02-01T17:51:54.978" v="3045"/>
          <ac:inkMkLst>
            <pc:docMk/>
            <pc:sldMk cId="2793554839" sldId="610"/>
            <ac:inkMk id="64" creationId="{624220F9-3C8F-48E0-B4CE-F52689EFB6E9}"/>
          </ac:inkMkLst>
        </pc:inkChg>
      </pc:sldChg>
      <pc:sldChg chg="modSp add mod">
        <pc:chgData name="Khattab, Sherif" userId="c83b1e15-36f3-4f46-aceb-05aac24c545e" providerId="ADAL" clId="{37E5DEFA-0DA7-44D4-8A37-9B0FCAAD6EEF}" dt="2022-02-01T17:50:52.283" v="3002" actId="20577"/>
        <pc:sldMkLst>
          <pc:docMk/>
          <pc:sldMk cId="362199047" sldId="611"/>
        </pc:sldMkLst>
        <pc:spChg chg="mod">
          <ac:chgData name="Khattab, Sherif" userId="c83b1e15-36f3-4f46-aceb-05aac24c545e" providerId="ADAL" clId="{37E5DEFA-0DA7-44D4-8A37-9B0FCAAD6EEF}" dt="2022-02-01T17:50:52.283" v="3002" actId="20577"/>
          <ac:spMkLst>
            <pc:docMk/>
            <pc:sldMk cId="362199047" sldId="611"/>
            <ac:spMk id="2" creationId="{F84E320D-697F-4FF9-995F-97A6180B03A7}"/>
          </ac:spMkLst>
        </pc:spChg>
      </pc:sldChg>
      <pc:sldChg chg="modSp add mod">
        <pc:chgData name="Khattab, Sherif" userId="c83b1e15-36f3-4f46-aceb-05aac24c545e" providerId="ADAL" clId="{37E5DEFA-0DA7-44D4-8A37-9B0FCAAD6EEF}" dt="2022-02-01T17:51:02.907" v="3005" actId="20577"/>
        <pc:sldMkLst>
          <pc:docMk/>
          <pc:sldMk cId="3097233391" sldId="612"/>
        </pc:sldMkLst>
        <pc:spChg chg="mod">
          <ac:chgData name="Khattab, Sherif" userId="c83b1e15-36f3-4f46-aceb-05aac24c545e" providerId="ADAL" clId="{37E5DEFA-0DA7-44D4-8A37-9B0FCAAD6EEF}" dt="2022-02-01T17:51:02.907" v="3005" actId="20577"/>
          <ac:spMkLst>
            <pc:docMk/>
            <pc:sldMk cId="3097233391" sldId="612"/>
            <ac:spMk id="6" creationId="{9C3B13CA-CB46-4BD5-AA83-6D82D27CB589}"/>
          </ac:spMkLst>
        </pc:spChg>
      </pc:sldChg>
      <pc:sldChg chg="addSp modSp add mod">
        <pc:chgData name="Khattab, Sherif" userId="c83b1e15-36f3-4f46-aceb-05aac24c545e" providerId="ADAL" clId="{37E5DEFA-0DA7-44D4-8A37-9B0FCAAD6EEF}" dt="2022-02-01T17:52:39.793" v="3068"/>
        <pc:sldMkLst>
          <pc:docMk/>
          <pc:sldMk cId="969512848" sldId="613"/>
        </pc:sldMkLst>
        <pc:spChg chg="mod">
          <ac:chgData name="Khattab, Sherif" userId="c83b1e15-36f3-4f46-aceb-05aac24c545e" providerId="ADAL" clId="{37E5DEFA-0DA7-44D4-8A37-9B0FCAAD6EEF}" dt="2022-02-01T17:51:10.450" v="3008" actId="20577"/>
          <ac:spMkLst>
            <pc:docMk/>
            <pc:sldMk cId="969512848" sldId="613"/>
            <ac:spMk id="8" creationId="{1A409494-C765-434B-9AA5-F3480279C820}"/>
          </ac:spMkLst>
        </pc:spChg>
        <pc:grpChg chg="mod">
          <ac:chgData name="Khattab, Sherif" userId="c83b1e15-36f3-4f46-aceb-05aac24c545e" providerId="ADAL" clId="{37E5DEFA-0DA7-44D4-8A37-9B0FCAAD6EEF}" dt="2022-02-01T17:52:05.659" v="3050"/>
          <ac:grpSpMkLst>
            <pc:docMk/>
            <pc:sldMk cId="969512848" sldId="613"/>
            <ac:grpSpMk id="40" creationId="{006616DA-AD1E-43C9-B047-C63BAC7A7F97}"/>
          </ac:grpSpMkLst>
        </pc:grpChg>
        <pc:grpChg chg="mod">
          <ac:chgData name="Khattab, Sherif" userId="c83b1e15-36f3-4f46-aceb-05aac24c545e" providerId="ADAL" clId="{37E5DEFA-0DA7-44D4-8A37-9B0FCAAD6EEF}" dt="2022-02-01T17:52:39.793" v="3068"/>
          <ac:grpSpMkLst>
            <pc:docMk/>
            <pc:sldMk cId="969512848" sldId="613"/>
            <ac:grpSpMk id="62" creationId="{2F9826B9-6B41-4D73-A967-65C8519EFD2F}"/>
          </ac:grpSpMkLst>
        </pc:grpChg>
        <pc:inkChg chg="add mod">
          <ac:chgData name="Khattab, Sherif" userId="c83b1e15-36f3-4f46-aceb-05aac24c545e" providerId="ADAL" clId="{37E5DEFA-0DA7-44D4-8A37-9B0FCAAD6EEF}" dt="2022-02-01T17:52:05.659" v="3050"/>
          <ac:inkMkLst>
            <pc:docMk/>
            <pc:sldMk cId="969512848" sldId="613"/>
            <ac:inkMk id="29" creationId="{490373A6-05BB-4CFC-BC2B-9325BD29202D}"/>
          </ac:inkMkLst>
        </pc:inkChg>
        <pc:inkChg chg="add mod">
          <ac:chgData name="Khattab, Sherif" userId="c83b1e15-36f3-4f46-aceb-05aac24c545e" providerId="ADAL" clId="{37E5DEFA-0DA7-44D4-8A37-9B0FCAAD6EEF}" dt="2022-02-01T17:52:05.659" v="3050"/>
          <ac:inkMkLst>
            <pc:docMk/>
            <pc:sldMk cId="969512848" sldId="613"/>
            <ac:inkMk id="34" creationId="{8F3E1A93-988D-472C-A09A-2F6A935EE942}"/>
          </ac:inkMkLst>
        </pc:inkChg>
        <pc:inkChg chg="add mod">
          <ac:chgData name="Khattab, Sherif" userId="c83b1e15-36f3-4f46-aceb-05aac24c545e" providerId="ADAL" clId="{37E5DEFA-0DA7-44D4-8A37-9B0FCAAD6EEF}" dt="2022-02-01T17:52:05.659" v="3050"/>
          <ac:inkMkLst>
            <pc:docMk/>
            <pc:sldMk cId="969512848" sldId="613"/>
            <ac:inkMk id="38" creationId="{E1AFCAC9-BE68-4445-8890-0BCE177C854D}"/>
          </ac:inkMkLst>
        </pc:inkChg>
        <pc:inkChg chg="add mod">
          <ac:chgData name="Khattab, Sherif" userId="c83b1e15-36f3-4f46-aceb-05aac24c545e" providerId="ADAL" clId="{37E5DEFA-0DA7-44D4-8A37-9B0FCAAD6EEF}" dt="2022-02-01T17:52:05.659" v="3050"/>
          <ac:inkMkLst>
            <pc:docMk/>
            <pc:sldMk cId="969512848" sldId="613"/>
            <ac:inkMk id="39" creationId="{16B66771-ED52-49E7-9A1A-D4B2C95CC399}"/>
          </ac:inkMkLst>
        </pc:inkChg>
        <pc:inkChg chg="add">
          <ac:chgData name="Khattab, Sherif" userId="c83b1e15-36f3-4f46-aceb-05aac24c545e" providerId="ADAL" clId="{37E5DEFA-0DA7-44D4-8A37-9B0FCAAD6EEF}" dt="2022-02-01T17:52:35.741" v="3060" actId="9405"/>
          <ac:inkMkLst>
            <pc:docMk/>
            <pc:sldMk cId="969512848" sldId="613"/>
            <ac:inkMk id="41" creationId="{9B246FF1-CA6B-4260-BE54-D73E1951E059}"/>
          </ac:inkMkLst>
        </pc:inkChg>
        <pc:inkChg chg="add mod">
          <ac:chgData name="Khattab, Sherif" userId="c83b1e15-36f3-4f46-aceb-05aac24c545e" providerId="ADAL" clId="{37E5DEFA-0DA7-44D4-8A37-9B0FCAAD6EEF}" dt="2022-02-01T17:52:39.793" v="3068"/>
          <ac:inkMkLst>
            <pc:docMk/>
            <pc:sldMk cId="969512848" sldId="613"/>
            <ac:inkMk id="45" creationId="{5C472197-85B1-4598-B45E-B4B6D38D279B}"/>
          </ac:inkMkLst>
        </pc:inkChg>
        <pc:inkChg chg="add mod">
          <ac:chgData name="Khattab, Sherif" userId="c83b1e15-36f3-4f46-aceb-05aac24c545e" providerId="ADAL" clId="{37E5DEFA-0DA7-44D4-8A37-9B0FCAAD6EEF}" dt="2022-02-01T17:52:39.793" v="3068"/>
          <ac:inkMkLst>
            <pc:docMk/>
            <pc:sldMk cId="969512848" sldId="613"/>
            <ac:inkMk id="56" creationId="{3D82316E-1021-469A-96F3-F5E053D06D00}"/>
          </ac:inkMkLst>
        </pc:inkChg>
        <pc:inkChg chg="add mod">
          <ac:chgData name="Khattab, Sherif" userId="c83b1e15-36f3-4f46-aceb-05aac24c545e" providerId="ADAL" clId="{37E5DEFA-0DA7-44D4-8A37-9B0FCAAD6EEF}" dt="2022-02-01T17:52:39.793" v="3068"/>
          <ac:inkMkLst>
            <pc:docMk/>
            <pc:sldMk cId="969512848" sldId="613"/>
            <ac:inkMk id="57" creationId="{74C7F0DE-A26D-48B5-8934-315C1EDF7BE5}"/>
          </ac:inkMkLst>
        </pc:inkChg>
        <pc:inkChg chg="add mod">
          <ac:chgData name="Khattab, Sherif" userId="c83b1e15-36f3-4f46-aceb-05aac24c545e" providerId="ADAL" clId="{37E5DEFA-0DA7-44D4-8A37-9B0FCAAD6EEF}" dt="2022-02-01T17:52:39.793" v="3068"/>
          <ac:inkMkLst>
            <pc:docMk/>
            <pc:sldMk cId="969512848" sldId="613"/>
            <ac:inkMk id="58" creationId="{FF145220-3C61-466F-877B-75ED138DA129}"/>
          </ac:inkMkLst>
        </pc:inkChg>
        <pc:inkChg chg="add mod">
          <ac:chgData name="Khattab, Sherif" userId="c83b1e15-36f3-4f46-aceb-05aac24c545e" providerId="ADAL" clId="{37E5DEFA-0DA7-44D4-8A37-9B0FCAAD6EEF}" dt="2022-02-01T17:52:39.793" v="3068"/>
          <ac:inkMkLst>
            <pc:docMk/>
            <pc:sldMk cId="969512848" sldId="613"/>
            <ac:inkMk id="59" creationId="{EBB0CCAF-A46F-4185-9032-C8A2588B68A7}"/>
          </ac:inkMkLst>
        </pc:inkChg>
        <pc:inkChg chg="add mod">
          <ac:chgData name="Khattab, Sherif" userId="c83b1e15-36f3-4f46-aceb-05aac24c545e" providerId="ADAL" clId="{37E5DEFA-0DA7-44D4-8A37-9B0FCAAD6EEF}" dt="2022-02-01T17:52:39.793" v="3068"/>
          <ac:inkMkLst>
            <pc:docMk/>
            <pc:sldMk cId="969512848" sldId="613"/>
            <ac:inkMk id="60" creationId="{CF9FD3CA-4AB2-4EEA-BDC6-9D931995E82E}"/>
          </ac:inkMkLst>
        </pc:inkChg>
        <pc:inkChg chg="add mod">
          <ac:chgData name="Khattab, Sherif" userId="c83b1e15-36f3-4f46-aceb-05aac24c545e" providerId="ADAL" clId="{37E5DEFA-0DA7-44D4-8A37-9B0FCAAD6EEF}" dt="2022-02-01T17:52:39.793" v="3068"/>
          <ac:inkMkLst>
            <pc:docMk/>
            <pc:sldMk cId="969512848" sldId="613"/>
            <ac:inkMk id="61" creationId="{F9F0C479-5F0F-497B-BD9F-1DB254DE2D12}"/>
          </ac:inkMkLst>
        </pc:inkChg>
      </pc:sldChg>
      <pc:sldChg chg="modSp add mod">
        <pc:chgData name="Khattab, Sherif" userId="c83b1e15-36f3-4f46-aceb-05aac24c545e" providerId="ADAL" clId="{37E5DEFA-0DA7-44D4-8A37-9B0FCAAD6EEF}" dt="2022-02-01T17:52:53.161" v="3075" actId="20577"/>
        <pc:sldMkLst>
          <pc:docMk/>
          <pc:sldMk cId="3994033880" sldId="614"/>
        </pc:sldMkLst>
        <pc:spChg chg="mod">
          <ac:chgData name="Khattab, Sherif" userId="c83b1e15-36f3-4f46-aceb-05aac24c545e" providerId="ADAL" clId="{37E5DEFA-0DA7-44D4-8A37-9B0FCAAD6EEF}" dt="2022-02-01T17:52:53.161" v="3075" actId="20577"/>
          <ac:spMkLst>
            <pc:docMk/>
            <pc:sldMk cId="3994033880" sldId="614"/>
            <ac:spMk id="2" creationId="{F84E320D-697F-4FF9-995F-97A6180B03A7}"/>
          </ac:spMkLst>
        </pc:spChg>
      </pc:sldChg>
      <pc:sldChg chg="modSp add mod">
        <pc:chgData name="Khattab, Sherif" userId="c83b1e15-36f3-4f46-aceb-05aac24c545e" providerId="ADAL" clId="{37E5DEFA-0DA7-44D4-8A37-9B0FCAAD6EEF}" dt="2022-02-01T17:53:04.966" v="3079" actId="1076"/>
        <pc:sldMkLst>
          <pc:docMk/>
          <pc:sldMk cId="1661329180" sldId="615"/>
        </pc:sldMkLst>
        <pc:spChg chg="mod">
          <ac:chgData name="Khattab, Sherif" userId="c83b1e15-36f3-4f46-aceb-05aac24c545e" providerId="ADAL" clId="{37E5DEFA-0DA7-44D4-8A37-9B0FCAAD6EEF}" dt="2022-02-01T17:53:01.294" v="3078" actId="20577"/>
          <ac:spMkLst>
            <pc:docMk/>
            <pc:sldMk cId="1661329180" sldId="615"/>
            <ac:spMk id="18" creationId="{6537FA07-D927-45F7-BD7F-A749FE878EAC}"/>
          </ac:spMkLst>
        </pc:spChg>
        <pc:grpChg chg="mod">
          <ac:chgData name="Khattab, Sherif" userId="c83b1e15-36f3-4f46-aceb-05aac24c545e" providerId="ADAL" clId="{37E5DEFA-0DA7-44D4-8A37-9B0FCAAD6EEF}" dt="2022-02-01T17:53:04.966" v="3079" actId="1076"/>
          <ac:grpSpMkLst>
            <pc:docMk/>
            <pc:sldMk cId="1661329180" sldId="615"/>
            <ac:grpSpMk id="40" creationId="{006616DA-AD1E-43C9-B047-C63BAC7A7F97}"/>
          </ac:grpSpMkLst>
        </pc:grpChg>
      </pc:sldChg>
      <pc:sldChg chg="modSp add mod">
        <pc:chgData name="Khattab, Sherif" userId="c83b1e15-36f3-4f46-aceb-05aac24c545e" providerId="ADAL" clId="{37E5DEFA-0DA7-44D4-8A37-9B0FCAAD6EEF}" dt="2022-02-01T17:53:15.094" v="3082" actId="20577"/>
        <pc:sldMkLst>
          <pc:docMk/>
          <pc:sldMk cId="2451781979" sldId="616"/>
        </pc:sldMkLst>
        <pc:spChg chg="mod">
          <ac:chgData name="Khattab, Sherif" userId="c83b1e15-36f3-4f46-aceb-05aac24c545e" providerId="ADAL" clId="{37E5DEFA-0DA7-44D4-8A37-9B0FCAAD6EEF}" dt="2022-02-01T17:53:15.094" v="3082" actId="20577"/>
          <ac:spMkLst>
            <pc:docMk/>
            <pc:sldMk cId="2451781979" sldId="616"/>
            <ac:spMk id="2" creationId="{F84E320D-697F-4FF9-995F-97A6180B03A7}"/>
          </ac:spMkLst>
        </pc:spChg>
      </pc:sldChg>
      <pc:sldChg chg="modSp add mod">
        <pc:chgData name="Khattab, Sherif" userId="c83b1e15-36f3-4f46-aceb-05aac24c545e" providerId="ADAL" clId="{37E5DEFA-0DA7-44D4-8A37-9B0FCAAD6EEF}" dt="2022-02-01T17:53:54.302" v="3104" actId="20577"/>
        <pc:sldMkLst>
          <pc:docMk/>
          <pc:sldMk cId="810511157" sldId="617"/>
        </pc:sldMkLst>
        <pc:spChg chg="mod">
          <ac:chgData name="Khattab, Sherif" userId="c83b1e15-36f3-4f46-aceb-05aac24c545e" providerId="ADAL" clId="{37E5DEFA-0DA7-44D4-8A37-9B0FCAAD6EEF}" dt="2022-02-01T17:53:54.302" v="3104" actId="20577"/>
          <ac:spMkLst>
            <pc:docMk/>
            <pc:sldMk cId="810511157" sldId="617"/>
            <ac:spMk id="2" creationId="{F84E320D-697F-4FF9-995F-97A6180B03A7}"/>
          </ac:spMkLst>
        </pc:spChg>
      </pc:sldChg>
      <pc:sldChg chg="modSp new del mod">
        <pc:chgData name="Khattab, Sherif" userId="c83b1e15-36f3-4f46-aceb-05aac24c545e" providerId="ADAL" clId="{37E5DEFA-0DA7-44D4-8A37-9B0FCAAD6EEF}" dt="2022-02-01T17:53:46.712" v="3097" actId="47"/>
        <pc:sldMkLst>
          <pc:docMk/>
          <pc:sldMk cId="2246390672" sldId="617"/>
        </pc:sldMkLst>
        <pc:spChg chg="mod">
          <ac:chgData name="Khattab, Sherif" userId="c83b1e15-36f3-4f46-aceb-05aac24c545e" providerId="ADAL" clId="{37E5DEFA-0DA7-44D4-8A37-9B0FCAAD6EEF}" dt="2022-02-01T17:53:26.760" v="3096" actId="20577"/>
          <ac:spMkLst>
            <pc:docMk/>
            <pc:sldMk cId="2246390672" sldId="617"/>
            <ac:spMk id="2" creationId="{27C95289-D2FB-44E7-93CF-51B6C16D70D9}"/>
          </ac:spMkLst>
        </pc:spChg>
      </pc:sldChg>
      <pc:sldChg chg="modSp add mod">
        <pc:chgData name="Khattab, Sherif" userId="c83b1e15-36f3-4f46-aceb-05aac24c545e" providerId="ADAL" clId="{37E5DEFA-0DA7-44D4-8A37-9B0FCAAD6EEF}" dt="2022-02-01T17:54:19.961" v="3111" actId="20577"/>
        <pc:sldMkLst>
          <pc:docMk/>
          <pc:sldMk cId="1548937886" sldId="618"/>
        </pc:sldMkLst>
        <pc:spChg chg="mod">
          <ac:chgData name="Khattab, Sherif" userId="c83b1e15-36f3-4f46-aceb-05aac24c545e" providerId="ADAL" clId="{37E5DEFA-0DA7-44D4-8A37-9B0FCAAD6EEF}" dt="2022-02-01T17:54:19.961" v="3111" actId="20577"/>
          <ac:spMkLst>
            <pc:docMk/>
            <pc:sldMk cId="1548937886" sldId="618"/>
            <ac:spMk id="2" creationId="{F84E320D-697F-4FF9-995F-97A6180B03A7}"/>
          </ac:spMkLst>
        </pc:spChg>
      </pc:sldChg>
      <pc:sldMasterChg chg="del delSldLayout">
        <pc:chgData name="Khattab, Sherif" userId="c83b1e15-36f3-4f46-aceb-05aac24c545e" providerId="ADAL" clId="{37E5DEFA-0DA7-44D4-8A37-9B0FCAAD6EEF}" dt="2022-02-01T17:54:58.253" v="3120" actId="2696"/>
        <pc:sldMasterMkLst>
          <pc:docMk/>
          <pc:sldMasterMk cId="3572389250" sldId="2147483652"/>
        </pc:sldMasterMkLst>
        <pc:sldLayoutChg chg="del">
          <pc:chgData name="Khattab, Sherif" userId="c83b1e15-36f3-4f46-aceb-05aac24c545e" providerId="ADAL" clId="{37E5DEFA-0DA7-44D4-8A37-9B0FCAAD6EEF}" dt="2022-02-01T17:54:58.253" v="3120" actId="2696"/>
          <pc:sldLayoutMkLst>
            <pc:docMk/>
            <pc:sldMasterMk cId="3572389250" sldId="2147483652"/>
            <pc:sldLayoutMk cId="2084002121" sldId="2147483653"/>
          </pc:sldLayoutMkLst>
        </pc:sldLayoutChg>
        <pc:sldLayoutChg chg="del">
          <pc:chgData name="Khattab, Sherif" userId="c83b1e15-36f3-4f46-aceb-05aac24c545e" providerId="ADAL" clId="{37E5DEFA-0DA7-44D4-8A37-9B0FCAAD6EEF}" dt="2022-02-01T17:54:58.253" v="3120" actId="2696"/>
          <pc:sldLayoutMkLst>
            <pc:docMk/>
            <pc:sldMasterMk cId="3572389250" sldId="2147483652"/>
            <pc:sldLayoutMk cId="401118678" sldId="2147483654"/>
          </pc:sldLayoutMkLst>
        </pc:sldLayoutChg>
      </pc:sldMasterChg>
      <pc:sldMasterChg chg="del delSldLayout">
        <pc:chgData name="Khattab, Sherif" userId="c83b1e15-36f3-4f46-aceb-05aac24c545e" providerId="ADAL" clId="{37E5DEFA-0DA7-44D4-8A37-9B0FCAAD6EEF}" dt="2022-02-01T17:54:58.253" v="3120" actId="2696"/>
        <pc:sldMasterMkLst>
          <pc:docMk/>
          <pc:sldMasterMk cId="2971290987" sldId="2147483655"/>
        </pc:sldMasterMkLst>
        <pc:sldLayoutChg chg="del">
          <pc:chgData name="Khattab, Sherif" userId="c83b1e15-36f3-4f46-aceb-05aac24c545e" providerId="ADAL" clId="{37E5DEFA-0DA7-44D4-8A37-9B0FCAAD6EEF}" dt="2022-02-01T17:54:58.253" v="3120" actId="2696"/>
          <pc:sldLayoutMkLst>
            <pc:docMk/>
            <pc:sldMasterMk cId="2971290987" sldId="2147483655"/>
            <pc:sldLayoutMk cId="2718112474" sldId="2147483656"/>
          </pc:sldLayoutMkLst>
        </pc:sldLayoutChg>
        <pc:sldLayoutChg chg="del">
          <pc:chgData name="Khattab, Sherif" userId="c83b1e15-36f3-4f46-aceb-05aac24c545e" providerId="ADAL" clId="{37E5DEFA-0DA7-44D4-8A37-9B0FCAAD6EEF}" dt="2022-02-01T17:54:58.253" v="3120" actId="2696"/>
          <pc:sldLayoutMkLst>
            <pc:docMk/>
            <pc:sldMasterMk cId="2971290987" sldId="2147483655"/>
            <pc:sldLayoutMk cId="3348989743" sldId="2147483657"/>
          </pc:sldLayoutMkLst>
        </pc:sldLayoutChg>
      </pc:sldMaster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7EDB42F0-1DAD-4F64-ABA6-3DAC32F02F2D}"/>
    <pc:docChg chg="undo custSel addSld delSld modSld sldOrd">
      <pc:chgData name="Khattab, Sherif" userId="c83b1e15-36f3-4f46-aceb-05aac24c545e" providerId="ADAL" clId="{7EDB42F0-1DAD-4F64-ABA6-3DAC32F02F2D}" dt="2021-09-23T16:05:04.761" v="426" actId="2696"/>
      <pc:docMkLst>
        <pc:docMk/>
      </pc:docMkLst>
      <pc:sldChg chg="add del">
        <pc:chgData name="Khattab, Sherif" userId="c83b1e15-36f3-4f46-aceb-05aac24c545e" providerId="ADAL" clId="{7EDB42F0-1DAD-4F64-ABA6-3DAC32F02F2D}" dt="2021-09-23T16:05:04.761" v="426" actId="2696"/>
        <pc:sldMkLst>
          <pc:docMk/>
          <pc:sldMk cId="1806563943" sldId="342"/>
        </pc:sldMkLst>
      </pc:sldChg>
      <pc:sldChg chg="add del">
        <pc:chgData name="Khattab, Sherif" userId="c83b1e15-36f3-4f46-aceb-05aac24c545e" providerId="ADAL" clId="{7EDB42F0-1DAD-4F64-ABA6-3DAC32F02F2D}" dt="2021-09-23T16:05:04.761" v="426" actId="2696"/>
        <pc:sldMkLst>
          <pc:docMk/>
          <pc:sldMk cId="1167711490" sldId="343"/>
        </pc:sldMkLst>
      </pc:sldChg>
      <pc:sldChg chg="del">
        <pc:chgData name="Khattab, Sherif" userId="c83b1e15-36f3-4f46-aceb-05aac24c545e" providerId="ADAL" clId="{7EDB42F0-1DAD-4F64-ABA6-3DAC32F02F2D}" dt="2021-09-23T16:05:04.761" v="426" actId="2696"/>
        <pc:sldMkLst>
          <pc:docMk/>
          <pc:sldMk cId="1271999567" sldId="349"/>
        </pc:sldMkLst>
      </pc:sldChg>
      <pc:sldChg chg="addSp delSp modSp add mod ord delAnim modAnim">
        <pc:chgData name="Khattab, Sherif" userId="c83b1e15-36f3-4f46-aceb-05aac24c545e" providerId="ADAL" clId="{7EDB42F0-1DAD-4F64-ABA6-3DAC32F02F2D}" dt="2021-09-21T16:11:27.570" v="199"/>
        <pc:sldMkLst>
          <pc:docMk/>
          <pc:sldMk cId="3210992163" sldId="369"/>
        </pc:sldMkLst>
        <pc:picChg chg="add mod">
          <ac:chgData name="Khattab, Sherif" userId="c83b1e15-36f3-4f46-aceb-05aac24c545e" providerId="ADAL" clId="{7EDB42F0-1DAD-4F64-ABA6-3DAC32F02F2D}" dt="2021-09-21T16:11:19.754" v="197" actId="1076"/>
          <ac:picMkLst>
            <pc:docMk/>
            <pc:sldMk cId="3210992163" sldId="369"/>
            <ac:picMk id="11" creationId="{F566B0BC-E242-4A61-8CE5-99090A62E50D}"/>
          </ac:picMkLst>
        </pc:picChg>
        <pc:inkChg chg="del">
          <ac:chgData name="Khattab, Sherif" userId="c83b1e15-36f3-4f46-aceb-05aac24c545e" providerId="ADAL" clId="{7EDB42F0-1DAD-4F64-ABA6-3DAC32F02F2D}" dt="2021-09-21T16:11:11.611" v="193" actId="478"/>
          <ac:inkMkLst>
            <pc:docMk/>
            <pc:sldMk cId="3210992163" sldId="369"/>
            <ac:inkMk id="8" creationId="{75B10704-325A-4EC9-89BD-F20244F1E355}"/>
          </ac:inkMkLst>
        </pc:inkChg>
      </pc:sldChg>
      <pc:sldChg chg="add">
        <pc:chgData name="Khattab, Sherif" userId="c83b1e15-36f3-4f46-aceb-05aac24c545e" providerId="ADAL" clId="{7EDB42F0-1DAD-4F64-ABA6-3DAC32F02F2D}" dt="2021-09-21T16:05:22.420" v="110"/>
        <pc:sldMkLst>
          <pc:docMk/>
          <pc:sldMk cId="4013065491" sldId="370"/>
        </pc:sldMkLst>
      </pc:sldChg>
      <pc:sldChg chg="add del">
        <pc:chgData name="Khattab, Sherif" userId="c83b1e15-36f3-4f46-aceb-05aac24c545e" providerId="ADAL" clId="{7EDB42F0-1DAD-4F64-ABA6-3DAC32F02F2D}" dt="2021-09-23T16:05:04.761" v="426" actId="2696"/>
        <pc:sldMkLst>
          <pc:docMk/>
          <pc:sldMk cId="2592968416" sldId="371"/>
        </pc:sldMkLst>
      </pc:sldChg>
      <pc:sldChg chg="add">
        <pc:chgData name="Khattab, Sherif" userId="c83b1e15-36f3-4f46-aceb-05aac24c545e" providerId="ADAL" clId="{7EDB42F0-1DAD-4F64-ABA6-3DAC32F02F2D}" dt="2021-09-21T16:05:22.420" v="110"/>
        <pc:sldMkLst>
          <pc:docMk/>
          <pc:sldMk cId="3848335379" sldId="372"/>
        </pc:sldMkLst>
      </pc:sldChg>
      <pc:sldChg chg="add">
        <pc:chgData name="Khattab, Sherif" userId="c83b1e15-36f3-4f46-aceb-05aac24c545e" providerId="ADAL" clId="{7EDB42F0-1DAD-4F64-ABA6-3DAC32F02F2D}" dt="2021-09-21T16:05:22.420" v="110"/>
        <pc:sldMkLst>
          <pc:docMk/>
          <pc:sldMk cId="3161117264" sldId="373"/>
        </pc:sldMkLst>
      </pc:sldChg>
      <pc:sldChg chg="modSp add mod">
        <pc:chgData name="Khattab, Sherif" userId="c83b1e15-36f3-4f46-aceb-05aac24c545e" providerId="ADAL" clId="{7EDB42F0-1DAD-4F64-ABA6-3DAC32F02F2D}" dt="2021-09-21T16:10:20.447" v="190" actId="20577"/>
        <pc:sldMkLst>
          <pc:docMk/>
          <pc:sldMk cId="583513582" sldId="377"/>
        </pc:sldMkLst>
        <pc:spChg chg="mod">
          <ac:chgData name="Khattab, Sherif" userId="c83b1e15-36f3-4f46-aceb-05aac24c545e" providerId="ADAL" clId="{7EDB42F0-1DAD-4F64-ABA6-3DAC32F02F2D}" dt="2021-09-21T16:10:20.447" v="190" actId="20577"/>
          <ac:spMkLst>
            <pc:docMk/>
            <pc:sldMk cId="583513582" sldId="377"/>
            <ac:spMk id="114693" creationId="{2AAD9DE3-45D5-A249-B337-D99D281826B9}"/>
          </ac:spMkLst>
        </pc:spChg>
      </pc:sldChg>
      <pc:sldChg chg="del">
        <pc:chgData name="Khattab, Sherif" userId="c83b1e15-36f3-4f46-aceb-05aac24c545e" providerId="ADAL" clId="{7EDB42F0-1DAD-4F64-ABA6-3DAC32F02F2D}" dt="2021-09-23T16:05:04.761" v="426" actId="2696"/>
        <pc:sldMkLst>
          <pc:docMk/>
          <pc:sldMk cId="3990797458" sldId="378"/>
        </pc:sldMkLst>
      </pc:sldChg>
      <pc:sldChg chg="del">
        <pc:chgData name="Khattab, Sherif" userId="c83b1e15-36f3-4f46-aceb-05aac24c545e" providerId="ADAL" clId="{7EDB42F0-1DAD-4F64-ABA6-3DAC32F02F2D}" dt="2021-09-23T16:05:04.761" v="426" actId="2696"/>
        <pc:sldMkLst>
          <pc:docMk/>
          <pc:sldMk cId="2736486443" sldId="379"/>
        </pc:sldMkLst>
      </pc:sldChg>
      <pc:sldChg chg="del">
        <pc:chgData name="Khattab, Sherif" userId="c83b1e15-36f3-4f46-aceb-05aac24c545e" providerId="ADAL" clId="{7EDB42F0-1DAD-4F64-ABA6-3DAC32F02F2D}" dt="2021-09-23T16:05:04.761" v="426" actId="2696"/>
        <pc:sldMkLst>
          <pc:docMk/>
          <pc:sldMk cId="1615265174" sldId="380"/>
        </pc:sldMkLst>
      </pc:sldChg>
      <pc:sldChg chg="del">
        <pc:chgData name="Khattab, Sherif" userId="c83b1e15-36f3-4f46-aceb-05aac24c545e" providerId="ADAL" clId="{7EDB42F0-1DAD-4F64-ABA6-3DAC32F02F2D}" dt="2021-09-23T16:05:04.761" v="426" actId="2696"/>
        <pc:sldMkLst>
          <pc:docMk/>
          <pc:sldMk cId="1337868689" sldId="381"/>
        </pc:sldMkLst>
      </pc:sldChg>
      <pc:sldChg chg="modSp add modAnim">
        <pc:chgData name="Khattab, Sherif" userId="c83b1e15-36f3-4f46-aceb-05aac24c545e" providerId="ADAL" clId="{7EDB42F0-1DAD-4F64-ABA6-3DAC32F02F2D}" dt="2021-09-21T16:03:20.868" v="52" actId="6549"/>
        <pc:sldMkLst>
          <pc:docMk/>
          <pc:sldMk cId="702367729" sldId="496"/>
        </pc:sldMkLst>
        <pc:spChg chg="mod">
          <ac:chgData name="Khattab, Sherif" userId="c83b1e15-36f3-4f46-aceb-05aac24c545e" providerId="ADAL" clId="{7EDB42F0-1DAD-4F64-ABA6-3DAC32F02F2D}" dt="2021-09-21T16:03:20.868" v="52" actId="6549"/>
          <ac:spMkLst>
            <pc:docMk/>
            <pc:sldMk cId="702367729" sldId="496"/>
            <ac:spMk id="3" creationId="{2466C52D-9A48-4683-BE7F-268D8DB7FAAD}"/>
          </ac:spMkLst>
        </pc:spChg>
      </pc:sldChg>
      <pc:sldChg chg="add">
        <pc:chgData name="Khattab, Sherif" userId="c83b1e15-36f3-4f46-aceb-05aac24c545e" providerId="ADAL" clId="{7EDB42F0-1DAD-4F64-ABA6-3DAC32F02F2D}" dt="2021-09-21T16:05:22.420" v="110"/>
        <pc:sldMkLst>
          <pc:docMk/>
          <pc:sldMk cId="2782489002" sldId="497"/>
        </pc:sldMkLst>
      </pc:sldChg>
      <pc:sldChg chg="del">
        <pc:chgData name="Khattab, Sherif" userId="c83b1e15-36f3-4f46-aceb-05aac24c545e" providerId="ADAL" clId="{7EDB42F0-1DAD-4F64-ABA6-3DAC32F02F2D}" dt="2021-09-21T16:02:51.419" v="1" actId="47"/>
        <pc:sldMkLst>
          <pc:docMk/>
          <pc:sldMk cId="3903507516" sldId="498"/>
        </pc:sldMkLst>
      </pc:sldChg>
      <pc:sldChg chg="modSp mod modAnim">
        <pc:chgData name="Khattab, Sherif" userId="c83b1e15-36f3-4f46-aceb-05aac24c545e" providerId="ADAL" clId="{7EDB42F0-1DAD-4F64-ABA6-3DAC32F02F2D}" dt="2021-09-21T16:31:26.935" v="423"/>
        <pc:sldMkLst>
          <pc:docMk/>
          <pc:sldMk cId="4202616107" sldId="500"/>
        </pc:sldMkLst>
        <pc:spChg chg="mod">
          <ac:chgData name="Khattab, Sherif" userId="c83b1e15-36f3-4f46-aceb-05aac24c545e" providerId="ADAL" clId="{7EDB42F0-1DAD-4F64-ABA6-3DAC32F02F2D}" dt="2021-09-21T16:30:52.881" v="398" actId="6549"/>
          <ac:spMkLst>
            <pc:docMk/>
            <pc:sldMk cId="4202616107" sldId="500"/>
            <ac:spMk id="3" creationId="{443F42C8-5750-0341-86AA-B64ED9D37EB6}"/>
          </ac:spMkLst>
        </pc:spChg>
      </pc:sldChg>
      <pc:sldChg chg="del">
        <pc:chgData name="Khattab, Sherif" userId="c83b1e15-36f3-4f46-aceb-05aac24c545e" providerId="ADAL" clId="{7EDB42F0-1DAD-4F64-ABA6-3DAC32F02F2D}" dt="2021-09-21T16:04:10.917" v="53" actId="47"/>
        <pc:sldMkLst>
          <pc:docMk/>
          <pc:sldMk cId="2116864396" sldId="505"/>
        </pc:sldMkLst>
      </pc:sldChg>
      <pc:sldChg chg="modSp mod">
        <pc:chgData name="Khattab, Sherif" userId="c83b1e15-36f3-4f46-aceb-05aac24c545e" providerId="ADAL" clId="{7EDB42F0-1DAD-4F64-ABA6-3DAC32F02F2D}" dt="2021-09-21T16:06:20.952" v="167" actId="20577"/>
        <pc:sldMkLst>
          <pc:docMk/>
          <pc:sldMk cId="3652489610" sldId="506"/>
        </pc:sldMkLst>
        <pc:spChg chg="mod">
          <ac:chgData name="Khattab, Sherif" userId="c83b1e15-36f3-4f46-aceb-05aac24c545e" providerId="ADAL" clId="{7EDB42F0-1DAD-4F64-ABA6-3DAC32F02F2D}" dt="2021-09-21T16:06:20.952" v="167" actId="20577"/>
          <ac:spMkLst>
            <pc:docMk/>
            <pc:sldMk cId="3652489610" sldId="506"/>
            <ac:spMk id="3" creationId="{9FDE3B14-90B9-4B5A-83C7-6E633E32EA28}"/>
          </ac:spMkLst>
        </pc:spChg>
      </pc:sldChg>
      <pc:sldChg chg="add del">
        <pc:chgData name="Khattab, Sherif" userId="c83b1e15-36f3-4f46-aceb-05aac24c545e" providerId="ADAL" clId="{7EDB42F0-1DAD-4F64-ABA6-3DAC32F02F2D}" dt="2021-09-23T16:05:04.761" v="426" actId="2696"/>
        <pc:sldMkLst>
          <pc:docMk/>
          <pc:sldMk cId="4218373473" sldId="507"/>
        </pc:sldMkLst>
      </pc:sldChg>
      <pc:sldChg chg="modSp add del mod">
        <pc:chgData name="Khattab, Sherif" userId="c83b1e15-36f3-4f46-aceb-05aac24c545e" providerId="ADAL" clId="{7EDB42F0-1DAD-4F64-ABA6-3DAC32F02F2D}" dt="2021-09-23T16:05:04.761" v="426" actId="2696"/>
        <pc:sldMkLst>
          <pc:docMk/>
          <pc:sldMk cId="2005153346" sldId="508"/>
        </pc:sldMkLst>
        <pc:spChg chg="mod">
          <ac:chgData name="Khattab, Sherif" userId="c83b1e15-36f3-4f46-aceb-05aac24c545e" providerId="ADAL" clId="{7EDB42F0-1DAD-4F64-ABA6-3DAC32F02F2D}" dt="2021-09-21T16:12:21.579" v="208" actId="20577"/>
          <ac:spMkLst>
            <pc:docMk/>
            <pc:sldMk cId="2005153346" sldId="508"/>
            <ac:spMk id="106500" creationId="{C1A6B44F-6A6E-624E-A1A8-C1E38440BAFC}"/>
          </ac:spMkLst>
        </pc:spChg>
      </pc:sldChg>
      <pc:sldChg chg="add del">
        <pc:chgData name="Khattab, Sherif" userId="c83b1e15-36f3-4f46-aceb-05aac24c545e" providerId="ADAL" clId="{7EDB42F0-1DAD-4F64-ABA6-3DAC32F02F2D}" dt="2021-09-23T16:05:04.761" v="426" actId="2696"/>
        <pc:sldMkLst>
          <pc:docMk/>
          <pc:sldMk cId="707882026" sldId="509"/>
        </pc:sldMkLst>
      </pc:sldChg>
      <pc:sldChg chg="add del">
        <pc:chgData name="Khattab, Sherif" userId="c83b1e15-36f3-4f46-aceb-05aac24c545e" providerId="ADAL" clId="{7EDB42F0-1DAD-4F64-ABA6-3DAC32F02F2D}" dt="2021-09-23T16:05:04.761" v="426" actId="2696"/>
        <pc:sldMkLst>
          <pc:docMk/>
          <pc:sldMk cId="2108493189" sldId="510"/>
        </pc:sldMkLst>
      </pc:sldChg>
      <pc:sldChg chg="add del">
        <pc:chgData name="Khattab, Sherif" userId="c83b1e15-36f3-4f46-aceb-05aac24c545e" providerId="ADAL" clId="{7EDB42F0-1DAD-4F64-ABA6-3DAC32F02F2D}" dt="2021-09-23T16:05:04.761" v="426" actId="2696"/>
        <pc:sldMkLst>
          <pc:docMk/>
          <pc:sldMk cId="2618280309" sldId="511"/>
        </pc:sldMkLst>
      </pc:sldChg>
      <pc:sldChg chg="add del">
        <pc:chgData name="Khattab, Sherif" userId="c83b1e15-36f3-4f46-aceb-05aac24c545e" providerId="ADAL" clId="{7EDB42F0-1DAD-4F64-ABA6-3DAC32F02F2D}" dt="2021-09-23T16:05:04.761" v="426" actId="2696"/>
        <pc:sldMkLst>
          <pc:docMk/>
          <pc:sldMk cId="2907412692" sldId="512"/>
        </pc:sldMkLst>
      </pc:sldChg>
      <pc:sldChg chg="add del">
        <pc:chgData name="Khattab, Sherif" userId="c83b1e15-36f3-4f46-aceb-05aac24c545e" providerId="ADAL" clId="{7EDB42F0-1DAD-4F64-ABA6-3DAC32F02F2D}" dt="2021-09-23T16:05:04.761" v="426" actId="2696"/>
        <pc:sldMkLst>
          <pc:docMk/>
          <pc:sldMk cId="3017477705" sldId="513"/>
        </pc:sldMkLst>
      </pc:sldChg>
      <pc:sldChg chg="del">
        <pc:chgData name="Khattab, Sherif" userId="c83b1e15-36f3-4f46-aceb-05aac24c545e" providerId="ADAL" clId="{7EDB42F0-1DAD-4F64-ABA6-3DAC32F02F2D}" dt="2021-09-23T16:05:04.761" v="426" actId="2696"/>
        <pc:sldMkLst>
          <pc:docMk/>
          <pc:sldMk cId="1468641068" sldId="514"/>
        </pc:sldMkLst>
      </pc:sldChg>
      <pc:sldChg chg="del">
        <pc:chgData name="Khattab, Sherif" userId="c83b1e15-36f3-4f46-aceb-05aac24c545e" providerId="ADAL" clId="{7EDB42F0-1DAD-4F64-ABA6-3DAC32F02F2D}" dt="2021-09-23T16:05:04.761" v="426" actId="2696"/>
        <pc:sldMkLst>
          <pc:docMk/>
          <pc:sldMk cId="2793897325" sldId="515"/>
        </pc:sldMkLst>
      </pc:sldChg>
      <pc:sldChg chg="del">
        <pc:chgData name="Khattab, Sherif" userId="c83b1e15-36f3-4f46-aceb-05aac24c545e" providerId="ADAL" clId="{7EDB42F0-1DAD-4F64-ABA6-3DAC32F02F2D}" dt="2021-09-21T16:06:37.161" v="169" actId="47"/>
        <pc:sldMkLst>
          <pc:docMk/>
          <pc:sldMk cId="2487721040" sldId="516"/>
        </pc:sldMkLst>
      </pc:sldChg>
      <pc:sldChg chg="del">
        <pc:chgData name="Khattab, Sherif" userId="c83b1e15-36f3-4f46-aceb-05aac24c545e" providerId="ADAL" clId="{7EDB42F0-1DAD-4F64-ABA6-3DAC32F02F2D}" dt="2021-09-21T16:06:38.060" v="170" actId="47"/>
        <pc:sldMkLst>
          <pc:docMk/>
          <pc:sldMk cId="3114182525" sldId="517"/>
        </pc:sldMkLst>
      </pc:sldChg>
      <pc:sldChg chg="del">
        <pc:chgData name="Khattab, Sherif" userId="c83b1e15-36f3-4f46-aceb-05aac24c545e" providerId="ADAL" clId="{7EDB42F0-1DAD-4F64-ABA6-3DAC32F02F2D}" dt="2021-09-21T16:06:33.102" v="168" actId="2696"/>
        <pc:sldMkLst>
          <pc:docMk/>
          <pc:sldMk cId="1419211419" sldId="518"/>
        </pc:sldMkLst>
      </pc:sldChg>
      <pc:sldChg chg="add del">
        <pc:chgData name="Khattab, Sherif" userId="c83b1e15-36f3-4f46-aceb-05aac24c545e" providerId="ADAL" clId="{7EDB42F0-1DAD-4F64-ABA6-3DAC32F02F2D}" dt="2021-09-23T16:05:04.761" v="426" actId="2696"/>
        <pc:sldMkLst>
          <pc:docMk/>
          <pc:sldMk cId="2959171718" sldId="518"/>
        </pc:sldMkLst>
      </pc:sldChg>
      <pc:sldChg chg="del">
        <pc:chgData name="Khattab, Sherif" userId="c83b1e15-36f3-4f46-aceb-05aac24c545e" providerId="ADAL" clId="{7EDB42F0-1DAD-4F64-ABA6-3DAC32F02F2D}" dt="2021-09-23T16:05:04.761" v="426" actId="2696"/>
        <pc:sldMkLst>
          <pc:docMk/>
          <pc:sldMk cId="2259346312" sldId="519"/>
        </pc:sldMkLst>
      </pc:sldChg>
      <pc:sldChg chg="del">
        <pc:chgData name="Khattab, Sherif" userId="c83b1e15-36f3-4f46-aceb-05aac24c545e" providerId="ADAL" clId="{7EDB42F0-1DAD-4F64-ABA6-3DAC32F02F2D}" dt="2021-09-23T16:05:04.761" v="426" actId="2696"/>
        <pc:sldMkLst>
          <pc:docMk/>
          <pc:sldMk cId="4082589092" sldId="520"/>
        </pc:sldMkLst>
      </pc:sldChg>
      <pc:sldChg chg="del">
        <pc:chgData name="Khattab, Sherif" userId="c83b1e15-36f3-4f46-aceb-05aac24c545e" providerId="ADAL" clId="{7EDB42F0-1DAD-4F64-ABA6-3DAC32F02F2D}" dt="2021-09-23T16:05:04.761" v="426" actId="2696"/>
        <pc:sldMkLst>
          <pc:docMk/>
          <pc:sldMk cId="3876805328" sldId="521"/>
        </pc:sldMkLst>
      </pc:sldChg>
      <pc:sldChg chg="add del">
        <pc:chgData name="Khattab, Sherif" userId="c83b1e15-36f3-4f46-aceb-05aac24c545e" providerId="ADAL" clId="{7EDB42F0-1DAD-4F64-ABA6-3DAC32F02F2D}" dt="2021-09-23T16:05:04.761" v="426" actId="2696"/>
        <pc:sldMkLst>
          <pc:docMk/>
          <pc:sldMk cId="486560120" sldId="522"/>
        </pc:sldMkLst>
      </pc:sldChg>
      <pc:sldChg chg="add del">
        <pc:chgData name="Khattab, Sherif" userId="c83b1e15-36f3-4f46-aceb-05aac24c545e" providerId="ADAL" clId="{7EDB42F0-1DAD-4F64-ABA6-3DAC32F02F2D}" dt="2021-09-23T16:05:04.761" v="426" actId="2696"/>
        <pc:sldMkLst>
          <pc:docMk/>
          <pc:sldMk cId="1471214150" sldId="523"/>
        </pc:sldMkLst>
      </pc:sldChg>
      <pc:sldChg chg="add del">
        <pc:chgData name="Khattab, Sherif" userId="c83b1e15-36f3-4f46-aceb-05aac24c545e" providerId="ADAL" clId="{7EDB42F0-1DAD-4F64-ABA6-3DAC32F02F2D}" dt="2021-09-23T16:05:04.761" v="426" actId="2696"/>
        <pc:sldMkLst>
          <pc:docMk/>
          <pc:sldMk cId="1839202036" sldId="524"/>
        </pc:sldMkLst>
      </pc:sldChg>
      <pc:sldChg chg="add del">
        <pc:chgData name="Khattab, Sherif" userId="c83b1e15-36f3-4f46-aceb-05aac24c545e" providerId="ADAL" clId="{7EDB42F0-1DAD-4F64-ABA6-3DAC32F02F2D}" dt="2021-09-23T16:05:04.761" v="426" actId="2696"/>
        <pc:sldMkLst>
          <pc:docMk/>
          <pc:sldMk cId="1301141676" sldId="525"/>
        </pc:sldMkLst>
      </pc:sldChg>
      <pc:sldChg chg="add del">
        <pc:chgData name="Khattab, Sherif" userId="c83b1e15-36f3-4f46-aceb-05aac24c545e" providerId="ADAL" clId="{7EDB42F0-1DAD-4F64-ABA6-3DAC32F02F2D}" dt="2021-09-23T16:05:04.761" v="426" actId="2696"/>
        <pc:sldMkLst>
          <pc:docMk/>
          <pc:sldMk cId="3336646820" sldId="526"/>
        </pc:sldMkLst>
      </pc:sldChg>
      <pc:sldChg chg="add del">
        <pc:chgData name="Khattab, Sherif" userId="c83b1e15-36f3-4f46-aceb-05aac24c545e" providerId="ADAL" clId="{7EDB42F0-1DAD-4F64-ABA6-3DAC32F02F2D}" dt="2021-09-23T16:05:04.761" v="426" actId="2696"/>
        <pc:sldMkLst>
          <pc:docMk/>
          <pc:sldMk cId="3989127528" sldId="527"/>
        </pc:sldMkLst>
      </pc:sldChg>
      <pc:sldChg chg="modSp add mod">
        <pc:chgData name="Khattab, Sherif" userId="c83b1e15-36f3-4f46-aceb-05aac24c545e" providerId="ADAL" clId="{7EDB42F0-1DAD-4F64-ABA6-3DAC32F02F2D}" dt="2021-09-21T16:05:38.159" v="127" actId="5793"/>
        <pc:sldMkLst>
          <pc:docMk/>
          <pc:sldMk cId="624014562" sldId="530"/>
        </pc:sldMkLst>
        <pc:spChg chg="mod">
          <ac:chgData name="Khattab, Sherif" userId="c83b1e15-36f3-4f46-aceb-05aac24c545e" providerId="ADAL" clId="{7EDB42F0-1DAD-4F64-ABA6-3DAC32F02F2D}" dt="2021-09-21T16:05:38.159" v="127" actId="5793"/>
          <ac:spMkLst>
            <pc:docMk/>
            <pc:sldMk cId="624014562" sldId="530"/>
            <ac:spMk id="2" creationId="{E097A24C-0B49-6145-9835-7406BF7C245B}"/>
          </ac:spMkLst>
        </pc:spChg>
        <pc:spChg chg="mod">
          <ac:chgData name="Khattab, Sherif" userId="c83b1e15-36f3-4f46-aceb-05aac24c545e" providerId="ADAL" clId="{7EDB42F0-1DAD-4F64-ABA6-3DAC32F02F2D}" dt="2021-09-21T16:04:18.062" v="55" actId="20577"/>
          <ac:spMkLst>
            <pc:docMk/>
            <pc:sldMk cId="624014562" sldId="530"/>
            <ac:spMk id="3" creationId="{93532249-5E17-2A4B-B649-961DDDF1F5F6}"/>
          </ac:spMkLst>
        </pc:spChg>
      </pc:sldChg>
      <pc:sldChg chg="add del">
        <pc:chgData name="Khattab, Sherif" userId="c83b1e15-36f3-4f46-aceb-05aac24c545e" providerId="ADAL" clId="{7EDB42F0-1DAD-4F64-ABA6-3DAC32F02F2D}" dt="2021-09-21T16:04:31.185" v="60"/>
        <pc:sldMkLst>
          <pc:docMk/>
          <pc:sldMk cId="4033334874" sldId="531"/>
        </pc:sldMkLst>
      </pc:sldChg>
      <pc:sldChg chg="add modAnim">
        <pc:chgData name="Khattab, Sherif" userId="c83b1e15-36f3-4f46-aceb-05aac24c545e" providerId="ADAL" clId="{7EDB42F0-1DAD-4F64-ABA6-3DAC32F02F2D}" dt="2021-09-21T16:09:46.790" v="186"/>
        <pc:sldMkLst>
          <pc:docMk/>
          <pc:sldMk cId="2414223724" sldId="534"/>
        </pc:sldMkLst>
      </pc:sldChg>
      <pc:sldChg chg="add">
        <pc:chgData name="Khattab, Sherif" userId="c83b1e15-36f3-4f46-aceb-05aac24c545e" providerId="ADAL" clId="{7EDB42F0-1DAD-4F64-ABA6-3DAC32F02F2D}" dt="2021-09-21T16:05:22.420" v="110"/>
        <pc:sldMkLst>
          <pc:docMk/>
          <pc:sldMk cId="3177405103" sldId="535"/>
        </pc:sldMkLst>
      </pc:sldChg>
      <pc:sldChg chg="addSp delSp modSp add mod">
        <pc:chgData name="Khattab, Sherif" userId="c83b1e15-36f3-4f46-aceb-05aac24c545e" providerId="ADAL" clId="{7EDB42F0-1DAD-4F64-ABA6-3DAC32F02F2D}" dt="2021-09-21T16:11:58.022" v="206" actId="1076"/>
        <pc:sldMkLst>
          <pc:docMk/>
          <pc:sldMk cId="3742099282" sldId="536"/>
        </pc:sldMkLst>
        <pc:picChg chg="add mod">
          <ac:chgData name="Khattab, Sherif" userId="c83b1e15-36f3-4f46-aceb-05aac24c545e" providerId="ADAL" clId="{7EDB42F0-1DAD-4F64-ABA6-3DAC32F02F2D}" dt="2021-09-21T16:11:58.022" v="206" actId="1076"/>
          <ac:picMkLst>
            <pc:docMk/>
            <pc:sldMk cId="3742099282" sldId="536"/>
            <ac:picMk id="7" creationId="{86BCAD15-E5E4-45AF-BB15-419D6488E301}"/>
          </ac:picMkLst>
        </pc:picChg>
        <pc:inkChg chg="del">
          <ac:chgData name="Khattab, Sherif" userId="c83b1e15-36f3-4f46-aceb-05aac24c545e" providerId="ADAL" clId="{7EDB42F0-1DAD-4F64-ABA6-3DAC32F02F2D}" dt="2021-09-21T16:11:37.498" v="200" actId="478"/>
          <ac:inkMkLst>
            <pc:docMk/>
            <pc:sldMk cId="3742099282" sldId="536"/>
            <ac:inkMk id="6" creationId="{8BAEC6B6-A621-46C2-B816-DF61416211BD}"/>
          </ac:inkMkLst>
        </pc:inkChg>
      </pc:sldChg>
      <pc:sldChg chg="add del">
        <pc:chgData name="Khattab, Sherif" userId="c83b1e15-36f3-4f46-aceb-05aac24c545e" providerId="ADAL" clId="{7EDB42F0-1DAD-4F64-ABA6-3DAC32F02F2D}" dt="2021-09-23T16:05:04.761" v="426" actId="2696"/>
        <pc:sldMkLst>
          <pc:docMk/>
          <pc:sldMk cId="2870353729" sldId="537"/>
        </pc:sldMkLst>
      </pc:sldChg>
      <pc:sldChg chg="add del">
        <pc:chgData name="Khattab, Sherif" userId="c83b1e15-36f3-4f46-aceb-05aac24c545e" providerId="ADAL" clId="{7EDB42F0-1DAD-4F64-ABA6-3DAC32F02F2D}" dt="2021-09-23T16:05:04.761" v="426" actId="2696"/>
        <pc:sldMkLst>
          <pc:docMk/>
          <pc:sldMk cId="3729759638" sldId="538"/>
        </pc:sldMkLst>
      </pc:sldChg>
      <pc:sldChg chg="add del">
        <pc:chgData name="Khattab, Sherif" userId="c83b1e15-36f3-4f46-aceb-05aac24c545e" providerId="ADAL" clId="{7EDB42F0-1DAD-4F64-ABA6-3DAC32F02F2D}" dt="2021-09-23T16:05:04.761" v="426" actId="2696"/>
        <pc:sldMkLst>
          <pc:docMk/>
          <pc:sldMk cId="3696636401" sldId="539"/>
        </pc:sldMkLst>
      </pc:sldChg>
      <pc:sldChg chg="add del">
        <pc:chgData name="Khattab, Sherif" userId="c83b1e15-36f3-4f46-aceb-05aac24c545e" providerId="ADAL" clId="{7EDB42F0-1DAD-4F64-ABA6-3DAC32F02F2D}" dt="2021-09-23T16:05:04.761" v="426" actId="2696"/>
        <pc:sldMkLst>
          <pc:docMk/>
          <pc:sldMk cId="4075118613" sldId="540"/>
        </pc:sldMkLst>
      </pc:sldChg>
      <pc:sldChg chg="delSp add del mod">
        <pc:chgData name="Khattab, Sherif" userId="c83b1e15-36f3-4f46-aceb-05aac24c545e" providerId="ADAL" clId="{7EDB42F0-1DAD-4F64-ABA6-3DAC32F02F2D}" dt="2021-09-21T16:11:44.466" v="202" actId="47"/>
        <pc:sldMkLst>
          <pc:docMk/>
          <pc:sldMk cId="3895288894" sldId="541"/>
        </pc:sldMkLst>
        <pc:picChg chg="del">
          <ac:chgData name="Khattab, Sherif" userId="c83b1e15-36f3-4f46-aceb-05aac24c545e" providerId="ADAL" clId="{7EDB42F0-1DAD-4F64-ABA6-3DAC32F02F2D}" dt="2021-09-21T16:11:42.681" v="201" actId="21"/>
          <ac:picMkLst>
            <pc:docMk/>
            <pc:sldMk cId="3895288894" sldId="541"/>
            <ac:picMk id="8" creationId="{E764EC99-EE1B-450E-BEA5-0CED79865555}"/>
          </ac:picMkLst>
        </pc:picChg>
      </pc:sldChg>
      <pc:sldChg chg="delSp add del mod">
        <pc:chgData name="Khattab, Sherif" userId="c83b1e15-36f3-4f46-aceb-05aac24c545e" providerId="ADAL" clId="{7EDB42F0-1DAD-4F64-ABA6-3DAC32F02F2D}" dt="2021-09-21T16:11:01.265" v="192" actId="47"/>
        <pc:sldMkLst>
          <pc:docMk/>
          <pc:sldMk cId="2551136325" sldId="542"/>
        </pc:sldMkLst>
        <pc:picChg chg="del">
          <ac:chgData name="Khattab, Sherif" userId="c83b1e15-36f3-4f46-aceb-05aac24c545e" providerId="ADAL" clId="{7EDB42F0-1DAD-4F64-ABA6-3DAC32F02F2D}" dt="2021-09-21T16:10:59.323" v="191" actId="21"/>
          <ac:picMkLst>
            <pc:docMk/>
            <pc:sldMk cId="2551136325" sldId="542"/>
            <ac:picMk id="7" creationId="{8D2CFE3B-5142-4183-9589-E03C9CDF6A26}"/>
          </ac:picMkLst>
        </pc:picChg>
      </pc:sldChg>
      <pc:sldChg chg="add del">
        <pc:chgData name="Khattab, Sherif" userId="c83b1e15-36f3-4f46-aceb-05aac24c545e" providerId="ADAL" clId="{7EDB42F0-1DAD-4F64-ABA6-3DAC32F02F2D}" dt="2021-09-23T16:05:04.761" v="426" actId="2696"/>
        <pc:sldMkLst>
          <pc:docMk/>
          <pc:sldMk cId="3718964789" sldId="543"/>
        </pc:sldMkLst>
      </pc:sldChg>
      <pc:sldChg chg="modSp new mod modAnim">
        <pc:chgData name="Khattab, Sherif" userId="c83b1e15-36f3-4f46-aceb-05aac24c545e" providerId="ADAL" clId="{7EDB42F0-1DAD-4F64-ABA6-3DAC32F02F2D}" dt="2021-09-21T16:30:41.519" v="373"/>
        <pc:sldMkLst>
          <pc:docMk/>
          <pc:sldMk cId="1993116370" sldId="544"/>
        </pc:sldMkLst>
        <pc:spChg chg="mod">
          <ac:chgData name="Khattab, Sherif" userId="c83b1e15-36f3-4f46-aceb-05aac24c545e" providerId="ADAL" clId="{7EDB42F0-1DAD-4F64-ABA6-3DAC32F02F2D}" dt="2021-09-21T16:30:36.962" v="371" actId="20577"/>
          <ac:spMkLst>
            <pc:docMk/>
            <pc:sldMk cId="1993116370" sldId="544"/>
            <ac:spMk id="2" creationId="{9DAFE8E9-7A1B-4665-A7C1-7B8A2D8D782A}"/>
          </ac:spMkLst>
        </pc:spChg>
        <pc:spChg chg="mod">
          <ac:chgData name="Khattab, Sherif" userId="c83b1e15-36f3-4f46-aceb-05aac24c545e" providerId="ADAL" clId="{7EDB42F0-1DAD-4F64-ABA6-3DAC32F02F2D}" dt="2021-09-21T16:30:20.022" v="364" actId="6549"/>
          <ac:spMkLst>
            <pc:docMk/>
            <pc:sldMk cId="1993116370" sldId="544"/>
            <ac:spMk id="3" creationId="{73F5AF58-D839-4394-96E0-0596804F1CFE}"/>
          </ac:spMkLst>
        </pc:spChg>
      </pc:sldChg>
      <pc:sldChg chg="modSp new mod modAnim">
        <pc:chgData name="Khattab, Sherif" userId="c83b1e15-36f3-4f46-aceb-05aac24c545e" providerId="ADAL" clId="{7EDB42F0-1DAD-4F64-ABA6-3DAC32F02F2D}" dt="2021-09-21T16:31:37.027" v="425"/>
        <pc:sldMkLst>
          <pc:docMk/>
          <pc:sldMk cId="2305561435" sldId="545"/>
        </pc:sldMkLst>
        <pc:spChg chg="mod">
          <ac:chgData name="Khattab, Sherif" userId="c83b1e15-36f3-4f46-aceb-05aac24c545e" providerId="ADAL" clId="{7EDB42F0-1DAD-4F64-ABA6-3DAC32F02F2D}" dt="2021-09-21T16:30:31.613" v="368" actId="20577"/>
          <ac:spMkLst>
            <pc:docMk/>
            <pc:sldMk cId="2305561435" sldId="545"/>
            <ac:spMk id="2" creationId="{FE72B5C7-592C-4275-BD3F-C855D7F89CF4}"/>
          </ac:spMkLst>
        </pc:spChg>
        <pc:spChg chg="mod">
          <ac:chgData name="Khattab, Sherif" userId="c83b1e15-36f3-4f46-aceb-05aac24c545e" providerId="ADAL" clId="{7EDB42F0-1DAD-4F64-ABA6-3DAC32F02F2D}" dt="2021-09-21T16:31:06.256" v="417" actId="27636"/>
          <ac:spMkLst>
            <pc:docMk/>
            <pc:sldMk cId="2305561435" sldId="545"/>
            <ac:spMk id="3" creationId="{1AE6CDF3-A5F6-402E-B54E-30A8D1E440F9}"/>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DBF1D3A5-E2E4-46F9-B996-DBECA100E392}"/>
    <pc:docChg chg="modSld">
      <pc:chgData name="Khattab, Sherif" userId="c83b1e15-36f3-4f46-aceb-05aac24c545e" providerId="ADAL" clId="{DBF1D3A5-E2E4-46F9-B996-DBECA100E392}" dt="2023-01-12T18:45:00.143" v="4" actId="20577"/>
      <pc:docMkLst>
        <pc:docMk/>
      </pc:docMkLst>
      <pc:sldChg chg="addSp modSp mod">
        <pc:chgData name="Khattab, Sherif" userId="c83b1e15-36f3-4f46-aceb-05aac24c545e" providerId="ADAL" clId="{DBF1D3A5-E2E4-46F9-B996-DBECA100E392}" dt="2023-01-12T18:45:00.143" v="4" actId="20577"/>
        <pc:sldMkLst>
          <pc:docMk/>
          <pc:sldMk cId="1330366002" sldId="454"/>
        </pc:sldMkLst>
        <pc:spChg chg="mod">
          <ac:chgData name="Khattab, Sherif" userId="c83b1e15-36f3-4f46-aceb-05aac24c545e" providerId="ADAL" clId="{DBF1D3A5-E2E4-46F9-B996-DBECA100E392}" dt="2023-01-12T18:44:57.704" v="1" actId="20577"/>
          <ac:spMkLst>
            <pc:docMk/>
            <pc:sldMk cId="1330366002" sldId="454"/>
            <ac:spMk id="2" creationId="{00000000-0000-0000-0000-000000000000}"/>
          </ac:spMkLst>
        </pc:spChg>
        <pc:spChg chg="mod">
          <ac:chgData name="Khattab, Sherif" userId="c83b1e15-36f3-4f46-aceb-05aac24c545e" providerId="ADAL" clId="{DBF1D3A5-E2E4-46F9-B996-DBECA100E392}" dt="2023-01-12T18:45:00.143" v="4" actId="20577"/>
          <ac:spMkLst>
            <pc:docMk/>
            <pc:sldMk cId="1330366002" sldId="454"/>
            <ac:spMk id="3" creationId="{00000000-0000-0000-0000-000000000000}"/>
          </ac:spMkLst>
        </pc:spChg>
        <pc:picChg chg="add mod">
          <ac:chgData name="Khattab, Sherif" userId="c83b1e15-36f3-4f46-aceb-05aac24c545e" providerId="ADAL" clId="{DBF1D3A5-E2E4-46F9-B996-DBECA100E392}" dt="2023-01-12T18:44:58.252" v="2"/>
          <ac:picMkLst>
            <pc:docMk/>
            <pc:sldMk cId="1330366002" sldId="454"/>
            <ac:picMk id="5" creationId="{77140C37-C702-13F5-AFEA-3CFD789AF1F0}"/>
          </ac:picMkLst>
        </pc:picChg>
      </pc:sldChg>
    </pc:docChg>
  </pc:docChgLst>
  <pc:docChgLst>
    <pc:chgData name="Khattab, Sherif" userId="c83b1e15-36f3-4f46-aceb-05aac24c545e" providerId="ADAL" clId="{2B91F861-8EEA-9C47-804D-ECA02635D777}"/>
    <pc:docChg chg="modSld">
      <pc:chgData name="Khattab, Sherif" userId="c83b1e15-36f3-4f46-aceb-05aac24c545e" providerId="ADAL" clId="{2B91F861-8EEA-9C47-804D-ECA02635D777}" dt="2021-09-01T06:15:08.041" v="0"/>
      <pc:docMkLst>
        <pc:docMk/>
      </pc:docMkLst>
      <pc:sldChg chg="modSp">
        <pc:chgData name="Khattab, Sherif" userId="c83b1e15-36f3-4f46-aceb-05aac24c545e" providerId="ADAL" clId="{2B91F861-8EEA-9C47-804D-ECA02635D777}" dt="2021-09-01T06:15:08.041" v="0"/>
        <pc:sldMkLst>
          <pc:docMk/>
          <pc:sldMk cId="1330366002" sldId="454"/>
        </pc:sldMkLst>
        <pc:spChg chg="mod">
          <ac:chgData name="Khattab, Sherif" userId="c83b1e15-36f3-4f46-aceb-05aac24c545e" providerId="ADAL" clId="{2B91F861-8EEA-9C47-804D-ECA02635D777}" dt="2021-09-01T06:15:08.041" v="0"/>
          <ac:spMkLst>
            <pc:docMk/>
            <pc:sldMk cId="1330366002" sldId="454"/>
            <ac:spMk id="3" creationId="{00000000-0000-0000-0000-000000000000}"/>
          </ac:spMkLst>
        </pc:spChg>
      </pc:sldChg>
    </pc:docChg>
  </pc:docChgLst>
  <pc:docChgLst>
    <pc:chgData name="Khattab, Sherif" userId="c83b1e15-36f3-4f46-aceb-05aac24c545e" providerId="ADAL" clId="{FD5AE8AC-1844-6342-9A28-590C7FAFB8A2}"/>
    <pc:docChg chg="delSld modSld">
      <pc:chgData name="Khattab, Sherif" userId="c83b1e15-36f3-4f46-aceb-05aac24c545e" providerId="ADAL" clId="{FD5AE8AC-1844-6342-9A28-590C7FAFB8A2}" dt="2021-02-09T19:03:42.899" v="1" actId="2696"/>
      <pc:docMkLst>
        <pc:docMk/>
      </pc:docMkLst>
      <pc:sldChg chg="del">
        <pc:chgData name="Khattab, Sherif" userId="c83b1e15-36f3-4f46-aceb-05aac24c545e" providerId="ADAL" clId="{FD5AE8AC-1844-6342-9A28-590C7FAFB8A2}" dt="2021-02-09T19:03:42.899" v="1" actId="2696"/>
        <pc:sldMkLst>
          <pc:docMk/>
          <pc:sldMk cId="3851230975" sldId="382"/>
        </pc:sldMkLst>
      </pc:sldChg>
      <pc:sldChg chg="del">
        <pc:chgData name="Khattab, Sherif" userId="c83b1e15-36f3-4f46-aceb-05aac24c545e" providerId="ADAL" clId="{FD5AE8AC-1844-6342-9A28-590C7FAFB8A2}" dt="2021-02-09T19:03:42.899" v="1" actId="2696"/>
        <pc:sldMkLst>
          <pc:docMk/>
          <pc:sldMk cId="505724783" sldId="383"/>
        </pc:sldMkLst>
      </pc:sldChg>
      <pc:sldChg chg="del">
        <pc:chgData name="Khattab, Sherif" userId="c83b1e15-36f3-4f46-aceb-05aac24c545e" providerId="ADAL" clId="{FD5AE8AC-1844-6342-9A28-590C7FAFB8A2}" dt="2021-02-09T19:03:42.899" v="1" actId="2696"/>
        <pc:sldMkLst>
          <pc:docMk/>
          <pc:sldMk cId="1591837287" sldId="384"/>
        </pc:sldMkLst>
      </pc:sldChg>
      <pc:sldChg chg="del">
        <pc:chgData name="Khattab, Sherif" userId="c83b1e15-36f3-4f46-aceb-05aac24c545e" providerId="ADAL" clId="{FD5AE8AC-1844-6342-9A28-590C7FAFB8A2}" dt="2021-02-09T19:03:42.899" v="1" actId="2696"/>
        <pc:sldMkLst>
          <pc:docMk/>
          <pc:sldMk cId="1898410716" sldId="385"/>
        </pc:sldMkLst>
      </pc:sldChg>
      <pc:sldChg chg="modSp mod">
        <pc:chgData name="Khattab, Sherif" userId="c83b1e15-36f3-4f46-aceb-05aac24c545e" providerId="ADAL" clId="{FD5AE8AC-1844-6342-9A28-590C7FAFB8A2}" dt="2021-02-09T19:03:12.921" v="0" actId="20577"/>
        <pc:sldMkLst>
          <pc:docMk/>
          <pc:sldMk cId="3652489610" sldId="506"/>
        </pc:sldMkLst>
        <pc:spChg chg="mod">
          <ac:chgData name="Khattab, Sherif" userId="c83b1e15-36f3-4f46-aceb-05aac24c545e" providerId="ADAL" clId="{FD5AE8AC-1844-6342-9A28-590C7FAFB8A2}" dt="2021-02-09T19:03:12.921" v="0" actId="20577"/>
          <ac:spMkLst>
            <pc:docMk/>
            <pc:sldMk cId="3652489610" sldId="506"/>
            <ac:spMk id="3" creationId="{9FDE3B14-90B9-4B5A-83C7-6E633E32EA28}"/>
          </ac:spMkLst>
        </pc:spChg>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16.312"/>
    </inkml:context>
    <inkml:brush xml:id="br0">
      <inkml:brushProperty name="width" value="0.1" units="cm"/>
      <inkml:brushProperty name="height" value="0.1" units="cm"/>
      <inkml:brushProperty name="color" value="#FF0066"/>
    </inkml:brush>
  </inkml:definitions>
  <inkml:trace contextRef="#ctx0" brushRef="#br0">1488 141 6912 0 0,'0'0'11106'0'0,"-1"-1"-11022"0"0,-11-3-35 0 0,0 1 0 0 0,-23-3-1 0 0,15 2 25 0 0,14 4-24 0 0,-1 0 1 0 0,0 0-1 0 0,1 1 1 0 0,-1 0-1 0 0,1 0 1 0 0,-1 0 0 0 0,-9 4-1 0 0,-21 3 113 0 0,-19-2 15 0 0,-30 2-108 0 0,60-7-63 0 0,-41 7-1 0 0,46-4-5 0 0,0-2 0 0 0,1 0 0 0 0,-36-2-1 0 0,-15-1-53 0 0,46 2 11 0 0,-45-5 0 0 0,-11-1 35 0 0,37 3 95 0 0,-38 0-12 0 0,-18-1-81 0 0,66 2 6 0 0,-54 5 0 0 0,4 0 0 0 0,54-5 0 0 0,-34 2 0 0 0,36 1 0 0 0,18-2 0 0 0,-1 1 0 0 0,1 0 0 0 0,0 0 0 0 0,-13 4 0 0 0,21-4 1 0 0,-1 0-1 0 0,0-1 0 0 0,0 1 0 0 0,0-1 0 0 0,0 1 0 0 0,0-1 0 0 0,-4 0 0 0 0,-1 0-3 0 0,-1 0 0 0 0,1 0 0 0 0,-1 1 0 0 0,-14 4 0 0 0,17-2-43 0 0,5-3 169 0 0,12-8 9 0 0,5-1-74 0 0,0 1 0 0 0,25-10 0 0 0,13-6 220 0 0,5-4 21 0 0,17-10 53 0 0,-25 14 161 0 0,-35 17-138 0 0,19-11-1 0 0,-34 18-359 0 0,-1-1-1 0 0,1 1 0 0 0,-1 0 1 0 0,1-1-1 0 0,0 1 0 0 0,-1 0 1 0 0,1 0-1 0 0,0-1 0 0 0,-1 1 1 0 0,1 0-1 0 0,0 0 1 0 0,-1 0-1 0 0,1 0 0 0 0,0 0 1 0 0,0 0-1 0 0,-1 0 0 0 0,1 0 1 0 0,0 0-1 0 0,-1 1 0 0 0,2-1 1 0 0,-1 0 23 0 0,2 0 549 0 0,-15 6-431 0 0,5-3-128 0 0,0 0 1 0 0,-1 1-1 0 0,-8 7 0 0 0,-17 7 46 0 0,3-3-66 0 0,1 0-7 0 0,-1-2 0 0 0,-53 16-1 0 0,54-16 61 0 0,6-3 42 0 0,20-10-18 0 0,0 1-1 0 0,0 0 1 0 0,0 0-1 0 0,0 0 1 0 0,1 1-1 0 0,-1-1 1 0 0,0 1-1 0 0,1-1 1 0 0,-1 1-1 0 0,-4 4 759 0 0,7-5-833 0 0,0-1 0 0 0,0 0-1 0 0,0 1 1 0 0,0-1 0 0 0,0 0 0 0 0,0 0-1 0 0,0 1 1 0 0,0-1 0 0 0,0 0 0 0 0,0 1-1 0 0,0-1 1 0 0,0 0 0 0 0,0 1-1 0 0,0-1 1 0 0,0 0 0 0 0,0 0 0 0 0,0 1-1 0 0,1-1 1 0 0,-1 0 0 0 0,0 0-1 0 0,0 1 1 0 0,0-1 0 0 0,0 0 0 0 0,1 0-1 0 0,-1 1 1 0 0,0-1 0 0 0,0 0 0 0 0,0 0-1 0 0,1 1 1 0 0,-1-1 0 0 0,7 9 132 0 0,-3-4-73 0 0,1 0 0 0 0,1-1 0 0 0,-1 0 0 0 0,1 1 0 0 0,11 5 1 0 0,35 15 315 0 0,17 6-346 0 0,114 44-1823 0 0,-169-70 1056 0 0,1-1 0 0 0,22 3 0 0 0,-23-4-236 0 0,-8-3 604 0 0,0 1-1 0 0,0-1 1 0 0,-1 0-1 0 0,1 0 1 0 0,0-1-1 0 0,0 0 1 0 0,0 0-1 0 0,0 0 1 0 0,-1 0-1 0 0,11-5 1 0 0,25-12-1669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1.324"/>
    </inkml:context>
    <inkml:brush xml:id="br0">
      <inkml:brushProperty name="width" value="0.1" units="cm"/>
      <inkml:brushProperty name="height" value="0.1" units="cm"/>
      <inkml:brushProperty name="color" value="#FF0066"/>
    </inkml:brush>
  </inkml:definitions>
  <inkml:trace contextRef="#ctx0" brushRef="#br0">0 0 1376 0 0,'15'8'7909'0'0,"-16"-5"-6792"0"0,1-1 0 0 0,-1 1 0 0 0,1 0 0 0 0,0 0 1 0 0,0 0-1 0 0,0 3 0 0 0,8 34 1468 0 0,-3-16-2176 0 0,3 13-15 0 0,-5-24-369 0 0,0 0 0 0 0,1 24-1 0 0,15 150 38 0 0,-5-66-40 0 0,-4-25 54 0 0,14 316 246 0 0,-63 240-477 0 0,29-532 20 0 0,4 191-1595 0 0,6-230-3003 0 0,0-31-1419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400"/>
    </inkml:context>
    <inkml:brush xml:id="br0">
      <inkml:brushProperty name="width" value="0.1" units="cm"/>
      <inkml:brushProperty name="height" value="0.1" units="cm"/>
      <inkml:brushProperty name="color" value="#FF0066"/>
    </inkml:brush>
  </inkml:definitions>
  <inkml:trace contextRef="#ctx0" brushRef="#br0">246 216 16128 0 0,'0'0'737'0'0,"2"0"-15"0"0,63-10-330 0 0,151-17 3211 0 0,39 18-2590 0 0,2 18-715 0 0,-51 0 274 0 0,-11-11 432 0 0,-64 1-419 0 0,506-44 544 0 0,-617 43-1129 0 0,454-63 0 0 0,-382 47 64 0 0,27-5 64 0 0,-28 0 372 0 0,-72 16-328 0 0,-18 6-92 0 0,-1 2-13 0 0,1 14-62 0 0,1-1-1 0 0,6 26 1 0 0,1 11-6 0 0,31 368 1 0 0,26 82-632 0 0,-33-331 388 0 0,-10-59 136 0 0,-12-56 10 0 0,4-1-1 0 0,1 0 0 0 0,31 65 1 0 0,-20-52-89 0 0,7 14-80 0 0,48 118-278 0 0,-80-193 529 0 0,9 21-107 0 0,-6-15 38 0 0,0-1 0 0 0,-1 1 0 0 0,3 14 0 0 0,11 55-1032 0 0,-17-79 1148 0 0,-1 0-1 0 0,0 0 1 0 0,0 0 0 0 0,0 1-1 0 0,0-1 1 0 0,0 0 0 0 0,0 0-1 0 0,0 0 1 0 0,-1 0 0 0 0,1 1-1 0 0,-1-1 1 0 0,0 0 0 0 0,1 0-1 0 0,-1 0 1 0 0,0 0 0 0 0,0 0-1 0 0,0-1 1 0 0,0 1 0 0 0,-1 0-1 0 0,1 0 1 0 0,0-1 0 0 0,-1 1-1 0 0,1 0 1 0 0,-1-1 0 0 0,0 0-1 0 0,0 1 1 0 0,-2 1 0 0 0,-5 1-37 0 0,1 0 0 0 0,-1-1 0 0 0,0 0 0 0 0,0 0 0 0 0,-11 2 0 0 0,4-1 36 0 0,-4-1-96 0 0,1-1-1 0 0,-1 0 0 0 0,-24-2 1 0 0,42 0 60 0 0,-276-15 332 0 0,157-3-185 0 0,-15 0 0 0 0,-174-13-69 0 0,195 20-65 0 0,-270-19 64 0 0,-506 20 891 0 0,71 8 502 0 0,778 0-2088 0 0,1-1-1 0 0,-56-12 1 0 0,51 3-1255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781"/>
    </inkml:context>
    <inkml:brush xml:id="br0">
      <inkml:brushProperty name="width" value="0.1" units="cm"/>
      <inkml:brushProperty name="height" value="0.1" units="cm"/>
      <inkml:brushProperty name="color" value="#FF0066"/>
    </inkml:brush>
  </inkml:definitions>
  <inkml:trace contextRef="#ctx0" brushRef="#br0">1 1 24911 0 0,'0'0'2498'0'0,"1"0"-2291"0"0,1 0-200 0 0,0 0-1 0 0,-1 0 0 0 0,1 0 0 0 0,-1 0 0 0 0,1 1 0 0 0,0-1 0 0 0,-1 0 1 0 0,1 1-1 0 0,-1-1 0 0 0,1 1 0 0 0,-1 0 0 0 0,0-1 0 0 0,1 1 0 0 0,-1 0 0 0 0,1 0 1 0 0,-1 0-1 0 0,0 0 0 0 0,0 0 0 0 0,2 2 0 0 0,-1-1 30 0 0,4 4-64 0 0,-1 0 0 0 0,-1 0-1 0 0,1 1 1 0 0,-1-1 0 0 0,0 1-1 0 0,0 0 1 0 0,-1 0 0 0 0,0 0-1 0 0,0 1 1 0 0,0-1 0 0 0,-1 1 0 0 0,1 8-1 0 0,2 13-480 0 0,1 54 0 0 0,-6-83 514 0 0,-1 93-94 0 0,-1-26 23 0 0,-8 122 179 0 0,4-98-52 0 0,-5 39-185 0 0,3-58-1532 0 0,7-42-783 0 0,-4-6-5691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252"/>
    </inkml:context>
    <inkml:brush xml:id="br0">
      <inkml:brushProperty name="width" value="0.1" units="cm"/>
      <inkml:brushProperty name="height" value="0.1" units="cm"/>
      <inkml:brushProperty name="color" value="#FF0066"/>
    </inkml:brush>
  </inkml:definitions>
  <inkml:trace contextRef="#ctx0" brushRef="#br0">337 172 19375 0 0,'0'0'1944'0'0,"-1"-2"-1778"0"0,-1-1-124 0 0,0 0 0 0 0,1 0 1 0 0,-1 0-1 0 0,1 0 0 0 0,0-1 0 0 0,0 1 1 0 0,0-1-1 0 0,0 1 0 0 0,0-1 0 0 0,1 1 1 0 0,0-1-1 0 0,-1 1 0 0 0,1-1 1 0 0,1 1-1 0 0,-1-1 0 0 0,0 1 0 0 0,1-1 1 0 0,1-4-1 0 0,0 3 23 0 0,-1-1-1 0 0,1 1 1 0 0,0 0-1 0 0,1 0 1 0 0,-1 0 0 0 0,1 0-1 0 0,0 0 1 0 0,1 0-1 0 0,-1 1 1 0 0,1-1 0 0 0,4-3-1 0 0,-2 3 39 0 0,0 1 1 0 0,0 0-1 0 0,1 0 0 0 0,0 1 0 0 0,-1 0 0 0 0,1 0 0 0 0,1 0 0 0 0,-1 1 0 0 0,0 0 0 0 0,0 0 0 0 0,1 1 1 0 0,-1 0-1 0 0,1 1 0 0 0,11 0 0 0 0,-4 0 120 0 0,-1 1 0 0 0,1 0 1 0 0,-1 2-1 0 0,0 0 0 0 0,0 0 0 0 0,25 10 1 0 0,-17-4-200 0 0,42 24 1 0 0,-59-29-62 0 0,1-1-1 0 0,0 1 1 0 0,-1 0-1 0 0,0 1 1 0 0,0 0 0 0 0,0-1-1 0 0,-1 1 1 0 0,1 1-1 0 0,-1-1 1 0 0,-1 1-1 0 0,1 0 1 0 0,3 6-1 0 0,-6-8 25 0 0,0 0 0 0 0,0 0 0 0 0,0 0 0 0 0,-1-1 0 0 0,1 1 0 0 0,-1 0 0 0 0,0 0 0 0 0,0 0 0 0 0,0 0 0 0 0,-1 0 0 0 0,1 0 0 0 0,-1 0 0 0 0,0-1 0 0 0,0 1 1 0 0,-1 0-1 0 0,1 0 0 0 0,-1-1 0 0 0,1 1 0 0 0,-1-1 0 0 0,0 1 0 0 0,-1-1 0 0 0,1 0 0 0 0,-4 4 0 0 0,-6 6-39 0 0,-1 0 0 0 0,0-1 0 0 0,-26 18 1 0 0,34-25 49 0 0,-16 8 131 0 0,-43 23 0 0 0,29-18 16 0 0,-299 133 334 0 0,288-133-465 0 0,-81 32-2655 0 0,103-41 1138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617"/>
    </inkml:context>
    <inkml:brush xml:id="br0">
      <inkml:brushProperty name="width" value="0.1" units="cm"/>
      <inkml:brushProperty name="height" value="0.1" units="cm"/>
      <inkml:brushProperty name="color" value="#FF0066"/>
    </inkml:brush>
  </inkml:definitions>
  <inkml:trace contextRef="#ctx0" brushRef="#br0">1 0 21743 0 0,'0'0'1966'0'0,"1"2"-1509"0"0,3 10 158 0 0,0 0 0 0 0,2 16-1 0 0,6 17 543 0 0,-8-28-1196 0 0,0 1-1 0 0,-1 0 1 0 0,2 25 0 0 0,2 21-61 0 0,-4-39 91 0 0,1 35 0 0 0,-1 2 12 0 0,-1-35-234 0 0,-2-22 75 0 0,0 0 0 0 0,1 0 0 0 0,-1 0 0 0 0,1 0 1 0 0,0 1-1 0 0,0-2 0 0 0,0 1 0 0 0,1 0 0 0 0,0 0 1 0 0,0 0-1 0 0,4 6 0 0 0,-1-2-1057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1.324"/>
    </inkml:context>
    <inkml:brush xml:id="br0">
      <inkml:brushProperty name="width" value="0.1" units="cm"/>
      <inkml:brushProperty name="height" value="0.1" units="cm"/>
      <inkml:brushProperty name="color" value="#FF0066"/>
    </inkml:brush>
  </inkml:definitions>
  <inkml:trace contextRef="#ctx0" brushRef="#br0">0 0 1376 0 0,'15'8'7909'0'0,"-16"-5"-6792"0"0,1-1 0 0 0,-1 1 0 0 0,1 0 0 0 0,0 0 1 0 0,0 0-1 0 0,0 3 0 0 0,8 34 1468 0 0,-3-16-2176 0 0,3 13-15 0 0,-5-24-369 0 0,0 0 0 0 0,1 24-1 0 0,15 150 38 0 0,-5-66-40 0 0,-4-25 54 0 0,14 316 246 0 0,-63 240-477 0 0,29-532 20 0 0,4 191-1595 0 0,6-230-3003 0 0,0-31-1419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585"/>
    </inkml:context>
    <inkml:brush xml:id="br0">
      <inkml:brushProperty name="width" value="0.1" units="cm"/>
      <inkml:brushProperty name="height" value="0.1" units="cm"/>
      <inkml:brushProperty name="color" value="#FF0066"/>
    </inkml:brush>
  </inkml:definitions>
  <inkml:trace contextRef="#ctx0" brushRef="#br0">0 245 16439 0 0,'0'0'1892'0'0,"2"0"-1154"0"0,4-2 384 0 0,4-2-593 0 0,-1 1-1 0 0,1 0 0 0 0,0 1 0 0 0,1 0 0 0 0,13 0 1 0 0,25 6 437 0 0,-35-3-763 0 0,-1 0 1 0 0,1 0-1 0 0,13-2 1 0 0,2 0 167 0 0,39 3 0 0 0,-7 0-177 0 0,19-1-178 0 0,238-11 42 0 0,-227 3-58 0 0,63-8 0 0 0,-142 13-22 0 0,0 0-120 0 0,1-1 0 0 0,-1 1 1 0 0,-1-2-1 0 0,14-5 1 0 0,-23 8-290 0 0,-1-5-445 0 0,-1 5 855 0 0,0 1-1 0 0,0 0 1 0 0,1-1 0 0 0,-1 1 0 0 0,0 0-1 0 0,0-1 1 0 0,0 1 0 0 0,0-1 0 0 0,0 1 0 0 0,0 0-1 0 0,0-1 1 0 0,0 1 0 0 0,0-1 0 0 0,0 1-1 0 0,-1 0 1 0 0,1-1 0 0 0,0 1 0 0 0,0 0-1 0 0,0-1 1 0 0,0 1 0 0 0,0 0 0 0 0,-1-1-1 0 0,1 1 1 0 0,0 0 0 0 0,0-1 0 0 0,-1 1 0 0 0,1 0-1 0 0,-7-6-128 0 0,0 0-1 0 0,0 1 1 0 0,0 0-1 0 0,-1 1 0 0 0,0 0 1 0 0,1 0-1 0 0,-15-4 1 0 0,-4-4-70 0 0,-1 0-215 0 0,-33-10 0 0 0,-5-2-615 0 0,23 8 694 0 0,25 10 250 0 0,-24-12 0 0 0,38 17 106 0 0,0-1 0 0 0,-1 1 0 0 0,1 0 0 0 0,0-1 0 0 0,-7 0 0 0 0,1 0 0 0 0,4-1 598 0 0,7 3-513 0 0,71 4 640 0 0,-36 1-88 0 0,-13 0-250 0 0,20 4-59 0 0,-29-5-188 0 0,-13-3-100 0 0,0 0 1 0 0,0 0 0 0 0,1-1-1 0 0,-1 1 1 0 0,0-1-1 0 0,1 1 1 0 0,3-1-1 0 0,57 4 1448 0 0,-36-1-897 0 0,-19 0-372 0 0,-8-2-196 0 0,1-1 0 0 0,0 0 0 0 0,-1 1 0 0 0,1-1 0 0 0,-1 0 0 0 0,1 0 0 0 0,-1 1 0 0 0,1-1 1 0 0,0 0-1 0 0,-1 0 0 0 0,1 0 0 0 0,0 0 0 0 0,-1 0 0 0 0,1 0 0 0 0,0 0 0 0 0,-1 0 0 0 0,2 0 1 0 0,0 13 278 0 0,-2-11-281 0 0,0 0 0 0 0,0 0 0 0 0,0 0 0 0 0,-1 0 0 0 0,1 0 0 0 0,-1 0 0 0 0,0-1 0 0 0,1 1 0 0 0,-1 0 0 0 0,0 0 0 0 0,0 0 0 0 0,0-1 0 0 0,-2 3 0 0 0,-19 19 5 0 0,4-6-38 0 0,-14 18-51 0 0,-41 48 102 0 0,56-63-237 0 0,0-1-1 0 0,-21 16 1 0 0,20-19-72 0 0,0 1 1 0 0,-18 24-1 0 0,-20 26-1922 0 0,41-48 320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400"/>
    </inkml:context>
    <inkml:brush xml:id="br0">
      <inkml:brushProperty name="width" value="0.1" units="cm"/>
      <inkml:brushProperty name="height" value="0.1" units="cm"/>
      <inkml:brushProperty name="color" value="#FF0066"/>
    </inkml:brush>
  </inkml:definitions>
  <inkml:trace contextRef="#ctx0" brushRef="#br0">246 216 16128 0 0,'0'0'737'0'0,"2"0"-15"0"0,63-10-330 0 0,151-17 3211 0 0,39 18-2590 0 0,2 18-715 0 0,-51 0 274 0 0,-11-11 432 0 0,-64 1-419 0 0,506-44 544 0 0,-617 43-1129 0 0,454-63 0 0 0,-382 47 64 0 0,27-5 64 0 0,-28 0 372 0 0,-72 16-328 0 0,-18 6-92 0 0,-1 2-13 0 0,1 14-62 0 0,1-1-1 0 0,6 26 1 0 0,1 11-6 0 0,31 368 1 0 0,26 82-632 0 0,-33-331 388 0 0,-10-59 136 0 0,-12-56 10 0 0,4-1-1 0 0,1 0 0 0 0,31 65 1 0 0,-20-52-89 0 0,7 14-80 0 0,48 118-278 0 0,-80-193 529 0 0,9 21-107 0 0,-6-15 38 0 0,0-1 0 0 0,-1 1 0 0 0,3 14 0 0 0,11 55-1032 0 0,-17-79 1148 0 0,-1 0-1 0 0,0 0 1 0 0,0 0 0 0 0,0 1-1 0 0,0-1 1 0 0,0 0 0 0 0,0 0-1 0 0,0 0 1 0 0,-1 0 0 0 0,1 1-1 0 0,-1-1 1 0 0,0 0 0 0 0,1 0-1 0 0,-1 0 1 0 0,0 0 0 0 0,0 0-1 0 0,0-1 1 0 0,0 1 0 0 0,-1 0-1 0 0,1 0 1 0 0,0-1 0 0 0,-1 1-1 0 0,1 0 1 0 0,-1-1 0 0 0,0 0-1 0 0,0 1 1 0 0,-2 1 0 0 0,-5 1-37 0 0,1 0 0 0 0,-1-1 0 0 0,0 0 0 0 0,0 0 0 0 0,-11 2 0 0 0,4-1 36 0 0,-4-1-96 0 0,1-1-1 0 0,-1 0 0 0 0,-24-2 1 0 0,42 0 60 0 0,-276-15 332 0 0,157-3-185 0 0,-15 0 0 0 0,-174-13-69 0 0,195 20-65 0 0,-270-19 64 0 0,-506 20 891 0 0,71 8 502 0 0,778 0-2088 0 0,1-1-1 0 0,-56-12 1 0 0,51 3-1255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781"/>
    </inkml:context>
    <inkml:brush xml:id="br0">
      <inkml:brushProperty name="width" value="0.1" units="cm"/>
      <inkml:brushProperty name="height" value="0.1" units="cm"/>
      <inkml:brushProperty name="color" value="#FF0066"/>
    </inkml:brush>
  </inkml:definitions>
  <inkml:trace contextRef="#ctx0" brushRef="#br0">1 1 24911 0 0,'0'0'2498'0'0,"1"0"-2291"0"0,1 0-200 0 0,0 0-1 0 0,-1 0 0 0 0,1 0 0 0 0,-1 0 0 0 0,1 1 0 0 0,0-1 0 0 0,-1 0 1 0 0,1 1-1 0 0,-1-1 0 0 0,1 1 0 0 0,-1 0 0 0 0,0-1 0 0 0,1 1 0 0 0,-1 0 0 0 0,1 0 1 0 0,-1 0-1 0 0,0 0 0 0 0,0 0 0 0 0,2 2 0 0 0,-1-1 30 0 0,4 4-64 0 0,-1 0 0 0 0,-1 0-1 0 0,1 1 1 0 0,-1-1 0 0 0,0 1-1 0 0,0 0 1 0 0,-1 0 0 0 0,0 0-1 0 0,0 1 1 0 0,0-1 0 0 0,-1 1 0 0 0,1 8-1 0 0,2 13-480 0 0,1 54 0 0 0,-6-83 514 0 0,-1 93-94 0 0,-1-26 23 0 0,-8 122 179 0 0,4-98-52 0 0,-5 39-185 0 0,3-58-1532 0 0,7-42-783 0 0,-4-6-5691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7.206"/>
    </inkml:context>
    <inkml:brush xml:id="br0">
      <inkml:brushProperty name="width" value="0.1" units="cm"/>
      <inkml:brushProperty name="height" value="0.1" units="cm"/>
      <inkml:brushProperty name="color" value="#FF0066"/>
    </inkml:brush>
  </inkml:definitions>
  <inkml:trace contextRef="#ctx0" brushRef="#br0">116 0 8752 0 0,'0'3'13197'0'0,"4"111"-10533"0"0,3 38-2566 0 0,-7-132-94 0 0,-12 321 436 0 0,-52 155-322 0 0,59-461-238 0 0,-25 135-2263 0 0,21-133-3233 0 0,3-2-1770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186"/>
    </inkml:context>
    <inkml:brush xml:id="br0">
      <inkml:brushProperty name="width" value="0.1" units="cm"/>
      <inkml:brushProperty name="height" value="0.1" units="cm"/>
      <inkml:brushProperty name="color" value="#FF0066"/>
    </inkml:brush>
  </inkml:definitions>
  <inkml:trace contextRef="#ctx0" brushRef="#br0">206 134 16328 0 0,'0'0'1989'0'0,"2"1"-1771"0"0,5 1-111 0 0,0 0 0 0 0,0-1-1 0 0,0 1 1 0 0,0-1 0 0 0,0-1-1 0 0,13 1 1 0 0,46-8 306 0 0,-12 0-97 0 0,817-56 4599 0 0,-348 24-3804 0 0,-411 31-1035 0 0,61-3-46 0 0,-81 8-30 0 0,135-3 0 0 0,79 6 984 0 0,-306 15-920 0 0,-2-9 19 0 0,0 1 1 0 0,-1 0-1 0 0,1-1 0 0 0,-6 9 0 0 0,5-10-23 0 0,0 1 1 0 0,1 0-1 0 0,-1 0 0 0 0,1 0 0 0 0,-1 8 0 0 0,-3 17-245 0 0,2-11-2 0 0,1 0 1 0 0,0 26-1 0 0,-3 60 152 0 0,1 3-2 0 0,-5 176-526 0 0,2 80-319 0 0,23-213 574 0 0,-11-125 265 0 0,12 66-20 0 0,2 19-19 0 0,-13-62 103 0 0,15 65 1 0 0,-17-99-21 0 0,-1 0 1 0 0,0-1 0 0 0,-1 21 0 0 0,1 3-52 0 0,0 44 69 0 0,-2-70-12 0 0,-1 0-1 0 0,-1 0 1 0 0,0 0 0 0 0,-4 15 0 0 0,4-22-14 0 0,0-1 0 0 0,0 0 0 0 0,0-1 0 0 0,-1 1 0 0 0,0 0 1 0 0,0-1-1 0 0,0 0 0 0 0,-1 1 0 0 0,1-1 0 0 0,-1-1 0 0 0,0 1 0 0 0,0 0 0 0 0,0-1 0 0 0,0 0 0 0 0,-1 0 0 0 0,1 0 0 0 0,-1 0 0 0 0,0-1 0 0 0,-7 3 0 0 0,3-2-4 0 0,0-1 0 0 0,0 0 0 0 0,0 0 0 0 0,0-1 0 0 0,0 0 0 0 0,0-1 0 0 0,-1 0 0 0 0,1 0 0 0 0,0-1 0 0 0,-15-2 0 0 0,-23-7 60 0 0,-53-12 216 0 0,-345-66 863 0 0,-53 39 209 0 0,369 43-1085 0 0,-104-3 165 0 0,6 7-321 0 0,-169-4-100 0 0,278 5-12 0 0,-88-6-912 0 0,197 6 495 0 0,1 0 0 0 0,-1-1 1 0 0,1 1-1 0 0,0-2 0 0 0,0 1 0 0 0,0-1 0 0 0,0 0 0 0 0,0-1 1 0 0,1 0-1 0 0,-14-9 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790"/>
    </inkml:context>
    <inkml:brush xml:id="br0">
      <inkml:brushProperty name="width" value="0.1" units="cm"/>
      <inkml:brushProperty name="height" value="0.1" units="cm"/>
      <inkml:brushProperty name="color" value="#FF0066"/>
    </inkml:brush>
  </inkml:definitions>
  <inkml:trace contextRef="#ctx0" brushRef="#br0">450 127 5984 0 0,'-8'-4'4102'0'0,"8"4"-4001"0"0,0 0 1 0 0,0-1-1 0 0,0 1 1 0 0,0 0-1 0 0,0 0 1 0 0,0-1-1 0 0,0 1 1 0 0,0 0-1 0 0,0 0 1 0 0,1-3 811 0 0,-1 3-811 0 0,0-1 151 0 0,1 0 0 0 0,-1 1 0 0 0,0-1 0 0 0,0 0 0 0 0,0 0 0 0 0,0 0 0 0 0,0 1 0 0 0,1-1 0 0 0,-2 0 0 0 0,1 0 0 0 0,0 0 0 0 0,0 0 0 0 0,0-1 0 0 0,-1-3 106 0 0,-1-1 0 0 0,0 1-1 0 0,1-1 1 0 0,-2 1-1 0 0,1 0 1 0 0,0 0 0 0 0,-1 0-1 0 0,0 0 1 0 0,0 0 0 0 0,-1 1-1 0 0,1-1 1 0 0,-1 1 0 0 0,-8-7-1 0 0,7 7-257 0 0,0 1 0 0 0,0 0 0 0 0,-1 0 0 0 0,1 0 0 0 0,-1 1 0 0 0,0-1 1 0 0,0 1-1 0 0,0 1 0 0 0,0-1 0 0 0,0 1 0 0 0,0 0 0 0 0,-10 0 0 0 0,1 1-10 0 0,1 1 0 0 0,-1 1-1 0 0,1 0 1 0 0,-19 6 0 0 0,18-4-117 0 0,2 1 0 0 0,-19 9 0 0 0,16-7 12 0 0,5-2 14 0 0,1 1 0 0 0,-1 0 1 0 0,2 1-1 0 0,-1 0 0 0 0,1 0 0 0 0,0 1 0 0 0,0 0 0 0 0,1 1 0 0 0,0-1 0 0 0,1 2 0 0 0,0-1 0 0 0,0 1 0 0 0,1 0 0 0 0,0 1 1 0 0,-6 15-1 0 0,10-20 12 0 0,0-1 0 0 0,1 1 0 0 0,0 0 0 0 0,0 0 0 0 0,0-1 0 0 0,1 1 0 0 0,0 0 0 0 0,0 0 0 0 0,0 0 0 0 0,1 0 0 0 0,0-1 0 0 0,0 1 0 0 0,0 0 1 0 0,1-1-1 0 0,0 1 0 0 0,0-1 0 0 0,3 6 0 0 0,2 4 161 0 0,2 0 1 0 0,0-1-1 0 0,0 0 0 0 0,19 21 1 0 0,-16-22-1 0 0,0-1 0 0 0,1 0 0 0 0,15 10 0 0 0,-3-1-161 0 0,16 11-55 0 0,28 7-822 0 0,-60-34 417 0 0,1-1-1 0 0,0-1 1 0 0,1 1 0 0 0,-1-2 0 0 0,15 3-1 0 0,-5-4-4633 0 0,-4-1-1575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9.172"/>
    </inkml:context>
    <inkml:brush xml:id="br0">
      <inkml:brushProperty name="width" value="0.1" units="cm"/>
      <inkml:brushProperty name="height" value="0.1" units="cm"/>
      <inkml:brushProperty name="color" value="#FF0066"/>
    </inkml:brush>
  </inkml:definitions>
  <inkml:trace contextRef="#ctx0" brushRef="#br0">142 36 18775 0 0,'0'0'1882'0'0,"-2"1"-1725"0"0,-6 4-253 0 0,0 0 0 0 0,0 0 0 0 0,0 1 0 0 0,1 0 0 0 0,0 0 0 0 0,1 1 0 0 0,-1 0 0 0 0,1 0 0 0 0,-9 14 0 0 0,-2 6-618 0 0,12-20 541 0 0,0 0 0 0 0,1 1 1 0 0,-5 10-1 0 0,5-9 139 0 0,0 1-1 0 0,1 0 1 0 0,1 0 0 0 0,0 0 0 0 0,0 0-1 0 0,-1 16 1 0 0,3-21 128 0 0,1 0 1 0 0,-1 0-1 0 0,1 0 1 0 0,0 0-1 0 0,0 0 0 0 0,0-1 1 0 0,0 1-1 0 0,1 0 1 0 0,0-1-1 0 0,0 1 0 0 0,0-1 1 0 0,1 1-1 0 0,0-1 1 0 0,-1 0-1 0 0,6 6 0 0 0,-6-9-31 0 0,1 1-1 0 0,-1 0 1 0 0,0-1-1 0 0,0 0 1 0 0,1 1-1 0 0,-1-1 1 0 0,1 0-1 0 0,-1 0 1 0 0,1 0-1 0 0,-1-1 0 0 0,1 1 1 0 0,-1-1-1 0 0,1 1 1 0 0,0-1-1 0 0,-1 0 1 0 0,1 0-1 0 0,0 0 1 0 0,-1 0-1 0 0,6-1 1 0 0,2-1 180 0 0,1 0 1 0 0,-1-1 0 0 0,14-5-1 0 0,-9 1 119 0 0,-1 0 1 0 0,0-1-1 0 0,20-15 0 0 0,-10 6 135 0 0,-13 10-157 0 0,-1 0-1 0 0,0-1 1 0 0,-1-1 0 0 0,1 0 0 0 0,13-18 0 0 0,-18 21-158 0 0,-1 0 0 0 0,0 0-1 0 0,0-1 1 0 0,-1 0 0 0 0,1 0-1 0 0,-1 0 1 0 0,-1 0 0 0 0,0 0 0 0 0,0-1-1 0 0,2-12 1 0 0,-4 17-147 0 0,0 0 0 0 0,-1 0 0 0 0,1 0 0 0 0,-1 0 0 0 0,1 0 0 0 0,-1 0 0 0 0,0 0 0 0 0,0 0 0 0 0,0 0 0 0 0,-1 1 0 0 0,1-1 0 0 0,-1 0 0 0 0,1 1 0 0 0,-1-1 0 0 0,0 1 0 0 0,0-1 0 0 0,0 1 0 0 0,-5-4 0 0 0,-3-2-135 0 0,-1-1 1 0 0,-20-11-1 0 0,31 20 97 0 0,-9-5-466 0 0,1 1 0 0 0,0 0 0 0 0,-1 1 0 0 0,-13-4 0 0 0,-8-2-917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252"/>
    </inkml:context>
    <inkml:brush xml:id="br0">
      <inkml:brushProperty name="width" value="0.1" units="cm"/>
      <inkml:brushProperty name="height" value="0.1" units="cm"/>
      <inkml:brushProperty name="color" value="#FF0066"/>
    </inkml:brush>
  </inkml:definitions>
  <inkml:trace contextRef="#ctx0" brushRef="#br0">337 172 19375 0 0,'0'0'1944'0'0,"-1"-2"-1778"0"0,-1-1-124 0 0,0 0 0 0 0,1 0 1 0 0,-1 0-1 0 0,1 0 0 0 0,0-1 0 0 0,0 1 1 0 0,0-1-1 0 0,0 1 0 0 0,0-1 0 0 0,1 1 1 0 0,0-1-1 0 0,-1 1 0 0 0,1-1 1 0 0,1 1-1 0 0,-1-1 0 0 0,0 1 0 0 0,1-1 1 0 0,1-4-1 0 0,0 3 23 0 0,-1-1-1 0 0,1 1 1 0 0,0 0-1 0 0,1 0 1 0 0,-1 0 0 0 0,1 0-1 0 0,0 0 1 0 0,1 0-1 0 0,-1 1 1 0 0,1-1 0 0 0,4-3-1 0 0,-2 3 39 0 0,0 1 1 0 0,0 0-1 0 0,1 0 0 0 0,0 1 0 0 0,-1 0 0 0 0,1 0 0 0 0,1 0 0 0 0,-1 1 0 0 0,0 0 0 0 0,0 0 0 0 0,1 1 1 0 0,-1 0-1 0 0,1 1 0 0 0,11 0 0 0 0,-4 0 120 0 0,-1 1 0 0 0,1 0 1 0 0,-1 2-1 0 0,0 0 0 0 0,0 0 0 0 0,25 10 1 0 0,-17-4-200 0 0,42 24 1 0 0,-59-29-62 0 0,1-1-1 0 0,0 1 1 0 0,-1 0-1 0 0,0 1 1 0 0,0 0 0 0 0,0-1-1 0 0,-1 1 1 0 0,1 1-1 0 0,-1-1 1 0 0,-1 1-1 0 0,1 0 1 0 0,3 6-1 0 0,-6-8 25 0 0,0 0 0 0 0,0 0 0 0 0,0 0 0 0 0,-1-1 0 0 0,1 1 0 0 0,-1 0 0 0 0,0 0 0 0 0,0 0 0 0 0,0 0 0 0 0,-1 0 0 0 0,1 0 0 0 0,-1 0 0 0 0,0-1 0 0 0,0 1 1 0 0,-1 0-1 0 0,1 0 0 0 0,-1-1 0 0 0,1 1 0 0 0,-1-1 0 0 0,0 1 0 0 0,-1-1 0 0 0,1 0 0 0 0,-4 4 0 0 0,-6 6-39 0 0,-1 0 0 0 0,0-1 0 0 0,-26 18 1 0 0,34-25 49 0 0,-16 8 131 0 0,-43 23 0 0 0,29-18 16 0 0,-299 133 334 0 0,288-133-465 0 0,-81 32-2655 0 0,103-41 1138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1.324"/>
    </inkml:context>
    <inkml:brush xml:id="br0">
      <inkml:brushProperty name="width" value="0.1" units="cm"/>
      <inkml:brushProperty name="height" value="0.1" units="cm"/>
      <inkml:brushProperty name="color" value="#FF0066"/>
    </inkml:brush>
  </inkml:definitions>
  <inkml:trace contextRef="#ctx0" brushRef="#br0">0 0 1376 0 0,'15'8'7909'0'0,"-16"-5"-6792"0"0,1-1 0 0 0,-1 1 0 0 0,1 0 0 0 0,0 0 1 0 0,0 0-1 0 0,0 3 0 0 0,8 34 1468 0 0,-3-16-2176 0 0,3 13-15 0 0,-5-24-369 0 0,0 0 0 0 0,1 24-1 0 0,15 150 38 0 0,-5-66-40 0 0,-4-25 54 0 0,14 316 246 0 0,-63 240-477 0 0,29-532 20 0 0,4 191-1595 0 0,6-230-3003 0 0,0-31-1419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400"/>
    </inkml:context>
    <inkml:brush xml:id="br0">
      <inkml:brushProperty name="width" value="0.1" units="cm"/>
      <inkml:brushProperty name="height" value="0.1" units="cm"/>
      <inkml:brushProperty name="color" value="#FF0066"/>
    </inkml:brush>
  </inkml:definitions>
  <inkml:trace contextRef="#ctx0" brushRef="#br0">246 216 16128 0 0,'0'0'737'0'0,"2"0"-15"0"0,63-10-330 0 0,151-17 3211 0 0,39 18-2590 0 0,2 18-715 0 0,-51 0 274 0 0,-11-11 432 0 0,-64 1-419 0 0,506-44 544 0 0,-617 43-1129 0 0,454-63 0 0 0,-382 47 64 0 0,27-5 64 0 0,-28 0 372 0 0,-72 16-328 0 0,-18 6-92 0 0,-1 2-13 0 0,1 14-62 0 0,1-1-1 0 0,6 26 1 0 0,1 11-6 0 0,31 368 1 0 0,26 82-632 0 0,-33-331 388 0 0,-10-59 136 0 0,-12-56 10 0 0,4-1-1 0 0,1 0 0 0 0,31 65 1 0 0,-20-52-89 0 0,7 14-80 0 0,48 118-278 0 0,-80-193 529 0 0,9 21-107 0 0,-6-15 38 0 0,0-1 0 0 0,-1 1 0 0 0,3 14 0 0 0,11 55-1032 0 0,-17-79 1148 0 0,-1 0-1 0 0,0 0 1 0 0,0 0 0 0 0,0 1-1 0 0,0-1 1 0 0,0 0 0 0 0,0 0-1 0 0,0 0 1 0 0,-1 0 0 0 0,1 1-1 0 0,-1-1 1 0 0,0 0 0 0 0,1 0-1 0 0,-1 0 1 0 0,0 0 0 0 0,0 0-1 0 0,0-1 1 0 0,0 1 0 0 0,-1 0-1 0 0,1 0 1 0 0,0-1 0 0 0,-1 1-1 0 0,1 0 1 0 0,-1-1 0 0 0,0 0-1 0 0,0 1 1 0 0,-2 1 0 0 0,-5 1-37 0 0,1 0 0 0 0,-1-1 0 0 0,0 0 0 0 0,0 0 0 0 0,-11 2 0 0 0,4-1 36 0 0,-4-1-96 0 0,1-1-1 0 0,-1 0 0 0 0,-24-2 1 0 0,42 0 60 0 0,-276-15 332 0 0,157-3-185 0 0,-15 0 0 0 0,-174-13-69 0 0,195 20-65 0 0,-270-19 64 0 0,-506 20 891 0 0,71 8 502 0 0,778 0-2088 0 0,1-1-1 0 0,-56-12 1 0 0,51 3-1255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781"/>
    </inkml:context>
    <inkml:brush xml:id="br0">
      <inkml:brushProperty name="width" value="0.1" units="cm"/>
      <inkml:brushProperty name="height" value="0.1" units="cm"/>
      <inkml:brushProperty name="color" value="#FF0066"/>
    </inkml:brush>
  </inkml:definitions>
  <inkml:trace contextRef="#ctx0" brushRef="#br0">1 1 24911 0 0,'0'0'2498'0'0,"1"0"-2291"0"0,1 0-200 0 0,0 0-1 0 0,-1 0 0 0 0,1 0 0 0 0,-1 0 0 0 0,1 1 0 0 0,0-1 0 0 0,-1 0 1 0 0,1 1-1 0 0,-1-1 0 0 0,1 1 0 0 0,-1 0 0 0 0,0-1 0 0 0,1 1 0 0 0,-1 0 0 0 0,1 0 1 0 0,-1 0-1 0 0,0 0 0 0 0,0 0 0 0 0,2 2 0 0 0,-1-1 30 0 0,4 4-64 0 0,-1 0 0 0 0,-1 0-1 0 0,1 1 1 0 0,-1-1 0 0 0,0 1-1 0 0,0 0 1 0 0,-1 0 0 0 0,0 0-1 0 0,0 1 1 0 0,0-1 0 0 0,-1 1 0 0 0,1 8-1 0 0,2 13-480 0 0,1 54 0 0 0,-6-83 514 0 0,-1 93-94 0 0,-1-26 23 0 0,-8 122 179 0 0,4-98-52 0 0,-5 39-185 0 0,3-58-1532 0 0,7-42-783 0 0,-4-6-5691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252"/>
    </inkml:context>
    <inkml:brush xml:id="br0">
      <inkml:brushProperty name="width" value="0.1" units="cm"/>
      <inkml:brushProperty name="height" value="0.1" units="cm"/>
      <inkml:brushProperty name="color" value="#FF0066"/>
    </inkml:brush>
  </inkml:definitions>
  <inkml:trace contextRef="#ctx0" brushRef="#br0">337 172 19375 0 0,'0'0'1944'0'0,"-1"-2"-1778"0"0,-1-1-124 0 0,0 0 0 0 0,1 0 1 0 0,-1 0-1 0 0,1 0 0 0 0,0-1 0 0 0,0 1 1 0 0,0-1-1 0 0,0 1 0 0 0,0-1 0 0 0,1 1 1 0 0,0-1-1 0 0,-1 1 0 0 0,1-1 1 0 0,1 1-1 0 0,-1-1 0 0 0,0 1 0 0 0,1-1 1 0 0,1-4-1 0 0,0 3 23 0 0,-1-1-1 0 0,1 1 1 0 0,0 0-1 0 0,1 0 1 0 0,-1 0 0 0 0,1 0-1 0 0,0 0 1 0 0,1 0-1 0 0,-1 1 1 0 0,1-1 0 0 0,4-3-1 0 0,-2 3 39 0 0,0 1 1 0 0,0 0-1 0 0,1 0 0 0 0,0 1 0 0 0,-1 0 0 0 0,1 0 0 0 0,1 0 0 0 0,-1 1 0 0 0,0 0 0 0 0,0 0 0 0 0,1 1 1 0 0,-1 0-1 0 0,1 1 0 0 0,11 0 0 0 0,-4 0 120 0 0,-1 1 0 0 0,1 0 1 0 0,-1 2-1 0 0,0 0 0 0 0,0 0 0 0 0,25 10 1 0 0,-17-4-200 0 0,42 24 1 0 0,-59-29-62 0 0,1-1-1 0 0,0 1 1 0 0,-1 0-1 0 0,0 1 1 0 0,0 0 0 0 0,0-1-1 0 0,-1 1 1 0 0,1 1-1 0 0,-1-1 1 0 0,-1 1-1 0 0,1 0 1 0 0,3 6-1 0 0,-6-8 25 0 0,0 0 0 0 0,0 0 0 0 0,0 0 0 0 0,-1-1 0 0 0,1 1 0 0 0,-1 0 0 0 0,0 0 0 0 0,0 0 0 0 0,0 0 0 0 0,-1 0 0 0 0,1 0 0 0 0,-1 0 0 0 0,0-1 0 0 0,0 1 1 0 0,-1 0-1 0 0,1 0 0 0 0,-1-1 0 0 0,1 1 0 0 0,-1-1 0 0 0,0 1 0 0 0,-1-1 0 0 0,1 0 0 0 0,-4 4 0 0 0,-6 6-39 0 0,-1 0 0 0 0,0-1 0 0 0,-26 18 1 0 0,34-25 49 0 0,-16 8 131 0 0,-43 23 0 0 0,29-18 16 0 0,-299 133 334 0 0,288-133-465 0 0,-81 32-2655 0 0,103-41 1138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617"/>
    </inkml:context>
    <inkml:brush xml:id="br0">
      <inkml:brushProperty name="width" value="0.1" units="cm"/>
      <inkml:brushProperty name="height" value="0.1" units="cm"/>
      <inkml:brushProperty name="color" value="#FF0066"/>
    </inkml:brush>
  </inkml:definitions>
  <inkml:trace contextRef="#ctx0" brushRef="#br0">1 0 21743 0 0,'0'0'1966'0'0,"1"2"-1509"0"0,3 10 158 0 0,0 0 0 0 0,2 16-1 0 0,6 17 543 0 0,-8-28-1196 0 0,0 1-1 0 0,-1 0 1 0 0,2 25 0 0 0,2 21-61 0 0,-4-39 91 0 0,1 35 0 0 0,-1 2 12 0 0,-1-35-234 0 0,-2-22 75 0 0,0 0 0 0 0,1 0 0 0 0,-1 0 0 0 0,1 0 1 0 0,0 1-1 0 0,0-2 0 0 0,0 1 0 0 0,1 0 0 0 0,0 0 1 0 0,0 0-1 0 0,4 6 0 0 0,-1-2-1057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617"/>
    </inkml:context>
    <inkml:brush xml:id="br0">
      <inkml:brushProperty name="width" value="0.1" units="cm"/>
      <inkml:brushProperty name="height" value="0.1" units="cm"/>
      <inkml:brushProperty name="color" value="#FF0066"/>
    </inkml:brush>
  </inkml:definitions>
  <inkml:trace contextRef="#ctx0" brushRef="#br0">1 0 21743 0 0,'0'0'1966'0'0,"1"2"-1509"0"0,3 10 158 0 0,0 0 0 0 0,2 16-1 0 0,6 17 543 0 0,-8-28-1196 0 0,0 1-1 0 0,-1 0 1 0 0,2 25 0 0 0,2 21-61 0 0,-4-39 91 0 0,1 35 0 0 0,-1 2 12 0 0,-1-35-234 0 0,-2-22 75 0 0,0 0 0 0 0,1 0 0 0 0,-1 0 0 0 0,1 0 1 0 0,0 1-1 0 0,0-2 0 0 0,0 1 0 0 0,1 0 0 0 0,0 0 1 0 0,0 0-1 0 0,4 6 0 0 0,-1-2-1057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585"/>
    </inkml:context>
    <inkml:brush xml:id="br0">
      <inkml:brushProperty name="width" value="0.1" units="cm"/>
      <inkml:brushProperty name="height" value="0.1" units="cm"/>
      <inkml:brushProperty name="color" value="#FF0066"/>
    </inkml:brush>
  </inkml:definitions>
  <inkml:trace contextRef="#ctx0" brushRef="#br0">0 245 16439 0 0,'0'0'1892'0'0,"2"0"-1154"0"0,4-2 384 0 0,4-2-593 0 0,-1 1-1 0 0,1 0 0 0 0,0 1 0 0 0,1 0 0 0 0,13 0 1 0 0,25 6 437 0 0,-35-3-763 0 0,-1 0 1 0 0,1 0-1 0 0,13-2 1 0 0,2 0 167 0 0,39 3 0 0 0,-7 0-177 0 0,19-1-178 0 0,238-11 42 0 0,-227 3-58 0 0,63-8 0 0 0,-142 13-22 0 0,0 0-120 0 0,1-1 0 0 0,-1 1 1 0 0,-1-2-1 0 0,14-5 1 0 0,-23 8-290 0 0,-1-5-445 0 0,-1 5 855 0 0,0 1-1 0 0,0 0 1 0 0,1-1 0 0 0,-1 1 0 0 0,0 0-1 0 0,0-1 1 0 0,0 1 0 0 0,0-1 0 0 0,0 1 0 0 0,0 0-1 0 0,0-1 1 0 0,0 1 0 0 0,0-1 0 0 0,0 1-1 0 0,-1 0 1 0 0,1-1 0 0 0,0 1 0 0 0,0 0-1 0 0,0-1 1 0 0,0 1 0 0 0,0 0 0 0 0,-1-1-1 0 0,1 1 1 0 0,0 0 0 0 0,0-1 0 0 0,-1 1 0 0 0,1 0-1 0 0,-7-6-128 0 0,0 0-1 0 0,0 1 1 0 0,0 0-1 0 0,-1 1 0 0 0,0 0 1 0 0,1 0-1 0 0,-15-4 1 0 0,-4-4-70 0 0,-1 0-215 0 0,-33-10 0 0 0,-5-2-615 0 0,23 8 694 0 0,25 10 250 0 0,-24-12 0 0 0,38 17 106 0 0,0-1 0 0 0,-1 1 0 0 0,1 0 0 0 0,0-1 0 0 0,-7 0 0 0 0,1 0 0 0 0,4-1 598 0 0,7 3-513 0 0,71 4 640 0 0,-36 1-88 0 0,-13 0-250 0 0,20 4-59 0 0,-29-5-188 0 0,-13-3-100 0 0,0 0 1 0 0,0 0 0 0 0,1-1-1 0 0,-1 1 1 0 0,0-1-1 0 0,1 1 1 0 0,3-1-1 0 0,57 4 1448 0 0,-36-1-897 0 0,-19 0-372 0 0,-8-2-196 0 0,1-1 0 0 0,0 0 0 0 0,-1 1 0 0 0,1-1 0 0 0,-1 0 0 0 0,1 0 0 0 0,-1 1 0 0 0,1-1 1 0 0,0 0-1 0 0,-1 0 0 0 0,1 0 0 0 0,0 0 0 0 0,-1 0 0 0 0,1 0 0 0 0,0 0 0 0 0,-1 0 0 0 0,2 0 1 0 0,0 13 278 0 0,-2-11-281 0 0,0 0 0 0 0,0 0 0 0 0,0 0 0 0 0,-1 0 0 0 0,1 0 0 0 0,-1 0 0 0 0,0-1 0 0 0,1 1 0 0 0,-1 0 0 0 0,0 0 0 0 0,0 0 0 0 0,0-1 0 0 0,-2 3 0 0 0,-19 19 5 0 0,4-6-38 0 0,-14 18-51 0 0,-41 48 102 0 0,56-63-237 0 0,0-1-1 0 0,-21 16 1 0 0,20-19-72 0 0,0 1 1 0 0,-18 24-1 0 0,-20 26-1922 0 0,41-48 320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7.206"/>
    </inkml:context>
    <inkml:brush xml:id="br0">
      <inkml:brushProperty name="width" value="0.1" units="cm"/>
      <inkml:brushProperty name="height" value="0.1" units="cm"/>
      <inkml:brushProperty name="color" value="#FF0066"/>
    </inkml:brush>
  </inkml:definitions>
  <inkml:trace contextRef="#ctx0" brushRef="#br0">116 0 8752 0 0,'0'3'13197'0'0,"4"111"-10533"0"0,3 38-2566 0 0,-7-132-94 0 0,-12 321 436 0 0,-52 155-322 0 0,59-461-238 0 0,-25 135-2263 0 0,21-133-3233 0 0,3-2-1770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186"/>
    </inkml:context>
    <inkml:brush xml:id="br0">
      <inkml:brushProperty name="width" value="0.1" units="cm"/>
      <inkml:brushProperty name="height" value="0.1" units="cm"/>
      <inkml:brushProperty name="color" value="#FF0066"/>
    </inkml:brush>
  </inkml:definitions>
  <inkml:trace contextRef="#ctx0" brushRef="#br0">206 134 16328 0 0,'0'0'1989'0'0,"2"1"-1771"0"0,5 1-111 0 0,0 0 0 0 0,0-1-1 0 0,0 1 1 0 0,0-1 0 0 0,0-1-1 0 0,13 1 1 0 0,46-8 306 0 0,-12 0-97 0 0,817-56 4599 0 0,-348 24-3804 0 0,-411 31-1035 0 0,61-3-46 0 0,-81 8-30 0 0,135-3 0 0 0,79 6 984 0 0,-306 15-920 0 0,-2-9 19 0 0,0 1 1 0 0,-1 0-1 0 0,1-1 0 0 0,-6 9 0 0 0,5-10-23 0 0,0 1 1 0 0,1 0-1 0 0,-1 0 0 0 0,1 0 0 0 0,-1 8 0 0 0,-3 17-245 0 0,2-11-2 0 0,1 0 1 0 0,0 26-1 0 0,-3 60 152 0 0,1 3-2 0 0,-5 176-526 0 0,2 80-319 0 0,23-213 574 0 0,-11-125 265 0 0,12 66-20 0 0,2 19-19 0 0,-13-62 103 0 0,15 65 1 0 0,-17-99-21 0 0,-1 0 1 0 0,0-1 0 0 0,-1 21 0 0 0,1 3-52 0 0,0 44 69 0 0,-2-70-12 0 0,-1 0-1 0 0,-1 0 1 0 0,0 0 0 0 0,-4 15 0 0 0,4-22-14 0 0,0-1 0 0 0,0 0 0 0 0,0-1 0 0 0,-1 1 0 0 0,0 0 1 0 0,0-1-1 0 0,0 0 0 0 0,-1 1 0 0 0,1-1 0 0 0,-1-1 0 0 0,0 1 0 0 0,0 0 0 0 0,0-1 0 0 0,0 0 0 0 0,-1 0 0 0 0,1 0 0 0 0,-1 0 0 0 0,0-1 0 0 0,-7 3 0 0 0,3-2-4 0 0,0-1 0 0 0,0 0 0 0 0,0 0 0 0 0,0-1 0 0 0,0 0 0 0 0,0-1 0 0 0,-1 0 0 0 0,1 0 0 0 0,0-1 0 0 0,-15-2 0 0 0,-23-7 60 0 0,-53-12 216 0 0,-345-66 863 0 0,-53 39 209 0 0,369 43-1085 0 0,-104-3 165 0 0,6 7-321 0 0,-169-4-100 0 0,278 5-12 0 0,-88-6-912 0 0,197 6 495 0 0,1 0 0 0 0,-1-1 1 0 0,1 1-1 0 0,0-2 0 0 0,0 1 0 0 0,0-1 0 0 0,0 0 0 0 0,0-1 1 0 0,1 0-1 0 0,-14-9 0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790"/>
    </inkml:context>
    <inkml:brush xml:id="br0">
      <inkml:brushProperty name="width" value="0.1" units="cm"/>
      <inkml:brushProperty name="height" value="0.1" units="cm"/>
      <inkml:brushProperty name="color" value="#FF0066"/>
    </inkml:brush>
  </inkml:definitions>
  <inkml:trace contextRef="#ctx0" brushRef="#br0">450 127 5984 0 0,'-8'-4'4102'0'0,"8"4"-4001"0"0,0 0 1 0 0,0-1-1 0 0,0 1 1 0 0,0 0-1 0 0,0 0 1 0 0,0-1-1 0 0,0 1 1 0 0,0 0-1 0 0,0 0 1 0 0,1-3 811 0 0,-1 3-811 0 0,0-1 151 0 0,1 0 0 0 0,-1 1 0 0 0,0-1 0 0 0,0 0 0 0 0,0 0 0 0 0,0 0 0 0 0,0 1 0 0 0,1-1 0 0 0,-2 0 0 0 0,1 0 0 0 0,0 0 0 0 0,0 0 0 0 0,0-1 0 0 0,-1-3 106 0 0,-1-1 0 0 0,0 1-1 0 0,1-1 1 0 0,-2 1-1 0 0,1 0 1 0 0,0 0 0 0 0,-1 0-1 0 0,0 0 1 0 0,0 0 0 0 0,-1 1-1 0 0,1-1 1 0 0,-1 1 0 0 0,-8-7-1 0 0,7 7-257 0 0,0 1 0 0 0,0 0 0 0 0,-1 0 0 0 0,1 0 0 0 0,-1 1 0 0 0,0-1 1 0 0,0 1-1 0 0,0 1 0 0 0,0-1 0 0 0,0 1 0 0 0,0 0 0 0 0,-10 0 0 0 0,1 1-10 0 0,1 1 0 0 0,-1 1-1 0 0,1 0 1 0 0,-19 6 0 0 0,18-4-117 0 0,2 1 0 0 0,-19 9 0 0 0,16-7 12 0 0,5-2 14 0 0,1 1 0 0 0,-1 0 1 0 0,2 1-1 0 0,-1 0 0 0 0,1 0 0 0 0,0 1 0 0 0,0 0 0 0 0,1 1 0 0 0,0-1 0 0 0,1 2 0 0 0,0-1 0 0 0,0 1 0 0 0,1 0 0 0 0,0 1 1 0 0,-6 15-1 0 0,10-20 12 0 0,0-1 0 0 0,1 1 0 0 0,0 0 0 0 0,0 0 0 0 0,0-1 0 0 0,1 1 0 0 0,0 0 0 0 0,0 0 0 0 0,0 0 0 0 0,1 0 0 0 0,0-1 0 0 0,0 1 0 0 0,0 0 1 0 0,1-1-1 0 0,0 1 0 0 0,0-1 0 0 0,3 6 0 0 0,2 4 161 0 0,2 0 1 0 0,0-1-1 0 0,0 0 0 0 0,19 21 1 0 0,-16-22-1 0 0,0-1 0 0 0,1 0 0 0 0,15 10 0 0 0,-3-1-161 0 0,16 11-55 0 0,28 7-822 0 0,-60-34 417 0 0,1-1-1 0 0,0-1 1 0 0,1 1 0 0 0,-1-2 0 0 0,15 3-1 0 0,-5-4-4633 0 0,-4-1-1575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9.172"/>
    </inkml:context>
    <inkml:brush xml:id="br0">
      <inkml:brushProperty name="width" value="0.1" units="cm"/>
      <inkml:brushProperty name="height" value="0.1" units="cm"/>
      <inkml:brushProperty name="color" value="#FF0066"/>
    </inkml:brush>
  </inkml:definitions>
  <inkml:trace contextRef="#ctx0" brushRef="#br0">142 36 18775 0 0,'0'0'1882'0'0,"-2"1"-1725"0"0,-6 4-253 0 0,0 0 0 0 0,0 0 0 0 0,0 1 0 0 0,1 0 0 0 0,0 0 0 0 0,1 1 0 0 0,-1 0 0 0 0,1 0 0 0 0,-9 14 0 0 0,-2 6-618 0 0,12-20 541 0 0,0 0 0 0 0,1 1 1 0 0,-5 10-1 0 0,5-9 139 0 0,0 1-1 0 0,1 0 1 0 0,1 0 0 0 0,0 0 0 0 0,0 0-1 0 0,-1 16 1 0 0,3-21 128 0 0,1 0 1 0 0,-1 0-1 0 0,1 0 1 0 0,0 0-1 0 0,0 0 0 0 0,0-1 1 0 0,0 1-1 0 0,1 0 1 0 0,0-1-1 0 0,0 1 0 0 0,0-1 1 0 0,1 1-1 0 0,0-1 1 0 0,-1 0-1 0 0,6 6 0 0 0,-6-9-31 0 0,1 1-1 0 0,-1 0 1 0 0,0-1-1 0 0,0 0 1 0 0,1 1-1 0 0,-1-1 1 0 0,1 0-1 0 0,-1 0 1 0 0,1 0-1 0 0,-1-1 0 0 0,1 1 1 0 0,-1-1-1 0 0,1 1 1 0 0,0-1-1 0 0,-1 0 1 0 0,1 0-1 0 0,0 0 1 0 0,-1 0-1 0 0,6-1 1 0 0,2-1 180 0 0,1 0 1 0 0,-1-1 0 0 0,14-5-1 0 0,-9 1 119 0 0,-1 0 1 0 0,0-1-1 0 0,20-15 0 0 0,-10 6 135 0 0,-13 10-157 0 0,-1 0-1 0 0,0-1 1 0 0,-1-1 0 0 0,1 0 0 0 0,13-18 0 0 0,-18 21-158 0 0,-1 0 0 0 0,0 0-1 0 0,0-1 1 0 0,-1 0 0 0 0,1 0-1 0 0,-1 0 1 0 0,-1 0 0 0 0,0 0 0 0 0,0-1-1 0 0,2-12 1 0 0,-4 17-147 0 0,0 0 0 0 0,-1 0 0 0 0,1 0 0 0 0,-1 0 0 0 0,1 0 0 0 0,-1 0 0 0 0,0 0 0 0 0,0 0 0 0 0,0 0 0 0 0,-1 1 0 0 0,1-1 0 0 0,-1 0 0 0 0,1 1 0 0 0,-1-1 0 0 0,0 1 0 0 0,0-1 0 0 0,0 1 0 0 0,-5-4 0 0 0,-3-2-135 0 0,-1-1 1 0 0,-20-11-1 0 0,31 20 97 0 0,-9-5-466 0 0,1 1 0 0 0,0 0 0 0 0,-1 1 0 0 0,-13-4 0 0 0,-8-2-917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16.711"/>
    </inkml:context>
    <inkml:brush xml:id="br0">
      <inkml:brushProperty name="width" value="0.1" units="cm"/>
      <inkml:brushProperty name="height" value="0.1" units="cm"/>
      <inkml:brushProperty name="color" value="#FF0066"/>
    </inkml:brush>
  </inkml:definitions>
  <inkml:trace contextRef="#ctx0" brushRef="#br0">15 0 5984 0 0,'0'0'464'0'0,"0"2"144"0"0,3 3 1143 0 0,-1 1 1 0 0,0-1-1 0 0,0 1 0 0 0,-1-1 1 0 0,0 1-1 0 0,1 7 0 0 0,-1 6-201 0 0,-3 29-1034 0 0,-16 90 0 0 0,10-58-535 0 0,7-73-82 0 0,1 1-1 0 0,0-1 1 0 0,1 0 0 0 0,2 14 0 0 0,1 6-173 0 0,-2-12 72 0 0,-1 0 1 0 0,2 0-1 0 0,5 19 0 0 0,4-3-2562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03.899"/>
    </inkml:context>
    <inkml:brush xml:id="br0">
      <inkml:brushProperty name="width" value="0.1" units="cm"/>
      <inkml:brushProperty name="height" value="0.1" units="cm"/>
      <inkml:brushProperty name="color" value="#FF0066"/>
    </inkml:brush>
  </inkml:definitions>
  <inkml:trace contextRef="#ctx0" brushRef="#br0">1333 74 13504 0 0,'0'0'7955'0'0,"-5"-3"-6893"0"0,-14-1-1001 0 0,-1 1 0 0 0,1 1 0 0 0,-1 0 0 0 0,1 2 0 0 0,-26 2 0 0 0,-98 18 194 0 0,102-14-238 0 0,-85 17-17 0 0,37-4 0 0 0,-1 1 0 0 0,-32-2 0 0 0,-115 12 0 0 0,176-27 103 0 0,-95-9 0 0 0,143 3-82 0 0,0 0 1 0 0,0 0 0 0 0,0-1 0 0 0,-18-8 0 0 0,30 11-65 0 0,7-7-33 0 0,2-1 184 0 0,1 0 0 0 0,1 2 0 0 0,-1-1 0 0 0,1 1 0 0 0,1 0 0 0 0,-1 1 0 0 0,23-9 0 0 0,-21 10-80 0 0,1-1 0 0 0,0 0 1 0 0,15-10-1 0 0,21-11 31 0 0,10-2 105 0 0,-57 29 200 0 0,3-3-100 0 0,-3 3-126 0 0,-6 7 604 0 0,-2-2-742 0 0,0 1 0 0 0,0-1 0 0 0,0 0 0 0 0,-1 0 0 0 0,0-1 0 0 0,-12 6 0 0 0,-3 3 0 0 0,5-3-30 0 0,-1-1 1 0 0,-24 8-1 0 0,12-5 130 0 0,8-5-11 0 0,16-5-56 0 0,1-1 0 0 0,-1 1 0 0 0,-9 5 0 0 0,-10 6 77 0 0,16-8-70 0 0,-1 0 1 0 0,1 1 0 0 0,-8 6-1 0 0,8-6 30 0 0,9-5-45 0 0,-1 0 0 0 0,1 1 0 0 0,0-1 0 0 0,-1 0 1 0 0,1 0-1 0 0,0 0 0 0 0,0 0 0 0 0,-1 0 0 0 0,1 1 1 0 0,0-1-1 0 0,0 0 0 0 0,1 0 0 0 0,-1 0 0 0 0,0 2 1 0 0,0-2-18 0 0,1 2 9 0 0,-1-1-1 0 0,0 1 0 0 0,1 0 1 0 0,0 0-1 0 0,-1 0 1 0 0,1 0-1 0 0,0 0 1 0 0,1-1-1 0 0,-1 1 0 0 0,0 0 1 0 0,1-1-1 0 0,-1 1 1 0 0,1-1-1 0 0,0 1 0 0 0,3 2 1 0 0,3 3-32 0 0,1 0 0 0 0,15 10 0 0 0,-5-4 27 0 0,-2 1-34 0 0,1-1 0 0 0,1 0 1 0 0,0-2-1 0 0,1 0 1 0 0,33 14-1 0 0,-39-21-465 0 0,0 0 1 0 0,1-1-1 0 0,25 3 0 0 0,-2-5-6180 0 0,-9-2-1298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7.206"/>
    </inkml:context>
    <inkml:brush xml:id="br0">
      <inkml:brushProperty name="width" value="0.1" units="cm"/>
      <inkml:brushProperty name="height" value="0.1" units="cm"/>
      <inkml:brushProperty name="color" value="#FF0066"/>
    </inkml:brush>
  </inkml:definitions>
  <inkml:trace contextRef="#ctx0" brushRef="#br0">116 0 8752 0 0,'0'3'13197'0'0,"4"111"-10533"0"0,3 38-2566 0 0,-7-132-94 0 0,-12 321 436 0 0,-52 155-322 0 0,59-461-238 0 0,-25 135-2263 0 0,21-133-3233 0 0,3-2-1770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186"/>
    </inkml:context>
    <inkml:brush xml:id="br0">
      <inkml:brushProperty name="width" value="0.1" units="cm"/>
      <inkml:brushProperty name="height" value="0.1" units="cm"/>
      <inkml:brushProperty name="color" value="#FF0066"/>
    </inkml:brush>
  </inkml:definitions>
  <inkml:trace contextRef="#ctx0" brushRef="#br0">206 134 16328 0 0,'0'0'1989'0'0,"2"1"-1771"0"0,5 1-111 0 0,0 0 0 0 0,0-1-1 0 0,0 1 1 0 0,0-1 0 0 0,0-1-1 0 0,13 1 1 0 0,46-8 306 0 0,-12 0-97 0 0,817-56 4599 0 0,-348 24-3804 0 0,-411 31-1035 0 0,61-3-46 0 0,-81 8-30 0 0,135-3 0 0 0,79 6 984 0 0,-306 15-920 0 0,-2-9 19 0 0,0 1 1 0 0,-1 0-1 0 0,1-1 0 0 0,-6 9 0 0 0,5-10-23 0 0,0 1 1 0 0,1 0-1 0 0,-1 0 0 0 0,1 0 0 0 0,-1 8 0 0 0,-3 17-245 0 0,2-11-2 0 0,1 0 1 0 0,0 26-1 0 0,-3 60 152 0 0,1 3-2 0 0,-5 176-526 0 0,2 80-319 0 0,23-213 574 0 0,-11-125 265 0 0,12 66-20 0 0,2 19-19 0 0,-13-62 103 0 0,15 65 1 0 0,-17-99-21 0 0,-1 0 1 0 0,0-1 0 0 0,-1 21 0 0 0,1 3-52 0 0,0 44 69 0 0,-2-70-12 0 0,-1 0-1 0 0,-1 0 1 0 0,0 0 0 0 0,-4 15 0 0 0,4-22-14 0 0,0-1 0 0 0,0 0 0 0 0,0-1 0 0 0,-1 1 0 0 0,0 0 1 0 0,0-1-1 0 0,0 0 0 0 0,-1 1 0 0 0,1-1 0 0 0,-1-1 0 0 0,0 1 0 0 0,0 0 0 0 0,0-1 0 0 0,0 0 0 0 0,-1 0 0 0 0,1 0 0 0 0,-1 0 0 0 0,0-1 0 0 0,-7 3 0 0 0,3-2-4 0 0,0-1 0 0 0,0 0 0 0 0,0 0 0 0 0,0-1 0 0 0,0 0 0 0 0,0-1 0 0 0,-1 0 0 0 0,1 0 0 0 0,0-1 0 0 0,-15-2 0 0 0,-23-7 60 0 0,-53-12 216 0 0,-345-66 863 0 0,-53 39 209 0 0,369 43-1085 0 0,-104-3 165 0 0,6 7-321 0 0,-169-4-100 0 0,278 5-12 0 0,-88-6-912 0 0,197 6 495 0 0,1 0 0 0 0,-1-1 1 0 0,1 1-1 0 0,0-2 0 0 0,0 1 0 0 0,0-1 0 0 0,0 0 0 0 0,0-1 1 0 0,1 0-1 0 0,-14-9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04.273"/>
    </inkml:context>
    <inkml:brush xml:id="br0">
      <inkml:brushProperty name="width" value="0.1" units="cm"/>
      <inkml:brushProperty name="height" value="0.1" units="cm"/>
      <inkml:brushProperty name="color" value="#FF0066"/>
    </inkml:brush>
  </inkml:definitions>
  <inkml:trace contextRef="#ctx0" brushRef="#br0">142 1 23583 0 0,'0'0'1155'0'0,"1"2"-508"0"0,2 7-498 0 0,0 0 0 0 0,-1 0 0 0 0,0 1 0 0 0,0-1 1 0 0,1 16-1 0 0,-3-4 79 0 0,-2 37-1 0 0,-4-23-305 0 0,-1-1 0 0 0,-2 1 0 0 0,-24 62 0 0 0,-8 24-1077 0 0,12-30-50 0 0,7-14-1976 0 0,13-55 1698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790"/>
    </inkml:context>
    <inkml:brush xml:id="br0">
      <inkml:brushProperty name="width" value="0.1" units="cm"/>
      <inkml:brushProperty name="height" value="0.1" units="cm"/>
      <inkml:brushProperty name="color" value="#FF0066"/>
    </inkml:brush>
  </inkml:definitions>
  <inkml:trace contextRef="#ctx0" brushRef="#br0">450 127 5984 0 0,'-8'-4'4102'0'0,"8"4"-4001"0"0,0 0 1 0 0,0-1-1 0 0,0 1 1 0 0,0 0-1 0 0,0 0 1 0 0,0-1-1 0 0,0 1 1 0 0,0 0-1 0 0,0 0 1 0 0,1-3 811 0 0,-1 3-811 0 0,0-1 151 0 0,1 0 0 0 0,-1 1 0 0 0,0-1 0 0 0,0 0 0 0 0,0 0 0 0 0,0 0 0 0 0,0 1 0 0 0,1-1 0 0 0,-2 0 0 0 0,1 0 0 0 0,0 0 0 0 0,0 0 0 0 0,0-1 0 0 0,-1-3 106 0 0,-1-1 0 0 0,0 1-1 0 0,1-1 1 0 0,-2 1-1 0 0,1 0 1 0 0,0 0 0 0 0,-1 0-1 0 0,0 0 1 0 0,0 0 0 0 0,-1 1-1 0 0,1-1 1 0 0,-1 1 0 0 0,-8-7-1 0 0,7 7-257 0 0,0 1 0 0 0,0 0 0 0 0,-1 0 0 0 0,1 0 0 0 0,-1 1 0 0 0,0-1 1 0 0,0 1-1 0 0,0 1 0 0 0,0-1 0 0 0,0 1 0 0 0,0 0 0 0 0,-10 0 0 0 0,1 1-10 0 0,1 1 0 0 0,-1 1-1 0 0,1 0 1 0 0,-19 6 0 0 0,18-4-117 0 0,2 1 0 0 0,-19 9 0 0 0,16-7 12 0 0,5-2 14 0 0,1 1 0 0 0,-1 0 1 0 0,2 1-1 0 0,-1 0 0 0 0,1 0 0 0 0,0 1 0 0 0,0 0 0 0 0,1 1 0 0 0,0-1 0 0 0,1 2 0 0 0,0-1 0 0 0,0 1 0 0 0,1 0 0 0 0,0 1 1 0 0,-6 15-1 0 0,10-20 12 0 0,0-1 0 0 0,1 1 0 0 0,0 0 0 0 0,0 0 0 0 0,0-1 0 0 0,1 1 0 0 0,0 0 0 0 0,0 0 0 0 0,0 0 0 0 0,1 0 0 0 0,0-1 0 0 0,0 1 0 0 0,0 0 1 0 0,1-1-1 0 0,0 1 0 0 0,0-1 0 0 0,3 6 0 0 0,2 4 161 0 0,2 0 1 0 0,0-1-1 0 0,0 0 0 0 0,19 21 1 0 0,-16-22-1 0 0,0-1 0 0 0,1 0 0 0 0,15 10 0 0 0,-3-1-161 0 0,16 11-55 0 0,28 7-822 0 0,-60-34 417 0 0,1-1-1 0 0,0-1 1 0 0,1 1 0 0 0,-1-2 0 0 0,15 3-1 0 0,-5-4-4633 0 0,-4-1-1575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9.172"/>
    </inkml:context>
    <inkml:brush xml:id="br0">
      <inkml:brushProperty name="width" value="0.1" units="cm"/>
      <inkml:brushProperty name="height" value="0.1" units="cm"/>
      <inkml:brushProperty name="color" value="#FF0066"/>
    </inkml:brush>
  </inkml:definitions>
  <inkml:trace contextRef="#ctx0" brushRef="#br0">142 36 18775 0 0,'0'0'1882'0'0,"-2"1"-1725"0"0,-6 4-253 0 0,0 0 0 0 0,0 0 0 0 0,0 1 0 0 0,1 0 0 0 0,0 0 0 0 0,1 1 0 0 0,-1 0 0 0 0,1 0 0 0 0,-9 14 0 0 0,-2 6-618 0 0,12-20 541 0 0,0 0 0 0 0,1 1 1 0 0,-5 10-1 0 0,5-9 139 0 0,0 1-1 0 0,1 0 1 0 0,1 0 0 0 0,0 0 0 0 0,0 0-1 0 0,-1 16 1 0 0,3-21 128 0 0,1 0 1 0 0,-1 0-1 0 0,1 0 1 0 0,0 0-1 0 0,0 0 0 0 0,0-1 1 0 0,0 1-1 0 0,1 0 1 0 0,0-1-1 0 0,0 1 0 0 0,0-1 1 0 0,1 1-1 0 0,0-1 1 0 0,-1 0-1 0 0,6 6 0 0 0,-6-9-31 0 0,1 1-1 0 0,-1 0 1 0 0,0-1-1 0 0,0 0 1 0 0,1 1-1 0 0,-1-1 1 0 0,1 0-1 0 0,-1 0 1 0 0,1 0-1 0 0,-1-1 0 0 0,1 1 1 0 0,-1-1-1 0 0,1 1 1 0 0,0-1-1 0 0,-1 0 1 0 0,1 0-1 0 0,0 0 1 0 0,-1 0-1 0 0,6-1 1 0 0,2-1 180 0 0,1 0 1 0 0,-1-1 0 0 0,14-5-1 0 0,-9 1 119 0 0,-1 0 1 0 0,0-1-1 0 0,20-15 0 0 0,-10 6 135 0 0,-13 10-157 0 0,-1 0-1 0 0,0-1 1 0 0,-1-1 0 0 0,1 0 0 0 0,13-18 0 0 0,-18 21-158 0 0,-1 0 0 0 0,0 0-1 0 0,0-1 1 0 0,-1 0 0 0 0,1 0-1 0 0,-1 0 1 0 0,-1 0 0 0 0,0 0 0 0 0,0-1-1 0 0,2-12 1 0 0,-4 17-147 0 0,0 0 0 0 0,-1 0 0 0 0,1 0 0 0 0,-1 0 0 0 0,1 0 0 0 0,-1 0 0 0 0,0 0 0 0 0,0 0 0 0 0,0 0 0 0 0,-1 1 0 0 0,1-1 0 0 0,-1 0 0 0 0,1 1 0 0 0,-1-1 0 0 0,0 1 0 0 0,0-1 0 0 0,0 1 0 0 0,-5-4 0 0 0,-3-2-135 0 0,-1-1 1 0 0,-20-11-1 0 0,31 20 97 0 0,-9-5-466 0 0,1 1 0 0 0,0 0 0 0 0,-1 1 0 0 0,-13-4 0 0 0,-8-2-917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04.618"/>
    </inkml:context>
    <inkml:brush xml:id="br0">
      <inkml:brushProperty name="width" value="0.1" units="cm"/>
      <inkml:brushProperty name="height" value="0.1" units="cm"/>
      <inkml:brushProperty name="color" value="#FF0066"/>
    </inkml:brush>
  </inkml:definitions>
  <inkml:trace contextRef="#ctx0" brushRef="#br0">89 128 15344 0 0,'0'0'1393'0'0,"2"-2"-1149"0"0,3-2 8 0 0,-1 0 0 0 0,0 0 0 0 0,0-1 0 0 0,0 0 1 0 0,-1 0-1 0 0,5-7 0 0 0,0-1 1531 0 0,-4 7-1555 0 0,1 0 0 0 0,-1 1 0 0 0,1-1 1 0 0,1 1-1 0 0,-1 0 0 0 0,1 1 0 0 0,0-1 1 0 0,0 1-1 0 0,0 0 0 0 0,1 0 0 0 0,-1 1 1 0 0,1 0-1 0 0,0 0 0 0 0,0 1 0 0 0,11-3 0 0 0,-13 4-200 0 0,1 0 0 0 0,0 0 0 0 0,0 0 0 0 0,0 1 0 0 0,-1 0-1 0 0,1 1 1 0 0,0-1 0 0 0,0 1 0 0 0,0 0 0 0 0,0 0-1 0 0,-1 1 1 0 0,1 0 0 0 0,-1 0 0 0 0,1 0 0 0 0,-1 1 0 0 0,0-1-1 0 0,0 1 1 0 0,0 1 0 0 0,0-1 0 0 0,4 5 0 0 0,-5-5-27 0 0,-1 0 1 0 0,1 1-1 0 0,-1-1 1 0 0,0 1-1 0 0,0 0 1 0 0,0 0-1 0 0,-1 0 1 0 0,0 0-1 0 0,1 0 1 0 0,-2 1-1 0 0,3 4 1 0 0,-4-6-6 0 0,1 0 0 0 0,-1 0 0 0 0,1-1 0 0 0,-1 1 0 0 0,0 0 0 0 0,0 0 0 0 0,-1-1 0 0 0,1 1-1 0 0,0 0 1 0 0,-1 0 0 0 0,0-1 0 0 0,1 1 0 0 0,-1 0 0 0 0,0-1 0 0 0,-1 1 0 0 0,1-1 0 0 0,0 1 0 0 0,-1-1 0 0 0,1 0 0 0 0,-4 4 0 0 0,-4 5-116 0 0,-1-1 0 0 0,0-1 0 0 0,-1 1 0 0 0,-22 14 0 0 0,-52 24-965 0 0,68-39 863 0 0,-65 31-690 0 0,-12 6-2045 0 0,69-33 1650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04.988"/>
    </inkml:context>
    <inkml:brush xml:id="br0">
      <inkml:brushProperty name="width" value="0.1" units="cm"/>
      <inkml:brushProperty name="height" value="0.1" units="cm"/>
      <inkml:brushProperty name="color" value="#FF0066"/>
    </inkml:brush>
  </inkml:definitions>
  <inkml:trace contextRef="#ctx0" brushRef="#br0">221 14 2760 0 0,'-7'7'77'0'0,"0"-1"0"0"0,-11 9 0 0 0,3-3 344 0 0,-1 0 2018 0 0,12-9-1093 0 0,0 0 0 0 0,-1 0 0 0 0,-6 8 1 0 0,7-7-894 0 0,0 0 0 0 0,0-1 1 0 0,0 0-1 0 0,-1 0 1 0 0,0 0-1 0 0,0 0 1 0 0,0-1-1 0 0,-9 4 0 0 0,6-3-368 0 0,1 0 1 0 0,0 1-1 0 0,-11 7 0 0 0,-21 16-1262 0 0,39-27 1126 0 0,-1 1 0 0 0,1-1 0 0 0,0 1 0 0 0,-1-1 0 0 0,1 1 0 0 0,-1-1 0 0 0,1 1 1 0 0,0-1-1 0 0,0 1 0 0 0,-1-1 0 0 0,1 1 0 0 0,0 0 0 0 0,0-1 0 0 0,0 1 0 0 0,-1-1 1 0 0,1 1-1 0 0,0 0 0 0 0,0-1 0 0 0,0 1 0 0 0,0 0 0 0 0,0-1 0 0 0,0 1 0 0 0,1 0 1 0 0,-1-1-1 0 0,0 1 0 0 0,0-1 0 0 0,0 1 0 0 0,1 0 0 0 0,-1-1 0 0 0,0 1 0 0 0,0-1 1 0 0,1 1-1 0 0,-1-1 0 0 0,1 1 0 0 0,-1-1 0 0 0,0 1 0 0 0,2 0 0 0 0,2 2 330 0 0,0-1 0 0 0,1 0 0 0 0,-1 0 0 0 0,1 0-1 0 0,-1 0 1 0 0,1-1 0 0 0,0 0 0 0 0,0 0 0 0 0,0 0 0 0 0,-1 0-1 0 0,1-1 1 0 0,0 0 0 0 0,0 0 0 0 0,7-1 0 0 0,13-1 1637 0 0,37-9 0 0 0,-47 8-1471 0 0,-4 0-64 0 0,0 0 0 0 0,0 0-1 0 0,0-1 1 0 0,-1 0 0 0 0,1 0 0 0 0,-1-2 0 0 0,0 1-1 0 0,0-1 1 0 0,11-9 0 0 0,-20 13-357 0 0,0 1 0 0 0,0 0-1 0 0,0 0 1 0 0,0-1 0 0 0,0 1 0 0 0,-1 0 0 0 0,1-1 0 0 0,0 1-1 0 0,-1-1 1 0 0,1 1 0 0 0,-1-1 0 0 0,1 0 0 0 0,-1 1 0 0 0,0-1 0 0 0,0 1-1 0 0,0-1 1 0 0,0 1 0 0 0,0-1 0 0 0,0 0 0 0 0,0 1 0 0 0,0-1-1 0 0,-1 1 1 0 0,0-3 0 0 0,0 1-10 0 0,0-1 0 0 0,0 1 0 0 0,-1-1-1 0 0,1 1 1 0 0,-1 0 0 0 0,0 0 0 0 0,0 0 0 0 0,0 0 0 0 0,-4-5 0 0 0,-5 0-435 0 0,1 1 1 0 0,-1-1 0 0 0,0 2 0 0 0,-23-11 0 0 0,33 17 394 0 0,-25-13-805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7.206"/>
    </inkml:context>
    <inkml:brush xml:id="br0">
      <inkml:brushProperty name="width" value="0.1" units="cm"/>
      <inkml:brushProperty name="height" value="0.1" units="cm"/>
      <inkml:brushProperty name="color" value="#FF0066"/>
    </inkml:brush>
  </inkml:definitions>
  <inkml:trace contextRef="#ctx0" brushRef="#br0">116 0 8752 0 0,'0'3'13197'0'0,"4"111"-10533"0"0,3 38-2566 0 0,-7-132-94 0 0,-12 321 436 0 0,-52 155-322 0 0,59-461-238 0 0,-25 135-2263 0 0,21-133-3233 0 0,3-2-1770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186"/>
    </inkml:context>
    <inkml:brush xml:id="br0">
      <inkml:brushProperty name="width" value="0.1" units="cm"/>
      <inkml:brushProperty name="height" value="0.1" units="cm"/>
      <inkml:brushProperty name="color" value="#FF0066"/>
    </inkml:brush>
  </inkml:definitions>
  <inkml:trace contextRef="#ctx0" brushRef="#br0">206 134 16328 0 0,'0'0'1989'0'0,"2"1"-1771"0"0,5 1-111 0 0,0 0 0 0 0,0-1-1 0 0,0 1 1 0 0,0-1 0 0 0,0-1-1 0 0,13 1 1 0 0,46-8 306 0 0,-12 0-97 0 0,817-56 4599 0 0,-348 24-3804 0 0,-411 31-1035 0 0,61-3-46 0 0,-81 8-30 0 0,135-3 0 0 0,79 6 984 0 0,-306 15-920 0 0,-2-9 19 0 0,0 1 1 0 0,-1 0-1 0 0,1-1 0 0 0,-6 9 0 0 0,5-10-23 0 0,0 1 1 0 0,1 0-1 0 0,-1 0 0 0 0,1 0 0 0 0,-1 8 0 0 0,-3 17-245 0 0,2-11-2 0 0,1 0 1 0 0,0 26-1 0 0,-3 60 152 0 0,1 3-2 0 0,-5 176-526 0 0,2 80-319 0 0,23-213 574 0 0,-11-125 265 0 0,12 66-20 0 0,2 19-19 0 0,-13-62 103 0 0,15 65 1 0 0,-17-99-21 0 0,-1 0 1 0 0,0-1 0 0 0,-1 21 0 0 0,1 3-52 0 0,0 44 69 0 0,-2-70-12 0 0,-1 0-1 0 0,-1 0 1 0 0,0 0 0 0 0,-4 15 0 0 0,4-22-14 0 0,0-1 0 0 0,0 0 0 0 0,0-1 0 0 0,-1 1 0 0 0,0 0 1 0 0,0-1-1 0 0,0 0 0 0 0,-1 1 0 0 0,1-1 0 0 0,-1-1 0 0 0,0 1 0 0 0,0 0 0 0 0,0-1 0 0 0,0 0 0 0 0,-1 0 0 0 0,1 0 0 0 0,-1 0 0 0 0,0-1 0 0 0,-7 3 0 0 0,3-2-4 0 0,0-1 0 0 0,0 0 0 0 0,0 0 0 0 0,0-1 0 0 0,0 0 0 0 0,0-1 0 0 0,-1 0 0 0 0,1 0 0 0 0,0-1 0 0 0,-15-2 0 0 0,-23-7 60 0 0,-53-12 216 0 0,-345-66 863 0 0,-53 39 209 0 0,369 43-1085 0 0,-104-3 165 0 0,6 7-321 0 0,-169-4-100 0 0,278 5-12 0 0,-88-6-912 0 0,197 6 495 0 0,1 0 0 0 0,-1-1 1 0 0,1 1-1 0 0,0-2 0 0 0,0 1 0 0 0,0-1 0 0 0,0 0 0 0 0,0-1 1 0 0,1 0-1 0 0,-14-9 0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790"/>
    </inkml:context>
    <inkml:brush xml:id="br0">
      <inkml:brushProperty name="width" value="0.1" units="cm"/>
      <inkml:brushProperty name="height" value="0.1" units="cm"/>
      <inkml:brushProperty name="color" value="#FF0066"/>
    </inkml:brush>
  </inkml:definitions>
  <inkml:trace contextRef="#ctx0" brushRef="#br0">450 127 5984 0 0,'-8'-4'4102'0'0,"8"4"-4001"0"0,0 0 1 0 0,0-1-1 0 0,0 1 1 0 0,0 0-1 0 0,0 0 1 0 0,0-1-1 0 0,0 1 1 0 0,0 0-1 0 0,0 0 1 0 0,1-3 811 0 0,-1 3-811 0 0,0-1 151 0 0,1 0 0 0 0,-1 1 0 0 0,0-1 0 0 0,0 0 0 0 0,0 0 0 0 0,0 0 0 0 0,0 1 0 0 0,1-1 0 0 0,-2 0 0 0 0,1 0 0 0 0,0 0 0 0 0,0 0 0 0 0,0-1 0 0 0,-1-3 106 0 0,-1-1 0 0 0,0 1-1 0 0,1-1 1 0 0,-2 1-1 0 0,1 0 1 0 0,0 0 0 0 0,-1 0-1 0 0,0 0 1 0 0,0 0 0 0 0,-1 1-1 0 0,1-1 1 0 0,-1 1 0 0 0,-8-7-1 0 0,7 7-257 0 0,0 1 0 0 0,0 0 0 0 0,-1 0 0 0 0,1 0 0 0 0,-1 1 0 0 0,0-1 1 0 0,0 1-1 0 0,0 1 0 0 0,0-1 0 0 0,0 1 0 0 0,0 0 0 0 0,-10 0 0 0 0,1 1-10 0 0,1 1 0 0 0,-1 1-1 0 0,1 0 1 0 0,-19 6 0 0 0,18-4-117 0 0,2 1 0 0 0,-19 9 0 0 0,16-7 12 0 0,5-2 14 0 0,1 1 0 0 0,-1 0 1 0 0,2 1-1 0 0,-1 0 0 0 0,1 0 0 0 0,0 1 0 0 0,0 0 0 0 0,1 1 0 0 0,0-1 0 0 0,1 2 0 0 0,0-1 0 0 0,0 1 0 0 0,1 0 0 0 0,0 1 1 0 0,-6 15-1 0 0,10-20 12 0 0,0-1 0 0 0,1 1 0 0 0,0 0 0 0 0,0 0 0 0 0,0-1 0 0 0,1 1 0 0 0,0 0 0 0 0,0 0 0 0 0,0 0 0 0 0,1 0 0 0 0,0-1 0 0 0,0 1 0 0 0,0 0 1 0 0,1-1-1 0 0,0 1 0 0 0,0-1 0 0 0,3 6 0 0 0,2 4 161 0 0,2 0 1 0 0,0-1-1 0 0,0 0 0 0 0,19 21 1 0 0,-16-22-1 0 0,0-1 0 0 0,1 0 0 0 0,15 10 0 0 0,-3-1-161 0 0,16 11-55 0 0,28 7-822 0 0,-60-34 417 0 0,1-1-1 0 0,0-1 1 0 0,1 1 0 0 0,-1-2 0 0 0,15 3-1 0 0,-5-4-4633 0 0,-4-1-1575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9.172"/>
    </inkml:context>
    <inkml:brush xml:id="br0">
      <inkml:brushProperty name="width" value="0.1" units="cm"/>
      <inkml:brushProperty name="height" value="0.1" units="cm"/>
      <inkml:brushProperty name="color" value="#FF0066"/>
    </inkml:brush>
  </inkml:definitions>
  <inkml:trace contextRef="#ctx0" brushRef="#br0">142 36 18775 0 0,'0'0'1882'0'0,"-2"1"-1725"0"0,-6 4-253 0 0,0 0 0 0 0,0 0 0 0 0,0 1 0 0 0,1 0 0 0 0,0 0 0 0 0,1 1 0 0 0,-1 0 0 0 0,1 0 0 0 0,-9 14 0 0 0,-2 6-618 0 0,12-20 541 0 0,0 0 0 0 0,1 1 1 0 0,-5 10-1 0 0,5-9 139 0 0,0 1-1 0 0,1 0 1 0 0,1 0 0 0 0,0 0 0 0 0,0 0-1 0 0,-1 16 1 0 0,3-21 128 0 0,1 0 1 0 0,-1 0-1 0 0,1 0 1 0 0,0 0-1 0 0,0 0 0 0 0,0-1 1 0 0,0 1-1 0 0,1 0 1 0 0,0-1-1 0 0,0 1 0 0 0,0-1 1 0 0,1 1-1 0 0,0-1 1 0 0,-1 0-1 0 0,6 6 0 0 0,-6-9-31 0 0,1 1-1 0 0,-1 0 1 0 0,0-1-1 0 0,0 0 1 0 0,1 1-1 0 0,-1-1 1 0 0,1 0-1 0 0,-1 0 1 0 0,1 0-1 0 0,-1-1 0 0 0,1 1 1 0 0,-1-1-1 0 0,1 1 1 0 0,0-1-1 0 0,-1 0 1 0 0,1 0-1 0 0,0 0 1 0 0,-1 0-1 0 0,6-1 1 0 0,2-1 180 0 0,1 0 1 0 0,-1-1 0 0 0,14-5-1 0 0,-9 1 119 0 0,-1 0 1 0 0,0-1-1 0 0,20-15 0 0 0,-10 6 135 0 0,-13 10-157 0 0,-1 0-1 0 0,0-1 1 0 0,-1-1 0 0 0,1 0 0 0 0,13-18 0 0 0,-18 21-158 0 0,-1 0 0 0 0,0 0-1 0 0,0-1 1 0 0,-1 0 0 0 0,1 0-1 0 0,-1 0 1 0 0,-1 0 0 0 0,0 0 0 0 0,0-1-1 0 0,2-12 1 0 0,-4 17-147 0 0,0 0 0 0 0,-1 0 0 0 0,1 0 0 0 0,-1 0 0 0 0,1 0 0 0 0,-1 0 0 0 0,0 0 0 0 0,0 0 0 0 0,0 0 0 0 0,-1 1 0 0 0,1-1 0 0 0,-1 0 0 0 0,1 1 0 0 0,-1-1 0 0 0,0 1 0 0 0,0-1 0 0 0,0 1 0 0 0,-5-4 0 0 0,-3-2-135 0 0,-1-1 1 0 0,-20-11-1 0 0,31 20 97 0 0,-9-5-466 0 0,1 1 0 0 0,0 0 0 0 0,-1 1 0 0 0,-13-4 0 0 0,-8-2-917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17.177"/>
    </inkml:context>
    <inkml:brush xml:id="br0">
      <inkml:brushProperty name="width" value="0.1" units="cm"/>
      <inkml:brushProperty name="height" value="0.1" units="cm"/>
      <inkml:brushProperty name="color" value="#FF0066"/>
    </inkml:brush>
  </inkml:definitions>
  <inkml:trace contextRef="#ctx0" brushRef="#br0">0 102 15264 0 0,'0'0'1527'0'0,"2"-2"-1293"0"0,2-1 118 0 0,-1 0-1 0 0,1-1 1 0 0,0 2 0 0 0,1-1 0 0 0,5-3 0 0 0,3-1 161 0 0,23-18 0 0 0,-28 20-467 0 0,-1 0 0 0 0,1 1 0 0 0,0 0 0 0 0,0 0-1 0 0,0 1 1 0 0,1 0 0 0 0,12-3 0 0 0,3 1 327 0 0,36-3-1 0 0,-50 8-282 0 0,1 1-1 0 0,0 0 1 0 0,-1 0-1 0 0,0 1 1 0 0,1 0-1 0 0,-1 1 1 0 0,0 0-1 0 0,0 1 1 0 0,0 0-1 0 0,-1 1 1 0 0,1-1-1 0 0,-1 2 1 0 0,9 6-1 0 0,-15-10-89 0 0,-1 1 0 0 0,1-1 0 0 0,-1 0 0 0 0,0 1 0 0 0,0-1 0 0 0,0 1 0 0 0,-1 0 0 0 0,1-1 0 0 0,-1 1 0 0 0,1 0 0 0 0,-1 0 0 0 0,0 0 0 0 0,0 0 0 0 0,1 5 0 0 0,-2-6 0 0 0,1 0 0 0 0,-1 1 0 0 0,1-1 0 0 0,-1 0 0 0 0,0 0 0 0 0,0 1 0 0 0,0-1 0 0 0,0 0 0 0 0,-1 0 0 0 0,1 1 0 0 0,-1-1 0 0 0,1 0 0 0 0,-1 0 0 0 0,0 0 0 0 0,0 0 0 0 0,0 0 0 0 0,0 0 0 0 0,0 0 0 0 0,0 0 0 0 0,0 0 0 0 0,-3 3 0 0 0,-10 4-1 0 0,0 0-1 0 0,-1-1 0 0 0,0 0 1 0 0,-31 11-1 0 0,37-15-6 0 0,-2-1-20 0 0,1 1 0 0 0,-20 2 0 0 0,-10 4-94 0 0,-29 8-518 0 0,31-9 69 0 0,27-7-545 0 0,0 0 0 0 0,-1 0 0 0 0,-18 0 0 0 0,14-2-546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1.324"/>
    </inkml:context>
    <inkml:brush xml:id="br0">
      <inkml:brushProperty name="width" value="0.1" units="cm"/>
      <inkml:brushProperty name="height" value="0.1" units="cm"/>
      <inkml:brushProperty name="color" value="#FF0066"/>
    </inkml:brush>
  </inkml:definitions>
  <inkml:trace contextRef="#ctx0" brushRef="#br0">0 0 1376 0 0,'15'8'7909'0'0,"-16"-5"-6792"0"0,1-1 0 0 0,-1 1 0 0 0,1 0 0 0 0,0 0 1 0 0,0 0-1 0 0,0 3 0 0 0,8 34 1468 0 0,-3-16-2176 0 0,3 13-15 0 0,-5-24-369 0 0,0 0 0 0 0,1 24-1 0 0,15 150 38 0 0,-5-66-40 0 0,-4-25 54 0 0,14 316 246 0 0,-63 240-477 0 0,29-532 20 0 0,4 191-1595 0 0,6-230-3003 0 0,0-31-1419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400"/>
    </inkml:context>
    <inkml:brush xml:id="br0">
      <inkml:brushProperty name="width" value="0.1" units="cm"/>
      <inkml:brushProperty name="height" value="0.1" units="cm"/>
      <inkml:brushProperty name="color" value="#FF0066"/>
    </inkml:brush>
  </inkml:definitions>
  <inkml:trace contextRef="#ctx0" brushRef="#br0">246 216 16128 0 0,'0'0'737'0'0,"2"0"-15"0"0,63-10-330 0 0,151-17 3211 0 0,39 18-2590 0 0,2 18-715 0 0,-51 0 274 0 0,-11-11 432 0 0,-64 1-419 0 0,506-44 544 0 0,-617 43-1129 0 0,454-63 0 0 0,-382 47 64 0 0,27-5 64 0 0,-28 0 372 0 0,-72 16-328 0 0,-18 6-92 0 0,-1 2-13 0 0,1 14-62 0 0,1-1-1 0 0,6 26 1 0 0,1 11-6 0 0,31 368 1 0 0,26 82-632 0 0,-33-331 388 0 0,-10-59 136 0 0,-12-56 10 0 0,4-1-1 0 0,1 0 0 0 0,31 65 1 0 0,-20-52-89 0 0,7 14-80 0 0,48 118-278 0 0,-80-193 529 0 0,9 21-107 0 0,-6-15 38 0 0,0-1 0 0 0,-1 1 0 0 0,3 14 0 0 0,11 55-1032 0 0,-17-79 1148 0 0,-1 0-1 0 0,0 0 1 0 0,0 0 0 0 0,0 1-1 0 0,0-1 1 0 0,0 0 0 0 0,0 0-1 0 0,0 0 1 0 0,-1 0 0 0 0,1 1-1 0 0,-1-1 1 0 0,0 0 0 0 0,1 0-1 0 0,-1 0 1 0 0,0 0 0 0 0,0 0-1 0 0,0-1 1 0 0,0 1 0 0 0,-1 0-1 0 0,1 0 1 0 0,0-1 0 0 0,-1 1-1 0 0,1 0 1 0 0,-1-1 0 0 0,0 0-1 0 0,0 1 1 0 0,-2 1 0 0 0,-5 1-37 0 0,1 0 0 0 0,-1-1 0 0 0,0 0 0 0 0,0 0 0 0 0,-11 2 0 0 0,4-1 36 0 0,-4-1-96 0 0,1-1-1 0 0,-1 0 0 0 0,-24-2 1 0 0,42 0 60 0 0,-276-15 332 0 0,157-3-185 0 0,-15 0 0 0 0,-174-13-69 0 0,195 20-65 0 0,-270-19 64 0 0,-506 20 891 0 0,71 8 502 0 0,778 0-2088 0 0,1-1-1 0 0,-56-12 1 0 0,51 3-1255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781"/>
    </inkml:context>
    <inkml:brush xml:id="br0">
      <inkml:brushProperty name="width" value="0.1" units="cm"/>
      <inkml:brushProperty name="height" value="0.1" units="cm"/>
      <inkml:brushProperty name="color" value="#FF0066"/>
    </inkml:brush>
  </inkml:definitions>
  <inkml:trace contextRef="#ctx0" brushRef="#br0">1 1 24911 0 0,'0'0'2498'0'0,"1"0"-2291"0"0,1 0-200 0 0,0 0-1 0 0,-1 0 0 0 0,1 0 0 0 0,-1 0 0 0 0,1 1 0 0 0,0-1 0 0 0,-1 0 1 0 0,1 1-1 0 0,-1-1 0 0 0,1 1 0 0 0,-1 0 0 0 0,0-1 0 0 0,1 1 0 0 0,-1 0 0 0 0,1 0 1 0 0,-1 0-1 0 0,0 0 0 0 0,0 0 0 0 0,2 2 0 0 0,-1-1 30 0 0,4 4-64 0 0,-1 0 0 0 0,-1 0-1 0 0,1 1 1 0 0,-1-1 0 0 0,0 1-1 0 0,0 0 1 0 0,-1 0 0 0 0,0 0-1 0 0,0 1 1 0 0,0-1 0 0 0,-1 1 0 0 0,1 8-1 0 0,2 13-480 0 0,1 54 0 0 0,-6-83 514 0 0,-1 93-94 0 0,-1-26 23 0 0,-8 122 179 0 0,4-98-52 0 0,-5 39-185 0 0,3-58-1532 0 0,7-42-783 0 0,-4-6-5691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252"/>
    </inkml:context>
    <inkml:brush xml:id="br0">
      <inkml:brushProperty name="width" value="0.1" units="cm"/>
      <inkml:brushProperty name="height" value="0.1" units="cm"/>
      <inkml:brushProperty name="color" value="#FF0066"/>
    </inkml:brush>
  </inkml:definitions>
  <inkml:trace contextRef="#ctx0" brushRef="#br0">337 172 19375 0 0,'0'0'1944'0'0,"-1"-2"-1778"0"0,-1-1-124 0 0,0 0 0 0 0,1 0 1 0 0,-1 0-1 0 0,1 0 0 0 0,0-1 0 0 0,0 1 1 0 0,0-1-1 0 0,0 1 0 0 0,0-1 0 0 0,1 1 1 0 0,0-1-1 0 0,-1 1 0 0 0,1-1 1 0 0,1 1-1 0 0,-1-1 0 0 0,0 1 0 0 0,1-1 1 0 0,1-4-1 0 0,0 3 23 0 0,-1-1-1 0 0,1 1 1 0 0,0 0-1 0 0,1 0 1 0 0,-1 0 0 0 0,1 0-1 0 0,0 0 1 0 0,1 0-1 0 0,-1 1 1 0 0,1-1 0 0 0,4-3-1 0 0,-2 3 39 0 0,0 1 1 0 0,0 0-1 0 0,1 0 0 0 0,0 1 0 0 0,-1 0 0 0 0,1 0 0 0 0,1 0 0 0 0,-1 1 0 0 0,0 0 0 0 0,0 0 0 0 0,1 1 1 0 0,-1 0-1 0 0,1 1 0 0 0,11 0 0 0 0,-4 0 120 0 0,-1 1 0 0 0,1 0 1 0 0,-1 2-1 0 0,0 0 0 0 0,0 0 0 0 0,25 10 1 0 0,-17-4-200 0 0,42 24 1 0 0,-59-29-62 0 0,1-1-1 0 0,0 1 1 0 0,-1 0-1 0 0,0 1 1 0 0,0 0 0 0 0,0-1-1 0 0,-1 1 1 0 0,1 1-1 0 0,-1-1 1 0 0,-1 1-1 0 0,1 0 1 0 0,3 6-1 0 0,-6-8 25 0 0,0 0 0 0 0,0 0 0 0 0,0 0 0 0 0,-1-1 0 0 0,1 1 0 0 0,-1 0 0 0 0,0 0 0 0 0,0 0 0 0 0,0 0 0 0 0,-1 0 0 0 0,1 0 0 0 0,-1 0 0 0 0,0-1 0 0 0,0 1 1 0 0,-1 0-1 0 0,1 0 0 0 0,-1-1 0 0 0,1 1 0 0 0,-1-1 0 0 0,0 1 0 0 0,-1-1 0 0 0,1 0 0 0 0,-4 4 0 0 0,-6 6-39 0 0,-1 0 0 0 0,0-1 0 0 0,-26 18 1 0 0,34-25 49 0 0,-16 8 131 0 0,-43 23 0 0 0,29-18 16 0 0,-299 133 334 0 0,288-133-465 0 0,-81 32-2655 0 0,103-41 1138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617"/>
    </inkml:context>
    <inkml:brush xml:id="br0">
      <inkml:brushProperty name="width" value="0.1" units="cm"/>
      <inkml:brushProperty name="height" value="0.1" units="cm"/>
      <inkml:brushProperty name="color" value="#FF0066"/>
    </inkml:brush>
  </inkml:definitions>
  <inkml:trace contextRef="#ctx0" brushRef="#br0">1 0 21743 0 0,'0'0'1966'0'0,"1"2"-1509"0"0,3 10 158 0 0,0 0 0 0 0,2 16-1 0 0,6 17 543 0 0,-8-28-1196 0 0,0 1-1 0 0,-1 0 1 0 0,2 25 0 0 0,2 21-61 0 0,-4-39 91 0 0,1 35 0 0 0,-1 2 12 0 0,-1-35-234 0 0,-2-22 75 0 0,0 0 0 0 0,1 0 0 0 0,-1 0 0 0 0,1 0 1 0 0,0 1-1 0 0,0-2 0 0 0,0 1 0 0 0,1 0 0 0 0,0 0 1 0 0,0 0-1 0 0,4 6 0 0 0,-1-2-1057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6.720"/>
    </inkml:context>
    <inkml:brush xml:id="br0">
      <inkml:brushProperty name="width" value="0.1" units="cm"/>
      <inkml:brushProperty name="height" value="0.1" units="cm"/>
      <inkml:brushProperty name="color" value="#FF0066"/>
    </inkml:brush>
  </inkml:definitions>
  <inkml:trace contextRef="#ctx0" brushRef="#br0">0 103 4608 0 0,'0'0'208'0'0,"3"0"-9"0"0,41-11-57 0 0,84-16 12050 0 0,-72 18-10430 0 0,315-13 2269 0 0,-183 16-2582 0 0,-23 1-450 0 0,-90 2-759 0 0,61-8 65 0 0,-124 8-282 0 0,-10 2-36 0 0,0 0 0 0 0,0 0 0 0 0,1 1 0 0 0,-1-1 0 0 0,0 1 0 0 0,1-1 0 0 0,-1 1 0 0 0,1 0 0 0 0,2 0 1 0 0,-3 0-551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7.072"/>
    </inkml:context>
    <inkml:brush xml:id="br0">
      <inkml:brushProperty name="width" value="0.1" units="cm"/>
      <inkml:brushProperty name="height" value="0.1" units="cm"/>
      <inkml:brushProperty name="color" value="#FF0066"/>
    </inkml:brush>
  </inkml:definitions>
  <inkml:trace contextRef="#ctx0" brushRef="#br0">21 31 9672 0 0,'1'0'51'0'0,"1"1"0"0"0,-1-1 0 0 0,0 0 0 0 0,0 0-1 0 0,1 0 1 0 0,-1 0 0 0 0,0 0 0 0 0,0-1 0 0 0,0 1 0 0 0,1 0 0 0 0,-1 0 0 0 0,0-1 0 0 0,0 1 0 0 0,0-1 0 0 0,0 1 0 0 0,1-1 0 0 0,-1 1 0 0 0,0-1 0 0 0,1-1 0 0 0,12-5 372 0 0,5 1 3499 0 0,-1 2 0 0 0,25-4-1 0 0,-40 8-3844 0 0,0 0-1 0 0,0 0 1 0 0,0 0-1 0 0,0 1 1 0 0,0-1 0 0 0,0 1-1 0 0,0 0 1 0 0,0 0-1 0 0,0 0 1 0 0,0 0-1 0 0,-1 0 1 0 0,1 0-1 0 0,4 4 1 0 0,0 0 7 0 0,0 0 0 0 0,0 1 0 0 0,9 10 0 0 0,-11-9-42 0 0,1 0 0 0 0,-1 1 0 0 0,-1-1 0 0 0,0 1 0 0 0,5 10-1 0 0,8 16 92 0 0,-1-2 18 0 0,22 57 0 0 0,-28-62-103 0 0,-2-3-64 0 0,-1 0 0 0 0,-1 1 1 0 0,2 26-1 0 0,-6-32 12 0 0,0 0 1 0 0,-2 0-1 0 0,0 0 0 0 0,-4 24 1 0 0,-20 75 6 0 0,14-90-21 0 0,-1 0-1 0 0,-1 0 0 0 0,-19 31 1 0 0,19-39-56 0 0,0-1-1 0 0,-2 0 1 0 0,0-1 0 0 0,-1 0 0 0 0,-18 15 0 0 0,-91 73-3549 0 0,102-89 2156 0 0,-8 9-5699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7.448"/>
    </inkml:context>
    <inkml:brush xml:id="br0">
      <inkml:brushProperty name="width" value="0.1" units="cm"/>
      <inkml:brushProperty name="height" value="0.1" units="cm"/>
      <inkml:brushProperty name="color" value="#FF0066"/>
    </inkml:brush>
  </inkml:definitions>
  <inkml:trace contextRef="#ctx0" brushRef="#br0">1 0 21167 0 0,'0'0'3419'0'0,"1"2"-2814"0"0,1 2-491 0 0,0 1 1 0 0,-1-1-1 0 0,1 1 0 0 0,-1 0 0 0 0,0-1 1 0 0,1 10-1 0 0,2 9-54 0 0,8 54 4 0 0,5 148 0 0 0,-12-131-45 0 0,8 245 252 0 0,9 115-485 0 0,-2-199-1218 0 0,1-49-2109 0 0,-17-152 1922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8.036"/>
    </inkml:context>
    <inkml:brush xml:id="br0">
      <inkml:brushProperty name="width" value="0.1" units="cm"/>
      <inkml:brushProperty name="height" value="0.1" units="cm"/>
      <inkml:brushProperty name="color" value="#FF0066"/>
    </inkml:brush>
  </inkml:definitions>
  <inkml:trace contextRef="#ctx0" brushRef="#br0">4 266 9672 0 0,'0'0'748'0'0,"0"-2"-492"0"0,-1 1-100 0 0,0-1 0 0 0,1 1 0 0 0,0-1 0 0 0,-1 0-1 0 0,1 0 1 0 0,0 1 0 0 0,0-1 0 0 0,0 0 0 0 0,0 1 0 0 0,0-1 0 0 0,0 0 0 0 0,0 0 0 0 0,1 1 0 0 0,-1-1 0 0 0,1 0 0 0 0,-1 1 0 0 0,2-3 0 0 0,0 1 365 0 0,-1 0 1 0 0,1 0-1 0 0,1 0 1 0 0,-1 0 0 0 0,0 0-1 0 0,1 0 1 0 0,4-4-1 0 0,0 2-7 0 0,1-1 0 0 0,-1 1-1 0 0,1 1 1 0 0,0-1 0 0 0,0 1 0 0 0,10-3-1 0 0,29-7-210 0 0,0 3 1 0 0,83-10-1 0 0,26-1 617 0 0,100 2 520 0 0,318-35-1082 0 0,-428 42-231 0 0,-70 7-38 0 0,37 0 355 0 0,-97 6-313 0 0,0 1 0 0 0,0 1 0 0 0,0 0 0 0 0,0 1 1 0 0,17 5-1 0 0,-28-6-125 0 0,1 1 0 0 0,-1-1 0 0 0,1 1 1 0 0,-1 0-1 0 0,0 1 0 0 0,0-1 0 0 0,-1 1 0 0 0,1 0 1 0 0,-1 0-1 0 0,1 0 0 0 0,-1 1 0 0 0,-1 0 1 0 0,1 0-1 0 0,-1 0 0 0 0,1 0 0 0 0,-1 0 0 0 0,2 6 1 0 0,1 6 6 0 0,0-1 0 0 0,-1 0 0 0 0,0 1 0 0 0,3 31 0 0 0,-4-1-13 0 0,-2 0 0 0 0,-5 55 0 0 0,1 32 0 0 0,4-83-7 0 0,19 234-138 0 0,80 206-129 0 0,-52-275-160 0 0,3 10 390 0 0,-14-43-9 0 0,-26-119 42 0 0,-7-21 11 0 0,-1 0 0 0 0,-3 47 0 0 0,-1-78 0 0 0,0-8 8 0 0,0 1 1 0 0,0-1-1 0 0,-1 1 0 0 0,1-1 0 0 0,-1 0 1 0 0,0 0-1 0 0,-1 1 0 0 0,1-1 0 0 0,-1 0 1 0 0,1 0-1 0 0,-1 0 0 0 0,0 0 0 0 0,-1-1 1 0 0,1 1-1 0 0,-6 6 0 0 0,3-5 4 0 0,0-1 0 0 0,-1 0 0 0 0,1 0 0 0 0,-1 0 0 0 0,0-1 0 0 0,0 0 0 0 0,0 0 0 0 0,0-1 0 0 0,0 1 0 0 0,-9 1 0 0 0,-47 10 31 0 0,-1-2 1 0 0,-70 3-1 0 0,21-3 93 0 0,-179 17 204 0 0,167-18-150 0 0,-71 3 170 0 0,48-4-92 0 0,134-9-251 0 0,-305 21 315 0 0,0-16-585 0 0,284-7-579 0 0,1-2-1 0 0,-1-1 0 0 0,-54-15 1 0 0,44 2-950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8.703"/>
    </inkml:context>
    <inkml:brush xml:id="br0">
      <inkml:brushProperty name="width" value="0.1" units="cm"/>
      <inkml:brushProperty name="height" value="0.1" units="cm"/>
      <inkml:brushProperty name="color" value="#FF0066"/>
    </inkml:brush>
  </inkml:definitions>
  <inkml:trace contextRef="#ctx0" brushRef="#br0">326 71 5984 0 0,'0'0'464'0'0,"2"-2"422"0"0,-1 1-495 0 0,0 0-1 0 0,-1 0 1 0 0,1 0 0 0 0,0 0-1 0 0,-1 0 1 0 0,1 0-1 0 0,-1 0 1 0 0,1 0-1 0 0,-1 0 1 0 0,0-1 0 0 0,0 1-1 0 0,1 0 1 0 0,-1 0-1 0 0,0 0 1 0 0,0-1-1 0 0,0 1 1 0 0,0 0-1 0 0,0 0 1 0 0,0 0 0 0 0,0-1-1 0 0,-1 1 1 0 0,1 0-1 0 0,0 0 1 0 0,-1 0-1 0 0,1 0 1 0 0,-1 0 0 0 0,0-2-1 0 0,0 0-224 0 0,-1 1-1 0 0,1 0 1 0 0,-1-1-1 0 0,0 1 1 0 0,0 0 0 0 0,0 0-1 0 0,0 0 1 0 0,0 0-1 0 0,0 0 1 0 0,0 1-1 0 0,0-1 1 0 0,-1 1-1 0 0,1-1 1 0 0,-1 1 0 0 0,1 0-1 0 0,-4-1 1 0 0,1 1-74 0 0,1 0 0 0 0,-1 0 0 0 0,1 1 0 0 0,-1 0 0 0 0,1 0 0 0 0,-1 0 0 0 0,1 0 0 0 0,-1 1 0 0 0,-5 0 0 0 0,-5 4-76 0 0,0-1 1 0 0,1 2-1 0 0,-1 0 1 0 0,-24 15-1 0 0,32-17 0 0 0,1 0-1 0 0,0 1 0 0 0,0 0 1 0 0,0 1-1 0 0,1-1 0 0 0,-1 1 1 0 0,-8 12-1 0 0,-25 50 87 0 0,30-52-193 0 0,3-4 100 0 0,0 1 1 0 0,0 0-1 0 0,2 0 1 0 0,-1 0-1 0 0,2 0 1 0 0,0 1-1 0 0,0-1 1 0 0,1 1-1 0 0,1 0 1 0 0,1 0-1 0 0,-1 0 1 0 0,2 0-1 0 0,2 13 1 0 0,15 65 136 0 0,-15-81-74 0 0,0 0 1 0 0,1 0 0 0 0,1-1-1 0 0,0 1 1 0 0,11 18-1 0 0,-6-15 30 0 0,4 5 431 0 0,28 33 0 0 0,-27-35-231 0 0,-11-13-253 0 0,-1 0 1 0 0,1 0-1 0 0,0 0 1 0 0,1 0-1 0 0,7 5 1 0 0,-5-4-9 0 0,2 0 1 0 0,-1-1-1 0 0,0 0 1 0 0,1 0-1 0 0,0-1 1 0 0,0 0-1 0 0,9 2 1 0 0,-13-5-344 0 0,0 1 0 0 0,0-1 0 0 0,0 0 0 0 0,0 0 1 0 0,0 0-1 0 0,6-2 0 0 0,-6 1-756 0 0,0 0-1 0 0,1-1 1 0 0,-1 0-1 0 0,-1 0 1 0 0,1 0-1 0 0,8-5 1 0 0,5-5-5646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9.260"/>
    </inkml:context>
    <inkml:brush xml:id="br0">
      <inkml:brushProperty name="width" value="0.1" units="cm"/>
      <inkml:brushProperty name="height" value="0.1" units="cm"/>
      <inkml:brushProperty name="color" value="#FF0066"/>
    </inkml:brush>
  </inkml:definitions>
  <inkml:trace contextRef="#ctx0" brushRef="#br0">228 0 15576 0 0,'0'0'1565'0'0,"-2"0"-1433"0"0,-2 0-101 0 0,-1 0 0 0 0,0 1 0 0 0,1-1 0 0 0,-1 1 0 0 0,1 0 0 0 0,-1 0 0 0 0,1 1 0 0 0,-1-1 1 0 0,1 1-1 0 0,-1 0 0 0 0,1 0 0 0 0,0 0 0 0 0,0 1 0 0 0,0-1 0 0 0,-5 6 0 0 0,8-7-28 0 0,-10 7-57 0 0,1 0 1 0 0,0 1 0 0 0,0 0-1 0 0,1 1 1 0 0,-15 20 0 0 0,-26 46-425 0 0,46-70 430 0 0,1 0-1 0 0,0 0 0 0 0,0 1 0 0 0,0 0 0 0 0,1-1 0 0 0,0 1 0 0 0,0 0 0 0 0,1 0 0 0 0,0 0 0 0 0,0 10 0 0 0,0-8 18 0 0,1 0 1 0 0,0 1-1 0 0,1-1 0 0 0,0 1 1 0 0,1-1-1 0 0,0 0 0 0 0,4 13 1 0 0,-4-18 43 0 0,1 1 0 0 0,-1 0 0 0 0,1-1 1 0 0,0 0-1 0 0,0 1 0 0 0,0-1 0 0 0,0 0 1 0 0,1-1-1 0 0,0 1 0 0 0,0-1 1 0 0,0 1-1 0 0,0-1 0 0 0,0 0 0 0 0,1-1 1 0 0,-1 1-1 0 0,1-1 0 0 0,0 0 1 0 0,8 3-1 0 0,-3-2 193 0 0,0-1 1 0 0,0 0 0 0 0,0 0-1 0 0,0-1 1 0 0,0-1 0 0 0,0 1-1 0 0,0-2 1 0 0,18-2-1 0 0,-14 1 291 0 0,-1-1 0 0 0,1 0 0 0 0,-1-1 0 0 0,0 0 0 0 0,20-10 0 0 0,-29 12-331 0 0,0-1 0 0 0,0 1 0 0 0,0-1 0 0 0,0 0 0 0 0,-1 0 1 0 0,1 0-1 0 0,-1 0 0 0 0,0-1 0 0 0,0 1 0 0 0,0-1 0 0 0,0 0 1 0 0,0 0-1 0 0,-1 0 0 0 0,0 0 0 0 0,0 0 0 0 0,0 0 0 0 0,0-1 0 0 0,-1 1 1 0 0,0-1-1 0 0,1-6 0 0 0,-1 5-89 0 0,-1 0-1 0 0,1-1 1 0 0,-1 1-1 0 0,-1 0 1 0 0,0 0 0 0 0,1 0-1 0 0,-2 0 1 0 0,1 0-1 0 0,-1 0 1 0 0,0 0 0 0 0,0 0-1 0 0,0 1 1 0 0,-1-1-1 0 0,0 1 1 0 0,0-1 0 0 0,-1 1-1 0 0,1 0 1 0 0,-1 0-1 0 0,0 1 1 0 0,-1-1 0 0 0,-5-4-1 0 0,-2-2-59 0 0,-7-6-1011 0 0,-27-18-1 0 0,13 15-141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6.720"/>
    </inkml:context>
    <inkml:brush xml:id="br0">
      <inkml:brushProperty name="width" value="0.1" units="cm"/>
      <inkml:brushProperty name="height" value="0.1" units="cm"/>
      <inkml:brushProperty name="color" value="#FF0066"/>
    </inkml:brush>
  </inkml:definitions>
  <inkml:trace contextRef="#ctx0" brushRef="#br0">0 103 4608 0 0,'0'0'208'0'0,"3"0"-9"0"0,41-11-57 0 0,84-16 12050 0 0,-72 18-10430 0 0,315-13 2269 0 0,-183 16-2582 0 0,-23 1-450 0 0,-90 2-759 0 0,61-8 65 0 0,-124 8-282 0 0,-10 2-36 0 0,0 0 0 0 0,0 0 0 0 0,1 1 0 0 0,-1-1 0 0 0,0 1 0 0 0,1-1 0 0 0,-1 1 0 0 0,1 0 0 0 0,2 0 1 0 0,-3 0-551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7.072"/>
    </inkml:context>
    <inkml:brush xml:id="br0">
      <inkml:brushProperty name="width" value="0.1" units="cm"/>
      <inkml:brushProperty name="height" value="0.1" units="cm"/>
      <inkml:brushProperty name="color" value="#FF0066"/>
    </inkml:brush>
  </inkml:definitions>
  <inkml:trace contextRef="#ctx0" brushRef="#br0">21 31 9672 0 0,'1'0'51'0'0,"1"1"0"0"0,-1-1 0 0 0,0 0 0 0 0,0 0-1 0 0,1 0 1 0 0,-1 0 0 0 0,0 0 0 0 0,0-1 0 0 0,0 1 0 0 0,1 0 0 0 0,-1 0 0 0 0,0-1 0 0 0,0 1 0 0 0,0-1 0 0 0,0 1 0 0 0,1-1 0 0 0,-1 1 0 0 0,0-1 0 0 0,1-1 0 0 0,12-5 372 0 0,5 1 3499 0 0,-1 2 0 0 0,25-4-1 0 0,-40 8-3844 0 0,0 0-1 0 0,0 0 1 0 0,0 0-1 0 0,0 1 1 0 0,0-1 0 0 0,0 1-1 0 0,0 0 1 0 0,0 0-1 0 0,0 0 1 0 0,0 0-1 0 0,-1 0 1 0 0,1 0-1 0 0,4 4 1 0 0,0 0 7 0 0,0 0 0 0 0,0 1 0 0 0,9 10 0 0 0,-11-9-42 0 0,1 0 0 0 0,-1 1 0 0 0,-1-1 0 0 0,0 1 0 0 0,5 10-1 0 0,8 16 92 0 0,-1-2 18 0 0,22 57 0 0 0,-28-62-103 0 0,-2-3-64 0 0,-1 0 0 0 0,-1 1 1 0 0,2 26-1 0 0,-6-32 12 0 0,0 0 1 0 0,-2 0-1 0 0,0 0 0 0 0,-4 24 1 0 0,-20 75 6 0 0,14-90-21 0 0,-1 0-1 0 0,-1 0 0 0 0,-19 31 1 0 0,19-39-56 0 0,0-1-1 0 0,-2 0 1 0 0,0-1 0 0 0,-1 0 0 0 0,-18 15 0 0 0,-91 73-3549 0 0,102-89 2156 0 0,-8 9-5699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7.448"/>
    </inkml:context>
    <inkml:brush xml:id="br0">
      <inkml:brushProperty name="width" value="0.1" units="cm"/>
      <inkml:brushProperty name="height" value="0.1" units="cm"/>
      <inkml:brushProperty name="color" value="#FF0066"/>
    </inkml:brush>
  </inkml:definitions>
  <inkml:trace contextRef="#ctx0" brushRef="#br0">1 0 21167 0 0,'0'0'3419'0'0,"1"2"-2814"0"0,1 2-491 0 0,0 1 1 0 0,-1-1-1 0 0,1 1 0 0 0,-1 0 0 0 0,0-1 1 0 0,1 10-1 0 0,2 9-54 0 0,8 54 4 0 0,5 148 0 0 0,-12-131-45 0 0,8 245 252 0 0,9 115-485 0 0,-2-199-1218 0 0,1-49-2109 0 0,-17-152 1922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8.036"/>
    </inkml:context>
    <inkml:brush xml:id="br0">
      <inkml:brushProperty name="width" value="0.1" units="cm"/>
      <inkml:brushProperty name="height" value="0.1" units="cm"/>
      <inkml:brushProperty name="color" value="#FF0066"/>
    </inkml:brush>
  </inkml:definitions>
  <inkml:trace contextRef="#ctx0" brushRef="#br0">4 266 9672 0 0,'0'0'748'0'0,"0"-2"-492"0"0,-1 1-100 0 0,0-1 0 0 0,1 1 0 0 0,0-1 0 0 0,-1 0-1 0 0,1 0 1 0 0,0 1 0 0 0,0-1 0 0 0,0 0 0 0 0,0 1 0 0 0,0-1 0 0 0,0 0 0 0 0,0 0 0 0 0,1 1 0 0 0,-1-1 0 0 0,1 0 0 0 0,-1 1 0 0 0,2-3 0 0 0,0 1 365 0 0,-1 0 1 0 0,1 0-1 0 0,1 0 1 0 0,-1 0 0 0 0,0 0-1 0 0,1 0 1 0 0,4-4-1 0 0,0 2-7 0 0,1-1 0 0 0,-1 1-1 0 0,1 1 1 0 0,0-1 0 0 0,0 1 0 0 0,10-3-1 0 0,29-7-210 0 0,0 3 1 0 0,83-10-1 0 0,26-1 617 0 0,100 2 520 0 0,318-35-1082 0 0,-428 42-231 0 0,-70 7-38 0 0,37 0 355 0 0,-97 6-313 0 0,0 1 0 0 0,0 1 0 0 0,0 0 0 0 0,0 1 1 0 0,17 5-1 0 0,-28-6-125 0 0,1 1 0 0 0,-1-1 0 0 0,1 1 1 0 0,-1 0-1 0 0,0 1 0 0 0,0-1 0 0 0,-1 1 0 0 0,1 0 1 0 0,-1 0-1 0 0,1 0 0 0 0,-1 1 0 0 0,-1 0 1 0 0,1 0-1 0 0,-1 0 0 0 0,1 0 0 0 0,-1 0 0 0 0,2 6 1 0 0,1 6 6 0 0,0-1 0 0 0,-1 0 0 0 0,0 1 0 0 0,3 31 0 0 0,-4-1-13 0 0,-2 0 0 0 0,-5 55 0 0 0,1 32 0 0 0,4-83-7 0 0,19 234-138 0 0,80 206-129 0 0,-52-275-160 0 0,3 10 390 0 0,-14-43-9 0 0,-26-119 42 0 0,-7-21 11 0 0,-1 0 0 0 0,-3 47 0 0 0,-1-78 0 0 0,0-8 8 0 0,0 1 1 0 0,0-1-1 0 0,-1 1 0 0 0,1-1 0 0 0,-1 0 1 0 0,0 0-1 0 0,-1 1 0 0 0,1-1 0 0 0,-1 0 1 0 0,1 0-1 0 0,-1 0 0 0 0,0 0 0 0 0,-1-1 1 0 0,1 1-1 0 0,-6 6 0 0 0,3-5 4 0 0,0-1 0 0 0,-1 0 0 0 0,1 0 0 0 0,-1 0 0 0 0,0-1 0 0 0,0 0 0 0 0,0 0 0 0 0,0-1 0 0 0,0 1 0 0 0,-9 1 0 0 0,-47 10 31 0 0,-1-2 1 0 0,-70 3-1 0 0,21-3 93 0 0,-179 17 204 0 0,167-18-150 0 0,-71 3 170 0 0,48-4-92 0 0,134-9-251 0 0,-305 21 315 0 0,0-16-585 0 0,284-7-579 0 0,1-2-1 0 0,-1-1 0 0 0,-54-15 1 0 0,44 2-950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8.703"/>
    </inkml:context>
    <inkml:brush xml:id="br0">
      <inkml:brushProperty name="width" value="0.1" units="cm"/>
      <inkml:brushProperty name="height" value="0.1" units="cm"/>
      <inkml:brushProperty name="color" value="#FF0066"/>
    </inkml:brush>
  </inkml:definitions>
  <inkml:trace contextRef="#ctx0" brushRef="#br0">326 71 5984 0 0,'0'0'464'0'0,"2"-2"422"0"0,-1 1-495 0 0,0 0-1 0 0,-1 0 1 0 0,1 0 0 0 0,0 0-1 0 0,-1 0 1 0 0,1 0-1 0 0,-1 0 1 0 0,1 0-1 0 0,-1 0 1 0 0,0-1 0 0 0,0 1-1 0 0,1 0 1 0 0,-1 0-1 0 0,0 0 1 0 0,0-1-1 0 0,0 1 1 0 0,0 0-1 0 0,0 0 1 0 0,0 0 0 0 0,0-1-1 0 0,-1 1 1 0 0,1 0-1 0 0,0 0 1 0 0,-1 0-1 0 0,1 0 1 0 0,-1 0 0 0 0,0-2-1 0 0,0 0-224 0 0,-1 1-1 0 0,1 0 1 0 0,-1-1-1 0 0,0 1 1 0 0,0 0 0 0 0,0 0-1 0 0,0 0 1 0 0,0 0-1 0 0,0 0 1 0 0,0 1-1 0 0,0-1 1 0 0,-1 1-1 0 0,1-1 1 0 0,-1 1 0 0 0,1 0-1 0 0,-4-1 1 0 0,1 1-74 0 0,1 0 0 0 0,-1 0 0 0 0,1 1 0 0 0,-1 0 0 0 0,1 0 0 0 0,-1 0 0 0 0,1 0 0 0 0,-1 1 0 0 0,-5 0 0 0 0,-5 4-76 0 0,0-1 1 0 0,1 2-1 0 0,-1 0 1 0 0,-24 15-1 0 0,32-17 0 0 0,1 0-1 0 0,0 1 0 0 0,0 0 1 0 0,0 1-1 0 0,1-1 0 0 0,-1 1 1 0 0,-8 12-1 0 0,-25 50 87 0 0,30-52-193 0 0,3-4 100 0 0,0 1 1 0 0,0 0-1 0 0,2 0 1 0 0,-1 0-1 0 0,2 0 1 0 0,0 1-1 0 0,0-1 1 0 0,1 1-1 0 0,1 0 1 0 0,1 0-1 0 0,-1 0 1 0 0,2 0-1 0 0,2 13 1 0 0,15 65 136 0 0,-15-81-74 0 0,0 0 1 0 0,1 0 0 0 0,1-1-1 0 0,0 1 1 0 0,11 18-1 0 0,-6-15 30 0 0,4 5 431 0 0,28 33 0 0 0,-27-35-231 0 0,-11-13-253 0 0,-1 0 1 0 0,1 0-1 0 0,0 0 1 0 0,1 0-1 0 0,7 5 1 0 0,-5-4-9 0 0,2 0 1 0 0,-1-1-1 0 0,0 0 1 0 0,1 0-1 0 0,0-1 1 0 0,0 0-1 0 0,9 2 1 0 0,-13-5-344 0 0,0 1 0 0 0,0-1 0 0 0,0 0 0 0 0,0 0 1 0 0,0 0-1 0 0,6-2 0 0 0,-6 1-756 0 0,0 0-1 0 0,1-1 1 0 0,-1 0-1 0 0,-1 0 1 0 0,1 0-1 0 0,8-5 1 0 0,5-5-5646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585"/>
    </inkml:context>
    <inkml:brush xml:id="br0">
      <inkml:brushProperty name="width" value="0.1" units="cm"/>
      <inkml:brushProperty name="height" value="0.1" units="cm"/>
      <inkml:brushProperty name="color" value="#FF0066"/>
    </inkml:brush>
  </inkml:definitions>
  <inkml:trace contextRef="#ctx0" brushRef="#br0">0 245 16439 0 0,'0'0'1892'0'0,"2"0"-1154"0"0,4-2 384 0 0,4-2-593 0 0,-1 1-1 0 0,1 0 0 0 0,0 1 0 0 0,1 0 0 0 0,13 0 1 0 0,25 6 437 0 0,-35-3-763 0 0,-1 0 1 0 0,1 0-1 0 0,13-2 1 0 0,2 0 167 0 0,39 3 0 0 0,-7 0-177 0 0,19-1-178 0 0,238-11 42 0 0,-227 3-58 0 0,63-8 0 0 0,-142 13-22 0 0,0 0-120 0 0,1-1 0 0 0,-1 1 1 0 0,-1-2-1 0 0,14-5 1 0 0,-23 8-290 0 0,-1-5-445 0 0,-1 5 855 0 0,0 1-1 0 0,0 0 1 0 0,1-1 0 0 0,-1 1 0 0 0,0 0-1 0 0,0-1 1 0 0,0 1 0 0 0,0-1 0 0 0,0 1 0 0 0,0 0-1 0 0,0-1 1 0 0,0 1 0 0 0,0-1 0 0 0,0 1-1 0 0,-1 0 1 0 0,1-1 0 0 0,0 1 0 0 0,0 0-1 0 0,0-1 1 0 0,0 1 0 0 0,0 0 0 0 0,-1-1-1 0 0,1 1 1 0 0,0 0 0 0 0,0-1 0 0 0,-1 1 0 0 0,1 0-1 0 0,-7-6-128 0 0,0 0-1 0 0,0 1 1 0 0,0 0-1 0 0,-1 1 0 0 0,0 0 1 0 0,1 0-1 0 0,-15-4 1 0 0,-4-4-70 0 0,-1 0-215 0 0,-33-10 0 0 0,-5-2-615 0 0,23 8 694 0 0,25 10 250 0 0,-24-12 0 0 0,38 17 106 0 0,0-1 0 0 0,-1 1 0 0 0,1 0 0 0 0,0-1 0 0 0,-7 0 0 0 0,1 0 0 0 0,4-1 598 0 0,7 3-513 0 0,71 4 640 0 0,-36 1-88 0 0,-13 0-250 0 0,20 4-59 0 0,-29-5-188 0 0,-13-3-100 0 0,0 0 1 0 0,0 0 0 0 0,1-1-1 0 0,-1 1 1 0 0,0-1-1 0 0,1 1 1 0 0,3-1-1 0 0,57 4 1448 0 0,-36-1-897 0 0,-19 0-372 0 0,-8-2-196 0 0,1-1 0 0 0,0 0 0 0 0,-1 1 0 0 0,1-1 0 0 0,-1 0 0 0 0,1 0 0 0 0,-1 1 0 0 0,1-1 1 0 0,0 0-1 0 0,-1 0 0 0 0,1 0 0 0 0,0 0 0 0 0,-1 0 0 0 0,1 0 0 0 0,0 0 0 0 0,-1 0 0 0 0,2 0 1 0 0,0 13 278 0 0,-2-11-281 0 0,0 0 0 0 0,0 0 0 0 0,0 0 0 0 0,-1 0 0 0 0,1 0 0 0 0,-1 0 0 0 0,0-1 0 0 0,1 1 0 0 0,-1 0 0 0 0,0 0 0 0 0,0 0 0 0 0,0-1 0 0 0,-2 3 0 0 0,-19 19 5 0 0,4-6-38 0 0,-14 18-51 0 0,-41 48 102 0 0,56-63-237 0 0,0-1-1 0 0,-21 16 1 0 0,20-19-72 0 0,0 1 1 0 0,-18 24-1 0 0,-20 26-1922 0 0,41-48 320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0:09.260"/>
    </inkml:context>
    <inkml:brush xml:id="br0">
      <inkml:brushProperty name="width" value="0.1" units="cm"/>
      <inkml:brushProperty name="height" value="0.1" units="cm"/>
      <inkml:brushProperty name="color" value="#FF0066"/>
    </inkml:brush>
  </inkml:definitions>
  <inkml:trace contextRef="#ctx0" brushRef="#br0">228 0 15576 0 0,'0'0'1565'0'0,"-2"0"-1433"0"0,-2 0-101 0 0,-1 0 0 0 0,0 1 0 0 0,1-1 0 0 0,-1 1 0 0 0,1 0 0 0 0,-1 0 0 0 0,1 1 0 0 0,-1-1 1 0 0,1 1-1 0 0,-1 0 0 0 0,1 0 0 0 0,0 0 0 0 0,0 1 0 0 0,0-1 0 0 0,-5 6 0 0 0,8-7-28 0 0,-10 7-57 0 0,1 0 1 0 0,0 1 0 0 0,0 0-1 0 0,1 1 1 0 0,-15 20 0 0 0,-26 46-425 0 0,46-70 430 0 0,1 0-1 0 0,0 0 0 0 0,0 1 0 0 0,0 0 0 0 0,1-1 0 0 0,0 1 0 0 0,0 0 0 0 0,1 0 0 0 0,0 0 0 0 0,0 10 0 0 0,0-8 18 0 0,1 0 1 0 0,0 1-1 0 0,1-1 0 0 0,0 1 1 0 0,1-1-1 0 0,0 0 0 0 0,4 13 1 0 0,-4-18 43 0 0,1 1 0 0 0,-1 0 0 0 0,1-1 1 0 0,0 0-1 0 0,0 1 0 0 0,0-1 0 0 0,0 0 1 0 0,1-1-1 0 0,0 1 0 0 0,0-1 1 0 0,0 1-1 0 0,0-1 0 0 0,0 0 0 0 0,1-1 1 0 0,-1 1-1 0 0,1-1 0 0 0,0 0 1 0 0,8 3-1 0 0,-3-2 193 0 0,0-1 1 0 0,0 0 0 0 0,0 0-1 0 0,0-1 1 0 0,0-1 0 0 0,0 1-1 0 0,0-2 1 0 0,18-2-1 0 0,-14 1 291 0 0,-1-1 0 0 0,1 0 0 0 0,-1-1 0 0 0,0 0 0 0 0,20-10 0 0 0,-29 12-331 0 0,0-1 0 0 0,0 1 0 0 0,0-1 0 0 0,0 0 0 0 0,-1 0 1 0 0,1 0-1 0 0,-1 0 0 0 0,0-1 0 0 0,0 1 0 0 0,0-1 0 0 0,0 0 1 0 0,0 0-1 0 0,-1 0 0 0 0,0 0 0 0 0,0 0 0 0 0,0 0 0 0 0,0-1 0 0 0,-1 1 1 0 0,0-1-1 0 0,1-6 0 0 0,-1 5-89 0 0,-1 0-1 0 0,1-1 1 0 0,-1 1-1 0 0,-1 0 1 0 0,0 0 0 0 0,1 0-1 0 0,-2 0 1 0 0,1 0-1 0 0,-1 0 1 0 0,0 0 0 0 0,0 0-1 0 0,0 1 1 0 0,-1-1-1 0 0,0 1 1 0 0,0-1 0 0 0,-1 1-1 0 0,1 0 1 0 0,-1 0-1 0 0,0 1 1 0 0,-1-1 0 0 0,-5-4-1 0 0,-2-2-59 0 0,-7-6-1011 0 0,-27-18-1 0 0,13 15-141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17.734"/>
    </inkml:context>
    <inkml:brush xml:id="br0">
      <inkml:brushProperty name="width" value="0.1" units="cm"/>
      <inkml:brushProperty name="height" value="0.1" units="cm"/>
      <inkml:brushProperty name="color" value="#FF0066"/>
    </inkml:brush>
  </inkml:definitions>
  <inkml:trace contextRef="#ctx0" brushRef="#br0">127 0 2304 0 0,'0'2'5728'0'0,"-1"-1"-5291"0"0,1 0 1 0 0,0 1 0 0 0,-1-1-1 0 0,1 0 1 0 0,-1 0 0 0 0,0 0-1 0 0,1 0 1 0 0,-1 1-1 0 0,0-1 1 0 0,0 1 437 0 0,-1 0-437 0 0,-16 15 1166 0 0,9-8-1572 0 0,-5 6-88 0 0,-19 28 0 0 0,22-28-63 0 0,8-11 96 0 0,1-1 0 0 0,-1 1 1 0 0,1-1-1 0 0,0 1 0 0 0,0 0 0 0 0,0 0 1 0 0,0 0-1 0 0,1 0 0 0 0,-1 0 0 0 0,1 0 1 0 0,-1 7-1 0 0,-1 11 110 0 0,-3 31 381 0 0,6-50-421 0 0,0-1 0 0 0,0 0 0 0 0,1 0 1 0 0,-1 0-1 0 0,0 0 0 0 0,1 0 1 0 0,-1 0-1 0 0,1 1 0 0 0,0-1 1 0 0,0 0-1 0 0,0-1 0 0 0,0 1 1 0 0,0 0-1 0 0,0 0 0 0 0,0 0 1 0 0,0-1-1 0 0,1 1 0 0 0,-1 0 1 0 0,1-1-1 0 0,-1 1 0 0 0,1-1 0 0 0,0 0 1 0 0,0 1-1 0 0,3 1 0 0 0,-2-2 88 0 0,1 0 0 0 0,-1 0 0 0 0,1 0 0 0 0,-1 0 0 0 0,1 0 0 0 0,-1-1 0 0 0,1 0 0 0 0,0 0 0 0 0,-1 0 0 0 0,1 0-1 0 0,-1 0 1 0 0,1 0 0 0 0,0-1 0 0 0,5-2 0 0 0,-1 1 114 0 0,0 0 1 0 0,-1-1-1 0 0,1 0 0 0 0,-1 0 0 0 0,0-1 1 0 0,0 0-1 0 0,0 0 0 0 0,0-1 0 0 0,-1 0 0 0 0,0 0 1 0 0,0-1-1 0 0,0 1 0 0 0,0-1 0 0 0,6-9 1 0 0,-11 12-154 0 0,1 0-1 0 0,-1 0 1 0 0,0 0 0 0 0,0 0 0 0 0,0 0 0 0 0,0 0 0 0 0,0 0 0 0 0,0 0 0 0 0,-1 0 0 0 0,0 0 0 0 0,0 0 0 0 0,0 0-1 0 0,0 0 1 0 0,0 0 0 0 0,0 0 0 0 0,-1-1 0 0 0,1 1 0 0 0,-3-4 0 0 0,2 2-427 0 0,-1 0 1 0 0,0 1-1 0 0,0-1 0 0 0,-1 1 1 0 0,1 0-1 0 0,-1-1 1 0 0,0 1-1 0 0,0 1 0 0 0,-1-1 1 0 0,-6-6-1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218"/>
    </inkml:context>
    <inkml:brush xml:id="br0">
      <inkml:brushProperty name="width" value="0.1" units="cm"/>
      <inkml:brushProperty name="height" value="0.1" units="cm"/>
      <inkml:brushProperty name="color" value="#FF0066"/>
    </inkml:brush>
  </inkml:definitions>
  <inkml:trace contextRef="#ctx0" brushRef="#br0">0 1 1376 0 0,'0'0'136'0'0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4.663"/>
    </inkml:context>
    <inkml:brush xml:id="br0">
      <inkml:brushProperty name="width" value="0.1" units="cm"/>
      <inkml:brushProperty name="height" value="0.1" units="cm"/>
      <inkml:brushProperty name="color" value="#FF0066"/>
    </inkml:brush>
  </inkml:definitions>
  <inkml:trace contextRef="#ctx0" brushRef="#br0">2324 1 13360 0 0,'-2'1'7274'0'0,"-12"2"-6781"0"0,-1 0 1 0 0,0-1-1 0 0,0 0 0 0 0,-24-1 0 0 0,10-1-388 0 0,-244 21-1942 0 0,147-10 1406 0 0,126-11 428 0 0,-504 27 439 0 0,234-23 1435 0 0,50-8-675 0 0,58 0-739 0 0,-113-10 160 0 0,113 2-467 0 0,143 11-140 0 0,0 1 0 0 0,-37 5 1 0 0,50-4 20 0 0,0 0 1 0 0,0 0-1 0 0,1 0 1 0 0,-1 1 0 0 0,1 0-1 0 0,-1 1 1 0 0,1-1-1 0 0,0 1 1 0 0,0 0 0 0 0,0 0-1 0 0,0 0 1 0 0,0 1-1 0 0,-7 7 1 0 0,9-7-64 0 0,1 0 0 0 0,-1 0 0 0 0,1 0 1 0 0,0 0-1 0 0,0 0 0 0 0,0 1 0 0 0,0-1 0 0 0,1 1 1 0 0,-2 5-1 0 0,1 0-55 0 0,1 0 1 0 0,-1 21 0 0 0,14 207-296 0 0,-3-115 278 0 0,24 226-63 0 0,-11-131 65 0 0,-12-111-77 0 0,24 389-3453 0 0,-33-398 1864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106"/>
    </inkml:context>
    <inkml:brush xml:id="br0">
      <inkml:brushProperty name="width" value="0.1" units="cm"/>
      <inkml:brushProperty name="height" value="0.1" units="cm"/>
      <inkml:brushProperty name="color" value="#FF0066"/>
    </inkml:brush>
  </inkml:definitions>
  <inkml:trace contextRef="#ctx0" brushRef="#br0">2127 6 17503 0 0,'0'0'1831'0'0,"2"0"-1736"0"0,18-2 1066 0 0,-17 1-690 0 0,1 0 1 0 0,-1 1-1 0 0,1-1 1 0 0,0 1-1 0 0,-1 0 1 0 0,1 0-1 0 0,3 1 1 0 0,-4-1-338 0 0,-1 0 1 0 0,0 1-1 0 0,0-1 1 0 0,1 1-1 0 0,-1 0 0 0 0,0-1 1 0 0,0 1-1 0 0,0 0 1 0 0,0 1-1 0 0,0-1 1 0 0,0 0-1 0 0,0 0 0 0 0,0 1 1 0 0,-1-1-1 0 0,1 1 1 0 0,2 3-1 0 0,-2-1-163 0 0,0 0 1 0 0,0 1-1 0 0,0-1 0 0 0,-1 0 0 0 0,1 1 1 0 0,-1-1-1 0 0,0 1 0 0 0,0 5 1 0 0,1 17-1041 0 0,0 0 1 0 0,-3 42 0 0 0,-11 57-1304 0 0,11-115 2282 0 0,-13 109-748 0 0,6 0 0 0 0,10 154-1 0 0,59 204 4175 0 0,-22-241-3137 0 0,-34-218-503 0 0,-3-16 164 0 0,-1 1 1 0 0,0-1 0 0 0,0 0-1 0 0,-1 1 1 0 0,1-1-1 0 0,-1 0 1 0 0,0 1 0 0 0,0 3-1 0 0,-15-7 212 0 0,-26-10 344 0 0,11 3-168 0 0,-49-10 365 0 0,-48-9 112 0 0,-24 6-346 0 0,0 6 1 0 0,-241 10-1 0 0,-299 67 617 0 0,532-40-992 0 0,-29 4-22 0 0,130-19-80 0 0,31-4-189 0 0,-1 0-1 0 0,1-2 0 0 0,-55-3 1 0 0,46-3-889 0 0,6-1-58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5.648"/>
    </inkml:context>
    <inkml:brush xml:id="br0">
      <inkml:brushProperty name="width" value="0.1" units="cm"/>
      <inkml:brushProperty name="height" value="0.1" units="cm"/>
      <inkml:brushProperty name="color" value="#FF0066"/>
    </inkml:brush>
  </inkml:definitions>
  <inkml:trace contextRef="#ctx0" brushRef="#br0">589 43 10592 0 0,'-2'0'488'0'0,"-5"-1"-388"0"0,-1 0 1 0 0,0-1-1 0 0,1 1 0 0 0,-1-2 1 0 0,1 1-1 0 0,-10-5 1 0 0,-20-6 1864 0 0,21 9 771 0 0,-31-3 1 0 0,27 5-1688 0 0,-26 3 1 0 0,25 0-1162 0 0,-1 2-1 0 0,1 0 1 0 0,-1 2 0 0 0,1 0 0 0 0,0 1-1 0 0,-38 18 1 0 0,40-14-91 0 0,1 0 0 0 0,-29 24 0 0 0,39-28 348 0 0,1 0 1 0 0,0 1 0 0 0,0 0-1 0 0,0 1 1 0 0,1-1 0 0 0,0 1-1 0 0,1 0 1 0 0,0 1 0 0 0,0-1-1 0 0,1 1 1 0 0,0 0 0 0 0,0 0-1 0 0,1 1 1 0 0,1-1 0 0 0,-1 1-1 0 0,1-1 1 0 0,1 1-1 0 0,0 0 1 0 0,0 0 0 0 0,1-1-1 0 0,0 1 1 0 0,1 0 0 0 0,0 0-1 0 0,1-1 1 0 0,0 1 0 0 0,0 0-1 0 0,1-1 1 0 0,0 0 0 0 0,0 0-1 0 0,1 0 1 0 0,1 0 0 0 0,5 8-1 0 0,-1-3 50 0 0,1-1-1 0 0,1 0 1 0 0,0 0-1 0 0,20 17 1 0 0,56 36 107 0 0,-44-35-575 0 0,-19-14-253 0 0,2-1 0 0 0,41 19 0 0 0,16 2-3679 0 0,-47-22-3209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6.033"/>
    </inkml:context>
    <inkml:brush xml:id="br0">
      <inkml:brushProperty name="width" value="0.1" units="cm"/>
      <inkml:brushProperty name="height" value="0.1" units="cm"/>
      <inkml:brushProperty name="color" value="#FF0066"/>
    </inkml:brush>
  </inkml:definitions>
  <inkml:trace contextRef="#ctx0" brushRef="#br0">222 1 20071 0 0,'-1'1'919'0'0,"-41"34"406"0"0,-5 5-971 0 0,16-11 466 0 0,14-13-1391 0 0,1 1 0 0 0,0 0 0 0 0,-13 19 0 0 0,26-31 273 0 0,0 0 1 0 0,0 0 0 0 0,0 0-1 0 0,1 1 1 0 0,0-1 0 0 0,-2 10-1 0 0,3-11 235 0 0,0-1-1 0 0,1 0 1 0 0,0 0-1 0 0,-1 0 0 0 0,1 0 1 0 0,1 0-1 0 0,-1 1 0 0 0,0-1 1 0 0,1 0-1 0 0,-1 0 1 0 0,1 0-1 0 0,0 0 0 0 0,2 4 1 0 0,-2-4 149 0 0,0-1 1 0 0,0 0 0 0 0,0 0-1 0 0,0 1 1 0 0,0-1-1 0 0,1 0 1 0 0,-1 0 0 0 0,1 0-1 0 0,-1 0 1 0 0,1 0 0 0 0,0-1-1 0 0,0 1 1 0 0,0 0-1 0 0,0-1 1 0 0,0 1 0 0 0,0-1-1 0 0,0 0 1 0 0,0 0-1 0 0,1 0 1 0 0,-1 0 0 0 0,0 0-1 0 0,1 0 1 0 0,-1-1-1 0 0,1 1 1 0 0,3 0 0 0 0,2-1 261 0 0,0 1 0 0 0,0-1 0 0 0,0-1 1 0 0,-1 1-1 0 0,1-1 0 0 0,0-1 0 0 0,0 1 0 0 0,-1-1 1 0 0,1-1-1 0 0,13-5 0 0 0,6-6 958 0 0,37-24 0 0 0,-58 35-1107 0 0,-1-1-92 0 0,0 1 1 0 0,-1 0-1 0 0,0-1 1 0 0,0 0-1 0 0,0 0 1 0 0,0 0-1 0 0,-1 0 1 0 0,1 0-1 0 0,2-6 1 0 0,-5 7-106 0 0,1 1 0 0 0,-1 0-1 0 0,0 0 1 0 0,-1 0 0 0 0,1-1 0 0 0,0 1 0 0 0,-1 0 0 0 0,1-1 0 0 0,-1 1 0 0 0,0-1 0 0 0,1 1 0 0 0,-1 0 0 0 0,0-1 0 0 0,-1 1 0 0 0,1-1 0 0 0,0 1 0 0 0,-1 0 0 0 0,1-1-1 0 0,-1 1 1 0 0,0 0 0 0 0,0-1 0 0 0,0 1 0 0 0,-1-3 0 0 0,-2 0-328 0 0,1 0 0 0 0,-1 0 0 0 0,0 0 0 0 0,0 1 0 0 0,-1-1 0 0 0,1 1 0 0 0,-10-7 0 0 0,-23-11-8921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9.351"/>
    </inkml:context>
    <inkml:brush xml:id="br0">
      <inkml:brushProperty name="width" value="0.1" units="cm"/>
      <inkml:brushProperty name="height" value="0.1" units="cm"/>
      <inkml:brushProperty name="color" value="#FF0066"/>
    </inkml:brush>
  </inkml:definitions>
  <inkml:trace contextRef="#ctx0" brushRef="#br0">6635 67 18399 0 0,'0'0'1851'0'0,"-3"1"-1634"0"0,-2 0-36 0 0,0 0-1 0 0,-1-1 1 0 0,1 1-1 0 0,0-1 1 0 0,0 0-1 0 0,-11-2 0 0 0,-10 0 257 0 0,-114-3-416 0 0,-54 2-154 0 0,-780 17 1121 0 0,808-14-928 0 0,-280-6-60 0 0,200 5 0 0 0,-276 3 0 0 0,439 1 27 0 0,-465 3 682 0 0,396-9-477 0 0,-359-13 272 0 0,90 11 1012 0 0,253 6-1072 0 0,-1192-1 2116 0 0,1139-9-1927 0 0,153 6-398 0 0,-97-17 0 0 0,111 12-393 0 0,-46-5-1432 0 0,80 12-120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1.324"/>
    </inkml:context>
    <inkml:brush xml:id="br0">
      <inkml:brushProperty name="width" value="0.1" units="cm"/>
      <inkml:brushProperty name="height" value="0.1" units="cm"/>
      <inkml:brushProperty name="color" value="#FF0066"/>
    </inkml:brush>
  </inkml:definitions>
  <inkml:trace contextRef="#ctx0" brushRef="#br0">0 0 1376 0 0,'15'8'7909'0'0,"-16"-5"-6792"0"0,1-1 0 0 0,-1 1 0 0 0,1 0 0 0 0,0 0 1 0 0,0 0-1 0 0,0 3 0 0 0,8 34 1468 0 0,-3-16-2176 0 0,3 13-15 0 0,-5-24-369 0 0,0 0 0 0 0,1 24-1 0 0,15 150 38 0 0,-5-66-40 0 0,-4-25 54 0 0,14 316 246 0 0,-63 240-477 0 0,29-532 20 0 0,4 191-1595 0 0,6-230-3003 0 0,0-31-1419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400"/>
    </inkml:context>
    <inkml:brush xml:id="br0">
      <inkml:brushProperty name="width" value="0.1" units="cm"/>
      <inkml:brushProperty name="height" value="0.1" units="cm"/>
      <inkml:brushProperty name="color" value="#FF0066"/>
    </inkml:brush>
  </inkml:definitions>
  <inkml:trace contextRef="#ctx0" brushRef="#br0">246 216 16128 0 0,'0'0'737'0'0,"2"0"-15"0"0,63-10-330 0 0,151-17 3211 0 0,39 18-2590 0 0,2 18-715 0 0,-51 0 274 0 0,-11-11 432 0 0,-64 1-419 0 0,506-44 544 0 0,-617 43-1129 0 0,454-63 0 0 0,-382 47 64 0 0,27-5 64 0 0,-28 0 372 0 0,-72 16-328 0 0,-18 6-92 0 0,-1 2-13 0 0,1 14-62 0 0,1-1-1 0 0,6 26 1 0 0,1 11-6 0 0,31 368 1 0 0,26 82-632 0 0,-33-331 388 0 0,-10-59 136 0 0,-12-56 10 0 0,4-1-1 0 0,1 0 0 0 0,31 65 1 0 0,-20-52-89 0 0,7 14-80 0 0,48 118-278 0 0,-80-193 529 0 0,9 21-107 0 0,-6-15 38 0 0,0-1 0 0 0,-1 1 0 0 0,3 14 0 0 0,11 55-1032 0 0,-17-79 1148 0 0,-1 0-1 0 0,0 0 1 0 0,0 0 0 0 0,0 1-1 0 0,0-1 1 0 0,0 0 0 0 0,0 0-1 0 0,0 0 1 0 0,-1 0 0 0 0,1 1-1 0 0,-1-1 1 0 0,0 0 0 0 0,1 0-1 0 0,-1 0 1 0 0,0 0 0 0 0,0 0-1 0 0,0-1 1 0 0,0 1 0 0 0,-1 0-1 0 0,1 0 1 0 0,0-1 0 0 0,-1 1-1 0 0,1 0 1 0 0,-1-1 0 0 0,0 0-1 0 0,0 1 1 0 0,-2 1 0 0 0,-5 1-37 0 0,1 0 0 0 0,-1-1 0 0 0,0 0 0 0 0,0 0 0 0 0,-11 2 0 0 0,4-1 36 0 0,-4-1-96 0 0,1-1-1 0 0,-1 0 0 0 0,-24-2 1 0 0,42 0 60 0 0,-276-15 332 0 0,157-3-185 0 0,-15 0 0 0 0,-174-13-69 0 0,195 20-65 0 0,-270-19 64 0 0,-506 20 891 0 0,71 8 502 0 0,778 0-2088 0 0,1-1-1 0 0,-56-12 1 0 0,51 3-1255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2.781"/>
    </inkml:context>
    <inkml:brush xml:id="br0">
      <inkml:brushProperty name="width" value="0.1" units="cm"/>
      <inkml:brushProperty name="height" value="0.1" units="cm"/>
      <inkml:brushProperty name="color" value="#FF0066"/>
    </inkml:brush>
  </inkml:definitions>
  <inkml:trace contextRef="#ctx0" brushRef="#br0">1 1 24911 0 0,'0'0'2498'0'0,"1"0"-2291"0"0,1 0-200 0 0,0 0-1 0 0,-1 0 0 0 0,1 0 0 0 0,-1 0 0 0 0,1 1 0 0 0,0-1 0 0 0,-1 0 1 0 0,1 1-1 0 0,-1-1 0 0 0,1 1 0 0 0,-1 0 0 0 0,0-1 0 0 0,1 1 0 0 0,-1 0 0 0 0,1 0 1 0 0,-1 0-1 0 0,0 0 0 0 0,0 0 0 0 0,2 2 0 0 0,-1-1 30 0 0,4 4-64 0 0,-1 0 0 0 0,-1 0-1 0 0,1 1 1 0 0,-1-1 0 0 0,0 1-1 0 0,0 0 1 0 0,-1 0 0 0 0,0 0-1 0 0,0 1 1 0 0,0-1 0 0 0,-1 1 0 0 0,1 8-1 0 0,2 13-480 0 0,1 54 0 0 0,-6-83 514 0 0,-1 93-94 0 0,-1-26 23 0 0,-8 122 179 0 0,4-98-52 0 0,-5 39-185 0 0,3-58-1532 0 0,7-42-783 0 0,-4-6-5691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252"/>
    </inkml:context>
    <inkml:brush xml:id="br0">
      <inkml:brushProperty name="width" value="0.1" units="cm"/>
      <inkml:brushProperty name="height" value="0.1" units="cm"/>
      <inkml:brushProperty name="color" value="#FF0066"/>
    </inkml:brush>
  </inkml:definitions>
  <inkml:trace contextRef="#ctx0" brushRef="#br0">337 172 19375 0 0,'0'0'1944'0'0,"-1"-2"-1778"0"0,-1-1-124 0 0,0 0 0 0 0,1 0 1 0 0,-1 0-1 0 0,1 0 0 0 0,0-1 0 0 0,0 1 1 0 0,0-1-1 0 0,0 1 0 0 0,0-1 0 0 0,1 1 1 0 0,0-1-1 0 0,-1 1 0 0 0,1-1 1 0 0,1 1-1 0 0,-1-1 0 0 0,0 1 0 0 0,1-1 1 0 0,1-4-1 0 0,0 3 23 0 0,-1-1-1 0 0,1 1 1 0 0,0 0-1 0 0,1 0 1 0 0,-1 0 0 0 0,1 0-1 0 0,0 0 1 0 0,1 0-1 0 0,-1 1 1 0 0,1-1 0 0 0,4-3-1 0 0,-2 3 39 0 0,0 1 1 0 0,0 0-1 0 0,1 0 0 0 0,0 1 0 0 0,-1 0 0 0 0,1 0 0 0 0,1 0 0 0 0,-1 1 0 0 0,0 0 0 0 0,0 0 0 0 0,1 1 1 0 0,-1 0-1 0 0,1 1 0 0 0,11 0 0 0 0,-4 0 120 0 0,-1 1 0 0 0,1 0 1 0 0,-1 2-1 0 0,0 0 0 0 0,0 0 0 0 0,25 10 1 0 0,-17-4-200 0 0,42 24 1 0 0,-59-29-62 0 0,1-1-1 0 0,0 1 1 0 0,-1 0-1 0 0,0 1 1 0 0,0 0 0 0 0,0-1-1 0 0,-1 1 1 0 0,1 1-1 0 0,-1-1 1 0 0,-1 1-1 0 0,1 0 1 0 0,3 6-1 0 0,-6-8 25 0 0,0 0 0 0 0,0 0 0 0 0,0 0 0 0 0,-1-1 0 0 0,1 1 0 0 0,-1 0 0 0 0,0 0 0 0 0,0 0 0 0 0,0 0 0 0 0,-1 0 0 0 0,1 0 0 0 0,-1 0 0 0 0,0-1 0 0 0,0 1 1 0 0,-1 0-1 0 0,1 0 0 0 0,-1-1 0 0 0,1 1 0 0 0,-1-1 0 0 0,0 1 0 0 0,-1-1 0 0 0,1 0 0 0 0,-4 4 0 0 0,-6 6-39 0 0,-1 0 0 0 0,0-1 0 0 0,-26 18 1 0 0,34-25 49 0 0,-16 8 131 0 0,-43 23 0 0 0,29-18 16 0 0,-299 133 334 0 0,288-133-465 0 0,-81 32-2655 0 0,103-41 1138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6.345"/>
    </inkml:context>
    <inkml:brush xml:id="br0">
      <inkml:brushProperty name="width" value="0.1" units="cm"/>
      <inkml:brushProperty name="height" value="0.1" units="cm"/>
      <inkml:brushProperty name="color" value="#FF0066"/>
    </inkml:brush>
  </inkml:definitions>
  <inkml:trace contextRef="#ctx0" brushRef="#br0">1728 242 6912 0 0,'-1'-1'9863'0'0,"-6"-2"-9279"0"0,1 1 0 0 0,0 0 0 0 0,-1 0 0 0 0,0 0 0 0 0,-8 0 0 0 0,-6-2-210 0 0,-12-2-282 0 0,0 1 0 0 0,-48 1 0 0 0,22 1-134 0 0,-4 0 177 0 0,-69 6-1 0 0,-62 15 545 0 0,145-13-592 0 0,-42 7-40 0 0,-129 33-1 0 0,42-13-47 0 0,26-5 16 0 0,106-17 40 0 0,-1-2 1 0 0,0-2 0 0 0,-51 1-1 0 0,-16-4-159 0 0,111-3 144 0 0,3 0-39 0 0,0 1 0 0 0,-1-1 1 0 0,1 0-1 0 0,0-1 0 0 0,-1 1 0 0 0,1 0 1 0 0,0 0-1 0 0,-1 0 0 0 0,1 0 0 0 0,0 0 0 0 0,-1 0 1 0 0,1 0-1 0 0,0 0 0 0 0,-1-1 0 0 0,1 1 0 0 0,0 0 1 0 0,0 0-1 0 0,-1 0 0 0 0,1-1 0 0 0,0 1 1 0 0,-1 0-1 0 0,1 0 0 0 0,0-1 0 0 0,-7-5 62 0 0,7 6-61 0 0,0 0 1 0 0,-1 0-1 0 0,1-1 0 0 0,0 1 0 0 0,0 0 0 0 0,-1-1 0 0 0,1 1 0 0 0,0 0 0 0 0,0-1 0 0 0,-1 1 0 0 0,1 0 1 0 0,0-1-1 0 0,0 1 0 0 0,0 0 0 0 0,0-1 0 0 0,0 1 0 0 0,-1-1 0 0 0,1 1 0 0 0,0 0 0 0 0,0-1 0 0 0,0 1 1 0 0,0-1-1 0 0,0 1 0 0 0,0 0 0 0 0,0-1 0 0 0,0 1 0 0 0,1-1 0 0 0,-1 1 0 0 0,0 0 0 0 0,0-1 0 0 0,0 1 1 0 0,0-1-1 0 0,0 1 0 0 0,1 0 0 0 0,-1-1 0 0 0,0 1 0 0 0,0 0 0 0 0,1-1 0 0 0,-1 1 0 0 0,2-3 4 0 0,-1 0-1 0 0,1 0 1 0 0,0 1-1 0 0,0-1 1 0 0,0 1-1 0 0,0-1 1 0 0,0 1 0 0 0,0 0-1 0 0,1 0 1 0 0,-1 0-1 0 0,4-2 1 0 0,32-15-21 0 0,-23 12 7 0 0,22-11-65 0 0,48-26-14 0 0,-41 19 88 0 0,-14 8 4 0 0,47-35 0 0 0,52-44 176 0 0,-97 75-186 0 0,-25 17 27 0 0,-1-1 1 0 0,1 1-1 0 0,6-7 0 0 0,-12 9 229 0 0,-1 4-243 0 0,-1 0 0 0 0,0 0-1 0 0,0 0 1 0 0,0-1 0 0 0,0 1 0 0 0,0 0-1 0 0,0-1 1 0 0,0 1 0 0 0,-3 1 0 0 0,1 1-5 0 0,-7 7-23 0 0,-1 1 0 0 0,0-2 0 0 0,-20 15-1 0 0,14-12 0 0 0,-24 18-113 0 0,-1-1 0 0 0,-86 43 0 0 0,42-37 198 0 0,70-29-5 0 0,0-1 0 0 0,0-1-1 0 0,-27 4 1 0 0,30-6 97 0 0,11-2-59 0 0,-1 0-1 0 0,1 0 1 0 0,-1-1 0 0 0,1 1 0 0 0,-1-1 0 0 0,0 0 0 0 0,1 0 0 0 0,-1 0 0 0 0,1 0 0 0 0,-1 0 0 0 0,-6-2 886 0 0,19 3-945 0 0,0 0 0 0 0,0 1 1 0 0,0 0-1 0 0,0 1 0 0 0,0 0 0 0 0,-1 1 0 0 0,1-1 0 0 0,-1 2 0 0 0,0 0 1 0 0,0 0-1 0 0,9 7 0 0 0,12 11-97 0 0,44 45 0 0 0,-55-50 117 0 0,30 30-46 0 0,38 35-78 0 0,28 6-68 0 0,-110-86-139 0 0,1 0 0 0 0,-1 0 0 0 0,1-1 0 0 0,0 1 0 0 0,7 1 0 0 0,7 4-707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43.617"/>
    </inkml:context>
    <inkml:brush xml:id="br0">
      <inkml:brushProperty name="width" value="0.1" units="cm"/>
      <inkml:brushProperty name="height" value="0.1" units="cm"/>
      <inkml:brushProperty name="color" value="#FF0066"/>
    </inkml:brush>
  </inkml:definitions>
  <inkml:trace contextRef="#ctx0" brushRef="#br0">1 0 21743 0 0,'0'0'1966'0'0,"1"2"-1509"0"0,3 10 158 0 0,0 0 0 0 0,2 16-1 0 0,6 17 543 0 0,-8-28-1196 0 0,0 1-1 0 0,-1 0 1 0 0,2 25 0 0 0,2 21-61 0 0,-4-39 91 0 0,1 35 0 0 0,-1 2 12 0 0,-1-35-234 0 0,-2-22 75 0 0,0 0 0 0 0,1 0 0 0 0,-1 0 0 0 0,1 0 1 0 0,0 1-1 0 0,0-2 0 0 0,0 1 0 0 0,1 0 0 0 0,0 0 1 0 0,0 0-1 0 0,4 6 0 0 0,-1-2-1057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156"/>
    </inkml:context>
    <inkml:brush xml:id="br0">
      <inkml:brushProperty name="width" value="0.1" units="cm"/>
      <inkml:brushProperty name="height" value="0.1" units="cm"/>
      <inkml:brushProperty name="color" value="#FF0066"/>
    </inkml:brush>
  </inkml:definitions>
  <inkml:trace contextRef="#ctx0" brushRef="#br0">484 111 16208 0 0,'0'0'1233'0'0,"0"-2"-839"0"0,3-2-323 0 0,0 0-1 0 0,-1 0 1 0 0,0-1-1 0 0,3-7 1 0 0,-5 10-1 0 0,0 1 1 0 0,0 0 0 0 0,0-1-1 0 0,0 1 1 0 0,0-1 0 0 0,0 1-1 0 0,0 0 1 0 0,0-1 0 0 0,-1 1-1 0 0,1-1 1 0 0,-1 1-1 0 0,1 0 1 0 0,-1-1 0 0 0,-1-1-1 0 0,1 0 61 0 0,0 1-103 0 0,0 0-1 0 0,0-1 0 0 0,0 1 0 0 0,0 0 0 0 0,0 0 0 0 0,0 0 1 0 0,0 1-1 0 0,-1-1 0 0 0,1 0 0 0 0,-1 0 0 0 0,0 1 0 0 0,1-1 1 0 0,-1 1-1 0 0,0-1 0 0 0,0 1 0 0 0,0 0 0 0 0,-3-2 0 0 0,-12-5-15 0 0,15 6-19 0 0,0 1 0 0 0,0 0 0 0 0,0 0 0 0 0,0 0-1 0 0,0 0 1 0 0,0 1 0 0 0,0-1 0 0 0,0 1 0 0 0,-4-1-1 0 0,-11-1 10 0 0,0 1-1 0 0,0 1 0 0 0,0 0 1 0 0,0 2-1 0 0,0 0 0 0 0,1 1 1 0 0,-1 0-1 0 0,1 1 0 0 0,-1 1 1 0 0,1 1-1 0 0,-25 12 0 0 0,25-9 26 0 0,0 0 0 0 0,1 1 0 0 0,0 0 0 0 0,-22 22 0 0 0,25-19-11 0 0,0 0-1 0 0,1 1 0 0 0,1 0 1 0 0,0 1-1 0 0,-11 23 1 0 0,17-29 52 0 0,0 0 0 0 0,1 1 0 0 0,0-1 0 0 0,0 1 0 0 0,1 0 0 0 0,1 0 0 0 0,-1 0 0 0 0,1 0 0 0 0,1 0 0 0 0,1 19 0 0 0,1-17 26 0 0,-2-4 49 0 0,1 0-1 0 0,0 0 1 0 0,1 0-1 0 0,0 0 1 0 0,0-1-1 0 0,1 1 0 0 0,0 0 1 0 0,7 12-1 0 0,3 7 268 0 0,-9-19-277 0 0,0 0 0 0 0,0-1 1 0 0,8 12-1 0 0,0-6 17 0 0,0-1 0 0 0,1 0-1 0 0,0-1 1 0 0,0 0 0 0 0,1-1 0 0 0,25 14 0 0 0,0-5 173 0 0,60 22 0 0 0,-82-34-393 0 0,1-2 1 0 0,36 7-1 0 0,-43-10-973 0 0,0-1-1 0 0,-1-1 1 0 0,19-1-1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7.505"/>
    </inkml:context>
    <inkml:brush xml:id="br0">
      <inkml:brushProperty name="width" value="0.1" units="cm"/>
      <inkml:brushProperty name="height" value="0.1" units="cm"/>
      <inkml:brushProperty name="color" value="#FF0066"/>
    </inkml:brush>
  </inkml:definitions>
  <inkml:trace contextRef="#ctx0" brushRef="#br0">197 0 15264 0 0,'0'0'1378'0'0,"-1"2"-1135"0"0,-5 7 312 0 0,0-1 0 0 0,-1 0 0 0 0,0 0 0 0 0,-14 12 0 0 0,13-13-228 0 0,-4 4-344 0 0,-1 1 0 0 0,2 0-1 0 0,0 1 1 0 0,-16 24 0 0 0,13-15-401 0 0,10-16 269 0 0,-1 1 0 0 0,2 0 0 0 0,-1 0 0 0 0,1 0 0 0 0,-5 14 0 0 0,-2 7-132 0 0,7-23 255 0 0,1 0 0 0 0,0 1 0 0 0,0-1 1 0 0,0 0-1 0 0,1 1 0 0 0,0-1 0 0 0,0 1 0 0 0,0 0 0 0 0,1-1 0 0 0,0 7 0 0 0,1-6 93 0 0,0 1-1 0 0,1 0 0 0 0,-1-1 0 0 0,2 1 0 0 0,-1-1 1 0 0,1 0-1 0 0,-1 1 0 0 0,7 7 0 0 0,-8-12 3 0 0,1 1 0 0 0,0-1 0 0 0,1 0 0 0 0,-1 1 0 0 0,0-1 0 0 0,1 0 0 0 0,-1-1 0 0 0,1 1 0 0 0,-1 0-1 0 0,1-1 1 0 0,0 1 0 0 0,0-1 0 0 0,0 0 0 0 0,0 0 0 0 0,0 0 0 0 0,0 0 0 0 0,0-1 0 0 0,0 1 0 0 0,0-1 0 0 0,0 0-1 0 0,4 0 1 0 0,6 1 167 0 0,0-2 0 0 0,0 0-1 0 0,1 0 1 0 0,-1-1 0 0 0,0-1 0 0 0,-1 0-1 0 0,1-1 1 0 0,16-8 0 0 0,-10 4 136 0 0,-1-2 1 0 0,0 0-1 0 0,-1-1 1 0 0,22-19 0 0 0,-31 24-207 0 0,-1-1-1 0 0,0-1 1 0 0,0 1 0 0 0,-1-1 0 0 0,1 0 0 0 0,-2-1 0 0 0,0 1 0 0 0,0-1 0 0 0,0 0 0 0 0,5-17 0 0 0,-9 23-114 0 0,-1-1 0 0 0,1 1 0 0 0,-1-1 0 0 0,0 1 0 0 0,0-1 0 0 0,0 1 0 0 0,0-1 0 0 0,-1 1 0 0 0,1-1 0 0 0,-1 1 0 0 0,0 0 1 0 0,0-1-1 0 0,-1 1 0 0 0,1 0 0 0 0,0 0 0 0 0,-1 0 0 0 0,0 0 0 0 0,0 0 0 0 0,-4-6 0 0 0,0 2-34 0 0,0 0 0 0 0,-1 1 0 0 0,1-1 0 0 0,-1 1-1 0 0,-1 0 1 0 0,-12-7 0 0 0,4 4-289 0 0,-1 0 0 0 0,0 1 1 0 0,-1 1-1 0 0,0 1 0 0 0,-24-5 0 0 0,1 3-1440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49.627"/>
    </inkml:context>
    <inkml:brush xml:id="br0">
      <inkml:brushProperty name="width" value="0.1" units="cm"/>
      <inkml:brushProperty name="height" value="0.1" units="cm"/>
      <inkml:brushProperty name="color" value="#FF0066"/>
    </inkml:brush>
  </inkml:definitions>
  <inkml:trace contextRef="#ctx0" brushRef="#br0">983 5 16783 0 0,'0'0'1847'0'0,"-1"-1"-1546"0"0,-5 0-222 0 0,0 0-1 0 0,0 0 0 0 0,-1 1 1 0 0,1-1-1 0 0,0 1 0 0 0,0 1 1 0 0,0-1-1 0 0,0 1 0 0 0,-11 3 1 0 0,-5 0-567 0 0,-8 0-375 0 0,-225 31-2682 0 0,-2-13 6111 0 0,21-6 1224 0 0,226-15-3745 0 0,0 0 0 0 0,1 0 0 0 0,0 1 0 0 0,-1 1 0 0 0,1 0 0 0 0,0 0 0 0 0,-10 5 0 0 0,12-1-45 0 0,5-4 11 0 0,0-1 0 0 0,0 1 0 0 0,1-1-1 0 0,-1 1 1 0 0,1 0 0 0 0,-1 0 0 0 0,1 0 0 0 0,0-1-1 0 0,0 1 1 0 0,1 0 0 0 0,-1 0 0 0 0,0 0 0 0 0,1 0-1 0 0,0 1 1 0 0,0-1 0 0 0,0 0 0 0 0,0 0 0 0 0,1 6-1 0 0,2 3 112 0 0,0 1 0 0 0,1-1 0 0 0,7 17 0 0 0,0-3-23 0 0,-6-11-33 0 0,54 170 332 0 0,-34-99-355 0 0,6 34-22 0 0,-22-78-19 0 0,0 4-13 0 0,-1 1 0 0 0,2 69-1 0 0,-9-81-195 0 0,8 41 0 0 0,-6-53 117 0 0,-1-1-367 0 0,-1 0-1 0 0,-4 39 0 0 0,-6 7-6622 0 0,5-44 1094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188"/>
    </inkml:context>
    <inkml:brush xml:id="br0">
      <inkml:brushProperty name="width" value="0.1" units="cm"/>
      <inkml:brushProperty name="height" value="0.1" units="cm"/>
      <inkml:brushProperty name="color" value="#FF0066"/>
    </inkml:brush>
  </inkml:definitions>
  <inkml:trace contextRef="#ctx0" brushRef="#br0">0 205 18223 0 0,'0'0'884'0'0,"3"0"-382"0"0,5-1-413 0 0,0-1 1 0 0,0 1 0 0 0,0-1-1 0 0,0 0 1 0 0,0-1 0 0 0,8-4 0 0 0,24-7-104 0 0,155-55-369 0 0,-74 23-1288 0 0,16 2 141 0 0,-127 41 1888 0 0,0 0 0 0 0,0 1 0 0 0,0 0-1 0 0,1 0 1 0 0,-1 1 0 0 0,18 1-1 0 0,-25 1-251 0 0,-1-1 0 0 0,0 1-1 0 0,1 0 1 0 0,-1 0-1 0 0,0 1 1 0 0,0-1 0 0 0,0 0-1 0 0,0 1 1 0 0,0-1-1 0 0,0 1 1 0 0,0 0 0 0 0,2 2-1 0 0,0 0-55 0 0,-1 1 1 0 0,0-1-1 0 0,1 1 0 0 0,2 6 0 0 0,-4-6-56 0 0,0 0-1 0 0,0 0 0 0 0,-1 0 1 0 0,0 0-1 0 0,0 0 0 0 0,0 0 0 0 0,-1 1 1 0 0,0 4-1 0 0,-4 44-275 0 0,0-4 72 0 0,4-44 184 0 0,0 16-254 0 0,-5 40 1 0 0,4-55 220 0 0,1 0 0 0 0,0 1-1 0 0,0-1 1 0 0,1 0 0 0 0,0 0 0 0 0,2 8-1 0 0,-3-14 69 0 0,0 1 0 0 0,1-1 0 0 0,-1 1 0 0 0,1-1 0 0 0,-1 1-1 0 0,1-1 1 0 0,0 0 0 0 0,0 1 0 0 0,-1-1 0 0 0,1 0-1 0 0,0 0 1 0 0,0 0 0 0 0,0 0 0 0 0,0 1 0 0 0,1-1 0 0 0,-1-1-1 0 0,0 1 1 0 0,0 0 0 0 0,1 0 0 0 0,-1 0 0 0 0,0-1-1 0 0,1 1 1 0 0,-1 0 0 0 0,0-1 0 0 0,1 0 0 0 0,-1 1 0 0 0,1-1-1 0 0,2 1 1 0 0,1-1 30 0 0,-1 0 0 0 0,1-1 0 0 0,0 1 0 0 0,-1-1 0 0 0,1 0 0 0 0,7-2-1 0 0,1-2 2 0 0,-1 0-1 0 0,0-1 1 0 0,-1 0-1 0 0,0 0 1 0 0,0-1-1 0 0,12-10 0 0 0,-3 0-49 0 0,37-40 0 0 0,-51 49 44 0 0,1 0 0 0 0,8-16 0 0 0,8-11 96 0 0,-14 24 149 0 0,-1 0-1 0 0,0-1 0 0 0,-1 0 0 0 0,0 0 0 0 0,-1-1 1 0 0,0 0-1 0 0,-1 0 0 0 0,4-15 0 0 0,-1 11 746 0 0,-8 15-732 0 0,1 4-1109 0 0,2 9 797 0 0,0 0 0 0 0,-1 0-1 0 0,0 0 1 0 0,0 15 0 0 0,-1-11 57 0 0,0-1 0 0 0,6 20 1 0 0,37 107-23 0 0,-33-114-38 0 0,2 1 0 0 0,29 47 0 0 0,-24-42 19 0 0,-16-27-16 0 0,1-1-1 0 0,0 1 1 0 0,0-1-1 0 0,0 0 1 0 0,0 0 0 0 0,1 0-1 0 0,0 0 1 0 0,0-1-1 0 0,0 0 1 0 0,1 1-1 0 0,4 2 1 0 0,-6-5-51 0 0,-2-1-3 0 0,0 0-1 0 0,0 0 0 0 0,-1-1 0 0 0,1 1 0 0 0,0 0 1 0 0,0-1-1 0 0,0 1 0 0 0,0-1 0 0 0,0 1 1 0 0,0-1-1 0 0,0 0 0 0 0,1 1 0 0 0,-1-1 0 0 0,0 0 1 0 0,0 0-1 0 0,0 0 0 0 0,0 0 0 0 0,0 1 1 0 0,0-2-1 0 0,0 1 0 0 0,1 0 0 0 0,-1 0 0 0 0,0 0 1 0 0,0 0-1 0 0,0-1 0 0 0,0 1 0 0 0,0 0 0 0 0,0-1 1 0 0,0 1-1 0 0,0-1 0 0 0,0 0 0 0 0,0 1 1 0 0,0-1-1 0 0,1 0 0 0 0,9-8-1748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537"/>
    </inkml:context>
    <inkml:brush xml:id="br0">
      <inkml:brushProperty name="width" value="0.1" units="cm"/>
      <inkml:brushProperty name="height" value="0.1" units="cm"/>
      <inkml:brushProperty name="color" value="#FF0066"/>
    </inkml:brush>
  </inkml:definitions>
  <inkml:trace contextRef="#ctx0" brushRef="#br0">77 1 25343 0 0,'0'0'2545'0'0,"1"1"-2337"0"0,1 5-206 0 0,0-1-1 0 0,-1 1 0 0 0,1 0 0 0 0,-1 0 1 0 0,0-1-1 0 0,-1 1 0 0 0,1 0 0 0 0,-1 0 1 0 0,-2 10-1 0 0,2 1-32 0 0,-5 84-811 0 0,-25 147 1 0 0,0-27-67 0 0,26-173 838 0 0,-12 213-108 0 0,16-254-349 0 0,1 1 0 0 0,0 0 0 0 0,0 0 0 0 0,1-1-1 0 0,0 1 1 0 0,0-1 0 0 0,4 9 0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0.884"/>
    </inkml:context>
    <inkml:brush xml:id="br0">
      <inkml:brushProperty name="width" value="0.1" units="cm"/>
      <inkml:brushProperty name="height" value="0.1" units="cm"/>
      <inkml:brushProperty name="color" value="#FF0066"/>
    </inkml:brush>
  </inkml:definitions>
  <inkml:trace contextRef="#ctx0" brushRef="#br0">160 0 22575 0 0,'0'0'2488'0'0,"1"2"-2041"0"0,4 7-288 0 0,-1-4-7 0 0,0 1 1 0 0,-1 0-1 0 0,0 0 0 0 0,0 0 0 0 0,-1 0 0 0 0,1 1 1 0 0,-1-1-1 0 0,-1 1 0 0 0,2 9 0 0 0,-1 47-799 0 0,-9 90 0 0 0,6-136 557 0 0,-5 40-745 0 0,-24 102 0 0 0,-29 54-408 0 0,13-54 744 0 0,38-132 265 0 0,-18 80-350 0 0,21-84-236 0 0,2 0 0 0 0,-2 38 0 0 0,5-38-250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1.282"/>
    </inkml:context>
    <inkml:brush xml:id="br0">
      <inkml:brushProperty name="width" value="0.1" units="cm"/>
      <inkml:brushProperty name="height" value="0.1" units="cm"/>
      <inkml:brushProperty name="color" value="#FF0066"/>
    </inkml:brush>
  </inkml:definitions>
  <inkml:trace contextRef="#ctx0" brushRef="#br0">560 13 17047 0 0,'-6'-1'7067'0'0,"1"0"-6881"0"0,0 1 0 0 0,-1-1 0 0 0,1 1-1 0 0,-1 0 1 0 0,1 0 0 0 0,-1 0 0 0 0,1 1 0 0 0,0 0 0 0 0,-1 0 0 0 0,1 1-1 0 0,0-1 1 0 0,-10 5 0 0 0,-4 4-578 0 0,-36 23 0 0 0,37-21 381 0 0,-2 2-167 0 0,1 0 0 0 0,0 2-1 0 0,1 1 1 0 0,1 0 0 0 0,-29 38 0 0 0,-61 108-619 0 0,82-119 657 0 0,2 2 1 0 0,2 1-1 0 0,2 1 1 0 0,-17 64-1 0 0,32-94 141 0 0,1 0-1 0 0,0 0 1 0 0,2 1-1 0 0,0-1 1 0 0,1 1-1 0 0,0-1 1 0 0,2 1-1 0 0,0-1 1 0 0,1 1-1 0 0,1-1 1 0 0,1 0-1 0 0,11 29 1 0 0,-12-38 43 0 0,1 0 1 0 0,0 1-1 0 0,0-1 0 0 0,1-1 1 0 0,0 1-1 0 0,0-1 1 0 0,1 0-1 0 0,0-1 0 0 0,0 0 1 0 0,1 0-1 0 0,0 0 0 0 0,0-1 1 0 0,1 0-1 0 0,-1 0 1 0 0,1-1-1 0 0,1-1 0 0 0,16 7 1 0 0,-11-6 1 0 0,1-1 0 0 0,-1 0 1 0 0,1-1-1 0 0,0-1 1 0 0,0 0-1 0 0,0-2 1 0 0,0 0-1 0 0,0 0 0 0 0,0-1 1 0 0,28-6-1 0 0,-14-1-46 0 0,-1 0 0 0 0,0-2 0 0 0,0-1 0 0 0,-1-2 0 0 0,0 0 0 0 0,-1-2 0 0 0,-1-1 0 0 0,0-1 0 0 0,-1-1 0 0 0,-1-2 0 0 0,-1 0 0 0 0,-1-1 0 0 0,24-29 0 0 0,-25 23 48 0 0,-1-1 1 0 0,-2 0-1 0 0,0-1 0 0 0,14-33 0 0 0,-24 42 104 0 0,0 0 0 0 0,-1-1 0 0 0,-1 0 0 0 0,-1 0 0 0 0,-1 0-1 0 0,-1 0 1 0 0,1-35 0 0 0,-5 33-13 0 0,0 0-1 0 0,-1 0 1 0 0,-2 0-1 0 0,0 1 1 0 0,-1-1-1 0 0,-10-24 1 0 0,8 30-118 0 0,0 1 0 0 0,-1 0 0 0 0,0 1 0 0 0,-1 0 0 0 0,-1 0 1 0 0,0 1-1 0 0,-1 0 0 0 0,-22-20 0 0 0,15 17-141 0 0,-1 2 0 0 0,-1 0-1 0 0,-40-23 1 0 0,45 31-77 0 0,0 0 0 0 0,-1 0 0 0 0,1 2 0 0 0,-1 0 0 0 0,0 0 0 0 0,-29-3 0 0 0,34 8-55 0 0,-1 0 0 0 0,1 0 0 0 0,0 1 0 0 0,-1 1 0 0 0,1 0 0 0 0,0 0 0 0 0,0 1 0 0 0,0 1 1 0 0,0-1-1 0 0,-17 11 0 0 0,12-6-543 0 0,1 1 1 0 0,0 0-1 0 0,0 2 1 0 0,1-1-1 0 0,0 2 1 0 0,-12 14-1 0 0,4 0-1091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2.648"/>
    </inkml:context>
    <inkml:brush xml:id="br0">
      <inkml:brushProperty name="width" value="0.1" units="cm"/>
      <inkml:brushProperty name="height" value="0.1" units="cm"/>
      <inkml:brushProperty name="color" value="#FF0066"/>
    </inkml:brush>
  </inkml:definitions>
  <inkml:trace contextRef="#ctx0" brushRef="#br0">1 266 12896 0 0,'0'0'10979'0'0,"2"0"-10872"0"0,1 2-117 0 0,0 0-1 0 0,-1 0 1 0 0,1 0 0 0 0,0 0 0 0 0,-1 0-1 0 0,1 0 1 0 0,-1 1 0 0 0,0 0 0 0 0,3 3-1 0 0,11 12-173 0 0,-8-11 166 0 0,0 0 0 0 0,-1 1 0 0 0,0-1 0 0 0,-1 1 0 0 0,0 1 0 0 0,0-1 0 0 0,7 14 0 0 0,15 29 18 0 0,47 63 0 0 0,-65-99-11 0 0,11 21-1 0 0,-14-23-14 0 0,1-1-1 0 0,13 18 1 0 0,-19-27 16 0 0,5 6-30 0 0,1 0 0 0 0,0-1 0 0 0,0 1 0 0 0,1-2 0 0 0,-1 1 0 0 0,12 6 0 0 0,-15-11 29 0 0,0-1-1 0 0,0 1 1 0 0,0-1-1 0 0,0 0 1 0 0,1 0-1 0 0,-1-1 1 0 0,0 1-1 0 0,1-1 1 0 0,-1 0-1 0 0,1-1 1 0 0,-1 0-1 0 0,1 1 1 0 0,0-2-1 0 0,-1 1 1 0 0,1-1-1 0 0,-1 1 1 0 0,1-2-1 0 0,-1 1 1 0 0,1-1-1 0 0,-1 1 0 0 0,8-5 1 0 0,-6 1-2 0 0,1 0 1 0 0,-1 0-1 0 0,0-1 1 0 0,0 1-1 0 0,-1-2 0 0 0,0 1 1 0 0,0-1-1 0 0,0 0 0 0 0,7-12 1 0 0,3-8 5 0 0,16-38 1 0 0,-32 64 6 0 0,16-46 45 0 0,-3 8 134 0 0,-11 33-107 0 0,0-1 0 0 0,0 1-1 0 0,0-11 1 0 0,6-18 339 0 0,-6 29-330 0 0,2-4 113 0 0,-1 0 0 0 0,0 0 1 0 0,0-1-1 0 0,-1 1 0 0 0,1-17 0 0 0,3-5 486 0 0,-6 24-528 0 0,0 6 495 0 0,1 5-1311 0 0,5 10 372 0 0,6 24 1 0 0,3 10 131 0 0,-13-41 144 0 0,10 24-110 0 0,1 0-1 0 0,1-1 0 0 0,30 45 1 0 0,-38-66 112 0 0,1-1 1 0 0,0 0 0 0 0,9 7 0 0 0,-1-1 12 0 0,-13-11-1 0 0,1 0 1 0 0,-1 0-1 0 0,0-1 0 0 0,0 1 0 0 0,1-1 1 0 0,3 3-1 0 0,4-4-40 0 0,-5-2 16 0 0,-2 2 12 0 0,1 0 0 0 0,0-1 0 0 0,0 0 0 0 0,0 1 0 0 0,0-2 0 0 0,0 1-1 0 0,-1 0 1 0 0,1-1 0 0 0,-1 0 0 0 0,1 1 0 0 0,-1-1 0 0 0,1-1 0 0 0,-1 1 0 0 0,0 0 0 0 0,0-1-1 0 0,5-5 1 0 0,6-9 14 0 0,-12 14 0 0 0,1 0 0 0 0,0 0 0 0 0,-1-1 0 0 0,0 1 0 0 0,1 0 0 0 0,-1-1 0 0 0,-1 0 0 0 0,3-4 0 0 0,16-46-5 0 0,-14 43 64 0 0,-1-1-1 0 0,-1 0 1 0 0,0 0 0 0 0,-1 0-1 0 0,0 0 1 0 0,-1-1 0 0 0,2-14-1 0 0,-4 7 531 0 0,4-31 0 0 0,1 35-228 0 0,-4 14-336 0 0,0 0-1 0 0,0-1 1 0 0,-1 1-1 0 0,1 0 0 0 0,0 0 1 0 0,-1 0-1 0 0,0-4 1 0 0,0-16-318 0 0,1 25 218 0 0,-1-1 0 0 0,1 1 0 0 0,0-1 0 0 0,0 1 1 0 0,0-1-1 0 0,0 0 0 0 0,0 1 0 0 0,0-1 1 0 0,3 4-1 0 0,5 11-61 0 0,37 91-121 0 0,-17-43 260 0 0,-22-49-7 0 0,0-1-1 0 0,2 0 1 0 0,-1-1-1 0 0,2 0 0 0 0,0 0 1 0 0,15 15-1 0 0,-16-20 2 0 0,0-1 0 0 0,0 0 0 0 0,0 0-1 0 0,1-1 1 0 0,1 0 0 0 0,-1-1 0 0 0,1 0 0 0 0,0-1-1 0 0,15 6 1 0 0,-21-10 2 0 0,0 0 0 0 0,-1 0 0 0 0,1 0-1 0 0,0-1 1 0 0,0 1 0 0 0,0-1 0 0 0,0-1-1 0 0,-1 1 1 0 0,1-1 0 0 0,8-1 0 0 0,3-3-14 0 0,28-12 1 0 0,-19 6 3 0 0,-15 7 9 0 0,1-2 0 0 0,-1 0 0 0 0,0 0 0 0 0,0 0 0 0 0,-1-2 0 0 0,0 1 0 0 0,12-14 0 0 0,52-66 55 0 0,-70 83-47 0 0,9-14 30 0 0,-1 0 0 0 0,0-1 1 0 0,-1-1-1 0 0,-2 0 0 0 0,1 0 1 0 0,-2-1-1 0 0,8-39 0 0 0,-13 47-20 0 0,-1-1-1 0 0,0 0 1 0 0,-1 1-1 0 0,-1-1 0 0 0,0 1 1 0 0,-5-25-1 0 0,0 1 415 0 0,3 13 38 0 0,1 12-426 0 0,-7 3-42 0 0,7 8 0 0 0,0 1 0 0 0,0-1 0 0 0,0 0 0 0 0,0 1-1 0 0,0-1 1 0 0,0 1 0 0 0,0-1 0 0 0,0 1 0 0 0,0 0 0 0 0,0 0-1 0 0,0 0 1 0 0,-1 0 0 0 0,1 0 0 0 0,0 1 0 0 0,0-1 0 0 0,0 0-1 0 0,0 1 1 0 0,0 0 0 0 0,0 0 0 0 0,0-1 0 0 0,0 1 0 0 0,0 0-1 0 0,0 0 1 0 0,-2 3 0 0 0,-3 0-47 0 0,1 1-1 0 0,0 0 1 0 0,0 1-1 0 0,-10 11 1 0 0,10-8 7 0 0,0-1 0 0 0,0 1 1 0 0,1 1-1 0 0,0-1 0 0 0,1 1 1 0 0,0 0-1 0 0,1 0 0 0 0,0 0 0 0 0,0 0 1 0 0,1 0-1 0 0,0 1 0 0 0,0 16 1 0 0,2-2-50 0 0,0 0 1 0 0,2-1-1 0 0,1 1 1 0 0,8 30-1 0 0,-7-39 81 0 0,2-1 0 0 0,0 0 0 0 0,1 0 0 0 0,0-1 0 0 0,2 1 0 0 0,15 21 0 0 0,-2-3 0 0 0,-14-23 8 0 0,1 0 0 0 0,0 0 0 0 0,0 0 0 0 0,1-1 0 0 0,15 10 0 0 0,-22-17 10 0 0,0 0 0 0 0,0 1 0 0 0,0-2-1 0 0,1 1 1 0 0,-1 0 0 0 0,1-1 0 0 0,-1 1-1 0 0,1-1 1 0 0,0 0 0 0 0,-1 0 0 0 0,1-1 0 0 0,0 1-1 0 0,0-1 1 0 0,5 0 0 0 0,-3 0 50 0 0,-1-1 0 0 0,1 0 0 0 0,-1 0 0 0 0,1-1 0 0 0,-1 0 0 0 0,0 0 1 0 0,1 0-1 0 0,8-6 0 0 0,0-1 82 0 0,-1 0 1 0 0,-1-1 0 0 0,0-1 0 0 0,0 0-1 0 0,19-24 1 0 0,-21 22-65 0 0,-1 0-1 0 0,-1-1 0 0 0,0 0 0 0 0,7-19 1 0 0,21-64 522 0 0,-20 49-115 0 0,-16 48-495 0 0,0 0 0 0 0,0 0 0 0 0,0-1 0 0 0,0 1 0 0 0,0 0 0 0 0,0 0 0 0 0,0 0 0 0 0,0-1 0 0 0,0 1 0 0 0,0 0-1 0 0,0 0 1 0 0,1 0 0 0 0,-1 0 0 0 0,0-1 0 0 0,0 1 0 0 0,0 0 0 0 0,0 0 0 0 0,0 0 0 0 0,1 0 0 0 0,-1-1 0 0 0,0 1 0 0 0,0 0 0 0 0,0 0 0 0 0,0 0 0 0 0,1 0-1 0 0,-1 0 1 0 0,0 0 0 0 0,0 0 0 0 0,0 0 0 0 0,1 0 0 0 0,-1 0 0 0 0,0 0 0 0 0,0 0 0 0 0,1 0 0 0 0,-1 0 0 0 0,0 0 0 0 0,0 0 0 0 0,0 0 0 0 0,1 0 0 0 0,-1 0 0 0 0,0 0-1 0 0,0 0 1 0 0,0 0 0 0 0,1 0 0 0 0,-1 0 0 0 0,0 0 0 0 0,0 0 0 0 0,1 1 0 0 0,10 12-242 0 0,13 31 64 0 0,-18-31 81 0 0,2 0 83 0 0,-1 0 0 0 0,2 0 0 0 0,0-1 0 0 0,1 0 0 0 0,0-1 0 0 0,20 18 0 0 0,-22-23 14 0 0,0 0 0 0 0,1 0 0 0 0,-1 0-1 0 0,1-2 1 0 0,0 1 0 0 0,1-1 0 0 0,-1 0 0 0 0,1-1 0 0 0,0 0-1 0 0,18 3 1 0 0,-17-4 22 0 0,0 0-1 0 0,-1-1 1 0 0,1-1 0 0 0,0 1-1 0 0,0-2 1 0 0,0 0 0 0 0,0 0-1 0 0,0-1 1 0 0,0 0 0 0 0,16-6-1 0 0,-16 4 17 0 0,-1 0-6 0 0,0 1 1 0 0,0-2-1 0 0,0 1 0 0 0,16-12 0 0 0,-5 1 10 0 0,-3 3-3 0 0,-1 0-1 0 0,21-21 0 0 0,-24 19-14 0 0,0 0 1 0 0,-2 0-1 0 0,1-1 0 0 0,-2-1 0 0 0,16-27 1 0 0,-25 39 0 0 0,4-6 17 0 0,-1-1 1 0 0,0 0-1 0 0,-1 0 0 0 0,5-22 1 0 0,-7 24 20 0 0,0-4 245 0 0,0-1 0 0 0,0-16 1 0 0,-1 6-259 0 0,-1 11 7 0 0,1 1-1 0 0,-2-1 0 0 0,0 0 0 0 0,0 1 0 0 0,-6-22 0 0 0,6 28-16 0 0,0 4-22 0 0,1 1-1 0 0,0-1 1 0 0,-1 1-1 0 0,1-1 1 0 0,-1 1-1 0 0,0-1 1 0 0,1 1-1 0 0,-1 0 1 0 0,0-1 0 0 0,0 1-1 0 0,0 0 1 0 0,-2-2-1 0 0,3 2-7 0 0,0 1 0 0 0,0-1 0 0 0,-1 1 0 0 0,1 0 0 0 0,0-1 0 0 0,0 1 0 0 0,-1 0 0 0 0,1 0 0 0 0,0-1 0 0 0,-1 1 0 0 0,1 0 0 0 0,0 0 0 0 0,-1-1 0 0 0,1 1 0 0 0,0 0 0 0 0,-1 0 0 0 0,1 0 0 0 0,-1-1 0 0 0,1 1 0 0 0,0 0 0 0 0,-1 0 0 0 0,1 0 0 0 0,-1 0 0 0 0,1 0 0 0 0,0 0 0 0 0,-1 0 0 0 0,1 0 0 0 0,-1 0 0 0 0,1 0 0 0 0,-1 0 0 0 0,1 0 0 0 0,0 0 0 0 0,-1 1 0 0 0,1-1 0 0 0,0 0 0 0 0,-1 0 0 0 0,0 1 0 0 0,-6 3 0 0 0,3-1-14 0 0,0 1-1 0 0,1 0 1 0 0,-1 0-1 0 0,0 0 1 0 0,1 0 0 0 0,0 1-1 0 0,0-1 1 0 0,1 1-1 0 0,-1 0 1 0 0,1-1 0 0 0,-2 7-1 0 0,-3 9-80 0 0,-6 32-1 0 0,10-40 86 0 0,1 1-1 0 0,0-1 1 0 0,1 1 0 0 0,1 0-1 0 0,0 0 1 0 0,0-1-1 0 0,1 1 1 0 0,1 0 0 0 0,4 15-1 0 0,1-3-68 0 0,2 0 0 0 0,13 28 0 0 0,-17-44 114 0 0,0 1 0 0 0,1-1-1 0 0,0-1 1 0 0,0 1 0 0 0,1-1 0 0 0,0 0 0 0 0,0 0-1 0 0,11 7 1 0 0,-15-12-35 0 0,7 4 0 0 0,0 1 0 0 0,17 9 0 0 0,-22-15 0 0 0,-1 0 0 0 0,0-1 0 0 0,0 0 0 0 0,0 1 0 0 0,1-1 0 0 0,-1-1 0 0 0,1 1 0 0 0,-1-1 0 0 0,1 1 0 0 0,6-2 0 0 0,3 0-36 0 0,-1-1-1 0 0,0-1 1 0 0,-1 0 0 0 0,1-1-1 0 0,-1 0 1 0 0,1-1 0 0 0,-1-1-1 0 0,0 0 1 0 0,-1 0-1 0 0,0-1 1 0 0,12-9 0 0 0,-13 8-437 0 0,1-1 0 0 0,-1-1 0 0 0,0 0 0 0 0,-1 0 0 0 0,0-1 0 0 0,9-15 1 0 0,-15 20-207 0 0,0 0 1 0 0,-1 0 0 0 0,0 0 0 0 0,3-10 0 0 0,-4 13 122 0 0,4-16-7046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040"/>
    </inkml:context>
    <inkml:brush xml:id="br0">
      <inkml:brushProperty name="width" value="0.1" units="cm"/>
      <inkml:brushProperty name="height" value="0.1" units="cm"/>
      <inkml:brushProperty name="color" value="#FF0066"/>
    </inkml:brush>
  </inkml:definitions>
  <inkml:trace contextRef="#ctx0" brushRef="#br0">1 0 6912 0 0,'0'0'16461'0'0,"1"3"-16464"0"0,23 66-2897 0 0,-17-42 856 0 0,-2-5 571 0 0,8 20-498 0 0,4-8-11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2:53.599"/>
    </inkml:context>
    <inkml:brush xml:id="br0">
      <inkml:brushProperty name="width" value="0.1" units="cm"/>
      <inkml:brushProperty name="height" value="0.1" units="cm"/>
      <inkml:brushProperty name="color" value="#FF0066"/>
    </inkml:brush>
  </inkml:definitions>
  <inkml:trace contextRef="#ctx0" brushRef="#br0">7213 93 7832 0 0,'-2'0'9475'0'0,"-135"-25"-5126"0"0,-4 14-4009 0 0,-144 13-2651 0 0,228 0 2607 0 0,-671 32 859 0 0,129-4-21 0 0,286-16-1236 0 0,-159 4 29 0 0,281-10 175 0 0,-53 0 116 0 0,-241-2 1054 0 0,370-6-875 0 0,-276-6-79 0 0,219 2-247 0 0,1 0 39 0 0,13-2 4 0 0,-182-15 252 0 0,-298-38 2178 0 0,433 40-1787 0 0,-5-1-354 0 0,180 19-348 0 0,-583-34 110 0 0,571 33-228 0 0,-175 0-573 0 0,170 6 169 0 0,-139 14-3631 0 0,163-14 2574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58.051"/>
    </inkml:context>
    <inkml:brush xml:id="br0">
      <inkml:brushProperty name="width" value="0.1" units="cm"/>
      <inkml:brushProperty name="height" value="0.1" units="cm"/>
      <inkml:brushProperty name="color" value="#FF0066"/>
    </inkml:brush>
  </inkml:definitions>
  <inkml:trace contextRef="#ctx0" brushRef="#br0">0 125 11576 0 0,'0'0'1046'0'0,"2"0"-858"0"0,5-3-38 0 0,-5 3 512 0 0,3-4 686 0 0,1-3-57 0 0,28-5-463 0 0,-33 11-826 0 0,0 0-1 0 0,0 1 1 0 0,0-1 0 0 0,0 0 0 0 0,0 1 0 0 0,0-1-1 0 0,1 1 1 0 0,-1-1 0 0 0,0 1 0 0 0,0 0 0 0 0,1 0-1 0 0,-1-1 1 0 0,2 1 0 0 0,14-1-17 0 0,-12 0 72 0 0,0 1 0 0 0,0 0 0 0 0,0 0-1 0 0,0 0 1 0 0,8 2 0 0 0,7 0 436 0 0,10 3-107 0 0,-12-2-251 0 0,10-1-67 0 0,-1-1 0 0 0,1-2-1 0 0,27-4 1 0 0,31 0-34 0 0,40 1 590 0 0,-92 1-249 0 0,-28 2-331 0 0,1 0 0 0 0,-1 0 1 0 0,1 1-1 0 0,-1 0 0 0 0,10 1 0 0 0,14 5-44 0 0,-29-6-2 0 0,0 0-1 0 0,0 0 0 0 0,0 0 1 0 0,0 0-1 0 0,0 0 0 0 0,0 0 0 0 0,0 0 1 0 0,0 1-1 0 0,0-1 0 0 0,0 0 1 0 0,0 1-1 0 0,0-1 0 0 0,0 1 0 0 0,-1-1 1 0 0,1 1-1 0 0,1 0 0 0 0,3 1-21 0 0,43 3-106 0 0,-11-3 129 0 0,-13-1 17 0 0,40 0 185 0 0,37-1-274 0 0,-58 0 112 0 0,-39-1-26 0 0,1 1 0 0 0,0-1 0 0 0,0 0 0 0 0,0 0 0 0 0,5-3 0 0 0,-4 2-25 0 0,0 0-1 0 0,0 1 0 0 0,0 0 1 0 0,0-1-1 0 0,9 1 0 0 0,18 1-3 0 0,16 0 34 0 0,-47 0 204 0 0,-4-1-168 0 0,-1-1-53 0 0,0 0 0 0 0,-1 1 1 0 0,1-1-1 0 0,-1 1 0 0 0,1 0 1 0 0,-1 0-1 0 0,0 0 0 0 0,-5 0 0 0 0,8 1-1 0 0,0 0 0 0 0,0 0 0 0 0,-1 0 0 0 0,1 0 0 0 0,0-1 0 0 0,0 1 0 0 0,0 0 0 0 0,-1-1 0 0 0,1 1 0 0 0,0-1 0 0 0,0 1 0 0 0,0-1 0 0 0,0 1 0 0 0,0-1 0 0 0,0 0 0 0 0,0 0 0 0 0,0 1 0 0 0,0-1 0 0 0,0 0 0 0 0,0 0 0 0 0,1 0-1 0 0,-1 0 1 0 0,-1-2 0 0 0,-4-4 0 0 0,0 4-12 0 0,-1 0-1 0 0,0 0 1 0 0,0 1-1 0 0,-9-2 0 0 0,-19-8 42 0 0,-4-6 484 0 0,34 16-393 0 0,-1 0 1 0 0,0 0-1 0 0,0 1 0 0 0,1 0 1 0 0,-1 0-1 0 0,0 1 0 0 0,0-1 1 0 0,-10 2-1 0 0,6-1 41 0 0,12 1-169 0 0,0-1 1 0 0,0 1-1 0 0,1 0 0 0 0,-1 0 1 0 0,0 0-1 0 0,0 0 0 0 0,-1 0 1 0 0,5 3-1 0 0,-4-2 65 0 0,8 8-8 0 0,-10-10-50 0 0,1 1-8 0 0,0 1 0 0 0,-1-1 0 0 0,1 0 0 0 0,0 0-1 0 0,0 0 1 0 0,0 0 0 0 0,0 0 0 0 0,0 0 0 0 0,0 0-1 0 0,0 0 1 0 0,0 0 0 0 0,0-1 0 0 0,1 1 0 0 0,-1 0-1 0 0,0-1 1 0 0,0 1 0 0 0,2 0 0 0 0,-2-1 6 0 0,0 0 1 0 0,0 1-1 0 0,0-1 1 0 0,0 0-1 0 0,-1 1 1 0 0,1-1-1 0 0,0 0 1 0 0,0 1-1 0 0,-1-1 1 0 0,1 1-1 0 0,0 0 1 0 0,0-1-1 0 0,-1 1 1 0 0,1 0-1 0 0,-1-1 1 0 0,1 1-1 0 0,0 0 1 0 0,-1-1-1 0 0,0 1 1 0 0,1 0-1 0 0,-1 0 1 0 0,1 0-1 0 0,-1 0 1 0 0,1 1-1 0 0,1 0 92 0 0,4 0-49 0 0,-1 0-1 0 0,1 0 0 0 0,9 6 1 0 0,-9-4-37 0 0,1 0 1 0 0,0-1 0 0 0,8 3-1 0 0,30 11-3 0 0,-41-15 12 0 0,0-1-1 0 0,0 0 1 0 0,1 0-1 0 0,6 0 0 0 0,4 1 60 0 0,-13-1-7 0 0,1-1-10 0 0,0 0-47 0 0,0 0-4 0 0,17 5-3 0 0,-10-4 12 0 0,18-6 46 0 0,-18 3-56 0 0,-3-2-2 0 0,-5 4 1 0 0,-1-1 0 0 0,1 0 0 0 0,0 1-1 0 0,-1-1 1 0 0,1 1 0 0 0,0-1 0 0 0,-1 1-1 0 0,1 0 1 0 0,0-1 0 0 0,0 1 0 0 0,-1 0-1 0 0,1 0 1 0 0,2 1 0 0 0,-2-1 116 0 0,-2 0-111 0 0,-1 0 0 0 0,1 0 0 0 0,0 0 0 0 0,0 0 0 0 0,0 0 0 0 0,0-1-1 0 0,-1 1 1 0 0,1 0 0 0 0,0 0 0 0 0,0 0 0 0 0,0 0 0 0 0,0 0 0 0 0,-1 0 0 0 0,1 0 0 0 0,0 0-1 0 0,0-1 1 0 0,0 1 0 0 0,0 0 0 0 0,0 0 0 0 0,-1 0 0 0 0,1 0 0 0 0,0 0 0 0 0,0-1-1 0 0,0 1 1 0 0,0 0 0 0 0,0 0 0 0 0,0 0 0 0 0,0 0 0 0 0,0-1 0 0 0,0 1 0 0 0,0 0 0 0 0,0 0-1 0 0,0-1 1 0 0,0 1 6 0 0,0 1-1 0 0,0-1 0 0 0,0 0 0 0 0,1 0 0 0 0,-1 0 1 0 0,0 0-1 0 0,0 0 0 0 0,0 0 0 0 0,0 0 1 0 0,1 0-1 0 0,-1 0 0 0 0,0-1 0 0 0,0 1 0 0 0,0 0 1 0 0,0 0-1 0 0,0 0 0 0 0,1 0 0 0 0,-1 0 1 0 0,0 0-1 0 0,0 0 0 0 0,0 0 0 0 0,0 0 0 0 0,0 0 1 0 0,0-1-1 0 0,1 1 0 0 0,-1 0 0 0 0,0 0 1 0 0,0 0-1 0 0,0 0 0 0 0,0 0 0 0 0,0 0 0 0 0,0-1 1 0 0,0 1-1 0 0,0 0 0 0 0,0 0 0 0 0,0 0 1 0 0,0 0-1 0 0,1 0 0 0 0,-1-1 0 0 0,0 1 0 0 0,0 0 1 0 0,0 0-1 0 0,0 0 0 0 0,0 0 0 0 0,0-1 1 0 0,0 1-1 0 0,-1 0 0 0 0,1 0 0 0 0,-9-3 323 0 0,-17 2-218 0 0,16 2-131 0 0,-1 0 0 0 0,1 1 0 0 0,0 0 0 0 0,-1 1 0 0 0,-17 7 0 0 0,22-8 25 0 0,-22 10 2 0 0,-20 5 216 0 0,43-15-207 0 0,-1-1-1 0 0,1 1 0 0 0,0 0 1 0 0,0 0-1 0 0,0 1 0 0 0,0-1 1 0 0,0 1-1 0 0,0 0 1 0 0,1 0-1 0 0,-6 5 0 0 0,6-4-26 0 0,-1 0 0 0 0,0-1 0 0 0,0 0 1 0 0,0 0-1 0 0,-7 3 0 0 0,7-4-15 0 0,1 0 1 0 0,-1 1 0 0 0,1 0 0 0 0,-1-1-1 0 0,1 2 1 0 0,-8 6 0 0 0,7-5-91 0 0,-1 0 1 0 0,0 0 0 0 0,-7 5-1 0 0,7-7-330 0 0,0 2 0 0 0,1-1 0 0 0,-7 6-1 0 0,5 0-1230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040"/>
    </inkml:context>
    <inkml:brush xml:id="br0">
      <inkml:brushProperty name="width" value="0.1" units="cm"/>
      <inkml:brushProperty name="height" value="0.1" units="cm"/>
      <inkml:brushProperty name="color" value="#FF0066"/>
    </inkml:brush>
  </inkml:definitions>
  <inkml:trace contextRef="#ctx0" brushRef="#br0">2463 304 3224 0 0,'-3'0'4914'0'0,"-6"2"-2742"0"0,0-1-1 0 0,-16 0 0 0 0,-45-5 219 0 0,29 0-1581 0 0,-61-9-17 0 0,58 6-768 0 0,-10-1 25 0 0,-93-10 122 0 0,135 18-155 0 0,-388-14 678 0 0,-68 28 136 0 0,-174 26-439 0 0,599-41 10 0 0,-1-1-1 0 0,1-2 1 0 0,-68-15 0 0 0,101 17-235 0 0,1 0 0 0 0,0-1 0 0 0,0 0 0 0 0,1-1 0 0 0,-1 0 0 0 0,-14-9 0 0 0,9-8 578 0 0,13 20-741 0 0,1 1 0 0 0,0-1 0 0 0,0 0 0 0 0,-1 0 0 0 0,1 1-1 0 0,0-1 1 0 0,0 0 0 0 0,0 0 0 0 0,0 1 0 0 0,0-1 0 0 0,0 0-1 0 0,0 1 1 0 0,0-1 0 0 0,1 0 0 0 0,-1 0 0 0 0,0 1 0 0 0,0-1 0 0 0,0 0-1 0 0,1 1 1 0 0,-1-1 0 0 0,0 0 0 0 0,1 1 0 0 0,-1-1 0 0 0,1 0 0 0 0,14-15-23 0 0,-12 13 16 0 0,7-5-10 0 0,-1 0 0 0 0,2 0 0 0 0,-1 1 0 0 0,1 1 0 0 0,12-6 0 0 0,-7 4 25 0 0,-1 0 0 0 0,16-12 1 0 0,-14 8-26 0 0,-14 11 15 0 0,-1 0 0 0 0,1-1 0 0 0,-1 1 0 0 0,1-1 0 0 0,-1 1 0 0 0,0-1 0 0 0,0 0 0 0 0,1 0 0 0 0,-2 0 0 0 0,1-1 0 0 0,0 1 0 0 0,0 0 0 0 0,1-4 0 0 0,-2 5 3 0 0,-1 0 0 0 0,1 0 0 0 0,0 0 0 0 0,-1 0 0 0 0,1 0 0 0 0,0 0 0 0 0,0 0 0 0 0,0 0 0 0 0,0 0 0 0 0,1-1 0 0 0,8-9 18 0 0,-8 6-24 0 0,15-14 18 0 0,-17 19-15 0 0,0 0 3 0 0,0 0 1 0 0,0 0-1 0 0,0 0 1 0 0,-1 0-1 0 0,1 0 1 0 0,0 0 0 0 0,0 0-1 0 0,0 0 1 0 0,0 0-1 0 0,-1 0 1 0 0,1 0-1 0 0,0 0 1 0 0,0 0-1 0 0,0 0 1 0 0,0 0-1 0 0,-1 0 1 0 0,1 0-1 0 0,0 0 1 0 0,0 0-1 0 0,0 0 1 0 0,0 0-1 0 0,0 0 1 0 0,-1-1-1 0 0,1 1 1 0 0,0 0-1 0 0,0 0 1 0 0,0 0-1 0 0,0 0 1 0 0,0 0-1 0 0,0 0 1 0 0,-1 0-1 0 0,1-1 1 0 0,0 1-1 0 0,0 0 1 0 0,0 0-1 0 0,0 0 1 0 0,0 0-1 0 0,0-1 1 0 0,0 1-1 0 0,0 0 1 0 0,0 0-1 0 0,0 0 1 0 0,0 0 0 0 0,0-1-1 0 0,0 1 1 0 0,0 0-1 0 0,0 0 1 0 0,0 0-1 0 0,0 0 1 0 0,0 0-1 0 0,0-1 1 0 0,0 1-1 0 0,0 0 1 0 0,0 0-1 0 0,0 0 1 0 0,0-1-1 0 0,-20 16-40 0 0,16-11 16 0 0,-1 0-1 0 0,0 0 0 0 0,0-1 1 0 0,-1 0-1 0 0,-8 4 0 0 0,-76 33-40 0 0,72-33 84 0 0,-21 12 0 0 0,12-5-69 0 0,8-6 25 0 0,1 0 33 0 0,1 1 0 0 0,-30 19 0 0 0,46-28 0 0 0,0 1 0 0 0,1-1 0 0 0,-1 1 1 0 0,0-1-1 0 0,1 1 0 0 0,-1-1 0 0 0,1 1 0 0 0,-1 0 1 0 0,1-1-1 0 0,-1 1 0 0 0,1 0 0 0 0,-1 0 1 0 0,1-1-1 0 0,0 1 0 0 0,-1 0 0 0 0,1 0 1 0 0,0-1-1 0 0,0 1 0 0 0,-1 0 0 0 0,1 0 1 0 0,0 0-1 0 0,0-1 0 0 0,0 2 0 0 0,0 0-3 0 0,1 0 0 0 0,-1-1 0 0 0,1 1 0 0 0,-1 0 0 0 0,1-1 0 0 0,-1 1 0 0 0,1 0 0 0 0,0-1 0 0 0,0 1 0 0 0,1 1 0 0 0,2 2 14 0 0,0 0 1 0 0,1 0 0 0 0,-1 0 0 0 0,10 6-1 0 0,11 8 95 0 0,23 18 7 0 0,80 45 0 0 0,198 71-1069 0 0,-291-140-64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538"/>
    </inkml:context>
    <inkml:brush xml:id="br0">
      <inkml:brushProperty name="width" value="0.1" units="cm"/>
      <inkml:brushProperty name="height" value="0.1" units="cm"/>
      <inkml:brushProperty name="color" value="#FF0066"/>
    </inkml:brush>
  </inkml:definitions>
  <inkml:trace contextRef="#ctx0" brushRef="#br0">77 0 18631 0 0,'0'0'1866'0'0,"1"3"-1709"0"0,1 0-152 0 0,-1 0 0 0 0,0 0 0 0 0,1 0 1 0 0,-2 0-1 0 0,1 1 0 0 0,0-1 0 0 0,-1 0 0 0 0,1 7 0 0 0,-1 33 386 0 0,-1-20-49 0 0,-25 366 447 0 0,17-295-928 0 0,-16 68-1041 0 0,10-76-2610 0 0,10-58-642 0 0,0-5-1065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8.964"/>
    </inkml:context>
    <inkml:brush xml:id="br0">
      <inkml:brushProperty name="width" value="0.1" units="cm"/>
      <inkml:brushProperty name="height" value="0.1" units="cm"/>
      <inkml:brushProperty name="color" value="#FF0066"/>
    </inkml:brush>
  </inkml:definitions>
  <inkml:trace contextRef="#ctx0" brushRef="#br0">16 222 13160 0 0,'0'0'1186'0'0,"-1"-2"-972"0"0,-2-5 386 0 0,0-1 0 0 0,1 0 0 0 0,0 0 0 0 0,-2-14 0 0 0,4 18-351 0 0,-1 1 1 0 0,1-1-1 0 0,0 0 1 0 0,0 0 0 0 0,1 0-1 0 0,-1 0 1 0 0,1 1-1 0 0,0-1 1 0 0,0 0 0 0 0,0 1-1 0 0,0-1 1 0 0,1 0-1 0 0,1-3 1 0 0,5-7 54 0 0,-6 11-277 0 0,0-1 0 0 0,0 1-1 0 0,0 0 1 0 0,0 0 0 0 0,1 0 0 0 0,-1 0 0 0 0,4-2 0 0 0,-2 1-6 0 0,1 0 1 0 0,-1 0 0 0 0,1 1-1 0 0,0 0 1 0 0,1 0-1 0 0,-1 1 1 0 0,0-1 0 0 0,7-1-1 0 0,7-3 53 0 0,-8 3-1 0 0,1 0 0 0 0,17-3 1 0 0,3 1 64 0 0,-13 2 40 0 0,1 1 0 0 0,0 0 0 0 0,39 1 0 0 0,-47 3-91 0 0,1-1-41 0 0,0 1 0 0 0,0 1 0 0 0,-1 0 0 0 0,1 1 0 0 0,0 0-1 0 0,17 7 1 0 0,-25-8-46 0 0,0 1 0 0 0,0 0 0 0 0,0 0 0 0 0,0 0 0 0 0,-1 0 0 0 0,1 1 0 0 0,-1 0 0 0 0,0 0 0 0 0,0 0 0 0 0,5 8 0 0 0,-7-9 0 0 0,0 0 0 0 0,0 0 0 0 0,-1 0 0 0 0,1 1 0 0 0,-1-1 0 0 0,0 1 0 0 0,0-1 0 0 0,0 1 0 0 0,0 0 0 0 0,-1-1 0 0 0,1 1 0 0 0,-1 0 0 0 0,0-1 0 0 0,0 1 0 0 0,0 0 0 0 0,-1-1 0 0 0,0 5 0 0 0,-1-1 1 0 0,-1 0-1 0 0,1 0 0 0 0,-1-1 1 0 0,0 1-1 0 0,-1-1 0 0 0,0 0 1 0 0,0 0-1 0 0,-9 11 0 0 0,3-6-15 0 0,-1 0-1 0 0,0-1 0 0 0,-16 12 0 0 0,-4-2-45 0 0,-1-2 0 0 0,-1-1 0 0 0,-49 18 0 0 0,19-8-96 0 0,-32 21-1234 0 0,78-39 443 0 0,-9 4-2028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3:59.327"/>
    </inkml:context>
    <inkml:brush xml:id="br0">
      <inkml:brushProperty name="width" value="0.1" units="cm"/>
      <inkml:brushProperty name="height" value="0.1" units="cm"/>
      <inkml:brushProperty name="color" value="#FF0066"/>
    </inkml:brush>
  </inkml:definitions>
  <inkml:trace contextRef="#ctx0" brushRef="#br0">251 45 18719 0 0,'0'0'1426'0'0,"-2"0"-977"0"0,-56 27-228 0 0,42-21 80 0 0,0 2 0 0 0,0 0 0 0 0,-19 15 0 0 0,23-16-297 0 0,-1 1-75 0 0,1 1-1 0 0,-19 18 0 0 0,26-22-38 0 0,0 1 0 0 0,0-1 0 0 0,0 1 0 0 0,1 0 1 0 0,0 0-1 0 0,0 0 0 0 0,-3 7 0 0 0,6-11 20 0 0,2 0 4 0 0,2 21-76 0 0,-3-22 160 0 0,0-1 0 0 0,0 0 0 0 0,0 0 0 0 0,0 0 0 0 0,0 0 0 0 0,0 0 0 0 0,0 0 0 0 0,0 1 0 0 0,0-1 0 0 0,0 0 0 0 0,0 0 0 0 0,0 0 0 0 0,0 0 0 0 0,0 0 0 0 0,0 0 0 0 0,0 1 0 0 0,0-1 0 0 0,0 0 0 0 0,1 0 0 0 0,-1 0 0 0 0,0 0 0 0 0,0 0 0 0 0,0 0 0 0 0,0 0 0 0 0,0 0 0 0 0,0 1 0 0 0,0-1 0 0 0,0 0 0 0 0,0 0 0 0 0,1 0 0 0 0,-1 0 0 0 0,0 0 0 0 0,0 0 0 0 0,0 0 0 0 0,0 0 0 0 0,0 0 0 0 0,0 0 0 0 0,1 0 0 0 0,-1 0 0 0 0,7 4-43 0 0,-3-2 72 0 0,-1-1 0 0 0,1 1 1 0 0,0-1-1 0 0,0 1 0 0 0,0-1 1 0 0,0 0-1 0 0,0-1 0 0 0,6 2 0 0 0,1-2 217 0 0,1-1 0 0 0,0 0 0 0 0,0 0-1 0 0,0-1 1 0 0,0 0 0 0 0,-1-1-1 0 0,1-1 1 0 0,-1 0 0 0 0,20-10 0 0 0,-4-1 570 0 0,-2-1 1 0 0,41-33 0 0 0,-62 46-760 0 0,0 0 0 0 0,-1-1 0 0 0,0 1 0 0 0,0-1 0 0 0,0 0 0 0 0,0 0 0 0 0,-1 0 0 0 0,1-1 0 0 0,-1 1 0 0 0,0 0 0 0 0,0-1 0 0 0,-1 1 0 0 0,1-1 0 0 0,-1 0 0 0 0,0 0 0 0 0,0-5 0 0 0,-1 8-100 0 0,0-1 1 0 0,0 0-1 0 0,0 0 0 0 0,-1 0 0 0 0,1 0 0 0 0,-1 0 0 0 0,0 0 1 0 0,1 0-1 0 0,-1 1 0 0 0,-1-1 0 0 0,1 0 0 0 0,0 1 0 0 0,-1-1 0 0 0,1 1 1 0 0,-1-1-1 0 0,0 1 0 0 0,0 0 0 0 0,0 0 0 0 0,0 0 0 0 0,0 0 0 0 0,0 0 1 0 0,0 0-1 0 0,-1 0 0 0 0,1 1 0 0 0,-1-1 0 0 0,1 1 0 0 0,-5-2 1 0 0,-26-10-1294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536"/>
    </inkml:context>
    <inkml:brush xml:id="br0">
      <inkml:brushProperty name="width" value="0.1" units="cm"/>
      <inkml:brushProperty name="height" value="0.1" units="cm"/>
      <inkml:brushProperty name="color" value="#FF0066"/>
    </inkml:brush>
  </inkml:definitions>
  <inkml:trace contextRef="#ctx0" brushRef="#br0">33 0 13360 0 0,'1'2'6881'0'0,"2"3"-6641"0"0,0 0 1 0 0,0 1-1 0 0,-1-1 0 0 0,0 1 1 0 0,0 0-1 0 0,0 0 0 0 0,0 0 1 0 0,-1 0-1 0 0,0 0 1 0 0,0 12-1 0 0,-1-2-187 0 0,0 0 0 0 0,-1 0 0 0 0,-4 20 0 0 0,-41 164-1561 0 0,45-184 976 0 0,-2 3-1354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2.930"/>
    </inkml:context>
    <inkml:brush xml:id="br0">
      <inkml:brushProperty name="width" value="0.1" units="cm"/>
      <inkml:brushProperty name="height" value="0.1" units="cm"/>
      <inkml:brushProperty name="color" value="#FF0066"/>
    </inkml:brush>
  </inkml:definitions>
  <inkml:trace contextRef="#ctx0" brushRef="#br0">1 98 18655 0 0,'0'0'1426'0'0,"1"-1"-977"0"0,10-18-243 0 0,-11 18-127 0 0,1 0-1 0 0,-1 0 1 0 0,1 0-1 0 0,-1 0 1 0 0,1 0 0 0 0,0 0-1 0 0,0 0 1 0 0,-1 0-1 0 0,1 0 1 0 0,0 0 0 0 0,2-1-1 0 0,12-11 306 0 0,-12 9-372 0 0,2 0 0 0 0,-1 1 0 0 0,0-1 0 0 0,1 1 0 0 0,0 0 0 0 0,0 0 0 0 0,0 0 0 0 0,0 1 0 0 0,7-3 0 0 0,12-1-12 0 0,-11 3-25 0 0,24-4 0 0 0,-33 6 22 0 0,1 1 1 0 0,0 0-1 0 0,-1 0 1 0 0,1 1-1 0 0,-1-1 1 0 0,1 1-1 0 0,-1 0 0 0 0,0 0 1 0 0,6 2-1 0 0,16 12-57 0 0,-24-14 60 0 0,-1-1 0 0 0,0 1 0 0 0,0 0 0 0 0,0 0 0 0 0,1 0 0 0 0,-1 0 0 0 0,0 0 0 0 0,0 0 0 0 0,0 0 0 0 0,-1 0 0 0 0,1 1 0 0 0,0-1 0 0 0,0 0 0 0 0,0 3 0 0 0,1 0 0 0 0,-1 0 0 0 0,0 0 0 0 0,0 0 0 0 0,-1 0 0 0 0,0 0 0 0 0,1 8 0 0 0,-2-9 14 0 0,1 1 0 0 0,-1-1 0 0 0,1 1 0 0 0,-1-1 0 0 0,0 1 0 0 0,-1-1 0 0 0,1 1-1 0 0,0-1 1 0 0,-1 0 0 0 0,0 0 0 0 0,0 0 0 0 0,0 0 0 0 0,0 0 0 0 0,-3 3 0 0 0,0-1-11 0 0,0 0 0 0 0,0 0 0 0 0,0-1 0 0 0,-1 1 0 0 0,1-2 0 0 0,-11 7 0 0 0,-6 2-260 0 0,20-10 136 0 0,0 0 0 0 0,-1 0 0 0 0,1-1 0 0 0,-1 1 1 0 0,0-1-1 0 0,1 0 0 0 0,-1 1 0 0 0,0-1 0 0 0,0 0 1 0 0,0-1-1 0 0,0 1 0 0 0,0-1 0 0 0,0 1 0 0 0,0-1 1 0 0,0 0-1 0 0,0 0 0 0 0,0 0 0 0 0,0 0 0 0 0,0-1 1 0 0,0 1-1 0 0,-2-2 0 0 0,-10-3-1794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03.296"/>
    </inkml:context>
    <inkml:brush xml:id="br0">
      <inkml:brushProperty name="width" value="0.1" units="cm"/>
      <inkml:brushProperty name="height" value="0.1" units="cm"/>
      <inkml:brushProperty name="color" value="#FF0066"/>
    </inkml:brush>
  </inkml:definitions>
  <inkml:trace contextRef="#ctx0" brushRef="#br0">47 0 19895 0 0,'0'0'1512'0'0,"0"13"-952"0"0,-6-3-448 0 0,1 3-112 0 0,1 0 0 0 0,4 5 0 0 0,-11 5 72 0 0,5-1-8 0 0,3-5 0 0 0,-8 5-8967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1.245"/>
    </inkml:context>
    <inkml:brush xml:id="br0">
      <inkml:brushProperty name="width" value="0.1" units="cm"/>
      <inkml:brushProperty name="height" value="0.1" units="cm"/>
      <inkml:brushProperty name="color" value="#FF0066"/>
    </inkml:brush>
  </inkml:definitions>
  <inkml:trace contextRef="#ctx0" brushRef="#br0">0 294 10592 0 0,'0'0'818'0'0,"3"0"-532"0"0,8-3-48 0 0,5-1 1948 0 0,30-5 0 0 0,-11 4-288 0 0,-23 3-1566 0 0,-1 1 1 0 0,11-1-1 0 0,235 11 4010 0 0,-6-6-3313 0 0,-130-5-756 0 0,0-8 140 0 0,-118 10-419 0 0,2 1-22 0 0,0-1-1 0 0,1-1 1 0 0,-1 1-1 0 0,0-1 0 0 0,0 0 1 0 0,0 0-1 0 0,1 0 1 0 0,-1-1-1 0 0,0 0 0 0 0,-1 0 1 0 0,1 0-1 0 0,5-3 1 0 0,-9 4-38 0 0,-2-3-142 0 0,0-1 191 0 0,0 1 0 0 0,-1 0 1 0 0,1 0-1 0 0,-1 0 1 0 0,0 0-1 0 0,0 0 1 0 0,-1 1-1 0 0,1-1 0 0 0,-4-3 1 0 0,-1-3 6 0 0,1 2 5 0 0,-1 0 0 0 0,1 0 0 0 0,-9-7 0 0 0,-12-14-135 0 0,14 13 40 0 0,6 8 59 0 0,0-1-1 0 0,0 0 1 0 0,1-1 0 0 0,-8-14 0 0 0,12 20 47 0 0,0 0 1 0 0,0 0 0 0 0,0 0 0 0 0,-1 1 0 0 0,1-1-1 0 0,-1 1 1 0 0,0-1 0 0 0,0 1 0 0 0,-5-4 0 0 0,7 6 78 0 0,1 1-74 0 0,0 0 0 0 0,0 0-1 0 0,0-1 1 0 0,0 1 0 0 0,0 0 0 0 0,0-1 0 0 0,0 1 0 0 0,0 0-1 0 0,0-1 1 0 0,0 1 0 0 0,0 0 0 0 0,0 0 0 0 0,0-1-1 0 0,0 1 1 0 0,0 0 0 0 0,0-1 0 0 0,0 1 0 0 0,-1 0 0 0 0,1 0-1 0 0,0-1 1 0 0,0 1 0 0 0,0 0 0 0 0,0 0 0 0 0,-1-1 0 0 0,0 1-11 0 0,0 0 1 0 0,1-1 0 0 0,-1 1 0 0 0,0 0 0 0 0,0 0-1 0 0,0 0 1 0 0,0 0 0 0 0,0 0 0 0 0,1 1 0 0 0,-1-1-1 0 0,0 0 1 0 0,0 0 0 0 0,0 0 0 0 0,1 1 0 0 0,-1-1-1 0 0,0 0 1 0 0,0 1 0 0 0,0 0 0 0 0,-1 1-8 0 0,-7 7-7 0 0,8-7 14 0 0,1 0 0 0 0,-1 0 0 0 0,0 1 0 0 0,0-1 0 0 0,1 0 0 0 0,0 1 0 0 0,-1-1 0 0 0,1 0 0 0 0,0 1 0 0 0,0-1 0 0 0,0 1 0 0 0,0-1 0 0 0,1 0 0 0 0,-1 1 0 0 0,1-1 0 0 0,-1 1 0 0 0,1-1 0 0 0,0 0 0 0 0,0 0 0 0 0,0 0 0 0 0,1 3 0 0 0,-1-3 5 0 0,0 0-1 0 0,0 0 1 0 0,0 0-1 0 0,-1 0 1 0 0,1 1-1 0 0,0 3 1 0 0,5 15 42 0 0,-1-12 7 0 0,1 0 0 0 0,0 0 0 0 0,0-1 0 0 0,1 1-1 0 0,0-1 1 0 0,15 12 0 0 0,-11-10-7 0 0,-1 1 0 0 0,0 0 0 0 0,10 15 1 0 0,-10-13-45 0 0,4 7-47 0 0,22 44 0 0 0,-34-60 38 0 0,0 1 1 0 0,0 0-1 0 0,0 0 0 0 0,-1 0 0 0 0,0 0 0 0 0,0 0 0 0 0,0 0 0 0 0,0 0 1 0 0,-1 0-1 0 0,0 0 0 0 0,0 0 0 0 0,0 0 0 0 0,-3 9 0 0 0,1-6-20 0 0,0 0-1 0 0,-1 0 1 0 0,0 0-1 0 0,-1-1 0 0 0,1 0 1 0 0,-1 1-1 0 0,-10 11 1 0 0,-2 1-99 0 0,-2-2 1 0 0,0 0-1 0 0,-1 0 0 0 0,-32 21 1 0 0,25-21-1142 0 0,-35 18-1 0 0,-1-5-5664 0 0,27-18 625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2.271"/>
    </inkml:context>
    <inkml:brush xml:id="br0">
      <inkml:brushProperty name="width" value="0.1" units="cm"/>
      <inkml:brushProperty name="height" value="0.1" units="cm"/>
      <inkml:brushProperty name="color" value="#FF0066"/>
    </inkml:brush>
  </inkml:definitions>
  <inkml:trace contextRef="#ctx0" brushRef="#br0">1458 20 20215 0 0,'2'0'463'0'0,"11"-1"121"0"0,1 0 1 0 0,23-6-1 0 0,-21 7 744 0 0,-18 0-904 0 0,-68 8 142 0 0,-302-7-544 0 0,165-5-26 0 0,-184-5 4 0 0,332 6-13 0 0,38 1-8 0 0,0 1-1 0 0,-29 2 1 0 0,5 3-90 0 0,21-2 87 0 0,1 0-1 0 0,-45 12 1 0 0,61-12 17 0 0,3-1 6 0 0,0-1 0 0 0,0 1 0 0 0,0 1 0 0 0,1-1 0 0 0,-1 1 0 0 0,0-1 0 0 0,1 1 0 0 0,-1 0 0 0 0,1 0 0 0 0,0 0 0 0 0,0 1 0 0 0,0-1 0 0 0,-6 7 0 0 0,7-6-8 0 0,0 0 0 0 0,-1-1 1 0 0,1 1-1 0 0,-1-1 0 0 0,-4 4 1 0 0,5-4 3 0 0,-1-1 0 0 0,1 1 1 0 0,0 0-1 0 0,0-1 0 0 0,1 1 0 0 0,-1 0 1 0 0,0 1-1 0 0,1-1 0 0 0,-1 0 0 0 0,1 0 1 0 0,-1 1-1 0 0,-1 4 0 0 0,-7 20-7 0 0,7-18 12 0 0,0 0 0 0 0,0-1 0 0 0,1 1 0 0 0,-3 18 0 0 0,1 23 6 0 0,4 70-1 0 0,-2-28 34 0 0,-1-22-25 0 0,4 4-11 0 0,-1 62-20 0 0,-13 215-150 0 0,3-192-13 0 0,2-45-20 0 0,1-18 17 0 0,-1 62-199 0 0,8-126 249 0 0,2-1-1 0 0,1 1 1 0 0,7 32-1 0 0,-6-43-52 0 0,0-2 142 0 0,13 38-1 0 0,-15-52-95 0 0,0 0 0 0 0,0 0 0 0 0,0 0 0 0 0,1-1 1 0 0,0 1-1 0 0,0-1 0 0 0,1 1 0 0 0,-1-1 0 0 0,1 0 1 0 0,0 0-1 0 0,0-1 0 0 0,5 4 0 0 0,-7-6-22 0 0,1 1-1 0 0,0-1 1 0 0,0 0-1 0 0,0-1 1 0 0,0 1-1 0 0,0 0 1 0 0,0-1-1 0 0,0 0 1 0 0,1 1-1 0 0,-1-1 1 0 0,0-1-1 0 0,0 1 1 0 0,0 0 0 0 0,0-1-1 0 0,0 1 1 0 0,0-1-1 0 0,0 0 1 0 0,0 0-1 0 0,5-3 1 0 0,1 0-397 0 0,0 0 0 0 0,13-9 0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2.724"/>
    </inkml:context>
    <inkml:brush xml:id="br0">
      <inkml:brushProperty name="width" value="0.1" units="cm"/>
      <inkml:brushProperty name="height" value="0.1" units="cm"/>
      <inkml:brushProperty name="color" value="#FF0066"/>
    </inkml:brush>
  </inkml:definitions>
  <inkml:trace contextRef="#ctx0" brushRef="#br0">1447 1 13360 0 0,'0'1'3262'0'0,"5"22"655"0"0,-1 2-1799 0 0,-8 22-1593 0 0,2-32-670 0 0,-1 22 1 0 0,-16 224-213 0 0,0-32 354 0 0,17-184-39 0 0,0 160-10 0 0,4-148-127 0 0,15 87 0 0 0,-8-89-40 0 0,2 9-238 0 0,27 94-1 0 0,59 110-207 0 0,-48-117 485 0 0,-48-146 168 0 0,1 0 0 0 0,-1 1 0 0 0,0-1 0 0 0,-1 0 0 0 0,0 1-1 0 0,1-1 1 0 0,-2 0 0 0 0,1 1 0 0 0,0-1 0 0 0,-1 0 0 0 0,0 1 0 0 0,-1-1 0 0 0,-2 8 0 0 0,2-9 15 0 0,0-1 0 0 0,0 1 0 0 0,0 0 0 0 0,-1-1 1 0 0,1 0-1 0 0,-1 1 0 0 0,0-1 0 0 0,0 0 0 0 0,0 0 0 0 0,0-1 1 0 0,-1 1-1 0 0,1-1 0 0 0,-1 1 0 0 0,0-1 0 0 0,1 0 1 0 0,-1-1-1 0 0,-5 3 0 0 0,-26 7 249 0 0,-1-1 0 0 0,-69 10 1 0 0,-79-4 824 0 0,93-9-706 0 0,-97 4 63 0 0,-226-15 0 0 0,309-3-1398 0 0,-122-26 0 0 0,206 28 223 0 0,1 0 0 0 0,0-2-1 0 0,0-1 1 0 0,-29-15 0 0 0,-2-8-1176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585"/>
    </inkml:context>
    <inkml:brush xml:id="br0">
      <inkml:brushProperty name="width" value="0.1" units="cm"/>
      <inkml:brushProperty name="height" value="0.1" units="cm"/>
      <inkml:brushProperty name="color" value="#FF0066"/>
    </inkml:brush>
  </inkml:definitions>
  <inkml:trace contextRef="#ctx0" brushRef="#br0">0 245 16439 0 0,'0'0'1892'0'0,"2"0"-1154"0"0,4-2 384 0 0,4-2-593 0 0,-1 1-1 0 0,1 0 0 0 0,0 1 0 0 0,1 0 0 0 0,13 0 1 0 0,25 6 437 0 0,-35-3-763 0 0,-1 0 1 0 0,1 0-1 0 0,13-2 1 0 0,2 0 167 0 0,39 3 0 0 0,-7 0-177 0 0,19-1-178 0 0,238-11 42 0 0,-227 3-58 0 0,63-8 0 0 0,-142 13-22 0 0,0 0-120 0 0,1-1 0 0 0,-1 1 1 0 0,-1-2-1 0 0,14-5 1 0 0,-23 8-290 0 0,-1-5-445 0 0,-1 5 855 0 0,0 1-1 0 0,0 0 1 0 0,1-1 0 0 0,-1 1 0 0 0,0 0-1 0 0,0-1 1 0 0,0 1 0 0 0,0-1 0 0 0,0 1 0 0 0,0 0-1 0 0,0-1 1 0 0,0 1 0 0 0,0-1 0 0 0,0 1-1 0 0,-1 0 1 0 0,1-1 0 0 0,0 1 0 0 0,0 0-1 0 0,0-1 1 0 0,0 1 0 0 0,0 0 0 0 0,-1-1-1 0 0,1 1 1 0 0,0 0 0 0 0,0-1 0 0 0,-1 1 0 0 0,1 0-1 0 0,-7-6-128 0 0,0 0-1 0 0,0 1 1 0 0,0 0-1 0 0,-1 1 0 0 0,0 0 1 0 0,1 0-1 0 0,-15-4 1 0 0,-4-4-70 0 0,-1 0-215 0 0,-33-10 0 0 0,-5-2-615 0 0,23 8 694 0 0,25 10 250 0 0,-24-12 0 0 0,38 17 106 0 0,0-1 0 0 0,-1 1 0 0 0,1 0 0 0 0,0-1 0 0 0,-7 0 0 0 0,1 0 0 0 0,4-1 598 0 0,7 3-513 0 0,71 4 640 0 0,-36 1-88 0 0,-13 0-250 0 0,20 4-59 0 0,-29-5-188 0 0,-13-3-100 0 0,0 0 1 0 0,0 0 0 0 0,1-1-1 0 0,-1 1 1 0 0,0-1-1 0 0,1 1 1 0 0,3-1-1 0 0,57 4 1448 0 0,-36-1-897 0 0,-19 0-372 0 0,-8-2-196 0 0,1-1 0 0 0,0 0 0 0 0,-1 1 0 0 0,1-1 0 0 0,-1 0 0 0 0,1 0 0 0 0,-1 1 0 0 0,1-1 1 0 0,0 0-1 0 0,-1 0 0 0 0,1 0 0 0 0,0 0 0 0 0,-1 0 0 0 0,1 0 0 0 0,0 0 0 0 0,-1 0 0 0 0,2 0 1 0 0,0 13 278 0 0,-2-11-281 0 0,0 0 0 0 0,0 0 0 0 0,0 0 0 0 0,-1 0 0 0 0,1 0 0 0 0,-1 0 0 0 0,0-1 0 0 0,1 1 0 0 0,-1 0 0 0 0,0 0 0 0 0,0 0 0 0 0,0-1 0 0 0,-2 3 0 0 0,-19 19 5 0 0,4-6-38 0 0,-14 18-51 0 0,-41 48 102 0 0,56-63-237 0 0,0-1-1 0 0,-21 16 1 0 0,20-19-72 0 0,0 1 1 0 0,-18 24-1 0 0,-20 26-1922 0 0,41-48 320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3.118"/>
    </inkml:context>
    <inkml:brush xml:id="br0">
      <inkml:brushProperty name="width" value="0.1" units="cm"/>
      <inkml:brushProperty name="height" value="0.1" units="cm"/>
      <inkml:brushProperty name="color" value="#FF0066"/>
    </inkml:brush>
  </inkml:definitions>
  <inkml:trace contextRef="#ctx0" brushRef="#br0">380 65 6912 0 0,'0'0'528'0'0,"1"-1"-342"0"0,2-9 828 0 0,-3 8-469 0 0,0 0 1 0 0,0 0 0 0 0,0 0 0 0 0,0 0-1 0 0,0 0 1 0 0,0 0 0 0 0,-1 0-1 0 0,1-1 1 0 0,-1 1 0 0 0,1 1 0 0 0,-1-1-1 0 0,0 0 1 0 0,0 0 0 0 0,0 0 0 0 0,0 0-1 0 0,0 0 1 0 0,0 1 0 0 0,-1-1-1 0 0,1 1 1 0 0,0-1 0 0 0,-1 1 0 0 0,-2-3-1 0 0,0 3-302 0 0,0-1 0 0 0,0 1-1 0 0,0 0 1 0 0,0 0 0 0 0,0 0-1 0 0,0 0 1 0 0,-1 1 0 0 0,1 0-1 0 0,0 0 1 0 0,0 0 0 0 0,-1 0-1 0 0,1 1 1 0 0,0-1 0 0 0,0 1-1 0 0,-1 0 1 0 0,1 0 0 0 0,-5 3-1 0 0,-1 0-41 0 0,-1 0 0 0 0,1 1 0 0 0,0 0-1 0 0,0 1 1 0 0,-14 11 0 0 0,-42 40 507 0 0,7 10 99 0 0,49-54-682 0 0,1-2-76 0 0,0 1-1 0 0,1 1 1 0 0,1 0-1 0 0,0 0 0 0 0,1 0 1 0 0,0 1-1 0 0,1 0 0 0 0,0 0 1 0 0,2 1-1 0 0,-1-1 0 0 0,2 1 1 0 0,0-1-1 0 0,0 1 0 0 0,2 23 1 0 0,1-26-38 0 0,1 0 1 0 0,1 0-1 0 0,0-1 1 0 0,0 1-1 0 0,1-1 1 0 0,0 1-1 0 0,1-2 1 0 0,0 1-1 0 0,1 0 1 0 0,0-1-1 0 0,9 11 1 0 0,-10-15-182 0 0,1 0 0 0 0,-1 0 0 0 0,1-1 1 0 0,0 0-1 0 0,0 0 0 0 0,0 0 0 0 0,14 6 0 0 0,-14-8-287 0 0,0 0 1 0 0,0-1-1 0 0,0 0 0 0 0,0-1 0 0 0,0 1 0 0 0,0-1 0 0 0,1 0 0 0 0,-1-1 0 0 0,0 0 0 0 0,12 0 0 0 0,16-5-7994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3.484"/>
    </inkml:context>
    <inkml:brush xml:id="br0">
      <inkml:brushProperty name="width" value="0.1" units="cm"/>
      <inkml:brushProperty name="height" value="0.1" units="cm"/>
      <inkml:brushProperty name="color" value="#FF0066"/>
    </inkml:brush>
  </inkml:definitions>
  <inkml:trace contextRef="#ctx0" brushRef="#br0">51 1 3224 0 0,'17'26'13110'0'0,"-16"-21"-12103"0"0,5 19 5354 0 0,-5-19-5984 0 0,1 0 0 0 0,-1 1 0 0 0,0-1 0 0 0,0 8 0 0 0,-11 111 2197 0 0,4-66-1808 0 0,-8 45 242 0 0,9-75-892 0 0,-10 31 1 0 0,-1 6-14 0 0,10-38-526 0 0,4-20 87 0 0,0-1 0 0 0,0 1 0 0 0,0 11 0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6.981"/>
    </inkml:context>
    <inkml:brush xml:id="br0">
      <inkml:brushProperty name="width" value="0.1" units="cm"/>
      <inkml:brushProperty name="height" value="0.1" units="cm"/>
      <inkml:brushProperty name="color" value="#FF0066"/>
    </inkml:brush>
  </inkml:definitions>
  <inkml:trace contextRef="#ctx0" brushRef="#br0">0 0 4144 0 0,'2'2'18327'0'0,"2"3"-18104"0"0,0 1 0 0 0,0-1 0 0 0,0 1-1 0 0,-1 0 1 0 0,0 0 0 0 0,0 0 0 0 0,0 0-1 0 0,-1 1 1 0 0,0-1 0 0 0,0 1 0 0 0,1 6-1 0 0,1 16-111 0 0,2 36-1 0 0,-6-56 50 0 0,5 221 1465 0 0,-5-222-1580 0 0,-15 414 654 0 0,8-103-395 0 0,11-222-2950 0 0,20 125 0 0 0,-19-190-5732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9.322"/>
    </inkml:context>
    <inkml:brush xml:id="br0">
      <inkml:brushProperty name="width" value="0.1" units="cm"/>
      <inkml:brushProperty name="height" value="0.1" units="cm"/>
      <inkml:brushProperty name="color" value="#FF0066"/>
    </inkml:brush>
  </inkml:definitions>
  <inkml:trace contextRef="#ctx0" brushRef="#br0">1 250 15120 0 0,'115'1'1483'0'0,"216"-7"1107"0"0,-94-8-248 0 0,-196 11-1918 0 0,-1-2 0 0 0,69-17 0 0 0,-49 7-184 0 0,-58 15-235 0 0,-1 0 0 0 0,1-1 0 0 0,-1 1 0 0 0,1-1 0 0 0,-1 0 0 0 0,1 0 0 0 0,-1 1 0 0 0,0-1 0 0 0,1 0 0 0 0,-1 0-1 0 0,0 0 1 0 0,2-2 0 0 0,-2 2-5 0 0,-1 1 0 0 0,0 0 0 0 0,0 0 0 0 0,1 0 0 0 0,-1 0 0 0 0,0-1 0 0 0,1 1 0 0 0,-1 0 0 0 0,0 0 0 0 0,0-1 0 0 0,0 1 0 0 0,1 0 0 0 0,-1 0 0 0 0,0-1 0 0 0,0 1 0 0 0,0 0 0 0 0,0-1 0 0 0,0 1 0 0 0,1 0 0 0 0,-1-1 0 0 0,0 1 0 0 0,0 0 0 0 0,0-1 0 0 0,0 1 0 0 0,0 0 0 0 0,0-1 0 0 0,0 1 0 0 0,0 0 0 0 0,0-1 0 0 0,0 1 0 0 0,0 0 0 0 0,0 0 0 0 0,-1-1 0 0 0,1 1 0 0 0,0 0 0 0 0,0-1 0 0 0,0 1 0 0 0,0 0 0 0 0,0-1 0 0 0,-1 1 0 0 0,1 0 0 0 0,0 0 0 0 0,0-1 0 0 0,-1 1 0 0 0,1 0 0 0 0,0 0 0 0 0,0 0 0 0 0,-1-1 0 0 0,1 1 0 0 0,-1 0 0 0 0,-3-5-6 0 0,-1 1 0 0 0,-1 0 0 0 0,1 0 0 0 0,0 0 1 0 0,-1 1-1 0 0,-7-4 0 0 0,-13-8-26 0 0,-10-6-27 0 0,17 11 17 0 0,-21-16 0 0 0,29 18 39 0 0,-1 1 0 0 0,-18-8-1 0 0,-6-5-2 0 0,25 13 161 0 0,10 6 16 0 0,3 2 40 0 0,18 8 733 0 0,-7-2-569 0 0,12 3-125 0 0,-1 2-1 0 0,0 0 1 0 0,-1 1-1 0 0,0 2 1 0 0,28 23 0 0 0,-44-32-219 0 0,-1 0 1 0 0,-1 0 0 0 0,1 1 0 0 0,-1 0 0 0 0,8 13-1 0 0,-11-16-24 0 0,0 0 0 0 0,0 0 0 0 0,0 0 0 0 0,-1 1 0 0 0,1-1 0 0 0,-1 1 0 0 0,0-1 0 0 0,-1 1 0 0 0,1 0 0 0 0,-1-1 0 0 0,0 1 0 0 0,0 5 0 0 0,-2-1-2 0 0,0 0 0 0 0,0-1 0 0 0,-1 1 0 0 0,0 0 0 0 0,0-1 0 0 0,-1 0 0 0 0,-1 1 0 0 0,1-1 0 0 0,-1-1 1 0 0,0 1-1 0 0,-1-1 0 0 0,-9 10 0 0 0,-7 5-44 0 0,-2-1 1 0 0,-31 22 0 0 0,45-36 10 0 0,-43 32-345 0 0,-2-3 1 0 0,-73 36-1 0 0,101-59-1374 0 0,0-2 0 0 0,-49 14 0 0 0,59-24-12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29.733"/>
    </inkml:context>
    <inkml:brush xml:id="br0">
      <inkml:brushProperty name="width" value="0.1" units="cm"/>
      <inkml:brushProperty name="height" value="0.1" units="cm"/>
      <inkml:brushProperty name="color" value="#FF0066"/>
    </inkml:brush>
  </inkml:definitions>
  <inkml:trace contextRef="#ctx0" brushRef="#br0">1503 15 19807 0 0,'0'0'1796'0'0,"-5"-4"-1365"0"0,0 2-293 0 0,1 0-1 0 0,-1 1 1 0 0,0-1 0 0 0,1 1-1 0 0,-1 0 1 0 0,0 0 0 0 0,0 1-1 0 0,1 0 1 0 0,-1 0-1 0 0,0 0 1 0 0,-5 1 0 0 0,-6-1 58 0 0,-472 32 709 0 0,442-28-833 0 0,-83 10 315 0 0,-84 7 161 0 0,-114-2-223 0 0,310-19-317 0 0,0 2 0 0 0,0 0 0 0 0,0 1 0 0 0,1 1 0 0 0,-1 0 0 0 0,1 2 0 0 0,-18 7 0 0 0,29-10-6 0 0,1-1 0 0 0,0 1 0 0 0,0 0 1 0 0,0 0-1 0 0,0 0 0 0 0,0 1 0 0 0,0 0 0 0 0,1-1 0 0 0,0 1 0 0 0,0 0 0 0 0,0 1 0 0 0,0-1 0 0 0,1 0 0 0 0,0 1 0 0 0,-1 0 1 0 0,2-1-1 0 0,-1 1 0 0 0,0 0 0 0 0,1 0 0 0 0,-1 9 0 0 0,1 4 11 0 0,0 1 0 0 0,1-1 1 0 0,1 0-1 0 0,5 25 0 0 0,-3-22-5 0 0,51 260 137 0 0,-33-186-152 0 0,5 9 45 0 0,8 41 42 0 0,-30-120-71 0 0,33 204 110 0 0,-29-176-287 0 0,28 94 0 0 0,-33-138-78 0 0,0 0 1 0 0,0 0-1 0 0,1 0 1 0 0,1-1-1 0 0,9 15 1 0 0,-11-18-302 0 0,1 0 0 0 0,1-1 1 0 0,7 7-1 0 0,-7-7-879 0 0,0 0 1 0 0,0-1-1 0 0,11 6 0 0 0,13 2-5912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0.112"/>
    </inkml:context>
    <inkml:brush xml:id="br0">
      <inkml:brushProperty name="width" value="0.1" units="cm"/>
      <inkml:brushProperty name="height" value="0.1" units="cm"/>
      <inkml:brushProperty name="color" value="#FF0066"/>
    </inkml:brush>
  </inkml:definitions>
  <inkml:trace contextRef="#ctx0" brushRef="#br0">1472 35 22319 0 0,'0'0'506'0'0,"2"-2"71"0"0,26-28 767 0 0,-28 30-1343 0 0,0 0-1 0 0,0-1 1 0 0,0 1-1 0 0,0 0 1 0 0,1 0 0 0 0,-1 0-1 0 0,0-1 1 0 0,0 1 0 0 0,0 0-1 0 0,1 0 1 0 0,-1 0 0 0 0,0 0-1 0 0,0 0 1 0 0,0 0 0 0 0,1-1-1 0 0,-1 1 1 0 0,0 0 0 0 0,0 0-1 0 0,0 0 1 0 0,1 0-1 0 0,-1 0 1 0 0,0 0 0 0 0,0 0-1 0 0,1 0 1 0 0,-1 0 0 0 0,0 0-1 0 0,0 0 1 0 0,1 0 0 0 0,-1 0-1 0 0,0 0 1 0 0,0 0 0 0 0,1 1-1 0 0,2 6 6 0 0,-3 11-12 0 0,-11 43-53 0 0,-21 64-1 0 0,-5 28-29 0 0,31-122 89 0 0,-3 16 42 0 0,-4 75 0 0 0,11-55 2 0 0,3-1 0 0 0,14 106 0 0 0,15-27-44 0 0,10 67 0 0 0,-38-198 0 0 0,-1 0 0 0 0,0 0 0 0 0,-1 0 0 0 0,-1 0 0 0 0,-4 21 0 0 0,4-27 0 0 0,-1-1 0 0 0,-1 1 0 0 0,0-1 0 0 0,0 0 0 0 0,0 0 0 0 0,-1 0 0 0 0,0 0 0 0 0,0 0 0 0 0,-1-1 0 0 0,0 0 0 0 0,-8 9 0 0 0,-4-1 0 0 0,1-1 0 0 0,-2-1 0 0 0,0 0 0 0 0,-1-1 0 0 0,0-1 0 0 0,-39 15 0 0 0,-20 1 3 0 0,0-4 0 0 0,-100 16 0 0 0,-164 6-86 0 0,290-39 39 0 0,-358 20-3222 0 0,339-25 1713 0 0,10-3-14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0.494"/>
    </inkml:context>
    <inkml:brush xml:id="br0">
      <inkml:brushProperty name="width" value="0.1" units="cm"/>
      <inkml:brushProperty name="height" value="0.1" units="cm"/>
      <inkml:brushProperty name="color" value="#FF0066"/>
    </inkml:brush>
  </inkml:definitions>
  <inkml:trace contextRef="#ctx0" brushRef="#br0">295 113 16096 0 0,'0'-2'1459'0'0,"0"-6"-1245"0"0,0-1-1 0 0,-1 1 0 0 0,0-1 0 0 0,0 1 0 0 0,-3-11 0 0 0,3 16-63 0 0,0 0 1 0 0,0 1-1 0 0,0-1 0 0 0,-1 0 0 0 0,1 1 1 0 0,-1 0-1 0 0,1-1 0 0 0,-1 1 1 0 0,0 0-1 0 0,0 0 0 0 0,0 0 0 0 0,0 0 1 0 0,0 0-1 0 0,0 0 0 0 0,0 1 1 0 0,-1-1-1 0 0,1 1 0 0 0,-1-1 0 0 0,1 1 1 0 0,-6-2-1 0 0,3 2-29 0 0,1 0 1 0 0,-1 0-1 0 0,1 0 0 0 0,-1 1 0 0 0,0-1 1 0 0,1 1-1 0 0,-1 1 0 0 0,0-1 0 0 0,1 0 1 0 0,-1 1-1 0 0,0 0 0 0 0,1 0 0 0 0,-1 1 1 0 0,1-1-1 0 0,0 1 0 0 0,-1 0 1 0 0,1 0-1 0 0,0 0 0 0 0,0 1 0 0 0,0-1 1 0 0,-6 6-1 0 0,-14 13 210 0 0,-30 36 0 0 0,47-49-228 0 0,0 2 0 0 0,1-1-1 0 0,0 1 1 0 0,0 0 0 0 0,1 0-1 0 0,0 0 1 0 0,-5 21 0 0 0,7-19-30 0 0,0 0 0 0 0,2 0 0 0 0,-1 1 0 0 0,2-1 1 0 0,0 0-1 0 0,0 1 0 0 0,1-1 0 0 0,0 1 0 0 0,1-1 0 0 0,1 0 1 0 0,0 0-1 0 0,0 0 0 0 0,2 0 0 0 0,6 14 0 0 0,-4-12-31 0 0,0 0 0 0 0,2 0 0 0 0,10 13 0 0 0,-15-22-232 0 0,0 0 0 0 0,0-1 0 0 0,1 1-1 0 0,0-1 1 0 0,0 0 0 0 0,0 0 0 0 0,0 0 0 0 0,0-1 0 0 0,1 0-1 0 0,8 4 1 0 0,11-2-1766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0.890"/>
    </inkml:context>
    <inkml:brush xml:id="br0">
      <inkml:brushProperty name="width" value="0.1" units="cm"/>
      <inkml:brushProperty name="height" value="0.1" units="cm"/>
      <inkml:brushProperty name="color" value="#FF0066"/>
    </inkml:brush>
  </inkml:definitions>
  <inkml:trace contextRef="#ctx0" brushRef="#br0">66 0 23527 0 0,'0'0'531'0'0,"1"2"77"0"0,2 9-437 0 0,0 0 0 0 0,-1 0 0 0 0,-1 0 0 0 0,1 0 1 0 0,-2 0-1 0 0,1 0 0 0 0,-3 12 0 0 0,2 0-71 0 0,-5 126 706 0 0,4-116-483 0 0,-2-1 1 0 0,0 1-1 0 0,-2 0 1 0 0,-13 43 0 0 0,-12 9-8256 0 0,19-62-919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7.795"/>
    </inkml:context>
    <inkml:brush xml:id="br0">
      <inkml:brushProperty name="width" value="0.1" units="cm"/>
      <inkml:brushProperty name="height" value="0.1" units="cm"/>
      <inkml:brushProperty name="color" value="#FF0066"/>
    </inkml:brush>
  </inkml:definitions>
  <inkml:trace contextRef="#ctx0" brushRef="#br0">0 175 2760 0 0,'4'1'207'0'0,"19"1"3090"0"0,1-1 0 0 0,-1-1 1 0 0,39-5-1 0 0,-1 0-1016 0 0,20-3-1397 0 0,5 0-299 0 0,456-25 2142 0 0,-508 31-2425 0 0,495-44 2104 0 0,-262 15-1576 0 0,-88 9-206 0 0,-134 16-442 0 0,-19 2 47 0 0,34-1 0 0 0,-11 2 167 0 0,-47 3-36 0 0,7 22-288 0 0,-9-16-85 0 0,0 1 0 0 0,0 0 1 0 0,0-1-1 0 0,-1 1 0 0 0,0-1 0 0 0,-1 1 0 0 0,0-1 0 0 0,-2 8 0 0 0,-5 19-44 0 0,-11 47-10 0 0,0 28 67 0 0,-1 187-506 0 0,17-220 259 0 0,6 74-189 0 0,0-8-115 0 0,-9 347-2042 0 0,7-467 2414 0 0,2 26-165 0 0,0-30 246 0 0,-2 0-1 0 0,-1 22 0 0 0,1-34 85 0 0,0 0 0 0 0,0-1 0 0 0,1 1 0 0 0,0 0-1 0 0,-1-1 1 0 0,4 8 0 0 0,-3-8 6 0 0,0 0 1 0 0,0 0-1 0 0,0 0 0 0 0,-1 0 1 0 0,1 0-1 0 0,-1 0 0 0 0,0 0 1 0 0,0 0-1 0 0,-1 7 0 0 0,-2 2 10 0 0,3-11 12 0 0,0 1 1 0 0,-1 0-1 0 0,1 0 0 0 0,-1-1 1 0 0,0 1-1 0 0,0 0 0 0 0,0-1 1 0 0,0 1-1 0 0,0-1 1 0 0,0 1-1 0 0,-1-1 0 0 0,1 1 1 0 0,-3 2-1 0 0,2-4 86 0 0,-10 7 105 0 0,9-6-127 0 0,-1-1-1 0 0,0 0 1 0 0,1 0-1 0 0,-1 0 1 0 0,0-1-1 0 0,-5 1 1 0 0,-10 1 207 0 0,-14 3-172 0 0,0-1 0 0 0,0-2 0 0 0,-41-3-1 0 0,20 0-16 0 0,-585 36 650 0 0,557-29-585 0 0,-259 16 709 0 0,293-17-867 0 0,-183 12 414 0 0,165-15-1175 0 0,-96-9-1 0 0,106-2-1616 0 0,9-8-5972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153"/>
    </inkml:context>
    <inkml:brush xml:id="br0">
      <inkml:brushProperty name="width" value="0.1" units="cm"/>
      <inkml:brushProperty name="height" value="0.1" units="cm"/>
      <inkml:brushProperty name="color" value="#FF0066"/>
    </inkml:brush>
  </inkml:definitions>
  <inkml:trace contextRef="#ctx0" brushRef="#br0">182 1 20815 0 0,'0'0'2336'0'0,"0"8"-1004"0"0,0 6-1162 0 0,-1 0 0 0 0,0 0 0 0 0,-1 0 0 0 0,0-1 0 0 0,-7 22 0 0 0,4-19-248 0 0,-61 208 922 0 0,37-123-436 0 0,12-46-286 0 0,-32 86-4115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8.563"/>
    </inkml:context>
    <inkml:brush xml:id="br0">
      <inkml:brushProperty name="width" value="0.1" units="cm"/>
      <inkml:brushProperty name="height" value="0.1" units="cm"/>
      <inkml:brushProperty name="color" value="#FF0066"/>
    </inkml:brush>
  </inkml:definitions>
  <inkml:trace contextRef="#ctx0" brushRef="#br0">62 27 13072 0 0,'0'0'1185'0'0,"1"-1"-977"0"0,10-4 346 0 0,0 1 1 0 0,0 0-1 0 0,0 1 1 0 0,0 0-1 0 0,1 1 1 0 0,-1 0-1 0 0,15 0 1 0 0,-23 2-495 0 0,28-1 986 0 0,1 2-1 0 0,-1 1 1 0 0,43 9-1 0 0,-55-8-585 0 0,-14-2-399 0 0,0 0-1 0 0,1-1 1 0 0,-1 2 0 0 0,0-1-1 0 0,0 0 1 0 0,0 1 0 0 0,0 0-1 0 0,0 1 1 0 0,0-1-1 0 0,-1 1 1 0 0,1 0 0 0 0,5 4-1 0 0,-9-6-53 0 0,0 0 0 0 0,-1 0 0 0 0,1 0 0 0 0,0 0 0 0 0,-1 0 0 0 0,1 0 0 0 0,-1 1 0 0 0,1-1 0 0 0,-1 0 0 0 0,0 0 0 0 0,1 1 0 0 0,-1-1 0 0 0,0 0 0 0 0,0 1 0 0 0,0-1 0 0 0,0 0 0 0 0,0 1 0 0 0,0-1 0 0 0,0 0 0 0 0,0 1 0 0 0,-1-1 0 0 0,1 0 0 0 0,0 0 0 0 0,-1 1 0 0 0,1-1 0 0 0,-2 2 0 0 0,0 2 31 0 0,-1 0 0 0 0,0 0 0 0 0,0-1 0 0 0,0 0-1 0 0,-6 6 1 0 0,-2 1 5 0 0,0-1-1 0 0,-1-1 1 0 0,0 0 0 0 0,-1 0-1 0 0,0-1 1 0 0,0-1-1 0 0,-16 6 1 0 0,-105 35 20 0 0,116-43-80 0 0,-101 27-2383 0 0,97-28 125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49.070"/>
    </inkml:context>
    <inkml:brush xml:id="br0">
      <inkml:brushProperty name="width" value="0.1" units="cm"/>
      <inkml:brushProperty name="height" value="0.1" units="cm"/>
      <inkml:brushProperty name="color" value="#FF0066"/>
    </inkml:brush>
  </inkml:definitions>
  <inkml:trace contextRef="#ctx0" brushRef="#br0">0 0 10592 0 0,'0'0'13045'0'0,"3"0"-12349"0"0,85 9 1570 0 0,-82-9-2230 0 0,-4 0-29 0 0,0 0-1 0 0,0 0 1 0 0,0 1-1 0 0,0-1 1 0 0,0 0 0 0 0,0 1-1 0 0,0-1 1 0 0,0 1-1 0 0,0 0 1 0 0,0 0-1 0 0,-1 0 1 0 0,1 0 0 0 0,2 1-1 0 0,6 3 48 0 0,0 4-44 0 0,-4 4-22 0 0,-5-9-13 0 0,0-1-1 0 0,0 1 0 0 0,0 0 0 0 0,-1 0 1 0 0,0 0-1 0 0,0 0 0 0 0,0 0 1 0 0,0 0-1 0 0,0 0 0 0 0,-1 0 1 0 0,0-1-1 0 0,-1 5 0 0 0,-2 6-153 0 0,-13 25 0 0 0,7-17 209 0 0,7-12 23 0 0,3-1-40 0 0,5-2-13 0 0,-2-4 18 0 0,1-1 0 0 0,0 0 0 0 0,-1-1 0 0 0,1 1 0 0 0,0-1 0 0 0,0 0 0 0 0,0 0 0 0 0,0 0 0 0 0,0 0 0 0 0,0-1 0 0 0,0 1 0 0 0,6-1 0 0 0,6-1 84 0 0,-1-1 0 0 0,16-3 0 0 0,-19 2-84 0 0,33-7-558 0 0,-1-3 0 0 0,72-30 1 0 0,-76 25-448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4.607"/>
    </inkml:context>
    <inkml:brush xml:id="br0">
      <inkml:brushProperty name="width" value="0.1" units="cm"/>
      <inkml:brushProperty name="height" value="0.1" units="cm"/>
      <inkml:brushProperty name="color" value="#FF0066"/>
    </inkml:brush>
  </inkml:definitions>
  <inkml:trace contextRef="#ctx0" brushRef="#br0">1425 187 10160 0 0,'-1'0'3149'0'0,"-6"0"-2585"0"0,1-1-1 0 0,-1 0 1 0 0,1-1 0 0 0,-11-3 0 0 0,-19-3-190 0 0,-1 1-105 0 0,24 5-225 0 0,-1-1 0 0 0,-19 1 0 0 0,-217-2 476 0 0,-77 24 352 0 0,303-18-814 0 0,-177 20 436 0 0,40-4 80 0 0,117-14-548 0 0,-139 6 558 0 0,154-10 656 0 0,29-2-1201 0 0,1 0-1 0 0,0 0 0 0 0,0 1 1 0 0,0-1-1 0 0,1 0 1 0 0,-1 0-1 0 0,0 1 0 0 0,1-1 1 0 0,-1 1-1 0 0,1-1 1 0 0,-1 1-1 0 0,4-3 0 0 0,0 0-37 0 0,15-12 65 0 0,1 2 0 0 0,0 0-1 0 0,28-13 1 0 0,-25 13-2 0 0,25-11 132 0 0,-25 13 13 0 0,34-22-1 0 0,-38 23-76 0 0,-14 8-61 0 0,0 0 1 0 0,1 0-1 0 0,9-9 1 0 0,-7 5-26 0 0,-7 5 124 0 0,-2 2-157 0 0,0 0 1 0 0,0 0 0 0 0,1 0-1 0 0,-1 0 1 0 0,0 0 0 0 0,0 0-1 0 0,0 0 1 0 0,0 0 0 0 0,0 0-1 0 0,0 0 1 0 0,0 0 0 0 0,0 0 0 0 0,0 0-1 0 0,0 0 1 0 0,0 0 0 0 0,0 0-1 0 0,1 0 1 0 0,-1 0 0 0 0,0 0-1 0 0,0 0 1 0 0,0 0 0 0 0,0 0-1 0 0,0 0 1 0 0,0 0 0 0 0,0 0-1 0 0,0 0 1 0 0,0 0 0 0 0,0 0 0 0 0,0-1-1 0 0,0 1 1 0 0,0 0 0 0 0,0 0-1 0 0,0 0 1 0 0,0 0 0 0 0,0 0-1 0 0,0 0 1 0 0,0 0 0 0 0,0 0-1 0 0,0 0 1 0 0,0 0 0 0 0,0 0-1 0 0,0 0 1 0 0,0-1 0 0 0,0 1 0 0 0,0 0-1 0 0,0 0 1 0 0,0 0 0 0 0,0 0-1 0 0,0 0 1 0 0,0 0 0 0 0,0 0-1 0 0,0 0 1 0 0,0 0 0 0 0,0 0-1 0 0,0 0 1 0 0,0 0 0 0 0,0 0-1 0 0,0 0 1 0 0,0-1 0 0 0,0 1 0 0 0,0 0-1 0 0,0 0 1 0 0,-1 0 0 0 0,-23 8 48 0 0,-32 14 1 0 0,8-3-50 0 0,4 2-9 0 0,34-15-25 0 0,-1-1 0 0 0,1 1 0 0 0,-21 5 0 0 0,-53 20-91 0 0,73-27 158 0 0,1 1 0 0 0,0 0-1 0 0,-15 9 1 0 0,25-13-30 0 0,-1-1-9 0 0,0 0 0 0 0,1 1 1 0 0,-1-1-1 0 0,1 0 0 0 0,-1 1 0 0 0,1-1 1 0 0,-1 0-1 0 0,1 1 0 0 0,-1-1 0 0 0,1 1 1 0 0,-1-1-1 0 0,1 1 0 0 0,0-1 1 0 0,-1 1-1 0 0,1 0 0 0 0,0-1 0 0 0,-1 1 1 0 0,1-1-1 0 0,0 2 0 0 0,0-1 169 0 0,-1 1-82 0 0,0 0-56 0 0,1-1 1 0 0,0 1-1 0 0,0-1 1 0 0,0 1-1 0 0,0 0 1 0 0,0-1-1 0 0,0 1 0 0 0,0-1 1 0 0,0 1-1 0 0,0 0 1 0 0,1-1-1 0 0,-1 1 1 0 0,1-1-1 0 0,-1 1 1 0 0,2 1-1 0 0,1 5-43 0 0,0-2 54 0 0,-1 0 0 0 0,1-1 0 0 0,1 0 0 0 0,-1 1 0 0 0,1-1 0 0 0,0 0 0 0 0,0 0 0 0 0,0-1 0 0 0,1 1 0 0 0,5 3 0 0 0,10 7 99 0 0,27 16 1 0 0,-19-13-118 0 0,20 11 36 0 0,9 5-246 0 0,-49-28-272 0 0,1-1 0 0 0,18 9-1 0 0,5-4-6770 0 0,-6-6-348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121"/>
    </inkml:context>
    <inkml:brush xml:id="br0">
      <inkml:brushProperty name="width" value="0.1" units="cm"/>
      <inkml:brushProperty name="height" value="0.1" units="cm"/>
      <inkml:brushProperty name="color" value="#FF0066"/>
    </inkml:brush>
  </inkml:definitions>
  <inkml:trace contextRef="#ctx0" brushRef="#br0">156 1 18055 0 0,'2'0'148'0'0,"1"0"0"0"0,-1 0 0 0 0,0 0 0 0 0,0 1 0 0 0,1-1 0 0 0,-1 0 0 0 0,0 1 0 0 0,0 0 0 0 0,4 1 0 0 0,1 2-9 0 0,-1 0 0 0 0,-1 1-1 0 0,7 5 1 0 0,-10-8-75 0 0,-1 0-1 0 0,0-1 1 0 0,1 1-1 0 0,-1 0 1 0 0,0 0-1 0 0,0 0 1 0 0,-1 0-1 0 0,1 0 1 0 0,0 0-1 0 0,0 0 1 0 0,-1 0 0 0 0,0 1-1 0 0,1-1 1 0 0,-1 0-1 0 0,0 0 1 0 0,0 0-1 0 0,0 1 1 0 0,-1 3-1 0 0,0 6 125 0 0,-1 1-1 0 0,-4 12 0 0 0,3-13-175 0 0,-5 14 21 0 0,-1 0-1 0 0,-1 0 0 0 0,-18 32 1 0 0,-8 22-75 0 0,-59 151-910 0 0,70-178-2497 0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5.648"/>
    </inkml:context>
    <inkml:brush xml:id="br0">
      <inkml:brushProperty name="width" value="0.1" units="cm"/>
      <inkml:brushProperty name="height" value="0.1" units="cm"/>
      <inkml:brushProperty name="color" value="#FF0066"/>
    </inkml:brush>
  </inkml:definitions>
  <inkml:trace contextRef="#ctx0" brushRef="#br0">195 123 1840 0 0,'0'0'83'0'0,"1"-2"-6"0"0,0 0-29 0 0,0 1-29 0 0,-1 0 0 0 0,0 1 1 0 0,33-33 13889 0 0,-31 31-13418 0 0,8-11 715 0 0,-9 10-1043 0 0,1 0-1 0 0,0 1 0 0 0,0 0 0 0 0,0-1 0 0 0,0 1 0 0 0,0 0 0 0 0,3-2 0 0 0,6-3-2 0 0,1 0 1 0 0,0 2-1 0 0,0-1 1 0 0,1 1 0 0 0,-1 1-1 0 0,1 1 1 0 0,0-1-1 0 0,0 2 1 0 0,1 0-1 0 0,-1 1 1 0 0,0 0 0 0 0,1 1-1 0 0,23 2 1 0 0,-30-1-88 0 0,1 1 0 0 0,-1 0 1 0 0,0 0-1 0 0,1 1 1 0 0,-1 0-1 0 0,-1 0 1 0 0,1 1-1 0 0,0-1 0 0 0,-1 2 1 0 0,0-1-1 0 0,0 1 1 0 0,0-1-1 0 0,0 2 0 0 0,-1-1 1 0 0,0 1-1 0 0,0-1 1 0 0,0 1-1 0 0,5 10 0 0 0,-9-14-69 0 0,0 0 0 0 0,0 0-1 0 0,0 0 1 0 0,0 0-1 0 0,0 1 1 0 0,0-1 0 0 0,-1 0-1 0 0,1 1 1 0 0,-1-1 0 0 0,0 0-1 0 0,1 1 1 0 0,-1-1 0 0 0,0 0-1 0 0,0 1 1 0 0,-1-1-1 0 0,1 1 1 0 0,-1-1 0 0 0,0 3-1 0 0,0-2 1 0 0,-1 1-1 0 0,1-1 0 0 0,-1 0 1 0 0,0 0-1 0 0,0 0 1 0 0,0-1-1 0 0,-1 1 0 0 0,1 0 1 0 0,0-1-1 0 0,-1 0 0 0 0,-3 3 1 0 0,-6 3 22 0 0,1-1 1 0 0,-1 0-1 0 0,-1-1 0 0 0,1-1 1 0 0,-16 5-1 0 0,-142 38 250 0 0,23-8-1288 0 0,120-31 368 0 0,-39 11-2386 0 0,59-19 2478 0 0,0 1 0 0 0,1-1 0 0 0,-1-1 1 0 0,0 1-1 0 0,1-1 0 0 0,-1 0 0 0 0,-8-1 0 0 0,10 0-1230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6.137"/>
    </inkml:context>
    <inkml:brush xml:id="br0">
      <inkml:brushProperty name="width" value="0.1" units="cm"/>
      <inkml:brushProperty name="height" value="0.1" units="cm"/>
      <inkml:brushProperty name="color" value="#FF0066"/>
    </inkml:brush>
  </inkml:definitions>
  <inkml:trace contextRef="#ctx0" brushRef="#br0">1 18 18287 0 0,'0'0'1828'0'0,"2"0"-1673"0"0,47-4 352 0 0,-38 3-279 0 0,1 0 0 0 0,12-3 0 0 0,-11 1-148 0 0,-1 1 1 0 0,14 0-1 0 0,-19 2-26 0 0,-1 0-1 0 0,0 0 1 0 0,0 1-1 0 0,11 2 1 0 0,-9 0 20 0 0,-1 0-1 0 0,0 0 1 0 0,0 1-1 0 0,9 6 1 0 0,-6-1-15 0 0,-10-7-64 0 0,1 0 1 0 0,0 0 0 0 0,-1 0 0 0 0,0 0 0 0 0,1-1 0 0 0,-1 1 0 0 0,0 0-1 0 0,0 0 1 0 0,0 0 0 0 0,0 0 0 0 0,0 0 0 0 0,-1 0 0 0 0,1 0-1 0 0,0 0 1 0 0,-1 0 0 0 0,0 0 0 0 0,-1 3 0 0 0,0 1 2 0 0,-1 0 0 0 0,0 0 0 0 0,0 0-1 0 0,-5 7 1 0 0,-3 2-36 0 0,-1-1 0 0 0,-1 0-1 0 0,-1-1 1 0 0,-27 21-1 0 0,21-18 45 0 0,1 0-1 0 0,-19 22 0 0 0,36-36 28 0 0,0 0-1 0 0,1 0 1 0 0,-1 0 0 0 0,1 0-1 0 0,0 0 1 0 0,0 0-1 0 0,-1 1 1 0 0,1-1-1 0 0,1 0 1 0 0,-1 1 0 0 0,0-1-1 0 0,1 1 1 0 0,-2 4-1 0 0,3-6-17 0 0,-1-1 0 0 0,0 1 0 0 0,0 0 0 0 0,1-1 0 0 0,-1 1 0 0 0,0 0 0 0 0,1-1 0 0 0,-1 1 0 0 0,1-1 0 0 0,-1 1 0 0 0,1-1-1 0 0,-1 1 1 0 0,1-1 0 0 0,-1 1 0 0 0,1-1 0 0 0,-1 1 0 0 0,1-1 0 0 0,0 1 0 0 0,-1-1 0 0 0,2 1 0 0 0,12 4 213 0 0,-3-3-45 0 0,1-1-1 0 0,-1 0 1 0 0,0-1 0 0 0,15-2 0 0 0,5 1-20 0 0,86-9-21 0 0,-65 3-904 0 0,-42 6 399 0 0,1-1 0 0 0,0 0 0 0 0,0 0 0 0 0,-1-1 1 0 0,14-6-1 0 0,16-9-771 0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051"/>
    </inkml:context>
    <inkml:brush xml:id="br0">
      <inkml:brushProperty name="width" value="0.1" units="cm"/>
      <inkml:brushProperty name="height" value="0.1" units="cm"/>
      <inkml:brushProperty name="color" value="#FF0066"/>
    </inkml:brush>
  </inkml:definitions>
  <inkml:trace contextRef="#ctx0" brushRef="#br0">1124 155 13936 0 0,'0'0'1396'0'0,"-11"-1"-1070"0"0,0-3-235 0 0,-1 0 0 0 0,1 1-1 0 0,-1 1 1 0 0,0 0 0 0 0,1 1 0 0 0,-19-1 0 0 0,13 1-89 0 0,-137 1 413 0 0,73 1 179 0 0,-19 6 195 0 0,24-2-332 0 0,-295 15 343 0 0,348-18-798 0 0,-25 6 0 0 0,34-5-19 0 0,0 0 1 0 0,0-1 0 0 0,0-1-1 0 0,-29-1 1 0 0,29 1-81 0 0,8-1 981 0 0,10-8-438 0 0,-1 5-454 0 0,0 0-1 0 0,0 0 1 0 0,1 0 0 0 0,-1 1 0 0 0,1-1-1 0 0,0 1 1 0 0,0 0 0 0 0,0 0 0 0 0,0 0-1 0 0,0 1 1 0 0,7-2 0 0 0,6-4-82 0 0,-6 2 85 0 0,0-1-1 0 0,16-12 1 0 0,-17 11 10 0 0,0 1-1 0 0,17-9 0 0 0,-18 10 105 0 0,-1 0 1 0 0,0 0-1 0 0,0 0 0 0 0,-1-1 1 0 0,12-12-1 0 0,18-13 1027 0 0,-37 31-1122 0 0,1 0 0 0 0,-1 0 0 0 0,1 0 0 0 0,-1-1 0 0 0,0 1 0 0 0,1 0 0 0 0,-1 0 0 0 0,0-1 0 0 0,1 1 0 0 0,-1 0 0 0 0,0-1 0 0 0,1 1 0 0 0,-1 0 0 0 0,0-1 0 0 0,0 1 0 0 0,1-1 0 0 0,-1 1 0 0 0,0 0 0 0 0,0-1 0 0 0,0 1 0 0 0,0-1 0 0 0,1 1 0 0 0,-1-1 0 0 0,0 1 17 0 0,-1-1-1 0 0,1 1 1 0 0,0 0 0 0 0,0 0 0 0 0,-1-1 0 0 0,1 1 0 0 0,0 0 0 0 0,0 0 0 0 0,-1 0 0 0 0,1-1 0 0 0,0 1 0 0 0,-1 0 0 0 0,1 0 0 0 0,0 0 0 0 0,-1 0 0 0 0,1 0 0 0 0,0 0 0 0 0,-1 0 0 0 0,1 0 0 0 0,0 0 0 0 0,-2 0 0 0 0,0-1 77 0 0,-1 1 0 0 0,1 0 0 0 0,-1 0 0 0 0,1 1 0 0 0,-1-1 0 0 0,1 1 0 0 0,-1-1 0 0 0,-3 2 0 0 0,-29 12-108 0 0,21-9 0 0 0,-1 1 0 0 0,-19 12 0 0 0,10-8 0 0 0,21-9 0 0 0,-1 0 0 0 0,1 1 0 0 0,-1-1 0 0 0,1 1 0 0 0,-6 3 0 0 0,-14 10 54 0 0,17-12-26 0 0,1 0 1 0 0,0 1-1 0 0,-8 6 0 0 0,-6 4 70 0 0,-5 4 55 0 0,22-17-132 0 0,1 1-1 0 0,0-1 0 0 0,0 0 0 0 0,-1 1 0 0 0,1-1 0 0 0,0 1 0 0 0,0 0 1 0 0,0-1-1 0 0,0 1 0 0 0,1-1 0 0 0,-1 1 0 0 0,0 2 0 0 0,-1 2 26 0 0,2-3-16 0 0,-1 0 0 0 0,0-1 0 0 0,1 1 0 0 0,0 0 0 0 0,0 0-1 0 0,0 0 1 0 0,0 0 0 0 0,0 0 0 0 0,0 0 0 0 0,1 0-1 0 0,1 5 1 0 0,-1-2 51 0 0,1-1 0 0 0,0 1 0 0 0,0-1 0 0 0,0 0 0 0 0,1 1 0 0 0,0-1 0 0 0,0 0 0 0 0,0 0 0 0 0,0-1 0 0 0,7 7 0 0 0,18 21-14 0 0,-17-20-54 0 0,0 0-1 0 0,24 20 1 0 0,-24-24-5 0 0,1-1 1 0 0,17 7-1 0 0,4 3-158 0 0,-24-12-230 0 0,0-1 0 0 0,0 0-1 0 0,0 0 1 0 0,1-1 0 0 0,0 0 0 0 0,-1-1 0 0 0,1 0 0 0 0,17 1 0 0 0,12 1-5296 0 0,-3-4-1637 0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436"/>
    </inkml:context>
    <inkml:brush xml:id="br0">
      <inkml:brushProperty name="width" value="0.1" units="cm"/>
      <inkml:brushProperty name="height" value="0.1" units="cm"/>
      <inkml:brushProperty name="color" value="#FF0066"/>
    </inkml:brush>
  </inkml:definitions>
  <inkml:trace contextRef="#ctx0" brushRef="#br0">0 1 5064 0 0,'28'-1'13511'0'0,"-21"3"-10925"0"0,-3-1-2389 0 0,0 1-1 0 0,0 0 1 0 0,0 0 0 0 0,-1 0 0 0 0,1 1 0 0 0,0 0 0 0 0,-1-1 0 0 0,0 1-1 0 0,0 0 1 0 0,0 1 0 0 0,0-1 0 0 0,0 0 0 0 0,-1 1 0 0 0,1-1-1 0 0,-1 1 1 0 0,0 0 0 0 0,0 0 0 0 0,0 0 0 0 0,-1 0 0 0 0,0 0 0 0 0,2 7-1 0 0,0 7-356 0 0,0 0 0 0 0,-1 0 0 0 0,-2 34 0 0 0,0-36 380 0 0,0 252-2164 0 0,6-198-3801 0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569"/>
    </inkml:context>
    <inkml:brush xml:id="br0">
      <inkml:brushProperty name="width" value="0.1" units="cm"/>
      <inkml:brushProperty name="height" value="0.1" units="cm"/>
      <inkml:brushProperty name="color" value="#FF0066"/>
    </inkml:brush>
  </inkml:definitions>
  <inkml:trace contextRef="#ctx0" brushRef="#br0">1947 158 4144 0 0,'-1'1'191'0'0,"-4"0"-171"0"0,0 1 0 0 0,0-1 1 0 0,0 0-1 0 0,0-1 1 0 0,-1 1-1 0 0,1-1 0 0 0,-6 0 1 0 0,-41-5 2567 0 0,30 2 911 0 0,-172-15 4653 0 0,-101 5-5630 0 0,135 14-2943 0 0,-170 24 1 0 0,277-19 418 0 0,-290 47 665 0 0,311-46-651 0 0,-4 0-17 0 0,1 2 0 0 0,-47 18 1 0 0,-70 25 312 0 0,136-48-318 0 0,-16 10 9 0 0,26-11 12 0 0,0 0 0 0 0,0-1 1 0 0,0 1-1 0 0,0-1 1 0 0,-1 0-1 0 0,1-1 0 0 0,-7 1 1 0 0,12-2 116 0 0,-1 0 30 0 0,-4-4 56 0 0,10-2-74 0 0,0 3-174 0 0,37-35 34 0 0,-9 9 0 0 0,20-15 5 0 0,-18 17 44 0 0,0 0-7 0 0,62-37 0 0 0,-79 53-44 0 0,19-11 85 0 0,-19 12 168 0 0,0 0 1 0 0,0-1-1 0 0,27-26 0 0 0,-35 31-104 0 0,-28 16-116 0 0,-43 22-86 0 0,-123 52-141 0 0,95-30 1056 0 0,88-52-808 0 0,-1 0 0 0 0,1 0 0 0 0,-1 1 0 0 0,1-1 0 0 0,0 1 0 0 0,-3 4 0 0 0,-6 7 280 0 0,11-13-289 0 0,0-1 0 0 0,1 1 1 0 0,-1 0-1 0 0,0 0 0 0 0,0 0 1 0 0,0 0-1 0 0,1 0 0 0 0,-1 0 1 0 0,0 0-1 0 0,1-1 0 0 0,-1 1 0 0 0,0 0 1 0 0,2 1-1 0 0,-2-2-10 0 0,2 5 42 0 0,1-1 0 0 0,-1 0 0 0 0,1 1 0 0 0,0-1 0 0 0,0 0 0 0 0,1 0 0 0 0,-1-1 0 0 0,1 1 0 0 0,0-1 0 0 0,0 1 0 0 0,0-1 0 0 0,1-1 0 0 0,-1 1 0 0 0,9 4 0 0 0,5 0-5 0 0,-1-1 0 0 0,33 8-1 0 0,46 5-356 0 0,130 8 0 0 0,-87-12-2760 0 0,-87-10-2750 0 0,2-4-1680 0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935"/>
    </inkml:context>
    <inkml:brush xml:id="br0">
      <inkml:brushProperty name="width" value="0.1" units="cm"/>
      <inkml:brushProperty name="height" value="0.1" units="cm"/>
      <inkml:brushProperty name="color" value="#FF0066"/>
    </inkml:brush>
  </inkml:definitions>
  <inkml:trace contextRef="#ctx0" brushRef="#br0">110 0 20471 0 0,'0'0'2288'0'0,"-1"2"-1966"0"0,-6 7 153 0 0,5-6-389 0 0,1-1 0 0 0,-1 1-1 0 0,0 0 1 0 0,1-1 0 0 0,0 1 0 0 0,-1 0-1 0 0,0 3 1 0 0,-7 23-12 0 0,-2 6-149 0 0,-3 21 25 0 0,-2 15 186 0 0,7-14-93 0 0,-2 8-108 0 0,-4 113-1 0 0,13-109-1105 0 0,0-5-3296 0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311"/>
    </inkml:context>
    <inkml:brush xml:id="br0">
      <inkml:brushProperty name="width" value="0.1" units="cm"/>
      <inkml:brushProperty name="height" value="0.1" units="cm"/>
      <inkml:brushProperty name="color" value="#FF0066"/>
    </inkml:brush>
  </inkml:definitions>
  <inkml:trace contextRef="#ctx0" brushRef="#br0">36 127 6448 0 0,'0'0'585'0'0,"1"-1"-485"0"0,10-22 1043 0 0,-8 17 1357 0 0,0-1-1 0 0,0 1 1 0 0,6-8-1 0 0,-1 3-1197 0 0,-6 9-1153 0 0,0-1 1 0 0,0 1-1 0 0,0-1 0 0 0,0 1 0 0 0,0 0 1 0 0,1 0-1 0 0,-1 0 0 0 0,4-2 0 0 0,4-3-28 0 0,-8 5-118 0 0,1 1-1 0 0,-1-1 1 0 0,1 0 0 0 0,0 1-1 0 0,0-1 1 0 0,0 1-1 0 0,-1 0 1 0 0,7-1-1 0 0,16-5 34 0 0,-20 5-9 0 0,0 1 0 0 0,0-1 0 0 0,0 1-1 0 0,1 0 1 0 0,-1 0 0 0 0,1 1 0 0 0,-1 0 0 0 0,0 0-1 0 0,1 0 1 0 0,6 1 0 0 0,5 3 98 0 0,0 1 0 0 0,-1 1-1 0 0,0 0 1 0 0,24 13 0 0 0,-36-16-109 0 0,0-1 1 0 0,0 1-1 0 0,0 0 0 0 0,0 0 0 0 0,-1 1 1 0 0,1-1-1 0 0,-1 1 0 0 0,0 0 1 0 0,0 0-1 0 0,0 0 0 0 0,-1 0 0 0 0,1 0 1 0 0,-1 1-1 0 0,2 4 0 0 0,-3-5-15 0 0,0-1-1 0 0,0 0 0 0 0,0 1 1 0 0,-1-1-1 0 0,1 1 0 0 0,-1-1 1 0 0,0 0-1 0 0,0 1 1 0 0,0-1-1 0 0,0 1 0 0 0,-1-1 1 0 0,1 1-1 0 0,-1-1 0 0 0,0 0 1 0 0,0 1-1 0 0,0-1 1 0 0,-1 0-1 0 0,1 0 0 0 0,-1 0 1 0 0,-3 6-1 0 0,-5 3 11 0 0,1-1 1 0 0,-2-1-1 0 0,0 0 1 0 0,0 0-1 0 0,0-1 1 0 0,-1 0-1 0 0,-20 10 0 0 0,-98 42-1714 0 0,130-61 1692 0 0,-91 34-3462 0 0,47-24 1683 0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694"/>
    </inkml:context>
    <inkml:brush xml:id="br0">
      <inkml:brushProperty name="width" value="0.1" units="cm"/>
      <inkml:brushProperty name="height" value="0.1" units="cm"/>
      <inkml:brushProperty name="color" value="#FF0066"/>
    </inkml:brush>
  </inkml:definitions>
  <inkml:trace contextRef="#ctx0" brushRef="#br0">313 0 17191 0 0,'-1'3'388'0'0,"-1"1"-220"0"0,-1 0-1 0 0,0 0 0 0 0,1 0 0 0 0,-1 0 1 0 0,-1 0-1 0 0,-6 6 0 0 0,-28 21 192 0 0,27-23-397 0 0,-64 46 62 0 0,42-31-372 0 0,-44 38 0 0 0,67-51-242 0 0,0 0 0 0 0,1 1 0 0 0,-11 16 1 0 0,20-25 546 0 0,-1-1 1 0 0,1 1 0 0 0,0 0 0 0 0,0 0 0 0 0,0-1 0 0 0,0 1-1 0 0,0 0 1 0 0,1 0 0 0 0,-1-1 0 0 0,0 1 0 0 0,1 0 0 0 0,-1-1 0 0 0,1 1-1 0 0,0 0 1 0 0,0-1 0 0 0,1 4 0 0 0,1-1-41 0 0,-3-3 121 0 0,1 0 0 0 0,0 0 0 0 0,0 0 0 0 0,0 0 0 0 0,0 0 0 0 0,0 0 0 0 0,0 0 0 0 0,1 0 0 0 0,-1 0 0 0 0,0-1 0 0 0,0 1 0 0 0,1 0 1 0 0,-1-1-1 0 0,0 1 0 0 0,1-1 0 0 0,-1 0 0 0 0,0 1 0 0 0,1-1 0 0 0,-1 0 0 0 0,1 0 0 0 0,-1 0 0 0 0,3 0 0 0 0,1 0 192 0 0,0 0-1 0 0,0 0 0 0 0,0-1 1 0 0,0 0-1 0 0,6-1 0 0 0,18-6 989 0 0,-12 3-338 0 0,22-9 0 0 0,-14 3-481 0 0,0-1 0 0 0,-1-1 0 0 0,-1-1 0 0 0,0-1 0 0 0,22-20 0 0 0,-42 33-417 0 0,0-1-1 0 0,-1 0 1 0 0,1 0-1 0 0,-1 0 0 0 0,0 0 1 0 0,1 0-1 0 0,-2-1 1 0 0,1 1-1 0 0,0-1 1 0 0,-1 1-1 0 0,1-1 0 0 0,-1 1 1 0 0,0-1-1 0 0,0 0 1 0 0,0 0-1 0 0,-1 0 1 0 0,1-4-1 0 0,-1 3-991 0 0,0 1 1 0 0,-1 0-1 0 0,0 0 1 0 0,1 0-1 0 0,-3-8 0 0 0,-7-10-6069 0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5.739"/>
    </inkml:context>
    <inkml:brush xml:id="br0">
      <inkml:brushProperty name="width" value="0.1" units="cm"/>
      <inkml:brushProperty name="height" value="0.1" units="cm"/>
      <inkml:brushProperty name="color" value="#FF0066"/>
    </inkml:brush>
  </inkml:definitions>
  <inkml:trace contextRef="#ctx0" brushRef="#br0">1533 103 6912 0 0,'0'0'8664'0'0,"-7"0"-7143"0"0,-101-10 2905 0 0,-175 17-3206 0 0,142 2-240 0 0,-189 38-1 0 0,160-21-793 0 0,-32 6-83 0 0,57-4 185 0 0,133-26-301 0 0,0-1-1 0 0,0 0 0 0 0,0 0 0 0 0,0-1 1 0 0,0-1-1 0 0,-18-2 0 0 0,29 3 24 0 0,1 0 0 0 0,-1 0 0 0 0,0 0 0 0 0,0-1 0 0 0,0 1 0 0 0,1 0 0 0 0,-1 0 0 0 0,0 0 0 0 0,0 0 0 0 0,1-1 0 0 0,-1 1 0 0 0,0 0 0 0 0,0-1-1 0 0,1 1 1 0 0,-1-1 0 0 0,0 1 0 0 0,1-1 0 0 0,-1 1 0 0 0,1-1 0 0 0,-1 1 0 0 0,0-1 0 0 0,1 0 0 0 0,-1 1 0 0 0,1-1 0 0 0,0 0 0 0 0,-1 1 0 0 0,1-1 0 0 0,-1 0 0 0 0,1 0 0 0 0,0 1 0 0 0,0-1-1 0 0,0 0 1 0 0,-1 0 0 0 0,1 1 0 0 0,0-1 0 0 0,0-2 0 0 0,0 1 37 0 0,1-1 0 0 0,-1 0 0 0 0,1 1 0 0 0,-1-1 0 0 0,1 0-1 0 0,0 1 1 0 0,0-1 0 0 0,0 1 0 0 0,0-1 0 0 0,3-3 0 0 0,20-24-448 0 0,-13 16 321 0 0,44-52-243 0 0,-49 59 325 0 0,1 0-1 0 0,0 1 1 0 0,0 0-1 0 0,1 0 1 0 0,12-7 0 0 0,-15 10 106 0 0,0 0 1 0 0,0 0 0 0 0,-1-1 0 0 0,5-4 0 0 0,-5 5 93 0 0,8-4-120 0 0,-2 3-97 0 0,-8 3-124 0 0,-14 14-569 0 0,-12 9 708 0 0,13-13 0 0 0,2-3 107 0 0,1 0 0 0 0,-13 7 0 0 0,14-9-17 0 0,0 0 0 0 0,0 0 0 0 0,1 1 0 0 0,-1 0 0 0 0,-6 7 1 0 0,7-6-132 0 0,0-1 0 0 0,-1 0 1 0 0,1-1-1 0 0,-1 0 1 0 0,-13 7-1 0 0,4-3 147 0 0,13-6-50 0 0,-1 0 0 0 0,1 0-1 0 0,-1 0 1 0 0,1 1 0 0 0,0 0-1 0 0,0 0 1 0 0,0 0 0 0 0,-2 3 0 0 0,4-5 110 0 0,0 2-3 0 0,0 2-124 0 0,0 0 1 0 0,0 0-1 0 0,1 0 0 0 0,-1 0 1 0 0,1 1-1 0 0,1-1 0 0 0,-1 0 1 0 0,1 0-1 0 0,-1 0 0 0 0,1 0 1 0 0,1 0-1 0 0,-1 0 0 0 0,1 0 1 0 0,0 0-1 0 0,0 0 0 0 0,0 0 1 0 0,1-1-1 0 0,0 1 0 0 0,4 4 0 0 0,3 2-28 0 0,24 24-11 0 0,-15-13 11 0 0,2-1-1 0 0,0-1 1 0 0,2-2 0 0 0,0 0-1 0 0,36 22 1 0 0,-32-25-57 0 0,40 18 0 0 0,-54-28-945 0 0,24 6-1 0 0,-28-9-756 0 0,1 0 0 0 0,0-1 1 0 0,12 0-1 0 0,13-1-6265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613"/>
    </inkml:context>
    <inkml:brush xml:id="br0">
      <inkml:brushProperty name="width" value="0.1" units="cm"/>
      <inkml:brushProperty name="height" value="0.1" units="cm"/>
      <inkml:brushProperty name="color" value="#FF0066"/>
    </inkml:brush>
  </inkml:definitions>
  <inkml:trace contextRef="#ctx0" brushRef="#br0">455 6 8752 0 0,'-2'-1'6682'0'0,"-5"0"-6332"0"0,0-1 0 0 0,-1 1 0 0 0,1 1-1 0 0,-1-1 1 0 0,1 1 0 0 0,-11 2 0 0 0,-4-2-563 0 0,7 1 184 0 0,-1 1-1 0 0,1 0 1 0 0,-1 1 0 0 0,-25 9 0 0 0,17-5 370 0 0,6-3-64 0 0,9-2-96 0 0,1 0 0 0 0,0 1 0 0 0,-9 4 0 0 0,-11 3 316 0 0,22-8-336 0 0,-1 0 1 0 0,1 0-1 0 0,-1 1 0 0 0,1 0 1 0 0,0 0-1 0 0,-11 8 1 0 0,1 2 221 0 0,10-9-298 0 0,0 1 0 0 0,0-1 1 0 0,1 2-1 0 0,0-1 0 0 0,0 0 0 0 0,0 1 0 0 0,1 0 0 0 0,-1 0 0 0 0,-3 9 0 0 0,2-1 12 0 0,2-8-15 0 0,1 1 0 0 0,0 0 0 0 0,1 0 0 0 0,0 0 0 0 0,0 1 0 0 0,0-1 0 0 0,1 0 0 0 0,0 12 0 0 0,1-12 24 0 0,-1-1-30 0 0,1 0 0 0 0,0 0 1 0 0,0 1-1 0 0,1-1 0 0 0,0 0 1 0 0,0 0-1 0 0,1 0 1 0 0,-1 0-1 0 0,4 8 0 0 0,3 5 146 0 0,-6-15-161 0 0,-1 1 0 0 0,1-1 1 0 0,0 0-1 0 0,0 0 0 0 0,1 0 1 0 0,4 6-1 0 0,4 1 25 0 0,-8-9-68 0 0,0 1 0 0 0,0 0-1 0 0,0 0 1 0 0,0 0 0 0 0,-1 0-1 0 0,1 1 1 0 0,-1-1 0 0 0,3 7-1 0 0,-2-4-12 0 0,0-1-1 0 0,0 0 0 0 0,0 0 1 0 0,1 0-1 0 0,0 0 0 0 0,0 0 1 0 0,0-1-1 0 0,0 1 1 0 0,1-1-1 0 0,7 5 0 0 0,4 5-61 0 0,-12-9-141 0 0,3 4 253 0 0,12-6-5871 0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992"/>
    </inkml:context>
    <inkml:brush xml:id="br0">
      <inkml:brushProperty name="width" value="0.1" units="cm"/>
      <inkml:brushProperty name="height" value="0.1" units="cm"/>
      <inkml:brushProperty name="color" value="#FF0066"/>
    </inkml:brush>
  </inkml:definitions>
  <inkml:trace contextRef="#ctx0" brushRef="#br0">192 0 12872 0 0,'0'0'1164'0'0,"1"2"-894"0"0,0 0-122 0 0,0 0 0 0 0,0 1 0 0 0,0-1 0 0 0,0 0 0 0 0,-1 1 0 0 0,1-1 0 0 0,-1 1 0 0 0,0-1 0 0 0,1 1 0 0 0,-1-1 0 0 0,0 1 0 0 0,-1 3 0 0 0,-7 35-15 0 0,5-33-91 0 0,2-1 0 0 0,-1 2 0 0 0,0 9 0 0 0,2-3 290 0 0,-1-6 43 0 0,1 1 0 0 0,2 12-1 0 0,-1-19-285 0 0,-1-1-1 0 0,1 0 0 0 0,-1 0 1 0 0,1 0-1 0 0,0 0 0 0 0,0 1 0 0 0,0-1 1 0 0,0 0-1 0 0,0-1 0 0 0,0 1 0 0 0,1 0 1 0 0,-1 0-1 0 0,0 0 0 0 0,3 2 0 0 0,5 4 730 0 0,-9-8-799 0 0,0 1 1 0 0,1-1 0 0 0,-1 1 0 0 0,1-1 0 0 0,-1 0 0 0 0,1 1 0 0 0,-1-1 0 0 0,1 0-1 0 0,-1 1 1 0 0,1-1 0 0 0,-1 0 0 0 0,1 1 0 0 0,-1-1 0 0 0,1 0 0 0 0,0 0 0 0 0,-1 0-1 0 0,1 0 1 0 0,0 1 0 0 0,0-1 0 0 0,2 0 42 0 0,0 1 0 0 0,-1-1 0 0 0,1 0 0 0 0,0 1 0 0 0,-1-1 0 0 0,1 0 0 0 0,0-1 1 0 0,-1 1-1 0 0,1 0 0 0 0,-1-1 0 0 0,1 0 0 0 0,0 1 0 0 0,-1-1 0 0 0,1 0 0 0 0,-1 0 0 0 0,1 0 0 0 0,-1-1 0 0 0,0 1 0 0 0,0-1 0 0 0,1 1 0 0 0,-1-1 0 0 0,0 0 0 0 0,0 0 1 0 0,-1 1-1 0 0,1-2 0 0 0,0 1 0 0 0,-1 0 0 0 0,1 0 0 0 0,-1 0 0 0 0,2-3 0 0 0,-1-1-7 0 0,0 1 0 0 0,0-1-1 0 0,0 1 1 0 0,0-1 0 0 0,0-11 0 0 0,-2 15-45 0 0,0 0 0 0 0,0-1 0 0 0,0 1 1 0 0,0 0-1 0 0,-1-1 0 0 0,0 1 0 0 0,1 0 0 0 0,-1 0 1 0 0,0-1-1 0 0,0 1 0 0 0,0 0 0 0 0,0 0 0 0 0,0 0 1 0 0,-1 0-1 0 0,1 0 0 0 0,-1 1 0 0 0,1-1 0 0 0,-2-1 1 0 0,-10-8-43 0 0,1 2 1 0 0,-1 0 0 0 0,-19-10-1 0 0,22 14-223 0 0,-1 1 0 0 0,1 0 0 0 0,-1 1 0 0 0,-16-3 0 0 0,5 0-304 0 0,9 4-537 0 0,1 0 0 0 0,-1 1 1 0 0,-24 1-1 0 0,23 1 616 0 0,-23-1-1310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356"/>
    </inkml:context>
    <inkml:brush xml:id="br0">
      <inkml:brushProperty name="width" value="0.1" units="cm"/>
      <inkml:brushProperty name="height" value="0.1" units="cm"/>
      <inkml:brushProperty name="color" value="#FF0066"/>
    </inkml:brush>
  </inkml:definitions>
  <inkml:trace contextRef="#ctx0" brushRef="#br0">271 1 9672 0 0,'0'1'748'0'0,"0"2"-434"0"0,1 0 1 0 0,-1 0 0 0 0,0 0 0 0 0,1 0-1 0 0,-1 0 1 0 0,4 17 7483 0 0,-5-18-7222 0 0,0 2-6 0 0,0 0 0 0 0,-1 0 1 0 0,0 0-1 0 0,0-1 0 0 0,0 1 0 0 0,0-1 0 0 0,0 1 0 0 0,-5 4 1 0 0,-26 24-467 0 0,12-13-407 0 0,-29 28-1724 0 0,-25 27-2091 0 0,54-50 733 0 0,-24 36 0 0 0,35-46-1483 0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736"/>
    </inkml:context>
    <inkml:brush xml:id="br0">
      <inkml:brushProperty name="width" value="0.1" units="cm"/>
      <inkml:brushProperty name="height" value="0.1" units="cm"/>
      <inkml:brushProperty name="color" value="#FF0066"/>
    </inkml:brush>
  </inkml:definitions>
  <inkml:trace contextRef="#ctx0" brushRef="#br0">212 1 15752 0 0,'0'0'1834'0'0,"-2"0"-1183"0"0,-21 4 1092 0 0,20-4-1585 0 0,0 0 1 0 0,-1 0-1 0 0,1 1 1 0 0,0 0-1 0 0,-1-1 1 0 0,1 1-1 0 0,0 0 1 0 0,0 0-1 0 0,-6 3 1 0 0,-1 3-28 0 0,0 0 0 0 0,0 1 0 0 0,1 0 0 0 0,0 0 0 0 0,0 1 0 0 0,1 0 0 0 0,0 0 1 0 0,-9 15-1 0 0,10-13 112 0 0,0 0-1 0 0,0 1 1 0 0,1 0 0 0 0,1 0 0 0 0,-8 23 0 0 0,9-19 3 0 0,1-1 0 0 0,0 1 0 0 0,1 0 0 0 0,1 0 0 0 0,0 0 0 0 0,1 0 0 0 0,3 18 0 0 0,-1-22-178 0 0,0-1-1 0 0,0 0 1 0 0,1 0 0 0 0,1 0-1 0 0,0-1 1 0 0,0 1-1 0 0,1-1 1 0 0,0 0 0 0 0,1 0-1 0 0,13 16 1 0 0,21 18-644 0 0,-40-44 488 0 0,1 0-1 0 0,-1 1 1 0 0,1-1-1 0 0,-1 0 1 0 0,1 0 0 0 0,0 1-1 0 0,-1-1 1 0 0,1 0 0 0 0,0 0-1 0 0,-1 0 1 0 0,1 0 0 0 0,0 0-1 0 0,-1 0 1 0 0,1 0 0 0 0,0 0-1 0 0,-1 0 1 0 0,1 0 0 0 0,0 0-1 0 0,0-1 1 0 0,1 1-226 0 0,10-1-2269 0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130"/>
    </inkml:context>
    <inkml:brush xml:id="br0">
      <inkml:brushProperty name="width" value="0.1" units="cm"/>
      <inkml:brushProperty name="height" value="0.1" units="cm"/>
      <inkml:brushProperty name="color" value="#FF0066"/>
    </inkml:brush>
  </inkml:definitions>
  <inkml:trace contextRef="#ctx0" brushRef="#br0">97 1 20239 0 0,'0'2'928'0'0,"-1"10"-278"0"0,-4 21 0 0 0,-1 1-539 0 0,4-19 769 0 0,-1 0 0 0 0,-1 0 0 0 0,-8 20 0 0 0,-5 20-459 0 0,12-32-946 0 0,-2 0 0 0 0,-16 43 1 0 0,21-60-234 0 0,-1 1 0 0 0,1-1 1 0 0,1 1-1 0 0,-3 13 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8.797"/>
    </inkml:context>
    <inkml:brush xml:id="br0">
      <inkml:brushProperty name="width" value="0.1" units="cm"/>
      <inkml:brushProperty name="height" value="0.1" units="cm"/>
      <inkml:brushProperty name="color" value="#FF0066"/>
    </inkml:brush>
  </inkml:definitions>
  <inkml:trace contextRef="#ctx0" brushRef="#br0">82 113 14456 0 0,'0'0'1306'0'0,"2"-1"-1071"0"0,14-12 69 0 0,0 0 1328 0 0,16-10 941 0 0,-5 9-1919 0 0,-18 8-507 0 0,1 1-1 0 0,0 0 1 0 0,0 0 0 0 0,13-3 0 0 0,1 2 148 0 0,1 1 0 0 0,0 1 0 0 0,0 1 0 0 0,1 2 1 0 0,45 2-1 0 0,-65-1-212 0 0,-1 1 1 0 0,0 0 0 0 0,0 0 0 0 0,0 1 0 0 0,0-1-1 0 0,6 4 1 0 0,-9-4-72 0 0,0 0 0 0 0,1 0 1 0 0,-1 1-1 0 0,0-1 0 0 0,0 1 0 0 0,0-1 0 0 0,-1 1 1 0 0,1 0-1 0 0,0-1 0 0 0,-1 1 0 0 0,1 0 0 0 0,-1 0 1 0 0,1 0-1 0 0,1 5 0 0 0,0-1-10 0 0,-1 0 1 0 0,0 0-1 0 0,0 0 0 0 0,-1 0 1 0 0,0 0-1 0 0,1 12 1 0 0,-2-14-4 0 0,0 0 1 0 0,-1-1 0 0 0,0 1 0 0 0,1 0-1 0 0,-1-1 1 0 0,-1 1 0 0 0,1 0 0 0 0,0-1-1 0 0,-1 0 1 0 0,0 1 0 0 0,0-1 0 0 0,-4 6-1 0 0,2-3-7 0 0,-1 0-1 0 0,0 0 0 0 0,0 0 1 0 0,0-1-1 0 0,0 0 1 0 0,-1 0-1 0 0,0-1 1 0 0,-9 6-1 0 0,-89 40-798 0 0,-124 41 1 0 0,219-88 646 0 0,1 0-682 0 0,0-1 0 0 0,0 0 0 0 0,-1 0 0 0 0,1 0 1 0 0,-1-1-1 0 0,1-1 0 0 0,-11 0 0 0 0,-4-3-5260 0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476"/>
    </inkml:context>
    <inkml:brush xml:id="br0">
      <inkml:brushProperty name="width" value="0.1" units="cm"/>
      <inkml:brushProperty name="height" value="0.1" units="cm"/>
      <inkml:brushProperty name="color" value="#FF0066"/>
    </inkml:brush>
  </inkml:definitions>
  <inkml:trace contextRef="#ctx0" brushRef="#br0">302 1 18543 0 0,'0'1'1683'0'0,"0"8"-1378"0"0,0 0-1 0 0,0 0 1 0 0,-1 0-1 0 0,0 0 1 0 0,0-1 0 0 0,-1 1-1 0 0,0 0 1 0 0,-1-1-1 0 0,0 1 1 0 0,-5 10 0 0 0,-12 12 175 0 0,0-1 1 0 0,-35 39 0 0 0,44-57-910 0 0,1 0 0 0 0,1 1 1 0 0,0 0-1 0 0,1 1 0 0 0,-10 21 0 0 0,5-10-645 0 0,-2 0-1 0 0,-1 0 1 0 0,-28 31 0 0 0,37-47 788 0 0,-18 23-930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867"/>
    </inkml:context>
    <inkml:brush xml:id="br0">
      <inkml:brushProperty name="width" value="0.1" units="cm"/>
      <inkml:brushProperty name="height" value="0.1" units="cm"/>
      <inkml:brushProperty name="color" value="#FF0066"/>
    </inkml:brush>
  </inkml:definitions>
  <inkml:trace contextRef="#ctx0" brushRef="#br0">575 8 8752 0 0,'-2'-1'7194'0'0,"-1"-1"-6286"0"0,-1 1 1 0 0,0 0-1 0 0,1 0 0 0 0,-1 1 0 0 0,0-1 1 0 0,0 1-1 0 0,0 0 0 0 0,-7 0 0 0 0,-34 5-101 0 0,33-4-411 0 0,-8 3-322 0 0,0 1 1 0 0,1 0-1 0 0,0 1 0 0 0,0 1 0 0 0,1 1 0 0 0,-1 1 1 0 0,2 0-1 0 0,-1 1 0 0 0,-23 19 0 0 0,14-8-122 0 0,1 2-1 0 0,1 0 1 0 0,0 2 0 0 0,-34 46-1 0 0,44-51 137 0 0,1 1-1 0 0,1 1 0 0 0,1 0 1 0 0,0 1-1 0 0,-8 26 0 0 0,16-39-9 0 0,1 0-1 0 0,0 0 0 0 0,1 1 0 0 0,0-1 0 0 0,1 1 0 0 0,0-1 0 0 0,1 1 0 0 0,0 0 0 0 0,0-1 0 0 0,1 1 0 0 0,1 0 0 0 0,0-1 0 0 0,0 0 0 0 0,6 17 0 0 0,-6-23-61 0 0,0 0 0 0 0,0 0 0 0 0,1 0 0 0 0,-1 0 0 0 0,1 0 0 0 0,0-1 0 0 0,-1 1-1 0 0,2-1 1 0 0,-1 0 0 0 0,0 0 0 0 0,1 0 0 0 0,-1 0 0 0 0,1 0 0 0 0,0-1 0 0 0,0 0 0 0 0,0 0 0 0 0,0 0 0 0 0,0 0-1 0 0,1 0 1 0 0,-1-1 0 0 0,8 2 0 0 0,-2-2-383 0 0,0 0 0 0 0,1 0 0 0 0,0-1 0 0 0,-1 0 0 0 0,1-1 0 0 0,-1 0 0 0 0,0-1 0 0 0,14-4 0 0 0,11-3-976 0 0</inkml:trace>
  <inkml:trace contextRef="#ctx0" brushRef="#br0" timeOffset="1">716 574 21455 0 0,'0'0'1043'0'0,"2"1"-458"0"0,-1 1-380 0 0,18 4 285 0 0,-17-5-461 0 0,10 2-67 0 0,1 0-1 0 0,-1-1 0 0 0,1 0 1 0 0,23 1-1 0 0,-29-2-25 0 0,0 0 0 0 0,0 0 1 0 0,0 1-1 0 0,0 0 0 0 0,0 1 0 0 0,-1 0 1 0 0,1 0-1 0 0,-1 0 0 0 0,0 1 0 0 0,6 4 1 0 0,-9-6 126 0 0,0 1 1 0 0,-1-1-1 0 0,1 1 1 0 0,-1 0-1 0 0,0 0 1 0 0,1 0-1 0 0,-1 0 1 0 0,-1 0-1 0 0,1 0 1 0 0,0 0-1 0 0,-1 1 1 0 0,0-1-1 0 0,0 1 1 0 0,0-1-1 0 0,0 1 1 0 0,0-1-1 0 0,-1 1 1 0 0,1 0-1 0 0,-1-1 1 0 0,0 1-1 0 0,0 0 1 0 0,0-1-1 0 0,-1 1 1 0 0,-1 6-1 0 0,0 0-26 0 0,-1 1-1 0 0,0-1 1 0 0,-1 0-1 0 0,0 0 0 0 0,-1 0 1 0 0,0 0-1 0 0,-6 9 0 0 0,-7 11 50 0 0,-24 54 1 0 0,36-71-84 0 0,3-7 19 0 0,1 0 0 0 0,0 0 0 0 0,0 0 0 0 0,0 1 0 0 0,1-1 0 0 0,0 0 0 0 0,0 1 0 0 0,0 0 0 0 0,1 9 0 0 0,0-14-11 0 0,1 0 1 0 0,-1 1 0 0 0,0-1-1 0 0,1 0 1 0 0,0 0-1 0 0,-1 0 1 0 0,1 1-1 0 0,0-1 1 0 0,0 0-1 0 0,0 0 1 0 0,0 0-1 0 0,1 0 1 0 0,-1-1-1 0 0,0 1 1 0 0,1 0-1 0 0,-1 0 1 0 0,1-1 0 0 0,0 1-1 0 0,0-1 1 0 0,-1 0-1 0 0,1 1 1 0 0,0-1-1 0 0,0 0 1 0 0,0 0-1 0 0,0 0 1 0 0,1 0-1 0 0,-1 0 1 0 0,0-1-1 0 0,0 1 1 0 0,4 0 0 0 0,22 2 205 0 0,1-1 0 0 0,-1-2 1 0 0,0-1-1 0 0,49-6 0 0 0,-51 1-738 0 0,-1 0-1 0 0,1-2 1 0 0,-1 0-1 0 0,0-2 0 0 0,38-21 1 0 0,-18 6-7997 0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8:59.217"/>
    </inkml:context>
    <inkml:brush xml:id="br0">
      <inkml:brushProperty name="width" value="0.1" units="cm"/>
      <inkml:brushProperty name="height" value="0.1" units="cm"/>
      <inkml:brushProperty name="color" value="#FF0066"/>
    </inkml:brush>
  </inkml:definitions>
  <inkml:trace contextRef="#ctx0" brushRef="#br0">107 96 17767 0 0,'0'0'3184'0'0,"0"1"-2817"0"0,0 1-373 0 0,0-1 0 0 0,0 1 1 0 0,-1-1-1 0 0,1 1 0 0 0,-1-1 0 0 0,1 1 1 0 0,-1-1-1 0 0,0 1 0 0 0,0-1 0 0 0,1 1 1 0 0,-1-1-1 0 0,0 0 0 0 0,0 0 0 0 0,-2 2 0 0 0,-19 18-350 0 0,0 0-297 0 0,18-16 463 0 0,-2 3 38 0 0,0 0 0 0 0,0 0 0 0 0,1 1 0 0 0,0 0 0 0 0,0 0 0 0 0,1 0 0 0 0,-5 16-1 0 0,9-23 162 0 0,-1-1 0 0 0,1 1 0 0 0,0 0-1 0 0,-1 0 1 0 0,1 0 0 0 0,0 0-1 0 0,0 0 1 0 0,0 0 0 0 0,1 0 0 0 0,-1 0-1 0 0,0 0 1 0 0,1 0 0 0 0,-1 0-1 0 0,1 0 1 0 0,0-1 0 0 0,-1 1 0 0 0,1 0-1 0 0,0 0 1 0 0,0-1 0 0 0,3 4-1 0 0,-2-3 30 0 0,0 0 0 0 0,0-1-1 0 0,0 1 1 0 0,1-1-1 0 0,-1 1 1 0 0,0-1 0 0 0,1 0-1 0 0,-1 0 1 0 0,1 0-1 0 0,0 0 1 0 0,-1 0 0 0 0,1-1-1 0 0,3 1 1 0 0,5 0 124 0 0,1-1 0 0 0,-1 0-1 0 0,1 0 1 0 0,-1-1 0 0 0,1-1 0 0 0,10-2 0 0 0,5-4 260 0 0,-2-1 0 0 0,1-1 0 0 0,-2-1-1 0 0,44-27 1 0 0,-63 35-296 0 0,-1 0 1 0 0,1-1-1 0 0,0 1 0 0 0,-1-1 0 0 0,0-1 0 0 0,0 1 0 0 0,0-1 1 0 0,0 1-1 0 0,-1-1 0 0 0,0 0 0 0 0,0 0 0 0 0,3-7 0 0 0,-5 11-81 0 0,-1-1 0 0 0,1 0 1 0 0,0 0-1 0 0,-1 1 0 0 0,0-1 0 0 0,1 0 0 0 0,-1 0 0 0 0,0 0 0 0 0,0 1 0 0 0,0-1 1 0 0,0 0-1 0 0,0 0 0 0 0,0 0 0 0 0,-1 1 0 0 0,1-1 0 0 0,-1-3 0 0 0,-1 2 17 0 0,1 0 0 0 0,-1 0 1 0 0,0 0-1 0 0,0 0 0 0 0,0 0 0 0 0,0 1 0 0 0,0-1 0 0 0,-4-3 0 0 0,-1 0-18 0 0,0 1-1 0 0,-1 0 0 0 0,1 0 0 0 0,-1 0 0 0 0,-16-6 1 0 0,-36-10-1396 0 0,-65-13 1 0 0,79 22 220 0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1.392"/>
    </inkml:context>
    <inkml:brush xml:id="br0">
      <inkml:brushProperty name="width" value="0.1" units="cm"/>
      <inkml:brushProperty name="height" value="0.1" units="cm"/>
      <inkml:brushProperty name="color" value="#FF0066"/>
    </inkml:brush>
  </inkml:definitions>
  <inkml:trace contextRef="#ctx0" brushRef="#br0">518 264 10136 0 0,'0'-2'777'0'0,"-3"-37"1454"0"0,2 36-1542 0 0,1-1 0 0 0,-1 1 0 0 0,1-1 0 0 0,-1 1 0 0 0,0-1 0 0 0,-1 1 0 0 0,1 0 0 0 0,-1-1 0 0 0,-1-3 0 0 0,-21-28 1513 0 0,19 28-2143 0 0,-3-3 21 0 0,-1 0-1 0 0,1 0 0 0 0,-2 1 1 0 0,1 0-1 0 0,-18-12 0 0 0,-58-30 913 0 0,78 47-914 0 0,0 1-1 0 0,0 0 1 0 0,0 0-1 0 0,-1 1 1 0 0,1 0-1 0 0,-1 0 0 0 0,1 1 1 0 0,-1 0-1 0 0,0 0 1 0 0,1 1-1 0 0,-1 0 1 0 0,-10 1-1 0 0,15-1-46 0 0,-1 1 0 0 0,0 0 0 0 0,1 0 0 0 0,-1 0 0 0 0,0 0 0 0 0,1 1 0 0 0,-1-1 0 0 0,1 1 0 0 0,0 0 0 0 0,-1 0 0 0 0,1 0 0 0 0,0 0 0 0 0,0 1 0 0 0,1-1 0 0 0,-1 1 0 0 0,0 0 0 0 0,1-1 0 0 0,-1 1 0 0 0,1 0 0 0 0,0 1 0 0 0,0-1 0 0 0,0 0 0 0 0,1 1 0 0 0,-1-1 0 0 0,1 1 0 0 0,-1 3 0 0 0,-12 35-45 0 0,9-28-1 0 0,0 1 0 0 0,1 0 1 0 0,-2 16-1 0 0,-7 53-46 0 0,-4 46 43 0 0,-9 182 106 0 0,22-248-88 0 0,-6 190 0 0 0,8-212-214 0 0,-10 53-1 0 0,4-40-753 0 0,8-49 548 0 0,-5 24-1151 0 0,0-13-4531 0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569"/>
    </inkml:context>
    <inkml:brush xml:id="br0">
      <inkml:brushProperty name="width" value="0.1" units="cm"/>
      <inkml:brushProperty name="height" value="0.1" units="cm"/>
      <inkml:brushProperty name="color" value="#FF0066"/>
    </inkml:brush>
  </inkml:definitions>
  <inkml:trace contextRef="#ctx0" brushRef="#br0">1947 158 4144 0 0,'-1'1'191'0'0,"-4"0"-171"0"0,0 1 0 0 0,0-1 1 0 0,0 0-1 0 0,0-1 1 0 0,-1 1-1 0 0,1-1 0 0 0,-6 0 1 0 0,-41-5 2567 0 0,30 2 911 0 0,-172-15 4653 0 0,-101 5-5630 0 0,135 14-2943 0 0,-170 24 1 0 0,277-19 418 0 0,-290 47 665 0 0,311-46-651 0 0,-4 0-17 0 0,1 2 0 0 0,-47 18 1 0 0,-70 25 312 0 0,136-48-318 0 0,-16 10 9 0 0,26-11 12 0 0,0 0 0 0 0,0-1 1 0 0,0 1-1 0 0,0-1 1 0 0,-1 0-1 0 0,1-1 0 0 0,-7 1 1 0 0,12-2 116 0 0,-1 0 30 0 0,-4-4 56 0 0,10-2-74 0 0,0 3-174 0 0,37-35 34 0 0,-9 9 0 0 0,20-15 5 0 0,-18 17 44 0 0,0 0-7 0 0,62-37 0 0 0,-79 53-44 0 0,19-11 85 0 0,-19 12 168 0 0,0 0 1 0 0,0-1-1 0 0,27-26 0 0 0,-35 31-104 0 0,-28 16-116 0 0,-43 22-86 0 0,-123 52-141 0 0,95-30 1056 0 0,88-52-808 0 0,-1 0 0 0 0,1 0 0 0 0,-1 1 0 0 0,1-1 0 0 0,0 1 0 0 0,-3 4 0 0 0,-6 7 280 0 0,11-13-289 0 0,0-1 0 0 0,1 1 1 0 0,-1 0-1 0 0,0 0 0 0 0,0 0 1 0 0,0 0-1 0 0,1 0 0 0 0,-1 0 1 0 0,0 0-1 0 0,1-1 0 0 0,-1 1 0 0 0,0 0 1 0 0,2 1-1 0 0,-2-2-10 0 0,2 5 42 0 0,1-1 0 0 0,-1 0 0 0 0,1 1 0 0 0,0-1 0 0 0,0 0 0 0 0,1 0 0 0 0,-1-1 0 0 0,1 1 0 0 0,0-1 0 0 0,0 1 0 0 0,0-1 0 0 0,1-1 0 0 0,-1 1 0 0 0,9 4 0 0 0,5 0-5 0 0,-1-1 0 0 0,33 8-1 0 0,46 5-356 0 0,130 8 0 0 0,-87-12-2760 0 0,-87-10-2750 0 0,2-4-1680 0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935"/>
    </inkml:context>
    <inkml:brush xml:id="br0">
      <inkml:brushProperty name="width" value="0.1" units="cm"/>
      <inkml:brushProperty name="height" value="0.1" units="cm"/>
      <inkml:brushProperty name="color" value="#FF0066"/>
    </inkml:brush>
  </inkml:definitions>
  <inkml:trace contextRef="#ctx0" brushRef="#br0">110 0 20471 0 0,'0'0'2288'0'0,"-1"2"-1966"0"0,-6 7 153 0 0,5-6-389 0 0,1-1 0 0 0,-1 1-1 0 0,0 0 1 0 0,1-1 0 0 0,0 1 0 0 0,-1 0-1 0 0,0 3 1 0 0,-7 23-12 0 0,-2 6-149 0 0,-3 21 25 0 0,-2 15 186 0 0,7-14-93 0 0,-2 8-108 0 0,-4 113-1 0 0,13-109-1105 0 0,0-5-3296 0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311"/>
    </inkml:context>
    <inkml:brush xml:id="br0">
      <inkml:brushProperty name="width" value="0.1" units="cm"/>
      <inkml:brushProperty name="height" value="0.1" units="cm"/>
      <inkml:brushProperty name="color" value="#FF0066"/>
    </inkml:brush>
  </inkml:definitions>
  <inkml:trace contextRef="#ctx0" brushRef="#br0">36 127 6448 0 0,'0'0'585'0'0,"1"-1"-485"0"0,10-22 1043 0 0,-8 17 1357 0 0,0-1-1 0 0,0 1 1 0 0,6-8-1 0 0,-1 3-1197 0 0,-6 9-1153 0 0,0-1 1 0 0,0 1-1 0 0,0-1 0 0 0,0 1 0 0 0,0 0 1 0 0,1 0-1 0 0,-1 0 0 0 0,4-2 0 0 0,4-3-28 0 0,-8 5-118 0 0,1 1-1 0 0,-1-1 1 0 0,1 0 0 0 0,0 1-1 0 0,0-1 1 0 0,0 1-1 0 0,-1 0 1 0 0,7-1-1 0 0,16-5 34 0 0,-20 5-9 0 0,0 1 0 0 0,0-1 0 0 0,0 1-1 0 0,1 0 1 0 0,-1 0 0 0 0,1 1 0 0 0,-1 0 0 0 0,0 0-1 0 0,1 0 1 0 0,6 1 0 0 0,5 3 98 0 0,0 1 0 0 0,-1 1-1 0 0,0 0 1 0 0,24 13 0 0 0,-36-16-109 0 0,0-1 1 0 0,0 1-1 0 0,0 0 0 0 0,0 0 0 0 0,-1 1 1 0 0,1-1-1 0 0,-1 1 0 0 0,0 0 1 0 0,0 0-1 0 0,0 0 0 0 0,-1 0 0 0 0,1 0 1 0 0,-1 1-1 0 0,2 4 0 0 0,-3-5-15 0 0,0-1-1 0 0,0 0 0 0 0,0 1 1 0 0,-1-1-1 0 0,1 1 0 0 0,-1-1 1 0 0,0 0-1 0 0,0 1 1 0 0,0-1-1 0 0,0 1 0 0 0,-1-1 1 0 0,1 1-1 0 0,-1-1 0 0 0,0 0 1 0 0,0 1-1 0 0,0-1 1 0 0,-1 0-1 0 0,1 0 0 0 0,-1 0 1 0 0,-3 6-1 0 0,-5 3 11 0 0,1-1 1 0 0,-2-1-1 0 0,0 0 1 0 0,0 0-1 0 0,0-1 1 0 0,-1 0-1 0 0,-20 10 0 0 0,-98 42-1714 0 0,130-61 1692 0 0,-91 34-3462 0 0,47-24 1683 0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694"/>
    </inkml:context>
    <inkml:brush xml:id="br0">
      <inkml:brushProperty name="width" value="0.1" units="cm"/>
      <inkml:brushProperty name="height" value="0.1" units="cm"/>
      <inkml:brushProperty name="color" value="#FF0066"/>
    </inkml:brush>
  </inkml:definitions>
  <inkml:trace contextRef="#ctx0" brushRef="#br0">313 0 17191 0 0,'-1'3'388'0'0,"-1"1"-220"0"0,-1 0-1 0 0,0 0 0 0 0,1 0 0 0 0,-1 0 1 0 0,-1 0-1 0 0,-6 6 0 0 0,-28 21 192 0 0,27-23-397 0 0,-64 46 62 0 0,42-31-372 0 0,-44 38 0 0 0,67-51-242 0 0,0 0 0 0 0,1 1 0 0 0,-11 16 1 0 0,20-25 546 0 0,-1-1 1 0 0,1 1 0 0 0,0 0 0 0 0,0 0 0 0 0,0-1 0 0 0,0 1-1 0 0,0 0 1 0 0,1 0 0 0 0,-1-1 0 0 0,0 1 0 0 0,1 0 0 0 0,-1-1 0 0 0,1 1-1 0 0,0 0 1 0 0,0-1 0 0 0,1 4 0 0 0,1-1-41 0 0,-3-3 121 0 0,1 0 0 0 0,0 0 0 0 0,0 0 0 0 0,0 0 0 0 0,0 0 0 0 0,0 0 0 0 0,0 0 0 0 0,1 0 0 0 0,-1 0 0 0 0,0-1 0 0 0,0 1 0 0 0,1 0 1 0 0,-1-1-1 0 0,0 1 0 0 0,1-1 0 0 0,-1 0 0 0 0,0 1 0 0 0,1-1 0 0 0,-1 0 0 0 0,1 0 0 0 0,-1 0 0 0 0,3 0 0 0 0,1 0 192 0 0,0 0-1 0 0,0 0 0 0 0,0-1 1 0 0,0 0-1 0 0,6-1 0 0 0,18-6 989 0 0,-12 3-338 0 0,22-9 0 0 0,-14 3-481 0 0,0-1 0 0 0,-1-1 0 0 0,-1-1 0 0 0,0-1 0 0 0,22-20 0 0 0,-42 33-417 0 0,0-1-1 0 0,-1 0 1 0 0,1 0-1 0 0,-1 0 0 0 0,0 0 1 0 0,1 0-1 0 0,-2-1 1 0 0,1 1-1 0 0,0-1 1 0 0,-1 1-1 0 0,1-1 0 0 0,-1 1 1 0 0,0-1-1 0 0,0 0 1 0 0,0 0-1 0 0,-1 0 1 0 0,1-4-1 0 0,-1 3-991 0 0,0 1 1 0 0,-1 0-1 0 0,0 0 1 0 0,1 0-1 0 0,-3-8 0 0 0,-7-10-6069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5.739"/>
    </inkml:context>
    <inkml:brush xml:id="br0">
      <inkml:brushProperty name="width" value="0.1" units="cm"/>
      <inkml:brushProperty name="height" value="0.1" units="cm"/>
      <inkml:brushProperty name="color" value="#FF0066"/>
    </inkml:brush>
  </inkml:definitions>
  <inkml:trace contextRef="#ctx0" brushRef="#br0">1533 103 6912 0 0,'0'0'8664'0'0,"-7"0"-7143"0"0,-101-10 2905 0 0,-175 17-3206 0 0,142 2-240 0 0,-189 38-1 0 0,160-21-793 0 0,-32 6-83 0 0,57-4 185 0 0,133-26-301 0 0,0-1-1 0 0,0 0 0 0 0,0 0 0 0 0,0-1 1 0 0,0-1-1 0 0,-18-2 0 0 0,29 3 24 0 0,1 0 0 0 0,-1 0 0 0 0,0 0 0 0 0,0-1 0 0 0,0 1 0 0 0,1 0 0 0 0,-1 0 0 0 0,0 0 0 0 0,0 0 0 0 0,1-1 0 0 0,-1 1 0 0 0,0 0 0 0 0,0-1-1 0 0,1 1 1 0 0,-1-1 0 0 0,0 1 0 0 0,1-1 0 0 0,-1 1 0 0 0,1-1 0 0 0,-1 1 0 0 0,0-1 0 0 0,1 0 0 0 0,-1 1 0 0 0,1-1 0 0 0,0 0 0 0 0,-1 1 0 0 0,1-1 0 0 0,-1 0 0 0 0,1 0 0 0 0,0 1 0 0 0,0-1-1 0 0,0 0 1 0 0,-1 0 0 0 0,1 1 0 0 0,0-1 0 0 0,0-2 0 0 0,0 1 37 0 0,1-1 0 0 0,-1 0 0 0 0,1 1 0 0 0,-1-1 0 0 0,1 0-1 0 0,0 1 1 0 0,0-1 0 0 0,0 1 0 0 0,0-1 0 0 0,3-3 0 0 0,20-24-448 0 0,-13 16 321 0 0,44-52-243 0 0,-49 59 325 0 0,1 0-1 0 0,0 1 1 0 0,0 0-1 0 0,1 0 1 0 0,12-7 0 0 0,-15 10 106 0 0,0 0 1 0 0,0 0 0 0 0,-1-1 0 0 0,5-4 0 0 0,-5 5 93 0 0,8-4-120 0 0,-2 3-97 0 0,-8 3-124 0 0,-14 14-569 0 0,-12 9 708 0 0,13-13 0 0 0,2-3 107 0 0,1 0 0 0 0,-13 7 0 0 0,14-9-17 0 0,0 0 0 0 0,0 0 0 0 0,1 1 0 0 0,-1 0 0 0 0,-6 7 1 0 0,7-6-132 0 0,0-1 0 0 0,-1 0 1 0 0,1-1-1 0 0,-1 0 1 0 0,-13 7-1 0 0,4-3 147 0 0,13-6-50 0 0,-1 0 0 0 0,1 0-1 0 0,-1 0 1 0 0,1 1 0 0 0,0 0-1 0 0,0 0 1 0 0,0 0 0 0 0,-2 3 0 0 0,4-5 110 0 0,0 2-3 0 0,0 2-124 0 0,0 0 1 0 0,0 0-1 0 0,1 0 0 0 0,-1 0 1 0 0,1 1-1 0 0,1-1 0 0 0,-1 0 1 0 0,1 0-1 0 0,-1 0 0 0 0,1 0 1 0 0,1 0-1 0 0,-1 0 0 0 0,1 0 1 0 0,0 0-1 0 0,0 0 0 0 0,0 0 1 0 0,1-1-1 0 0,0 1 0 0 0,4 4 0 0 0,3 2-28 0 0,24 24-11 0 0,-15-13 11 0 0,2-1-1 0 0,0-1 1 0 0,2-2 0 0 0,0 0-1 0 0,36 22 1 0 0,-32-25-57 0 0,40 18 0 0 0,-54-28-945 0 0,24 6-1 0 0,-28-9-756 0 0,1 0 0 0 0,0-1 1 0 0,12 0-1 0 0,13-1-6265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2.646"/>
    </inkml:context>
    <inkml:brush xml:id="br0">
      <inkml:brushProperty name="width" value="0.1" units="cm"/>
      <inkml:brushProperty name="height" value="0.1" units="cm"/>
      <inkml:brushProperty name="color" value="#FF0066"/>
    </inkml:brush>
  </inkml:definitions>
  <inkml:trace contextRef="#ctx0" brushRef="#br0">1 851 14712 0 0,'0'0'1480'0'0,"2"-1"-1358"0"0,86-31 179 0 0,53-12-578 0 0,-76 22 91 0 0,149-38 26 0 0,-152 44 413 0 0,-23 8 158 0 0,-21 4 53 0 0,21-6-1 0 0,-32 8-320 0 0,0 0-1 0 0,0 1 0 0 0,11-1 0 0 0,-10 1 0 0 0,0 0-1 0 0,0 0 1 0 0,10-3-1 0 0,-7 1 22 0 0,1 1 0 0 0,0 0 0 0 0,0 1 0 0 0,24 0-1 0 0,-35 1-161 0 0,15 3 10 0 0,-12 2-13 0 0,-4-3 3 0 0,2 0 18 0 0,-1 1 0 0 0,1-1-1 0 0,-1 1 1 0 0,0-1 0 0 0,0 1-1 0 0,0 0 1 0 0,0 0 0 0 0,0-1-1 0 0,-1 1 1 0 0,1 0-1 0 0,-1 4 1 0 0,0 36 159 0 0,-1-20-180 0 0,-9 52 282 0 0,10-69-238 0 0,-1 0-1 0 0,0-1 1 0 0,0 1-1 0 0,-3 8 0 0 0,3-11-35 0 0,0 0 0 0 0,0 1 0 0 0,0-1 0 0 0,0 0 0 0 0,1 0 0 0 0,-1 1-1 0 0,1-1 1 0 0,0 0 0 0 0,0 1 0 0 0,0-1 0 0 0,1 6 0 0 0,5 25 15 0 0,-5-32 35 0 0,0-1 20 0 0,4 1-40 0 0,-3-2-28 0 0,-1 1-1 0 0,0 0 1 0 0,1-1 0 0 0,-1 1 0 0 0,1-1 0 0 0,-1 1 0 0 0,1-1 0 0 0,-1 0 0 0 0,1 1 0 0 0,-1-1 0 0 0,1 0-1 0 0,0 0 1 0 0,-1 0 0 0 0,1-1 0 0 0,-1 1 0 0 0,1 0 0 0 0,-1 0 0 0 0,1-1 0 0 0,-1 1 0 0 0,1-1 0 0 0,-1 1-1 0 0,2-2 1 0 0,47-21 99 0 0,-28 14 173 0 0,-1-1-1 0 0,30-18 1 0 0,33-38 240 0 0,-68 53-345 0 0,0 0 1 0 0,-1-1-1 0 0,-1-1 1 0 0,24-30-1 0 0,-21 24 194 0 0,-12 13-163 0 0,1 0-1 0 0,-1 0 0 0 0,5-13 1 0 0,5-7 559 0 0,-14 26-660 0 0,0 0-1 0 0,0 0 1 0 0,-1 0 0 0 0,1 0 0 0 0,-1 0 0 0 0,1 0-1 0 0,-1 0 1 0 0,0 0 0 0 0,1-4 0 0 0,-1 4 19 0 0,1 4-357 0 0,1 1 219 0 0,-1 0 1 0 0,0 0-1 0 0,0 0 1 0 0,0 0 0 0 0,0 0-1 0 0,0 0 1 0 0,0 0 0 0 0,-1 0-1 0 0,1 0 1 0 0,-1 4-1 0 0,-1 40 10 0 0,0-21 149 0 0,-2-4-90 0 0,2-17-51 0 0,1-1 1 0 0,-1 0-1 0 0,1 0 0 0 0,0 0 1 0 0,0 6-1 0 0,2 2-2 0 0,-1-5-5 0 0,0-1 1 0 0,0 0-1 0 0,0 1 1 0 0,1-1 0 0 0,0 0-1 0 0,1 0 1 0 0,-1 0-1 0 0,1 0 1 0 0,3 5 0 0 0,-4-9-31 0 0,-1 0 1 0 0,1-1 0 0 0,-1 1 0 0 0,1 0-1 0 0,-1-1 1 0 0,1 1 0 0 0,3 2-1 0 0,0-1-6 0 0,-5-2 39 0 0,1-1-1 0 0,-1 1 1 0 0,1-1-1 0 0,-1 1 0 0 0,1-1 1 0 0,-1 0-1 0 0,1 1 1 0 0,0-1-1 0 0,-1 0 1 0 0,1 1-1 0 0,-1-1 1 0 0,1 0-1 0 0,0 0 1 0 0,0 1-1 0 0,-1-1 0 0 0,1 0 1 0 0,0 0-1 0 0,-1 0 1 0 0,1 0-1 0 0,0 0 1 0 0,0 0-1 0 0,-1 0 1 0 0,1 0-1 0 0,0 0 1 0 0,-1 0-1 0 0,2-1 0 0 0,0 1 0 0 0,1 0 14 0 0,0 0 0 0 0,0 0 1 0 0,0 0-1 0 0,-1 0 0 0 0,1 0 0 0 0,0-1 0 0 0,0 1 0 0 0,0-1 0 0 0,0 0 0 0 0,-1 0 1 0 0,1 0-1 0 0,0 0 0 0 0,-1 0 0 0 0,1-1 0 0 0,-1 1 0 0 0,1-1 0 0 0,-1 1 0 0 0,0-1 0 0 0,0 0 1 0 0,1 0-1 0 0,-1 0 0 0 0,0 0 0 0 0,-1-1 0 0 0,4-4 0 0 0,9-12-13 0 0,-9 13 0 0 0,0 0 0 0 0,0-1 0 0 0,-1 0 0 0 0,7-14 0 0 0,6-19 0 0 0,-10 25 0 0 0,-1 0 0 0 0,4-16 0 0 0,41-164 83 0 0,-48 173-8 0 0,2-39 1 0 0,-2 17 18 0 0,2-157 1388 0 0,-5 143-1260 0 0,0 54-220 0 0,1 3-3 0 0,-1 0 0 0 0,0 0 0 0 0,0 0 0 0 0,-1 0 0 0 0,1 0 0 0 0,0 0 0 0 0,0 0 0 0 0,0 0 0 0 0,-1 0 0 0 0,1 0 0 0 0,-1 0 0 0 0,1 0 0 0 0,-1 0 0 0 0,1 0 0 0 0,-2-1-1 0 0,1-2-56 0 0,1-2 20 0 0,-9 37-303 0 0,5 21 300 0 0,-7 128-106 0 0,11-127 113 0 0,-1 12-113 0 0,11 97 0 0 0,14-48 223 0 0,-7-45-272 0 0,-15-57 150 0 0,1-1 1 0 0,1 0-1 0 0,0 0 0 0 0,0 0 1 0 0,1-1-1 0 0,7 13 0 0 0,-9-16 37 0 0,-2-5 6 0 0,-1-1 0 0 0,1 0 1 0 0,0 1-1 0 0,-1-1 0 0 0,1 0 0 0 0,0 1 1 0 0,0-1-1 0 0,0 0 0 0 0,0 0 0 0 0,0 0 1 0 0,0 0-1 0 0,0 0 0 0 0,0 0 0 0 0,0 0 1 0 0,2 1-1 0 0,-2-1 3 0 0,0-1-1 0 0,-1 1 1 0 0,1-1 0 0 0,-1 1-1 0 0,1-1 1 0 0,0 1 0 0 0,-1-1 0 0 0,1 0-1 0 0,0 1 1 0 0,0-1 0 0 0,-1 0-1 0 0,1 0 1 0 0,0 1 0 0 0,0-1 0 0 0,-1 0-1 0 0,1 0 1 0 0,0 0 0 0 0,0 0-1 0 0,0 0 1 0 0,-1 0 0 0 0,1 0 0 0 0,0 0-1 0 0,0-1 1 0 0,0 1 0 0 0,-1 0-1 0 0,1 0 1 0 0,0-1 0 0 0,0 1 0 0 0,-1 0-1 0 0,1-1 1 0 0,0 1 0 0 0,-1 0 0 0 0,1-1-1 0 0,0 0 1 0 0,0 0-1 0 0,4-2 11 0 0,-1-1-1 0 0,0 0 1 0 0,0 0-1 0 0,0 0 1 0 0,0 0 0 0 0,-1-1-1 0 0,0 0 1 0 0,0 1-1 0 0,4-8 1 0 0,1-6 9 0 0,8-27 1 0 0,0 1-27 0 0,-6 21 7 0 0,11-42 0 0 0,-13 32 0 0 0,1 2 0 0 0,18-41 0 0 0,-7 15-5 0 0,-6 12-43 0 0,-5 23 49 0 0,-2-1-1 0 0,0 0 1 0 0,-2-1 0 0 0,4-35 0 0 0,-4 25 67 0 0,-1-9 28 0 0,-4 33-62 0 0,1-1 0 0 0,4-12 0 0 0,-4 15 5 0 0,1 1-1 0 0,-1 0 1 0 0,-1 0 0 0 0,1 0 0 0 0,-2-14 0 0 0,-1 4 62 0 0,2 12-62 0 0,-1 0 0 0 0,0 0-1 0 0,0 0 1 0 0,0 1 0 0 0,-3-10 0 0 0,2 12-37 0 0,2 1-3 0 0,0 1 1 0 0,0 0-1 0 0,-1-1 0 0 0,1 1 1 0 0,0-1-1 0 0,0 1 0 0 0,0-1 1 0 0,0 1-1 0 0,0 0 0 0 0,0-1 1 0 0,0 1-1 0 0,0-1 0 0 0,0 1 1 0 0,0-1-1 0 0,0 1 0 0 0,0-1 1 0 0,0 1-1 0 0,0 0 0 0 0,0-1 1 0 0,0 1-1 0 0,0-1 0 0 0,1 1 1 0 0,-1 0-1 0 0,0-1 0 0 0,0 1 1 0 0,1-1-1 0 0,-3 7-13 0 0,1 1-1 0 0,0 0 0 0 0,0-1 1 0 0,0 1-1 0 0,1 0 0 0 0,0 7 1 0 0,7 46 24 0 0,-2-21-27 0 0,5 40-53 0 0,2 24-7 0 0,-9-67 50 0 0,2-1 0 0 0,15 51-1 0 0,-8-37-2 0 0,-6-26-11 0 0,16 36 0 0 0,-10-30 43 0 0,-5-12 1 0 0,12 19 1 0 0,4 10-151 0 0,-20-40 7 0 0,0 0 0 0 0,0 0-1 0 0,0 0 1 0 0,1 0 0 0 0,0-1-1 0 0,0 0 1 0 0,1 0 0 0 0,-1 0-1 0 0,1 0 1 0 0,6 4 0 0 0,-8-7-981 0 0,1 1 0 0 0,-1-1 0 0 0,1-1 0 0 0,-1 1 0 0 0,1 0 0 0 0,6 1 0 0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613"/>
    </inkml:context>
    <inkml:brush xml:id="br0">
      <inkml:brushProperty name="width" value="0.1" units="cm"/>
      <inkml:brushProperty name="height" value="0.1" units="cm"/>
      <inkml:brushProperty name="color" value="#FF0066"/>
    </inkml:brush>
  </inkml:definitions>
  <inkml:trace contextRef="#ctx0" brushRef="#br0">455 6 8752 0 0,'-2'-1'6682'0'0,"-5"0"-6332"0"0,0-1 0 0 0,-1 1 0 0 0,1 1-1 0 0,-1-1 1 0 0,1 1 0 0 0,-11 2 0 0 0,-4-2-563 0 0,7 1 184 0 0,-1 1-1 0 0,1 0 1 0 0,-1 1 0 0 0,-25 9 0 0 0,17-5 370 0 0,6-3-64 0 0,9-2-96 0 0,1 0 0 0 0,0 1 0 0 0,-9 4 0 0 0,-11 3 316 0 0,22-8-336 0 0,-1 0 1 0 0,1 0-1 0 0,-1 1 0 0 0,1 0 1 0 0,0 0-1 0 0,-11 8 1 0 0,1 2 221 0 0,10-9-298 0 0,0 1 0 0 0,0-1 1 0 0,1 2-1 0 0,0-1 0 0 0,0 0 0 0 0,0 1 0 0 0,1 0 0 0 0,-1 0 0 0 0,-3 9 0 0 0,2-1 12 0 0,2-8-15 0 0,1 1 0 0 0,0 0 0 0 0,1 0 0 0 0,0 0 0 0 0,0 1 0 0 0,0-1 0 0 0,1 0 0 0 0,0 12 0 0 0,1-12 24 0 0,-1-1-30 0 0,1 0 0 0 0,0 0 1 0 0,0 1-1 0 0,1-1 0 0 0,0 0 1 0 0,0 0-1 0 0,1 0 1 0 0,-1 0-1 0 0,4 8 0 0 0,3 5 146 0 0,-6-15-161 0 0,-1 1 0 0 0,1-1 1 0 0,0 0-1 0 0,0 0 0 0 0,1 0 1 0 0,4 6-1 0 0,4 1 25 0 0,-8-9-68 0 0,0 1 0 0 0,0 0-1 0 0,0 0 1 0 0,0 0 0 0 0,-1 0-1 0 0,1 1 1 0 0,-1-1 0 0 0,3 7-1 0 0,-2-4-12 0 0,0-1-1 0 0,0 0 0 0 0,0 0 1 0 0,1 0-1 0 0,0 0 0 0 0,0 0 1 0 0,0-1-1 0 0,0 1 1 0 0,1-1-1 0 0,7 5 0 0 0,4 5-61 0 0,-12-9-141 0 0,3 4 253 0 0,12-6-5871 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992"/>
    </inkml:context>
    <inkml:brush xml:id="br0">
      <inkml:brushProperty name="width" value="0.1" units="cm"/>
      <inkml:brushProperty name="height" value="0.1" units="cm"/>
      <inkml:brushProperty name="color" value="#FF0066"/>
    </inkml:brush>
  </inkml:definitions>
  <inkml:trace contextRef="#ctx0" brushRef="#br0">192 0 12872 0 0,'0'0'1164'0'0,"1"2"-894"0"0,0 0-122 0 0,0 0 0 0 0,0 1 0 0 0,0-1 0 0 0,0 0 0 0 0,-1 1 0 0 0,1-1 0 0 0,-1 1 0 0 0,0-1 0 0 0,1 1 0 0 0,-1-1 0 0 0,0 1 0 0 0,-1 3 0 0 0,-7 35-15 0 0,5-33-91 0 0,2-1 0 0 0,-1 2 0 0 0,0 9 0 0 0,2-3 290 0 0,-1-6 43 0 0,1 1 0 0 0,2 12-1 0 0,-1-19-285 0 0,-1-1-1 0 0,1 0 0 0 0,-1 0 1 0 0,1 0-1 0 0,0 0 0 0 0,0 1 0 0 0,0-1 1 0 0,0 0-1 0 0,0-1 0 0 0,0 1 0 0 0,1 0 1 0 0,-1 0-1 0 0,0 0 0 0 0,3 2 0 0 0,5 4 730 0 0,-9-8-799 0 0,0 1 1 0 0,1-1 0 0 0,-1 1 0 0 0,1-1 0 0 0,-1 0 0 0 0,1 1 0 0 0,-1-1 0 0 0,1 0-1 0 0,-1 1 1 0 0,1-1 0 0 0,-1 0 0 0 0,1 1 0 0 0,-1-1 0 0 0,1 0 0 0 0,0 0 0 0 0,-1 0-1 0 0,1 0 1 0 0,0 1 0 0 0,0-1 0 0 0,2 0 42 0 0,0 1 0 0 0,-1-1 0 0 0,1 0 0 0 0,0 1 0 0 0,-1-1 0 0 0,1 0 0 0 0,0-1 1 0 0,-1 1-1 0 0,1 0 0 0 0,-1-1 0 0 0,1 0 0 0 0,0 1 0 0 0,-1-1 0 0 0,1 0 0 0 0,-1 0 0 0 0,1 0 0 0 0,-1-1 0 0 0,0 1 0 0 0,0-1 0 0 0,1 1 0 0 0,-1-1 0 0 0,0 0 0 0 0,0 0 1 0 0,-1 1-1 0 0,1-2 0 0 0,0 1 0 0 0,-1 0 0 0 0,1 0 0 0 0,-1 0 0 0 0,2-3 0 0 0,-1-1-7 0 0,0 1 0 0 0,0-1-1 0 0,0 1 1 0 0,0-1 0 0 0,0-11 0 0 0,-2 15-45 0 0,0 0 0 0 0,0-1 0 0 0,0 1 1 0 0,0 0-1 0 0,-1-1 0 0 0,0 1 0 0 0,1 0 0 0 0,-1 0 1 0 0,0-1-1 0 0,0 1 0 0 0,0 0 0 0 0,0 0 0 0 0,0 0 1 0 0,-1 0-1 0 0,1 0 0 0 0,-1 1 0 0 0,1-1 0 0 0,-2-1 1 0 0,-10-8-43 0 0,1 2 1 0 0,-1 0 0 0 0,-19-10-1 0 0,22 14-223 0 0,-1 1 0 0 0,1 0 0 0 0,-1 1 0 0 0,-16-3 0 0 0,5 0-304 0 0,9 4-537 0 0,1 0 0 0 0,-1 1 1 0 0,-24 1-1 0 0,23 1 616 0 0,-23-1-1310 0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356"/>
    </inkml:context>
    <inkml:brush xml:id="br0">
      <inkml:brushProperty name="width" value="0.1" units="cm"/>
      <inkml:brushProperty name="height" value="0.1" units="cm"/>
      <inkml:brushProperty name="color" value="#FF0066"/>
    </inkml:brush>
  </inkml:definitions>
  <inkml:trace contextRef="#ctx0" brushRef="#br0">271 1 9672 0 0,'0'1'748'0'0,"0"2"-434"0"0,1 0 1 0 0,-1 0 0 0 0,0 0 0 0 0,1 0-1 0 0,-1 0 1 0 0,4 17 7483 0 0,-5-18-7222 0 0,0 2-6 0 0,0 0 0 0 0,-1 0 1 0 0,0 0-1 0 0,0-1 0 0 0,0 1 0 0 0,0-1 0 0 0,0 1 0 0 0,-5 4 1 0 0,-26 24-467 0 0,12-13-407 0 0,-29 28-1724 0 0,-25 27-2091 0 0,54-50 733 0 0,-24 36 0 0 0,35-46-1483 0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736"/>
    </inkml:context>
    <inkml:brush xml:id="br0">
      <inkml:brushProperty name="width" value="0.1" units="cm"/>
      <inkml:brushProperty name="height" value="0.1" units="cm"/>
      <inkml:brushProperty name="color" value="#FF0066"/>
    </inkml:brush>
  </inkml:definitions>
  <inkml:trace contextRef="#ctx0" brushRef="#br0">212 1 15752 0 0,'0'0'1834'0'0,"-2"0"-1183"0"0,-21 4 1092 0 0,20-4-1585 0 0,0 0 1 0 0,-1 0-1 0 0,1 1 1 0 0,0 0-1 0 0,-1-1 1 0 0,1 1-1 0 0,0 0 1 0 0,0 0-1 0 0,-6 3 1 0 0,-1 3-28 0 0,0 0 0 0 0,0 1 0 0 0,1 0 0 0 0,0 0 0 0 0,0 1 0 0 0,1 0 0 0 0,0 0 1 0 0,-9 15-1 0 0,10-13 112 0 0,0 0-1 0 0,0 1 1 0 0,1 0 0 0 0,1 0 0 0 0,-8 23 0 0 0,9-19 3 0 0,1-1 0 0 0,0 1 0 0 0,1 0 0 0 0,1 0 0 0 0,0 0 0 0 0,1 0 0 0 0,3 18 0 0 0,-1-22-178 0 0,0-1-1 0 0,0 0 1 0 0,1 0 0 0 0,1 0-1 0 0,0-1 1 0 0,0 1-1 0 0,1-1 1 0 0,0 0 0 0 0,1 0-1 0 0,13 16 1 0 0,21 18-644 0 0,-40-44 488 0 0,1 0-1 0 0,-1 1 1 0 0,1-1-1 0 0,-1 0 1 0 0,1 0 0 0 0,0 1-1 0 0,-1-1 1 0 0,1 0 0 0 0,0 0-1 0 0,-1 0 1 0 0,1 0 0 0 0,0 0-1 0 0,-1 0 1 0 0,1 0 0 0 0,0 0-1 0 0,-1 0 1 0 0,1 0 0 0 0,0 0-1 0 0,0-1 1 0 0,1 1-226 0 0,10-1-2269 0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130"/>
    </inkml:context>
    <inkml:brush xml:id="br0">
      <inkml:brushProperty name="width" value="0.1" units="cm"/>
      <inkml:brushProperty name="height" value="0.1" units="cm"/>
      <inkml:brushProperty name="color" value="#FF0066"/>
    </inkml:brush>
  </inkml:definitions>
  <inkml:trace contextRef="#ctx0" brushRef="#br0">97 1 20239 0 0,'0'2'928'0'0,"-1"10"-278"0"0,-4 21 0 0 0,-1 1-539 0 0,4-19 769 0 0,-1 0 0 0 0,-1 0 0 0 0,-8 20 0 0 0,-5 20-459 0 0,12-32-946 0 0,-2 0 0 0 0,-16 43 1 0 0,21-60-234 0 0,-1 1 0 0 0,1-1 1 0 0,1 1-1 0 0,-3 13 1 0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476"/>
    </inkml:context>
    <inkml:brush xml:id="br0">
      <inkml:brushProperty name="width" value="0.1" units="cm"/>
      <inkml:brushProperty name="height" value="0.1" units="cm"/>
      <inkml:brushProperty name="color" value="#FF0066"/>
    </inkml:brush>
  </inkml:definitions>
  <inkml:trace contextRef="#ctx0" brushRef="#br0">302 1 18543 0 0,'0'1'1683'0'0,"0"8"-1378"0"0,0 0-1 0 0,0 0 1 0 0,-1 0-1 0 0,0 0 1 0 0,0-1 0 0 0,-1 1-1 0 0,0 0 1 0 0,-1-1-1 0 0,0 1 1 0 0,-5 10 0 0 0,-12 12 175 0 0,0-1 1 0 0,-35 39 0 0 0,44-57-910 0 0,1 0 0 0 0,1 1 1 0 0,0 0-1 0 0,1 1 0 0 0,-10 21 0 0 0,5-10-645 0 0,-2 0-1 0 0,-1 0 1 0 0,-28 31 0 0 0,37-47 788 0 0,-18 23-930 0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867"/>
    </inkml:context>
    <inkml:brush xml:id="br0">
      <inkml:brushProperty name="width" value="0.1" units="cm"/>
      <inkml:brushProperty name="height" value="0.1" units="cm"/>
      <inkml:brushProperty name="color" value="#FF0066"/>
    </inkml:brush>
  </inkml:definitions>
  <inkml:trace contextRef="#ctx0" brushRef="#br0">575 8 8752 0 0,'-2'-1'7194'0'0,"-1"-1"-6286"0"0,-1 1 1 0 0,0 0-1 0 0,1 0 0 0 0,-1 1 0 0 0,0-1 1 0 0,0 1-1 0 0,0 0 0 0 0,-7 0 0 0 0,-34 5-101 0 0,33-4-411 0 0,-8 3-322 0 0,0 1 1 0 0,1 0-1 0 0,0 1 0 0 0,0 1 0 0 0,1 1 0 0 0,-1 1 1 0 0,2 0-1 0 0,-1 1 0 0 0,-23 19 0 0 0,14-8-122 0 0,1 2-1 0 0,1 0 1 0 0,0 2 0 0 0,-34 46-1 0 0,44-51 137 0 0,1 1-1 0 0,1 1 0 0 0,1 0 1 0 0,0 1-1 0 0,-8 26 0 0 0,16-39-9 0 0,1 0-1 0 0,0 0 0 0 0,1 1 0 0 0,0-1 0 0 0,1 1 0 0 0,0-1 0 0 0,1 1 0 0 0,0 0 0 0 0,0-1 0 0 0,1 1 0 0 0,1 0 0 0 0,0-1 0 0 0,0 0 0 0 0,6 17 0 0 0,-6-23-61 0 0,0 0 0 0 0,0 0 0 0 0,1 0 0 0 0,-1 0 0 0 0,1 0 0 0 0,0-1 0 0 0,-1 1-1 0 0,2-1 1 0 0,-1 0 0 0 0,0 0 0 0 0,1 0 0 0 0,-1 0 0 0 0,1 0 0 0 0,0-1 0 0 0,0 0 0 0 0,0 0 0 0 0,0 0 0 0 0,0 0-1 0 0,1 0 1 0 0,-1-1 0 0 0,8 2 0 0 0,-2-2-383 0 0,0 0 0 0 0,1 0 0 0 0,0-1 0 0 0,-1 0 0 0 0,1-1 0 0 0,-1 0 0 0 0,0-1 0 0 0,14-4 0 0 0,11-3-976 0 0</inkml:trace>
  <inkml:trace contextRef="#ctx0" brushRef="#br0" timeOffset="1">716 574 21455 0 0,'0'0'1043'0'0,"2"1"-458"0"0,-1 1-380 0 0,18 4 285 0 0,-17-5-461 0 0,10 2-67 0 0,1 0-1 0 0,-1-1 0 0 0,1 0 1 0 0,23 1-1 0 0,-29-2-25 0 0,0 0 0 0 0,0 0 1 0 0,0 1-1 0 0,0 0 0 0 0,0 1 0 0 0,-1 0 1 0 0,1 0-1 0 0,-1 0 0 0 0,0 1 0 0 0,6 4 1 0 0,-9-6 126 0 0,0 1 1 0 0,-1-1-1 0 0,1 1 1 0 0,-1 0-1 0 0,0 0 1 0 0,1 0-1 0 0,-1 0 1 0 0,-1 0-1 0 0,1 0 1 0 0,0 0-1 0 0,-1 1 1 0 0,0-1-1 0 0,0 1 1 0 0,0-1-1 0 0,0 1 1 0 0,0-1-1 0 0,-1 1 1 0 0,1 0-1 0 0,-1-1 1 0 0,0 1-1 0 0,0 0 1 0 0,0-1-1 0 0,-1 1 1 0 0,-1 6-1 0 0,0 0-26 0 0,-1 1-1 0 0,0-1 1 0 0,-1 0-1 0 0,0 0 0 0 0,-1 0 1 0 0,0 0-1 0 0,-6 9 0 0 0,-7 11 50 0 0,-24 54 1 0 0,36-71-84 0 0,3-7 19 0 0,1 0 0 0 0,0 0 0 0 0,0 0 0 0 0,0 1 0 0 0,1-1 0 0 0,0 0 0 0 0,0 1 0 0 0,0 0 0 0 0,1 9 0 0 0,0-14-11 0 0,1 0 1 0 0,-1 1 0 0 0,0-1-1 0 0,1 0 1 0 0,0 0-1 0 0,-1 0 1 0 0,1 1-1 0 0,0-1 1 0 0,0 0-1 0 0,0 0 1 0 0,0 0-1 0 0,1 0 1 0 0,-1-1-1 0 0,0 1 1 0 0,1 0-1 0 0,-1 0 1 0 0,1-1 0 0 0,0 1-1 0 0,0-1 1 0 0,-1 0-1 0 0,1 1 1 0 0,0-1-1 0 0,0 0 1 0 0,0 0-1 0 0,0 0 1 0 0,1 0-1 0 0,-1 0 1 0 0,0-1-1 0 0,0 1 1 0 0,4 0 0 0 0,22 2 205 0 0,1-1 0 0 0,-1-2 1 0 0,0-1-1 0 0,49-6 0 0 0,-51 1-738 0 0,-1 0-1 0 0,1-2 1 0 0,-1 0-1 0 0,0-2 0 0 0,38-21 1 0 0,-18 6-7997 0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161"/>
    </inkml:context>
    <inkml:brush xml:id="br0">
      <inkml:brushProperty name="width" value="0.1" units="cm"/>
      <inkml:brushProperty name="height" value="0.1" units="cm"/>
      <inkml:brushProperty name="color" value="#FF0066"/>
    </inkml:brush>
  </inkml:definitions>
  <inkml:trace contextRef="#ctx0" brushRef="#br0">778 157 6912 0 0,'0'0'314'0'0,"0"-4"104"0"0,0-4 353 0 0,1 1 0 0 0,0-1 0 0 0,2-8 0 0 0,-3 12 306 0 0,0 1 1 0 0,0 0 0 0 0,0 0 0 0 0,0 0 0 0 0,-1 0 0 0 0,1 0-1 0 0,-1-1 1 0 0,-2-4 0 0 0,0-7 1029 0 0,2 11-2030 0 0,0 1 0 0 0,0 0-1 0 0,0-1 1 0 0,0 1 0 0 0,-1 0-1 0 0,1 0 1 0 0,-1 0 0 0 0,0 0-1 0 0,0 0 1 0 0,0 0 0 0 0,0 1-1 0 0,0-1 1 0 0,-1 1 0 0 0,-5-5-1 0 0,6 5-37 0 0,0 0 0 0 0,0 1 0 0 0,-1-1 0 0 0,1 1-1 0 0,-1 0 1 0 0,0-1 0 0 0,1 1 0 0 0,-1 0 0 0 0,0 1 0 0 0,1-1 0 0 0,-1 0-1 0 0,0 1 1 0 0,0-1 0 0 0,0 1 0 0 0,0 0 0 0 0,0 0 0 0 0,1 0-1 0 0,-6 1 1 0 0,-9 4-43 0 0,0 1 0 0 0,0 0 1 0 0,1 1-1 0 0,0 0 0 0 0,0 1 0 0 0,1 1 0 0 0,-17 13 0 0 0,13-6-10 0 0,1 0-1 0 0,0 1 1 0 0,1 0-1 0 0,-22 31 1 0 0,12-10-26 0 0,-33 64 0 0 0,-12 45-16 0 0,39-77 47 0 0,-4 4-44 0 0,-70 158-884 0 0,38-36-1470 0 0,62-170 2127 0 0,1 1 1 0 0,1 0-1 0 0,1-1 1 0 0,1 1-1 0 0,2 41 1 0 0,1-62 269 0 0,0 1 0 0 0,1-1 1 0 0,0 0-1 0 0,1 0 0 0 0,-1 0 1 0 0,1 0-1 0 0,0 0 0 0 0,1 0 1 0 0,-1 0-1 0 0,1 0 0 0 0,0-1 1 0 0,8 10-1 0 0,-8-11 90 0 0,1-1 0 0 0,0 1 0 0 0,0-1 0 0 0,0 1 0 0 0,0-1 1 0 0,1-1-1 0 0,-1 1 0 0 0,1-1 0 0 0,0 1 0 0 0,-1-1 0 0 0,1 0 0 0 0,0-1 0 0 0,0 0 0 0 0,1 1 1 0 0,8 0-1 0 0,-2-2 100 0 0,1 1 1 0 0,0-2 0 0 0,-1 0-1 0 0,1 0 1 0 0,-1-1-1 0 0,1-1 1 0 0,-1 0 0 0 0,20-7-1 0 0,9-7 418 0 0,43-25-1 0 0,-61 30-400 0 0,9-5-33 0 0,0-2 0 0 0,-1-1 1 0 0,-1-1-1 0 0,40-38 0 0 0,-47 38-119 0 0,67-68 90 0 0,-72 69-121 0 0,0-2 1 0 0,23-36 0 0 0,-26 32 131 0 0,-1 0 0 0 0,-1-1-1 0 0,-1 0 1 0 0,-1-1 0 0 0,-2 0 0 0 0,7-30-1 0 0,-12 35-11 0 0,-1 0 0 0 0,-1 0 0 0 0,-1-1-1 0 0,-1 1 1 0 0,0 0 0 0 0,-2-1 0 0 0,-1 1-1 0 0,-7-28 1 0 0,6 34-55 0 0,0 1 0 0 0,-1-1 0 0 0,-1 1 0 0 0,-1 0 1 0 0,0 1-1 0 0,-1-1 0 0 0,0 1 0 0 0,-1 1 0 0 0,-13-16 0 0 0,9 16-111 0 0,0-1-1 0 0,-1 2 1 0 0,-1 0 0 0 0,-31-21-1 0 0,39 30-157 0 0,-1 0 0 0 0,1 0 0 0 0,-1 0 0 0 0,0 1 0 0 0,0 1-1 0 0,0-1 1 0 0,0 1 0 0 0,-1 1 0 0 0,1-1 0 0 0,0 1-1 0 0,-1 1 1 0 0,1 0 0 0 0,-16 1 0 0 0,9 2-891 0 0,1 1 1 0 0,0 0-1 0 0,0 1 1 0 0,1 1-1 0 0,-1 0 1 0 0,-16 11-1 0 0,8 1-5369 0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3.538"/>
    </inkml:context>
    <inkml:brush xml:id="br0">
      <inkml:brushProperty name="width" value="0.1" units="cm"/>
      <inkml:brushProperty name="height" value="0.1" units="cm"/>
      <inkml:brushProperty name="color" value="#FF0066"/>
    </inkml:brush>
  </inkml:definitions>
  <inkml:trace contextRef="#ctx0" brushRef="#br0">0 0 2760 0 0,'2'1'17573'0'0,"96"48"-15843"0"0,-39-13-1718 0 0,43 28 280 0 0,-90-55-214 0 0,-1 1-1 0 0,15 18 0 0 0,-4-4 51 0 0,104 108 208 0 0,-95-102-478 0 0,-17-17-143 0 0,0 1-1 0 0,-2 0 0 0 0,17 22 0 0 0,-28-34-141 0 0,1 1 1 0 0,0-1-1 0 0,-1 0 0 0 0,1 0 1 0 0,0-1-1 0 0,0 1 0 0 0,4 3 1 0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5.085"/>
    </inkml:context>
    <inkml:brush xml:id="br0">
      <inkml:brushProperty name="width" value="0.1" units="cm"/>
      <inkml:brushProperty name="height" value="0.1" units="cm"/>
      <inkml:brushProperty name="color" value="#FF0066"/>
    </inkml:brush>
  </inkml:definitions>
  <inkml:trace contextRef="#ctx0" brushRef="#br0">8 296 17447 0 0,'0'0'1580'0'0,"1"2"-1296"0"0,1 6-101 0 0,0-1-1 0 0,-1 1 0 0 0,0 0 1 0 0,-1-1-1 0 0,1 1 0 0 0,-1 0 1 0 0,-1-1-1 0 0,1 1 0 0 0,-1 0 1 0 0,-1-1-1 0 0,-2 10 0 0 0,2-8-261 0 0,0 0-1 0 0,1 0 0 0 0,0 0 0 0 0,0 0 0 0 0,1 1 0 0 0,1 10 1 0 0,-1 3-256 0 0,1-12 171 0 0,1 0 1 0 0,0-1-1 0 0,0 1 1 0 0,5 11-1 0 0,-5-16 121 0 0,0-1 75 0 0,0-1 0 0 0,0 0-1 0 0,1 0 1 0 0,-1 0 0 0 0,1 0 0 0 0,0 0 0 0 0,0-1 0 0 0,1 1 0 0 0,-1-1 0 0 0,1 0-1 0 0,5 4 1 0 0,-7-6 32 0 0,0 0 0 0 0,-1 0 0 0 0,1 0-1 0 0,0-1 1 0 0,0 1 0 0 0,0-1 0 0 0,0 1-1 0 0,0-1 1 0 0,0 1 0 0 0,-1-1 0 0 0,1 0-1 0 0,0 0 1 0 0,0 0 0 0 0,0 0 0 0 0,0-1-1 0 0,0 1 1 0 0,0 0 0 0 0,0-1 0 0 0,0 1-1 0 0,0-1 1 0 0,2-1 0 0 0,4-1 116 0 0,-1 0 1 0 0,0-1-1 0 0,-1 0 0 0 0,9-6 0 0 0,-1 0-62 0 0,8-6-25 0 0,-2 0 0 0 0,22-22 1 0 0,14-20-240 0 0,-50 51 108 0 0,-1-1 0 0 0,9-13 0 0 0,6-10-41 0 0,-14 23 90 0 0,0 0 1 0 0,0 0-1 0 0,-1 0 0 0 0,-1-1 1 0 0,6-11-1 0 0,-7 14 59 0 0,0 0 1 0 0,0 1-1 0 0,1-1 0 0 0,-1 1 1 0 0,7-7-1 0 0,8-11 415 0 0,-17 22-263 0 0,1-6 254 0 0,2 9-68 0 0,4 8-320 0 0,-3 2-156 0 0,0 0-1 0 0,0 1 1 0 0,2 13 0 0 0,-3-11-26 0 0,10 22 1 0 0,-3-15 21 0 0,1-1 0 0 0,25 36 0 0 0,-22-35 122 0 0,6 8 148 0 0,-11-21-118 0 0,1-3-64 0 0,22 14-5 0 0,-28-19 32 0 0,6-1-36 0 0,-9 0-6 0 0,1 1-1 0 0,-1-1 1 0 0,0 0 0 0 0,0 0 0 0 0,1-1 0 0 0,-1 1 0 0 0,0 0 0 0 0,0-1-1 0 0,1 1 1 0 0,1-2 0 0 0,-1 1 4 0 0,7-5 48 0 0,-4 3-46 0 0,-1 0 0 0 0,0-1 0 0 0,0 0 0 0 0,0 0 0 0 0,0-1 0 0 0,-1 0 0 0 0,6-6 0 0 0,6-7 1 0 0,-12 14 9 0 0,-1 0 0 0 0,0 0-1 0 0,0-1 1 0 0,0 1 0 0 0,-1-1 0 0 0,4-6-1 0 0,4-9 59 0 0,-5 6-15 0 0,-3 5-56 0 0,44-84 684 0 0,-40 82-429 0 0,-5 9-227 0 0,0 1 0 0 0,-1 0 0 0 0,1-1 0 0 0,0 1 0 0 0,0-1 0 0 0,-1 1-1 0 0,1-1 1 0 0,-1 1 0 0 0,1-1 0 0 0,-1 1 0 0 0,0-1 0 0 0,0 1 0 0 0,1-3 0 0 0,8-46 862 0 0,-9 50-883 0 0,0-1 0 0 0,0 0 0 0 0,0 1 0 0 0,1-1 0 0 0,-1 1 0 0 0,0-1 0 0 0,0 0 0 0 0,0 1 0 0 0,1-1-1 0 0,-1 1 1 0 0,0-1 0 0 0,1 1 0 0 0,-1-1 0 0 0,1 1 0 0 0,0-2 0 0 0,4-5 86 0 0,-4 4-64 0 0,-1 0-49 0 0,0-11 325 0 0,0 13 38 0 0,-2 0-275 0 0,-11-5 43 0 0,-2 1-87 0 0,13 5-49 0 0,-1-1 1 0 0,1 1-1 0 0,0 0 0 0 0,-1 1 0 0 0,1-1 0 0 0,0 0 1 0 0,-1 1-1 0 0,1-1 0 0 0,0 1 0 0 0,-1 0 0 0 0,1 0 1 0 0,0 0-1 0 0,0 0 0 0 0,-2 1 0 0 0,0 0 12 0 0,1 0-1 0 0,-1 0 1 0 0,1 0-1 0 0,-1 1 1 0 0,1-1-1 0 0,0 1 1 0 0,0 0-1 0 0,0 0 1 0 0,1 0-1 0 0,-1 0 1 0 0,1 0-1 0 0,-1 1 1 0 0,1-1-1 0 0,0 1 1 0 0,1-1-1 0 0,-1 1 1 0 0,0 0-1 0 0,1 0 1 0 0,-2 6-1 0 0,-4 12-32 0 0,4-16 28 0 0,1 0 1 0 0,1 1-1 0 0,-1-1 0 0 0,1 0 0 0 0,0 1 1 0 0,1-1-1 0 0,-1 0 0 0 0,2 12 0 0 0,1 3-78 0 0,7 27 0 0 0,-4-20 64 0 0,-4-25 24 0 0,0 1 0 0 0,0 0 0 0 0,1-1 0 0 0,-1 1 0 0 0,4 5 0 0 0,3 9-25 0 0,-6-14 21 0 0,-1 1 0 0 0,0 0 1 0 0,1-1-1 0 0,0 1 0 0 0,0-1 1 0 0,0 0-1 0 0,1 0 0 0 0,-1 0 1 0 0,1 0-1 0 0,0 0 0 0 0,0 0 0 0 0,1-1 1 0 0,-1 1-1 0 0,1-1 0 0 0,0 0 1 0 0,0 0-1 0 0,5 3 0 0 0,18 10-20 0 0,-21-12 18 0 0,-1 0 0 0 0,1-1-1 0 0,0 0 1 0 0,11 4-1 0 0,-9-5 10 0 0,0-1 0 0 0,-1 0 0 0 0,1 0-1 0 0,0-1 1 0 0,0 0 0 0 0,0 0 0 0 0,0-1 0 0 0,14-3 0 0 0,-6-1-18 0 0,0-1 0 0 0,-1-1 1 0 0,0 0-1 0 0,0-1 0 0 0,-1 0 1 0 0,0-2-1 0 0,0 1 0 0 0,-1-2 1 0 0,16-14-1 0 0,-22 17 41 0 0,0 0 0 0 0,-1 0 0 0 0,0-1 0 0 0,0 0 0 0 0,-1 0-1 0 0,0 0 1 0 0,-1 0 0 0 0,1-1 0 0 0,-2 0 0 0 0,4-12 0 0 0,-5 15-1 0 0,-1 5-9 0 0,0 0 0 0 0,0 1 0 0 0,-1-1 0 0 0,1 0 0 0 0,-1 0 0 0 0,1 0 0 0 0,-1 0 0 0 0,0 0 0 0 0,0 0 0 0 0,0 1 0 0 0,0-1 0 0 0,0 0 0 0 0,0 0-1 0 0,0 0 1 0 0,0 0 0 0 0,-1 0 0 0 0,1 0 0 0 0,-2-2 0 0 0,2 3-2 0 0,-1 0 0 0 0,1 1 0 0 0,0-1-1 0 0,0 0 1 0 0,0 0 0 0 0,0 1 0 0 0,0-1-1 0 0,0 0 1 0 0,0 1 0 0 0,0-1 0 0 0,0 0 0 0 0,0 0-1 0 0,0 1 1 0 0,1-1 0 0 0,-1 0 0 0 0,0 0-1 0 0,0 1 1 0 0,1-1 0 0 0,-1 0 0 0 0,1 0 0 0 0,-1 1-3 0 0,0-1 0 0 0,1 1 0 0 0,-1-1 0 0 0,0 1-1 0 0,0 0 1 0 0,1-1 0 0 0,-1 1 0 0 0,0-1 0 0 0,0 1 0 0 0,0-1 0 0 0,0 1 0 0 0,0-1 0 0 0,0 1 0 0 0,0-1 0 0 0,0 1 0 0 0,0-1 0 0 0,0 1 0 0 0,0-1 0 0 0,0 1 0 0 0,0 0 0 0 0,0-1 0 0 0,0 1 0 0 0,0-1 0 0 0,0 1 0 0 0,-1-1 0 0 0,1 1 0 0 0,0-1 0 0 0,0 1 0 0 0,-1 0 0 0 0,1-1 0 0 0,0 1 0 0 0,0-1 0 0 0,-1 1 0 0 0,-1-7 227 0 0,0 12-248 0 0,1 0 0 0 0,0 1 0 0 0,0-1-1 0 0,0 0 1 0 0,1 0 0 0 0,0 0-1 0 0,0 1 1 0 0,0-1 0 0 0,0 0-1 0 0,3 8 1 0 0,0 1-27 0 0,8 17 22 0 0,-8-24 18 0 0,7 15-4 0 0,18 28 0 0 0,-26-47 1 0 0,1-1-1 0 0,-1 1 0 0 0,1-1 0 0 0,0 1 0 0 0,-1-1 0 0 0,1 0 0 0 0,0 0 0 0 0,0 0 0 0 0,1 0 0 0 0,4 1 0 0 0,11 8 59 0 0,-5-4-42 0 0,-9-8-14 0 0,-3-1 3 0 0,5-1-8 0 0,-3 2 14 0 0,0 0 1 0 0,0 0 0 0 0,-1-1-1 0 0,1 0 1 0 0,-1 0 0 0 0,1 0-1 0 0,-1 0 1 0 0,0 0 0 0 0,0-1-1 0 0,0 1 1 0 0,0-1 0 0 0,3-4-1 0 0,2-4 17 0 0,0 0 0 0 0,-1-1 1 0 0,-1 0-1 0 0,0 0 0 0 0,0-1 0 0 0,-1 0 0 0 0,-1 1 0 0 0,0-2 0 0 0,2-13 0 0 0,-6 23-24 0 0,1 0 0 0 0,0 0 0 0 0,0 1-1 0 0,0-1 1 0 0,0 0 0 0 0,0 1-1 0 0,1-1 1 0 0,0 1 0 0 0,0 0-1 0 0,0-1 1 0 0,0 1 0 0 0,0 0-1 0 0,1 0 1 0 0,-1 1 0 0 0,1-1-1 0 0,5-4 1 0 0,-6 7-15 0 0,-1-1 0 0 0,0 1 0 0 0,0 0-1 0 0,0 0 1 0 0,0 0 0 0 0,1 0 0 0 0,-1 0 0 0 0,0 0-1 0 0,0 1 1 0 0,0-1 0 0 0,0 0 0 0 0,0 1 0 0 0,1-1 0 0 0,-1 0-1 0 0,0 1 1 0 0,0-1 0 0 0,0 1 0 0 0,0 0 0 0 0,0-1-1 0 0,0 1 1 0 0,0 0 0 0 0,1 1 0 0 0,5 6-50 0 0,0 0 0 0 0,-1 0-1 0 0,1 1 1 0 0,9 18 0 0 0,-11-18 30 0 0,0 0 1 0 0,1 0-1 0 0,0-1 1 0 0,14 16-1 0 0,-15-19 35 0 0,1-1 0 0 0,0 1 0 0 0,0-1 0 0 0,1 0 0 0 0,-1 0 0 0 0,1-1 0 0 0,0 0 0 0 0,-1 0 0 0 0,1-1 0 0 0,1 0 0 0 0,-1 0 0 0 0,0 0 0 0 0,0-1 0 0 0,1 0 0 0 0,-1-1 0 0 0,1 1 0 0 0,-1-2 0 0 0,1 1 0 0 0,-1-1 0 0 0,0 0 0 0 0,1 0 0 0 0,11-4 0 0 0,-11 2 1 0 0,-1-1 1 0 0,1 1-1 0 0,-1-1 0 0 0,0 0 1 0 0,0-1-1 0 0,7-5 0 0 0,9-7 72 0 0,-11 9 15 0 0,20-20 0 0 0,-22 19-79 0 0,-4 3 3 0 0,-1 1 1 0 0,1-1 0 0 0,-1 0-1 0 0,-1-1 1 0 0,0 1 0 0 0,0-1-1 0 0,5-11 1 0 0,0-4 35 0 0,7-26 1 0 0,-13 40-37 0 0,0-5 14 0 0,0 1-1 0 0,0-1 0 0 0,-2 0 0 0 0,1 0 0 0 0,-1 0 0 0 0,-1 0 0 0 0,-1 0 1 0 0,0 0-1 0 0,0 0 0 0 0,-1 0 0 0 0,-1 1 0 0 0,0-1 0 0 0,-8-19 0 0 0,6 16 29 0 0,4 14-53 0 0,1-1 0 0 0,-1 1 0 0 0,0 0 0 0 0,0-1 0 0 0,0 1-1 0 0,-1 0 1 0 0,1 0 0 0 0,0 0 0 0 0,-1 0 0 0 0,1 0 0 0 0,-1 0 0 0 0,0 0-1 0 0,0 0 1 0 0,-2-1 0 0 0,3 2-5 0 0,0 1 1 0 0,0-1-1 0 0,0 0 0 0 0,0 1 0 0 0,0-1 0 0 0,0 0 1 0 0,-1 1-1 0 0,1 0 0 0 0,0-1 0 0 0,0 1 1 0 0,-1 0-1 0 0,1-1 0 0 0,0 1 0 0 0,-1 0 0 0 0,1 0 1 0 0,0 0-1 0 0,0 0 0 0 0,-1 1 0 0 0,1-1 1 0 0,0 0-1 0 0,-1 0 0 0 0,1 1 0 0 0,0-1 0 0 0,0 1 1 0 0,0-1-1 0 0,-1 1 0 0 0,-1 1 0 0 0,-3 1-58 0 0,-1 1-1 0 0,1 1 1 0 0,-9 6-1 0 0,7-3-9 0 0,0 0 1 0 0,0 0-1 0 0,1 0 0 0 0,0 1 0 0 0,0 0 0 0 0,1 1 1 0 0,-9 16-1 0 0,9-11 85 0 0,0 1 0 0 0,0 0 1 0 0,1-1-1 0 0,-4 29 0 0 0,8-34-16 0 0,0 1 0 0 0,0-1 0 0 0,1 0 0 0 0,1 1 0 0 0,0-1 1 0 0,0 0-1 0 0,1 0 0 0 0,0 0 0 0 0,0 0 0 0 0,1 0 0 0 0,1 0 0 0 0,0 0 0 0 0,0-1 0 0 0,1 0 0 0 0,0 0 0 0 0,0 0 0 0 0,1-1 0 0 0,0 1 0 0 0,1-1 0 0 0,0-1 1 0 0,0 1-1 0 0,1-1 0 0 0,0-1 0 0 0,12 9 0 0 0,4 0 116 0 0,1-2 0 0 0,1 0-1 0 0,0-2 1 0 0,0 0 0 0 0,48 11 0 0 0,-51-17-93 0 0,1-1 0 0 0,29 2 0 0 0,-43-6-120 0 0,1 0 1 0 0,-1-1-1 0 0,0 0 1 0 0,1 0 0 0 0,-1-1-1 0 0,0 0 1 0 0,17-7-1 0 0,-13 4-566 0 0,0-1 0 0 0,-1-1 0 0 0,24-14 0 0 0,-14 3-1282 0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569"/>
    </inkml:context>
    <inkml:brush xml:id="br0">
      <inkml:brushProperty name="width" value="0.1" units="cm"/>
      <inkml:brushProperty name="height" value="0.1" units="cm"/>
      <inkml:brushProperty name="color" value="#FF0066"/>
    </inkml:brush>
  </inkml:definitions>
  <inkml:trace contextRef="#ctx0" brushRef="#br0">1947 158 4144 0 0,'-1'1'191'0'0,"-4"0"-171"0"0,0 1 0 0 0,0-1 1 0 0,0 0-1 0 0,0-1 1 0 0,-1 1-1 0 0,1-1 0 0 0,-6 0 1 0 0,-41-5 2567 0 0,30 2 911 0 0,-172-15 4653 0 0,-101 5-5630 0 0,135 14-2943 0 0,-170 24 1 0 0,277-19 418 0 0,-290 47 665 0 0,311-46-651 0 0,-4 0-17 0 0,1 2 0 0 0,-47 18 1 0 0,-70 25 312 0 0,136-48-318 0 0,-16 10 9 0 0,26-11 12 0 0,0 0 0 0 0,0-1 1 0 0,0 1-1 0 0,0-1 1 0 0,-1 0-1 0 0,1-1 0 0 0,-7 1 1 0 0,12-2 116 0 0,-1 0 30 0 0,-4-4 56 0 0,10-2-74 0 0,0 3-174 0 0,37-35 34 0 0,-9 9 0 0 0,20-15 5 0 0,-18 17 44 0 0,0 0-7 0 0,62-37 0 0 0,-79 53-44 0 0,19-11 85 0 0,-19 12 168 0 0,0 0 1 0 0,0-1-1 0 0,27-26 0 0 0,-35 31-104 0 0,-28 16-116 0 0,-43 22-86 0 0,-123 52-141 0 0,95-30 1056 0 0,88-52-808 0 0,-1 0 0 0 0,1 0 0 0 0,-1 1 0 0 0,1-1 0 0 0,0 1 0 0 0,-3 4 0 0 0,-6 7 280 0 0,11-13-289 0 0,0-1 0 0 0,1 1 1 0 0,-1 0-1 0 0,0 0 0 0 0,0 0 1 0 0,0 0-1 0 0,1 0 0 0 0,-1 0 1 0 0,0 0-1 0 0,1-1 0 0 0,-1 1 0 0 0,0 0 1 0 0,2 1-1 0 0,-2-2-10 0 0,2 5 42 0 0,1-1 0 0 0,-1 0 0 0 0,1 1 0 0 0,0-1 0 0 0,0 0 0 0 0,1 0 0 0 0,-1-1 0 0 0,1 1 0 0 0,0-1 0 0 0,0 1 0 0 0,0-1 0 0 0,1-1 0 0 0,-1 1 0 0 0,9 4 0 0 0,5 0-5 0 0,-1-1 0 0 0,33 8-1 0 0,46 5-356 0 0,130 8 0 0 0,-87-12-2760 0 0,-87-10-2750 0 0,2-4-1680 0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935"/>
    </inkml:context>
    <inkml:brush xml:id="br0">
      <inkml:brushProperty name="width" value="0.1" units="cm"/>
      <inkml:brushProperty name="height" value="0.1" units="cm"/>
      <inkml:brushProperty name="color" value="#FF0066"/>
    </inkml:brush>
  </inkml:definitions>
  <inkml:trace contextRef="#ctx0" brushRef="#br0">110 0 20471 0 0,'0'0'2288'0'0,"-1"2"-1966"0"0,-6 7 153 0 0,5-6-389 0 0,1-1 0 0 0,-1 1-1 0 0,0 0 1 0 0,1-1 0 0 0,0 1 0 0 0,-1 0-1 0 0,0 3 1 0 0,-7 23-12 0 0,-2 6-149 0 0,-3 21 25 0 0,-2 15 186 0 0,7-14-93 0 0,-2 8-108 0 0,-4 113-1 0 0,13-109-1105 0 0,0-5-3296 0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311"/>
    </inkml:context>
    <inkml:brush xml:id="br0">
      <inkml:brushProperty name="width" value="0.1" units="cm"/>
      <inkml:brushProperty name="height" value="0.1" units="cm"/>
      <inkml:brushProperty name="color" value="#FF0066"/>
    </inkml:brush>
  </inkml:definitions>
  <inkml:trace contextRef="#ctx0" brushRef="#br0">36 127 6448 0 0,'0'0'585'0'0,"1"-1"-485"0"0,10-22 1043 0 0,-8 17 1357 0 0,0-1-1 0 0,0 1 1 0 0,6-8-1 0 0,-1 3-1197 0 0,-6 9-1153 0 0,0-1 1 0 0,0 1-1 0 0,0-1 0 0 0,0 1 0 0 0,0 0 1 0 0,1 0-1 0 0,-1 0 0 0 0,4-2 0 0 0,4-3-28 0 0,-8 5-118 0 0,1 1-1 0 0,-1-1 1 0 0,1 0 0 0 0,0 1-1 0 0,0-1 1 0 0,0 1-1 0 0,-1 0 1 0 0,7-1-1 0 0,16-5 34 0 0,-20 5-9 0 0,0 1 0 0 0,0-1 0 0 0,0 1-1 0 0,1 0 1 0 0,-1 0 0 0 0,1 1 0 0 0,-1 0 0 0 0,0 0-1 0 0,1 0 1 0 0,6 1 0 0 0,5 3 98 0 0,0 1 0 0 0,-1 1-1 0 0,0 0 1 0 0,24 13 0 0 0,-36-16-109 0 0,0-1 1 0 0,0 1-1 0 0,0 0 0 0 0,0 0 0 0 0,-1 1 1 0 0,1-1-1 0 0,-1 1 0 0 0,0 0 1 0 0,0 0-1 0 0,0 0 0 0 0,-1 0 0 0 0,1 0 1 0 0,-1 1-1 0 0,2 4 0 0 0,-3-5-15 0 0,0-1-1 0 0,0 0 0 0 0,0 1 1 0 0,-1-1-1 0 0,1 1 0 0 0,-1-1 1 0 0,0 0-1 0 0,0 1 1 0 0,0-1-1 0 0,0 1 0 0 0,-1-1 1 0 0,1 1-1 0 0,-1-1 0 0 0,0 0 1 0 0,0 1-1 0 0,0-1 1 0 0,-1 0-1 0 0,1 0 0 0 0,-1 0 1 0 0,-3 6-1 0 0,-5 3 11 0 0,1-1 1 0 0,-2-1-1 0 0,0 0 1 0 0,0 0-1 0 0,0-1 1 0 0,-1 0-1 0 0,-20 10 0 0 0,-98 42-1714 0 0,130-61 1692 0 0,-91 34-3462 0 0,47-24 1683 0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694"/>
    </inkml:context>
    <inkml:brush xml:id="br0">
      <inkml:brushProperty name="width" value="0.1" units="cm"/>
      <inkml:brushProperty name="height" value="0.1" units="cm"/>
      <inkml:brushProperty name="color" value="#FF0066"/>
    </inkml:brush>
  </inkml:definitions>
  <inkml:trace contextRef="#ctx0" brushRef="#br0">313 0 17191 0 0,'-1'3'388'0'0,"-1"1"-220"0"0,-1 0-1 0 0,0 0 0 0 0,1 0 0 0 0,-1 0 1 0 0,-1 0-1 0 0,-6 6 0 0 0,-28 21 192 0 0,27-23-397 0 0,-64 46 62 0 0,42-31-372 0 0,-44 38 0 0 0,67-51-242 0 0,0 0 0 0 0,1 1 0 0 0,-11 16 1 0 0,20-25 546 0 0,-1-1 1 0 0,1 1 0 0 0,0 0 0 0 0,0 0 0 0 0,0-1 0 0 0,0 1-1 0 0,0 0 1 0 0,1 0 0 0 0,-1-1 0 0 0,0 1 0 0 0,1 0 0 0 0,-1-1 0 0 0,1 1-1 0 0,0 0 1 0 0,0-1 0 0 0,1 4 0 0 0,1-1-41 0 0,-3-3 121 0 0,1 0 0 0 0,0 0 0 0 0,0 0 0 0 0,0 0 0 0 0,0 0 0 0 0,0 0 0 0 0,0 0 0 0 0,1 0 0 0 0,-1 0 0 0 0,0-1 0 0 0,0 1 0 0 0,1 0 1 0 0,-1-1-1 0 0,0 1 0 0 0,1-1 0 0 0,-1 0 0 0 0,0 1 0 0 0,1-1 0 0 0,-1 0 0 0 0,1 0 0 0 0,-1 0 0 0 0,3 0 0 0 0,1 0 192 0 0,0 0-1 0 0,0 0 0 0 0,0-1 1 0 0,0 0-1 0 0,6-1 0 0 0,18-6 989 0 0,-12 3-338 0 0,22-9 0 0 0,-14 3-481 0 0,0-1 0 0 0,-1-1 0 0 0,-1-1 0 0 0,0-1 0 0 0,22-20 0 0 0,-42 33-417 0 0,0-1-1 0 0,-1 0 1 0 0,1 0-1 0 0,-1 0 0 0 0,0 0 1 0 0,1 0-1 0 0,-2-1 1 0 0,1 1-1 0 0,0-1 1 0 0,-1 1-1 0 0,1-1 0 0 0,-1 1 1 0 0,0-1-1 0 0,0 0 1 0 0,0 0-1 0 0,-1 0 1 0 0,1-4-1 0 0,-1 3-991 0 0,0 1 1 0 0,-1 0-1 0 0,0 0 1 0 0,1 0-1 0 0,-3-8 0 0 0,-7-10-6069 0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5.739"/>
    </inkml:context>
    <inkml:brush xml:id="br0">
      <inkml:brushProperty name="width" value="0.1" units="cm"/>
      <inkml:brushProperty name="height" value="0.1" units="cm"/>
      <inkml:brushProperty name="color" value="#FF0066"/>
    </inkml:brush>
  </inkml:definitions>
  <inkml:trace contextRef="#ctx0" brushRef="#br0">1533 103 6912 0 0,'0'0'8664'0'0,"-7"0"-7143"0"0,-101-10 2905 0 0,-175 17-3206 0 0,142 2-240 0 0,-189 38-1 0 0,160-21-793 0 0,-32 6-83 0 0,57-4 185 0 0,133-26-301 0 0,0-1-1 0 0,0 0 0 0 0,0 0 0 0 0,0-1 1 0 0,0-1-1 0 0,-18-2 0 0 0,29 3 24 0 0,1 0 0 0 0,-1 0 0 0 0,0 0 0 0 0,0-1 0 0 0,0 1 0 0 0,1 0 0 0 0,-1 0 0 0 0,0 0 0 0 0,0 0 0 0 0,1-1 0 0 0,-1 1 0 0 0,0 0 0 0 0,0-1-1 0 0,1 1 1 0 0,-1-1 0 0 0,0 1 0 0 0,1-1 0 0 0,-1 1 0 0 0,1-1 0 0 0,-1 1 0 0 0,0-1 0 0 0,1 0 0 0 0,-1 1 0 0 0,1-1 0 0 0,0 0 0 0 0,-1 1 0 0 0,1-1 0 0 0,-1 0 0 0 0,1 0 0 0 0,0 1 0 0 0,0-1-1 0 0,0 0 1 0 0,-1 0 0 0 0,1 1 0 0 0,0-1 0 0 0,0-2 0 0 0,0 1 37 0 0,1-1 0 0 0,-1 0 0 0 0,1 1 0 0 0,-1-1 0 0 0,1 0-1 0 0,0 1 1 0 0,0-1 0 0 0,0 1 0 0 0,0-1 0 0 0,3-3 0 0 0,20-24-448 0 0,-13 16 321 0 0,44-52-243 0 0,-49 59 325 0 0,1 0-1 0 0,0 1 1 0 0,0 0-1 0 0,1 0 1 0 0,12-7 0 0 0,-15 10 106 0 0,0 0 1 0 0,0 0 0 0 0,-1-1 0 0 0,5-4 0 0 0,-5 5 93 0 0,8-4-120 0 0,-2 3-97 0 0,-8 3-124 0 0,-14 14-569 0 0,-12 9 708 0 0,13-13 0 0 0,2-3 107 0 0,1 0 0 0 0,-13 7 0 0 0,14-9-17 0 0,0 0 0 0 0,0 0 0 0 0,1 1 0 0 0,-1 0 0 0 0,-6 7 1 0 0,7-6-132 0 0,0-1 0 0 0,-1 0 1 0 0,1-1-1 0 0,-1 0 1 0 0,-13 7-1 0 0,4-3 147 0 0,13-6-50 0 0,-1 0 0 0 0,1 0-1 0 0,-1 0 1 0 0,1 1 0 0 0,0 0-1 0 0,0 0 1 0 0,0 0 0 0 0,-2 3 0 0 0,4-5 110 0 0,0 2-3 0 0,0 2-124 0 0,0 0 1 0 0,0 0-1 0 0,1 0 0 0 0,-1 0 1 0 0,1 1-1 0 0,1-1 0 0 0,-1 0 1 0 0,1 0-1 0 0,-1 0 0 0 0,1 0 1 0 0,1 0-1 0 0,-1 0 0 0 0,1 0 1 0 0,0 0-1 0 0,0 0 0 0 0,0 0 1 0 0,1-1-1 0 0,0 1 0 0 0,4 4 0 0 0,3 2-28 0 0,24 24-11 0 0,-15-13 11 0 0,2-1-1 0 0,0-1 1 0 0,2-2 0 0 0,0 0-1 0 0,36 22 1 0 0,-32-25-57 0 0,40 18 0 0 0,-54-28-945 0 0,24 6-1 0 0,-28-9-756 0 0,1 0 0 0 0,0-1 1 0 0,12 0-1 0 0,13-1-6265 0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613"/>
    </inkml:context>
    <inkml:brush xml:id="br0">
      <inkml:brushProperty name="width" value="0.1" units="cm"/>
      <inkml:brushProperty name="height" value="0.1" units="cm"/>
      <inkml:brushProperty name="color" value="#FF0066"/>
    </inkml:brush>
  </inkml:definitions>
  <inkml:trace contextRef="#ctx0" brushRef="#br0">455 6 8752 0 0,'-2'-1'6682'0'0,"-5"0"-6332"0"0,0-1 0 0 0,-1 1 0 0 0,1 1-1 0 0,-1-1 1 0 0,1 1 0 0 0,-11 2 0 0 0,-4-2-563 0 0,7 1 184 0 0,-1 1-1 0 0,1 0 1 0 0,-1 1 0 0 0,-25 9 0 0 0,17-5 370 0 0,6-3-64 0 0,9-2-96 0 0,1 0 0 0 0,0 1 0 0 0,-9 4 0 0 0,-11 3 316 0 0,22-8-336 0 0,-1 0 1 0 0,1 0-1 0 0,-1 1 0 0 0,1 0 1 0 0,0 0-1 0 0,-11 8 1 0 0,1 2 221 0 0,10-9-298 0 0,0 1 0 0 0,0-1 1 0 0,1 2-1 0 0,0-1 0 0 0,0 0 0 0 0,0 1 0 0 0,1 0 0 0 0,-1 0 0 0 0,-3 9 0 0 0,2-1 12 0 0,2-8-15 0 0,1 1 0 0 0,0 0 0 0 0,1 0 0 0 0,0 0 0 0 0,0 1 0 0 0,0-1 0 0 0,1 0 0 0 0,0 12 0 0 0,1-12 24 0 0,-1-1-30 0 0,1 0 0 0 0,0 0 1 0 0,0 1-1 0 0,1-1 0 0 0,0 0 1 0 0,0 0-1 0 0,1 0 1 0 0,-1 0-1 0 0,4 8 0 0 0,3 5 146 0 0,-6-15-161 0 0,-1 1 0 0 0,1-1 1 0 0,0 0-1 0 0,0 0 0 0 0,1 0 1 0 0,4 6-1 0 0,4 1 25 0 0,-8-9-68 0 0,0 1 0 0 0,0 0-1 0 0,0 0 1 0 0,0 0 0 0 0,-1 0-1 0 0,1 1 1 0 0,-1-1 0 0 0,3 7-1 0 0,-2-4-12 0 0,0-1-1 0 0,0 0 0 0 0,0 0 1 0 0,1 0-1 0 0,0 0 0 0 0,0 0 1 0 0,0-1-1 0 0,0 1 1 0 0,1-1-1 0 0,7 5 0 0 0,4 5-61 0 0,-12-9-141 0 0,3 4 253 0 0,12-6-5871 0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992"/>
    </inkml:context>
    <inkml:brush xml:id="br0">
      <inkml:brushProperty name="width" value="0.1" units="cm"/>
      <inkml:brushProperty name="height" value="0.1" units="cm"/>
      <inkml:brushProperty name="color" value="#FF0066"/>
    </inkml:brush>
  </inkml:definitions>
  <inkml:trace contextRef="#ctx0" brushRef="#br0">192 0 12872 0 0,'0'0'1164'0'0,"1"2"-894"0"0,0 0-122 0 0,0 0 0 0 0,0 1 0 0 0,0-1 0 0 0,0 0 0 0 0,-1 1 0 0 0,1-1 0 0 0,-1 1 0 0 0,0-1 0 0 0,1 1 0 0 0,-1-1 0 0 0,0 1 0 0 0,-1 3 0 0 0,-7 35-15 0 0,5-33-91 0 0,2-1 0 0 0,-1 2 0 0 0,0 9 0 0 0,2-3 290 0 0,-1-6 43 0 0,1 1 0 0 0,2 12-1 0 0,-1-19-285 0 0,-1-1-1 0 0,1 0 0 0 0,-1 0 1 0 0,1 0-1 0 0,0 0 0 0 0,0 1 0 0 0,0-1 1 0 0,0 0-1 0 0,0-1 0 0 0,0 1 0 0 0,1 0 1 0 0,-1 0-1 0 0,0 0 0 0 0,3 2 0 0 0,5 4 730 0 0,-9-8-799 0 0,0 1 1 0 0,1-1 0 0 0,-1 1 0 0 0,1-1 0 0 0,-1 0 0 0 0,1 1 0 0 0,-1-1 0 0 0,1 0-1 0 0,-1 1 1 0 0,1-1 0 0 0,-1 0 0 0 0,1 1 0 0 0,-1-1 0 0 0,1 0 0 0 0,0 0 0 0 0,-1 0-1 0 0,1 0 1 0 0,0 1 0 0 0,0-1 0 0 0,2 0 42 0 0,0 1 0 0 0,-1-1 0 0 0,1 0 0 0 0,0 1 0 0 0,-1-1 0 0 0,1 0 0 0 0,0-1 1 0 0,-1 1-1 0 0,1 0 0 0 0,-1-1 0 0 0,1 0 0 0 0,0 1 0 0 0,-1-1 0 0 0,1 0 0 0 0,-1 0 0 0 0,1 0 0 0 0,-1-1 0 0 0,0 1 0 0 0,0-1 0 0 0,1 1 0 0 0,-1-1 0 0 0,0 0 0 0 0,0 0 1 0 0,-1 1-1 0 0,1-2 0 0 0,0 1 0 0 0,-1 0 0 0 0,1 0 0 0 0,-1 0 0 0 0,2-3 0 0 0,-1-1-7 0 0,0 1 0 0 0,0-1-1 0 0,0 1 1 0 0,0-1 0 0 0,0-11 0 0 0,-2 15-45 0 0,0 0 0 0 0,0-1 0 0 0,0 1 1 0 0,0 0-1 0 0,-1-1 0 0 0,0 1 0 0 0,1 0 0 0 0,-1 0 1 0 0,0-1-1 0 0,0 1 0 0 0,0 0 0 0 0,0 0 0 0 0,0 0 1 0 0,-1 0-1 0 0,1 0 0 0 0,-1 1 0 0 0,1-1 0 0 0,-2-1 1 0 0,-10-8-43 0 0,1 2 1 0 0,-1 0 0 0 0,-19-10-1 0 0,22 14-223 0 0,-1 1 0 0 0,1 0 0 0 0,-1 1 0 0 0,-16-3 0 0 0,5 0-304 0 0,9 4-537 0 0,1 0 0 0 0,-1 1 1 0 0,-24 1-1 0 0,23 1 616 0 0,-23-1-1310 0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356"/>
    </inkml:context>
    <inkml:brush xml:id="br0">
      <inkml:brushProperty name="width" value="0.1" units="cm"/>
      <inkml:brushProperty name="height" value="0.1" units="cm"/>
      <inkml:brushProperty name="color" value="#FF0066"/>
    </inkml:brush>
  </inkml:definitions>
  <inkml:trace contextRef="#ctx0" brushRef="#br0">271 1 9672 0 0,'0'1'748'0'0,"0"2"-434"0"0,1 0 1 0 0,-1 0 0 0 0,0 0 0 0 0,1 0-1 0 0,-1 0 1 0 0,4 17 7483 0 0,-5-18-7222 0 0,0 2-6 0 0,0 0 0 0 0,-1 0 1 0 0,0 0-1 0 0,0-1 0 0 0,0 1 0 0 0,0-1 0 0 0,0 1 0 0 0,-5 4 1 0 0,-26 24-467 0 0,12-13-407 0 0,-29 28-1724 0 0,-25 27-2091 0 0,54-50 733 0 0,-24 36 0 0 0,35-46-1483 0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736"/>
    </inkml:context>
    <inkml:brush xml:id="br0">
      <inkml:brushProperty name="width" value="0.1" units="cm"/>
      <inkml:brushProperty name="height" value="0.1" units="cm"/>
      <inkml:brushProperty name="color" value="#FF0066"/>
    </inkml:brush>
  </inkml:definitions>
  <inkml:trace contextRef="#ctx0" brushRef="#br0">212 1 15752 0 0,'0'0'1834'0'0,"-2"0"-1183"0"0,-21 4 1092 0 0,20-4-1585 0 0,0 0 1 0 0,-1 0-1 0 0,1 1 1 0 0,0 0-1 0 0,-1-1 1 0 0,1 1-1 0 0,0 0 1 0 0,0 0-1 0 0,-6 3 1 0 0,-1 3-28 0 0,0 0 0 0 0,0 1 0 0 0,1 0 0 0 0,0 0 0 0 0,0 1 0 0 0,1 0 0 0 0,0 0 1 0 0,-9 15-1 0 0,10-13 112 0 0,0 0-1 0 0,0 1 1 0 0,1 0 0 0 0,1 0 0 0 0,-8 23 0 0 0,9-19 3 0 0,1-1 0 0 0,0 1 0 0 0,1 0 0 0 0,1 0 0 0 0,0 0 0 0 0,1 0 0 0 0,3 18 0 0 0,-1-22-178 0 0,0-1-1 0 0,0 0 1 0 0,1 0 0 0 0,1 0-1 0 0,0-1 1 0 0,0 1-1 0 0,1-1 1 0 0,0 0 0 0 0,1 0-1 0 0,13 16 1 0 0,21 18-644 0 0,-40-44 488 0 0,1 0-1 0 0,-1 1 1 0 0,1-1-1 0 0,-1 0 1 0 0,1 0 0 0 0,0 1-1 0 0,-1-1 1 0 0,1 0 0 0 0,0 0-1 0 0,-1 0 1 0 0,1 0 0 0 0,0 0-1 0 0,-1 0 1 0 0,1 0 0 0 0,0 0-1 0 0,-1 0 1 0 0,1 0 0 0 0,0 0-1 0 0,0-1 1 0 0,1 1-226 0 0,10-1-2269 0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130"/>
    </inkml:context>
    <inkml:brush xml:id="br0">
      <inkml:brushProperty name="width" value="0.1" units="cm"/>
      <inkml:brushProperty name="height" value="0.1" units="cm"/>
      <inkml:brushProperty name="color" value="#FF0066"/>
    </inkml:brush>
  </inkml:definitions>
  <inkml:trace contextRef="#ctx0" brushRef="#br0">97 1 20239 0 0,'0'2'928'0'0,"-1"10"-278"0"0,-4 21 0 0 0,-1 1-539 0 0,4-19 769 0 0,-1 0 0 0 0,-1 0 0 0 0,-8 20 0 0 0,-5 20-459 0 0,12-32-946 0 0,-2 0 0 0 0,-16 43 1 0 0,21-60-234 0 0,-1 1 0 0 0,1-1 1 0 0,1 1-1 0 0,-3 13 1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6.563"/>
    </inkml:context>
    <inkml:brush xml:id="br0">
      <inkml:brushProperty name="width" value="0.1" units="cm"/>
      <inkml:brushProperty name="height" value="0.1" units="cm"/>
      <inkml:brushProperty name="color" value="#FF0066"/>
    </inkml:brush>
  </inkml:definitions>
  <inkml:trace contextRef="#ctx0" brushRef="#br0">1 117 9416 0 0,'1'0'430'0'0,"15"1"-150"0"0,-13-1-246 0 0,0 1 0 0 0,1-1 0 0 0,-1 0 0 0 0,0 0 0 0 0,1 0 0 0 0,-1-1 0 0 0,0 1 0 0 0,4-2 0 0 0,0 0 11 0 0,1 1 1 0 0,-1 0-1 0 0,1 0 1 0 0,-1 0-1 0 0,1 1 1 0 0,13 0-1 0 0,45 11 500 0 0,-18-3-360 0 0,150 17 623 0 0,203-1 1 0 0,-59-15 2038 0 0,-56-5-1704 0 0,141 5-903 0 0,-204-14-240 0 0,-104 0 0 0 0,0-4 0 0 0,-42 2 0 0 0,692-56 1263 0 0,-321 52-1010 0 0,-166 9 45 0 0,-92-7 499 0 0,111 0 278 0 0,266-6 1279 0 0,-470 12-1812 0 0,269-12 1699 0 0,-224 5-1605 0 0,-22 0-441 0 0,116-3-97 0 0,-196 11-130 0 0,-26 3-46 0 0,1-2 0 0 0,15-2 1 0 0,2 0-93 0 0,-27 3-180 0 0,0 0 1 0 0,0-1-1 0 0,1 1 0 0 0,-1-1 1 0 0,8-3-1 0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476"/>
    </inkml:context>
    <inkml:brush xml:id="br0">
      <inkml:brushProperty name="width" value="0.1" units="cm"/>
      <inkml:brushProperty name="height" value="0.1" units="cm"/>
      <inkml:brushProperty name="color" value="#FF0066"/>
    </inkml:brush>
  </inkml:definitions>
  <inkml:trace contextRef="#ctx0" brushRef="#br0">302 1 18543 0 0,'0'1'1683'0'0,"0"8"-1378"0"0,0 0-1 0 0,0 0 1 0 0,-1 0-1 0 0,0 0 1 0 0,0-1 0 0 0,-1 1-1 0 0,0 0 1 0 0,-1-1-1 0 0,0 1 1 0 0,-5 10 0 0 0,-12 12 175 0 0,0-1 1 0 0,-35 39 0 0 0,44-57-910 0 0,1 0 0 0 0,1 1 1 0 0,0 0-1 0 0,1 1 0 0 0,-10 21 0 0 0,5-10-645 0 0,-2 0-1 0 0,-1 0 1 0 0,-28 31 0 0 0,37-47 788 0 0,-18 23-930 0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867"/>
    </inkml:context>
    <inkml:brush xml:id="br0">
      <inkml:brushProperty name="width" value="0.1" units="cm"/>
      <inkml:brushProperty name="height" value="0.1" units="cm"/>
      <inkml:brushProperty name="color" value="#FF0066"/>
    </inkml:brush>
  </inkml:definitions>
  <inkml:trace contextRef="#ctx0" brushRef="#br0">575 8 8752 0 0,'-2'-1'7194'0'0,"-1"-1"-6286"0"0,-1 1 1 0 0,0 0-1 0 0,1 0 0 0 0,-1 1 0 0 0,0-1 1 0 0,0 1-1 0 0,0 0 0 0 0,-7 0 0 0 0,-34 5-101 0 0,33-4-411 0 0,-8 3-322 0 0,0 1 1 0 0,1 0-1 0 0,0 1 0 0 0,0 1 0 0 0,1 1 0 0 0,-1 1 1 0 0,2 0-1 0 0,-1 1 0 0 0,-23 19 0 0 0,14-8-122 0 0,1 2-1 0 0,1 0 1 0 0,0 2 0 0 0,-34 46-1 0 0,44-51 137 0 0,1 1-1 0 0,1 1 0 0 0,1 0 1 0 0,0 1-1 0 0,-8 26 0 0 0,16-39-9 0 0,1 0-1 0 0,0 0 0 0 0,1 1 0 0 0,0-1 0 0 0,1 1 0 0 0,0-1 0 0 0,1 1 0 0 0,0 0 0 0 0,0-1 0 0 0,1 1 0 0 0,1 0 0 0 0,0-1 0 0 0,0 0 0 0 0,6 17 0 0 0,-6-23-61 0 0,0 0 0 0 0,0 0 0 0 0,1 0 0 0 0,-1 0 0 0 0,1 0 0 0 0,0-1 0 0 0,-1 1-1 0 0,2-1 1 0 0,-1 0 0 0 0,0 0 0 0 0,1 0 0 0 0,-1 0 0 0 0,1 0 0 0 0,0-1 0 0 0,0 0 0 0 0,0 0 0 0 0,0 0 0 0 0,0 0-1 0 0,1 0 1 0 0,-1-1 0 0 0,8 2 0 0 0,-2-2-383 0 0,0 0 0 0 0,1 0 0 0 0,0-1 0 0 0,-1 0 0 0 0,1-1 0 0 0,-1 0 0 0 0,0-1 0 0 0,14-4 0 0 0,11-3-976 0 0</inkml:trace>
  <inkml:trace contextRef="#ctx0" brushRef="#br0" timeOffset="1">716 574 21455 0 0,'0'0'1043'0'0,"2"1"-458"0"0,-1 1-380 0 0,18 4 285 0 0,-17-5-461 0 0,10 2-67 0 0,1 0-1 0 0,-1-1 0 0 0,1 0 1 0 0,23 1-1 0 0,-29-2-25 0 0,0 0 0 0 0,0 0 1 0 0,0 1-1 0 0,0 0 0 0 0,0 1 0 0 0,-1 0 1 0 0,1 0-1 0 0,-1 0 0 0 0,0 1 0 0 0,6 4 1 0 0,-9-6 126 0 0,0 1 1 0 0,-1-1-1 0 0,1 1 1 0 0,-1 0-1 0 0,0 0 1 0 0,1 0-1 0 0,-1 0 1 0 0,-1 0-1 0 0,1 0 1 0 0,0 0-1 0 0,-1 1 1 0 0,0-1-1 0 0,0 1 1 0 0,0-1-1 0 0,0 1 1 0 0,0-1-1 0 0,-1 1 1 0 0,1 0-1 0 0,-1-1 1 0 0,0 1-1 0 0,0 0 1 0 0,0-1-1 0 0,-1 1 1 0 0,-1 6-1 0 0,0 0-26 0 0,-1 1-1 0 0,0-1 1 0 0,-1 0-1 0 0,0 0 0 0 0,-1 0 1 0 0,0 0-1 0 0,-6 9 0 0 0,-7 11 50 0 0,-24 54 1 0 0,36-71-84 0 0,3-7 19 0 0,1 0 0 0 0,0 0 0 0 0,0 0 0 0 0,0 1 0 0 0,1-1 0 0 0,0 0 0 0 0,0 1 0 0 0,0 0 0 0 0,1 9 0 0 0,0-14-11 0 0,1 0 1 0 0,-1 1 0 0 0,0-1-1 0 0,1 0 1 0 0,0 0-1 0 0,-1 0 1 0 0,1 1-1 0 0,0-1 1 0 0,0 0-1 0 0,0 0 1 0 0,0 0-1 0 0,1 0 1 0 0,-1-1-1 0 0,0 1 1 0 0,1 0-1 0 0,-1 0 1 0 0,1-1 0 0 0,0 1-1 0 0,0-1 1 0 0,-1 0-1 0 0,1 1 1 0 0,0-1-1 0 0,0 0 1 0 0,0 0-1 0 0,0 0 1 0 0,1 0-1 0 0,-1 0 1 0 0,0-1-1 0 0,0 1 1 0 0,4 0 0 0 0,22 2 205 0 0,1-1 0 0 0,-1-2 1 0 0,0-1-1 0 0,49-6 0 0 0,-51 1-738 0 0,-1 0-1 0 0,1-2 1 0 0,-1 0-1 0 0,0-2 0 0 0,38-21 1 0 0,-18 6-7997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7.206"/>
    </inkml:context>
    <inkml:brush xml:id="br0">
      <inkml:brushProperty name="width" value="0.1" units="cm"/>
      <inkml:brushProperty name="height" value="0.1" units="cm"/>
      <inkml:brushProperty name="color" value="#FF0066"/>
    </inkml:brush>
  </inkml:definitions>
  <inkml:trace contextRef="#ctx0" brushRef="#br0">116 0 8752 0 0,'0'3'13197'0'0,"4"111"-10533"0"0,3 38-2566 0 0,-7-132-94 0 0,-12 321 436 0 0,-52 155-322 0 0,59-461-238 0 0,-25 135-2263 0 0,21-133-3233 0 0,3-2-1770 0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186"/>
    </inkml:context>
    <inkml:brush xml:id="br0">
      <inkml:brushProperty name="width" value="0.1" units="cm"/>
      <inkml:brushProperty name="height" value="0.1" units="cm"/>
      <inkml:brushProperty name="color" value="#FF0066"/>
    </inkml:brush>
  </inkml:definitions>
  <inkml:trace contextRef="#ctx0" brushRef="#br0">206 134 16328 0 0,'0'0'1989'0'0,"2"1"-1771"0"0,5 1-111 0 0,0 0 0 0 0,0-1-1 0 0,0 1 1 0 0,0-1 0 0 0,0-1-1 0 0,13 1 1 0 0,46-8 306 0 0,-12 0-97 0 0,817-56 4599 0 0,-348 24-3804 0 0,-411 31-1035 0 0,61-3-46 0 0,-81 8-30 0 0,135-3 0 0 0,79 6 984 0 0,-306 15-920 0 0,-2-9 19 0 0,0 1 1 0 0,-1 0-1 0 0,1-1 0 0 0,-6 9 0 0 0,5-10-23 0 0,0 1 1 0 0,1 0-1 0 0,-1 0 0 0 0,1 0 0 0 0,-1 8 0 0 0,-3 17-245 0 0,2-11-2 0 0,1 0 1 0 0,0 26-1 0 0,-3 60 152 0 0,1 3-2 0 0,-5 176-526 0 0,2 80-319 0 0,23-213 574 0 0,-11-125 265 0 0,12 66-20 0 0,2 19-19 0 0,-13-62 103 0 0,15 65 1 0 0,-17-99-21 0 0,-1 0 1 0 0,0-1 0 0 0,-1 21 0 0 0,1 3-52 0 0,0 44 69 0 0,-2-70-12 0 0,-1 0-1 0 0,-1 0 1 0 0,0 0 0 0 0,-4 15 0 0 0,4-22-14 0 0,0-1 0 0 0,0 0 0 0 0,0-1 0 0 0,-1 1 0 0 0,0 0 1 0 0,0-1-1 0 0,0 0 0 0 0,-1 1 0 0 0,1-1 0 0 0,-1-1 0 0 0,0 1 0 0 0,0 0 0 0 0,0-1 0 0 0,0 0 0 0 0,-1 0 0 0 0,1 0 0 0 0,-1 0 0 0 0,0-1 0 0 0,-7 3 0 0 0,3-2-4 0 0,0-1 0 0 0,0 0 0 0 0,0 0 0 0 0,0-1 0 0 0,0 0 0 0 0,0-1 0 0 0,-1 0 0 0 0,1 0 0 0 0,0-1 0 0 0,-15-2 0 0 0,-23-7 60 0 0,-53-12 216 0 0,-345-66 863 0 0,-53 39 209 0 0,369 43-1085 0 0,-104-3 165 0 0,6 7-321 0 0,-169-4-100 0 0,278 5-12 0 0,-88-6-912 0 0,197 6 495 0 0,1 0 0 0 0,-1-1 1 0 0,1 1-1 0 0,0-2 0 0 0,0 1 0 0 0,0-1 0 0 0,0 0 0 0 0,0-1 1 0 0,1 0-1 0 0,-14-9 0 0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569"/>
    </inkml:context>
    <inkml:brush xml:id="br0">
      <inkml:brushProperty name="width" value="0.1" units="cm"/>
      <inkml:brushProperty name="height" value="0.1" units="cm"/>
      <inkml:brushProperty name="color" value="#FF0066"/>
    </inkml:brush>
  </inkml:definitions>
  <inkml:trace contextRef="#ctx0" brushRef="#br0">1947 158 4144 0 0,'-1'1'191'0'0,"-4"0"-171"0"0,0 1 0 0 0,0-1 1 0 0,0 0-1 0 0,0-1 1 0 0,-1 1-1 0 0,1-1 0 0 0,-6 0 1 0 0,-41-5 2567 0 0,30 2 911 0 0,-172-15 4653 0 0,-101 5-5630 0 0,135 14-2943 0 0,-170 24 1 0 0,277-19 418 0 0,-290 47 665 0 0,311-46-651 0 0,-4 0-17 0 0,1 2 0 0 0,-47 18 1 0 0,-70 25 312 0 0,136-48-318 0 0,-16 10 9 0 0,26-11 12 0 0,0 0 0 0 0,0-1 1 0 0,0 1-1 0 0,0-1 1 0 0,-1 0-1 0 0,1-1 0 0 0,-7 1 1 0 0,12-2 116 0 0,-1 0 30 0 0,-4-4 56 0 0,10-2-74 0 0,0 3-174 0 0,37-35 34 0 0,-9 9 0 0 0,20-15 5 0 0,-18 17 44 0 0,0 0-7 0 0,62-37 0 0 0,-79 53-44 0 0,19-11 85 0 0,-19 12 168 0 0,0 0 1 0 0,0-1-1 0 0,27-26 0 0 0,-35 31-104 0 0,-28 16-116 0 0,-43 22-86 0 0,-123 52-141 0 0,95-30 1056 0 0,88-52-808 0 0,-1 0 0 0 0,1 0 0 0 0,-1 1 0 0 0,1-1 0 0 0,0 1 0 0 0,-3 4 0 0 0,-6 7 280 0 0,11-13-289 0 0,0-1 0 0 0,1 1 1 0 0,-1 0-1 0 0,0 0 0 0 0,0 0 1 0 0,0 0-1 0 0,1 0 0 0 0,-1 0 1 0 0,0 0-1 0 0,1-1 0 0 0,-1 1 0 0 0,0 0 1 0 0,2 1-1 0 0,-2-2-10 0 0,2 5 42 0 0,1-1 0 0 0,-1 0 0 0 0,1 1 0 0 0,0-1 0 0 0,0 0 0 0 0,1 0 0 0 0,-1-1 0 0 0,1 1 0 0 0,0-1 0 0 0,0 1 0 0 0,0-1 0 0 0,1-1 0 0 0,-1 1 0 0 0,9 4 0 0 0,5 0-5 0 0,-1-1 0 0 0,33 8-1 0 0,46 5-356 0 0,130 8 0 0 0,-87-12-2760 0 0,-87-10-2750 0 0,2-4-1680 0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935"/>
    </inkml:context>
    <inkml:brush xml:id="br0">
      <inkml:brushProperty name="width" value="0.1" units="cm"/>
      <inkml:brushProperty name="height" value="0.1" units="cm"/>
      <inkml:brushProperty name="color" value="#FF0066"/>
    </inkml:brush>
  </inkml:definitions>
  <inkml:trace contextRef="#ctx0" brushRef="#br0">110 0 20471 0 0,'0'0'2288'0'0,"-1"2"-1966"0"0,-6 7 153 0 0,5-6-389 0 0,1-1 0 0 0,-1 1-1 0 0,0 0 1 0 0,1-1 0 0 0,0 1 0 0 0,-1 0-1 0 0,0 3 1 0 0,-7 23-12 0 0,-2 6-149 0 0,-3 21 25 0 0,-2 15 186 0 0,7-14-93 0 0,-2 8-108 0 0,-4 113-1 0 0,13-109-1105 0 0,0-5-3296 0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311"/>
    </inkml:context>
    <inkml:brush xml:id="br0">
      <inkml:brushProperty name="width" value="0.1" units="cm"/>
      <inkml:brushProperty name="height" value="0.1" units="cm"/>
      <inkml:brushProperty name="color" value="#FF0066"/>
    </inkml:brush>
  </inkml:definitions>
  <inkml:trace contextRef="#ctx0" brushRef="#br0">36 127 6448 0 0,'0'0'585'0'0,"1"-1"-485"0"0,10-22 1043 0 0,-8 17 1357 0 0,0-1-1 0 0,0 1 1 0 0,6-8-1 0 0,-1 3-1197 0 0,-6 9-1153 0 0,0-1 1 0 0,0 1-1 0 0,0-1 0 0 0,0 1 0 0 0,0 0 1 0 0,1 0-1 0 0,-1 0 0 0 0,4-2 0 0 0,4-3-28 0 0,-8 5-118 0 0,1 1-1 0 0,-1-1 1 0 0,1 0 0 0 0,0 1-1 0 0,0-1 1 0 0,0 1-1 0 0,-1 0 1 0 0,7-1-1 0 0,16-5 34 0 0,-20 5-9 0 0,0 1 0 0 0,0-1 0 0 0,0 1-1 0 0,1 0 1 0 0,-1 0 0 0 0,1 1 0 0 0,-1 0 0 0 0,0 0-1 0 0,1 0 1 0 0,6 1 0 0 0,5 3 98 0 0,0 1 0 0 0,-1 1-1 0 0,0 0 1 0 0,24 13 0 0 0,-36-16-109 0 0,0-1 1 0 0,0 1-1 0 0,0 0 0 0 0,0 0 0 0 0,-1 1 1 0 0,1-1-1 0 0,-1 1 0 0 0,0 0 1 0 0,0 0-1 0 0,0 0 0 0 0,-1 0 0 0 0,1 0 1 0 0,-1 1-1 0 0,2 4 0 0 0,-3-5-15 0 0,0-1-1 0 0,0 0 0 0 0,0 1 1 0 0,-1-1-1 0 0,1 1 0 0 0,-1-1 1 0 0,0 0-1 0 0,0 1 1 0 0,0-1-1 0 0,0 1 0 0 0,-1-1 1 0 0,1 1-1 0 0,-1-1 0 0 0,0 0 1 0 0,0 1-1 0 0,0-1 1 0 0,-1 0-1 0 0,1 0 0 0 0,-1 0 1 0 0,-3 6-1 0 0,-5 3 11 0 0,1-1 1 0 0,-2-1-1 0 0,0 0 1 0 0,0 0-1 0 0,0-1 1 0 0,-1 0-1 0 0,-20 10 0 0 0,-98 42-1714 0 0,130-61 1692 0 0,-91 34-3462 0 0,47-24 1683 0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694"/>
    </inkml:context>
    <inkml:brush xml:id="br0">
      <inkml:brushProperty name="width" value="0.1" units="cm"/>
      <inkml:brushProperty name="height" value="0.1" units="cm"/>
      <inkml:brushProperty name="color" value="#FF0066"/>
    </inkml:brush>
  </inkml:definitions>
  <inkml:trace contextRef="#ctx0" brushRef="#br0">313 0 17191 0 0,'-1'3'388'0'0,"-1"1"-220"0"0,-1 0-1 0 0,0 0 0 0 0,1 0 0 0 0,-1 0 1 0 0,-1 0-1 0 0,-6 6 0 0 0,-28 21 192 0 0,27-23-397 0 0,-64 46 62 0 0,42-31-372 0 0,-44 38 0 0 0,67-51-242 0 0,0 0 0 0 0,1 1 0 0 0,-11 16 1 0 0,20-25 546 0 0,-1-1 1 0 0,1 1 0 0 0,0 0 0 0 0,0 0 0 0 0,0-1 0 0 0,0 1-1 0 0,0 0 1 0 0,1 0 0 0 0,-1-1 0 0 0,0 1 0 0 0,1 0 0 0 0,-1-1 0 0 0,1 1-1 0 0,0 0 1 0 0,0-1 0 0 0,1 4 0 0 0,1-1-41 0 0,-3-3 121 0 0,1 0 0 0 0,0 0 0 0 0,0 0 0 0 0,0 0 0 0 0,0 0 0 0 0,0 0 0 0 0,0 0 0 0 0,1 0 0 0 0,-1 0 0 0 0,0-1 0 0 0,0 1 0 0 0,1 0 1 0 0,-1-1-1 0 0,0 1 0 0 0,1-1 0 0 0,-1 0 0 0 0,0 1 0 0 0,1-1 0 0 0,-1 0 0 0 0,1 0 0 0 0,-1 0 0 0 0,3 0 0 0 0,1 0 192 0 0,0 0-1 0 0,0 0 0 0 0,0-1 1 0 0,0 0-1 0 0,6-1 0 0 0,18-6 989 0 0,-12 3-338 0 0,22-9 0 0 0,-14 3-481 0 0,0-1 0 0 0,-1-1 0 0 0,-1-1 0 0 0,0-1 0 0 0,22-20 0 0 0,-42 33-417 0 0,0-1-1 0 0,-1 0 1 0 0,1 0-1 0 0,-1 0 0 0 0,0 0 1 0 0,1 0-1 0 0,-2-1 1 0 0,1 1-1 0 0,0-1 1 0 0,-1 1-1 0 0,1-1 0 0 0,-1 1 1 0 0,0-1-1 0 0,0 0 1 0 0,0 0-1 0 0,-1 0 1 0 0,1-4-1 0 0,-1 3-991 0 0,0 1 1 0 0,-1 0-1 0 0,0 0 1 0 0,1 0-1 0 0,-3-8 0 0 0,-7-10-6069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5.739"/>
    </inkml:context>
    <inkml:brush xml:id="br0">
      <inkml:brushProperty name="width" value="0.1" units="cm"/>
      <inkml:brushProperty name="height" value="0.1" units="cm"/>
      <inkml:brushProperty name="color" value="#FF0066"/>
    </inkml:brush>
  </inkml:definitions>
  <inkml:trace contextRef="#ctx0" brushRef="#br0">1533 103 6912 0 0,'0'0'8664'0'0,"-7"0"-7143"0"0,-101-10 2905 0 0,-175 17-3206 0 0,142 2-240 0 0,-189 38-1 0 0,160-21-793 0 0,-32 6-83 0 0,57-4 185 0 0,133-26-301 0 0,0-1-1 0 0,0 0 0 0 0,0 0 0 0 0,0-1 1 0 0,0-1-1 0 0,-18-2 0 0 0,29 3 24 0 0,1 0 0 0 0,-1 0 0 0 0,0 0 0 0 0,0-1 0 0 0,0 1 0 0 0,1 0 0 0 0,-1 0 0 0 0,0 0 0 0 0,0 0 0 0 0,1-1 0 0 0,-1 1 0 0 0,0 0 0 0 0,0-1-1 0 0,1 1 1 0 0,-1-1 0 0 0,0 1 0 0 0,1-1 0 0 0,-1 1 0 0 0,1-1 0 0 0,-1 1 0 0 0,0-1 0 0 0,1 0 0 0 0,-1 1 0 0 0,1-1 0 0 0,0 0 0 0 0,-1 1 0 0 0,1-1 0 0 0,-1 0 0 0 0,1 0 0 0 0,0 1 0 0 0,0-1-1 0 0,0 0 1 0 0,-1 0 0 0 0,1 1 0 0 0,0-1 0 0 0,0-2 0 0 0,0 1 37 0 0,1-1 0 0 0,-1 0 0 0 0,1 1 0 0 0,-1-1 0 0 0,1 0-1 0 0,0 1 1 0 0,0-1 0 0 0,0 1 0 0 0,0-1 0 0 0,3-3 0 0 0,20-24-448 0 0,-13 16 321 0 0,44-52-243 0 0,-49 59 325 0 0,1 0-1 0 0,0 1 1 0 0,0 0-1 0 0,1 0 1 0 0,12-7 0 0 0,-15 10 106 0 0,0 0 1 0 0,0 0 0 0 0,-1-1 0 0 0,5-4 0 0 0,-5 5 93 0 0,8-4-120 0 0,-2 3-97 0 0,-8 3-124 0 0,-14 14-569 0 0,-12 9 708 0 0,13-13 0 0 0,2-3 107 0 0,1 0 0 0 0,-13 7 0 0 0,14-9-17 0 0,0 0 0 0 0,0 0 0 0 0,1 1 0 0 0,-1 0 0 0 0,-6 7 1 0 0,7-6-132 0 0,0-1 0 0 0,-1 0 1 0 0,1-1-1 0 0,-1 0 1 0 0,-13 7-1 0 0,4-3 147 0 0,13-6-50 0 0,-1 0 0 0 0,1 0-1 0 0,-1 0 1 0 0,1 1 0 0 0,0 0-1 0 0,0 0 1 0 0,0 0 0 0 0,-2 3 0 0 0,4-5 110 0 0,0 2-3 0 0,0 2-124 0 0,0 0 1 0 0,0 0-1 0 0,1 0 0 0 0,-1 0 1 0 0,1 1-1 0 0,1-1 0 0 0,-1 0 1 0 0,1 0-1 0 0,-1 0 0 0 0,1 0 1 0 0,1 0-1 0 0,-1 0 0 0 0,1 0 1 0 0,0 0-1 0 0,0 0 0 0 0,0 0 1 0 0,1-1-1 0 0,0 1 0 0 0,4 4 0 0 0,3 2-28 0 0,24 24-11 0 0,-15-13 11 0 0,2-1-1 0 0,0-1 1 0 0,2-2 0 0 0,0 0-1 0 0,36 22 1 0 0,-32-25-57 0 0,40 18 0 0 0,-54-28-945 0 0,24 6-1 0 0,-28-9-756 0 0,1 0 0 0 0,0-1 1 0 0,12 0-1 0 0,13-1-6265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8.790"/>
    </inkml:context>
    <inkml:brush xml:id="br0">
      <inkml:brushProperty name="width" value="0.1" units="cm"/>
      <inkml:brushProperty name="height" value="0.1" units="cm"/>
      <inkml:brushProperty name="color" value="#FF0066"/>
    </inkml:brush>
  </inkml:definitions>
  <inkml:trace contextRef="#ctx0" brushRef="#br0">450 127 5984 0 0,'-8'-4'4102'0'0,"8"4"-4001"0"0,0 0 1 0 0,0-1-1 0 0,0 1 1 0 0,0 0-1 0 0,0 0 1 0 0,0-1-1 0 0,0 1 1 0 0,0 0-1 0 0,0 0 1 0 0,1-3 811 0 0,-1 3-811 0 0,0-1 151 0 0,1 0 0 0 0,-1 1 0 0 0,0-1 0 0 0,0 0 0 0 0,0 0 0 0 0,0 0 0 0 0,0 1 0 0 0,1-1 0 0 0,-2 0 0 0 0,1 0 0 0 0,0 0 0 0 0,0 0 0 0 0,0-1 0 0 0,-1-3 106 0 0,-1-1 0 0 0,0 1-1 0 0,1-1 1 0 0,-2 1-1 0 0,1 0 1 0 0,0 0 0 0 0,-1 0-1 0 0,0 0 1 0 0,0 0 0 0 0,-1 1-1 0 0,1-1 1 0 0,-1 1 0 0 0,-8-7-1 0 0,7 7-257 0 0,0 1 0 0 0,0 0 0 0 0,-1 0 0 0 0,1 0 0 0 0,-1 1 0 0 0,0-1 1 0 0,0 1-1 0 0,0 1 0 0 0,0-1 0 0 0,0 1 0 0 0,0 0 0 0 0,-10 0 0 0 0,1 1-10 0 0,1 1 0 0 0,-1 1-1 0 0,1 0 1 0 0,-19 6 0 0 0,18-4-117 0 0,2 1 0 0 0,-19 9 0 0 0,16-7 12 0 0,5-2 14 0 0,1 1 0 0 0,-1 0 1 0 0,2 1-1 0 0,-1 0 0 0 0,1 0 0 0 0,0 1 0 0 0,0 0 0 0 0,1 1 0 0 0,0-1 0 0 0,1 2 0 0 0,0-1 0 0 0,0 1 0 0 0,1 0 0 0 0,0 1 1 0 0,-6 15-1 0 0,10-20 12 0 0,0-1 0 0 0,1 1 0 0 0,0 0 0 0 0,0 0 0 0 0,0-1 0 0 0,1 1 0 0 0,0 0 0 0 0,0 0 0 0 0,0 0 0 0 0,1 0 0 0 0,0-1 0 0 0,0 1 0 0 0,0 0 1 0 0,1-1-1 0 0,0 1 0 0 0,0-1 0 0 0,3 6 0 0 0,2 4 161 0 0,2 0 1 0 0,0-1-1 0 0,0 0 0 0 0,19 21 1 0 0,-16-22-1 0 0,0-1 0 0 0,1 0 0 0 0,15 10 0 0 0,-3-1-161 0 0,16 11-55 0 0,28 7-822 0 0,-60-34 417 0 0,1-1-1 0 0,0-1 1 0 0,1 1 0 0 0,-1-2 0 0 0,15 3-1 0 0,-5-4-4633 0 0,-4-1-1575 0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613"/>
    </inkml:context>
    <inkml:brush xml:id="br0">
      <inkml:brushProperty name="width" value="0.1" units="cm"/>
      <inkml:brushProperty name="height" value="0.1" units="cm"/>
      <inkml:brushProperty name="color" value="#FF0066"/>
    </inkml:brush>
  </inkml:definitions>
  <inkml:trace contextRef="#ctx0" brushRef="#br0">455 6 8752 0 0,'-2'-1'6682'0'0,"-5"0"-6332"0"0,0-1 0 0 0,-1 1 0 0 0,1 1-1 0 0,-1-1 1 0 0,1 1 0 0 0,-11 2 0 0 0,-4-2-563 0 0,7 1 184 0 0,-1 1-1 0 0,1 0 1 0 0,-1 1 0 0 0,-25 9 0 0 0,17-5 370 0 0,6-3-64 0 0,9-2-96 0 0,1 0 0 0 0,0 1 0 0 0,-9 4 0 0 0,-11 3 316 0 0,22-8-336 0 0,-1 0 1 0 0,1 0-1 0 0,-1 1 0 0 0,1 0 1 0 0,0 0-1 0 0,-11 8 1 0 0,1 2 221 0 0,10-9-298 0 0,0 1 0 0 0,0-1 1 0 0,1 2-1 0 0,0-1 0 0 0,0 0 0 0 0,0 1 0 0 0,1 0 0 0 0,-1 0 0 0 0,-3 9 0 0 0,2-1 12 0 0,2-8-15 0 0,1 1 0 0 0,0 0 0 0 0,1 0 0 0 0,0 0 0 0 0,0 1 0 0 0,0-1 0 0 0,1 0 0 0 0,0 12 0 0 0,1-12 24 0 0,-1-1-30 0 0,1 0 0 0 0,0 0 1 0 0,0 1-1 0 0,1-1 0 0 0,0 0 1 0 0,0 0-1 0 0,1 0 1 0 0,-1 0-1 0 0,4 8 0 0 0,3 5 146 0 0,-6-15-161 0 0,-1 1 0 0 0,1-1 1 0 0,0 0-1 0 0,0 0 0 0 0,1 0 1 0 0,4 6-1 0 0,4 1 25 0 0,-8-9-68 0 0,0 1 0 0 0,0 0-1 0 0,0 0 1 0 0,0 0 0 0 0,-1 0-1 0 0,1 1 1 0 0,-1-1 0 0 0,3 7-1 0 0,-2-4-12 0 0,0-1-1 0 0,0 0 0 0 0,0 0 1 0 0,1 0-1 0 0,0 0 0 0 0,0 0 1 0 0,0-1-1 0 0,0 1 1 0 0,1-1-1 0 0,7 5 0 0 0,4 5-61 0 0,-12-9-141 0 0,3 4 253 0 0,12-6-5871 0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992"/>
    </inkml:context>
    <inkml:brush xml:id="br0">
      <inkml:brushProperty name="width" value="0.1" units="cm"/>
      <inkml:brushProperty name="height" value="0.1" units="cm"/>
      <inkml:brushProperty name="color" value="#FF0066"/>
    </inkml:brush>
  </inkml:definitions>
  <inkml:trace contextRef="#ctx0" brushRef="#br0">192 0 12872 0 0,'0'0'1164'0'0,"1"2"-894"0"0,0 0-122 0 0,0 0 0 0 0,0 1 0 0 0,0-1 0 0 0,0 0 0 0 0,-1 1 0 0 0,1-1 0 0 0,-1 1 0 0 0,0-1 0 0 0,1 1 0 0 0,-1-1 0 0 0,0 1 0 0 0,-1 3 0 0 0,-7 35-15 0 0,5-33-91 0 0,2-1 0 0 0,-1 2 0 0 0,0 9 0 0 0,2-3 290 0 0,-1-6 43 0 0,1 1 0 0 0,2 12-1 0 0,-1-19-285 0 0,-1-1-1 0 0,1 0 0 0 0,-1 0 1 0 0,1 0-1 0 0,0 0 0 0 0,0 1 0 0 0,0-1 1 0 0,0 0-1 0 0,0-1 0 0 0,0 1 0 0 0,1 0 1 0 0,-1 0-1 0 0,0 0 0 0 0,3 2 0 0 0,5 4 730 0 0,-9-8-799 0 0,0 1 1 0 0,1-1 0 0 0,-1 1 0 0 0,1-1 0 0 0,-1 0 0 0 0,1 1 0 0 0,-1-1 0 0 0,1 0-1 0 0,-1 1 1 0 0,1-1 0 0 0,-1 0 0 0 0,1 1 0 0 0,-1-1 0 0 0,1 0 0 0 0,0 0 0 0 0,-1 0-1 0 0,1 0 1 0 0,0 1 0 0 0,0-1 0 0 0,2 0 42 0 0,0 1 0 0 0,-1-1 0 0 0,1 0 0 0 0,0 1 0 0 0,-1-1 0 0 0,1 0 0 0 0,0-1 1 0 0,-1 1-1 0 0,1 0 0 0 0,-1-1 0 0 0,1 0 0 0 0,0 1 0 0 0,-1-1 0 0 0,1 0 0 0 0,-1 0 0 0 0,1 0 0 0 0,-1-1 0 0 0,0 1 0 0 0,0-1 0 0 0,1 1 0 0 0,-1-1 0 0 0,0 0 0 0 0,0 0 1 0 0,-1 1-1 0 0,1-2 0 0 0,0 1 0 0 0,-1 0 0 0 0,1 0 0 0 0,-1 0 0 0 0,2-3 0 0 0,-1-1-7 0 0,0 1 0 0 0,0-1-1 0 0,0 1 1 0 0,0-1 0 0 0,0-11 0 0 0,-2 15-45 0 0,0 0 0 0 0,0-1 0 0 0,0 1 1 0 0,0 0-1 0 0,-1-1 0 0 0,0 1 0 0 0,1 0 0 0 0,-1 0 1 0 0,0-1-1 0 0,0 1 0 0 0,0 0 0 0 0,0 0 0 0 0,0 0 1 0 0,-1 0-1 0 0,1 0 0 0 0,-1 1 0 0 0,1-1 0 0 0,-2-1 1 0 0,-10-8-43 0 0,1 2 1 0 0,-1 0 0 0 0,-19-10-1 0 0,22 14-223 0 0,-1 1 0 0 0,1 0 0 0 0,-1 1 0 0 0,-16-3 0 0 0,5 0-304 0 0,9 4-537 0 0,1 0 0 0 0,-1 1 1 0 0,-24 1-1 0 0,23 1 616 0 0,-23-1-1310 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356"/>
    </inkml:context>
    <inkml:brush xml:id="br0">
      <inkml:brushProperty name="width" value="0.1" units="cm"/>
      <inkml:brushProperty name="height" value="0.1" units="cm"/>
      <inkml:brushProperty name="color" value="#FF0066"/>
    </inkml:brush>
  </inkml:definitions>
  <inkml:trace contextRef="#ctx0" brushRef="#br0">271 1 9672 0 0,'0'1'748'0'0,"0"2"-434"0"0,1 0 1 0 0,-1 0 0 0 0,0 0 0 0 0,1 0-1 0 0,-1 0 1 0 0,4 17 7483 0 0,-5-18-7222 0 0,0 2-6 0 0,0 0 0 0 0,-1 0 1 0 0,0 0-1 0 0,0-1 0 0 0,0 1 0 0 0,0-1 0 0 0,0 1 0 0 0,-5 4 1 0 0,-26 24-467 0 0,12-13-407 0 0,-29 28-1724 0 0,-25 27-2091 0 0,54-50 733 0 0,-24 36 0 0 0,35-46-1483 0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736"/>
    </inkml:context>
    <inkml:brush xml:id="br0">
      <inkml:brushProperty name="width" value="0.1" units="cm"/>
      <inkml:brushProperty name="height" value="0.1" units="cm"/>
      <inkml:brushProperty name="color" value="#FF0066"/>
    </inkml:brush>
  </inkml:definitions>
  <inkml:trace contextRef="#ctx0" brushRef="#br0">212 1 15752 0 0,'0'0'1834'0'0,"-2"0"-1183"0"0,-21 4 1092 0 0,20-4-1585 0 0,0 0 1 0 0,-1 0-1 0 0,1 1 1 0 0,0 0-1 0 0,-1-1 1 0 0,1 1-1 0 0,0 0 1 0 0,0 0-1 0 0,-6 3 1 0 0,-1 3-28 0 0,0 0 0 0 0,0 1 0 0 0,1 0 0 0 0,0 0 0 0 0,0 1 0 0 0,1 0 0 0 0,0 0 1 0 0,-9 15-1 0 0,10-13 112 0 0,0 0-1 0 0,0 1 1 0 0,1 0 0 0 0,1 0 0 0 0,-8 23 0 0 0,9-19 3 0 0,1-1 0 0 0,0 1 0 0 0,1 0 0 0 0,1 0 0 0 0,0 0 0 0 0,1 0 0 0 0,3 18 0 0 0,-1-22-178 0 0,0-1-1 0 0,0 0 1 0 0,1 0 0 0 0,1 0-1 0 0,0-1 1 0 0,0 1-1 0 0,1-1 1 0 0,0 0 0 0 0,1 0-1 0 0,13 16 1 0 0,21 18-644 0 0,-40-44 488 0 0,1 0-1 0 0,-1 1 1 0 0,1-1-1 0 0,-1 0 1 0 0,1 0 0 0 0,0 1-1 0 0,-1-1 1 0 0,1 0 0 0 0,0 0-1 0 0,-1 0 1 0 0,1 0 0 0 0,0 0-1 0 0,-1 0 1 0 0,1 0 0 0 0,0 0-1 0 0,-1 0 1 0 0,1 0 0 0 0,0 0-1 0 0,0-1 1 0 0,1 1-226 0 0,10-1-2269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130"/>
    </inkml:context>
    <inkml:brush xml:id="br0">
      <inkml:brushProperty name="width" value="0.1" units="cm"/>
      <inkml:brushProperty name="height" value="0.1" units="cm"/>
      <inkml:brushProperty name="color" value="#FF0066"/>
    </inkml:brush>
  </inkml:definitions>
  <inkml:trace contextRef="#ctx0" brushRef="#br0">97 1 20239 0 0,'0'2'928'0'0,"-1"10"-278"0"0,-4 21 0 0 0,-1 1-539 0 0,4-19 769 0 0,-1 0 0 0 0,-1 0 0 0 0,-8 20 0 0 0,-5 20-459 0 0,12-32-946 0 0,-2 0 0 0 0,-16 43 1 0 0,21-60-234 0 0,-1 1 0 0 0,1-1 1 0 0,1 1-1 0 0,-3 13 1 0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476"/>
    </inkml:context>
    <inkml:brush xml:id="br0">
      <inkml:brushProperty name="width" value="0.1" units="cm"/>
      <inkml:brushProperty name="height" value="0.1" units="cm"/>
      <inkml:brushProperty name="color" value="#FF0066"/>
    </inkml:brush>
  </inkml:definitions>
  <inkml:trace contextRef="#ctx0" brushRef="#br0">302 1 18543 0 0,'0'1'1683'0'0,"0"8"-1378"0"0,0 0-1 0 0,0 0 1 0 0,-1 0-1 0 0,0 0 1 0 0,0-1 0 0 0,-1 1-1 0 0,0 0 1 0 0,-1-1-1 0 0,0 1 1 0 0,-5 10 0 0 0,-12 12 175 0 0,0-1 1 0 0,-35 39 0 0 0,44-57-910 0 0,1 0 0 0 0,1 1 1 0 0,0 0-1 0 0,1 1 0 0 0,-10 21 0 0 0,5-10-645 0 0,-2 0-1 0 0,-1 0 1 0 0,-28 31 0 0 0,37-47 788 0 0,-18 23-930 0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867"/>
    </inkml:context>
    <inkml:brush xml:id="br0">
      <inkml:brushProperty name="width" value="0.1" units="cm"/>
      <inkml:brushProperty name="height" value="0.1" units="cm"/>
      <inkml:brushProperty name="color" value="#FF0066"/>
    </inkml:brush>
  </inkml:definitions>
  <inkml:trace contextRef="#ctx0" brushRef="#br0">575 8 8752 0 0,'-2'-1'7194'0'0,"-1"-1"-6286"0"0,-1 1 1 0 0,0 0-1 0 0,1 0 0 0 0,-1 1 0 0 0,0-1 1 0 0,0 1-1 0 0,0 0 0 0 0,-7 0 0 0 0,-34 5-101 0 0,33-4-411 0 0,-8 3-322 0 0,0 1 1 0 0,1 0-1 0 0,0 1 0 0 0,0 1 0 0 0,1 1 0 0 0,-1 1 1 0 0,2 0-1 0 0,-1 1 0 0 0,-23 19 0 0 0,14-8-122 0 0,1 2-1 0 0,1 0 1 0 0,0 2 0 0 0,-34 46-1 0 0,44-51 137 0 0,1 1-1 0 0,1 1 0 0 0,1 0 1 0 0,0 1-1 0 0,-8 26 0 0 0,16-39-9 0 0,1 0-1 0 0,0 0 0 0 0,1 1 0 0 0,0-1 0 0 0,1 1 0 0 0,0-1 0 0 0,1 1 0 0 0,0 0 0 0 0,0-1 0 0 0,1 1 0 0 0,1 0 0 0 0,0-1 0 0 0,0 0 0 0 0,6 17 0 0 0,-6-23-61 0 0,0 0 0 0 0,0 0 0 0 0,1 0 0 0 0,-1 0 0 0 0,1 0 0 0 0,0-1 0 0 0,-1 1-1 0 0,2-1 1 0 0,-1 0 0 0 0,0 0 0 0 0,1 0 0 0 0,-1 0 0 0 0,1 0 0 0 0,0-1 0 0 0,0 0 0 0 0,0 0 0 0 0,0 0 0 0 0,0 0-1 0 0,1 0 1 0 0,-1-1 0 0 0,8 2 0 0 0,-2-2-383 0 0,0 0 0 0 0,1 0 0 0 0,0-1 0 0 0,-1 0 0 0 0,1-1 0 0 0,-1 0 0 0 0,0-1 0 0 0,14-4 0 0 0,11-3-976 0 0</inkml:trace>
  <inkml:trace contextRef="#ctx0" brushRef="#br0" timeOffset="1">716 574 21455 0 0,'0'0'1043'0'0,"2"1"-458"0"0,-1 1-380 0 0,18 4 285 0 0,-17-5-461 0 0,10 2-67 0 0,1 0-1 0 0,-1-1 0 0 0,1 0 1 0 0,23 1-1 0 0,-29-2-25 0 0,0 0 0 0 0,0 0 1 0 0,0 1-1 0 0,0 0 0 0 0,0 1 0 0 0,-1 0 1 0 0,1 0-1 0 0,-1 0 0 0 0,0 1 0 0 0,6 4 1 0 0,-9-6 126 0 0,0 1 1 0 0,-1-1-1 0 0,1 1 1 0 0,-1 0-1 0 0,0 0 1 0 0,1 0-1 0 0,-1 0 1 0 0,-1 0-1 0 0,1 0 1 0 0,0 0-1 0 0,-1 1 1 0 0,0-1-1 0 0,0 1 1 0 0,0-1-1 0 0,0 1 1 0 0,0-1-1 0 0,-1 1 1 0 0,1 0-1 0 0,-1-1 1 0 0,0 1-1 0 0,0 0 1 0 0,0-1-1 0 0,-1 1 1 0 0,-1 6-1 0 0,0 0-26 0 0,-1 1-1 0 0,0-1 1 0 0,-1 0-1 0 0,0 0 0 0 0,-1 0 1 0 0,0 0-1 0 0,-6 9 0 0 0,-7 11 50 0 0,-24 54 1 0 0,36-71-84 0 0,3-7 19 0 0,1 0 0 0 0,0 0 0 0 0,0 0 0 0 0,0 1 0 0 0,1-1 0 0 0,0 0 0 0 0,0 1 0 0 0,0 0 0 0 0,1 9 0 0 0,0-14-11 0 0,1 0 1 0 0,-1 1 0 0 0,0-1-1 0 0,1 0 1 0 0,0 0-1 0 0,-1 0 1 0 0,1 1-1 0 0,0-1 1 0 0,0 0-1 0 0,0 0 1 0 0,0 0-1 0 0,1 0 1 0 0,-1-1-1 0 0,0 1 1 0 0,1 0-1 0 0,-1 0 1 0 0,1-1 0 0 0,0 1-1 0 0,0-1 1 0 0,-1 0-1 0 0,1 1 1 0 0,0-1-1 0 0,0 0 1 0 0,0 0-1 0 0,0 0 1 0 0,1 0-1 0 0,-1 0 1 0 0,0-1-1 0 0,0 1 1 0 0,4 0 0 0 0,22 2 205 0 0,1-1 0 0 0,-1-2 1 0 0,0-1-1 0 0,49-6 0 0 0,-51 1-738 0 0,-1 0-1 0 0,1-2 1 0 0,-1 0-1 0 0,0-2 0 0 0,38-21 1 0 0,-18 6-7997 0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2.946"/>
    </inkml:context>
    <inkml:brush xml:id="br0">
      <inkml:brushProperty name="width" value="0.1" units="cm"/>
      <inkml:brushProperty name="height" value="0.1" units="cm"/>
      <inkml:brushProperty name="color" value="#FF0066"/>
    </inkml:brush>
  </inkml:definitions>
  <inkml:trace contextRef="#ctx0" brushRef="#br0">682 312 16416 0 0,'-46'-41'1749'0'0,"30"25"-1676"0"0,-2 1 0 0 0,-27-19 1 0 0,-99-53 552 0 0,102 64-520 0 0,-68-28-1 0 0,107 50-98 0 0,-101-34 854 0 0,96 32-700 0 0,0 2-1 0 0,-1-1 1 0 0,1 1-1 0 0,-1 0 1 0 0,-12 1-1 0 0,18 0-142 0 0,0 0-1 0 0,0 0 0 0 0,0 1 1 0 0,-1-1-1 0 0,1 1 0 0 0,0 0 1 0 0,0 0-1 0 0,0 0 1 0 0,0 0-1 0 0,0 0 0 0 0,1 1 1 0 0,-1 0-1 0 0,0-1 0 0 0,1 1 1 0 0,-1 0-1 0 0,1 0 1 0 0,-1 0-1 0 0,-2 4 0 0 0,1 0-43 0 0,0 1 0 0 0,0 0 0 0 0,0 1 0 0 0,1-1 0 0 0,0 1 0 0 0,0-1 0 0 0,1 1 0 0 0,0 0 0 0 0,0 0 0 0 0,1 0 0 0 0,0 10 0 0 0,0 9 159 0 0,2 0-1 0 0,4 28 1 0 0,-1-26-32 0 0,38 210 756 0 0,-9-77-677 0 0,-17-70-23 0 0,12 88 130 0 0,-2 200-99 0 0,-26-338-263 0 0,-2 0-1 0 0,-2 0 0 0 0,-10 46 1 0 0,10-70-1131 0 0,4-4-390 0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487"/>
    </inkml:context>
    <inkml:brush xml:id="br0">
      <inkml:brushProperty name="width" value="0.1" units="cm"/>
      <inkml:brushProperty name="height" value="0.1" units="cm"/>
      <inkml:brushProperty name="color" value="#FF0066"/>
    </inkml:brush>
  </inkml:definitions>
  <inkml:trace contextRef="#ctx0" brushRef="#br0">1 166 16559 0 0,'0'0'1499'0'0,"1"-2"-1235"0"0,8-6-96 0 0,0 0-1 0 0,0 1 1 0 0,1 0-1 0 0,0 0 1 0 0,0 1-1 0 0,0 0 1 0 0,1 1 0 0 0,0 1-1 0 0,0-1 1 0 0,0 1-1 0 0,22-4 1 0 0,78-8-94 0 0,-25 10-10 0 0,-61 2-65 0 0,30-6 76 0 0,-40 7-60 0 0,0 0 1 0 0,0 2 0 0 0,0-1 0 0 0,1 2 0 0 0,28 2-1 0 0,-29 1-15 0 0,-4 2 0 0 0,-7-1 9 0 0,0 0 1 0 0,0 1-1 0 0,-1-1 0 0 0,1 1 0 0 0,-1 0 0 0 0,0 0 0 0 0,-1 0 0 0 0,1 0 0 0 0,-1 0 0 0 0,0 1 0 0 0,0-1 0 0 0,-1 0 0 0 0,2 8 0 0 0,-1 0 70 0 0,-1-1 0 0 0,-1 1-1 0 0,0 0 1 0 0,-3 24-1 0 0,1-6 303 0 0,2 49-1 0 0,1-30-314 0 0,5 14-117 0 0,-5-62 63 0 0,-1-1 0 0 0,1 0 0 0 0,0 1 0 0 0,-1-1 0 0 0,1 0 0 0 0,0 1 0 0 0,0-1 0 0 0,0 0 0 0 0,0 0 0 0 0,1 0 0 0 0,-1 0 0 0 0,0 0 0 0 0,0 0 0 0 0,1 0 0 0 0,-1 0 0 0 0,0-1 0 0 0,3 2 0 0 0,-1-1 1 0 0,0 0-1 0 0,1 0 1 0 0,-1 0-1 0 0,0 0 0 0 0,1-1 1 0 0,-1 1-1 0 0,0-1 1 0 0,1 0-1 0 0,-1 0 1 0 0,1 0-1 0 0,-1-1 0 0 0,0 1 1 0 0,1-1-1 0 0,-1 0 1 0 0,0 0-1 0 0,1 0 0 0 0,3-2 1 0 0,2-1 6 0 0,1-1 0 0 0,-1 0 1 0 0,-1 0-1 0 0,13-10 0 0 0,-1-1 59 0 0,-1-1 0 0 0,0-1 1 0 0,-1 0-1 0 0,-1-2 0 0 0,-1 0 0 0 0,0-1 0 0 0,-2 0 0 0 0,22-43 0 0 0,19-37 1438 0 0,-46 80-737 0 0,11-35-1 0 0,-18 51-693 0 0,-1 0 0 0 0,1 1-1 0 0,0-1 1 0 0,1 1 0 0 0,3-6-1 0 0,-5 8 168 0 0,8 8-180 0 0,-6 0-74 0 0,0-1 0 0 0,-1 2 1 0 0,1-1-1 0 0,-1 0 0 0 0,0 0 0 0 0,2 13 0 0 0,-4-18 1 0 0,5 35-69 0 0,2 65 1 0 0,-3-37 54 0 0,-3-28 15 0 0,0-13 0 0 0,6 35 0 0 0,2-6-42 0 0,-5-22-57 0 0,9 29 0 0 0,-7-30-158 0 0,-5-22-351 0 0,0-1-1 0 0,1 0 1 0 0,-1 0-1 0 0,1 0 1 0 0,5 10-1 0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3.840"/>
    </inkml:context>
    <inkml:brush xml:id="br0">
      <inkml:brushProperty name="width" value="0.1" units="cm"/>
      <inkml:brushProperty name="height" value="0.1" units="cm"/>
      <inkml:brushProperty name="color" value="#FF0066"/>
    </inkml:brush>
  </inkml:definitions>
  <inkml:trace contextRef="#ctx0" brushRef="#br0">22 80 19031 0 0,'-3'-20'1293'0'0,"2"17"-1216"0"0,0 0 0 0 0,1 0 1 0 0,-1 0-1 0 0,1 0 0 0 0,0 0 0 0 0,0 0 0 0 0,0 0 0 0 0,0 0 0 0 0,1-5 0 0 0,2-6-178 0 0,-1 3 2608 0 0,3 25-1497 0 0,0 15-948 0 0,-2 1-1 0 0,-1 0 1 0 0,-2 0-1 0 0,-3 37 1 0 0,0 13 78 0 0,-3 68 95 0 0,2-72-206 0 0,-5 54-5 0 0,-2 65-73 0 0,11-172 1 0 0,0-2-165 0 0,0-1 0 0 0,6 36 0 0 0,-4-40-22 0 0,-2-14 65 0 0,0 0 0 0 0,0 0-1 0 0,1 0 1 0 0,-1 0 0 0 0,1 0-1 0 0,-1 0 1 0 0,1 0-1 0 0,0 0 1 0 0,1 4 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9:39.172"/>
    </inkml:context>
    <inkml:brush xml:id="br0">
      <inkml:brushProperty name="width" value="0.1" units="cm"/>
      <inkml:brushProperty name="height" value="0.1" units="cm"/>
      <inkml:brushProperty name="color" value="#FF0066"/>
    </inkml:brush>
  </inkml:definitions>
  <inkml:trace contextRef="#ctx0" brushRef="#br0">142 36 18775 0 0,'0'0'1882'0'0,"-2"1"-1725"0"0,-6 4-253 0 0,0 0 0 0 0,0 0 0 0 0,0 1 0 0 0,1 0 0 0 0,0 0 0 0 0,1 1 0 0 0,-1 0 0 0 0,1 0 0 0 0,-9 14 0 0 0,-2 6-618 0 0,12-20 541 0 0,0 0 0 0 0,1 1 1 0 0,-5 10-1 0 0,5-9 139 0 0,0 1-1 0 0,1 0 1 0 0,1 0 0 0 0,0 0 0 0 0,0 0-1 0 0,-1 16 1 0 0,3-21 128 0 0,1 0 1 0 0,-1 0-1 0 0,1 0 1 0 0,0 0-1 0 0,0 0 0 0 0,0-1 1 0 0,0 1-1 0 0,1 0 1 0 0,0-1-1 0 0,0 1 0 0 0,0-1 1 0 0,1 1-1 0 0,0-1 1 0 0,-1 0-1 0 0,6 6 0 0 0,-6-9-31 0 0,1 1-1 0 0,-1 0 1 0 0,0-1-1 0 0,0 0 1 0 0,1 1-1 0 0,-1-1 1 0 0,1 0-1 0 0,-1 0 1 0 0,1 0-1 0 0,-1-1 0 0 0,1 1 1 0 0,-1-1-1 0 0,1 1 1 0 0,0-1-1 0 0,-1 0 1 0 0,1 0-1 0 0,0 0 1 0 0,-1 0-1 0 0,6-1 1 0 0,2-1 180 0 0,1 0 1 0 0,-1-1 0 0 0,14-5-1 0 0,-9 1 119 0 0,-1 0 1 0 0,0-1-1 0 0,20-15 0 0 0,-10 6 135 0 0,-13 10-157 0 0,-1 0-1 0 0,0-1 1 0 0,-1-1 0 0 0,1 0 0 0 0,13-18 0 0 0,-18 21-158 0 0,-1 0 0 0 0,0 0-1 0 0,0-1 1 0 0,-1 0 0 0 0,1 0-1 0 0,-1 0 1 0 0,-1 0 0 0 0,0 0 0 0 0,0-1-1 0 0,2-12 1 0 0,-4 17-147 0 0,0 0 0 0 0,-1 0 0 0 0,1 0 0 0 0,-1 0 0 0 0,1 0 0 0 0,-1 0 0 0 0,0 0 0 0 0,0 0 0 0 0,0 0 0 0 0,-1 1 0 0 0,1-1 0 0 0,-1 0 0 0 0,1 1 0 0 0,-1-1 0 0 0,0 1 0 0 0,0-1 0 0 0,0 1 0 0 0,-5-4 0 0 0,-3-2-135 0 0,-1-1 1 0 0,-20-11-1 0 0,31 20 97 0 0,-9-5-466 0 0,1 1 0 0 0,0 0 0 0 0,-1 1 0 0 0,-13-4 0 0 0,-8-2-917 0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198"/>
    </inkml:context>
    <inkml:brush xml:id="br0">
      <inkml:brushProperty name="width" value="0.1" units="cm"/>
      <inkml:brushProperty name="height" value="0.1" units="cm"/>
      <inkml:brushProperty name="color" value="#FF0066"/>
    </inkml:brush>
  </inkml:definitions>
  <inkml:trace contextRef="#ctx0" brushRef="#br0">1 18 11520 0 0,'0'0'886'0'0,"2"-1"-196"0"0,5-4 691 0 0,-6 4-1097 0 0,-1 0 0 0 0,1 0 0 0 0,0 0 0 0 0,-1 0 1 0 0,1 1-1 0 0,0-1 0 0 0,0 0 0 0 0,-1 1 0 0 0,1-1 0 0 0,0 1 0 0 0,0-1 1 0 0,0 1-1 0 0,0-1 0 0 0,0 1 0 0 0,0 0 0 0 0,0-1 0 0 0,0 1 1 0 0,0 0-1 0 0,0 0 0 0 0,0 0 0 0 0,0-1 0 0 0,0 1 0 0 0,0 0 0 0 0,0 1 1 0 0,0-1-1 0 0,0 0 0 0 0,0 0 0 0 0,0 0 0 0 0,0 1 0 0 0,0-1 0 0 0,0 0 1 0 0,0 1-1 0 0,2 0 0 0 0,1 2-185 0 0,0 0 0 0 0,0 1 0 0 0,0-1 0 0 0,0 1 0 0 0,-1 0 0 0 0,0 0 0 0 0,1 1 0 0 0,4 8 0 0 0,1 5-14 0 0,-6-11-69 0 0,1 0-1 0 0,-1 1 1 0 0,0-1 0 0 0,-1 1-1 0 0,0-1 1 0 0,2 12-1 0 0,0 12 86 0 0,-1 0 0 0 0,-2 0 0 0 0,0 0-1 0 0,-6 36 1 0 0,-50 255 405 0 0,17-141-492 0 0,20-92-562 0 0,16-75-94 0 0,1 0 1 0 0,0 0-1 0 0,1 0 1 0 0,2 19-1 0 0,6-5-5014 0 0,3-5-1611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4.545"/>
    </inkml:context>
    <inkml:brush xml:id="br0">
      <inkml:brushProperty name="width" value="0.1" units="cm"/>
      <inkml:brushProperty name="height" value="0.1" units="cm"/>
      <inkml:brushProperty name="color" value="#FF0066"/>
    </inkml:brush>
  </inkml:definitions>
  <inkml:trace contextRef="#ctx0" brushRef="#br0">630 107 6912 0 0,'1'-6'138'0'0,"-1"-1"0"0"0,1 1 0 0 0,3-11-1 0 0,-2 13 145 0 0,-1-1 0 0 0,0 1 0 0 0,0-1 0 0 0,-1 1 0 0 0,1-1 0 0 0,-1 1 0 0 0,0-1 0 0 0,0 1-1 0 0,-9-24 7960 0 0,6 26-7744 0 0,-5 1 2219 0 0,-6 7-3335 0 0,4 2 703 0 0,-1 0-1 0 0,1 0 1 0 0,0 1-1 0 0,-11 12 1 0 0,-32 45 46 0 0,39-48-90 0 0,-34 47-108 0 0,2 1 0 0 0,4 3 0 0 0,-43 94 0 0 0,41-68 18 0 0,-59 138-244 0 0,72-155-1015 0 0,-20 84 1 0 0,42-126 70 0 0,-8 69-1 0 0,15-84 1052 0 0,2 0-1 0 0,0 0 1 0 0,1 1-1 0 0,6 33 1 0 0,-5-46 219 0 0,0-1 0 0 0,1 1 1 0 0,-1-1-1 0 0,2 0 1 0 0,-1 0-1 0 0,1-1 0 0 0,0 1 1 0 0,1-1-1 0 0,0 1 1 0 0,5 6-1 0 0,-5-10 84 0 0,-1 0 1 0 0,0 0-1 0 0,1 0 0 0 0,0 0 1 0 0,0-1-1 0 0,0 0 0 0 0,0 0 0 0 0,1 0 1 0 0,-1 0-1 0 0,1-1 0 0 0,0 0 1 0 0,-1-1-1 0 0,1 1 0 0 0,0-1 1 0 0,8 1-1 0 0,-1-1 103 0 0,-1-1 1 0 0,1-1 0 0 0,-1 0-1 0 0,1 0 1 0 0,-1-2 0 0 0,0 1-1 0 0,22-9 1 0 0,-5 0 194 0 0,-1-1 0 0 0,27-17-1 0 0,-12 2-37 0 0,-1-1 0 0 0,-1-2 0 0 0,-2-3 0 0 0,-2 0 0 0 0,66-77 0 0 0,-87 90-269 0 0,-1 0 0 0 0,-1-2-1 0 0,22-42 1 0 0,21-76 350 0 0,-50 122-288 0 0,0 0 1 0 0,-2 0-1 0 0,-1-1 0 0 0,0 1 0 0 0,2-34 0 0 0,-5 23-88 0 0,-2 1 0 0 0,-2 0 0 0 0,0-1 1 0 0,-2 1-1 0 0,-1 1 0 0 0,-1-1 0 0 0,-1 1 0 0 0,-2 0 0 0 0,0 1 1 0 0,-2 0-1 0 0,-1 1 0 0 0,-1 0 0 0 0,-1 1 0 0 0,-1 1 1 0 0,-1 0-1 0 0,-23-23 0 0 0,32 38-215 0 0,-1 0 1 0 0,-1 0-1 0 0,1 1 0 0 0,-1 0 1 0 0,0 1-1 0 0,-1 0 0 0 0,0 0 1 0 0,0 1-1 0 0,0 1 0 0 0,0 0 1 0 0,-21-4-1 0 0,18 5-1038 0 0,0 1 0 0 0,0 1 0 0 0,0 0-1 0 0,0 1 1 0 0,1 1 0 0 0,-17 2 0 0 0,-21 6-5609 0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6.022"/>
    </inkml:context>
    <inkml:brush xml:id="br0">
      <inkml:brushProperty name="width" value="0.1" units="cm"/>
      <inkml:brushProperty name="height" value="0.1" units="cm"/>
      <inkml:brushProperty name="color" value="#FF0066"/>
    </inkml:brush>
  </inkml:definitions>
  <inkml:trace contextRef="#ctx0" brushRef="#br0">1 320 18255 0 0,'0'0'3986'0'0,"1"1"-3370"0"0,9 7-389 0 0,-7-5-225 0 0,0-1 0 0 0,-1 0 0 0 0,1 0 0 0 0,-1 1-1 0 0,4 3 1 0 0,0 4-2 0 0,3 3 0 0 0,-1 0 0 0 0,13 28 0 0 0,3 8 20 0 0,3 8 151 0 0,33 75-30 0 0,-49-111-137 0 0,-6-12 11 0 0,0 1 0 0 0,1-1 1 0 0,0 0-1 0 0,0-1 0 0 0,1 0 0 0 0,0 0 0 0 0,1 0 0 0 0,0 0 0 0 0,0-1 0 0 0,11 6 0 0 0,-14-9-4 0 0,1-1 0 0 0,-1 0 0 0 0,1 0 0 0 0,0-1 1 0 0,0 0-1 0 0,0 0 0 0 0,0 0 0 0 0,0-1 0 0 0,1 0 0 0 0,-1 0 0 0 0,0 0 0 0 0,1-1 0 0 0,-1 0 0 0 0,0 0 0 0 0,1-1 0 0 0,-1 0 0 0 0,0 0 0 0 0,11-3 0 0 0,-8 0 10 0 0,0 0-1 0 0,0 0 0 0 0,0-1 1 0 0,-1 0-1 0 0,1 0 0 0 0,-1-1 0 0 0,-1 0 1 0 0,1-1-1 0 0,-1 0 0 0 0,0 0 1 0 0,0-1-1 0 0,6-8 0 0 0,-11 11-20 0 0,1 0 0 0 0,0 0-1 0 0,-1 0 1 0 0,0-1 0 0 0,3-9-1 0 0,3-7 15 0 0,16-45 266 0 0,-19 56-96 0 0,-1-1-1 0 0,0 0 0 0 0,-1 0 0 0 0,0 0 1 0 0,2-23-1 0 0,-2-61 1109 0 0,-4 65-1168 0 0,1 29-78 0 0,2 4-104 0 0,4 6 34 0 0,0 0-1 0 0,-1 1 1 0 0,0-1-1 0 0,0 1 1 0 0,-1 1-1 0 0,0-1 1 0 0,4 17-1 0 0,-4-11 9 0 0,1 0 1 0 0,13 27-1 0 0,-4-7-1 0 0,-8-22 4 0 0,1-1 1 0 0,0 1-1 0 0,0-1 0 0 0,16 18 0 0 0,-19-25 9 0 0,1 0-1 0 0,0 0 0 0 0,-1-1 1 0 0,1 0-1 0 0,1 0 1 0 0,6 4-1 0 0,-9-6 3 0 0,0 0 0 0 0,0-1-1 0 0,0 1 1 0 0,0-1 0 0 0,0 0-1 0 0,1 0 1 0 0,-1 0 0 0 0,0 0 0 0 0,1-1-1 0 0,-1 1 1 0 0,0-1 0 0 0,1 0-1 0 0,3 0 1 0 0,-4-1-5 0 0,1 0-1 0 0,-1 0 0 0 0,0 0 1 0 0,0-1-1 0 0,0 1 0 0 0,5-4 1 0 0,0 0-4 0 0,-4 2 11 0 0,0-1 0 0 0,0 0 0 0 0,0 0 0 0 0,-1 0 0 0 0,0-1 0 0 0,0 1 0 0 0,0-1 0 0 0,0 1 0 0 0,3-11 0 0 0,3-2 14 0 0,-6 11-4 0 0,-1 1 1 0 0,1 0-1 0 0,-1 0 0 0 0,0-1 1 0 0,1-5-1 0 0,-1 1 14 0 0,1 0 5 0 0,-1-1 0 0 0,0 1 0 0 0,0-16 0 0 0,-2 10 82 0 0,0 0-1 0 0,1 0 0 0 0,1 0 1 0 0,4-18-1 0 0,3-12 773 0 0,-9 40-789 0 0,12 26-458 0 0,5 26 189 0 0,8 18-97 0 0,-21-56 250 0 0,0-1-1 0 0,1 1 1 0 0,-1-1 0 0 0,1 0-1 0 0,10 11 1 0 0,-3-7 17 0 0,0 0 0 0 0,0-1-1 0 0,1 0 1 0 0,0-1 0 0 0,16 7-1 0 0,-20-11 3 0 0,1-1-1 0 0,-1 0 1 0 0,1 0-1 0 0,0-1 0 0 0,0-1 1 0 0,1 0-1 0 0,-1 0 1 0 0,20 0-1 0 0,-10-3 4 0 0,-11-2 0 0 0,0 0 0 0 0,0 0 0 0 0,12-6 0 0 0,-13 2 0 0 0,0 0 0 0 0,-1 0 0 0 0,0-1 0 0 0,0 0 0 0 0,0 0 0 0 0,-1 0 0 0 0,8-15 0 0 0,-5 7 86 0 0,-1-1 0 0 0,-1 1 0 0 0,-1-1 0 0 0,9-35 1 0 0,6-74 498 0 0,-16 90-537 0 0,0 3-26 0 0,0 9 26 0 0,-2 0 0 0 0,0 0 0 0 0,-2 0 0 0 0,-2-27-1 0 0,1 48-41 0 0,-1-2 13 0 0,1 0 0 0 0,-1 0 0 0 0,0 0 0 0 0,0 0 0 0 0,0 1 0 0 0,-1-1 0 0 0,-2-6 0 0 0,3 9-13 0 0,0 1 0 0 0,1 0 0 0 0,-1 0 0 0 0,0-1 0 0 0,0 1 0 0 0,0 0 0 0 0,0 0 0 0 0,0 0 0 0 0,0 0-1 0 0,0 0 1 0 0,0 0 0 0 0,0 0 0 0 0,-1 1 0 0 0,1-1 0 0 0,0 0 0 0 0,-1 1 0 0 0,1-1 0 0 0,0 1 0 0 0,-1-1 0 0 0,1 1 0 0 0,-2-1 0 0 0,0 1-10 0 0,0 0 0 0 0,0 0-1 0 0,0 0 1 0 0,0 0 0 0 0,0 1-1 0 0,0-1 1 0 0,1 1 0 0 0,-1 0-1 0 0,0 0 1 0 0,-3 1 0 0 0,-2 2-27 0 0,0 0 0 0 0,1 0 0 0 0,-1 1 0 0 0,1 0 1 0 0,0 0-1 0 0,-8 9 0 0 0,3-1 17 0 0,0 1 0 0 0,1 1-1 0 0,1-1 1 0 0,-15 28 0 0 0,21-32 12 0 0,0-1 0 0 0,0 1 0 0 0,1 0 0 0 0,0 0 0 0 0,1 0 0 0 0,0 1 0 0 0,0-1 0 0 0,1 1 0 0 0,1-1 0 0 0,0 16 0 0 0,4 8-20 0 0,14 63 0 0 0,0-7-5 0 0,-16-83 18 0 0,-1 1 0 0 0,1 0 0 0 0,0-1 0 0 0,1 0 1 0 0,0 1-1 0 0,0-1 0 0 0,7 11 0 0 0,1-1 13 0 0,23 24 1 0 0,-18-22-10 0 0,-7-8 22 0 0,2-2 0 0 0,-1 1 0 0 0,1-1 0 0 0,0-1 0 0 0,1 0-1 0 0,0-1 1 0 0,0 0 0 0 0,24 9 0 0 0,-30-14-13 0 0,1 1-1 0 0,-1-1 1 0 0,1-1 0 0 0,0 1-1 0 0,0-1 1 0 0,0 0 0 0 0,0-1-1 0 0,-1 0 1 0 0,1 0 0 0 0,0 0-1 0 0,0-1 1 0 0,0 0 0 0 0,8-2-1 0 0,-4 0 17 0 0,0-1 0 0 0,-1 0 1 0 0,1 0-1 0 0,-1-1 0 0 0,-1-1 0 0 0,1 1 0 0 0,11-10 0 0 0,-6 3 29 0 0,-1 0 0 0 0,0-1 0 0 0,-1 0 0 0 0,-1-1 0 0 0,0-1 0 0 0,-1 0 0 0 0,-1 0 0 0 0,0-1 0 0 0,13-30-1 0 0,-19 36 44 0 0,-2 1-1 0 0,1-1 0 0 0,-2 0 1 0 0,2-19-1 0 0,2-9 223 0 0,-4 33-14 0 0,-2 15-326 0 0,-4 25-288 0 0,6-28 255 0 0,0 1 1 0 0,0-1-1 0 0,3 10 1 0 0,2 14-68 0 0,-6-23 111 0 0,2 0 0 0 0,-1 0 0 0 0,1 0 0 0 0,0-1 0 0 0,1 1 0 0 0,0 0 0 0 0,7 12 0 0 0,1-2-21 0 0,22 28 0 0 0,-28-40 35 0 0,0-1 0 0 0,0 0 1 0 0,0 0-1 0 0,1 0 0 0 0,0-1 0 0 0,0 0 0 0 0,1 0 0 0 0,-1 0 1 0 0,1-1-1 0 0,-1 0 0 0 0,1 0 0 0 0,0-1 0 0 0,10 3 0 0 0,-9-4 6 0 0,0 1-1 0 0,0-1 0 0 0,1 0 0 0 0,-1-1 0 0 0,1 0 1 0 0,-1 0-1 0 0,0 0 0 0 0,1-1 0 0 0,-1-1 0 0 0,0 0 1 0 0,11-3-1 0 0,-11 1 53 0 0,-1 1 0 0 0,0-2 0 0 0,1 1 0 0 0,-2-1 1 0 0,13-11-1 0 0,-5 5 37 0 0,-4 3-26 0 0,-1-1-1 0 0,-1 0 1 0 0,0 0-1 0 0,0-1 1 0 0,0 0-1 0 0,11-21 1 0 0,-8 8 24 0 0,0 1-1 0 0,9-34 1 0 0,-16 46-69 0 0,0 0 1 0 0,6-10-1 0 0,7-17-21 0 0,4-15 62 0 0,-21 52-65 0 0,0 0 0 0 0,0-1 0 0 0,0 1 0 0 0,0 0 0 0 0,0-1 1 0 0,0 1-1 0 0,1 0 0 0 0,-1 0 0 0 0,0-1 0 0 0,0 1 0 0 0,0 0 0 0 0,1 0 0 0 0,-1-1 0 0 0,0 1 0 0 0,0 0 0 0 0,0 0 0 0 0,1 0 0 0 0,-1-1 1 0 0,0 1-1 0 0,0 0 0 0 0,1 0 0 0 0,-1 0 0 0 0,0 0 0 0 0,1 0 0 0 0,-1-1 0 0 0,0 1 0 0 0,1 0 0 0 0,-1 0 0 0 0,0 0 0 0 0,0 0 0 0 0,1 0 1 0 0,-1 0-1 0 0,0 0 0 0 0,1 0 0 0 0,-1 0 0 0 0,0 0 0 0 0,1 0 0 0 0,-1 1 0 0 0,0-1 0 0 0,1 0 0 0 0,-1 0 0 0 0,0 0 0 0 0,0 0 0 0 0,1 0 0 0 0,-1 0 1 0 0,0 1-1 0 0,0-1 0 0 0,1 0 0 0 0,-1 0 0 0 0,0 0 0 0 0,0 1 0 0 0,1-1 0 0 0,-1 0 0 0 0,0 0 0 0 0,0 1 0 0 0,0-1 0 0 0,0 0 0 0 0,0 1 1 0 0,1-1-1 0 0,-1 0 0 0 0,0 0 0 0 0,0 1 0 0 0,0-1 0 0 0,0 1 0 0 0,8 13-67 0 0,-1 0 1 0 0,-1 1-1 0 0,0 0 0 0 0,6 24 1 0 0,-9-27 57 0 0,1 1 0 0 0,0 0 0 0 0,1-1 1 0 0,0 0-1 0 0,1 0 0 0 0,0-1 1 0 0,14 19-1 0 0,-16-24-2 0 0,1-1 1 0 0,0 0-1 0 0,0 0 0 0 0,1-1 0 0 0,-1 0 1 0 0,1 0-1 0 0,0 0 0 0 0,7 3 1 0 0,-9-5 21 0 0,1 0 0 0 0,0-1 0 0 0,0 1 1 0 0,0-1-1 0 0,0 0 0 0 0,0 0 0 0 0,0-1 1 0 0,0 1-1 0 0,1-1 0 0 0,-1-1 1 0 0,0 1-1 0 0,5-1 0 0 0,7-3 11 0 0,-1 0-1 0 0,1-1 0 0 0,-1 0 1 0 0,0-1-1 0 0,-1-1 1 0 0,0-1-1 0 0,0 0 1 0 0,-1-1-1 0 0,1 0 1 0 0,-2-1-1 0 0,13-12 0 0 0,-9 6 9 0 0,-2 0-1 0 0,0 0 1 0 0,-1-1-1 0 0,0-1 1 0 0,13-24-1 0 0,-15 19-5 0 0,0-1-1 0 0,11-33 1 0 0,-19 46-14 0 0,0-1-1 0 0,-1 0 1 0 0,-1-1-1 0 0,0 1 1 0 0,-1 0-1 0 0,0-1 1 0 0,-1-12-1 0 0,-1 15-7 0 0,1-2 7 0 0,-1 0 0 0 0,0-1 0 0 0,-1 1 0 0 0,0 0-1 0 0,-1 0 1 0 0,-1 0 0 0 0,0 0 0 0 0,-7-16 0 0 0,9 24-11 0 0,-1 1 0 0 0,1-1 0 0 0,-1 1 0 0 0,1-1 0 0 0,-1 1 0 0 0,0 0 0 0 0,0 0-1 0 0,-6-4 1 0 0,8 6 2 0 0,0 0-1 0 0,0 1 0 0 0,-1-1 1 0 0,1 0-1 0 0,0 1 0 0 0,0-1 1 0 0,-1 1-1 0 0,1 0 0 0 0,0-1 1 0 0,-1 1-1 0 0,1 0 0 0 0,0 0 1 0 0,-1 0-1 0 0,1 0 0 0 0,0 0 1 0 0,-1 0-1 0 0,1 0 0 0 0,0 0 1 0 0,-1 0-1 0 0,1 1 0 0 0,0-1 0 0 0,-1 0 1 0 0,1 1-1 0 0,0-1 0 0 0,0 1 1 0 0,-1 0-1 0 0,1-1 0 0 0,0 1 1 0 0,0 0-1 0 0,0 0 0 0 0,-2 1 1 0 0,0 2-25 0 0,-4 1 7 0 0,1 0-1 0 0,0 1 1 0 0,1 0 0 0 0,-1 0 0 0 0,1 1 0 0 0,0-1 0 0 0,1 1 0 0 0,0 0 0 0 0,-5 10-1 0 0,5-5 11 0 0,0-1 0 0 0,1 1 0 0 0,0 0-1 0 0,1 0 1 0 0,1 1 0 0 0,-1-1 0 0 0,2 0-1 0 0,0 1 1 0 0,0-1 0 0 0,1 0 0 0 0,1 1-1 0 0,0-1 1 0 0,1 0 0 0 0,0 0 0 0 0,1 0-1 0 0,6 13 1 0 0,-4-10 17 0 0,0 0-1 0 0,1-1 1 0 0,1 0-1 0 0,0 0 1 0 0,1-1-1 0 0,1 0 1 0 0,12 14-1 0 0,-10-17 26 0 0,0 0 0 0 0,1 0 0 0 0,0-1 0 0 0,0-1 0 0 0,1 0 1 0 0,0 0-1 0 0,0-2 0 0 0,1 0 0 0 0,0 0 0 0 0,0-2 0 0 0,0 0 0 0 0,0 0 0 0 0,1-1 0 0 0,-1-1 0 0 0,1-1 0 0 0,0 0 0 0 0,0-1 0 0 0,0-1 1 0 0,-1 0-1 0 0,1-1 0 0 0,0-1 0 0 0,-1-1 0 0 0,0 0 0 0 0,0-1 0 0 0,24-10 0 0 0,-17 3-166 0 0,-1 0 0 0 0,0-2 1 0 0,23-19-1 0 0,53-54-716 0 0,-86 76 780 0 0,28-30-3400 0 0,58-82 0 0 0,-91 114 3406 0 0,38-53-2223 0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8.246"/>
    </inkml:context>
    <inkml:brush xml:id="br0">
      <inkml:brushProperty name="width" value="0.1" units="cm"/>
      <inkml:brushProperty name="height" value="0.1" units="cm"/>
      <inkml:brushProperty name="color" value="#FF0066"/>
    </inkml:brush>
  </inkml:definitions>
  <inkml:trace contextRef="#ctx0" brushRef="#br0">0 287 2304 0 0,'204'0'1021'0'0,"-59"1"1635"0"0,-11 1-308 0 0,149-1 1785 0 0,151-8-1867 0 0,-296 0-2186 0 0,269-20 691 0 0,-301 18-158 0 0,29-4 302 0 0,70-5 1177 0 0,90-2 160 0 0,135-4-1605 0 0,-207 23-472 0 0,258 2 707 0 0,-286 8 255 0 0,130-1 282 0 0,54-22-1011 0 0,-73 1-166 0 0,-249 9-164 0 0,209-14 322 0 0,11 4 213 0 0,65-5 120 0 0,115-2 161 0 0,120 18-830 0 0,-371-7-464 0 0,-193 10-422 0 0,-1 0-1 0 0,25-5 1 0 0,-32 4 460 0 0,-1-1-1 0 0,1 1 1 0 0,-1 0 0 0 0,1-1-1 0 0,-1 0 1 0 0,0 0 0 0 0,0-1-1 0 0,0 1 1 0 0,7-6 0 0 0,-8 4-845 0 0,1 1 1 0 0,-1-2-1 0 0,0 1 1 0 0,0 0-1 0 0,0-1 1 0 0,3-8 0 0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313"/>
    </inkml:context>
    <inkml:brush xml:id="br0">
      <inkml:brushProperty name="width" value="0.1" units="cm"/>
      <inkml:brushProperty name="height" value="0.1" units="cm"/>
      <inkml:brushProperty name="color" value="#FF0066"/>
    </inkml:brush>
  </inkml:definitions>
  <inkml:trace contextRef="#ctx0" brushRef="#br0">2116 167 20703 0 0,'0'0'2083'0'0,"-2"-1"-1912"0"0,-4-1-167 0 0,0 0 0 0 0,-1 1 0 0 0,1 0 0 0 0,0 0 0 0 0,-1 1 0 0 0,1 0 0 0 0,0 0 0 0 0,-10 1 0 0 0,-9 0 38 0 0,-688-26 1737 0 0,707 24-1764 0 0,-419-43 363 0 0,40-7-378 0 0,142 18 0 0 0,214 29 0 0 0,0 2 0 0 0,0 2 0 0 0,-41 3 0 0 0,66-2 36 0 0,1-1 0 0 0,-1 0-1 0 0,1 1 1 0 0,-1 0 0 0 0,1 0-1 0 0,-1 0 1 0 0,1 0 0 0 0,0 0-1 0 0,0 1 1 0 0,-1-1 0 0 0,1 1 0 0 0,0 0-1 0 0,0 0 1 0 0,1 0 0 0 0,-1 1-1 0 0,0-1 1 0 0,1 1 0 0 0,-1-1-1 0 0,1 1 1 0 0,0 0 0 0 0,0 0-1 0 0,0 0 1 0 0,0 0 0 0 0,1 0-1 0 0,-4 7 1 0 0,-1 20-36 0 0,1 1 0 0 0,2 1 0 0 0,1-1 0 0 0,1 0 0 0 0,5 45 0 0 0,15 136 0 0 0,1 6 0 0 0,5 135 0 0 0,-16-194 0 0 0,3 96 0 0 0,6 44-315 0 0,-3-45-180 0 0,-11-187-1046 0 0,14 85 0 0 0,-9-117 12 0 0,2-10-50 0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09.902"/>
    </inkml:context>
    <inkml:brush xml:id="br0">
      <inkml:brushProperty name="width" value="0.1" units="cm"/>
      <inkml:brushProperty name="height" value="0.1" units="cm"/>
      <inkml:brushProperty name="color" value="#FF0066"/>
    </inkml:brush>
  </inkml:definitions>
  <inkml:trace contextRef="#ctx0" brushRef="#br0">2103 140 11976 0 0,'4'-18'1048'0'0,"1"-1"263"0"0,9-28 0 0 0,-5 22 3075 0 0,-7 20-3255 0 0,-1 0 0 0 0,1 0 0 0 0,5-9 1 0 0,-7 13-688 0 0,1 4-498 0 0,1 4 29 0 0,-2-1 0 0 0,1 1 0 0 0,-1 0 1 0 0,0 0-1 0 0,0 0 0 0 0,-2 8 0 0 0,0 7-38 0 0,-11 98-206 0 0,-3 42 143 0 0,16 127-182 0 0,7-189-28 0 0,22 113-1 0 0,42 122-457 0 0,-18-98-483 0 0,-44-192 875 0 0,-2 0-1 0 0,3 66 0 0 0,-10-101 344 0 0,-1-1-1 0 0,0 1 1 0 0,0-1-1 0 0,0 1 1 0 0,-4 10-1 0 0,4-17 50 0 0,-1 1 0 0 0,1-1 0 0 0,0 0 0 0 0,-1 0 0 0 0,0 0 1 0 0,0 0-1 0 0,0 0 0 0 0,0 0 0 0 0,0 0 0 0 0,0 0 0 0 0,-1-1 0 0 0,1 1 0 0 0,-1-1 0 0 0,0 0 0 0 0,0 0 0 0 0,0 0 0 0 0,-4 2 0 0 0,-3 0 36 0 0,0-1 0 0 0,0 0 0 0 0,0 0 0 0 0,-1-1 0 0 0,-19 1 0 0 0,-58-2 382 0 0,55-1-304 0 0,-145-10 659 0 0,51 2 90 0 0,-355 4 2494 0 0,-197 45-243 0 0,400-21-2215 0 0,242-17-1220 0 0,1-2-1 0 0,-1-2 1 0 0,1-1 0 0 0,-1-2 0 0 0,-43-10-1 0 0,75 13 139 0 0,4 1 79 0 0,-1 0 0 0 0,1 0-1 0 0,-1-1 1 0 0,0 1 0 0 0,1 0-1 0 0,-1-1 1 0 0,1 1 0 0 0,-1-1-1 0 0,1 0 1 0 0,0 1-1 0 0,-1-1 1 0 0,1 0 0 0 0,0 0-1 0 0,-1 0 1 0 0,1 0 0 0 0,0 0-1 0 0,0 0 1 0 0,0 0 0 0 0,0-1-1 0 0,0 1 1 0 0,0 0 0 0 0,0-1-1 0 0,0 1 1 0 0,1 0-1 0 0,-1-1 1 0 0,0 1 0 0 0,1-1-1 0 0,-1 1 1 0 0,1-1 0 0 0,0 1-1 0 0,-1-1 1 0 0,1-2 0 0 0,-1-1-141 0 0,1 0 0 0 0,0 0 0 0 0,0 0 0 0 0,0 0 1 0 0,1 0-1 0 0,0 0 0 0 0,0-1 0 0 0,2-6 0 0 0,1 2-205 0 0,1 0-1 0 0,1 1 0 0 0,-1 0 0 0 0,9-11 0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358"/>
    </inkml:context>
    <inkml:brush xml:id="br0">
      <inkml:brushProperty name="width" value="0.1" units="cm"/>
      <inkml:brushProperty name="height" value="0.1" units="cm"/>
      <inkml:brushProperty name="color" value="#FF0066"/>
    </inkml:brush>
  </inkml:definitions>
  <inkml:trace contextRef="#ctx0" brushRef="#br0">420 89 17359 0 0,'0'0'1743'0'0,"1"0"-1598"0"0,0-1-75 0 0,0 1 0 0 0,0-1 0 0 0,0 1-1 0 0,0-1 1 0 0,0 1 0 0 0,-1-1-1 0 0,1 1 1 0 0,0-1 0 0 0,0 0 0 0 0,-1 0-1 0 0,1 1 1 0 0,0-1 0 0 0,-1 0-1 0 0,1 0 1 0 0,-1 0 0 0 0,1 0 0 0 0,-1 1-1 0 0,1-1 1 0 0,-1 0 0 0 0,0 0 0 0 0,0 0-1 0 0,1 0 1 0 0,-1 0 0 0 0,0-2-1 0 0,-2-17 1472 0 0,1 19-1419 0 0,0-1 0 0 0,0 0 0 0 0,0 1 0 0 0,0-1 1 0 0,0 1-1 0 0,0-1 0 0 0,0 1 0 0 0,-1-1 0 0 0,1 1 0 0 0,-1 0 0 0 0,1 0 0 0 0,-1-1 0 0 0,1 1 0 0 0,-1 0 0 0 0,1 1 0 0 0,-4-2 0 0 0,-31-11 982 0 0,27 10-785 0 0,1 1-298 0 0,-1 0 0 0 0,1 0 1 0 0,-1 1-1 0 0,1 0 0 0 0,-1 1 1 0 0,0-1-1 0 0,-11 3 1 0 0,-5 1-47 0 0,-29 9 1 0 0,53-12 24 0 0,-11 4-101 0 0,0 0 0 0 0,0 1-1 0 0,0 1 1 0 0,1 0 0 0 0,0 0-1 0 0,0 1 1 0 0,0 1 0 0 0,-10 9-1 0 0,18-15 102 0 0,0 1 0 0 0,0 0 0 0 0,0 0 0 0 0,0 0 0 0 0,0 0 0 0 0,0 1 0 0 0,-4 6 0 0 0,-28 43 0 0 0,33-49 0 0 0,-1 2-12 0 0,0-1 0 0 0,0 1 0 0 0,0 0 1 0 0,1 0-1 0 0,0 0 0 0 0,-1 10 1 0 0,3-16 10 0 0,-2 9-10 0 0,0 0-1 0 0,1 0 0 0 0,0 1 1 0 0,1-1-1 0 0,0 0 0 0 0,0 1 0 0 0,1-1 1 0 0,0 0-1 0 0,4 15 0 0 0,2-5-23 0 0,1 1 0 0 0,1-2 0 0 0,1 1-1 0 0,21 29 1 0 0,-20-33 35 0 0,1-2 0 0 0,-1 0 0 0 0,24 20 0 0 0,47 29 0 0 0,-72-55-255 0 0,0-1 0 0 0,0-1 0 0 0,1 1 0 0 0,0-2 0 0 0,-1 1-1 0 0,2-2 1 0 0,-1 1 0 0 0,18 2 0 0 0,-19-5-318 0 0,1 0-1 0 0,0 0 1 0 0,-1-1-1 0 0,1 0 1 0 0,0-1-1 0 0,-1-1 1 0 0,1 1 0 0 0,-1-2-1 0 0,17-5 1 0 0,-2-1-6684 0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49:11.859"/>
    </inkml:context>
    <inkml:brush xml:id="br0">
      <inkml:brushProperty name="width" value="0.1" units="cm"/>
      <inkml:brushProperty name="height" value="0.1" units="cm"/>
      <inkml:brushProperty name="color" value="#FF0066"/>
    </inkml:brush>
  </inkml:definitions>
  <inkml:trace contextRef="#ctx0" brushRef="#br0">218 24 16559 0 0,'0'0'1499'0'0,"4"-9"-1206"0"0,1 5 935 0 0,-6 2-560 0 0,0 1-621 0 0,0 0 0 0 0,0 0 0 0 0,-1 1 0 0 0,1-1-1 0 0,0 0 1 0 0,0 1 0 0 0,-1-1 0 0 0,1 1 0 0 0,0-1-1 0 0,-1 1 1 0 0,1 0 0 0 0,0-1 0 0 0,-1 1 0 0 0,1 0-1 0 0,-3 0 1 0 0,0 0-27 0 0,-1 0 0 0 0,1 1 0 0 0,0 0 0 0 0,-1-1 0 0 0,-3 3 0 0 0,0-1-30 0 0,1 1 0 0 0,0 0 0 0 0,0 0 1 0 0,0 1-1 0 0,0 0 0 0 0,-6 5 0 0 0,3-1-8 0 0,0 1 0 0 0,0 0-1 0 0,1 0 1 0 0,0 1 0 0 0,1 0-1 0 0,0 1 1 0 0,1 0-1 0 0,-8 14 1 0 0,10-15-1 0 0,0 0 1 0 0,0 1-1 0 0,1 0 0 0 0,1 0 0 0 0,-4 16 1 0 0,6-23 4 0 0,1 0 1 0 0,-1-1 0 0 0,1 1 0 0 0,0 0 0 0 0,0 0-1 0 0,1-1 1 0 0,-1 1 0 0 0,1 0 0 0 0,0-1 0 0 0,0 1 0 0 0,0-1-1 0 0,0 1 1 0 0,0-1 0 0 0,1 1 0 0 0,0-1 0 0 0,0 0-1 0 0,0 0 1 0 0,0 1 0 0 0,0-2 0 0 0,0 1 0 0 0,4 3-1 0 0,-2-2 50 0 0,0 0-1 0 0,1-1 1 0 0,-1 1-1 0 0,1-1 0 0 0,0 0 1 0 0,0-1-1 0 0,0 1 1 0 0,0-1-1 0 0,1 0 0 0 0,-1 0 1 0 0,1-1-1 0 0,-1 0 1 0 0,1 1-1 0 0,-1-2 0 0 0,1 1 1 0 0,0-1-1 0 0,8 0 1 0 0,-6 0 235 0 0,0 0 1 0 0,1-1 0 0 0,-1 1-1 0 0,0-2 1 0 0,0 1 0 0 0,0-1 0 0 0,0 0-1 0 0,0-1 1 0 0,0 0 0 0 0,0 0-1 0 0,-1-1 1 0 0,0 0 0 0 0,0 0-1 0 0,0-1 1 0 0,0 0 0 0 0,0 0-1 0 0,-1 0 1 0 0,0-1 0 0 0,0 0-1 0 0,-1 0 1 0 0,6-8 0 0 0,-9 11-191 0 0,-1 0 0 0 0,1 0 0 0 0,-1 0 0 0 0,1-1 0 0 0,-1 1 0 0 0,0 0 0 0 0,0-1 0 0 0,-1 1 0 0 0,1-1 0 0 0,-1 1 1 0 0,1-1-1 0 0,-1 1 0 0 0,0-1 0 0 0,-1-4 0 0 0,0 2-87 0 0,0 0-1 0 0,-1 0 1 0 0,0 0 0 0 0,0 0 0 0 0,0 0 0 0 0,-1 0-1 0 0,-4-8 1 0 0,-1 3-326 0 0,0 0 0 0 0,-1 0-1 0 0,0 0 1 0 0,0 1 0 0 0,-1 1-1 0 0,-19-15 1 0 0,-2 4-579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026"/>
    </inkml:context>
    <inkml:brush xml:id="br0">
      <inkml:brushProperty name="width" value="0.1" units="cm"/>
      <inkml:brushProperty name="height" value="0.1" units="cm"/>
      <inkml:brushProperty name="color" value="#FF0066"/>
    </inkml:brush>
  </inkml:definitions>
  <inkml:trace contextRef="#ctx0" brushRef="#br0">1 185 13216 0 0,'2'-1'298'0'0,"30"-11"166"0"0,0 2-1 0 0,0 2 1 0 0,0 1-1 0 0,63-6 1 0 0,-66 12 287 0 0,0 2 1 0 0,39 5 0 0 0,22-2 1095 0 0,1 0 254 0 0,-41-1-1301 0 0,0-1-1 0 0,67-8 0 0 0,-78 3-641 0 0,-8 2-9 0 0,3-1 156 0 0,47-8 0 0 0,-80 10-308 0 0,6-2-198 0 0,-10-5 72 0 0,-10-10-61 0 0,12 16 184 0 0,1 1-1 0 0,0-1 0 0 0,-1 1 1 0 0,1-1-1 0 0,0 1 1 0 0,-1 0-1 0 0,1-1 0 0 0,-1 1 1 0 0,1 0-1 0 0,-1 0 1 0 0,1-1-1 0 0,-1 1 0 0 0,1 0 1 0 0,-1 0-1 0 0,1 0 1 0 0,-1-1-1 0 0,0 1 0 0 0,-2-1-14 0 0,-22-16-99 0 0,16 10 118 0 0,0 1 1 0 0,0 0-1 0 0,-1 1 1 0 0,-13-7-1 0 0,1 3 2 0 0,15 6 0 0 0,1 0 0 0 0,0 1 0 0 0,-13-4 0 0 0,-1 1 0 0 0,17 3 0 0 0,-1 1 0 0 0,0 0 0 0 0,1 0 0 0 0,-1 0 0 0 0,1 1 0 0 0,-6-1 0 0 0,7 2 1 0 0,-11-7 13 0 0,11 6 123 0 0,2-1-135 0 0,0 1 1 0 0,0 0-1 0 0,0-1 0 0 0,-1 1 0 0 0,1 0 0 0 0,0 0 1 0 0,0 0-1 0 0,0-1 0 0 0,-1 1 0 0 0,1 0 0 0 0,0 0 1 0 0,0 0-1 0 0,0-1 0 0 0,-1 1 0 0 0,1 0 0 0 0,0 0 1 0 0,0 0-1 0 0,-1 0 0 0 0,1 0 0 0 0,0 0 0 0 0,-1 0 1 0 0,1 0-1 0 0,0-1 0 0 0,0 1 0 0 0,-1 0 0 0 0,1 0 1 0 0,0 0-1 0 0,-1 0 0 0 0,1 0 0 0 0,0 0 0 0 0,0 1 0 0 0,-1-1 1 0 0,1 0-1 0 0,-1 0 51 0 0,3 0 1 0 0,26 9-43 0 0,-15-5-11 0 0,25 6-1 0 0,16 3 12 0 0,-32-8 255 0 0,-1 0-1 0 0,29 13 1 0 0,-42-14-106 0 0,1 5-141 0 0,-9-8-28 0 0,1 1-1 0 0,-1-1 1 0 0,0 1 0 0 0,1 0 0 0 0,-1-1-1 0 0,0 1 1 0 0,0 0 0 0 0,-1-1 0 0 0,1 1-1 0 0,0 0 1 0 0,0-1 0 0 0,-1 1 0 0 0,1 0-1 0 0,-1-1 1 0 0,0 1 0 0 0,0 1 0 0 0,-1 2-35 0 0,-1 1 1 0 0,0-1 0 0 0,-6 7-1 0 0,-2 3-135 0 0,-2-1 0 0 0,0-1 0 0 0,-1 0-1 0 0,0-1 1 0 0,-24 16 0 0 0,-85 42-1051 0 0,65-39 105 0 0,-2 1-1230 0 0,38-19 1148 0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8.591"/>
    </inkml:context>
    <inkml:brush xml:id="br0">
      <inkml:brushProperty name="width" value="0.1" units="cm"/>
      <inkml:brushProperty name="height" value="0.1" units="cm"/>
      <inkml:brushProperty name="color" value="#FF0066"/>
    </inkml:brush>
  </inkml:definitions>
  <inkml:trace contextRef="#ctx0" brushRef="#br0">1531 1 20015 0 0,'0'0'1811'0'0,"-3"0"-1466"0"0,-16 4-136 0 0,-27 1 0 0 0,11-2-167 0 0,-56 6-718 0 0,-38 5-225 0 0,-77 11 822 0 0,-441 29 915 0 0,626-53-773 0 0,-199 9 934 0 0,198-8-525 0 0,-32 9 0 0 0,35-3 296 0 0,18-8-714 0 0,0 1-1 0 0,0 0 0 0 0,0 0 1 0 0,0-1-1 0 0,1 1 1 0 0,-1 0-1 0 0,0 0 1 0 0,1 0-1 0 0,-1 0 0 0 0,1 0 1 0 0,-1 0-1 0 0,1 0 1 0 0,-1 0-1 0 0,1 0 0 0 0,-1 0 1 0 0,1 0-1 0 0,0 0 1 0 0,0 0-1 0 0,0 0 0 0 0,0 3 1 0 0,-1 1 120 0 0,-2 12-136 0 0,1 0 0 0 0,1-1 0 0 0,0 1-1 0 0,2-1 1 0 0,2 22 0 0 0,0 24-9 0 0,12 126-29 0 0,-5-86 0 0 0,29 278-16 0 0,-36-185-380 0 0,-5-109 114 0 0,9 124-1705 0 0,-6-192 1085 0 0,2-1 0 0 0,5 20 1 0 0,-7-34 761 0 0,4 26-1478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7.020"/>
    </inkml:context>
    <inkml:brush xml:id="br0">
      <inkml:brushProperty name="width" value="0.1" units="cm"/>
      <inkml:brushProperty name="height" value="0.1" units="cm"/>
      <inkml:brushProperty name="color" value="#FF0066"/>
    </inkml:brush>
  </inkml:definitions>
  <inkml:trace contextRef="#ctx0" brushRef="#br0">1588 166 1376 0 0,'0'0'6350'0'0,"-5"0"-4330"0"0,-10-1 999 0 0,-30-6 1 0 0,3 1-2080 0 0,14 3-746 0 0,-158-20 94 0 0,144 18-237 0 0,-55 2-1 0 0,16 1 63 0 0,-177-2 1660 0 0,199 4-1464 0 0,-46 4 54 0 0,-161 28 0 0 0,158-10-297 0 0,62-12-72 0 0,-82 28 0 0 0,67-14-158 0 0,55-21 164 0 0,-2-3-10 0 0,6 0-48 0 0,5 0-92 0 0,7-4 146 0 0,1-1 1 0 0,-1 1 0 0 0,18-12-1 0 0,6-3 4 0 0,-14 8-7 0 0,26-18-1 0 0,12-6 175 0 0,83-42 465 0 0,-119 62-287 0 0,13-10 617 0 0,-25 20-909 0 0,-10 5-53 0 0,0 0 0 0 0,0 0 0 0 0,0 0 0 0 0,0 0 0 0 0,0 1 0 0 0,0-1 0 0 0,0 0 0 0 0,0 0 0 0 0,0 0 0 0 0,0 0 0 0 0,0 0 0 0 0,0 0 0 0 0,0 0 0 0 0,0 0 0 0 0,0 0 0 0 0,0 0 0 0 0,0 0 0 0 0,0 0 0 0 0,0 0 0 0 0,0 0 0 0 0,0 0 0 0 0,0 0 0 0 0,0 0 0 0 0,0 0 0 0 0,0 0 0 0 0,0 1 0 0 0,0-1 0 0 0,0 0 0 0 0,0 0 0 0 0,0 0 0 0 0,0 0 0 0 0,0 0 0 0 0,0 0 0 0 0,0 0 0 0 0,0 0 0 0 0,0 0 0 0 0,0 0 0 0 0,1 0 0 0 0,-1 0 0 0 0,0 0 0 0 0,0 0 0 0 0,0 0 0 0 0,0 0 0 0 0,0 0 0 0 0,0 0 0 0 0,0 0 0 0 0,0 0 0 0 0,0 0 0 0 0,0 0 0 0 0,0 0 0 0 0,0 0 0 0 0,0 0 0 0 0,0 0 0 0 0,0 0 0 0 0,-6 7 0 0 0,-10 7 0 0 0,-4-1-51 0 0,-40 20-1 0 0,1 0-157 0 0,-23 8 209 0 0,6 0 360 0 0,65-35-360 0 0,9-6 0 0 0,-1 0 0 0 0,-25 16 0 0 0,24-13-17 0 0,3-2-67 0 0,3 1-73 0 0,4 4 232 0 0,1 0 1 0 0,1-1-1 0 0,-1 0 1 0 0,0 0-1 0 0,1 0 1 0 0,0-1-1 0 0,0 0 1 0 0,1-1-1 0 0,-1 0 1 0 0,1 0-1 0 0,-1-1 1 0 0,16 3-1 0 0,-23-5-68 0 0,71 15 495 0 0,87 19-144 0 0,-115-26-270 0 0,-1 1-801 0 0,-14 0-5393 0 0,-9-3-1176 0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09.077"/>
    </inkml:context>
    <inkml:brush xml:id="br0">
      <inkml:brushProperty name="width" value="0.1" units="cm"/>
      <inkml:brushProperty name="height" value="0.1" units="cm"/>
      <inkml:brushProperty name="color" value="#FF0066"/>
    </inkml:brush>
  </inkml:definitions>
  <inkml:trace contextRef="#ctx0" brushRef="#br0">1660 16 23871 0 0,'0'0'1171'0'0,"-1"-1"-516"0"0,0-1-484 0 0,1 2-146 0 0,0-1 0 0 0,0 1 0 0 0,0-1 0 0 0,-1 0 0 0 0,1 1 0 0 0,0-1 0 0 0,-1 1 0 0 0,1-1-1 0 0,0 1 1 0 0,-1-1 0 0 0,1 1 0 0 0,-1-1 0 0 0,1 1 0 0 0,-1 0 0 0 0,1-1 0 0 0,-1 1 0 0 0,1 0 0 0 0,-1-1-1 0 0,1 1 1 0 0,-1 0 0 0 0,1 0 0 0 0,-1-1 0 0 0,0 1 0 0 0,-8-3-4 0 0,8 4-29 0 0,0-1-1 0 0,0 1 1 0 0,0 0 0 0 0,0-1-1 0 0,0 1 1 0 0,0 0 0 0 0,1 0-1 0 0,-1-1 1 0 0,0 1-1 0 0,0 0 1 0 0,1 0 0 0 0,-1 0-1 0 0,0 0 1 0 0,0 2 0 0 0,-10 19-250 0 0,10-18 217 0 0,-6 15-114 0 0,1 0-1 0 0,2 1 0 0 0,-5 29 1 0 0,6-26 113 0 0,-9 122-149 0 0,8-59 190 0 0,-3 13-362 0 0,4 1 0 0 0,5-1 0 0 0,5 1-1 0 0,19 100 1 0 0,-14-133-93 0 0,22 65-1 0 0,-25-106 365 0 0,0 0 0 0 0,2-1 1 0 0,1-1-1 0 0,1 0 0 0 0,22 32 0 0 0,-33-53 83 0 0,97 141 25 0 0,-89-128 41 0 0,-8-13-78 0 0,1 0-1 0 0,-1 0 1 0 0,0 0 0 0 0,0 1-1 0 0,-1-1 1 0 0,1 1 0 0 0,-1-1 0 0 0,1 1-1 0 0,-1-1 1 0 0,0 1 0 0 0,0 6-1 0 0,-1-10 20 0 0,1 1-1 0 0,-1-1 1 0 0,0 1-1 0 0,0-1 1 0 0,0 1-1 0 0,0-1 1 0 0,0 1-1 0 0,0-1 1 0 0,0 0-1 0 0,0 1 1 0 0,0-1 0 0 0,0 1-1 0 0,0-1 1 0 0,0 1-1 0 0,0-1 1 0 0,-1 0-1 0 0,1 1 1 0 0,0-1-1 0 0,0 1 1 0 0,0-1-1 0 0,-1 0 1 0 0,1 1-1 0 0,0-1 1 0 0,0 1-1 0 0,-1-1 1 0 0,1 0-1 0 0,0 1 1 0 0,-1-1-1 0 0,1 0 1 0 0,0 0-1 0 0,-1 1 1 0 0,1-1-1 0 0,-1 0 1 0 0,1 0-1 0 0,0 0 1 0 0,-1 1-1 0 0,1-1 1 0 0,-1 0-1 0 0,1 0 1 0 0,-1 0-1 0 0,0 0 1 0 0,-1 1-6 0 0,-11 4 62 0 0,-1-1-1 0 0,0 0 0 0 0,0 0 1 0 0,-1-2-1 0 0,-22 3 0 0 0,-77-4 525 0 0,69-1-370 0 0,-1105 34 2289 0 0,1049-29-2522 0 0,-159 5-1591 0 0,189-9-58 0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292"/>
    </inkml:context>
    <inkml:brush xml:id="br0">
      <inkml:brushProperty name="width" value="0.1" units="cm"/>
      <inkml:brushProperty name="height" value="0.1" units="cm"/>
      <inkml:brushProperty name="color" value="#FF0066"/>
    </inkml:brush>
  </inkml:definitions>
  <inkml:trace contextRef="#ctx0" brushRef="#br0">0 129 11720 0 0,'2'-1'532'0'0,"8"-2"-350"0"0,-1 0 0 0 0,1 1 0 0 0,0 0 0 0 0,14-1 0 0 0,40-8 3027 0 0,-10 1-1123 0 0,2 1-805 0 0,59-5 708 0 0,144-15 617 0 0,-147 14-2228 0 0,-94 11-378 0 0,31-9 0 0 0,-18 4-296 0 0,-29 9-517 0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7.687"/>
    </inkml:context>
    <inkml:brush xml:id="br0">
      <inkml:brushProperty name="width" value="0.1" units="cm"/>
      <inkml:brushProperty name="height" value="0.1" units="cm"/>
      <inkml:brushProperty name="color" value="#FF0066"/>
    </inkml:brush>
  </inkml:definitions>
  <inkml:trace contextRef="#ctx0" brushRef="#br0">100 1 18343 0 0,'0'0'884'0'0,"2"1"-381"0"0,21 11 201 0 0,34 25 0 0 0,63 61 2487 0 0,-113-92-3063 0 0,-1 1 1 0 0,1-1 0 0 0,-1 1-1 0 0,0 0 1 0 0,-1 1 0 0 0,0-1-1 0 0,0 1 1 0 0,0 0 0 0 0,3 9-1 0 0,-7-14-106 0 0,0-1 0 0 0,0 1 0 0 0,-1-1 0 0 0,1 1 0 0 0,0 0 0 0 0,-1-1 0 0 0,1 1 0 0 0,-1 0 0 0 0,0 0 0 0 0,0-1 0 0 0,0 1 0 0 0,-1 0 0 0 0,1 0 0 0 0,-2 4 0 0 0,1-2-68 0 0,-1-1 1 0 0,0 1-1 0 0,0-1 0 0 0,0 0 1 0 0,-1 1-1 0 0,0-1 0 0 0,-5 6 0 0 0,-2 1-165 0 0,0-1-1 0 0,-1-1 1 0 0,0 0-1 0 0,-22 14 1 0 0,-8 0-753 0 0,-1-1 1 0 0,-48 16-1 0 0,43-18-481 0 0,0 1-70 0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186"/>
    </inkml:context>
    <inkml:brush xml:id="br0">
      <inkml:brushProperty name="width" value="0.1" units="cm"/>
      <inkml:brushProperty name="height" value="0.1" units="cm"/>
      <inkml:brushProperty name="color" value="#FF0066"/>
    </inkml:brush>
  </inkml:definitions>
  <inkml:trace contextRef="#ctx0" brushRef="#br0">1389 6 16903 0 0,'-1'-1'3468'0'0,"-6"0"-3254"0"0,0-1-1 0 0,0 2 1 0 0,1-1-1 0 0,-1 1 1 0 0,0 0-1 0 0,0 0 1 0 0,0 1-1 0 0,-9 1 1 0 0,-4 1-164 0 0,-582 14-330 0 0,537-17 280 0 0,-215-9 360 0 0,74 9 72 0 0,186 1-276 0 0,-25 4-1 0 0,14-1 224 0 0,29-4-330 0 0,-1 1 0 0 0,0-1 1 0 0,0 1-1 0 0,0 0 0 0 0,0 0 1 0 0,1 0-1 0 0,-1 0 0 0 0,0 0 1 0 0,1 0-1 0 0,-6 4 0 0 0,2 4-49 0 0,5-5 16 0 0,0 0 0 0 0,0 0-1 0 0,0 0 1 0 0,0 0 0 0 0,0 0-1 0 0,1 0 1 0 0,0 0 0 0 0,0 0-1 0 0,0 0 1 0 0,0 0 0 0 0,1 0-1 0 0,-1 0 1 0 0,1 0 0 0 0,2 6-1 0 0,3 8 34 0 0,15 31-1 0 0,-11-26-22 0 0,4 11-7 0 0,11 25 196 0 0,21 72 1 0 0,-24-54-181 0 0,27 106-14 0 0,-15 3-29 0 0,-3 366-5578 0 0,-31-515-1603 0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8.631"/>
    </inkml:context>
    <inkml:brush xml:id="br0">
      <inkml:brushProperty name="width" value="0.1" units="cm"/>
      <inkml:brushProperty name="height" value="0.1" units="cm"/>
      <inkml:brushProperty name="color" value="#FF0066"/>
    </inkml:brush>
  </inkml:definitions>
  <inkml:trace contextRef="#ctx0" brushRef="#br0">1423 0 15488 0 0,'0'0'1185'0'0,"1"2"-812"0"0,3 7-369 0 0,-1 0 1 0 0,0 0-1 0 0,0 0 0 0 0,-1 0 0 0 0,0 0 0 0 0,0 1 1 0 0,-1-1-1 0 0,0 20 0 0 0,1 13-177 0 0,10 228-1044 0 0,-3-37 683 0 0,1-87 504 0 0,30 247 790 0 0,-18-224-707 0 0,-19-137-52 0 0,0-4 163 0 0,-2 0 0 0 0,0 1-1 0 0,-6 38 1 0 0,4-63-42 0 0,1-1-1 0 0,-1 0 0 0 0,0 1 0 0 0,0-1 0 0 0,0 0 0 0 0,-1 0 0 0 0,1 0 0 0 0,-1 0 0 0 0,0 0 0 0 0,1 0 0 0 0,-1 0 0 0 0,-1 0 0 0 0,-3 3 0 0 0,2-2 104 0 0,0-1 1 0 0,0 0-1 0 0,-1 0 0 0 0,0 0 0 0 0,1 0 1 0 0,-1-1-1 0 0,-9 4 0 0 0,-2-2 218 0 0,0 0 0 0 0,-1-1-1 0 0,1 0 1 0 0,-26 0 0 0 0,-117 3 802 0 0,-455 32-49 0 0,151 11-1578 0 0,368-44-2074 0 0,59-5 990 0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251"/>
    </inkml:context>
    <inkml:brush xml:id="br0">
      <inkml:brushProperty name="width" value="0.1" units="cm"/>
      <inkml:brushProperty name="height" value="0.1" units="cm"/>
      <inkml:brushProperty name="color" value="#FF0066"/>
    </inkml:brush>
  </inkml:definitions>
  <inkml:trace contextRef="#ctx0" brushRef="#br0">236 86 3224 0 0,'7'-2'4914'0'0,"-5"-10"-212"0"0,3-8-857 0 0,-5 20-3809 0 0,1 0 1 0 0,-1-1-1 0 0,0 1 1 0 0,0 0-1 0 0,0 0 1 0 0,0 0-1 0 0,0 0 1 0 0,0-1-1 0 0,0 1 1 0 0,0 0-1 0 0,0 0 1 0 0,0 0-1 0 0,0 0 1 0 0,0-1-1 0 0,0 1 1 0 0,0 0-1 0 0,0 0 1 0 0,0 0-1 0 0,0-1 1 0 0,0 1-1 0 0,0 0 1 0 0,0 0-1 0 0,0 0 1 0 0,0 0-1 0 0,0-1 1 0 0,0 1-1 0 0,-1 0 1 0 0,1 0-1 0 0,0 0 1 0 0,0 0-1 0 0,0 0 1 0 0,0-1-1 0 0,0 1 1 0 0,0 0-1 0 0,-1 0 1 0 0,1 0-1 0 0,-3-7 791 0 0,3 5-755 0 0,0 1 0 0 0,0 0 0 0 0,0 0 0 0 0,0 0 1 0 0,0 0-1 0 0,0 0 0 0 0,0 0 0 0 0,0 0 0 0 0,-1-1 1 0 0,1 1-1 0 0,0 0 0 0 0,-1 0 0 0 0,1 0 0 0 0,0 0 0 0 0,-1 0 1 0 0,1 1-1 0 0,-1-1 0 0 0,0 0 0 0 0,1 0 0 0 0,-1 0 1 0 0,0 0-1 0 0,-1-1 0 0 0,-2-2 266 0 0,3 3-233 0 0,0 1-1 0 0,0-1 0 0 0,1 0 1 0 0,-1 0-1 0 0,0 0 0 0 0,-1 1 1 0 0,1-1-1 0 0,0 0 1 0 0,0 1-1 0 0,0-1 0 0 0,0 1 1 0 0,0-1-1 0 0,-1 1 0 0 0,1 0 1 0 0,0 0-1 0 0,0-1 1 0 0,0 1-1 0 0,-3 0 0 0 0,-4 1 51 0 0,0-1-1 0 0,0 1 0 0 0,0 1 0 0 0,0-1 0 0 0,0 1 0 0 0,0 1 1 0 0,0 0-1 0 0,1 0 0 0 0,0 0 0 0 0,-1 1 0 0 0,1 0 1 0 0,0 0-1 0 0,-9 8 0 0 0,6-4-56 0 0,1 1 1 0 0,0 0-1 0 0,1 0 0 0 0,0 1 1 0 0,1 0-1 0 0,-1 0 1 0 0,2 1-1 0 0,-8 14 0 0 0,12-19-54 0 0,-1 0 0 0 0,1 0 0 0 0,0 1 0 0 0,1-1 0 0 0,-1 0 0 0 0,1 1 0 0 0,0-1 0 0 0,1 1 0 0 0,0-1 0 0 0,0 1 0 0 0,0 0 0 0 0,2 9 0 0 0,0-8 72 0 0,0 1 0 0 0,1 0 0 0 0,0-1 0 0 0,1 0 0 0 0,-1 1 0 0 0,1-2 0 0 0,1 1 0 0 0,8 11 0 0 0,-5-9-194 0 0,0-1-1 0 0,0 0 0 0 0,1 0 1 0 0,0-1-1 0 0,0 0 0 0 0,12 6 0 0 0,-12-8-523 0 0,1-1 0 0 0,-1 0 0 0 0,1 0 0 0 0,0-1 0 0 0,0-1 0 0 0,19 5 0 0 0,-3-4-7736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39.664"/>
    </inkml:context>
    <inkml:brush xml:id="br0">
      <inkml:brushProperty name="width" value="0.1" units="cm"/>
      <inkml:brushProperty name="height" value="0.1" units="cm"/>
      <inkml:brushProperty name="color" value="#FF0066"/>
    </inkml:brush>
  </inkml:definitions>
  <inkml:trace contextRef="#ctx0" brushRef="#br0">24 1 17191 0 0,'0'0'1558'0'0,"1"1"-1282"0"0,2 1-99 0 0,-1 1 0 0 0,0-1 1 0 0,0 0-1 0 0,-1 1 0 0 0,1-1 0 0 0,0 1 1 0 0,-1-1-1 0 0,1 1 0 0 0,-1 0 0 0 0,0 0 1 0 0,0-1-1 0 0,0 1 0 0 0,-1 0 0 0 0,2 5 1 0 0,-1 5 1272 0 0,0-1 0 0 0,-1 17 0 0 0,0-11-1410 0 0,-10 98 1532 0 0,9-84-1127 0 0,-11 58 0 0 0,4-43-262 0 0,-1 11-248 0 0,-1-1-3096 0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075"/>
    </inkml:context>
    <inkml:brush xml:id="br0">
      <inkml:brushProperty name="width" value="0.1" units="cm"/>
      <inkml:brushProperty name="height" value="0.1" units="cm"/>
      <inkml:brushProperty name="color" value="#FF0066"/>
    </inkml:brush>
  </inkml:definitions>
  <inkml:trace contextRef="#ctx0" brushRef="#br0">136 23 18055 0 0,'0'0'1804'0'0,"1"-1"-1649"0"0,-1 0-107 0 0,2-8-135 0 0,-2 9 105 0 0,1 0-1 0 0,-1 0 1 0 0,0-1 0 0 0,0 1 0 0 0,0 0 0 0 0,0 0-1 0 0,0-1 1 0 0,0 1 0 0 0,0 0 0 0 0,0 0 0 0 0,0 0 0 0 0,0-1-1 0 0,0 1 1 0 0,-4-4 1933 0 0,2 3-1243 0 0,0 0-658 0 0,0 0 0 0 0,0 1 0 0 0,0-1 1 0 0,0 1-1 0 0,1 0 0 0 0,-1-1 0 0 0,0 1 0 0 0,0 0 0 0 0,0 0 0 0 0,0 1 0 0 0,0-1 0 0 0,0 0 0 0 0,0 1 0 0 0,0-1 0 0 0,0 1 0 0 0,0-1 0 0 0,-2 2 0 0 0,1-1-3 0 0,1 0 0 0 0,-1 1-1 0 0,0-1 1 0 0,1 1 0 0 0,0 0-1 0 0,-1 0 1 0 0,1-1 0 0 0,0 1 0 0 0,0 1-1 0 0,0-1 1 0 0,0 0 0 0 0,-2 4-1 0 0,-9 15-20 0 0,7-13 2 0 0,1 0-1 0 0,1 0 1 0 0,-1 0 0 0 0,2 0 0 0 0,-5 11-1 0 0,3 1 159 0 0,0 0 0 0 0,1 0 0 0 0,1 0-1 0 0,1 1 1 0 0,0-1 0 0 0,2 1 0 0 0,1-1-1 0 0,5 41 1 0 0,-3-53-172 0 0,-1-1 0 0 0,1 1-1 0 0,5 9 1 0 0,3 10-231 0 0,-9-22 25 0 0,0 0 0 0 0,0 0 1 0 0,0-1-1 0 0,0 1 0 0 0,1-1 1 0 0,-1 0-1 0 0,1 1 0 0 0,1-1 1 0 0,-1 0-1 0 0,0-1 0 0 0,6 5 1 0 0,6 3-1915 0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0.410"/>
    </inkml:context>
    <inkml:brush xml:id="br0">
      <inkml:brushProperty name="width" value="0.1" units="cm"/>
      <inkml:brushProperty name="height" value="0.1" units="cm"/>
      <inkml:brushProperty name="color" value="#FF0066"/>
    </inkml:brush>
  </inkml:definitions>
  <inkml:trace contextRef="#ctx0" brushRef="#br0">1 0 7832 0 0,'-1'3'17849'0'0,"14"-5"-20595"0"0,-1 2 2948 0 0,1 0-1 0 0,-1 1 0 0 0,0 1 1 0 0,0 0-1 0 0,1 1 0 0 0,-1 0 1 0 0,-1 1-1 0 0,1 0 0 0 0,-1 0 1 0 0,12 8-1 0 0,-18-10-130 0 0,-1 1-1 0 0,1 0 1 0 0,-1 0 0 0 0,0 0 0 0 0,1 0 0 0 0,-2 1-1 0 0,1 0 1 0 0,4 5 0 0 0,-6-6-49 0 0,0-1 1 0 0,-1 1-1 0 0,1 0 1 0 0,-1-1-1 0 0,0 1 1 0 0,0 0-1 0 0,0 0 0 0 0,0 0 1 0 0,0 0-1 0 0,-1 0 1 0 0,1 0-1 0 0,-1 0 1 0 0,0 0-1 0 0,0 0 0 0 0,0 6 1 0 0,-3 5 0 0 0,0 1 0 0 0,0-1 1 0 0,-2 1-1 0 0,0-1 0 0 0,0-1 0 0 0,-1 1 1 0 0,-1-1-1 0 0,-16 24 0 0 0,-3 4 45 0 0,24-38-58 0 0,0 1 0 0 0,0 0 0 0 0,1 0 0 0 0,-1 0 0 0 0,1 0 0 0 0,0 0 1 0 0,0 0-1 0 0,-1 8 0 0 0,3-12-8 0 0,-1 1 1 0 0,0 0 0 0 0,0-1-1 0 0,0 1 1 0 0,0-1 0 0 0,1 1-1 0 0,-1-1 1 0 0,0 1-1 0 0,1-1 1 0 0,-1 1 0 0 0,0-1-1 0 0,1 1 1 0 0,-1-1 0 0 0,1 1-1 0 0,-1-1 1 0 0,1 0 0 0 0,-1 1-1 0 0,1-1 1 0 0,-1 0-1 0 0,1 1 1 0 0,2 1 6 0 0,-1 0-3 0 0,1 0 0 0 0,0 0 0 0 0,0 0 1 0 0,0-1-1 0 0,0 1 0 0 0,0-1 0 0 0,0 0 0 0 0,1 0 1 0 0,-1 0-1 0 0,0 0 0 0 0,1 0 0 0 0,-1-1 0 0 0,0 1 0 0 0,1-1 1 0 0,3 0-1 0 0,8-1-1 0 0,-1 0 0 0 0,20-5 0 0 0,-20 4-34 0 0,12-4-785 0 0,0 0 0 0 0,-1-2 0 0 0,32-13 0 0 0,-11-1-7673 0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0:41.322"/>
    </inkml:context>
    <inkml:brush xml:id="br0">
      <inkml:brushProperty name="width" value="0.1" units="cm"/>
      <inkml:brushProperty name="height" value="0.1" units="cm"/>
      <inkml:brushProperty name="color" value="#FF0066"/>
    </inkml:brush>
  </inkml:definitions>
  <inkml:trace contextRef="#ctx0" brushRef="#br0">0 52 13472 0 0,'0'0'1464'0'0,"15"0"-1464"0"0,2 0 0 0 0,-2 0 0 0 0,5-4 688 0 0,4 4 111 0 0,2-9 17 0 0,10 5 8 0 0,-3 4-616 0 0,2-9-120 0 0,6 0-24 0 0,0 0-4967 0 0,-6 1-993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457"/>
    </inkml:context>
    <inkml:brush xml:id="br0">
      <inkml:brushProperty name="width" value="0.1" units="cm"/>
      <inkml:brushProperty name="height" value="0.1" units="cm"/>
      <inkml:brushProperty name="color" value="#FF0066"/>
    </inkml:brush>
  </inkml:definitions>
  <inkml:trace contextRef="#ctx0" brushRef="#br0">765 64 12552 0 0,'0'-1'2356'0'0,"0"-1"-2169"0"0,0 1 1 0 0,0-1-1 0 0,-1 1 1 0 0,1-1 0 0 0,-1 1-1 0 0,1-1 1 0 0,-1 1-1 0 0,0 0 1 0 0,0-1 0 0 0,1 1-1 0 0,-1 0 1 0 0,0 0-1 0 0,0-1 1 0 0,0 1 0 0 0,0 0-1 0 0,-1 0 1 0 0,1 0-1 0 0,0 0 1 0 0,0 0 0 0 0,-1 1-1 0 0,1-1 1 0 0,-2-1-1 0 0,-4-1-150 0 0,0 0-1 0 0,1 0 0 0 0,-11-2 0 0 0,1 0-69 0 0,1 1-1 0 0,-1 1 1 0 0,0 0-1 0 0,-28-1 0 0 0,32 4-13 0 0,4 0 42 0 0,0 0-1 0 0,0 0 1 0 0,0 1-1 0 0,0 0 1 0 0,-10 2-1 0 0,-18 4 97 0 0,13-4 28 0 0,1 0-2 0 0,1 2 0 0 0,0 1 0 0 0,1 0 0 0 0,-1 2 0 0 0,-26 13 0 0 0,27-9-159 0 0,-31 24-1 0 0,19-11-130 0 0,-87 75 439 0 0,105-86-267 0 0,6-7-2 0 0,0 1 1 0 0,1 0-1 0 0,0 0 0 0 0,1 0 1 0 0,-10 16-1 0 0,8-10-81 0 0,4-8 29 0 0,1 0 0 0 0,0 0 0 0 0,0 1 0 0 0,-4 12 0 0 0,4-1 55 0 0,4-13-5 0 0,1-2-4 0 0,0 4-44 0 0,1 1 0 0 0,-1-1 1 0 0,1 0-1 0 0,1 0 0 0 0,0-1 1 0 0,0 1-1 0 0,0-1 0 0 0,10 12 1 0 0,-7-9 41 0 0,0 0 1 0 0,9 17-1 0 0,-11-19 11 0 0,0 1 0 0 0,0-1 0 0 0,1 0 0 0 0,1 0 0 0 0,-1 0 0 0 0,10 6 0 0 0,-10-7 0 0 0,14 9 83 0 0,1-1 0 0 0,0 0 0 0 0,0-2 0 0 0,1 0 0 0 0,29 10 0 0 0,-41-19-70 0 0,-1 0 1 0 0,1 0 0 0 0,0-1 0 0 0,14 1-1 0 0,6 2 8 0 0,-5-1-18 0 0,0 0-1 0 0,0-2 1 0 0,1-1-1 0 0,-1-1 1 0 0,0-1-1 0 0,0-1 1 0 0,1-1-1 0 0,-2-1 1 0 0,37-11-1 0 0,25-8-3166 0 0,-57 14 1949 0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569"/>
    </inkml:context>
    <inkml:brush xml:id="br0">
      <inkml:brushProperty name="width" value="0.1" units="cm"/>
      <inkml:brushProperty name="height" value="0.1" units="cm"/>
      <inkml:brushProperty name="color" value="#FF0066"/>
    </inkml:brush>
  </inkml:definitions>
  <inkml:trace contextRef="#ctx0" brushRef="#br0">1947 158 4144 0 0,'-1'1'191'0'0,"-4"0"-171"0"0,0 1 0 0 0,0-1 1 0 0,0 0-1 0 0,0-1 1 0 0,-1 1-1 0 0,1-1 0 0 0,-6 0 1 0 0,-41-5 2567 0 0,30 2 911 0 0,-172-15 4653 0 0,-101 5-5630 0 0,135 14-2943 0 0,-170 24 1 0 0,277-19 418 0 0,-290 47 665 0 0,311-46-651 0 0,-4 0-17 0 0,1 2 0 0 0,-47 18 1 0 0,-70 25 312 0 0,136-48-318 0 0,-16 10 9 0 0,26-11 12 0 0,0 0 0 0 0,0-1 1 0 0,0 1-1 0 0,0-1 1 0 0,-1 0-1 0 0,1-1 0 0 0,-7 1 1 0 0,12-2 116 0 0,-1 0 30 0 0,-4-4 56 0 0,10-2-74 0 0,0 3-174 0 0,37-35 34 0 0,-9 9 0 0 0,20-15 5 0 0,-18 17 44 0 0,0 0-7 0 0,62-37 0 0 0,-79 53-44 0 0,19-11 85 0 0,-19 12 168 0 0,0 0 1 0 0,0-1-1 0 0,27-26 0 0 0,-35 31-104 0 0,-28 16-116 0 0,-43 22-86 0 0,-123 52-141 0 0,95-30 1056 0 0,88-52-808 0 0,-1 0 0 0 0,1 0 0 0 0,-1 1 0 0 0,1-1 0 0 0,0 1 0 0 0,-3 4 0 0 0,-6 7 280 0 0,11-13-289 0 0,0-1 0 0 0,1 1 1 0 0,-1 0-1 0 0,0 0 0 0 0,0 0 1 0 0,0 0-1 0 0,1 0 0 0 0,-1 0 1 0 0,0 0-1 0 0,1-1 0 0 0,-1 1 0 0 0,0 0 1 0 0,2 1-1 0 0,-2-2-10 0 0,2 5 42 0 0,1-1 0 0 0,-1 0 0 0 0,1 1 0 0 0,0-1 0 0 0,0 0 0 0 0,1 0 0 0 0,-1-1 0 0 0,1 1 0 0 0,0-1 0 0 0,0 1 0 0 0,0-1 0 0 0,1-1 0 0 0,-1 1 0 0 0,9 4 0 0 0,5 0-5 0 0,-1-1 0 0 0,33 8-1 0 0,46 5-356 0 0,130 8 0 0 0,-87-12-2760 0 0,-87-10-2750 0 0,2-4-1680 0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3.935"/>
    </inkml:context>
    <inkml:brush xml:id="br0">
      <inkml:brushProperty name="width" value="0.1" units="cm"/>
      <inkml:brushProperty name="height" value="0.1" units="cm"/>
      <inkml:brushProperty name="color" value="#FF0066"/>
    </inkml:brush>
  </inkml:definitions>
  <inkml:trace contextRef="#ctx0" brushRef="#br0">110 0 20471 0 0,'0'0'2288'0'0,"-1"2"-1966"0"0,-6 7 153 0 0,5-6-389 0 0,1-1 0 0 0,-1 1-1 0 0,0 0 1 0 0,1-1 0 0 0,0 1 0 0 0,-1 0-1 0 0,0 3 1 0 0,-7 23-12 0 0,-2 6-149 0 0,-3 21 25 0 0,-2 15 186 0 0,7-14-93 0 0,-2 8-108 0 0,-4 113-1 0 0,13-109-1105 0 0,0-5-3296 0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311"/>
    </inkml:context>
    <inkml:brush xml:id="br0">
      <inkml:brushProperty name="width" value="0.1" units="cm"/>
      <inkml:brushProperty name="height" value="0.1" units="cm"/>
      <inkml:brushProperty name="color" value="#FF0066"/>
    </inkml:brush>
  </inkml:definitions>
  <inkml:trace contextRef="#ctx0" brushRef="#br0">36 127 6448 0 0,'0'0'585'0'0,"1"-1"-485"0"0,10-22 1043 0 0,-8 17 1357 0 0,0-1-1 0 0,0 1 1 0 0,6-8-1 0 0,-1 3-1197 0 0,-6 9-1153 0 0,0-1 1 0 0,0 1-1 0 0,0-1 0 0 0,0 1 0 0 0,0 0 1 0 0,1 0-1 0 0,-1 0 0 0 0,4-2 0 0 0,4-3-28 0 0,-8 5-118 0 0,1 1-1 0 0,-1-1 1 0 0,1 0 0 0 0,0 1-1 0 0,0-1 1 0 0,0 1-1 0 0,-1 0 1 0 0,7-1-1 0 0,16-5 34 0 0,-20 5-9 0 0,0 1 0 0 0,0-1 0 0 0,0 1-1 0 0,1 0 1 0 0,-1 0 0 0 0,1 1 0 0 0,-1 0 0 0 0,0 0-1 0 0,1 0 1 0 0,6 1 0 0 0,5 3 98 0 0,0 1 0 0 0,-1 1-1 0 0,0 0 1 0 0,24 13 0 0 0,-36-16-109 0 0,0-1 1 0 0,0 1-1 0 0,0 0 0 0 0,0 0 0 0 0,-1 1 1 0 0,1-1-1 0 0,-1 1 0 0 0,0 0 1 0 0,0 0-1 0 0,0 0 0 0 0,-1 0 0 0 0,1 0 1 0 0,-1 1-1 0 0,2 4 0 0 0,-3-5-15 0 0,0-1-1 0 0,0 0 0 0 0,0 1 1 0 0,-1-1-1 0 0,1 1 0 0 0,-1-1 1 0 0,0 0-1 0 0,0 1 1 0 0,0-1-1 0 0,0 1 0 0 0,-1-1 1 0 0,1 1-1 0 0,-1-1 0 0 0,0 0 1 0 0,0 1-1 0 0,0-1 1 0 0,-1 0-1 0 0,1 0 0 0 0,-1 0 1 0 0,-3 6-1 0 0,-5 3 11 0 0,1-1 1 0 0,-2-1-1 0 0,0 0 1 0 0,0 0-1 0 0,0-1 1 0 0,-1 0-1 0 0,-20 10 0 0 0,-98 42-1714 0 0,130-61 1692 0 0,-91 34-3462 0 0,47-24 1683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04.694"/>
    </inkml:context>
    <inkml:brush xml:id="br0">
      <inkml:brushProperty name="width" value="0.1" units="cm"/>
      <inkml:brushProperty name="height" value="0.1" units="cm"/>
      <inkml:brushProperty name="color" value="#FF0066"/>
    </inkml:brush>
  </inkml:definitions>
  <inkml:trace contextRef="#ctx0" brushRef="#br0">313 0 17191 0 0,'-1'3'388'0'0,"-1"1"-220"0"0,-1 0-1 0 0,0 0 0 0 0,1 0 0 0 0,-1 0 1 0 0,-1 0-1 0 0,-6 6 0 0 0,-28 21 192 0 0,27-23-397 0 0,-64 46 62 0 0,42-31-372 0 0,-44 38 0 0 0,67-51-242 0 0,0 0 0 0 0,1 1 0 0 0,-11 16 1 0 0,20-25 546 0 0,-1-1 1 0 0,1 1 0 0 0,0 0 0 0 0,0 0 0 0 0,0-1 0 0 0,0 1-1 0 0,0 0 1 0 0,1 0 0 0 0,-1-1 0 0 0,0 1 0 0 0,1 0 0 0 0,-1-1 0 0 0,1 1-1 0 0,0 0 1 0 0,0-1 0 0 0,1 4 0 0 0,1-1-41 0 0,-3-3 121 0 0,1 0 0 0 0,0 0 0 0 0,0 0 0 0 0,0 0 0 0 0,0 0 0 0 0,0 0 0 0 0,0 0 0 0 0,1 0 0 0 0,-1 0 0 0 0,0-1 0 0 0,0 1 0 0 0,1 0 1 0 0,-1-1-1 0 0,0 1 0 0 0,1-1 0 0 0,-1 0 0 0 0,0 1 0 0 0,1-1 0 0 0,-1 0 0 0 0,1 0 0 0 0,-1 0 0 0 0,3 0 0 0 0,1 0 192 0 0,0 0-1 0 0,0 0 0 0 0,0-1 1 0 0,0 0-1 0 0,6-1 0 0 0,18-6 989 0 0,-12 3-338 0 0,22-9 0 0 0,-14 3-481 0 0,0-1 0 0 0,-1-1 0 0 0,-1-1 0 0 0,0-1 0 0 0,22-20 0 0 0,-42 33-417 0 0,0-1-1 0 0,-1 0 1 0 0,1 0-1 0 0,-1 0 0 0 0,0 0 1 0 0,1 0-1 0 0,-2-1 1 0 0,1 1-1 0 0,0-1 1 0 0,-1 1-1 0 0,1-1 0 0 0,-1 1 1 0 0,0-1-1 0 0,0 0 1 0 0,0 0-1 0 0,-1 0 1 0 0,1-4-1 0 0,-1 3-991 0 0,0 1 1 0 0,-1 0-1 0 0,0 0 1 0 0,1 0-1 0 0,-3-8 0 0 0,-7-10-6069 0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5.739"/>
    </inkml:context>
    <inkml:brush xml:id="br0">
      <inkml:brushProperty name="width" value="0.1" units="cm"/>
      <inkml:brushProperty name="height" value="0.1" units="cm"/>
      <inkml:brushProperty name="color" value="#FF0066"/>
    </inkml:brush>
  </inkml:definitions>
  <inkml:trace contextRef="#ctx0" brushRef="#br0">1533 103 6912 0 0,'0'0'8664'0'0,"-7"0"-7143"0"0,-101-10 2905 0 0,-175 17-3206 0 0,142 2-240 0 0,-189 38-1 0 0,160-21-793 0 0,-32 6-83 0 0,57-4 185 0 0,133-26-301 0 0,0-1-1 0 0,0 0 0 0 0,0 0 0 0 0,0-1 1 0 0,0-1-1 0 0,-18-2 0 0 0,29 3 24 0 0,1 0 0 0 0,-1 0 0 0 0,0 0 0 0 0,0-1 0 0 0,0 1 0 0 0,1 0 0 0 0,-1 0 0 0 0,0 0 0 0 0,0 0 0 0 0,1-1 0 0 0,-1 1 0 0 0,0 0 0 0 0,0-1-1 0 0,1 1 1 0 0,-1-1 0 0 0,0 1 0 0 0,1-1 0 0 0,-1 1 0 0 0,1-1 0 0 0,-1 1 0 0 0,0-1 0 0 0,1 0 0 0 0,-1 1 0 0 0,1-1 0 0 0,0 0 0 0 0,-1 1 0 0 0,1-1 0 0 0,-1 0 0 0 0,1 0 0 0 0,0 1 0 0 0,0-1-1 0 0,0 0 1 0 0,-1 0 0 0 0,1 1 0 0 0,0-1 0 0 0,0-2 0 0 0,0 1 37 0 0,1-1 0 0 0,-1 0 0 0 0,1 1 0 0 0,-1-1 0 0 0,1 0-1 0 0,0 1 1 0 0,0-1 0 0 0,0 1 0 0 0,0-1 0 0 0,3-3 0 0 0,20-24-448 0 0,-13 16 321 0 0,44-52-243 0 0,-49 59 325 0 0,1 0-1 0 0,0 1 1 0 0,0 0-1 0 0,1 0 1 0 0,12-7 0 0 0,-15 10 106 0 0,0 0 1 0 0,0 0 0 0 0,-1-1 0 0 0,5-4 0 0 0,-5 5 93 0 0,8-4-120 0 0,-2 3-97 0 0,-8 3-124 0 0,-14 14-569 0 0,-12 9 708 0 0,13-13 0 0 0,2-3 107 0 0,1 0 0 0 0,-13 7 0 0 0,14-9-17 0 0,0 0 0 0 0,0 0 0 0 0,1 1 0 0 0,-1 0 0 0 0,-6 7 1 0 0,7-6-132 0 0,0-1 0 0 0,-1 0 1 0 0,1-1-1 0 0,-1 0 1 0 0,-13 7-1 0 0,4-3 147 0 0,13-6-50 0 0,-1 0 0 0 0,1 0-1 0 0,-1 0 1 0 0,1 1 0 0 0,0 0-1 0 0,0 0 1 0 0,0 0 0 0 0,-2 3 0 0 0,4-5 110 0 0,0 2-3 0 0,0 2-124 0 0,0 0 1 0 0,0 0-1 0 0,1 0 0 0 0,-1 0 1 0 0,1 1-1 0 0,1-1 0 0 0,-1 0 1 0 0,1 0-1 0 0,-1 0 0 0 0,1 0 1 0 0,1 0-1 0 0,-1 0 0 0 0,1 0 1 0 0,0 0-1 0 0,0 0 0 0 0,0 0 1 0 0,1-1-1 0 0,0 1 0 0 0,4 4 0 0 0,3 2-28 0 0,24 24-11 0 0,-15-13 11 0 0,2-1-1 0 0,0-1 1 0 0,2-2 0 0 0,0 0-1 0 0,36 22 1 0 0,-32-25-57 0 0,40 18 0 0 0,-54-28-945 0 0,24 6-1 0 0,-28-9-756 0 0,1 0 0 0 0,0-1 1 0 0,12 0-1 0 0,13-1-6265 0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613"/>
    </inkml:context>
    <inkml:brush xml:id="br0">
      <inkml:brushProperty name="width" value="0.1" units="cm"/>
      <inkml:brushProperty name="height" value="0.1" units="cm"/>
      <inkml:brushProperty name="color" value="#FF0066"/>
    </inkml:brush>
  </inkml:definitions>
  <inkml:trace contextRef="#ctx0" brushRef="#br0">455 6 8752 0 0,'-2'-1'6682'0'0,"-5"0"-6332"0"0,0-1 0 0 0,-1 1 0 0 0,1 1-1 0 0,-1-1 1 0 0,1 1 0 0 0,-11 2 0 0 0,-4-2-563 0 0,7 1 184 0 0,-1 1-1 0 0,1 0 1 0 0,-1 1 0 0 0,-25 9 0 0 0,17-5 370 0 0,6-3-64 0 0,9-2-96 0 0,1 0 0 0 0,0 1 0 0 0,-9 4 0 0 0,-11 3 316 0 0,22-8-336 0 0,-1 0 1 0 0,1 0-1 0 0,-1 1 0 0 0,1 0 1 0 0,0 0-1 0 0,-11 8 1 0 0,1 2 221 0 0,10-9-298 0 0,0 1 0 0 0,0-1 1 0 0,1 2-1 0 0,0-1 0 0 0,0 0 0 0 0,0 1 0 0 0,1 0 0 0 0,-1 0 0 0 0,-3 9 0 0 0,2-1 12 0 0,2-8-15 0 0,1 1 0 0 0,0 0 0 0 0,1 0 0 0 0,0 0 0 0 0,0 1 0 0 0,0-1 0 0 0,1 0 0 0 0,0 12 0 0 0,1-12 24 0 0,-1-1-30 0 0,1 0 0 0 0,0 0 1 0 0,0 1-1 0 0,1-1 0 0 0,0 0 1 0 0,0 0-1 0 0,1 0 1 0 0,-1 0-1 0 0,4 8 0 0 0,3 5 146 0 0,-6-15-161 0 0,-1 1 0 0 0,1-1 1 0 0,0 0-1 0 0,0 0 0 0 0,1 0 1 0 0,4 6-1 0 0,4 1 25 0 0,-8-9-68 0 0,0 1 0 0 0,0 0-1 0 0,0 0 1 0 0,0 0 0 0 0,-1 0-1 0 0,1 1 1 0 0,-1-1 0 0 0,3 7-1 0 0,-2-4-12 0 0,0-1-1 0 0,0 0 0 0 0,0 0 1 0 0,1 0-1 0 0,0 0 0 0 0,0 0 1 0 0,0-1-1 0 0,0 1 1 0 0,1-1-1 0 0,7 5 0 0 0,4 5-61 0 0,-12-9-141 0 0,3 4 253 0 0,12-6-5871 0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6.992"/>
    </inkml:context>
    <inkml:brush xml:id="br0">
      <inkml:brushProperty name="width" value="0.1" units="cm"/>
      <inkml:brushProperty name="height" value="0.1" units="cm"/>
      <inkml:brushProperty name="color" value="#FF0066"/>
    </inkml:brush>
  </inkml:definitions>
  <inkml:trace contextRef="#ctx0" brushRef="#br0">192 0 12872 0 0,'0'0'1164'0'0,"1"2"-894"0"0,0 0-122 0 0,0 0 0 0 0,0 1 0 0 0,0-1 0 0 0,0 0 0 0 0,-1 1 0 0 0,1-1 0 0 0,-1 1 0 0 0,0-1 0 0 0,1 1 0 0 0,-1-1 0 0 0,0 1 0 0 0,-1 3 0 0 0,-7 35-15 0 0,5-33-91 0 0,2-1 0 0 0,-1 2 0 0 0,0 9 0 0 0,2-3 290 0 0,-1-6 43 0 0,1 1 0 0 0,2 12-1 0 0,-1-19-285 0 0,-1-1-1 0 0,1 0 0 0 0,-1 0 1 0 0,1 0-1 0 0,0 0 0 0 0,0 1 0 0 0,0-1 1 0 0,0 0-1 0 0,0-1 0 0 0,0 1 0 0 0,1 0 1 0 0,-1 0-1 0 0,0 0 0 0 0,3 2 0 0 0,5 4 730 0 0,-9-8-799 0 0,0 1 1 0 0,1-1 0 0 0,-1 1 0 0 0,1-1 0 0 0,-1 0 0 0 0,1 1 0 0 0,-1-1 0 0 0,1 0-1 0 0,-1 1 1 0 0,1-1 0 0 0,-1 0 0 0 0,1 1 0 0 0,-1-1 0 0 0,1 0 0 0 0,0 0 0 0 0,-1 0-1 0 0,1 0 1 0 0,0 1 0 0 0,0-1 0 0 0,2 0 42 0 0,0 1 0 0 0,-1-1 0 0 0,1 0 0 0 0,0 1 0 0 0,-1-1 0 0 0,1 0 0 0 0,0-1 1 0 0,-1 1-1 0 0,1 0 0 0 0,-1-1 0 0 0,1 0 0 0 0,0 1 0 0 0,-1-1 0 0 0,1 0 0 0 0,-1 0 0 0 0,1 0 0 0 0,-1-1 0 0 0,0 1 0 0 0,0-1 0 0 0,1 1 0 0 0,-1-1 0 0 0,0 0 0 0 0,0 0 1 0 0,-1 1-1 0 0,1-2 0 0 0,0 1 0 0 0,-1 0 0 0 0,1 0 0 0 0,-1 0 0 0 0,2-3 0 0 0,-1-1-7 0 0,0 1 0 0 0,0-1-1 0 0,0 1 1 0 0,0-1 0 0 0,0-11 0 0 0,-2 15-45 0 0,0 0 0 0 0,0-1 0 0 0,0 1 1 0 0,0 0-1 0 0,-1-1 0 0 0,0 1 0 0 0,1 0 0 0 0,-1 0 1 0 0,0-1-1 0 0,0 1 0 0 0,0 0 0 0 0,0 0 0 0 0,0 0 1 0 0,-1 0-1 0 0,1 0 0 0 0,-1 1 0 0 0,1-1 0 0 0,-2-1 1 0 0,-10-8-43 0 0,1 2 1 0 0,-1 0 0 0 0,-19-10-1 0 0,22 14-223 0 0,-1 1 0 0 0,1 0 0 0 0,-1 1 0 0 0,-16-3 0 0 0,5 0-304 0 0,9 4-537 0 0,1 0 0 0 0,-1 1 1 0 0,-24 1-1 0 0,23 1 616 0 0,-23-1-1310 0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356"/>
    </inkml:context>
    <inkml:brush xml:id="br0">
      <inkml:brushProperty name="width" value="0.1" units="cm"/>
      <inkml:brushProperty name="height" value="0.1" units="cm"/>
      <inkml:brushProperty name="color" value="#FF0066"/>
    </inkml:brush>
  </inkml:definitions>
  <inkml:trace contextRef="#ctx0" brushRef="#br0">271 1 9672 0 0,'0'1'748'0'0,"0"2"-434"0"0,1 0 1 0 0,-1 0 0 0 0,0 0 0 0 0,1 0-1 0 0,-1 0 1 0 0,4 17 7483 0 0,-5-18-7222 0 0,0 2-6 0 0,0 0 0 0 0,-1 0 1 0 0,0 0-1 0 0,0-1 0 0 0,0 1 0 0 0,0-1 0 0 0,0 1 0 0 0,-5 4 1 0 0,-26 24-467 0 0,12-13-407 0 0,-29 28-1724 0 0,-25 27-2091 0 0,54-50 733 0 0,-24 36 0 0 0,35-46-1483 0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7.736"/>
    </inkml:context>
    <inkml:brush xml:id="br0">
      <inkml:brushProperty name="width" value="0.1" units="cm"/>
      <inkml:brushProperty name="height" value="0.1" units="cm"/>
      <inkml:brushProperty name="color" value="#FF0066"/>
    </inkml:brush>
  </inkml:definitions>
  <inkml:trace contextRef="#ctx0" brushRef="#br0">212 1 15752 0 0,'0'0'1834'0'0,"-2"0"-1183"0"0,-21 4 1092 0 0,20-4-1585 0 0,0 0 1 0 0,-1 0-1 0 0,1 1 1 0 0,0 0-1 0 0,-1-1 1 0 0,1 1-1 0 0,0 0 1 0 0,0 0-1 0 0,-6 3 1 0 0,-1 3-28 0 0,0 0 0 0 0,0 1 0 0 0,1 0 0 0 0,0 0 0 0 0,0 1 0 0 0,1 0 0 0 0,0 0 1 0 0,-9 15-1 0 0,10-13 112 0 0,0 0-1 0 0,0 1 1 0 0,1 0 0 0 0,1 0 0 0 0,-8 23 0 0 0,9-19 3 0 0,1-1 0 0 0,0 1 0 0 0,1 0 0 0 0,1 0 0 0 0,0 0 0 0 0,1 0 0 0 0,3 18 0 0 0,-1-22-178 0 0,0-1-1 0 0,0 0 1 0 0,1 0 0 0 0,1 0-1 0 0,0-1 1 0 0,0 1-1 0 0,1-1 1 0 0,0 0 0 0 0,1 0-1 0 0,13 16 1 0 0,21 18-644 0 0,-40-44 488 0 0,1 0-1 0 0,-1 1 1 0 0,1-1-1 0 0,-1 0 1 0 0,1 0 0 0 0,0 1-1 0 0,-1-1 1 0 0,1 0 0 0 0,0 0-1 0 0,-1 0 1 0 0,1 0 0 0 0,0 0-1 0 0,-1 0 1 0 0,1 0 0 0 0,0 0-1 0 0,-1 0 1 0 0,1 0 0 0 0,0 0-1 0 0,0-1 1 0 0,1 1-226 0 0,10-1-2269 0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130"/>
    </inkml:context>
    <inkml:brush xml:id="br0">
      <inkml:brushProperty name="width" value="0.1" units="cm"/>
      <inkml:brushProperty name="height" value="0.1" units="cm"/>
      <inkml:brushProperty name="color" value="#FF0066"/>
    </inkml:brush>
  </inkml:definitions>
  <inkml:trace contextRef="#ctx0" brushRef="#br0">97 1 20239 0 0,'0'2'928'0'0,"-1"10"-278"0"0,-4 21 0 0 0,-1 1-539 0 0,4-19 769 0 0,-1 0 0 0 0,-1 0 0 0 0,-8 20 0 0 0,-5 20-459 0 0,12-32-946 0 0,-2 0 0 0 0,-16 43 1 0 0,21-60-234 0 0,-1 1 0 0 0,1-1 1 0 0,1 1-1 0 0,-3 13 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32:18.929"/>
    </inkml:context>
    <inkml:brush xml:id="br0">
      <inkml:brushProperty name="width" value="0.1" units="cm"/>
      <inkml:brushProperty name="height" value="0.1" units="cm"/>
      <inkml:brushProperty name="color" value="#FF0066"/>
    </inkml:brush>
  </inkml:definitions>
  <inkml:trace contextRef="#ctx0" brushRef="#br0">302 1 8288 0 0,'0'0'638'0'0,"-2"0"-414"0"0,-95 44 6061 0 0,70-29-5727 0 0,-40 28 0 0 0,53-32-648 0 0,1 2 0 0 0,0 0 0 0 0,1 0 0 0 0,-13 19 0 0 0,19-25 15 0 0,3-2 73 0 0,0 0 0 0 0,0 0 0 0 0,1 0-1 0 0,-1 0 1 0 0,1 1 0 0 0,0-1 0 0 0,1 1-1 0 0,-1 0 1 0 0,1-1 0 0 0,0 9 0 0 0,-1-6 0 0 0,2-5 22 0 0,0 0 0 0 0,-1 0 0 0 0,1-1 0 0 0,0 1 0 0 0,1 0 0 0 0,-1-1 1 0 0,0 1-1 0 0,1 0 0 0 0,0-1 0 0 0,-1 1 0 0 0,1 0 0 0 0,0-1 0 0 0,0 1 1 0 0,1-1-1 0 0,-1 0 0 0 0,0 1 0 0 0,1-1 0 0 0,-1 0 0 0 0,1 0 0 0 0,0 0 1 0 0,0 0-1 0 0,0 0 0 0 0,0 0 0 0 0,0 0 0 0 0,0-1 0 0 0,0 1 1 0 0,1-1-1 0 0,-1 0 0 0 0,3 2 0 0 0,0-1 74 0 0,0 0 1 0 0,-1 0-1 0 0,1-1 0 0 0,0 0 1 0 0,0 0-1 0 0,0 0 1 0 0,0 0-1 0 0,0-1 0 0 0,1 1 1 0 0,-1-1-1 0 0,0-1 0 0 0,0 1 1 0 0,0-1-1 0 0,9-2 0 0 0,7-4 124 0 0,0-1-1 0 0,-1-1 0 0 0,0 0 0 0 0,0-2 0 0 0,35-25 0 0 0,-51 32-130 0 0,0 1-1 0 0,-1-1 0 0 0,0 1 1 0 0,1-1-1 0 0,-1 0 1 0 0,-1-1-1 0 0,1 1 0 0 0,2-5 1 0 0,13-37 954 0 0,-17 43-967 0 0,-1 1-51 0 0,0 0 0 0 0,1 1 0 0 0,-1-1 0 0 0,0 0 0 0 0,0 1 0 0 0,0-1 0 0 0,0 0 0 0 0,0 1 0 0 0,-1-1 0 0 0,1 1 0 0 0,-1-1 0 0 0,1 0 0 0 0,-1 1 0 0 0,1-1 0 0 0,-1 1 0 0 0,0-1 0 0 0,1 1 0 0 0,-1-1 0 0 0,0 1 0 0 0,0 0 0 0 0,0-1 0 0 0,0 1 0 0 0,-1 0 0 0 0,1 0 0 0 0,0 0 0 0 0,-3-2 0 0 0,-3-2-1446 0 0,0 0 0 0 0,0 1 0 0 0,-13-6 0 0 0,20 9 1160 0 0,-26-9-6554 0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476"/>
    </inkml:context>
    <inkml:brush xml:id="br0">
      <inkml:brushProperty name="width" value="0.1" units="cm"/>
      <inkml:brushProperty name="height" value="0.1" units="cm"/>
      <inkml:brushProperty name="color" value="#FF0066"/>
    </inkml:brush>
  </inkml:definitions>
  <inkml:trace contextRef="#ctx0" brushRef="#br0">302 1 18543 0 0,'0'1'1683'0'0,"0"8"-1378"0"0,0 0-1 0 0,0 0 1 0 0,-1 0-1 0 0,0 0 1 0 0,0-1 0 0 0,-1 1-1 0 0,0 0 1 0 0,-1-1-1 0 0,0 1 1 0 0,-5 10 0 0 0,-12 12 175 0 0,0-1 1 0 0,-35 39 0 0 0,44-57-910 0 0,1 0 0 0 0,1 1 1 0 0,0 0-1 0 0,1 1 0 0 0,-10 21 0 0 0,5-10-645 0 0,-2 0-1 0 0,-1 0 1 0 0,-28 31 0 0 0,37-47 788 0 0,-18 23-930 0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52:38.867"/>
    </inkml:context>
    <inkml:brush xml:id="br0">
      <inkml:brushProperty name="width" value="0.1" units="cm"/>
      <inkml:brushProperty name="height" value="0.1" units="cm"/>
      <inkml:brushProperty name="color" value="#FF0066"/>
    </inkml:brush>
  </inkml:definitions>
  <inkml:trace contextRef="#ctx0" brushRef="#br0">575 8 8752 0 0,'-2'-1'7194'0'0,"-1"-1"-6286"0"0,-1 1 1 0 0,0 0-1 0 0,1 0 0 0 0,-1 1 0 0 0,0-1 1 0 0,0 1-1 0 0,0 0 0 0 0,-7 0 0 0 0,-34 5-101 0 0,33-4-411 0 0,-8 3-322 0 0,0 1 1 0 0,1 0-1 0 0,0 1 0 0 0,0 1 0 0 0,1 1 0 0 0,-1 1 1 0 0,2 0-1 0 0,-1 1 0 0 0,-23 19 0 0 0,14-8-122 0 0,1 2-1 0 0,1 0 1 0 0,0 2 0 0 0,-34 46-1 0 0,44-51 137 0 0,1 1-1 0 0,1 1 0 0 0,1 0 1 0 0,0 1-1 0 0,-8 26 0 0 0,16-39-9 0 0,1 0-1 0 0,0 0 0 0 0,1 1 0 0 0,0-1 0 0 0,1 1 0 0 0,0-1 0 0 0,1 1 0 0 0,0 0 0 0 0,0-1 0 0 0,1 1 0 0 0,1 0 0 0 0,0-1 0 0 0,0 0 0 0 0,6 17 0 0 0,-6-23-61 0 0,0 0 0 0 0,0 0 0 0 0,1 0 0 0 0,-1 0 0 0 0,1 0 0 0 0,0-1 0 0 0,-1 1-1 0 0,2-1 1 0 0,-1 0 0 0 0,0 0 0 0 0,1 0 0 0 0,-1 0 0 0 0,1 0 0 0 0,0-1 0 0 0,0 0 0 0 0,0 0 0 0 0,0 0 0 0 0,0 0-1 0 0,1 0 1 0 0,-1-1 0 0 0,8 2 0 0 0,-2-2-383 0 0,0 0 0 0 0,1 0 0 0 0,0-1 0 0 0,-1 0 0 0 0,1-1 0 0 0,-1 0 0 0 0,0-1 0 0 0,14-4 0 0 0,11-3-976 0 0</inkml:trace>
  <inkml:trace contextRef="#ctx0" brushRef="#br0" timeOffset="1">716 574 21455 0 0,'0'0'1043'0'0,"2"1"-458"0"0,-1 1-380 0 0,18 4 285 0 0,-17-5-461 0 0,10 2-67 0 0,1 0-1 0 0,-1-1 0 0 0,1 0 1 0 0,23 1-1 0 0,-29-2-25 0 0,0 0 0 0 0,0 0 1 0 0,0 1-1 0 0,0 0 0 0 0,0 1 0 0 0,-1 0 1 0 0,1 0-1 0 0,-1 0 0 0 0,0 1 0 0 0,6 4 1 0 0,-9-6 126 0 0,0 1 1 0 0,-1-1-1 0 0,1 1 1 0 0,-1 0-1 0 0,0 0 1 0 0,1 0-1 0 0,-1 0 1 0 0,-1 0-1 0 0,1 0 1 0 0,0 0-1 0 0,-1 1 1 0 0,0-1-1 0 0,0 1 1 0 0,0-1-1 0 0,0 1 1 0 0,0-1-1 0 0,-1 1 1 0 0,1 0-1 0 0,-1-1 1 0 0,0 1-1 0 0,0 0 1 0 0,0-1-1 0 0,-1 1 1 0 0,-1 6-1 0 0,0 0-26 0 0,-1 1-1 0 0,0-1 1 0 0,-1 0-1 0 0,0 0 0 0 0,-1 0 1 0 0,0 0-1 0 0,-6 9 0 0 0,-7 11 50 0 0,-24 54 1 0 0,36-71-84 0 0,3-7 19 0 0,1 0 0 0 0,0 0 0 0 0,0 0 0 0 0,0 1 0 0 0,1-1 0 0 0,0 0 0 0 0,0 1 0 0 0,0 0 0 0 0,1 9 0 0 0,0-14-11 0 0,1 0 1 0 0,-1 1 0 0 0,0-1-1 0 0,1 0 1 0 0,0 0-1 0 0,-1 0 1 0 0,1 1-1 0 0,0-1 1 0 0,0 0-1 0 0,0 0 1 0 0,0 0-1 0 0,1 0 1 0 0,-1-1-1 0 0,0 1 1 0 0,1 0-1 0 0,-1 0 1 0 0,1-1 0 0 0,0 1-1 0 0,0-1 1 0 0,-1 0-1 0 0,1 1 1 0 0,0-1-1 0 0,0 0 1 0 0,0 0-1 0 0,0 0 1 0 0,1 0-1 0 0,-1 0 1 0 0,0-1-1 0 0,0 1 1 0 0,4 0 0 0 0,22 2 205 0 0,1-1 0 0 0,-1-2 1 0 0,0-1-1 0 0,49-6 0 0 0,-51 1-738 0 0,-1 0-1 0 0,1-2 1 0 0,-1 0-1 0 0,0-2 0 0 0,38-21 1 0 0,-18 6-7997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1.962"/>
    </inkml:context>
    <inkml:brush xml:id="br0">
      <inkml:brushProperty name="width" value="0.1" units="cm"/>
      <inkml:brushProperty name="height" value="0.1" units="cm"/>
      <inkml:brushProperty name="color" value="#FF0066"/>
    </inkml:brush>
  </inkml:definitions>
  <inkml:trace contextRef="#ctx0" brushRef="#br0">442 81 0 0 0,'26'7'15559'0'0,"-22"-9"-14344"0"0,-2 2-921 0 0,0-1 0 0 0,-1 0 0 0 0,1 0 0 0 0,0 1 0 0 0,-1-1-1 0 0,1-1 1 0 0,-1 1 0 0 0,1 0 0 0 0,-1 0 0 0 0,1-1 0 0 0,-1 1 0 0 0,0 0-1 0 0,1-1 1 0 0,-1 1 0 0 0,1-3 0 0 0,4-3 663 0 0,-6 7-901 0 0,0-1 1 0 0,0 0 0 0 0,-1 1 0 0 0,1-1 0 0 0,0 0 0 0 0,0 1-1 0 0,0-1 1 0 0,0 0 0 0 0,-1 1 0 0 0,1-1 0 0 0,0 0-1 0 0,-1 1 1 0 0,1-1 0 0 0,0 1 0 0 0,-1-1 0 0 0,1 1-1 0 0,-2-2 1 0 0,-3-3 36 0 0,-1 0 0 0 0,1 1-1 0 0,-1 0 1 0 0,0 0-1 0 0,-1 0 1 0 0,1 1 0 0 0,-1 0-1 0 0,1 0 1 0 0,-1 1 0 0 0,0-1-1 0 0,0 1 1 0 0,0 1-1 0 0,0 0 1 0 0,-1 0 0 0 0,1 0-1 0 0,0 1 1 0 0,0 0 0 0 0,-8 1-1 0 0,11-1-92 0 0,-1 1 0 0 0,1 0 0 0 0,0 0 0 0 0,-1 1 0 0 0,1 0 0 0 0,-4 1 0 0 0,-10 5 0 0 0,0-2-13 0 0,1 1 0 0 0,0 0-1 0 0,0 2 1 0 0,1 0 0 0 0,-20 13-1 0 0,27-14-11 0 0,0 0 1 0 0,0 0-1 0 0,0 1 0 0 0,-9 13 0 0 0,16-20 17 0 0,1 0-1 0 0,0 0 0 0 0,0 0 1 0 0,1 0-1 0 0,-1 1 1 0 0,0-1-1 0 0,1 0 0 0 0,-1 0 1 0 0,1 0-1 0 0,0 1 1 0 0,-1-1-1 0 0,1 0 0 0 0,0 1 1 0 0,1-1-1 0 0,-1 0 1 0 0,0 0-1 0 0,1 1 0 0 0,-1-1 1 0 0,1 0-1 0 0,1 4 1 0 0,0 0-14 0 0,1-1-1 0 0,-1 0 1 0 0,1 0 0 0 0,0 0 0 0 0,0-1 0 0 0,1 1 0 0 0,5 6 0 0 0,-2-5-9 0 0,44 46-86 0 0,71 54 0 0 0,-95-86-32 0 0,0 1 0 0 0,-2 2 0 0 0,31 33 0 0 0,-27-23-280 0 0,-19-23 281 0 0,0 1-1 0 0,-1 0 0 0 0,0 1 1 0 0,-1 0-1 0 0,8 15 1 0 0,18 48-174 0 0,-34-73 322 0 0,1-1 0 0 0,-1 1 0 0 0,0 0 0 0 0,0 0 0 0 0,0 0 0 0 0,0 0 0 0 0,0-1 0 0 0,-1 1 0 0 0,1 0 0 0 0,-1 0 0 0 0,1-1 0 0 0,-1 1 0 0 0,1 0-1 0 0,-2 2 1 0 0,-13 22 12 0 0,13-24 12 0 0,0 0 0 0 0,0 0-1 0 0,0 0 1 0 0,0 0 0 0 0,0-1 0 0 0,0 1-1 0 0,0-1 1 0 0,-1 1 0 0 0,1-1 0 0 0,0 0-1 0 0,-1 0 1 0 0,-4 2 0 0 0,-39 7 389 0 0,23-6-216 0 0,-9 2 40 0 0,0-2 1 0 0,0-1 0 0 0,-56-2-1 0 0,40-4-427 0 0,-90-17 0 0 0,129 18-100 0 0,0-1-1 0 0,1 1 0 0 0,-1-2 1 0 0,1 1-1 0 0,-1-1 0 0 0,1 0 1 0 0,0-1-1 0 0,1 0 0 0 0,-13-10 1 0 0,4-1-1032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3.300"/>
    </inkml:context>
    <inkml:brush xml:id="br0">
      <inkml:brushProperty name="width" value="0.1" units="cm"/>
      <inkml:brushProperty name="height" value="0.1" units="cm"/>
      <inkml:brushProperty name="color" value="#FF0066"/>
    </inkml:brush>
  </inkml:definitions>
  <inkml:trace contextRef="#ctx0" brushRef="#br0">46 270 11600 0 0,'0'0'1500'0'0,"2"0"-1255"0"0,8 4 36 0 0,-8-3-233 0 0,0 0 0 0 0,0 0 1 0 0,0 0-1 0 0,0-1 0 0 0,0 1 1 0 0,0-1-1 0 0,0 1 1 0 0,1-1-1 0 0,-1 0 0 0 0,0 0 1 0 0,0 0-1 0 0,0 0 0 0 0,1 0 1 0 0,-1 0-1 0 0,4-1 1 0 0,-2-1 104 0 0,-1 1 1 0 0,1 0-1 0 0,0 0 1 0 0,-1 0-1 0 0,1 1 1 0 0,0-1 0 0 0,7 1-1 0 0,-7 0 42 0 0,0 0-1 0 0,0-1 0 0 0,0 1 1 0 0,0-1-1 0 0,0 0 1 0 0,0 0-1 0 0,8-3 0 0 0,-4 0-8 0 0,-6 3-115 0 0,1 0 0 0 0,0-1 0 0 0,-1 1 1 0 0,1-1-1 0 0,-1 1 0 0 0,1-1 0 0 0,-1 0 0 0 0,4-4 0 0 0,-3 3-43 0 0,0 1-1 0 0,1-1 1 0 0,-1 0 0 0 0,1 1-1 0 0,-1 0 1 0 0,8-3 0 0 0,-8 3-24 0 0,0 1 1 0 0,1-1-1 0 0,-1 0 1 0 0,0 0-1 0 0,1 0 1 0 0,-1-1-1 0 0,-1 1 1 0 0,1-1-1 0 0,3-3 0 0 0,4-7 34 0 0,10-18 116 0 0,-14 21-82 0 0,4-15 168 0 0,-7 14-109 0 0,-2 6 92 0 0,1 1 1 0 0,-2-1-1 0 0,1 0 0 0 0,0 1 1 0 0,-1-7-1 0 0,0 8-121 0 0,0-1 0 0 0,-1 1 1 0 0,1 0-1 0 0,-1-1 0 0 0,0 1 0 0 0,0 0 1 0 0,0 0-1 0 0,-1 0 0 0 0,1 0 0 0 0,-1 0 0 0 0,1 0 1 0 0,-1 0-1 0 0,0 0 0 0 0,0 1 0 0 0,0-1 1 0 0,-1 1-1 0 0,-3-4 0 0 0,5 5 147 0 0,-1 0-220 0 0,1 0 1 0 0,0 0-1 0 0,-1 0 0 0 0,1 1 0 0 0,-1-1 0 0 0,1 0 0 0 0,-1 0 0 0 0,1 1 1 0 0,-1-1-1 0 0,1 1 0 0 0,-1 0 0 0 0,0-1 0 0 0,-1 1 0 0 0,-38-6 222 0 0,39 6-250 0 0,0 0 0 0 0,0 0 1 0 0,0 0-1 0 0,0 0 0 0 0,0 0 0 0 0,1 1 0 0 0,-1-1 1 0 0,0 1-1 0 0,0-1 0 0 0,-3 2 0 0 0,-2 1-1 0 0,2-2 0 0 0,1 0 0 0 0,-1 0 0 0 0,1 0 0 0 0,0 1 0 0 0,-7 3 0 0 0,-2 1 0 0 0,9-5 0 0 0,-22 16 0 0 0,16-9 0 0 0,-5 1-34 0 0,15-9 32 0 0,-1 0 0 0 0,1 0 0 0 0,-1 1 0 0 0,0-1 0 0 0,1 0 0 0 0,-1 1 0 0 0,1-1 0 0 0,-1 1 0 0 0,1-1 0 0 0,-1 1 0 0 0,1-1 0 0 0,-1 1 0 0 0,1-1 0 0 0,-1 1 0 0 0,1-1 0 0 0,0 1 0 0 0,-1 0 0 0 0,1 0 0 0 0,-1 1 2 0 0,-5 9 0 0 0,-3-5 0 0 0,8-6 0 0 0,0 1 0 0 0,0 0 0 0 0,0 0 0 0 0,0-1 0 0 0,0 1 0 0 0,0 0 0 0 0,0 0 0 0 0,0 0 0 0 0,0 0 0 0 0,1 0 0 0 0,-1 0 0 0 0,0 0 0 0 0,1 0 0 0 0,-1 1 0 0 0,1-1 0 0 0,-2 2 0 0 0,-4 9 0 0 0,3-5 0 0 0,-7 9 0 0 0,4-6 0 0 0,-1-1 0 0 0,4-4 0 0 0,-1 0 0 0 0,1 0 0 0 0,0 0 0 0 0,1 1 0 0 0,-1-1 0 0 0,1 1 0 0 0,0-1 0 0 0,1 1 0 0 0,-1 0 0 0 0,0 9 0 0 0,1-7 50 0 0,0 0-1 0 0,1 0 1 0 0,0 0-1 0 0,1 0 1 0 0,0 0-1 0 0,0 0 0 0 0,0 0 1 0 0,1 0-1 0 0,0 0 1 0 0,1-1-1 0 0,0 1 1 0 0,0-1-1 0 0,1 1 1 0 0,-1-1-1 0 0,2 0 0 0 0,5 7 1 0 0,0 0 86 0 0,1-2 0 0 0,1 1 0 0 0,0-1 0 0 0,0-1-1 0 0,1 0 1 0 0,25 15 0 0 0,-26-19 45 0 0,1-1 1 0 0,0 0-1 0 0,0-1 0 0 0,14 3 0 0 0,14 6 391 0 0,-39-13-606 0 0,1-1 1 0 0,-1 1 0 0 0,1-1-1 0 0,-1 1 1 0 0,1-1 0 0 0,-1 0-1 0 0,1 0 1 0 0,-1 0 0 0 0,1 0-1 0 0,-1 0 1 0 0,1-1 0 0 0,-1 1 0 0 0,1-1-1 0 0,-1 0 1 0 0,5-1 0 0 0,1-2-791 0 0,1-1-1 0 0,13-10 1 0 0,-12 9 163 0 0,-3 0-205 0 0,0 0-1 0 0,0 0 1 0 0,0-1 0 0 0,-1 1 0 0 0,0-2-1 0 0,8-10 1 0 0,14-14-1235 0 0,-24 26 1764 0 0,-2 2 54 0 0,0 0 1 0 0,1 0-1 0 0,0 0 0 0 0,5-5 0 0 0,0-5-73 0 0,-7 13 347 0 0,-1 0 1 0 0,1 0-1 0 0,-1 0 0 0 0,0 0 0 0 0,1 0 0 0 0,0 0 1 0 0,-1 0-1 0 0,1 0 0 0 0,0 0 0 0 0,0 0 0 0 0,-1 0 1 0 0,1 1-1 0 0,0-1 0 0 0,0 0 0 0 0,0 0 0 0 0,0 1 1 0 0,0-1-1 0 0,0 1 0 0 0,2-2 0 0 0,7-6 1903 0 0,-8 7-1591 0 0,0-1 0 0 0,1 1 0 0 0,-1 0 0 0 0,0 0 0 0 0,1 1 0 0 0,-1-1 0 0 0,1 0 0 0 0,0 1 0 0 0,-1 0 0 0 0,1-1 0 0 0,0 1 0 0 0,-1 0 0 0 0,1 0 0 0 0,-1 0 0 0 0,1 1 0 0 0,0-1 0 0 0,-1 1 0 0 0,1 0 0 0 0,-1-1 0 0 0,1 1 0 0 0,4 2 1 0 0,3 3 160 0 0,0 0 0 0 0,0 0 0 0 0,15 14 0 0 0,-4-4 268 0 0,-13-9-607 0 0,-1 0-1 0 0,0 0 1 0 0,0 0-1 0 0,-1 1 1 0 0,0 0-1 0 0,-1 0 1 0 0,0 0-1 0 0,8 18 1 0 0,-6-14-80 0 0,-2-4-36 0 0,-1-2-3 0 0,3 19-95 0 0,-4-17 96 0 0,-1-9 35 0 0,3-18 105 0 0,0-2 16 0 0,0 9-103 0 0,0 1-1 0 0,1 0 1 0 0,0 0 0 0 0,1 0-1 0 0,0 1 1 0 0,1 0 0 0 0,12-12-1 0 0,-10 13-67 0 0,1-1 0 0 0,0 1 0 0 0,0 1 0 0 0,1 0 0 0 0,-1 1 0 0 0,2 0 0 0 0,15-5 0 0 0,-22 9 2 0 0,0 1 1 0 0,0 1-1 0 0,0-1 0 0 0,1 1 0 0 0,-1 1 1 0 0,0-1-1 0 0,1 1 0 0 0,-1 0 0 0 0,0 0 0 0 0,1 1 1 0 0,-1-1-1 0 0,0 2 0 0 0,1-1 0 0 0,-1 1 1 0 0,0 0-1 0 0,0 0 0 0 0,10 5 0 0 0,-12-5-17 0 0,-1-1-1 0 0,1 1 1 0 0,-1 0-1 0 0,1 0 1 0 0,-1 1-1 0 0,0-1 1 0 0,0 0 0 0 0,0 1-1 0 0,-1 0 1 0 0,1 0-1 0 0,-1 0 1 0 0,1 0-1 0 0,-1 0 1 0 0,3 5-1 0 0,1 4-52 0 0,-4-10 12 0 0,-1 1 0 0 0,1 0 0 0 0,-1 0 1 0 0,0 0-1 0 0,0 0 0 0 0,0 0 1 0 0,0 0-1 0 0,0 0 0 0 0,-1 0 1 0 0,1 4-1 0 0,0 37-861 0 0,-2-44 952 0 0,0 0 1 0 0,0 0-1 0 0,0 0 1 0 0,-1 0-1 0 0,1 0 1 0 0,0 0-1 0 0,0-1 1 0 0,0 1-1 0 0,0 0 1 0 0,0-1-1 0 0,0 1 1 0 0,0-1-1 0 0,-2 0 1 0 0,2 0 48 0 0,0 0-25 0 0,1 0 0 0 0,-1 0 0 0 0,0 0 0 0 0,0-1 0 0 0,0 1 0 0 0,1 0 0 0 0,-1-1-1 0 0,1 1 1 0 0,-1-1 0 0 0,1 1 0 0 0,-1-3 0 0 0,-3-9 235 0 0,3 11-261 0 0,0-1 0 0 0,0 1 0 0 0,0-1 0 0 0,1 1-1 0 0,-1-1 1 0 0,1 1 0 0 0,-1-1 0 0 0,1 0 0 0 0,0 1 0 0 0,0-1 0 0 0,0 1-1 0 0,0-1 1 0 0,1 1 0 0 0,-1-1 0 0 0,1 0 0 0 0,-1 1 0 0 0,1 0-1 0 0,2-5 1 0 0,0-3 29 0 0,-1 1 0 0 0,0-1 0 0 0,1-12 0 0 0,-2 13-32 0 0,1-1 1 0 0,0 1 0 0 0,3-12 0 0 0,-2 13-18 0 0,2-6 11 0 0,10-20 0 0 0,-13 30-15 0 0,0 1 1 0 0,1-1 0 0 0,-1 1-1 0 0,1-1 1 0 0,-1 1 0 0 0,1 0-1 0 0,0 0 1 0 0,0 0 0 0 0,7-4-1 0 0,-5 4 46 0 0,-1 0-1 0 0,1 0 1 0 0,1 1-1 0 0,-1 0 1 0 0,0-1-1 0 0,0 2 1 0 0,1-1 0 0 0,-1 1-1 0 0,1 0 1 0 0,9-1-1 0 0,-11 2-17 0 0,0 0-1 0 0,-1 1 1 0 0,1-1-1 0 0,0 1 0 0 0,-1 0 1 0 0,1 0-1 0 0,-1 0 1 0 0,1 1-1 0 0,-1-1 1 0 0,0 1-1 0 0,1 0 1 0 0,-1 0-1 0 0,0 0 0 0 0,0 0 1 0 0,0 0-1 0 0,-1 1 1 0 0,5 3-1 0 0,1 3-26 0 0,-1 1-1 0 0,0-1 1 0 0,0 1 0 0 0,-1 0-1 0 0,-1 1 1 0 0,1-1-1 0 0,-2 1 1 0 0,1 0-1 0 0,-1 0 1 0 0,2 14 0 0 0,8 33 276 0 0,-12-50-230 0 0,0 1 0 0 0,0-1 0 0 0,1 0 0 0 0,4 12 0 0 0,-6-18-46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527"/>
    </inkml:context>
    <inkml:brush xml:id="br0">
      <inkml:brushProperty name="width" value="0.1" units="cm"/>
      <inkml:brushProperty name="height" value="0.1" units="cm"/>
      <inkml:brushProperty name="color" value="#FF0066"/>
    </inkml:brush>
  </inkml:definitions>
  <inkml:trace contextRef="#ctx0" brushRef="#br0">444 49 3224 0 0,'-4'-5'288'0'0,"1"1"708"0"0,0 0 0 0 0,0 0 0 0 0,0 1 0 0 0,-1 0 0 0 0,0-1 0 0 0,0 1 0 0 0,0 0 0 0 0,0 1 0 0 0,-5-4 0 0 0,6 5-793 0 0,0 0-1 0 0,1 0 0 0 0,-1 0 1 0 0,0 0-1 0 0,0 0 0 0 0,0 1 1 0 0,0-1-1 0 0,0 1 0 0 0,0 0 1 0 0,0 0-1 0 0,0 0 0 0 0,0 0 0 0 0,0 0 1 0 0,0 1-1 0 0,0-1 0 0 0,0 1 1 0 0,-3 1-1 0 0,-7 3-123 0 0,1 2 0 0 0,-1-1-1 0 0,1 2 1 0 0,1-1 0 0 0,-1 2-1 0 0,1-1 1 0 0,0 1 0 0 0,-15 18 0 0 0,6-2-152 0 0,0 0 1 0 0,-27 49 0 0 0,29-40 164 0 0,1 2 1 0 0,-14 43-1 0 0,20-49-76 0 0,-1 4-167 0 0,1 0 0 0 0,1 1-1 0 0,2 0 1 0 0,1 0-1 0 0,-3 64 1 0 0,10-81 96 0 0,1 1 0 0 0,0-1 0 0 0,1 1 0 0 0,1-1-1 0 0,0 0 1 0 0,2 0 0 0 0,0-1 0 0 0,1 1 0 0 0,1-1 0 0 0,0 0 0 0 0,2-1 0 0 0,0 1 0 0 0,12 16 0 0 0,-10-19 181 0 0,0-1 0 0 0,1 0 0 0 0,1 0 0 0 0,0-1 1 0 0,0-1-1 0 0,30 19 0 0 0,-32-23-45 0 0,0-1 0 0 0,0 0 0 0 0,1-1 0 0 0,0-1-1 0 0,0 0 1 0 0,0 0 0 0 0,0-1 0 0 0,1-1 0 0 0,-1 0 0 0 0,19 0 0 0 0,-3-3-110 0 0,0-1 1 0 0,0-2-1 0 0,-1 0 1 0 0,1-2 0 0 0,-1-1-1 0 0,0-1 1 0 0,-1-2-1 0 0,0 0 1 0 0,-1-2-1 0 0,38-23 1 0 0,-34 17 120 0 0,-1-2-1 0 0,-2-1 1 0 0,0-1 0 0 0,-1-1-1 0 0,-1-1 1 0 0,-1-1-1 0 0,-1-2 1 0 0,24-37 0 0 0,-34 45 201 0 0,-2 0 0 0 0,0 0 0 0 0,-2-1 0 0 0,0 0 0 0 0,9-35 0 0 0,-14 40-83 0 0,0 0 1 0 0,-1 0-1 0 0,-1 1 0 0 0,0-1 0 0 0,-1 0 1 0 0,0 0-1 0 0,-2 0 0 0 0,1 0 1 0 0,-5-16-1 0 0,0 14-104 0 0,0-1 0 0 0,-1 1 0 0 0,0 0 0 0 0,-2 0 0 0 0,0 1 0 0 0,-1 0 0 0 0,0 1 0 0 0,-1 0 0 0 0,-1 1 0 0 0,-1 0 0 0 0,0 1-1 0 0,0 0 1 0 0,-1 1 0 0 0,-1 0 0 0 0,0 1 0 0 0,-26-13 0 0 0,14 9-122 0 0,0 2 0 0 0,-2 1-1 0 0,1 1 1 0 0,-2 1 0 0 0,1 2-1 0 0,-1 1 1 0 0,-51-5 0 0 0,57 12-269 0 0,-1 0 0 0 0,1 1 0 0 0,-1 2 0 0 0,1 1 0 0 0,0 0 0 0 0,0 2 0 0 0,1 1 1 0 0,-25 10-1 0 0,3 4-1589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5.889"/>
    </inkml:context>
    <inkml:brush xml:id="br0">
      <inkml:brushProperty name="width" value="0.1" units="cm"/>
      <inkml:brushProperty name="height" value="0.1" units="cm"/>
      <inkml:brushProperty name="color" value="#FF0066"/>
    </inkml:brush>
  </inkml:definitions>
  <inkml:trace contextRef="#ctx0" brushRef="#br0">1 4 20935 0 0,'0'0'2098'0'0,"2"0"-1920"0"0,19-2-86 0 0,-16 1-38 0 0,-1 1 0 0 0,1 0 1 0 0,0-1-1 0 0,0 1 0 0 0,-1 1 0 0 0,1-1 1 0 0,0 1-1 0 0,4 1 0 0 0,6 3 72 0 0,-1 0-1 0 0,1 1 0 0 0,-2 0 1 0 0,1 1-1 0 0,-1 1 0 0 0,0 0 1 0 0,0 0-1 0 0,14 14 0 0 0,48 38 1037 0 0,10 9-485 0 0,-44-29-556 0 0,3-3 0 0 0,82 56 0 0 0,-102-78-828 0 0,0-1 1 0 0,38 15 0 0 0,-46-26-1739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01T17:27:38.563"/>
    </inkml:context>
    <inkml:brush xml:id="br0">
      <inkml:brushProperty name="width" value="0.1" units="cm"/>
      <inkml:brushProperty name="height" value="0.1" units="cm"/>
      <inkml:brushProperty name="color" value="#FF0066"/>
    </inkml:brush>
  </inkml:definitions>
  <inkml:trace contextRef="#ctx0" brushRef="#br0">1 166 14712 0 0,'1'0'672'0'0,"33"-6"256"0"0,-1 4 2443 0 0,-22 10-3011 0 0,-9-6-349 0 0,0-1 0 0 0,0 0-1 0 0,-1 1 1 0 0,1-1 0 0 0,0 1 0 0 0,-1 0 0 0 0,1-1-1 0 0,-1 1 1 0 0,1 0 0 0 0,-1 0 0 0 0,0 0 0 0 0,2 4-1 0 0,5 13-9 0 0,-6-16-15 0 0,0 0-1 0 0,-1 1 0 0 0,1 0 0 0 0,-1-1 0 0 0,0 1 1 0 0,0 0-1 0 0,0 5 0 0 0,0-4-107 0 0,0 0 0 0 0,0 0-1 0 0,0 0 1 0 0,0 0 0 0 0,4 9-1 0 0,1 0-71 0 0,-6-9 242 0 0,2-1 1 0 0,-1 0-1 0 0,0 0 0 0 0,1 0 1 0 0,0 0-1 0 0,0 0 0 0 0,0 0 1 0 0,0 0-1 0 0,1-1 0 0 0,0 1 1 0 0,-1-1-1 0 0,1 0 0 0 0,0 1 0 0 0,1-1 1 0 0,-1-1-1 0 0,7 6 0 0 0,1-7-48 0 0,2-1 0 0 0,-1-4-12 0 0,-7-1 78 0 0,1 1 0 0 0,-1-1-1 0 0,0 0 1 0 0,0-1 0 0 0,-1 1-1 0 0,1-1 1 0 0,-1 0-1 0 0,-1 0 1 0 0,1 0 0 0 0,2-7-1 0 0,2-1 401 0 0,-4 2-47 0 0,-3 9-226 0 0,0 0 1 0 0,0 1-1 0 0,0-1 1 0 0,0 0-1 0 0,0 1 1 0 0,3-5 0 0 0,-3 6-202 0 0,0 1 0 0 0,1 0 0 0 0,-1 1 1 0 0,0-1-1 0 0,0 0 0 0 0,0 0 0 0 0,0 0 1 0 0,0 1-1 0 0,0-1 0 0 0,0 0 0 0 0,0 1 1 0 0,1 0-1 0 0,3 1-6 0 0,2 1-19 0 0,0 0-1 0 0,-1 0 1 0 0,1 0-1 0 0,-1 1 1 0 0,1 1-1 0 0,-1-1 1 0 0,0 1 0 0 0,9 10-1 0 0,-1-3 28 0 0,7 10 6 0 0,-7-12 0 0 0,1-2-3 0 0,-12-5-3 0 0,1-1 1 0 0,-1 0-1 0 0,1 0 0 0 0,0 0 0 0 0,-1-1 1 0 0,1 0-1 0 0,0 1 0 0 0,0-1 0 0 0,0 0 1 0 0,0-1-1 0 0,7 1 0 0 0,14-1 6 0 0,-7-4 25 0 0,-14 2-10 0 0,-1-1-1 0 0,2 2-13 0 0,0-1 0 0 0,0-1 0 0 0,-1 1 0 0 0,1-1 0 0 0,-1 1 1 0 0,0-1-1 0 0,0-1 0 0 0,0 1 0 0 0,4-4 0 0 0,0-3-1 0 0,0-1-1 0 0,9-13 0 0 0,-8 9 2 0 0,-8 14 0 0 0,1-2 8 0 0,0 0 0 0 0,0 0 0 0 0,0 0 1 0 0,-1 0-1 0 0,1 0 0 0 0,-1 0 1 0 0,0-1-1 0 0,1-4 0 0 0,7-19 144 0 0,-7 23-125 0 0,-1 0-1 0 0,1 1 0 0 0,-1-1 1 0 0,0 0-1 0 0,0 0 1 0 0,-1 0-1 0 0,1-6 0 0 0,-1-3 159 0 0,1 4-99 0 0,-1 0 0 0 0,0-1 0 0 0,-1 1 0 0 0,0 0 0 0 0,0 0 0 0 0,-1 0-1 0 0,0 0 1 0 0,-6-16 0 0 0,6 21-17 0 0,2 3-29 0 0,0 0 0 0 0,0 0-1 0 0,0 0 1 0 0,0 0 0 0 0,-1 0 0 0 0,1 0 0 0 0,-1 0 0 0 0,1 0 0 0 0,-1 0 0 0 0,1 0 0 0 0,-1 0 0 0 0,1 0 0 0 0,-1 0-1 0 0,0 0 1 0 0,1 0 0 0 0,-1 1 0 0 0,0-1 0 0 0,-1 0 0 0 0,-6 1-24 0 0,7 0-17 0 0,0 0 0 0 0,1 0 0 0 0,-1 0 0 0 0,0 1 0 0 0,0-1 0 0 0,0 0 0 0 0,0 1 0 0 0,0-1 0 0 0,1 0 0 0 0,-1 1 0 0 0,0-1 0 0 0,0 1 0 0 0,1-1 0 0 0,-1 1 0 0 0,0 0 0 0 0,1-1 0 0 0,-1 1 0 0 0,0 0 0 0 0,1-1 0 0 0,-1 1 0 0 0,1 0 0 0 0,-1 0 0 0 0,1 0 0 0 0,0 0 0 0 0,-1-1 0 0 0,1 1 0 0 0,0 0 0 0 0,0 0 0 0 0,-1 1 0 0 0,0 1 0 0 0,-2 6-24 0 0,1 0-1 0 0,0 0 0 0 0,0 0 1 0 0,1 0-1 0 0,-1 18 0 0 0,-1 14-35 0 0,2-30 60 0 0,1 0 0 0 0,0 1 0 0 0,1-1 0 0 0,0 0 0 0 0,1 0 0 0 0,5 19 0 0 0,-2-7 0 0 0,-2-14-1 0 0,0 0 0 0 0,0 0 0 0 0,1-1-1 0 0,0 1 1 0 0,1-1 0 0 0,6 9 0 0 0,1 3-44 0 0,-9-16 41 0 0,0 1 0 0 0,0-1 0 0 0,0 0 0 0 0,1 0 0 0 0,-1 0 0 0 0,1 0 0 0 0,0-1 0 0 0,0 1 0 0 0,0-1 0 0 0,1 0 0 0 0,-1-1 0 0 0,1 1 0 0 0,-1-1 0 0 0,1 0 0 0 0,0 0 0 0 0,0 0 0 0 0,9 2 0 0 0,-3-3-10 0 0,0 0 1 0 0,-1 0-1 0 0,1-1 1 0 0,0 0-1 0 0,-1-1 1 0 0,1 0-1 0 0,18-5 1 0 0,-17 4-46 0 0,23-7-33 0 0,-32 9 97 0 0,-1-1 0 0 0,1 0 0 0 0,-1 0 0 0 0,0 0-1 0 0,1 0 1 0 0,-1 0 0 0 0,0-1 0 0 0,0 1 0 0 0,0-1 0 0 0,3-2 0 0 0,0-1-4 0 0,0-1 1 0 0,1 1 0 0 0,-1 1 0 0 0,1-1 0 0 0,11-5 0 0 0,-10 5-2 0 0,1 0-1 0 0,14-13 1 0 0,7-7 212 0 0,-14 12 58 0 0,18-17 0 0 0,-33 30-212 0 0,0-1-1 0 0,1 1 1 0 0,-1-1 0 0 0,1 1-1 0 0,-1-1 1 0 0,1 1-1 0 0,-1-1 1 0 0,1 1 0 0 0,0 0-1 0 0,-1-1 1 0 0,1 1-1 0 0,-1 0 1 0 0,1-1-1 0 0,0 1 1 0 0,-1 0 0 0 0,1 0-1 0 0,0 0 1 0 0,0-1-1 0 0,-1 1 1 0 0,2 0 0 0 0,-1 1-29 0 0,1-1 0 0 0,-1 1 1 0 0,0 0-1 0 0,0 0 0 0 0,0 0 1 0 0,1 0-1 0 0,-1 0 0 0 0,0 0 1 0 0,0 0-1 0 0,0 0 0 0 0,0 1 1 0 0,4 4-37 0 0,-1 0 0 0 0,-1 0 0 0 0,1 0 0 0 0,-1 0 0 0 0,0 0 0 0 0,3 11 0 0 0,-3-8 16 0 0,1-1 1 0 0,8 17 0 0 0,-5-12-52 0 0,-4-8 32 0 0,-1 0-1 0 0,0-1 0 0 0,1 1 0 0 0,0-1 0 0 0,0 0 0 0 0,4 4 0 0 0,-6-6 19 0 0,1-1 0 0 0,-1 1 0 0 0,1-1 0 0 0,-1 0 0 0 0,1 1 0 0 0,-1-1-1 0 0,1 0 1 0 0,0 0 0 0 0,-1 0 0 0 0,1 0 0 0 0,0-1 0 0 0,0 1 0 0 0,0 0 0 0 0,0-1-1 0 0,0 1 1 0 0,0-1 0 0 0,0 0 0 0 0,0 1 0 0 0,0-1 0 0 0,0 0 0 0 0,0 0 0 0 0,0 0 0 0 0,0-1-1 0 0,0 1 1 0 0,0 0 0 0 0,-1-1 0 0 0,1 1 0 0 0,0-1 0 0 0,0 0 0 0 0,0 0 0 0 0,0 0 0 0 0,-1 0-1 0 0,1 0 1 0 0,2-1 0 0 0,20-21 66 0 0,-21 18-74 0 0,1 1 0 0 0,0 0 0 0 0,0 1 1 0 0,0-1-1 0 0,9-5 0 0 0,-6 5-45 0 0,10-6-57 0 0,-12 6 73 0 0,0 0 0 0 0,0 1-1 0 0,0 0 1 0 0,1-1 0 0 0,-1 2-1 0 0,1-1 1 0 0,0 0 0 0 0,0 1-1 0 0,0 0 1 0 0,0 1 0 0 0,0-1-1 0 0,0 1 1 0 0,7 0 0 0 0,-8 1-54 0 0,0 1 1 0 0,0 0 0 0 0,0 0 0 0 0,0 0 0 0 0,0 1 0 0 0,8 3 0 0 0,19 5-201 0 0,4-2 104 0 0,-20-4 160 0 0,27 3 1 0 0,-36-7 35 0 0,-1 0 0 0 0,0 0 0 0 0,0 0 0 0 0,0-1 0 0 0,0 0-1 0 0,0 0 1 0 0,-1-1 0 0 0,8-2 0 0 0,-1 1 34 0 0,-10 2-40 0 0,0 1-1 0 0,0-1 1 0 0,0 0 0 0 0,1 1 0 0 0,-1-1 0 0 0,0 0 0 0 0,0 0 0 0 0,0-1 0 0 0,0 1 0 0 0,-1 0-1 0 0,1-1 1 0 0,2-2 0 0 0,12-11 51 0 0,-13 12-62 0 0,0 0 0 0 0,0-1 1 0 0,0 1-1 0 0,0 0 0 0 0,0-1 1 0 0,-1 1-1 0 0,4-7 0 0 0,6-12 5 0 0,-8 16 10 0 0,-1 1 0 0 0,0-1 1 0 0,0 1-1 0 0,-1-1 0 0 0,0 0 1 0 0,3-9-1 0 0,-3-1 54 0 0,0 7-24 0 0,-1 0 1 0 0,0 1-1 0 0,0-1 1 0 0,-1 0-1 0 0,0 0 0 0 0,-2-15 1 0 0,-4-15 41 0 0,5 28-62 0 0,-1 0 0 0 0,-3-14 0 0 0,4 21-18 0 0,-1 1 0 0 0,1 0 0 0 0,0-1 0 0 0,-1 1 0 0 0,0 0 0 0 0,0 0 0 0 0,0 0 0 0 0,0 0 0 0 0,0 0-1 0 0,-1 0 1 0 0,-2-2 0 0 0,0 1-17 0 0,4 3-70 0 0,-11 11-367 0 0,2 0 417 0 0,0 0-1 0 0,1 1 1 0 0,0 0 0 0 0,1 1 0 0 0,0 0-1 0 0,1 0 1 0 0,0 0 0 0 0,1 1 0 0 0,0 0-1 0 0,1 1 1 0 0,1-1 0 0 0,0 1 0 0 0,1-1-1 0 0,0 1 1 0 0,1 0 0 0 0,1 1 0 0 0,0-1-1 0 0,1 16 1 0 0,1-26 38 0 0,-1 0-1 0 0,1 0 1 0 0,0 0-1 0 0,1 0 0 0 0,-1 0 1 0 0,1 0-1 0 0,-1 0 1 0 0,1-1-1 0 0,5 7 0 0 0,25 29 406 0 0,-18-24-210 0 0,-8-9-173 0 0,0 1 1 0 0,1-1-1 0 0,0 0 1 0 0,1 0-1 0 0,-1-1 1 0 0,1 0-1 0 0,0-1 1 0 0,0 0-1 0 0,15 6 1 0 0,-11-6-65 0 0,1 0 1 0 0,0-1-1 0 0,0-1 1 0 0,0 0-1 0 0,27 0 1 0 0,-32-2-47 0 0,-1 1-380 0 0,1-1 1 0 0,-1 0-1 0 0,1-1 0 0 0,-1 0 0 0 0,1 0 0 0 0,-1 0 1 0 0,0-1-1 0 0,1 0 0 0 0,6-4 0 0 0,6-3-7375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sldNum="0"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2.png"/><Relationship Id="rId5" Type="http://schemas.openxmlformats.org/officeDocument/2006/relationships/image" Target="../media/image91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1.png"/></Relationships>
</file>

<file path=ppt/slides/_rels/slide26.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12.xml"/><Relationship Id="rId26" Type="http://schemas.openxmlformats.org/officeDocument/2006/relationships/customXml" Target="../ink/ink16.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20.xml"/><Relationship Id="rId42"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6.png"/><Relationship Id="rId16" Type="http://schemas.openxmlformats.org/officeDocument/2006/relationships/customXml" Target="../ink/ink11.xml"/><Relationship Id="rId20" Type="http://schemas.openxmlformats.org/officeDocument/2006/relationships/customXml" Target="../ink/ink13.xml"/><Relationship Id="rId29" Type="http://schemas.openxmlformats.org/officeDocument/2006/relationships/image" Target="../media/image25.png"/><Relationship Id="rId41"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16.png"/><Relationship Id="rId24" Type="http://schemas.openxmlformats.org/officeDocument/2006/relationships/customXml" Target="../ink/ink15.xml"/><Relationship Id="rId32" Type="http://schemas.openxmlformats.org/officeDocument/2006/relationships/customXml" Target="../ink/ink19.xml"/><Relationship Id="rId37" Type="http://schemas.openxmlformats.org/officeDocument/2006/relationships/image" Target="../media/image29.png"/><Relationship Id="rId40" Type="http://schemas.openxmlformats.org/officeDocument/2006/relationships/customXml" Target="../ink/ink23.xml"/><Relationship Id="rId5" Type="http://schemas.openxmlformats.org/officeDocument/2006/relationships/image" Target="../media/image13.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7.xml"/><Relationship Id="rId36" Type="http://schemas.openxmlformats.org/officeDocument/2006/relationships/customXml" Target="../ink/ink21.xml"/><Relationship Id="rId10" Type="http://schemas.openxmlformats.org/officeDocument/2006/relationships/customXml" Target="../ink/ink8.xml"/><Relationship Id="rId19" Type="http://schemas.openxmlformats.org/officeDocument/2006/relationships/image" Target="../media/image20.png"/><Relationship Id="rId31" Type="http://schemas.openxmlformats.org/officeDocument/2006/relationships/image" Target="../media/image26.png"/><Relationship Id="rId4" Type="http://schemas.openxmlformats.org/officeDocument/2006/relationships/customXml" Target="../ink/ink5.xml"/><Relationship Id="rId9" Type="http://schemas.openxmlformats.org/officeDocument/2006/relationships/image" Target="../media/image15.png"/><Relationship Id="rId14" Type="http://schemas.openxmlformats.org/officeDocument/2006/relationships/customXml" Target="../ink/ink10.xml"/><Relationship Id="rId22" Type="http://schemas.openxmlformats.org/officeDocument/2006/relationships/customXml" Target="../ink/ink14.xml"/><Relationship Id="rId27" Type="http://schemas.openxmlformats.org/officeDocument/2006/relationships/image" Target="../media/image24.png"/><Relationship Id="rId30" Type="http://schemas.openxmlformats.org/officeDocument/2006/relationships/customXml" Target="../ink/ink18.xml"/><Relationship Id="rId35" Type="http://schemas.openxmlformats.org/officeDocument/2006/relationships/image" Target="../media/image28.png"/><Relationship Id="rId8" Type="http://schemas.openxmlformats.org/officeDocument/2006/relationships/customXml" Target="../ink/ink7.xml"/><Relationship Id="rId3" Type="http://schemas.openxmlformats.org/officeDocument/2006/relationships/image" Target="../media/image8.png"/><Relationship Id="rId12" Type="http://schemas.openxmlformats.org/officeDocument/2006/relationships/customXml" Target="../ink/ink9.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22.xml"/></Relationships>
</file>

<file path=ppt/slides/_rels/slide2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31.xml"/><Relationship Id="rId26" Type="http://schemas.openxmlformats.org/officeDocument/2006/relationships/customXml" Target="../ink/ink35.xml"/><Relationship Id="rId39" Type="http://schemas.openxmlformats.org/officeDocument/2006/relationships/image" Target="../media/image34.png"/><Relationship Id="rId21" Type="http://schemas.openxmlformats.org/officeDocument/2006/relationships/image" Target="../media/image21.png"/><Relationship Id="rId34" Type="http://schemas.openxmlformats.org/officeDocument/2006/relationships/customXml" Target="../ink/ink39.xml"/><Relationship Id="rId42" Type="http://schemas.openxmlformats.org/officeDocument/2006/relationships/customXml" Target="../ink/ink43.xml"/><Relationship Id="rId47" Type="http://schemas.openxmlformats.org/officeDocument/2006/relationships/image" Target="../media/image38.png"/><Relationship Id="rId50" Type="http://schemas.openxmlformats.org/officeDocument/2006/relationships/customXml" Target="../ink/ink47.xml"/><Relationship Id="rId55" Type="http://schemas.openxmlformats.org/officeDocument/2006/relationships/image" Target="../media/image42.png"/><Relationship Id="rId7" Type="http://schemas.openxmlformats.org/officeDocument/2006/relationships/image" Target="../media/image14.png"/><Relationship Id="rId2" Type="http://schemas.openxmlformats.org/officeDocument/2006/relationships/image" Target="../media/image6.png"/><Relationship Id="rId16" Type="http://schemas.openxmlformats.org/officeDocument/2006/relationships/customXml" Target="../ink/ink30.xml"/><Relationship Id="rId29" Type="http://schemas.openxmlformats.org/officeDocument/2006/relationships/image" Target="../media/image25.png"/><Relationship Id="rId11" Type="http://schemas.openxmlformats.org/officeDocument/2006/relationships/image" Target="../media/image16.png"/><Relationship Id="rId24" Type="http://schemas.openxmlformats.org/officeDocument/2006/relationships/customXml" Target="../ink/ink34.xml"/><Relationship Id="rId32" Type="http://schemas.openxmlformats.org/officeDocument/2006/relationships/customXml" Target="../ink/ink38.xml"/><Relationship Id="rId37" Type="http://schemas.openxmlformats.org/officeDocument/2006/relationships/image" Target="../media/image33.png"/><Relationship Id="rId40" Type="http://schemas.openxmlformats.org/officeDocument/2006/relationships/customXml" Target="../ink/ink42.xml"/><Relationship Id="rId45" Type="http://schemas.openxmlformats.org/officeDocument/2006/relationships/image" Target="../media/image37.png"/><Relationship Id="rId53" Type="http://schemas.openxmlformats.org/officeDocument/2006/relationships/image" Target="../media/image41.png"/><Relationship Id="rId58" Type="http://schemas.openxmlformats.org/officeDocument/2006/relationships/customXml" Target="../ink/ink51.xml"/><Relationship Id="rId5" Type="http://schemas.openxmlformats.org/officeDocument/2006/relationships/image" Target="../media/image13.png"/><Relationship Id="rId61" Type="http://schemas.openxmlformats.org/officeDocument/2006/relationships/image" Target="../media/image45.png"/><Relationship Id="rId19" Type="http://schemas.openxmlformats.org/officeDocument/2006/relationships/image" Target="../media/image20.png"/><Relationship Id="rId14" Type="http://schemas.openxmlformats.org/officeDocument/2006/relationships/customXml" Target="../ink/ink29.xml"/><Relationship Id="rId22" Type="http://schemas.openxmlformats.org/officeDocument/2006/relationships/customXml" Target="../ink/ink33.xml"/><Relationship Id="rId27" Type="http://schemas.openxmlformats.org/officeDocument/2006/relationships/image" Target="../media/image24.png"/><Relationship Id="rId30" Type="http://schemas.openxmlformats.org/officeDocument/2006/relationships/customXml" Target="../ink/ink37.xml"/><Relationship Id="rId35" Type="http://schemas.openxmlformats.org/officeDocument/2006/relationships/image" Target="../media/image32.png"/><Relationship Id="rId43" Type="http://schemas.openxmlformats.org/officeDocument/2006/relationships/image" Target="../media/image36.png"/><Relationship Id="rId48" Type="http://schemas.openxmlformats.org/officeDocument/2006/relationships/customXml" Target="../ink/ink46.xml"/><Relationship Id="rId56" Type="http://schemas.openxmlformats.org/officeDocument/2006/relationships/customXml" Target="../ink/ink50.xml"/><Relationship Id="rId8" Type="http://schemas.openxmlformats.org/officeDocument/2006/relationships/customXml" Target="../ink/ink26.xml"/><Relationship Id="rId51" Type="http://schemas.openxmlformats.org/officeDocument/2006/relationships/image" Target="../media/image40.png"/><Relationship Id="rId3" Type="http://schemas.openxmlformats.org/officeDocument/2006/relationships/image" Target="../media/image8.png"/><Relationship Id="rId12" Type="http://schemas.openxmlformats.org/officeDocument/2006/relationships/customXml" Target="../ink/ink28.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41.xml"/><Relationship Id="rId46" Type="http://schemas.openxmlformats.org/officeDocument/2006/relationships/customXml" Target="../ink/ink45.xml"/><Relationship Id="rId59" Type="http://schemas.openxmlformats.org/officeDocument/2006/relationships/image" Target="../media/image44.png"/><Relationship Id="rId20" Type="http://schemas.openxmlformats.org/officeDocument/2006/relationships/customXml" Target="../ink/ink32.xml"/><Relationship Id="rId41" Type="http://schemas.openxmlformats.org/officeDocument/2006/relationships/image" Target="../media/image35.png"/><Relationship Id="rId54" Type="http://schemas.openxmlformats.org/officeDocument/2006/relationships/customXml" Target="../ink/ink49.xml"/><Relationship Id="rId6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25.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36.xml"/><Relationship Id="rId36" Type="http://schemas.openxmlformats.org/officeDocument/2006/relationships/customXml" Target="../ink/ink40.xml"/><Relationship Id="rId49" Type="http://schemas.openxmlformats.org/officeDocument/2006/relationships/image" Target="../media/image39.png"/><Relationship Id="rId57" Type="http://schemas.openxmlformats.org/officeDocument/2006/relationships/image" Target="../media/image43.png"/><Relationship Id="rId10" Type="http://schemas.openxmlformats.org/officeDocument/2006/relationships/customXml" Target="../ink/ink27.xml"/><Relationship Id="rId31" Type="http://schemas.openxmlformats.org/officeDocument/2006/relationships/image" Target="../media/image26.png"/><Relationship Id="rId44" Type="http://schemas.openxmlformats.org/officeDocument/2006/relationships/customXml" Target="../ink/ink44.xml"/><Relationship Id="rId52" Type="http://schemas.openxmlformats.org/officeDocument/2006/relationships/customXml" Target="../ink/ink48.xml"/><Relationship Id="rId60" Type="http://schemas.openxmlformats.org/officeDocument/2006/relationships/customXml" Target="../ink/ink52.xml"/><Relationship Id="rId4" Type="http://schemas.openxmlformats.org/officeDocument/2006/relationships/customXml" Target="../ink/ink24.xml"/><Relationship Id="rId9" Type="http://schemas.openxmlformats.org/officeDocument/2006/relationships/image" Target="../media/image15.png"/></Relationships>
</file>

<file path=ppt/slides/_rels/slide28.xml.rels><?xml version="1.0" encoding="UTF-8" standalone="yes"?>
<Relationships xmlns="http://schemas.openxmlformats.org/package/2006/relationships"><Relationship Id="rId26" Type="http://schemas.openxmlformats.org/officeDocument/2006/relationships/customXml" Target="../ink/ink64.xml"/><Relationship Id="rId21" Type="http://schemas.openxmlformats.org/officeDocument/2006/relationships/image" Target="../media/image21.png"/><Relationship Id="rId42" Type="http://schemas.openxmlformats.org/officeDocument/2006/relationships/customXml" Target="../ink/ink72.xml"/><Relationship Id="rId47" Type="http://schemas.openxmlformats.org/officeDocument/2006/relationships/image" Target="../media/image38.png"/><Relationship Id="rId63" Type="http://schemas.openxmlformats.org/officeDocument/2006/relationships/image" Target="../media/image46.png"/><Relationship Id="rId68" Type="http://schemas.openxmlformats.org/officeDocument/2006/relationships/customXml" Target="../ink/ink85.xml"/><Relationship Id="rId84" Type="http://schemas.openxmlformats.org/officeDocument/2006/relationships/image" Target="../media/image56.png"/><Relationship Id="rId89" Type="http://schemas.openxmlformats.org/officeDocument/2006/relationships/image" Target="../media/image9.png"/><Relationship Id="rId16" Type="http://schemas.openxmlformats.org/officeDocument/2006/relationships/customXml" Target="../ink/ink59.xml"/><Relationship Id="rId11" Type="http://schemas.openxmlformats.org/officeDocument/2006/relationships/image" Target="../media/image16.png"/><Relationship Id="rId32" Type="http://schemas.openxmlformats.org/officeDocument/2006/relationships/customXml" Target="../ink/ink67.xml"/><Relationship Id="rId37"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customXml" Target="../ink/ink80.xml"/><Relationship Id="rId74" Type="http://schemas.openxmlformats.org/officeDocument/2006/relationships/customXml" Target="../ink/ink88.xml"/><Relationship Id="rId79" Type="http://schemas.openxmlformats.org/officeDocument/2006/relationships/image" Target="../media/image54.png"/><Relationship Id="rId5" Type="http://schemas.openxmlformats.org/officeDocument/2006/relationships/image" Target="../media/image13.png"/><Relationship Id="rId14" Type="http://schemas.openxmlformats.org/officeDocument/2006/relationships/customXml" Target="../ink/ink58.xml"/><Relationship Id="rId22" Type="http://schemas.openxmlformats.org/officeDocument/2006/relationships/customXml" Target="../ink/ink62.xml"/><Relationship Id="rId27" Type="http://schemas.openxmlformats.org/officeDocument/2006/relationships/image" Target="../media/image24.png"/><Relationship Id="rId30" Type="http://schemas.openxmlformats.org/officeDocument/2006/relationships/customXml" Target="../ink/ink66.xml"/><Relationship Id="rId35" Type="http://schemas.openxmlformats.org/officeDocument/2006/relationships/image" Target="../media/image32.png"/><Relationship Id="rId43" Type="http://schemas.openxmlformats.org/officeDocument/2006/relationships/image" Target="../media/image36.png"/><Relationship Id="rId48" Type="http://schemas.openxmlformats.org/officeDocument/2006/relationships/customXml" Target="../ink/ink75.xml"/><Relationship Id="rId56" Type="http://schemas.openxmlformats.org/officeDocument/2006/relationships/customXml" Target="../ink/ink79.xml"/><Relationship Id="rId64" Type="http://schemas.openxmlformats.org/officeDocument/2006/relationships/customXml" Target="../ink/ink83.xml"/><Relationship Id="rId69" Type="http://schemas.openxmlformats.org/officeDocument/2006/relationships/image" Target="../media/image49.png"/><Relationship Id="rId77" Type="http://schemas.openxmlformats.org/officeDocument/2006/relationships/image" Target="../media/image53.png"/><Relationship Id="rId8" Type="http://schemas.openxmlformats.org/officeDocument/2006/relationships/customXml" Target="../ink/ink55.xml"/><Relationship Id="rId51" Type="http://schemas.openxmlformats.org/officeDocument/2006/relationships/image" Target="../media/image40.png"/><Relationship Id="rId72" Type="http://schemas.openxmlformats.org/officeDocument/2006/relationships/customXml" Target="../ink/ink87.xml"/><Relationship Id="rId80" Type="http://schemas.openxmlformats.org/officeDocument/2006/relationships/customXml" Target="../ink/ink91.xml"/><Relationship Id="rId85" Type="http://schemas.openxmlformats.org/officeDocument/2006/relationships/customXml" Target="../ink/ink93.xml"/><Relationship Id="rId3" Type="http://schemas.openxmlformats.org/officeDocument/2006/relationships/image" Target="../media/image8.png"/><Relationship Id="rId12" Type="http://schemas.openxmlformats.org/officeDocument/2006/relationships/customXml" Target="../ink/ink57.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70.xml"/><Relationship Id="rId46" Type="http://schemas.openxmlformats.org/officeDocument/2006/relationships/customXml" Target="../ink/ink74.xml"/><Relationship Id="rId59" Type="http://schemas.openxmlformats.org/officeDocument/2006/relationships/image" Target="../media/image44.png"/><Relationship Id="rId67" Type="http://schemas.openxmlformats.org/officeDocument/2006/relationships/image" Target="../media/image48.png"/><Relationship Id="rId20" Type="http://schemas.openxmlformats.org/officeDocument/2006/relationships/customXml" Target="../ink/ink61.xml"/><Relationship Id="rId41" Type="http://schemas.openxmlformats.org/officeDocument/2006/relationships/image" Target="../media/image35.png"/><Relationship Id="rId54" Type="http://schemas.openxmlformats.org/officeDocument/2006/relationships/customXml" Target="../ink/ink78.xml"/><Relationship Id="rId62" Type="http://schemas.openxmlformats.org/officeDocument/2006/relationships/customXml" Target="../ink/ink82.xml"/><Relationship Id="rId70" Type="http://schemas.openxmlformats.org/officeDocument/2006/relationships/customXml" Target="../ink/ink86.xml"/><Relationship Id="rId75" Type="http://schemas.openxmlformats.org/officeDocument/2006/relationships/image" Target="../media/image52.png"/><Relationship Id="rId83" Type="http://schemas.openxmlformats.org/officeDocument/2006/relationships/customXml" Target="../ink/ink92.xml"/><Relationship Id="rId88"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customXml" Target="../ink/ink54.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65.xml"/><Relationship Id="rId36" Type="http://schemas.openxmlformats.org/officeDocument/2006/relationships/customXml" Target="../ink/ink69.xml"/><Relationship Id="rId49" Type="http://schemas.openxmlformats.org/officeDocument/2006/relationships/image" Target="../media/image39.png"/><Relationship Id="rId57" Type="http://schemas.openxmlformats.org/officeDocument/2006/relationships/image" Target="../media/image43.png"/><Relationship Id="rId10" Type="http://schemas.openxmlformats.org/officeDocument/2006/relationships/customXml" Target="../ink/ink56.xml"/><Relationship Id="rId31" Type="http://schemas.openxmlformats.org/officeDocument/2006/relationships/image" Target="../media/image26.png"/><Relationship Id="rId44" Type="http://schemas.openxmlformats.org/officeDocument/2006/relationships/customXml" Target="../ink/ink73.xml"/><Relationship Id="rId52" Type="http://schemas.openxmlformats.org/officeDocument/2006/relationships/customXml" Target="../ink/ink77.xml"/><Relationship Id="rId60" Type="http://schemas.openxmlformats.org/officeDocument/2006/relationships/customXml" Target="../ink/ink81.xml"/><Relationship Id="rId65" Type="http://schemas.openxmlformats.org/officeDocument/2006/relationships/image" Target="../media/image47.png"/><Relationship Id="rId73" Type="http://schemas.openxmlformats.org/officeDocument/2006/relationships/image" Target="../media/image51.png"/><Relationship Id="rId78" Type="http://schemas.openxmlformats.org/officeDocument/2006/relationships/customXml" Target="../ink/ink90.xml"/><Relationship Id="rId81" Type="http://schemas.openxmlformats.org/officeDocument/2006/relationships/image" Target="../media/image55.png"/><Relationship Id="rId86" Type="http://schemas.openxmlformats.org/officeDocument/2006/relationships/image" Target="../media/image57.png"/><Relationship Id="rId4" Type="http://schemas.openxmlformats.org/officeDocument/2006/relationships/customXml" Target="../ink/ink53.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60.xml"/><Relationship Id="rId39" Type="http://schemas.openxmlformats.org/officeDocument/2006/relationships/image" Target="../media/image34.png"/><Relationship Id="rId34" Type="http://schemas.openxmlformats.org/officeDocument/2006/relationships/customXml" Target="../ink/ink68.xml"/><Relationship Id="rId50" Type="http://schemas.openxmlformats.org/officeDocument/2006/relationships/customXml" Target="../ink/ink76.xml"/><Relationship Id="rId55" Type="http://schemas.openxmlformats.org/officeDocument/2006/relationships/image" Target="../media/image42.png"/><Relationship Id="rId76" Type="http://schemas.openxmlformats.org/officeDocument/2006/relationships/customXml" Target="../ink/ink89.xml"/><Relationship Id="rId7" Type="http://schemas.openxmlformats.org/officeDocument/2006/relationships/image" Target="../media/image14.png"/><Relationship Id="rId71" Type="http://schemas.openxmlformats.org/officeDocument/2006/relationships/image" Target="../media/image50.png"/><Relationship Id="rId2" Type="http://schemas.openxmlformats.org/officeDocument/2006/relationships/image" Target="../media/image6.png"/><Relationship Id="rId29" Type="http://schemas.openxmlformats.org/officeDocument/2006/relationships/image" Target="../media/image25.png"/><Relationship Id="rId24" Type="http://schemas.openxmlformats.org/officeDocument/2006/relationships/customXml" Target="../ink/ink63.xml"/><Relationship Id="rId40" Type="http://schemas.openxmlformats.org/officeDocument/2006/relationships/customXml" Target="../ink/ink71.xml"/><Relationship Id="rId45" Type="http://schemas.openxmlformats.org/officeDocument/2006/relationships/image" Target="../media/image37.png"/><Relationship Id="rId66" Type="http://schemas.openxmlformats.org/officeDocument/2006/relationships/customXml" Target="../ink/ink84.xml"/><Relationship Id="rId87" Type="http://schemas.openxmlformats.org/officeDocument/2006/relationships/customXml" Target="../ink/ink94.xml"/><Relationship Id="rId61" Type="http://schemas.openxmlformats.org/officeDocument/2006/relationships/image" Target="../media/image45.png"/><Relationship Id="rId82" Type="http://schemas.openxmlformats.org/officeDocument/2006/relationships/image" Target="../media/image7.png"/><Relationship Id="rId19" Type="http://schemas.openxmlformats.org/officeDocument/2006/relationships/image" Target="../media/image20.png"/></Relationships>
</file>

<file path=ppt/slides/_rels/slide29.xml.rels><?xml version="1.0" encoding="UTF-8" standalone="yes"?>
<Relationships xmlns="http://schemas.openxmlformats.org/package/2006/relationships"><Relationship Id="rId26" Type="http://schemas.openxmlformats.org/officeDocument/2006/relationships/customXml" Target="../ink/ink106.xml"/><Relationship Id="rId21" Type="http://schemas.openxmlformats.org/officeDocument/2006/relationships/image" Target="../media/image21.png"/><Relationship Id="rId42" Type="http://schemas.openxmlformats.org/officeDocument/2006/relationships/customXml" Target="../ink/ink114.xml"/><Relationship Id="rId47" Type="http://schemas.openxmlformats.org/officeDocument/2006/relationships/image" Target="../media/image38.png"/><Relationship Id="rId63" Type="http://schemas.openxmlformats.org/officeDocument/2006/relationships/image" Target="../media/image46.png"/><Relationship Id="rId68" Type="http://schemas.openxmlformats.org/officeDocument/2006/relationships/customXml" Target="../ink/ink127.xml"/><Relationship Id="rId84" Type="http://schemas.openxmlformats.org/officeDocument/2006/relationships/image" Target="../media/image56.png"/><Relationship Id="rId89" Type="http://schemas.openxmlformats.org/officeDocument/2006/relationships/image" Target="../media/image9.png"/><Relationship Id="rId16" Type="http://schemas.openxmlformats.org/officeDocument/2006/relationships/customXml" Target="../ink/ink101.xml"/><Relationship Id="rId11" Type="http://schemas.openxmlformats.org/officeDocument/2006/relationships/image" Target="../media/image16.png"/><Relationship Id="rId32" Type="http://schemas.openxmlformats.org/officeDocument/2006/relationships/customXml" Target="../ink/ink109.xml"/><Relationship Id="rId37"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customXml" Target="../ink/ink122.xml"/><Relationship Id="rId74" Type="http://schemas.openxmlformats.org/officeDocument/2006/relationships/customXml" Target="../ink/ink130.xml"/><Relationship Id="rId79" Type="http://schemas.openxmlformats.org/officeDocument/2006/relationships/image" Target="../media/image54.png"/><Relationship Id="rId5" Type="http://schemas.openxmlformats.org/officeDocument/2006/relationships/image" Target="../media/image13.png"/><Relationship Id="rId14" Type="http://schemas.openxmlformats.org/officeDocument/2006/relationships/customXml" Target="../ink/ink100.xml"/><Relationship Id="rId22" Type="http://schemas.openxmlformats.org/officeDocument/2006/relationships/customXml" Target="../ink/ink104.xml"/><Relationship Id="rId27" Type="http://schemas.openxmlformats.org/officeDocument/2006/relationships/image" Target="../media/image24.png"/><Relationship Id="rId30" Type="http://schemas.openxmlformats.org/officeDocument/2006/relationships/customXml" Target="../ink/ink108.xml"/><Relationship Id="rId35" Type="http://schemas.openxmlformats.org/officeDocument/2006/relationships/image" Target="../media/image32.png"/><Relationship Id="rId43" Type="http://schemas.openxmlformats.org/officeDocument/2006/relationships/image" Target="../media/image36.png"/><Relationship Id="rId48" Type="http://schemas.openxmlformats.org/officeDocument/2006/relationships/customXml" Target="../ink/ink117.xml"/><Relationship Id="rId56" Type="http://schemas.openxmlformats.org/officeDocument/2006/relationships/customXml" Target="../ink/ink121.xml"/><Relationship Id="rId64" Type="http://schemas.openxmlformats.org/officeDocument/2006/relationships/customXml" Target="../ink/ink125.xml"/><Relationship Id="rId69" Type="http://schemas.openxmlformats.org/officeDocument/2006/relationships/image" Target="../media/image49.png"/><Relationship Id="rId77" Type="http://schemas.openxmlformats.org/officeDocument/2006/relationships/image" Target="../media/image53.png"/><Relationship Id="rId8" Type="http://schemas.openxmlformats.org/officeDocument/2006/relationships/customXml" Target="../ink/ink97.xml"/><Relationship Id="rId51" Type="http://schemas.openxmlformats.org/officeDocument/2006/relationships/image" Target="../media/image40.png"/><Relationship Id="rId72" Type="http://schemas.openxmlformats.org/officeDocument/2006/relationships/customXml" Target="../ink/ink129.xml"/><Relationship Id="rId80" Type="http://schemas.openxmlformats.org/officeDocument/2006/relationships/customXml" Target="../ink/ink133.xml"/><Relationship Id="rId85" Type="http://schemas.openxmlformats.org/officeDocument/2006/relationships/customXml" Target="../ink/ink135.xml"/><Relationship Id="rId3" Type="http://schemas.openxmlformats.org/officeDocument/2006/relationships/image" Target="../media/image8.png"/><Relationship Id="rId12" Type="http://schemas.openxmlformats.org/officeDocument/2006/relationships/customXml" Target="../ink/ink99.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112.xml"/><Relationship Id="rId46" Type="http://schemas.openxmlformats.org/officeDocument/2006/relationships/customXml" Target="../ink/ink116.xml"/><Relationship Id="rId59" Type="http://schemas.openxmlformats.org/officeDocument/2006/relationships/image" Target="../media/image44.png"/><Relationship Id="rId67" Type="http://schemas.openxmlformats.org/officeDocument/2006/relationships/image" Target="../media/image48.png"/><Relationship Id="rId20" Type="http://schemas.openxmlformats.org/officeDocument/2006/relationships/customXml" Target="../ink/ink103.xml"/><Relationship Id="rId41" Type="http://schemas.openxmlformats.org/officeDocument/2006/relationships/image" Target="../media/image35.png"/><Relationship Id="rId54" Type="http://schemas.openxmlformats.org/officeDocument/2006/relationships/customXml" Target="../ink/ink120.xml"/><Relationship Id="rId62" Type="http://schemas.openxmlformats.org/officeDocument/2006/relationships/customXml" Target="../ink/ink124.xml"/><Relationship Id="rId70" Type="http://schemas.openxmlformats.org/officeDocument/2006/relationships/customXml" Target="../ink/ink128.xml"/><Relationship Id="rId75" Type="http://schemas.openxmlformats.org/officeDocument/2006/relationships/image" Target="../media/image52.png"/><Relationship Id="rId83" Type="http://schemas.openxmlformats.org/officeDocument/2006/relationships/customXml" Target="../ink/ink134.xml"/><Relationship Id="rId88"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customXml" Target="../ink/ink96.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07.xml"/><Relationship Id="rId36" Type="http://schemas.openxmlformats.org/officeDocument/2006/relationships/customXml" Target="../ink/ink111.xml"/><Relationship Id="rId49" Type="http://schemas.openxmlformats.org/officeDocument/2006/relationships/image" Target="../media/image39.png"/><Relationship Id="rId57" Type="http://schemas.openxmlformats.org/officeDocument/2006/relationships/image" Target="../media/image43.png"/><Relationship Id="rId10" Type="http://schemas.openxmlformats.org/officeDocument/2006/relationships/customXml" Target="../ink/ink98.xml"/><Relationship Id="rId31" Type="http://schemas.openxmlformats.org/officeDocument/2006/relationships/image" Target="../media/image26.png"/><Relationship Id="rId44" Type="http://schemas.openxmlformats.org/officeDocument/2006/relationships/customXml" Target="../ink/ink115.xml"/><Relationship Id="rId52" Type="http://schemas.openxmlformats.org/officeDocument/2006/relationships/customXml" Target="../ink/ink119.xml"/><Relationship Id="rId60" Type="http://schemas.openxmlformats.org/officeDocument/2006/relationships/customXml" Target="../ink/ink123.xml"/><Relationship Id="rId65" Type="http://schemas.openxmlformats.org/officeDocument/2006/relationships/image" Target="../media/image47.png"/><Relationship Id="rId73" Type="http://schemas.openxmlformats.org/officeDocument/2006/relationships/image" Target="../media/image51.png"/><Relationship Id="rId78" Type="http://schemas.openxmlformats.org/officeDocument/2006/relationships/customXml" Target="../ink/ink132.xml"/><Relationship Id="rId81" Type="http://schemas.openxmlformats.org/officeDocument/2006/relationships/image" Target="../media/image55.png"/><Relationship Id="rId86" Type="http://schemas.openxmlformats.org/officeDocument/2006/relationships/image" Target="../media/image57.png"/><Relationship Id="rId4" Type="http://schemas.openxmlformats.org/officeDocument/2006/relationships/customXml" Target="../ink/ink95.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102.xml"/><Relationship Id="rId39" Type="http://schemas.openxmlformats.org/officeDocument/2006/relationships/image" Target="../media/image34.png"/><Relationship Id="rId34" Type="http://schemas.openxmlformats.org/officeDocument/2006/relationships/customXml" Target="../ink/ink110.xml"/><Relationship Id="rId50" Type="http://schemas.openxmlformats.org/officeDocument/2006/relationships/customXml" Target="../ink/ink118.xml"/><Relationship Id="rId55" Type="http://schemas.openxmlformats.org/officeDocument/2006/relationships/image" Target="../media/image42.png"/><Relationship Id="rId76" Type="http://schemas.openxmlformats.org/officeDocument/2006/relationships/customXml" Target="../ink/ink131.xml"/><Relationship Id="rId7" Type="http://schemas.openxmlformats.org/officeDocument/2006/relationships/image" Target="../media/image14.png"/><Relationship Id="rId71" Type="http://schemas.openxmlformats.org/officeDocument/2006/relationships/image" Target="../media/image50.png"/><Relationship Id="rId2" Type="http://schemas.openxmlformats.org/officeDocument/2006/relationships/image" Target="../media/image6.png"/><Relationship Id="rId29" Type="http://schemas.openxmlformats.org/officeDocument/2006/relationships/image" Target="../media/image25.png"/><Relationship Id="rId24" Type="http://schemas.openxmlformats.org/officeDocument/2006/relationships/customXml" Target="../ink/ink105.xml"/><Relationship Id="rId40" Type="http://schemas.openxmlformats.org/officeDocument/2006/relationships/customXml" Target="../ink/ink113.xml"/><Relationship Id="rId45" Type="http://schemas.openxmlformats.org/officeDocument/2006/relationships/image" Target="../media/image37.png"/><Relationship Id="rId66" Type="http://schemas.openxmlformats.org/officeDocument/2006/relationships/customXml" Target="../ink/ink126.xml"/><Relationship Id="rId87" Type="http://schemas.openxmlformats.org/officeDocument/2006/relationships/customXml" Target="../ink/ink136.xml"/><Relationship Id="rId61" Type="http://schemas.openxmlformats.org/officeDocument/2006/relationships/image" Target="../media/image45.png"/><Relationship Id="rId82" Type="http://schemas.openxmlformats.org/officeDocument/2006/relationships/image" Target="../media/image7.png"/><Relationship Id="rId19"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6" Type="http://schemas.openxmlformats.org/officeDocument/2006/relationships/customXml" Target="../ink/ink148.xml"/><Relationship Id="rId21" Type="http://schemas.openxmlformats.org/officeDocument/2006/relationships/image" Target="../media/image21.png"/><Relationship Id="rId42" Type="http://schemas.openxmlformats.org/officeDocument/2006/relationships/customXml" Target="../ink/ink156.xml"/><Relationship Id="rId47" Type="http://schemas.openxmlformats.org/officeDocument/2006/relationships/image" Target="../media/image38.png"/><Relationship Id="rId63" Type="http://schemas.openxmlformats.org/officeDocument/2006/relationships/image" Target="../media/image46.png"/><Relationship Id="rId68" Type="http://schemas.openxmlformats.org/officeDocument/2006/relationships/customXml" Target="../ink/ink169.xml"/><Relationship Id="rId84" Type="http://schemas.openxmlformats.org/officeDocument/2006/relationships/image" Target="../media/image56.png"/><Relationship Id="rId89" Type="http://schemas.openxmlformats.org/officeDocument/2006/relationships/image" Target="../media/image9.png"/><Relationship Id="rId16" Type="http://schemas.openxmlformats.org/officeDocument/2006/relationships/customXml" Target="../ink/ink143.xml"/><Relationship Id="rId11" Type="http://schemas.openxmlformats.org/officeDocument/2006/relationships/image" Target="../media/image16.png"/><Relationship Id="rId32" Type="http://schemas.openxmlformats.org/officeDocument/2006/relationships/customXml" Target="../ink/ink151.xml"/><Relationship Id="rId37"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customXml" Target="../ink/ink164.xml"/><Relationship Id="rId74" Type="http://schemas.openxmlformats.org/officeDocument/2006/relationships/customXml" Target="../ink/ink172.xml"/><Relationship Id="rId79" Type="http://schemas.openxmlformats.org/officeDocument/2006/relationships/image" Target="../media/image54.png"/><Relationship Id="rId5" Type="http://schemas.openxmlformats.org/officeDocument/2006/relationships/image" Target="../media/image13.png"/><Relationship Id="rId14" Type="http://schemas.openxmlformats.org/officeDocument/2006/relationships/customXml" Target="../ink/ink142.xml"/><Relationship Id="rId22" Type="http://schemas.openxmlformats.org/officeDocument/2006/relationships/customXml" Target="../ink/ink146.xml"/><Relationship Id="rId27" Type="http://schemas.openxmlformats.org/officeDocument/2006/relationships/image" Target="../media/image24.png"/><Relationship Id="rId30" Type="http://schemas.openxmlformats.org/officeDocument/2006/relationships/customXml" Target="../ink/ink150.xml"/><Relationship Id="rId35" Type="http://schemas.openxmlformats.org/officeDocument/2006/relationships/image" Target="../media/image32.png"/><Relationship Id="rId43" Type="http://schemas.openxmlformats.org/officeDocument/2006/relationships/image" Target="../media/image36.png"/><Relationship Id="rId48" Type="http://schemas.openxmlformats.org/officeDocument/2006/relationships/customXml" Target="../ink/ink159.xml"/><Relationship Id="rId56" Type="http://schemas.openxmlformats.org/officeDocument/2006/relationships/customXml" Target="../ink/ink163.xml"/><Relationship Id="rId64" Type="http://schemas.openxmlformats.org/officeDocument/2006/relationships/customXml" Target="../ink/ink167.xml"/><Relationship Id="rId69" Type="http://schemas.openxmlformats.org/officeDocument/2006/relationships/image" Target="../media/image49.png"/><Relationship Id="rId77" Type="http://schemas.openxmlformats.org/officeDocument/2006/relationships/image" Target="../media/image53.png"/><Relationship Id="rId8" Type="http://schemas.openxmlformats.org/officeDocument/2006/relationships/customXml" Target="../ink/ink139.xml"/><Relationship Id="rId51" Type="http://schemas.openxmlformats.org/officeDocument/2006/relationships/image" Target="../media/image40.png"/><Relationship Id="rId72" Type="http://schemas.openxmlformats.org/officeDocument/2006/relationships/customXml" Target="../ink/ink171.xml"/><Relationship Id="rId80" Type="http://schemas.openxmlformats.org/officeDocument/2006/relationships/customXml" Target="../ink/ink175.xml"/><Relationship Id="rId85" Type="http://schemas.openxmlformats.org/officeDocument/2006/relationships/customXml" Target="../ink/ink177.xml"/><Relationship Id="rId3" Type="http://schemas.openxmlformats.org/officeDocument/2006/relationships/image" Target="../media/image8.png"/><Relationship Id="rId12" Type="http://schemas.openxmlformats.org/officeDocument/2006/relationships/customXml" Target="../ink/ink141.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154.xml"/><Relationship Id="rId46" Type="http://schemas.openxmlformats.org/officeDocument/2006/relationships/customXml" Target="../ink/ink158.xml"/><Relationship Id="rId59" Type="http://schemas.openxmlformats.org/officeDocument/2006/relationships/image" Target="../media/image44.png"/><Relationship Id="rId67" Type="http://schemas.openxmlformats.org/officeDocument/2006/relationships/image" Target="../media/image48.png"/><Relationship Id="rId20" Type="http://schemas.openxmlformats.org/officeDocument/2006/relationships/customXml" Target="../ink/ink145.xml"/><Relationship Id="rId41" Type="http://schemas.openxmlformats.org/officeDocument/2006/relationships/image" Target="../media/image35.png"/><Relationship Id="rId54" Type="http://schemas.openxmlformats.org/officeDocument/2006/relationships/customXml" Target="../ink/ink162.xml"/><Relationship Id="rId62" Type="http://schemas.openxmlformats.org/officeDocument/2006/relationships/customXml" Target="../ink/ink166.xml"/><Relationship Id="rId70" Type="http://schemas.openxmlformats.org/officeDocument/2006/relationships/customXml" Target="../ink/ink170.xml"/><Relationship Id="rId75" Type="http://schemas.openxmlformats.org/officeDocument/2006/relationships/image" Target="../media/image52.png"/><Relationship Id="rId83" Type="http://schemas.openxmlformats.org/officeDocument/2006/relationships/customXml" Target="../ink/ink176.xml"/><Relationship Id="rId88"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customXml" Target="../ink/ink138.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49.xml"/><Relationship Id="rId36" Type="http://schemas.openxmlformats.org/officeDocument/2006/relationships/customXml" Target="../ink/ink153.xml"/><Relationship Id="rId49" Type="http://schemas.openxmlformats.org/officeDocument/2006/relationships/image" Target="../media/image39.png"/><Relationship Id="rId57" Type="http://schemas.openxmlformats.org/officeDocument/2006/relationships/image" Target="../media/image43.png"/><Relationship Id="rId10" Type="http://schemas.openxmlformats.org/officeDocument/2006/relationships/customXml" Target="../ink/ink140.xml"/><Relationship Id="rId31" Type="http://schemas.openxmlformats.org/officeDocument/2006/relationships/image" Target="../media/image26.png"/><Relationship Id="rId44" Type="http://schemas.openxmlformats.org/officeDocument/2006/relationships/customXml" Target="../ink/ink157.xml"/><Relationship Id="rId52" Type="http://schemas.openxmlformats.org/officeDocument/2006/relationships/customXml" Target="../ink/ink161.xml"/><Relationship Id="rId60" Type="http://schemas.openxmlformats.org/officeDocument/2006/relationships/customXml" Target="../ink/ink165.xml"/><Relationship Id="rId65" Type="http://schemas.openxmlformats.org/officeDocument/2006/relationships/image" Target="../media/image47.png"/><Relationship Id="rId73" Type="http://schemas.openxmlformats.org/officeDocument/2006/relationships/image" Target="../media/image51.png"/><Relationship Id="rId78" Type="http://schemas.openxmlformats.org/officeDocument/2006/relationships/customXml" Target="../ink/ink174.xml"/><Relationship Id="rId81" Type="http://schemas.openxmlformats.org/officeDocument/2006/relationships/image" Target="../media/image55.png"/><Relationship Id="rId86" Type="http://schemas.openxmlformats.org/officeDocument/2006/relationships/image" Target="../media/image57.png"/><Relationship Id="rId4" Type="http://schemas.openxmlformats.org/officeDocument/2006/relationships/customXml" Target="../ink/ink137.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144.xml"/><Relationship Id="rId39" Type="http://schemas.openxmlformats.org/officeDocument/2006/relationships/image" Target="../media/image34.png"/><Relationship Id="rId34" Type="http://schemas.openxmlformats.org/officeDocument/2006/relationships/customXml" Target="../ink/ink152.xml"/><Relationship Id="rId50" Type="http://schemas.openxmlformats.org/officeDocument/2006/relationships/customXml" Target="../ink/ink160.xml"/><Relationship Id="rId55" Type="http://schemas.openxmlformats.org/officeDocument/2006/relationships/image" Target="../media/image42.png"/><Relationship Id="rId76" Type="http://schemas.openxmlformats.org/officeDocument/2006/relationships/customXml" Target="../ink/ink173.xml"/><Relationship Id="rId7" Type="http://schemas.openxmlformats.org/officeDocument/2006/relationships/image" Target="../media/image14.png"/><Relationship Id="rId71" Type="http://schemas.openxmlformats.org/officeDocument/2006/relationships/image" Target="../media/image50.png"/><Relationship Id="rId2" Type="http://schemas.openxmlformats.org/officeDocument/2006/relationships/image" Target="../media/image6.png"/><Relationship Id="rId29" Type="http://schemas.openxmlformats.org/officeDocument/2006/relationships/image" Target="../media/image25.png"/><Relationship Id="rId24" Type="http://schemas.openxmlformats.org/officeDocument/2006/relationships/customXml" Target="../ink/ink147.xml"/><Relationship Id="rId40" Type="http://schemas.openxmlformats.org/officeDocument/2006/relationships/customXml" Target="../ink/ink155.xml"/><Relationship Id="rId45" Type="http://schemas.openxmlformats.org/officeDocument/2006/relationships/image" Target="../media/image37.png"/><Relationship Id="rId66" Type="http://schemas.openxmlformats.org/officeDocument/2006/relationships/customXml" Target="../ink/ink168.xml"/><Relationship Id="rId87" Type="http://schemas.openxmlformats.org/officeDocument/2006/relationships/customXml" Target="../ink/ink178.xml"/><Relationship Id="rId61" Type="http://schemas.openxmlformats.org/officeDocument/2006/relationships/image" Target="../media/image45.png"/><Relationship Id="rId82" Type="http://schemas.openxmlformats.org/officeDocument/2006/relationships/image" Target="../media/image7.png"/><Relationship Id="rId19" Type="http://schemas.openxmlformats.org/officeDocument/2006/relationships/image" Target="../media/image20.png"/></Relationships>
</file>

<file path=ppt/slides/_rels/slide31.xml.rels><?xml version="1.0" encoding="UTF-8" standalone="yes"?>
<Relationships xmlns="http://schemas.openxmlformats.org/package/2006/relationships"><Relationship Id="rId26" Type="http://schemas.openxmlformats.org/officeDocument/2006/relationships/customXml" Target="../ink/ink190.xml"/><Relationship Id="rId21" Type="http://schemas.openxmlformats.org/officeDocument/2006/relationships/image" Target="../media/image26.png"/><Relationship Id="rId42" Type="http://schemas.openxmlformats.org/officeDocument/2006/relationships/customXml" Target="../ink/ink198.xml"/><Relationship Id="rId47" Type="http://schemas.openxmlformats.org/officeDocument/2006/relationships/image" Target="../media/image44.png"/><Relationship Id="rId63" Type="http://schemas.openxmlformats.org/officeDocument/2006/relationships/image" Target="../media/image52.png"/><Relationship Id="rId68" Type="http://schemas.openxmlformats.org/officeDocument/2006/relationships/customXml" Target="../ink/ink211.xml"/><Relationship Id="rId16" Type="http://schemas.openxmlformats.org/officeDocument/2006/relationships/customXml" Target="../ink/ink185.xml"/><Relationship Id="rId11" Type="http://schemas.openxmlformats.org/officeDocument/2006/relationships/image" Target="../media/image16.png"/><Relationship Id="rId24" Type="http://schemas.openxmlformats.org/officeDocument/2006/relationships/customXml" Target="../ink/ink189.xml"/><Relationship Id="rId32" Type="http://schemas.openxmlformats.org/officeDocument/2006/relationships/customXml" Target="../ink/ink193.xml"/><Relationship Id="rId37" Type="http://schemas.openxmlformats.org/officeDocument/2006/relationships/image" Target="../media/image39.png"/><Relationship Id="rId40" Type="http://schemas.openxmlformats.org/officeDocument/2006/relationships/customXml" Target="../ink/ink197.xml"/><Relationship Id="rId45" Type="http://schemas.openxmlformats.org/officeDocument/2006/relationships/image" Target="../media/image43.png"/><Relationship Id="rId53" Type="http://schemas.openxmlformats.org/officeDocument/2006/relationships/image" Target="../media/image47.png"/><Relationship Id="rId58" Type="http://schemas.openxmlformats.org/officeDocument/2006/relationships/customXml" Target="../ink/ink206.xml"/><Relationship Id="rId66" Type="http://schemas.openxmlformats.org/officeDocument/2006/relationships/customXml" Target="../ink/ink210.xml"/><Relationship Id="rId74" Type="http://schemas.openxmlformats.org/officeDocument/2006/relationships/image" Target="../media/image57.png"/><Relationship Id="rId5" Type="http://schemas.openxmlformats.org/officeDocument/2006/relationships/image" Target="../media/image13.png"/><Relationship Id="rId61" Type="http://schemas.openxmlformats.org/officeDocument/2006/relationships/image" Target="../media/image51.png"/><Relationship Id="rId19" Type="http://schemas.openxmlformats.org/officeDocument/2006/relationships/image" Target="../media/image25.png"/><Relationship Id="rId14" Type="http://schemas.openxmlformats.org/officeDocument/2006/relationships/customXml" Target="../ink/ink184.xml"/><Relationship Id="rId22" Type="http://schemas.openxmlformats.org/officeDocument/2006/relationships/customXml" Target="../ink/ink188.xml"/><Relationship Id="rId27" Type="http://schemas.openxmlformats.org/officeDocument/2006/relationships/image" Target="../media/image34.png"/><Relationship Id="rId30" Type="http://schemas.openxmlformats.org/officeDocument/2006/relationships/customXml" Target="../ink/ink192.xml"/><Relationship Id="rId35" Type="http://schemas.openxmlformats.org/officeDocument/2006/relationships/image" Target="../media/image38.png"/><Relationship Id="rId43" Type="http://schemas.openxmlformats.org/officeDocument/2006/relationships/image" Target="../media/image42.png"/><Relationship Id="rId48" Type="http://schemas.openxmlformats.org/officeDocument/2006/relationships/customXml" Target="../ink/ink201.xml"/><Relationship Id="rId56" Type="http://schemas.openxmlformats.org/officeDocument/2006/relationships/customXml" Target="../ink/ink205.xml"/><Relationship Id="rId64" Type="http://schemas.openxmlformats.org/officeDocument/2006/relationships/customXml" Target="../ink/ink209.xml"/><Relationship Id="rId69" Type="http://schemas.openxmlformats.org/officeDocument/2006/relationships/image" Target="../media/image55.png"/><Relationship Id="rId77" Type="http://schemas.openxmlformats.org/officeDocument/2006/relationships/image" Target="../media/image9.png"/><Relationship Id="rId8" Type="http://schemas.openxmlformats.org/officeDocument/2006/relationships/customXml" Target="../ink/ink181.xml"/><Relationship Id="rId51" Type="http://schemas.openxmlformats.org/officeDocument/2006/relationships/image" Target="../media/image46.png"/><Relationship Id="rId72" Type="http://schemas.openxmlformats.org/officeDocument/2006/relationships/image" Target="../media/image56.png"/><Relationship Id="rId3" Type="http://schemas.openxmlformats.org/officeDocument/2006/relationships/image" Target="../media/image8.png"/><Relationship Id="rId12" Type="http://schemas.openxmlformats.org/officeDocument/2006/relationships/customXml" Target="../ink/ink183.xml"/><Relationship Id="rId17" Type="http://schemas.openxmlformats.org/officeDocument/2006/relationships/image" Target="../media/image24.png"/><Relationship Id="rId25" Type="http://schemas.openxmlformats.org/officeDocument/2006/relationships/image" Target="../media/image33.png"/><Relationship Id="rId33" Type="http://schemas.openxmlformats.org/officeDocument/2006/relationships/image" Target="../media/image37.png"/><Relationship Id="rId38" Type="http://schemas.openxmlformats.org/officeDocument/2006/relationships/customXml" Target="../ink/ink196.xml"/><Relationship Id="rId46" Type="http://schemas.openxmlformats.org/officeDocument/2006/relationships/customXml" Target="../ink/ink200.xml"/><Relationship Id="rId59" Type="http://schemas.openxmlformats.org/officeDocument/2006/relationships/image" Target="../media/image50.png"/><Relationship Id="rId67" Type="http://schemas.openxmlformats.org/officeDocument/2006/relationships/image" Target="../media/image54.png"/><Relationship Id="rId20" Type="http://schemas.openxmlformats.org/officeDocument/2006/relationships/customXml" Target="../ink/ink187.xml"/><Relationship Id="rId41" Type="http://schemas.openxmlformats.org/officeDocument/2006/relationships/image" Target="../media/image41.png"/><Relationship Id="rId54" Type="http://schemas.openxmlformats.org/officeDocument/2006/relationships/customXml" Target="../ink/ink204.xml"/><Relationship Id="rId62" Type="http://schemas.openxmlformats.org/officeDocument/2006/relationships/customXml" Target="../ink/ink208.xml"/><Relationship Id="rId70" Type="http://schemas.openxmlformats.org/officeDocument/2006/relationships/image" Target="../media/image7.png"/><Relationship Id="rId75" Type="http://schemas.openxmlformats.org/officeDocument/2006/relationships/customXml" Target="../ink/ink214.xml"/><Relationship Id="rId1" Type="http://schemas.openxmlformats.org/officeDocument/2006/relationships/slideLayout" Target="../slideLayouts/slideLayout2.xml"/><Relationship Id="rId6" Type="http://schemas.openxmlformats.org/officeDocument/2006/relationships/customXml" Target="../ink/ink180.xml"/><Relationship Id="rId15" Type="http://schemas.openxmlformats.org/officeDocument/2006/relationships/image" Target="../media/image18.png"/><Relationship Id="rId23" Type="http://schemas.openxmlformats.org/officeDocument/2006/relationships/image" Target="../media/image27.png"/><Relationship Id="rId28" Type="http://schemas.openxmlformats.org/officeDocument/2006/relationships/customXml" Target="../ink/ink191.xml"/><Relationship Id="rId36" Type="http://schemas.openxmlformats.org/officeDocument/2006/relationships/customXml" Target="../ink/ink195.xml"/><Relationship Id="rId49" Type="http://schemas.openxmlformats.org/officeDocument/2006/relationships/image" Target="../media/image45.png"/><Relationship Id="rId57" Type="http://schemas.openxmlformats.org/officeDocument/2006/relationships/image" Target="../media/image49.png"/><Relationship Id="rId10" Type="http://schemas.openxmlformats.org/officeDocument/2006/relationships/customXml" Target="../ink/ink182.xml"/><Relationship Id="rId31" Type="http://schemas.openxmlformats.org/officeDocument/2006/relationships/image" Target="../media/image36.png"/><Relationship Id="rId44" Type="http://schemas.openxmlformats.org/officeDocument/2006/relationships/customXml" Target="../ink/ink199.xml"/><Relationship Id="rId52" Type="http://schemas.openxmlformats.org/officeDocument/2006/relationships/customXml" Target="../ink/ink203.xml"/><Relationship Id="rId60" Type="http://schemas.openxmlformats.org/officeDocument/2006/relationships/customXml" Target="../ink/ink207.xml"/><Relationship Id="rId65" Type="http://schemas.openxmlformats.org/officeDocument/2006/relationships/image" Target="../media/image53.png"/><Relationship Id="rId73" Type="http://schemas.openxmlformats.org/officeDocument/2006/relationships/customXml" Target="../ink/ink213.xml"/><Relationship Id="rId4" Type="http://schemas.openxmlformats.org/officeDocument/2006/relationships/customXml" Target="../ink/ink179.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186.xml"/><Relationship Id="rId39" Type="http://schemas.openxmlformats.org/officeDocument/2006/relationships/image" Target="../media/image40.png"/><Relationship Id="rId34" Type="http://schemas.openxmlformats.org/officeDocument/2006/relationships/customXml" Target="../ink/ink194.xml"/><Relationship Id="rId50" Type="http://schemas.openxmlformats.org/officeDocument/2006/relationships/customXml" Target="../ink/ink202.xml"/><Relationship Id="rId55" Type="http://schemas.openxmlformats.org/officeDocument/2006/relationships/image" Target="../media/image48.png"/><Relationship Id="rId76" Type="http://schemas.openxmlformats.org/officeDocument/2006/relationships/image" Target="../media/image58.png"/><Relationship Id="rId7" Type="http://schemas.openxmlformats.org/officeDocument/2006/relationships/image" Target="../media/image14.png"/><Relationship Id="rId71" Type="http://schemas.openxmlformats.org/officeDocument/2006/relationships/customXml" Target="../ink/ink212.xml"/><Relationship Id="rId2" Type="http://schemas.openxmlformats.org/officeDocument/2006/relationships/image" Target="../media/image6.png"/><Relationship Id="rId29" Type="http://schemas.openxmlformats.org/officeDocument/2006/relationships/image" Target="../media/image35.png"/></Relationships>
</file>

<file path=ppt/slides/_rels/slide32.xml.rels><?xml version="1.0" encoding="UTF-8" standalone="yes"?>
<Relationships xmlns="http://schemas.openxmlformats.org/package/2006/relationships"><Relationship Id="rId26" Type="http://schemas.openxmlformats.org/officeDocument/2006/relationships/customXml" Target="../ink/ink226.xml"/><Relationship Id="rId21" Type="http://schemas.openxmlformats.org/officeDocument/2006/relationships/image" Target="../media/image26.png"/><Relationship Id="rId42" Type="http://schemas.openxmlformats.org/officeDocument/2006/relationships/customXml" Target="../ink/ink234.xml"/><Relationship Id="rId47" Type="http://schemas.openxmlformats.org/officeDocument/2006/relationships/image" Target="../media/image44.png"/><Relationship Id="rId63" Type="http://schemas.openxmlformats.org/officeDocument/2006/relationships/image" Target="../media/image52.png"/><Relationship Id="rId68" Type="http://schemas.openxmlformats.org/officeDocument/2006/relationships/customXml" Target="../ink/ink247.xml"/><Relationship Id="rId16" Type="http://schemas.openxmlformats.org/officeDocument/2006/relationships/customXml" Target="../ink/ink221.xml"/><Relationship Id="rId11" Type="http://schemas.openxmlformats.org/officeDocument/2006/relationships/image" Target="../media/image16.png"/><Relationship Id="rId24" Type="http://schemas.openxmlformats.org/officeDocument/2006/relationships/customXml" Target="../ink/ink225.xml"/><Relationship Id="rId32" Type="http://schemas.openxmlformats.org/officeDocument/2006/relationships/customXml" Target="../ink/ink229.xml"/><Relationship Id="rId37" Type="http://schemas.openxmlformats.org/officeDocument/2006/relationships/image" Target="../media/image39.png"/><Relationship Id="rId40" Type="http://schemas.openxmlformats.org/officeDocument/2006/relationships/customXml" Target="../ink/ink233.xml"/><Relationship Id="rId45" Type="http://schemas.openxmlformats.org/officeDocument/2006/relationships/image" Target="../media/image43.png"/><Relationship Id="rId53" Type="http://schemas.openxmlformats.org/officeDocument/2006/relationships/image" Target="../media/image47.png"/><Relationship Id="rId58" Type="http://schemas.openxmlformats.org/officeDocument/2006/relationships/customXml" Target="../ink/ink242.xml"/><Relationship Id="rId66" Type="http://schemas.openxmlformats.org/officeDocument/2006/relationships/customXml" Target="../ink/ink246.xml"/><Relationship Id="rId74" Type="http://schemas.openxmlformats.org/officeDocument/2006/relationships/image" Target="../media/image57.png"/><Relationship Id="rId5" Type="http://schemas.openxmlformats.org/officeDocument/2006/relationships/image" Target="../media/image13.png"/><Relationship Id="rId61" Type="http://schemas.openxmlformats.org/officeDocument/2006/relationships/image" Target="../media/image51.png"/><Relationship Id="rId19" Type="http://schemas.openxmlformats.org/officeDocument/2006/relationships/image" Target="../media/image25.png"/><Relationship Id="rId14" Type="http://schemas.openxmlformats.org/officeDocument/2006/relationships/customXml" Target="../ink/ink220.xml"/><Relationship Id="rId22" Type="http://schemas.openxmlformats.org/officeDocument/2006/relationships/customXml" Target="../ink/ink224.xml"/><Relationship Id="rId27" Type="http://schemas.openxmlformats.org/officeDocument/2006/relationships/image" Target="../media/image34.png"/><Relationship Id="rId30" Type="http://schemas.openxmlformats.org/officeDocument/2006/relationships/customXml" Target="../ink/ink228.xml"/><Relationship Id="rId35" Type="http://schemas.openxmlformats.org/officeDocument/2006/relationships/image" Target="../media/image38.png"/><Relationship Id="rId43" Type="http://schemas.openxmlformats.org/officeDocument/2006/relationships/image" Target="../media/image42.png"/><Relationship Id="rId48" Type="http://schemas.openxmlformats.org/officeDocument/2006/relationships/customXml" Target="../ink/ink237.xml"/><Relationship Id="rId56" Type="http://schemas.openxmlformats.org/officeDocument/2006/relationships/customXml" Target="../ink/ink241.xml"/><Relationship Id="rId64" Type="http://schemas.openxmlformats.org/officeDocument/2006/relationships/customXml" Target="../ink/ink245.xml"/><Relationship Id="rId69" Type="http://schemas.openxmlformats.org/officeDocument/2006/relationships/image" Target="../media/image55.png"/><Relationship Id="rId77" Type="http://schemas.openxmlformats.org/officeDocument/2006/relationships/image" Target="../media/image9.png"/><Relationship Id="rId8" Type="http://schemas.openxmlformats.org/officeDocument/2006/relationships/customXml" Target="../ink/ink217.xml"/><Relationship Id="rId51" Type="http://schemas.openxmlformats.org/officeDocument/2006/relationships/image" Target="../media/image46.png"/><Relationship Id="rId72" Type="http://schemas.openxmlformats.org/officeDocument/2006/relationships/image" Target="../media/image56.png"/><Relationship Id="rId3" Type="http://schemas.openxmlformats.org/officeDocument/2006/relationships/image" Target="../media/image8.png"/><Relationship Id="rId12" Type="http://schemas.openxmlformats.org/officeDocument/2006/relationships/customXml" Target="../ink/ink219.xml"/><Relationship Id="rId17" Type="http://schemas.openxmlformats.org/officeDocument/2006/relationships/image" Target="../media/image24.png"/><Relationship Id="rId25" Type="http://schemas.openxmlformats.org/officeDocument/2006/relationships/image" Target="../media/image33.png"/><Relationship Id="rId33" Type="http://schemas.openxmlformats.org/officeDocument/2006/relationships/image" Target="../media/image37.png"/><Relationship Id="rId38" Type="http://schemas.openxmlformats.org/officeDocument/2006/relationships/customXml" Target="../ink/ink232.xml"/><Relationship Id="rId46" Type="http://schemas.openxmlformats.org/officeDocument/2006/relationships/customXml" Target="../ink/ink236.xml"/><Relationship Id="rId59" Type="http://schemas.openxmlformats.org/officeDocument/2006/relationships/image" Target="../media/image50.png"/><Relationship Id="rId67" Type="http://schemas.openxmlformats.org/officeDocument/2006/relationships/image" Target="../media/image54.png"/><Relationship Id="rId20" Type="http://schemas.openxmlformats.org/officeDocument/2006/relationships/customXml" Target="../ink/ink223.xml"/><Relationship Id="rId41" Type="http://schemas.openxmlformats.org/officeDocument/2006/relationships/image" Target="../media/image41.png"/><Relationship Id="rId54" Type="http://schemas.openxmlformats.org/officeDocument/2006/relationships/customXml" Target="../ink/ink240.xml"/><Relationship Id="rId62" Type="http://schemas.openxmlformats.org/officeDocument/2006/relationships/customXml" Target="../ink/ink244.xml"/><Relationship Id="rId70" Type="http://schemas.openxmlformats.org/officeDocument/2006/relationships/image" Target="../media/image7.png"/><Relationship Id="rId75" Type="http://schemas.openxmlformats.org/officeDocument/2006/relationships/customXml" Target="../ink/ink250.xml"/><Relationship Id="rId1" Type="http://schemas.openxmlformats.org/officeDocument/2006/relationships/slideLayout" Target="../slideLayouts/slideLayout2.xml"/><Relationship Id="rId6" Type="http://schemas.openxmlformats.org/officeDocument/2006/relationships/customXml" Target="../ink/ink216.xml"/><Relationship Id="rId15" Type="http://schemas.openxmlformats.org/officeDocument/2006/relationships/image" Target="../media/image18.png"/><Relationship Id="rId23" Type="http://schemas.openxmlformats.org/officeDocument/2006/relationships/image" Target="../media/image27.png"/><Relationship Id="rId28" Type="http://schemas.openxmlformats.org/officeDocument/2006/relationships/customXml" Target="../ink/ink227.xml"/><Relationship Id="rId36" Type="http://schemas.openxmlformats.org/officeDocument/2006/relationships/customXml" Target="../ink/ink231.xml"/><Relationship Id="rId49" Type="http://schemas.openxmlformats.org/officeDocument/2006/relationships/image" Target="../media/image45.png"/><Relationship Id="rId57" Type="http://schemas.openxmlformats.org/officeDocument/2006/relationships/image" Target="../media/image49.png"/><Relationship Id="rId10" Type="http://schemas.openxmlformats.org/officeDocument/2006/relationships/customXml" Target="../ink/ink218.xml"/><Relationship Id="rId31" Type="http://schemas.openxmlformats.org/officeDocument/2006/relationships/image" Target="../media/image36.png"/><Relationship Id="rId44" Type="http://schemas.openxmlformats.org/officeDocument/2006/relationships/customXml" Target="../ink/ink235.xml"/><Relationship Id="rId52" Type="http://schemas.openxmlformats.org/officeDocument/2006/relationships/customXml" Target="../ink/ink239.xml"/><Relationship Id="rId60" Type="http://schemas.openxmlformats.org/officeDocument/2006/relationships/customXml" Target="../ink/ink243.xml"/><Relationship Id="rId65" Type="http://schemas.openxmlformats.org/officeDocument/2006/relationships/image" Target="../media/image53.png"/><Relationship Id="rId73" Type="http://schemas.openxmlformats.org/officeDocument/2006/relationships/customXml" Target="../ink/ink249.xml"/><Relationship Id="rId4" Type="http://schemas.openxmlformats.org/officeDocument/2006/relationships/customXml" Target="../ink/ink215.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222.xml"/><Relationship Id="rId39" Type="http://schemas.openxmlformats.org/officeDocument/2006/relationships/image" Target="../media/image40.png"/><Relationship Id="rId34" Type="http://schemas.openxmlformats.org/officeDocument/2006/relationships/customXml" Target="../ink/ink230.xml"/><Relationship Id="rId50" Type="http://schemas.openxmlformats.org/officeDocument/2006/relationships/customXml" Target="../ink/ink238.xml"/><Relationship Id="rId55" Type="http://schemas.openxmlformats.org/officeDocument/2006/relationships/image" Target="../media/image48.png"/><Relationship Id="rId76" Type="http://schemas.openxmlformats.org/officeDocument/2006/relationships/image" Target="../media/image58.png"/><Relationship Id="rId7" Type="http://schemas.openxmlformats.org/officeDocument/2006/relationships/image" Target="../media/image14.png"/><Relationship Id="rId71" Type="http://schemas.openxmlformats.org/officeDocument/2006/relationships/customXml" Target="../ink/ink248.xml"/><Relationship Id="rId2" Type="http://schemas.openxmlformats.org/officeDocument/2006/relationships/image" Target="../media/image6.png"/><Relationship Id="rId29" Type="http://schemas.openxmlformats.org/officeDocument/2006/relationships/image" Target="../media/image35.png"/></Relationships>
</file>

<file path=ppt/slides/_rels/slide33.xml.rels><?xml version="1.0" encoding="UTF-8" standalone="yes"?>
<Relationships xmlns="http://schemas.openxmlformats.org/package/2006/relationships"><Relationship Id="rId26" Type="http://schemas.openxmlformats.org/officeDocument/2006/relationships/customXml" Target="../ink/ink262.xml"/><Relationship Id="rId21" Type="http://schemas.openxmlformats.org/officeDocument/2006/relationships/image" Target="../media/image26.png"/><Relationship Id="rId42" Type="http://schemas.openxmlformats.org/officeDocument/2006/relationships/customXml" Target="../ink/ink270.xml"/><Relationship Id="rId47" Type="http://schemas.openxmlformats.org/officeDocument/2006/relationships/image" Target="../media/image44.png"/><Relationship Id="rId63" Type="http://schemas.openxmlformats.org/officeDocument/2006/relationships/customXml" Target="../ink/ink280.xml"/><Relationship Id="rId68" Type="http://schemas.openxmlformats.org/officeDocument/2006/relationships/image" Target="../media/image58.png"/><Relationship Id="rId7" Type="http://schemas.openxmlformats.org/officeDocument/2006/relationships/image" Target="../media/image14.png"/><Relationship Id="rId2" Type="http://schemas.openxmlformats.org/officeDocument/2006/relationships/image" Target="../media/image6.png"/><Relationship Id="rId16" Type="http://schemas.openxmlformats.org/officeDocument/2006/relationships/customXml" Target="../ink/ink257.xml"/><Relationship Id="rId29" Type="http://schemas.openxmlformats.org/officeDocument/2006/relationships/image" Target="../media/image35.png"/><Relationship Id="rId11" Type="http://schemas.openxmlformats.org/officeDocument/2006/relationships/image" Target="../media/image16.png"/><Relationship Id="rId24" Type="http://schemas.openxmlformats.org/officeDocument/2006/relationships/customXml" Target="../ink/ink261.xml"/><Relationship Id="rId32" Type="http://schemas.openxmlformats.org/officeDocument/2006/relationships/customXml" Target="../ink/ink265.xml"/><Relationship Id="rId37" Type="http://schemas.openxmlformats.org/officeDocument/2006/relationships/image" Target="../media/image39.png"/><Relationship Id="rId40" Type="http://schemas.openxmlformats.org/officeDocument/2006/relationships/customXml" Target="../ink/ink269.xml"/><Relationship Id="rId45" Type="http://schemas.openxmlformats.org/officeDocument/2006/relationships/image" Target="../media/image43.png"/><Relationship Id="rId53" Type="http://schemas.openxmlformats.org/officeDocument/2006/relationships/image" Target="../media/image47.png"/><Relationship Id="rId58" Type="http://schemas.openxmlformats.org/officeDocument/2006/relationships/customXml" Target="../ink/ink278.xml"/><Relationship Id="rId66" Type="http://schemas.openxmlformats.org/officeDocument/2006/relationships/image" Target="../media/image57.png"/><Relationship Id="rId5" Type="http://schemas.openxmlformats.org/officeDocument/2006/relationships/image" Target="../media/image13.png"/><Relationship Id="rId61" Type="http://schemas.openxmlformats.org/officeDocument/2006/relationships/image" Target="../media/image51.png"/><Relationship Id="rId19" Type="http://schemas.openxmlformats.org/officeDocument/2006/relationships/image" Target="../media/image25.png"/><Relationship Id="rId14" Type="http://schemas.openxmlformats.org/officeDocument/2006/relationships/customXml" Target="../ink/ink256.xml"/><Relationship Id="rId22" Type="http://schemas.openxmlformats.org/officeDocument/2006/relationships/customXml" Target="../ink/ink260.xml"/><Relationship Id="rId27" Type="http://schemas.openxmlformats.org/officeDocument/2006/relationships/image" Target="../media/image34.png"/><Relationship Id="rId30" Type="http://schemas.openxmlformats.org/officeDocument/2006/relationships/customXml" Target="../ink/ink264.xml"/><Relationship Id="rId35" Type="http://schemas.openxmlformats.org/officeDocument/2006/relationships/image" Target="../media/image38.png"/><Relationship Id="rId43" Type="http://schemas.openxmlformats.org/officeDocument/2006/relationships/image" Target="../media/image42.png"/><Relationship Id="rId48" Type="http://schemas.openxmlformats.org/officeDocument/2006/relationships/customXml" Target="../ink/ink273.xml"/><Relationship Id="rId56" Type="http://schemas.openxmlformats.org/officeDocument/2006/relationships/customXml" Target="../ink/ink277.xml"/><Relationship Id="rId64" Type="http://schemas.openxmlformats.org/officeDocument/2006/relationships/image" Target="../media/image56.png"/><Relationship Id="rId69" Type="http://schemas.openxmlformats.org/officeDocument/2006/relationships/image" Target="../media/image9.png"/><Relationship Id="rId8" Type="http://schemas.openxmlformats.org/officeDocument/2006/relationships/customXml" Target="../ink/ink253.xml"/><Relationship Id="rId51" Type="http://schemas.openxmlformats.org/officeDocument/2006/relationships/image" Target="../media/image46.png"/><Relationship Id="rId3" Type="http://schemas.openxmlformats.org/officeDocument/2006/relationships/image" Target="../media/image8.png"/><Relationship Id="rId12" Type="http://schemas.openxmlformats.org/officeDocument/2006/relationships/customXml" Target="../ink/ink255.xml"/><Relationship Id="rId17" Type="http://schemas.openxmlformats.org/officeDocument/2006/relationships/image" Target="../media/image24.png"/><Relationship Id="rId25" Type="http://schemas.openxmlformats.org/officeDocument/2006/relationships/image" Target="../media/image33.png"/><Relationship Id="rId33" Type="http://schemas.openxmlformats.org/officeDocument/2006/relationships/image" Target="../media/image37.png"/><Relationship Id="rId38" Type="http://schemas.openxmlformats.org/officeDocument/2006/relationships/customXml" Target="../ink/ink268.xml"/><Relationship Id="rId46" Type="http://schemas.openxmlformats.org/officeDocument/2006/relationships/customXml" Target="../ink/ink272.xml"/><Relationship Id="rId59" Type="http://schemas.openxmlformats.org/officeDocument/2006/relationships/image" Target="../media/image50.png"/><Relationship Id="rId67" Type="http://schemas.openxmlformats.org/officeDocument/2006/relationships/customXml" Target="../ink/ink282.xml"/><Relationship Id="rId20" Type="http://schemas.openxmlformats.org/officeDocument/2006/relationships/customXml" Target="../ink/ink259.xml"/><Relationship Id="rId41" Type="http://schemas.openxmlformats.org/officeDocument/2006/relationships/image" Target="../media/image41.png"/><Relationship Id="rId54" Type="http://schemas.openxmlformats.org/officeDocument/2006/relationships/customXml" Target="../ink/ink276.xml"/><Relationship Id="rId6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customXml" Target="../ink/ink252.xml"/><Relationship Id="rId15" Type="http://schemas.openxmlformats.org/officeDocument/2006/relationships/image" Target="../media/image18.png"/><Relationship Id="rId23" Type="http://schemas.openxmlformats.org/officeDocument/2006/relationships/image" Target="../media/image27.png"/><Relationship Id="rId28" Type="http://schemas.openxmlformats.org/officeDocument/2006/relationships/customXml" Target="../ink/ink263.xml"/><Relationship Id="rId36" Type="http://schemas.openxmlformats.org/officeDocument/2006/relationships/customXml" Target="../ink/ink267.xml"/><Relationship Id="rId49" Type="http://schemas.openxmlformats.org/officeDocument/2006/relationships/image" Target="../media/image45.png"/><Relationship Id="rId57" Type="http://schemas.openxmlformats.org/officeDocument/2006/relationships/image" Target="../media/image49.png"/><Relationship Id="rId10" Type="http://schemas.openxmlformats.org/officeDocument/2006/relationships/customXml" Target="../ink/ink254.xml"/><Relationship Id="rId31" Type="http://schemas.openxmlformats.org/officeDocument/2006/relationships/image" Target="../media/image36.png"/><Relationship Id="rId44" Type="http://schemas.openxmlformats.org/officeDocument/2006/relationships/customXml" Target="../ink/ink271.xml"/><Relationship Id="rId52" Type="http://schemas.openxmlformats.org/officeDocument/2006/relationships/customXml" Target="../ink/ink275.xml"/><Relationship Id="rId60" Type="http://schemas.openxmlformats.org/officeDocument/2006/relationships/customXml" Target="../ink/ink279.xml"/><Relationship Id="rId65" Type="http://schemas.openxmlformats.org/officeDocument/2006/relationships/customXml" Target="../ink/ink281.xml"/><Relationship Id="rId4" Type="http://schemas.openxmlformats.org/officeDocument/2006/relationships/customXml" Target="../ink/ink251.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258.xml"/><Relationship Id="rId39" Type="http://schemas.openxmlformats.org/officeDocument/2006/relationships/image" Target="../media/image40.png"/><Relationship Id="rId34" Type="http://schemas.openxmlformats.org/officeDocument/2006/relationships/customXml" Target="../ink/ink266.xml"/><Relationship Id="rId50" Type="http://schemas.openxmlformats.org/officeDocument/2006/relationships/customXml" Target="../ink/ink274.xml"/><Relationship Id="rId55" Type="http://schemas.openxmlformats.org/officeDocument/2006/relationships/image" Target="../media/image48.png"/></Relationships>
</file>

<file path=ppt/slides/_rels/slide34.xml.rels><?xml version="1.0" encoding="UTF-8" standalone="yes"?>
<Relationships xmlns="http://schemas.openxmlformats.org/package/2006/relationships"><Relationship Id="rId26" Type="http://schemas.openxmlformats.org/officeDocument/2006/relationships/customXml" Target="../ink/ink294.xml"/><Relationship Id="rId21" Type="http://schemas.openxmlformats.org/officeDocument/2006/relationships/image" Target="../media/image26.png"/><Relationship Id="rId42" Type="http://schemas.openxmlformats.org/officeDocument/2006/relationships/customXml" Target="../ink/ink302.xml"/><Relationship Id="rId47" Type="http://schemas.openxmlformats.org/officeDocument/2006/relationships/image" Target="../media/image44.png"/><Relationship Id="rId63" Type="http://schemas.openxmlformats.org/officeDocument/2006/relationships/customXml" Target="../ink/ink312.xml"/><Relationship Id="rId68" Type="http://schemas.openxmlformats.org/officeDocument/2006/relationships/image" Target="../media/image58.png"/><Relationship Id="rId7" Type="http://schemas.openxmlformats.org/officeDocument/2006/relationships/image" Target="../media/image14.png"/><Relationship Id="rId2" Type="http://schemas.openxmlformats.org/officeDocument/2006/relationships/image" Target="../media/image6.png"/><Relationship Id="rId16" Type="http://schemas.openxmlformats.org/officeDocument/2006/relationships/customXml" Target="../ink/ink289.xml"/><Relationship Id="rId29" Type="http://schemas.openxmlformats.org/officeDocument/2006/relationships/image" Target="../media/image35.png"/><Relationship Id="rId11" Type="http://schemas.openxmlformats.org/officeDocument/2006/relationships/image" Target="../media/image16.png"/><Relationship Id="rId24" Type="http://schemas.openxmlformats.org/officeDocument/2006/relationships/customXml" Target="../ink/ink293.xml"/><Relationship Id="rId32" Type="http://schemas.openxmlformats.org/officeDocument/2006/relationships/customXml" Target="../ink/ink297.xml"/><Relationship Id="rId37" Type="http://schemas.openxmlformats.org/officeDocument/2006/relationships/image" Target="../media/image39.png"/><Relationship Id="rId40" Type="http://schemas.openxmlformats.org/officeDocument/2006/relationships/customXml" Target="../ink/ink301.xml"/><Relationship Id="rId45" Type="http://schemas.openxmlformats.org/officeDocument/2006/relationships/image" Target="../media/image43.png"/><Relationship Id="rId53" Type="http://schemas.openxmlformats.org/officeDocument/2006/relationships/image" Target="../media/image47.png"/><Relationship Id="rId58" Type="http://schemas.openxmlformats.org/officeDocument/2006/relationships/customXml" Target="../ink/ink310.xml"/><Relationship Id="rId66" Type="http://schemas.openxmlformats.org/officeDocument/2006/relationships/image" Target="../media/image57.png"/><Relationship Id="rId5" Type="http://schemas.openxmlformats.org/officeDocument/2006/relationships/image" Target="../media/image13.png"/><Relationship Id="rId61" Type="http://schemas.openxmlformats.org/officeDocument/2006/relationships/image" Target="../media/image51.png"/><Relationship Id="rId19" Type="http://schemas.openxmlformats.org/officeDocument/2006/relationships/image" Target="../media/image25.png"/><Relationship Id="rId14" Type="http://schemas.openxmlformats.org/officeDocument/2006/relationships/customXml" Target="../ink/ink288.xml"/><Relationship Id="rId22" Type="http://schemas.openxmlformats.org/officeDocument/2006/relationships/customXml" Target="../ink/ink292.xml"/><Relationship Id="rId27" Type="http://schemas.openxmlformats.org/officeDocument/2006/relationships/image" Target="../media/image34.png"/><Relationship Id="rId30" Type="http://schemas.openxmlformats.org/officeDocument/2006/relationships/customXml" Target="../ink/ink296.xml"/><Relationship Id="rId35" Type="http://schemas.openxmlformats.org/officeDocument/2006/relationships/image" Target="../media/image38.png"/><Relationship Id="rId43" Type="http://schemas.openxmlformats.org/officeDocument/2006/relationships/image" Target="../media/image42.png"/><Relationship Id="rId48" Type="http://schemas.openxmlformats.org/officeDocument/2006/relationships/customXml" Target="../ink/ink305.xml"/><Relationship Id="rId56" Type="http://schemas.openxmlformats.org/officeDocument/2006/relationships/customXml" Target="../ink/ink309.xml"/><Relationship Id="rId64" Type="http://schemas.openxmlformats.org/officeDocument/2006/relationships/image" Target="../media/image56.png"/><Relationship Id="rId69" Type="http://schemas.openxmlformats.org/officeDocument/2006/relationships/image" Target="../media/image9.png"/><Relationship Id="rId8" Type="http://schemas.openxmlformats.org/officeDocument/2006/relationships/customXml" Target="../ink/ink285.xml"/><Relationship Id="rId51" Type="http://schemas.openxmlformats.org/officeDocument/2006/relationships/image" Target="../media/image46.png"/><Relationship Id="rId3" Type="http://schemas.openxmlformats.org/officeDocument/2006/relationships/image" Target="../media/image8.png"/><Relationship Id="rId12" Type="http://schemas.openxmlformats.org/officeDocument/2006/relationships/customXml" Target="../ink/ink287.xml"/><Relationship Id="rId17" Type="http://schemas.openxmlformats.org/officeDocument/2006/relationships/image" Target="../media/image24.png"/><Relationship Id="rId25" Type="http://schemas.openxmlformats.org/officeDocument/2006/relationships/image" Target="../media/image33.png"/><Relationship Id="rId33" Type="http://schemas.openxmlformats.org/officeDocument/2006/relationships/image" Target="../media/image37.png"/><Relationship Id="rId38" Type="http://schemas.openxmlformats.org/officeDocument/2006/relationships/customXml" Target="../ink/ink300.xml"/><Relationship Id="rId46" Type="http://schemas.openxmlformats.org/officeDocument/2006/relationships/customXml" Target="../ink/ink304.xml"/><Relationship Id="rId59" Type="http://schemas.openxmlformats.org/officeDocument/2006/relationships/image" Target="../media/image50.png"/><Relationship Id="rId67" Type="http://schemas.openxmlformats.org/officeDocument/2006/relationships/customXml" Target="../ink/ink314.xml"/><Relationship Id="rId20" Type="http://schemas.openxmlformats.org/officeDocument/2006/relationships/customXml" Target="../ink/ink291.xml"/><Relationship Id="rId41" Type="http://schemas.openxmlformats.org/officeDocument/2006/relationships/image" Target="../media/image41.png"/><Relationship Id="rId54" Type="http://schemas.openxmlformats.org/officeDocument/2006/relationships/customXml" Target="../ink/ink308.xml"/><Relationship Id="rId6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customXml" Target="../ink/ink284.xml"/><Relationship Id="rId15" Type="http://schemas.openxmlformats.org/officeDocument/2006/relationships/image" Target="../media/image18.png"/><Relationship Id="rId23" Type="http://schemas.openxmlformats.org/officeDocument/2006/relationships/image" Target="../media/image27.png"/><Relationship Id="rId28" Type="http://schemas.openxmlformats.org/officeDocument/2006/relationships/customXml" Target="../ink/ink295.xml"/><Relationship Id="rId36" Type="http://schemas.openxmlformats.org/officeDocument/2006/relationships/customXml" Target="../ink/ink299.xml"/><Relationship Id="rId49" Type="http://schemas.openxmlformats.org/officeDocument/2006/relationships/image" Target="../media/image45.png"/><Relationship Id="rId57" Type="http://schemas.openxmlformats.org/officeDocument/2006/relationships/image" Target="../media/image49.png"/><Relationship Id="rId10" Type="http://schemas.openxmlformats.org/officeDocument/2006/relationships/customXml" Target="../ink/ink286.xml"/><Relationship Id="rId31" Type="http://schemas.openxmlformats.org/officeDocument/2006/relationships/image" Target="../media/image36.png"/><Relationship Id="rId44" Type="http://schemas.openxmlformats.org/officeDocument/2006/relationships/customXml" Target="../ink/ink303.xml"/><Relationship Id="rId52" Type="http://schemas.openxmlformats.org/officeDocument/2006/relationships/customXml" Target="../ink/ink307.xml"/><Relationship Id="rId60" Type="http://schemas.openxmlformats.org/officeDocument/2006/relationships/customXml" Target="../ink/ink311.xml"/><Relationship Id="rId65" Type="http://schemas.openxmlformats.org/officeDocument/2006/relationships/customXml" Target="../ink/ink313.xml"/><Relationship Id="rId4" Type="http://schemas.openxmlformats.org/officeDocument/2006/relationships/customXml" Target="../ink/ink283.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290.xml"/><Relationship Id="rId39" Type="http://schemas.openxmlformats.org/officeDocument/2006/relationships/image" Target="../media/image40.png"/><Relationship Id="rId34" Type="http://schemas.openxmlformats.org/officeDocument/2006/relationships/customXml" Target="../ink/ink298.xml"/><Relationship Id="rId50" Type="http://schemas.openxmlformats.org/officeDocument/2006/relationships/customXml" Target="../ink/ink306.xml"/><Relationship Id="rId55" Type="http://schemas.openxmlformats.org/officeDocument/2006/relationships/image" Target="../media/image48.png"/></Relationships>
</file>

<file path=ppt/slides/_rels/slide35.xml.rels><?xml version="1.0" encoding="UTF-8" standalone="yes"?>
<Relationships xmlns="http://schemas.openxmlformats.org/package/2006/relationships"><Relationship Id="rId26" Type="http://schemas.openxmlformats.org/officeDocument/2006/relationships/customXml" Target="../ink/ink326.xml"/><Relationship Id="rId21" Type="http://schemas.openxmlformats.org/officeDocument/2006/relationships/image" Target="../media/image26.png"/><Relationship Id="rId42" Type="http://schemas.openxmlformats.org/officeDocument/2006/relationships/customXml" Target="../ink/ink334.xml"/><Relationship Id="rId47" Type="http://schemas.openxmlformats.org/officeDocument/2006/relationships/image" Target="../media/image44.png"/><Relationship Id="rId63" Type="http://schemas.openxmlformats.org/officeDocument/2006/relationships/customXml" Target="../ink/ink344.xml"/><Relationship Id="rId68" Type="http://schemas.openxmlformats.org/officeDocument/2006/relationships/image" Target="../media/image58.png"/><Relationship Id="rId16" Type="http://schemas.openxmlformats.org/officeDocument/2006/relationships/customXml" Target="../ink/ink321.xml"/><Relationship Id="rId11" Type="http://schemas.openxmlformats.org/officeDocument/2006/relationships/image" Target="../media/image16.png"/><Relationship Id="rId32" Type="http://schemas.openxmlformats.org/officeDocument/2006/relationships/customXml" Target="../ink/ink329.xml"/><Relationship Id="rId37" Type="http://schemas.openxmlformats.org/officeDocument/2006/relationships/image" Target="../media/image39.png"/><Relationship Id="rId53" Type="http://schemas.openxmlformats.org/officeDocument/2006/relationships/image" Target="../media/image47.png"/><Relationship Id="rId58" Type="http://schemas.openxmlformats.org/officeDocument/2006/relationships/customXml" Target="../ink/ink342.xml"/><Relationship Id="rId74" Type="http://schemas.openxmlformats.org/officeDocument/2006/relationships/customXml" Target="../ink/ink349.xml"/><Relationship Id="rId79" Type="http://schemas.openxmlformats.org/officeDocument/2006/relationships/image" Target="../media/image63.png"/><Relationship Id="rId5" Type="http://schemas.openxmlformats.org/officeDocument/2006/relationships/image" Target="../media/image13.png"/><Relationship Id="rId61" Type="http://schemas.openxmlformats.org/officeDocument/2006/relationships/image" Target="../media/image51.png"/><Relationship Id="rId19" Type="http://schemas.openxmlformats.org/officeDocument/2006/relationships/image" Target="../media/image25.png"/><Relationship Id="rId14" Type="http://schemas.openxmlformats.org/officeDocument/2006/relationships/customXml" Target="../ink/ink320.xml"/><Relationship Id="rId22" Type="http://schemas.openxmlformats.org/officeDocument/2006/relationships/customXml" Target="../ink/ink324.xml"/><Relationship Id="rId27" Type="http://schemas.openxmlformats.org/officeDocument/2006/relationships/image" Target="../media/image34.png"/><Relationship Id="rId30" Type="http://schemas.openxmlformats.org/officeDocument/2006/relationships/customXml" Target="../ink/ink328.xml"/><Relationship Id="rId35" Type="http://schemas.openxmlformats.org/officeDocument/2006/relationships/image" Target="../media/image38.png"/><Relationship Id="rId43" Type="http://schemas.openxmlformats.org/officeDocument/2006/relationships/image" Target="../media/image42.png"/><Relationship Id="rId48" Type="http://schemas.openxmlformats.org/officeDocument/2006/relationships/customXml" Target="../ink/ink337.xml"/><Relationship Id="rId56" Type="http://schemas.openxmlformats.org/officeDocument/2006/relationships/customXml" Target="../ink/ink341.xml"/><Relationship Id="rId64" Type="http://schemas.openxmlformats.org/officeDocument/2006/relationships/image" Target="../media/image56.png"/><Relationship Id="rId69" Type="http://schemas.openxmlformats.org/officeDocument/2006/relationships/image" Target="../media/image9.png"/><Relationship Id="rId77" Type="http://schemas.openxmlformats.org/officeDocument/2006/relationships/image" Target="../media/image62.png"/><Relationship Id="rId8" Type="http://schemas.openxmlformats.org/officeDocument/2006/relationships/customXml" Target="../ink/ink317.xml"/><Relationship Id="rId51" Type="http://schemas.openxmlformats.org/officeDocument/2006/relationships/image" Target="../media/image46.png"/><Relationship Id="rId72" Type="http://schemas.openxmlformats.org/officeDocument/2006/relationships/customXml" Target="../ink/ink348.xml"/><Relationship Id="rId80" Type="http://schemas.openxmlformats.org/officeDocument/2006/relationships/customXml" Target="../ink/ink352.xml"/><Relationship Id="rId3" Type="http://schemas.openxmlformats.org/officeDocument/2006/relationships/image" Target="../media/image8.png"/><Relationship Id="rId12" Type="http://schemas.openxmlformats.org/officeDocument/2006/relationships/customXml" Target="../ink/ink319.xml"/><Relationship Id="rId17" Type="http://schemas.openxmlformats.org/officeDocument/2006/relationships/image" Target="../media/image24.png"/><Relationship Id="rId25" Type="http://schemas.openxmlformats.org/officeDocument/2006/relationships/image" Target="../media/image33.png"/><Relationship Id="rId33" Type="http://schemas.openxmlformats.org/officeDocument/2006/relationships/image" Target="../media/image37.png"/><Relationship Id="rId38" Type="http://schemas.openxmlformats.org/officeDocument/2006/relationships/customXml" Target="../ink/ink332.xml"/><Relationship Id="rId46" Type="http://schemas.openxmlformats.org/officeDocument/2006/relationships/customXml" Target="../ink/ink336.xml"/><Relationship Id="rId59" Type="http://schemas.openxmlformats.org/officeDocument/2006/relationships/image" Target="../media/image50.png"/><Relationship Id="rId67" Type="http://schemas.openxmlformats.org/officeDocument/2006/relationships/customXml" Target="../ink/ink346.xml"/><Relationship Id="rId20" Type="http://schemas.openxmlformats.org/officeDocument/2006/relationships/customXml" Target="../ink/ink323.xml"/><Relationship Id="rId41" Type="http://schemas.openxmlformats.org/officeDocument/2006/relationships/image" Target="../media/image41.png"/><Relationship Id="rId54" Type="http://schemas.openxmlformats.org/officeDocument/2006/relationships/customXml" Target="../ink/ink340.xml"/><Relationship Id="rId62" Type="http://schemas.openxmlformats.org/officeDocument/2006/relationships/image" Target="../media/image7.png"/><Relationship Id="rId70" Type="http://schemas.openxmlformats.org/officeDocument/2006/relationships/customXml" Target="../ink/ink347.xml"/><Relationship Id="rId75"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customXml" Target="../ink/ink316.xml"/><Relationship Id="rId15" Type="http://schemas.openxmlformats.org/officeDocument/2006/relationships/image" Target="../media/image18.png"/><Relationship Id="rId23" Type="http://schemas.openxmlformats.org/officeDocument/2006/relationships/image" Target="../media/image27.png"/><Relationship Id="rId28" Type="http://schemas.openxmlformats.org/officeDocument/2006/relationships/customXml" Target="../ink/ink327.xml"/><Relationship Id="rId36" Type="http://schemas.openxmlformats.org/officeDocument/2006/relationships/customXml" Target="../ink/ink331.xml"/><Relationship Id="rId49" Type="http://schemas.openxmlformats.org/officeDocument/2006/relationships/image" Target="../media/image45.png"/><Relationship Id="rId57" Type="http://schemas.openxmlformats.org/officeDocument/2006/relationships/image" Target="../media/image49.png"/><Relationship Id="rId10" Type="http://schemas.openxmlformats.org/officeDocument/2006/relationships/customXml" Target="../ink/ink318.xml"/><Relationship Id="rId31" Type="http://schemas.openxmlformats.org/officeDocument/2006/relationships/image" Target="../media/image36.png"/><Relationship Id="rId44" Type="http://schemas.openxmlformats.org/officeDocument/2006/relationships/customXml" Target="../ink/ink335.xml"/><Relationship Id="rId52" Type="http://schemas.openxmlformats.org/officeDocument/2006/relationships/customXml" Target="../ink/ink339.xml"/><Relationship Id="rId60" Type="http://schemas.openxmlformats.org/officeDocument/2006/relationships/customXml" Target="../ink/ink343.xml"/><Relationship Id="rId65" Type="http://schemas.openxmlformats.org/officeDocument/2006/relationships/customXml" Target="../ink/ink345.xml"/><Relationship Id="rId73" Type="http://schemas.openxmlformats.org/officeDocument/2006/relationships/image" Target="../media/image60.png"/><Relationship Id="rId78" Type="http://schemas.openxmlformats.org/officeDocument/2006/relationships/customXml" Target="../ink/ink351.xml"/><Relationship Id="rId81" Type="http://schemas.openxmlformats.org/officeDocument/2006/relationships/image" Target="../media/image64.png"/><Relationship Id="rId4" Type="http://schemas.openxmlformats.org/officeDocument/2006/relationships/customXml" Target="../ink/ink315.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322.xml"/><Relationship Id="rId39" Type="http://schemas.openxmlformats.org/officeDocument/2006/relationships/image" Target="../media/image40.png"/><Relationship Id="rId34" Type="http://schemas.openxmlformats.org/officeDocument/2006/relationships/customXml" Target="../ink/ink330.xml"/><Relationship Id="rId50" Type="http://schemas.openxmlformats.org/officeDocument/2006/relationships/customXml" Target="../ink/ink338.xml"/><Relationship Id="rId55" Type="http://schemas.openxmlformats.org/officeDocument/2006/relationships/image" Target="../media/image48.png"/><Relationship Id="rId76" Type="http://schemas.openxmlformats.org/officeDocument/2006/relationships/customXml" Target="../ink/ink350.xml"/><Relationship Id="rId7" Type="http://schemas.openxmlformats.org/officeDocument/2006/relationships/image" Target="../media/image14.png"/><Relationship Id="rId71" Type="http://schemas.openxmlformats.org/officeDocument/2006/relationships/image" Target="../media/image59.png"/><Relationship Id="rId2" Type="http://schemas.openxmlformats.org/officeDocument/2006/relationships/image" Target="../media/image6.png"/><Relationship Id="rId29" Type="http://schemas.openxmlformats.org/officeDocument/2006/relationships/image" Target="../media/image35.png"/><Relationship Id="rId24" Type="http://schemas.openxmlformats.org/officeDocument/2006/relationships/customXml" Target="../ink/ink325.xml"/><Relationship Id="rId40" Type="http://schemas.openxmlformats.org/officeDocument/2006/relationships/customXml" Target="../ink/ink333.xml"/><Relationship Id="rId45" Type="http://schemas.openxmlformats.org/officeDocument/2006/relationships/image" Target="../media/image43.png"/><Relationship Id="rId66" Type="http://schemas.openxmlformats.org/officeDocument/2006/relationships/image" Target="../media/image57.png"/></Relationships>
</file>

<file path=ppt/slides/_rels/slide36.xml.rels><?xml version="1.0" encoding="UTF-8" standalone="yes"?>
<Relationships xmlns="http://schemas.openxmlformats.org/package/2006/relationships"><Relationship Id="rId26" Type="http://schemas.openxmlformats.org/officeDocument/2006/relationships/customXml" Target="../ink/ink364.xml"/><Relationship Id="rId21" Type="http://schemas.openxmlformats.org/officeDocument/2006/relationships/image" Target="../media/image26.png"/><Relationship Id="rId42" Type="http://schemas.openxmlformats.org/officeDocument/2006/relationships/customXml" Target="../ink/ink372.xml"/><Relationship Id="rId47" Type="http://schemas.openxmlformats.org/officeDocument/2006/relationships/image" Target="../media/image44.png"/><Relationship Id="rId63" Type="http://schemas.openxmlformats.org/officeDocument/2006/relationships/customXml" Target="../ink/ink382.xml"/><Relationship Id="rId68" Type="http://schemas.openxmlformats.org/officeDocument/2006/relationships/image" Target="../media/image58.png"/><Relationship Id="rId16" Type="http://schemas.openxmlformats.org/officeDocument/2006/relationships/customXml" Target="../ink/ink359.xml"/><Relationship Id="rId11" Type="http://schemas.openxmlformats.org/officeDocument/2006/relationships/image" Target="../media/image16.png"/><Relationship Id="rId32" Type="http://schemas.openxmlformats.org/officeDocument/2006/relationships/customXml" Target="../ink/ink367.xml"/><Relationship Id="rId37" Type="http://schemas.openxmlformats.org/officeDocument/2006/relationships/image" Target="../media/image39.png"/><Relationship Id="rId53" Type="http://schemas.openxmlformats.org/officeDocument/2006/relationships/image" Target="../media/image47.png"/><Relationship Id="rId58" Type="http://schemas.openxmlformats.org/officeDocument/2006/relationships/customXml" Target="../ink/ink380.xml"/><Relationship Id="rId74" Type="http://schemas.openxmlformats.org/officeDocument/2006/relationships/customXml" Target="../ink/ink387.xml"/><Relationship Id="rId79" Type="http://schemas.openxmlformats.org/officeDocument/2006/relationships/image" Target="../media/image63.png"/><Relationship Id="rId5" Type="http://schemas.openxmlformats.org/officeDocument/2006/relationships/image" Target="../media/image13.png"/><Relationship Id="rId61" Type="http://schemas.openxmlformats.org/officeDocument/2006/relationships/image" Target="../media/image51.png"/><Relationship Id="rId19" Type="http://schemas.openxmlformats.org/officeDocument/2006/relationships/image" Target="../media/image25.png"/><Relationship Id="rId14" Type="http://schemas.openxmlformats.org/officeDocument/2006/relationships/customXml" Target="../ink/ink358.xml"/><Relationship Id="rId22" Type="http://schemas.openxmlformats.org/officeDocument/2006/relationships/customXml" Target="../ink/ink362.xml"/><Relationship Id="rId27" Type="http://schemas.openxmlformats.org/officeDocument/2006/relationships/image" Target="../media/image34.png"/><Relationship Id="rId30" Type="http://schemas.openxmlformats.org/officeDocument/2006/relationships/customXml" Target="../ink/ink366.xml"/><Relationship Id="rId35" Type="http://schemas.openxmlformats.org/officeDocument/2006/relationships/image" Target="../media/image38.png"/><Relationship Id="rId43" Type="http://schemas.openxmlformats.org/officeDocument/2006/relationships/image" Target="../media/image42.png"/><Relationship Id="rId48" Type="http://schemas.openxmlformats.org/officeDocument/2006/relationships/customXml" Target="../ink/ink375.xml"/><Relationship Id="rId56" Type="http://schemas.openxmlformats.org/officeDocument/2006/relationships/customXml" Target="../ink/ink379.xml"/><Relationship Id="rId64" Type="http://schemas.openxmlformats.org/officeDocument/2006/relationships/image" Target="../media/image56.png"/><Relationship Id="rId69" Type="http://schemas.openxmlformats.org/officeDocument/2006/relationships/image" Target="../media/image9.png"/><Relationship Id="rId77" Type="http://schemas.openxmlformats.org/officeDocument/2006/relationships/image" Target="../media/image62.png"/><Relationship Id="rId8" Type="http://schemas.openxmlformats.org/officeDocument/2006/relationships/customXml" Target="../ink/ink355.xml"/><Relationship Id="rId51" Type="http://schemas.openxmlformats.org/officeDocument/2006/relationships/image" Target="../media/image46.png"/><Relationship Id="rId72" Type="http://schemas.openxmlformats.org/officeDocument/2006/relationships/customXml" Target="../ink/ink386.xml"/><Relationship Id="rId80" Type="http://schemas.openxmlformats.org/officeDocument/2006/relationships/customXml" Target="../ink/ink390.xml"/><Relationship Id="rId3" Type="http://schemas.openxmlformats.org/officeDocument/2006/relationships/image" Target="../media/image8.png"/><Relationship Id="rId12" Type="http://schemas.openxmlformats.org/officeDocument/2006/relationships/customXml" Target="../ink/ink357.xml"/><Relationship Id="rId17" Type="http://schemas.openxmlformats.org/officeDocument/2006/relationships/image" Target="../media/image24.png"/><Relationship Id="rId25" Type="http://schemas.openxmlformats.org/officeDocument/2006/relationships/image" Target="../media/image33.png"/><Relationship Id="rId33" Type="http://schemas.openxmlformats.org/officeDocument/2006/relationships/image" Target="../media/image37.png"/><Relationship Id="rId38" Type="http://schemas.openxmlformats.org/officeDocument/2006/relationships/customXml" Target="../ink/ink370.xml"/><Relationship Id="rId46" Type="http://schemas.openxmlformats.org/officeDocument/2006/relationships/customXml" Target="../ink/ink374.xml"/><Relationship Id="rId59" Type="http://schemas.openxmlformats.org/officeDocument/2006/relationships/image" Target="../media/image50.png"/><Relationship Id="rId67" Type="http://schemas.openxmlformats.org/officeDocument/2006/relationships/customXml" Target="../ink/ink384.xml"/><Relationship Id="rId20" Type="http://schemas.openxmlformats.org/officeDocument/2006/relationships/customXml" Target="../ink/ink361.xml"/><Relationship Id="rId41" Type="http://schemas.openxmlformats.org/officeDocument/2006/relationships/image" Target="../media/image41.png"/><Relationship Id="rId54" Type="http://schemas.openxmlformats.org/officeDocument/2006/relationships/customXml" Target="../ink/ink378.xml"/><Relationship Id="rId62" Type="http://schemas.openxmlformats.org/officeDocument/2006/relationships/image" Target="../media/image7.png"/><Relationship Id="rId70" Type="http://schemas.openxmlformats.org/officeDocument/2006/relationships/customXml" Target="../ink/ink385.xml"/><Relationship Id="rId75"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customXml" Target="../ink/ink354.xml"/><Relationship Id="rId15" Type="http://schemas.openxmlformats.org/officeDocument/2006/relationships/image" Target="../media/image18.png"/><Relationship Id="rId23" Type="http://schemas.openxmlformats.org/officeDocument/2006/relationships/image" Target="../media/image27.png"/><Relationship Id="rId28" Type="http://schemas.openxmlformats.org/officeDocument/2006/relationships/customXml" Target="../ink/ink365.xml"/><Relationship Id="rId36" Type="http://schemas.openxmlformats.org/officeDocument/2006/relationships/customXml" Target="../ink/ink369.xml"/><Relationship Id="rId49" Type="http://schemas.openxmlformats.org/officeDocument/2006/relationships/image" Target="../media/image45.png"/><Relationship Id="rId57" Type="http://schemas.openxmlformats.org/officeDocument/2006/relationships/image" Target="../media/image49.png"/><Relationship Id="rId10" Type="http://schemas.openxmlformats.org/officeDocument/2006/relationships/customXml" Target="../ink/ink356.xml"/><Relationship Id="rId31" Type="http://schemas.openxmlformats.org/officeDocument/2006/relationships/image" Target="../media/image36.png"/><Relationship Id="rId44" Type="http://schemas.openxmlformats.org/officeDocument/2006/relationships/customXml" Target="../ink/ink373.xml"/><Relationship Id="rId52" Type="http://schemas.openxmlformats.org/officeDocument/2006/relationships/customXml" Target="../ink/ink377.xml"/><Relationship Id="rId60" Type="http://schemas.openxmlformats.org/officeDocument/2006/relationships/customXml" Target="../ink/ink381.xml"/><Relationship Id="rId65" Type="http://schemas.openxmlformats.org/officeDocument/2006/relationships/customXml" Target="../ink/ink383.xml"/><Relationship Id="rId73" Type="http://schemas.openxmlformats.org/officeDocument/2006/relationships/image" Target="../media/image60.png"/><Relationship Id="rId78" Type="http://schemas.openxmlformats.org/officeDocument/2006/relationships/customXml" Target="../ink/ink389.xml"/><Relationship Id="rId81" Type="http://schemas.openxmlformats.org/officeDocument/2006/relationships/image" Target="../media/image64.png"/><Relationship Id="rId4" Type="http://schemas.openxmlformats.org/officeDocument/2006/relationships/customXml" Target="../ink/ink353.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360.xml"/><Relationship Id="rId39" Type="http://schemas.openxmlformats.org/officeDocument/2006/relationships/image" Target="../media/image40.png"/><Relationship Id="rId34" Type="http://schemas.openxmlformats.org/officeDocument/2006/relationships/customXml" Target="../ink/ink368.xml"/><Relationship Id="rId50" Type="http://schemas.openxmlformats.org/officeDocument/2006/relationships/customXml" Target="../ink/ink376.xml"/><Relationship Id="rId55" Type="http://schemas.openxmlformats.org/officeDocument/2006/relationships/image" Target="../media/image48.png"/><Relationship Id="rId76" Type="http://schemas.openxmlformats.org/officeDocument/2006/relationships/customXml" Target="../ink/ink388.xml"/><Relationship Id="rId7" Type="http://schemas.openxmlformats.org/officeDocument/2006/relationships/image" Target="../media/image14.png"/><Relationship Id="rId71" Type="http://schemas.openxmlformats.org/officeDocument/2006/relationships/image" Target="../media/image59.png"/><Relationship Id="rId2" Type="http://schemas.openxmlformats.org/officeDocument/2006/relationships/image" Target="../media/image6.png"/><Relationship Id="rId29" Type="http://schemas.openxmlformats.org/officeDocument/2006/relationships/image" Target="../media/image35.png"/><Relationship Id="rId24" Type="http://schemas.openxmlformats.org/officeDocument/2006/relationships/customXml" Target="../ink/ink363.xml"/><Relationship Id="rId40" Type="http://schemas.openxmlformats.org/officeDocument/2006/relationships/customXml" Target="../ink/ink371.xml"/><Relationship Id="rId45" Type="http://schemas.openxmlformats.org/officeDocument/2006/relationships/image" Target="../media/image43.png"/><Relationship Id="rId66" Type="http://schemas.openxmlformats.org/officeDocument/2006/relationships/image" Target="../media/image57.png"/></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397.xml"/><Relationship Id="rId26" Type="http://schemas.openxmlformats.org/officeDocument/2006/relationships/customXml" Target="../ink/ink401.xml"/><Relationship Id="rId21" Type="http://schemas.openxmlformats.org/officeDocument/2006/relationships/image" Target="../media/image73.png"/><Relationship Id="rId34" Type="http://schemas.openxmlformats.org/officeDocument/2006/relationships/customXml" Target="../ink/ink405.xml"/><Relationship Id="rId7" Type="http://schemas.openxmlformats.org/officeDocument/2006/relationships/image" Target="../media/image66.png"/><Relationship Id="rId12" Type="http://schemas.openxmlformats.org/officeDocument/2006/relationships/customXml" Target="../ink/ink394.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2" Type="http://schemas.openxmlformats.org/officeDocument/2006/relationships/image" Target="../media/image8.png"/><Relationship Id="rId16" Type="http://schemas.openxmlformats.org/officeDocument/2006/relationships/customXml" Target="../ink/ink396.xml"/><Relationship Id="rId20" Type="http://schemas.openxmlformats.org/officeDocument/2006/relationships/customXml" Target="../ink/ink398.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391.xml"/><Relationship Id="rId11" Type="http://schemas.openxmlformats.org/officeDocument/2006/relationships/image" Target="../media/image68.png"/><Relationship Id="rId24" Type="http://schemas.openxmlformats.org/officeDocument/2006/relationships/customXml" Target="../ink/ink400.xml"/><Relationship Id="rId32" Type="http://schemas.openxmlformats.org/officeDocument/2006/relationships/customXml" Target="../ink/ink404.xml"/><Relationship Id="rId37" Type="http://schemas.openxmlformats.org/officeDocument/2006/relationships/image" Target="../media/image81.png"/><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402.xml"/><Relationship Id="rId36" Type="http://schemas.openxmlformats.org/officeDocument/2006/relationships/customXml" Target="../ink/ink406.xml"/><Relationship Id="rId10" Type="http://schemas.openxmlformats.org/officeDocument/2006/relationships/customXml" Target="../ink/ink393.xml"/><Relationship Id="rId19" Type="http://schemas.openxmlformats.org/officeDocument/2006/relationships/image" Target="../media/image72.png"/><Relationship Id="rId31" Type="http://schemas.openxmlformats.org/officeDocument/2006/relationships/image" Target="../media/image78.png"/><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395.xml"/><Relationship Id="rId22" Type="http://schemas.openxmlformats.org/officeDocument/2006/relationships/customXml" Target="../ink/ink399.xml"/><Relationship Id="rId27" Type="http://schemas.openxmlformats.org/officeDocument/2006/relationships/image" Target="../media/image76.png"/><Relationship Id="rId30" Type="http://schemas.openxmlformats.org/officeDocument/2006/relationships/customXml" Target="../ink/ink403.xml"/><Relationship Id="rId35" Type="http://schemas.openxmlformats.org/officeDocument/2006/relationships/image" Target="../media/image80.png"/><Relationship Id="rId8" Type="http://schemas.openxmlformats.org/officeDocument/2006/relationships/customXml" Target="../ink/ink392.xml"/><Relationship Id="rId3" Type="http://schemas.openxmlformats.org/officeDocument/2006/relationships/image" Target="../media/image65.png"/></Relationships>
</file>

<file path=ppt/slides/_rels/slide41.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413.xml"/><Relationship Id="rId26" Type="http://schemas.openxmlformats.org/officeDocument/2006/relationships/customXml" Target="../ink/ink417.xml"/><Relationship Id="rId21" Type="http://schemas.openxmlformats.org/officeDocument/2006/relationships/image" Target="../media/image73.png"/><Relationship Id="rId34" Type="http://schemas.openxmlformats.org/officeDocument/2006/relationships/customXml" Target="../ink/ink421.xml"/><Relationship Id="rId7" Type="http://schemas.openxmlformats.org/officeDocument/2006/relationships/image" Target="../media/image66.png"/><Relationship Id="rId12" Type="http://schemas.openxmlformats.org/officeDocument/2006/relationships/customXml" Target="../ink/ink410.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2" Type="http://schemas.openxmlformats.org/officeDocument/2006/relationships/image" Target="../media/image8.png"/><Relationship Id="rId16" Type="http://schemas.openxmlformats.org/officeDocument/2006/relationships/customXml" Target="../ink/ink412.xml"/><Relationship Id="rId20" Type="http://schemas.openxmlformats.org/officeDocument/2006/relationships/customXml" Target="../ink/ink414.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407.xml"/><Relationship Id="rId11" Type="http://schemas.openxmlformats.org/officeDocument/2006/relationships/image" Target="../media/image68.png"/><Relationship Id="rId24" Type="http://schemas.openxmlformats.org/officeDocument/2006/relationships/customXml" Target="../ink/ink416.xml"/><Relationship Id="rId32" Type="http://schemas.openxmlformats.org/officeDocument/2006/relationships/customXml" Target="../ink/ink420.xml"/><Relationship Id="rId37" Type="http://schemas.openxmlformats.org/officeDocument/2006/relationships/image" Target="../media/image81.png"/><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418.xml"/><Relationship Id="rId36" Type="http://schemas.openxmlformats.org/officeDocument/2006/relationships/customXml" Target="../ink/ink422.xml"/><Relationship Id="rId10" Type="http://schemas.openxmlformats.org/officeDocument/2006/relationships/customXml" Target="../ink/ink409.xml"/><Relationship Id="rId19" Type="http://schemas.openxmlformats.org/officeDocument/2006/relationships/image" Target="../media/image72.png"/><Relationship Id="rId31" Type="http://schemas.openxmlformats.org/officeDocument/2006/relationships/image" Target="../media/image78.png"/><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411.xml"/><Relationship Id="rId22" Type="http://schemas.openxmlformats.org/officeDocument/2006/relationships/customXml" Target="../ink/ink415.xml"/><Relationship Id="rId27" Type="http://schemas.openxmlformats.org/officeDocument/2006/relationships/image" Target="../media/image76.png"/><Relationship Id="rId30" Type="http://schemas.openxmlformats.org/officeDocument/2006/relationships/customXml" Target="../ink/ink419.xml"/><Relationship Id="rId35" Type="http://schemas.openxmlformats.org/officeDocument/2006/relationships/image" Target="../media/image80.png"/><Relationship Id="rId8" Type="http://schemas.openxmlformats.org/officeDocument/2006/relationships/customXml" Target="../ink/ink408.xml"/><Relationship Id="rId3" Type="http://schemas.openxmlformats.org/officeDocument/2006/relationships/image" Target="../media/image65.png"/></Relationships>
</file>

<file path=ppt/slides/_rels/slide42.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429.xml"/><Relationship Id="rId26" Type="http://schemas.openxmlformats.org/officeDocument/2006/relationships/customXml" Target="../ink/ink433.xml"/><Relationship Id="rId21" Type="http://schemas.openxmlformats.org/officeDocument/2006/relationships/image" Target="../media/image73.png"/><Relationship Id="rId34" Type="http://schemas.openxmlformats.org/officeDocument/2006/relationships/customXml" Target="../ink/ink437.xml"/><Relationship Id="rId7" Type="http://schemas.openxmlformats.org/officeDocument/2006/relationships/image" Target="../media/image66.png"/><Relationship Id="rId12" Type="http://schemas.openxmlformats.org/officeDocument/2006/relationships/customXml" Target="../ink/ink426.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2" Type="http://schemas.openxmlformats.org/officeDocument/2006/relationships/image" Target="../media/image8.png"/><Relationship Id="rId16" Type="http://schemas.openxmlformats.org/officeDocument/2006/relationships/customXml" Target="../ink/ink428.xml"/><Relationship Id="rId20" Type="http://schemas.openxmlformats.org/officeDocument/2006/relationships/customXml" Target="../ink/ink430.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423.xml"/><Relationship Id="rId11" Type="http://schemas.openxmlformats.org/officeDocument/2006/relationships/image" Target="../media/image68.png"/><Relationship Id="rId24" Type="http://schemas.openxmlformats.org/officeDocument/2006/relationships/customXml" Target="../ink/ink432.xml"/><Relationship Id="rId32" Type="http://schemas.openxmlformats.org/officeDocument/2006/relationships/customXml" Target="../ink/ink436.xml"/><Relationship Id="rId37" Type="http://schemas.openxmlformats.org/officeDocument/2006/relationships/image" Target="../media/image81.png"/><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434.xml"/><Relationship Id="rId36" Type="http://schemas.openxmlformats.org/officeDocument/2006/relationships/customXml" Target="../ink/ink438.xml"/><Relationship Id="rId10" Type="http://schemas.openxmlformats.org/officeDocument/2006/relationships/customXml" Target="../ink/ink425.xml"/><Relationship Id="rId19" Type="http://schemas.openxmlformats.org/officeDocument/2006/relationships/image" Target="../media/image72.png"/><Relationship Id="rId31" Type="http://schemas.openxmlformats.org/officeDocument/2006/relationships/image" Target="../media/image78.png"/><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427.xml"/><Relationship Id="rId22" Type="http://schemas.openxmlformats.org/officeDocument/2006/relationships/customXml" Target="../ink/ink431.xml"/><Relationship Id="rId27" Type="http://schemas.openxmlformats.org/officeDocument/2006/relationships/image" Target="../media/image76.png"/><Relationship Id="rId30" Type="http://schemas.openxmlformats.org/officeDocument/2006/relationships/customXml" Target="../ink/ink435.xml"/><Relationship Id="rId35" Type="http://schemas.openxmlformats.org/officeDocument/2006/relationships/image" Target="../media/image80.png"/><Relationship Id="rId8" Type="http://schemas.openxmlformats.org/officeDocument/2006/relationships/customXml" Target="../ink/ink424.xml"/><Relationship Id="rId3" Type="http://schemas.openxmlformats.org/officeDocument/2006/relationships/image" Target="../media/image65.png"/></Relationships>
</file>

<file path=ppt/slides/_rels/slide43.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445.xml"/><Relationship Id="rId26" Type="http://schemas.openxmlformats.org/officeDocument/2006/relationships/customXml" Target="../ink/ink449.xml"/><Relationship Id="rId39" Type="http://schemas.openxmlformats.org/officeDocument/2006/relationships/image" Target="../media/image82.png"/><Relationship Id="rId21" Type="http://schemas.openxmlformats.org/officeDocument/2006/relationships/image" Target="../media/image73.png"/><Relationship Id="rId34" Type="http://schemas.openxmlformats.org/officeDocument/2006/relationships/customXml" Target="../ink/ink453.xml"/><Relationship Id="rId42" Type="http://schemas.openxmlformats.org/officeDocument/2006/relationships/customXml" Target="../ink/ink457.xml"/><Relationship Id="rId7" Type="http://schemas.openxmlformats.org/officeDocument/2006/relationships/image" Target="../media/image66.png"/><Relationship Id="rId2" Type="http://schemas.openxmlformats.org/officeDocument/2006/relationships/image" Target="../media/image8.png"/><Relationship Id="rId16" Type="http://schemas.openxmlformats.org/officeDocument/2006/relationships/customXml" Target="../ink/ink444.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439.xml"/><Relationship Id="rId11" Type="http://schemas.openxmlformats.org/officeDocument/2006/relationships/image" Target="../media/image68.png"/><Relationship Id="rId24" Type="http://schemas.openxmlformats.org/officeDocument/2006/relationships/customXml" Target="../ink/ink448.xml"/><Relationship Id="rId32" Type="http://schemas.openxmlformats.org/officeDocument/2006/relationships/customXml" Target="../ink/ink452.xml"/><Relationship Id="rId37" Type="http://schemas.openxmlformats.org/officeDocument/2006/relationships/image" Target="../media/image81.png"/><Relationship Id="rId40" Type="http://schemas.openxmlformats.org/officeDocument/2006/relationships/customXml" Target="../ink/ink456.xml"/><Relationship Id="rId45" Type="http://schemas.openxmlformats.org/officeDocument/2006/relationships/image" Target="../media/image85.png"/><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450.xml"/><Relationship Id="rId36" Type="http://schemas.openxmlformats.org/officeDocument/2006/relationships/customXml" Target="../ink/ink454.xml"/><Relationship Id="rId10" Type="http://schemas.openxmlformats.org/officeDocument/2006/relationships/customXml" Target="../ink/ink441.xml"/><Relationship Id="rId19" Type="http://schemas.openxmlformats.org/officeDocument/2006/relationships/image" Target="../media/image72.png"/><Relationship Id="rId31" Type="http://schemas.openxmlformats.org/officeDocument/2006/relationships/image" Target="../media/image78.png"/><Relationship Id="rId44" Type="http://schemas.openxmlformats.org/officeDocument/2006/relationships/customXml" Target="../ink/ink458.xml"/><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443.xml"/><Relationship Id="rId22" Type="http://schemas.openxmlformats.org/officeDocument/2006/relationships/customXml" Target="../ink/ink447.xml"/><Relationship Id="rId27" Type="http://schemas.openxmlformats.org/officeDocument/2006/relationships/image" Target="../media/image76.png"/><Relationship Id="rId30" Type="http://schemas.openxmlformats.org/officeDocument/2006/relationships/customXml" Target="../ink/ink451.xml"/><Relationship Id="rId35" Type="http://schemas.openxmlformats.org/officeDocument/2006/relationships/image" Target="../media/image80.png"/><Relationship Id="rId43" Type="http://schemas.openxmlformats.org/officeDocument/2006/relationships/image" Target="../media/image84.png"/><Relationship Id="rId8" Type="http://schemas.openxmlformats.org/officeDocument/2006/relationships/customXml" Target="../ink/ink440.xml"/><Relationship Id="rId3" Type="http://schemas.openxmlformats.org/officeDocument/2006/relationships/image" Target="../media/image65.png"/><Relationship Id="rId12" Type="http://schemas.openxmlformats.org/officeDocument/2006/relationships/customXml" Target="../ink/ink44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38" Type="http://schemas.openxmlformats.org/officeDocument/2006/relationships/customXml" Target="../ink/ink455.xml"/><Relationship Id="rId20" Type="http://schemas.openxmlformats.org/officeDocument/2006/relationships/customXml" Target="../ink/ink446.xml"/><Relationship Id="rId41" Type="http://schemas.openxmlformats.org/officeDocument/2006/relationships/image" Target="../media/image83.png"/></Relationships>
</file>

<file path=ppt/slides/_rels/slide44.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465.xml"/><Relationship Id="rId26" Type="http://schemas.openxmlformats.org/officeDocument/2006/relationships/customXml" Target="../ink/ink469.xml"/><Relationship Id="rId39" Type="http://schemas.openxmlformats.org/officeDocument/2006/relationships/image" Target="../media/image82.png"/><Relationship Id="rId21" Type="http://schemas.openxmlformats.org/officeDocument/2006/relationships/image" Target="../media/image73.png"/><Relationship Id="rId34" Type="http://schemas.openxmlformats.org/officeDocument/2006/relationships/customXml" Target="../ink/ink473.xml"/><Relationship Id="rId42" Type="http://schemas.openxmlformats.org/officeDocument/2006/relationships/customXml" Target="../ink/ink477.xml"/><Relationship Id="rId7" Type="http://schemas.openxmlformats.org/officeDocument/2006/relationships/image" Target="../media/image66.png"/><Relationship Id="rId2" Type="http://schemas.openxmlformats.org/officeDocument/2006/relationships/image" Target="../media/image8.png"/><Relationship Id="rId16" Type="http://schemas.openxmlformats.org/officeDocument/2006/relationships/customXml" Target="../ink/ink464.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459.xml"/><Relationship Id="rId11" Type="http://schemas.openxmlformats.org/officeDocument/2006/relationships/image" Target="../media/image68.png"/><Relationship Id="rId24" Type="http://schemas.openxmlformats.org/officeDocument/2006/relationships/customXml" Target="../ink/ink468.xml"/><Relationship Id="rId32" Type="http://schemas.openxmlformats.org/officeDocument/2006/relationships/customXml" Target="../ink/ink472.xml"/><Relationship Id="rId37" Type="http://schemas.openxmlformats.org/officeDocument/2006/relationships/image" Target="../media/image81.png"/><Relationship Id="rId40" Type="http://schemas.openxmlformats.org/officeDocument/2006/relationships/customXml" Target="../ink/ink476.xml"/><Relationship Id="rId45" Type="http://schemas.openxmlformats.org/officeDocument/2006/relationships/image" Target="../media/image85.png"/><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470.xml"/><Relationship Id="rId36" Type="http://schemas.openxmlformats.org/officeDocument/2006/relationships/customXml" Target="../ink/ink474.xml"/><Relationship Id="rId10" Type="http://schemas.openxmlformats.org/officeDocument/2006/relationships/customXml" Target="../ink/ink461.xml"/><Relationship Id="rId19" Type="http://schemas.openxmlformats.org/officeDocument/2006/relationships/image" Target="../media/image72.png"/><Relationship Id="rId31" Type="http://schemas.openxmlformats.org/officeDocument/2006/relationships/image" Target="../media/image78.png"/><Relationship Id="rId44" Type="http://schemas.openxmlformats.org/officeDocument/2006/relationships/customXml" Target="../ink/ink478.xml"/><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463.xml"/><Relationship Id="rId22" Type="http://schemas.openxmlformats.org/officeDocument/2006/relationships/customXml" Target="../ink/ink467.xml"/><Relationship Id="rId27" Type="http://schemas.openxmlformats.org/officeDocument/2006/relationships/image" Target="../media/image76.png"/><Relationship Id="rId30" Type="http://schemas.openxmlformats.org/officeDocument/2006/relationships/customXml" Target="../ink/ink471.xml"/><Relationship Id="rId35" Type="http://schemas.openxmlformats.org/officeDocument/2006/relationships/image" Target="../media/image80.png"/><Relationship Id="rId43" Type="http://schemas.openxmlformats.org/officeDocument/2006/relationships/image" Target="../media/image84.png"/><Relationship Id="rId8" Type="http://schemas.openxmlformats.org/officeDocument/2006/relationships/customXml" Target="../ink/ink460.xml"/><Relationship Id="rId3" Type="http://schemas.openxmlformats.org/officeDocument/2006/relationships/image" Target="../media/image65.png"/><Relationship Id="rId12" Type="http://schemas.openxmlformats.org/officeDocument/2006/relationships/customXml" Target="../ink/ink46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38" Type="http://schemas.openxmlformats.org/officeDocument/2006/relationships/customXml" Target="../ink/ink475.xml"/><Relationship Id="rId20" Type="http://schemas.openxmlformats.org/officeDocument/2006/relationships/customXml" Target="../ink/ink466.xml"/><Relationship Id="rId41" Type="http://schemas.openxmlformats.org/officeDocument/2006/relationships/image" Target="../media/image83.png"/></Relationships>
</file>

<file path=ppt/slides/_rels/slide45.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485.xml"/><Relationship Id="rId26" Type="http://schemas.openxmlformats.org/officeDocument/2006/relationships/customXml" Target="../ink/ink489.xml"/><Relationship Id="rId39" Type="http://schemas.openxmlformats.org/officeDocument/2006/relationships/image" Target="../media/image82.png"/><Relationship Id="rId21" Type="http://schemas.openxmlformats.org/officeDocument/2006/relationships/image" Target="../media/image73.png"/><Relationship Id="rId34" Type="http://schemas.openxmlformats.org/officeDocument/2006/relationships/customXml" Target="../ink/ink493.xml"/><Relationship Id="rId42" Type="http://schemas.openxmlformats.org/officeDocument/2006/relationships/customXml" Target="../ink/ink497.xml"/><Relationship Id="rId7" Type="http://schemas.openxmlformats.org/officeDocument/2006/relationships/image" Target="../media/image66.png"/><Relationship Id="rId2" Type="http://schemas.openxmlformats.org/officeDocument/2006/relationships/image" Target="../media/image8.png"/><Relationship Id="rId16" Type="http://schemas.openxmlformats.org/officeDocument/2006/relationships/customXml" Target="../ink/ink484.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479.xml"/><Relationship Id="rId11" Type="http://schemas.openxmlformats.org/officeDocument/2006/relationships/image" Target="../media/image68.png"/><Relationship Id="rId24" Type="http://schemas.openxmlformats.org/officeDocument/2006/relationships/customXml" Target="../ink/ink488.xml"/><Relationship Id="rId32" Type="http://schemas.openxmlformats.org/officeDocument/2006/relationships/customXml" Target="../ink/ink492.xml"/><Relationship Id="rId37" Type="http://schemas.openxmlformats.org/officeDocument/2006/relationships/image" Target="../media/image81.png"/><Relationship Id="rId40" Type="http://schemas.openxmlformats.org/officeDocument/2006/relationships/customXml" Target="../ink/ink496.xml"/><Relationship Id="rId45" Type="http://schemas.openxmlformats.org/officeDocument/2006/relationships/image" Target="../media/image85.png"/><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490.xml"/><Relationship Id="rId36" Type="http://schemas.openxmlformats.org/officeDocument/2006/relationships/customXml" Target="../ink/ink494.xml"/><Relationship Id="rId10" Type="http://schemas.openxmlformats.org/officeDocument/2006/relationships/customXml" Target="../ink/ink481.xml"/><Relationship Id="rId19" Type="http://schemas.openxmlformats.org/officeDocument/2006/relationships/image" Target="../media/image72.png"/><Relationship Id="rId31" Type="http://schemas.openxmlformats.org/officeDocument/2006/relationships/image" Target="../media/image78.png"/><Relationship Id="rId44" Type="http://schemas.openxmlformats.org/officeDocument/2006/relationships/customXml" Target="../ink/ink498.xml"/><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483.xml"/><Relationship Id="rId22" Type="http://schemas.openxmlformats.org/officeDocument/2006/relationships/customXml" Target="../ink/ink487.xml"/><Relationship Id="rId27" Type="http://schemas.openxmlformats.org/officeDocument/2006/relationships/image" Target="../media/image76.png"/><Relationship Id="rId30" Type="http://schemas.openxmlformats.org/officeDocument/2006/relationships/customXml" Target="../ink/ink491.xml"/><Relationship Id="rId35" Type="http://schemas.openxmlformats.org/officeDocument/2006/relationships/image" Target="../media/image80.png"/><Relationship Id="rId43" Type="http://schemas.openxmlformats.org/officeDocument/2006/relationships/image" Target="../media/image84.png"/><Relationship Id="rId8" Type="http://schemas.openxmlformats.org/officeDocument/2006/relationships/customXml" Target="../ink/ink480.xml"/><Relationship Id="rId3" Type="http://schemas.openxmlformats.org/officeDocument/2006/relationships/image" Target="../media/image65.png"/><Relationship Id="rId12" Type="http://schemas.openxmlformats.org/officeDocument/2006/relationships/customXml" Target="../ink/ink48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38" Type="http://schemas.openxmlformats.org/officeDocument/2006/relationships/customXml" Target="../ink/ink495.xml"/><Relationship Id="rId20" Type="http://schemas.openxmlformats.org/officeDocument/2006/relationships/customXml" Target="../ink/ink486.xml"/><Relationship Id="rId41" Type="http://schemas.openxmlformats.org/officeDocument/2006/relationships/image" Target="../media/image83.png"/></Relationships>
</file>

<file path=ppt/slides/_rels/slide46.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505.xml"/><Relationship Id="rId26" Type="http://schemas.openxmlformats.org/officeDocument/2006/relationships/customXml" Target="../ink/ink509.xml"/><Relationship Id="rId39" Type="http://schemas.openxmlformats.org/officeDocument/2006/relationships/image" Target="../media/image82.png"/><Relationship Id="rId21" Type="http://schemas.openxmlformats.org/officeDocument/2006/relationships/image" Target="../media/image73.png"/><Relationship Id="rId34" Type="http://schemas.openxmlformats.org/officeDocument/2006/relationships/customXml" Target="../ink/ink513.xml"/><Relationship Id="rId42" Type="http://schemas.openxmlformats.org/officeDocument/2006/relationships/customXml" Target="../ink/ink517.xml"/><Relationship Id="rId7" Type="http://schemas.openxmlformats.org/officeDocument/2006/relationships/image" Target="../media/image66.png"/><Relationship Id="rId2" Type="http://schemas.openxmlformats.org/officeDocument/2006/relationships/image" Target="../media/image8.png"/><Relationship Id="rId16" Type="http://schemas.openxmlformats.org/officeDocument/2006/relationships/customXml" Target="../ink/ink504.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499.xml"/><Relationship Id="rId11" Type="http://schemas.openxmlformats.org/officeDocument/2006/relationships/image" Target="../media/image68.png"/><Relationship Id="rId24" Type="http://schemas.openxmlformats.org/officeDocument/2006/relationships/customXml" Target="../ink/ink508.xml"/><Relationship Id="rId32" Type="http://schemas.openxmlformats.org/officeDocument/2006/relationships/customXml" Target="../ink/ink512.xml"/><Relationship Id="rId37" Type="http://schemas.openxmlformats.org/officeDocument/2006/relationships/image" Target="../media/image81.png"/><Relationship Id="rId40" Type="http://schemas.openxmlformats.org/officeDocument/2006/relationships/customXml" Target="../ink/ink516.xml"/><Relationship Id="rId45" Type="http://schemas.openxmlformats.org/officeDocument/2006/relationships/image" Target="../media/image85.png"/><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510.xml"/><Relationship Id="rId36" Type="http://schemas.openxmlformats.org/officeDocument/2006/relationships/customXml" Target="../ink/ink514.xml"/><Relationship Id="rId10" Type="http://schemas.openxmlformats.org/officeDocument/2006/relationships/customXml" Target="../ink/ink501.xml"/><Relationship Id="rId19" Type="http://schemas.openxmlformats.org/officeDocument/2006/relationships/image" Target="../media/image72.png"/><Relationship Id="rId31" Type="http://schemas.openxmlformats.org/officeDocument/2006/relationships/image" Target="../media/image78.png"/><Relationship Id="rId44" Type="http://schemas.openxmlformats.org/officeDocument/2006/relationships/customXml" Target="../ink/ink518.xml"/><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503.xml"/><Relationship Id="rId22" Type="http://schemas.openxmlformats.org/officeDocument/2006/relationships/customXml" Target="../ink/ink507.xml"/><Relationship Id="rId27" Type="http://schemas.openxmlformats.org/officeDocument/2006/relationships/image" Target="../media/image76.png"/><Relationship Id="rId30" Type="http://schemas.openxmlformats.org/officeDocument/2006/relationships/customXml" Target="../ink/ink511.xml"/><Relationship Id="rId35" Type="http://schemas.openxmlformats.org/officeDocument/2006/relationships/image" Target="../media/image80.png"/><Relationship Id="rId43" Type="http://schemas.openxmlformats.org/officeDocument/2006/relationships/image" Target="../media/image84.png"/><Relationship Id="rId8" Type="http://schemas.openxmlformats.org/officeDocument/2006/relationships/customXml" Target="../ink/ink500.xml"/><Relationship Id="rId3" Type="http://schemas.openxmlformats.org/officeDocument/2006/relationships/image" Target="../media/image65.png"/><Relationship Id="rId12" Type="http://schemas.openxmlformats.org/officeDocument/2006/relationships/customXml" Target="../ink/ink50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38" Type="http://schemas.openxmlformats.org/officeDocument/2006/relationships/customXml" Target="../ink/ink515.xml"/><Relationship Id="rId20" Type="http://schemas.openxmlformats.org/officeDocument/2006/relationships/customXml" Target="../ink/ink506.xml"/><Relationship Id="rId41" Type="http://schemas.openxmlformats.org/officeDocument/2006/relationships/image" Target="../media/image83.png"/></Relationships>
</file>

<file path=ppt/slides/_rels/slide47.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525.xml"/><Relationship Id="rId26" Type="http://schemas.openxmlformats.org/officeDocument/2006/relationships/customXml" Target="../ink/ink529.xml"/><Relationship Id="rId39" Type="http://schemas.openxmlformats.org/officeDocument/2006/relationships/image" Target="../media/image82.png"/><Relationship Id="rId21" Type="http://schemas.openxmlformats.org/officeDocument/2006/relationships/image" Target="../media/image73.png"/><Relationship Id="rId34" Type="http://schemas.openxmlformats.org/officeDocument/2006/relationships/customXml" Target="../ink/ink533.xml"/><Relationship Id="rId42" Type="http://schemas.openxmlformats.org/officeDocument/2006/relationships/customXml" Target="../ink/ink537.xml"/><Relationship Id="rId7" Type="http://schemas.openxmlformats.org/officeDocument/2006/relationships/image" Target="../media/image66.png"/><Relationship Id="rId2" Type="http://schemas.openxmlformats.org/officeDocument/2006/relationships/image" Target="../media/image8.png"/><Relationship Id="rId16" Type="http://schemas.openxmlformats.org/officeDocument/2006/relationships/customXml" Target="../ink/ink524.xml"/><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519.xml"/><Relationship Id="rId11" Type="http://schemas.openxmlformats.org/officeDocument/2006/relationships/image" Target="../media/image68.png"/><Relationship Id="rId24" Type="http://schemas.openxmlformats.org/officeDocument/2006/relationships/customXml" Target="../ink/ink528.xml"/><Relationship Id="rId32" Type="http://schemas.openxmlformats.org/officeDocument/2006/relationships/customXml" Target="../ink/ink532.xml"/><Relationship Id="rId37" Type="http://schemas.openxmlformats.org/officeDocument/2006/relationships/image" Target="../media/image81.png"/><Relationship Id="rId40" Type="http://schemas.openxmlformats.org/officeDocument/2006/relationships/customXml" Target="../ink/ink536.xml"/><Relationship Id="rId45" Type="http://schemas.openxmlformats.org/officeDocument/2006/relationships/image" Target="../media/image85.png"/><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530.xml"/><Relationship Id="rId36" Type="http://schemas.openxmlformats.org/officeDocument/2006/relationships/customXml" Target="../ink/ink534.xml"/><Relationship Id="rId10" Type="http://schemas.openxmlformats.org/officeDocument/2006/relationships/customXml" Target="../ink/ink521.xml"/><Relationship Id="rId19" Type="http://schemas.openxmlformats.org/officeDocument/2006/relationships/image" Target="../media/image72.png"/><Relationship Id="rId31" Type="http://schemas.openxmlformats.org/officeDocument/2006/relationships/image" Target="../media/image78.png"/><Relationship Id="rId44" Type="http://schemas.openxmlformats.org/officeDocument/2006/relationships/customXml" Target="../ink/ink538.xml"/><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523.xml"/><Relationship Id="rId22" Type="http://schemas.openxmlformats.org/officeDocument/2006/relationships/customXml" Target="../ink/ink527.xml"/><Relationship Id="rId27" Type="http://schemas.openxmlformats.org/officeDocument/2006/relationships/image" Target="../media/image76.png"/><Relationship Id="rId30" Type="http://schemas.openxmlformats.org/officeDocument/2006/relationships/customXml" Target="../ink/ink531.xml"/><Relationship Id="rId35" Type="http://schemas.openxmlformats.org/officeDocument/2006/relationships/image" Target="../media/image80.png"/><Relationship Id="rId43" Type="http://schemas.openxmlformats.org/officeDocument/2006/relationships/image" Target="../media/image84.png"/><Relationship Id="rId8" Type="http://schemas.openxmlformats.org/officeDocument/2006/relationships/customXml" Target="../ink/ink520.xml"/><Relationship Id="rId3" Type="http://schemas.openxmlformats.org/officeDocument/2006/relationships/image" Target="../media/image65.png"/><Relationship Id="rId12" Type="http://schemas.openxmlformats.org/officeDocument/2006/relationships/customXml" Target="../ink/ink52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79.png"/><Relationship Id="rId38" Type="http://schemas.openxmlformats.org/officeDocument/2006/relationships/customXml" Target="../ink/ink535.xml"/><Relationship Id="rId20" Type="http://schemas.openxmlformats.org/officeDocument/2006/relationships/customXml" Target="../ink/ink526.xml"/><Relationship Id="rId41" Type="http://schemas.openxmlformats.org/officeDocument/2006/relationships/image" Target="../media/image83.png"/></Relationships>
</file>

<file path=ppt/slides/_rels/slide48.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545.xml"/><Relationship Id="rId26" Type="http://schemas.openxmlformats.org/officeDocument/2006/relationships/customXml" Target="../ink/ink549.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553.xml"/><Relationship Id="rId7" Type="http://schemas.openxmlformats.org/officeDocument/2006/relationships/image" Target="../media/image66.png"/><Relationship Id="rId12" Type="http://schemas.openxmlformats.org/officeDocument/2006/relationships/customXml" Target="../ink/ink54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8.png"/><Relationship Id="rId16" Type="http://schemas.openxmlformats.org/officeDocument/2006/relationships/customXml" Target="../ink/ink544.xml"/><Relationship Id="rId20" Type="http://schemas.openxmlformats.org/officeDocument/2006/relationships/customXml" Target="../ink/ink546.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539.xml"/><Relationship Id="rId11" Type="http://schemas.openxmlformats.org/officeDocument/2006/relationships/image" Target="../media/image68.png"/><Relationship Id="rId24" Type="http://schemas.openxmlformats.org/officeDocument/2006/relationships/customXml" Target="../ink/ink548.xml"/><Relationship Id="rId32" Type="http://schemas.openxmlformats.org/officeDocument/2006/relationships/customXml" Target="../ink/ink552.xml"/><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550.xml"/><Relationship Id="rId10" Type="http://schemas.openxmlformats.org/officeDocument/2006/relationships/customXml" Target="../ink/ink541.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543.xml"/><Relationship Id="rId22" Type="http://schemas.openxmlformats.org/officeDocument/2006/relationships/customXml" Target="../ink/ink547.xml"/><Relationship Id="rId27" Type="http://schemas.openxmlformats.org/officeDocument/2006/relationships/image" Target="../media/image76.png"/><Relationship Id="rId30" Type="http://schemas.openxmlformats.org/officeDocument/2006/relationships/customXml" Target="../ink/ink551.xml"/><Relationship Id="rId35" Type="http://schemas.openxmlformats.org/officeDocument/2006/relationships/image" Target="../media/image85.png"/><Relationship Id="rId8" Type="http://schemas.openxmlformats.org/officeDocument/2006/relationships/customXml" Target="../ink/ink540.xml"/></Relationships>
</file>

<file path=ppt/slides/_rels/slide4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560.xml"/><Relationship Id="rId26" Type="http://schemas.openxmlformats.org/officeDocument/2006/relationships/customXml" Target="../ink/ink564.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568.xml"/><Relationship Id="rId7" Type="http://schemas.openxmlformats.org/officeDocument/2006/relationships/image" Target="../media/image66.png"/><Relationship Id="rId12" Type="http://schemas.openxmlformats.org/officeDocument/2006/relationships/customXml" Target="../ink/ink557.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8.png"/><Relationship Id="rId16" Type="http://schemas.openxmlformats.org/officeDocument/2006/relationships/customXml" Target="../ink/ink559.xml"/><Relationship Id="rId20" Type="http://schemas.openxmlformats.org/officeDocument/2006/relationships/customXml" Target="../ink/ink561.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554.xml"/><Relationship Id="rId11" Type="http://schemas.openxmlformats.org/officeDocument/2006/relationships/image" Target="../media/image68.png"/><Relationship Id="rId24" Type="http://schemas.openxmlformats.org/officeDocument/2006/relationships/customXml" Target="../ink/ink563.xml"/><Relationship Id="rId32" Type="http://schemas.openxmlformats.org/officeDocument/2006/relationships/customXml" Target="../ink/ink567.xml"/><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565.xml"/><Relationship Id="rId10" Type="http://schemas.openxmlformats.org/officeDocument/2006/relationships/customXml" Target="../ink/ink556.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558.xml"/><Relationship Id="rId22" Type="http://schemas.openxmlformats.org/officeDocument/2006/relationships/customXml" Target="../ink/ink562.xml"/><Relationship Id="rId27" Type="http://schemas.openxmlformats.org/officeDocument/2006/relationships/image" Target="../media/image76.png"/><Relationship Id="rId30" Type="http://schemas.openxmlformats.org/officeDocument/2006/relationships/customXml" Target="../ink/ink566.xml"/><Relationship Id="rId35" Type="http://schemas.openxmlformats.org/officeDocument/2006/relationships/image" Target="../media/image85.png"/><Relationship Id="rId8" Type="http://schemas.openxmlformats.org/officeDocument/2006/relationships/customXml" Target="../ink/ink5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575.xml"/><Relationship Id="rId26" Type="http://schemas.openxmlformats.org/officeDocument/2006/relationships/customXml" Target="../ink/ink579.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583.xml"/><Relationship Id="rId7" Type="http://schemas.openxmlformats.org/officeDocument/2006/relationships/image" Target="../media/image66.png"/><Relationship Id="rId12" Type="http://schemas.openxmlformats.org/officeDocument/2006/relationships/customXml" Target="../ink/ink57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8.png"/><Relationship Id="rId16" Type="http://schemas.openxmlformats.org/officeDocument/2006/relationships/customXml" Target="../ink/ink574.xml"/><Relationship Id="rId20" Type="http://schemas.openxmlformats.org/officeDocument/2006/relationships/customXml" Target="../ink/ink576.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569.xml"/><Relationship Id="rId11" Type="http://schemas.openxmlformats.org/officeDocument/2006/relationships/image" Target="../media/image68.png"/><Relationship Id="rId24" Type="http://schemas.openxmlformats.org/officeDocument/2006/relationships/customXml" Target="../ink/ink578.xml"/><Relationship Id="rId32" Type="http://schemas.openxmlformats.org/officeDocument/2006/relationships/customXml" Target="../ink/ink582.xml"/><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580.xml"/><Relationship Id="rId10" Type="http://schemas.openxmlformats.org/officeDocument/2006/relationships/customXml" Target="../ink/ink571.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573.xml"/><Relationship Id="rId22" Type="http://schemas.openxmlformats.org/officeDocument/2006/relationships/customXml" Target="../ink/ink577.xml"/><Relationship Id="rId27" Type="http://schemas.openxmlformats.org/officeDocument/2006/relationships/image" Target="../media/image76.png"/><Relationship Id="rId30" Type="http://schemas.openxmlformats.org/officeDocument/2006/relationships/customXml" Target="../ink/ink581.xml"/><Relationship Id="rId35" Type="http://schemas.openxmlformats.org/officeDocument/2006/relationships/image" Target="../media/image85.png"/><Relationship Id="rId8" Type="http://schemas.openxmlformats.org/officeDocument/2006/relationships/customXml" Target="../ink/ink570.xml"/></Relationships>
</file>

<file path=ppt/slides/_rels/slide51.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590.xml"/><Relationship Id="rId26" Type="http://schemas.openxmlformats.org/officeDocument/2006/relationships/customXml" Target="../ink/ink594.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598.xml"/><Relationship Id="rId7" Type="http://schemas.openxmlformats.org/officeDocument/2006/relationships/image" Target="../media/image66.png"/><Relationship Id="rId12" Type="http://schemas.openxmlformats.org/officeDocument/2006/relationships/customXml" Target="../ink/ink587.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8.png"/><Relationship Id="rId16" Type="http://schemas.openxmlformats.org/officeDocument/2006/relationships/customXml" Target="../ink/ink589.xml"/><Relationship Id="rId20" Type="http://schemas.openxmlformats.org/officeDocument/2006/relationships/customXml" Target="../ink/ink591.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584.xml"/><Relationship Id="rId11" Type="http://schemas.openxmlformats.org/officeDocument/2006/relationships/image" Target="../media/image68.png"/><Relationship Id="rId24" Type="http://schemas.openxmlformats.org/officeDocument/2006/relationships/customXml" Target="../ink/ink593.xml"/><Relationship Id="rId32" Type="http://schemas.openxmlformats.org/officeDocument/2006/relationships/customXml" Target="../ink/ink597.xml"/><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595.xml"/><Relationship Id="rId10" Type="http://schemas.openxmlformats.org/officeDocument/2006/relationships/customXml" Target="../ink/ink586.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588.xml"/><Relationship Id="rId22" Type="http://schemas.openxmlformats.org/officeDocument/2006/relationships/customXml" Target="../ink/ink592.xml"/><Relationship Id="rId27" Type="http://schemas.openxmlformats.org/officeDocument/2006/relationships/image" Target="../media/image76.png"/><Relationship Id="rId30" Type="http://schemas.openxmlformats.org/officeDocument/2006/relationships/customXml" Target="../ink/ink596.xml"/><Relationship Id="rId35" Type="http://schemas.openxmlformats.org/officeDocument/2006/relationships/image" Target="../media/image85.png"/><Relationship Id="rId8" Type="http://schemas.openxmlformats.org/officeDocument/2006/relationships/customXml" Target="../ink/ink585.xml"/></Relationships>
</file>

<file path=ppt/slides/_rels/slide52.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605.xml"/><Relationship Id="rId26" Type="http://schemas.openxmlformats.org/officeDocument/2006/relationships/customXml" Target="../ink/ink609.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613.xml"/><Relationship Id="rId7" Type="http://schemas.openxmlformats.org/officeDocument/2006/relationships/image" Target="../media/image66.png"/><Relationship Id="rId12" Type="http://schemas.openxmlformats.org/officeDocument/2006/relationships/customXml" Target="../ink/ink60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8.png"/><Relationship Id="rId16" Type="http://schemas.openxmlformats.org/officeDocument/2006/relationships/customXml" Target="../ink/ink604.xml"/><Relationship Id="rId20" Type="http://schemas.openxmlformats.org/officeDocument/2006/relationships/customXml" Target="../ink/ink606.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599.xml"/><Relationship Id="rId11" Type="http://schemas.openxmlformats.org/officeDocument/2006/relationships/image" Target="../media/image68.png"/><Relationship Id="rId24" Type="http://schemas.openxmlformats.org/officeDocument/2006/relationships/customXml" Target="../ink/ink608.xml"/><Relationship Id="rId32" Type="http://schemas.openxmlformats.org/officeDocument/2006/relationships/customXml" Target="../ink/ink612.xml"/><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610.xml"/><Relationship Id="rId10" Type="http://schemas.openxmlformats.org/officeDocument/2006/relationships/customXml" Target="../ink/ink601.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603.xml"/><Relationship Id="rId22" Type="http://schemas.openxmlformats.org/officeDocument/2006/relationships/customXml" Target="../ink/ink607.xml"/><Relationship Id="rId27" Type="http://schemas.openxmlformats.org/officeDocument/2006/relationships/image" Target="../media/image76.png"/><Relationship Id="rId30" Type="http://schemas.openxmlformats.org/officeDocument/2006/relationships/customXml" Target="../ink/ink611.xml"/><Relationship Id="rId35" Type="http://schemas.openxmlformats.org/officeDocument/2006/relationships/image" Target="../media/image85.png"/><Relationship Id="rId8" Type="http://schemas.openxmlformats.org/officeDocument/2006/relationships/customXml" Target="../ink/ink600.xml"/></Relationships>
</file>

<file path=ppt/slides/_rels/slide53.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620.xml"/><Relationship Id="rId26" Type="http://schemas.openxmlformats.org/officeDocument/2006/relationships/customXml" Target="../ink/ink624.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628.xml"/><Relationship Id="rId7" Type="http://schemas.openxmlformats.org/officeDocument/2006/relationships/image" Target="../media/image66.png"/><Relationship Id="rId12" Type="http://schemas.openxmlformats.org/officeDocument/2006/relationships/customXml" Target="../ink/ink617.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8.png"/><Relationship Id="rId16" Type="http://schemas.openxmlformats.org/officeDocument/2006/relationships/customXml" Target="../ink/ink619.xml"/><Relationship Id="rId20" Type="http://schemas.openxmlformats.org/officeDocument/2006/relationships/customXml" Target="../ink/ink621.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614.xml"/><Relationship Id="rId11" Type="http://schemas.openxmlformats.org/officeDocument/2006/relationships/image" Target="../media/image68.png"/><Relationship Id="rId24" Type="http://schemas.openxmlformats.org/officeDocument/2006/relationships/customXml" Target="../ink/ink623.xml"/><Relationship Id="rId32" Type="http://schemas.openxmlformats.org/officeDocument/2006/relationships/customXml" Target="../ink/ink627.xml"/><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625.xml"/><Relationship Id="rId10" Type="http://schemas.openxmlformats.org/officeDocument/2006/relationships/customXml" Target="../ink/ink616.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618.xml"/><Relationship Id="rId22" Type="http://schemas.openxmlformats.org/officeDocument/2006/relationships/customXml" Target="../ink/ink622.xml"/><Relationship Id="rId27" Type="http://schemas.openxmlformats.org/officeDocument/2006/relationships/image" Target="../media/image76.png"/><Relationship Id="rId30" Type="http://schemas.openxmlformats.org/officeDocument/2006/relationships/customXml" Target="../ink/ink626.xml"/><Relationship Id="rId35" Type="http://schemas.openxmlformats.org/officeDocument/2006/relationships/image" Target="../media/image85.png"/><Relationship Id="rId8" Type="http://schemas.openxmlformats.org/officeDocument/2006/relationships/customXml" Target="../ink/ink615.xml"/></Relationships>
</file>

<file path=ppt/slides/_rels/slide54.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customXml" Target="../ink/ink635.xml"/><Relationship Id="rId26" Type="http://schemas.openxmlformats.org/officeDocument/2006/relationships/customXml" Target="../ink/ink639.xml"/><Relationship Id="rId3" Type="http://schemas.openxmlformats.org/officeDocument/2006/relationships/image" Target="../media/image65.png"/><Relationship Id="rId21" Type="http://schemas.openxmlformats.org/officeDocument/2006/relationships/image" Target="../media/image73.png"/><Relationship Id="rId34" Type="http://schemas.openxmlformats.org/officeDocument/2006/relationships/customXml" Target="../ink/ink643.xml"/><Relationship Id="rId7" Type="http://schemas.openxmlformats.org/officeDocument/2006/relationships/image" Target="../media/image66.png"/><Relationship Id="rId12" Type="http://schemas.openxmlformats.org/officeDocument/2006/relationships/customXml" Target="../ink/ink632.xml"/><Relationship Id="rId17" Type="http://schemas.openxmlformats.org/officeDocument/2006/relationships/image" Target="../media/image71.png"/><Relationship Id="rId25" Type="http://schemas.openxmlformats.org/officeDocument/2006/relationships/image" Target="../media/image75.png"/><Relationship Id="rId33" Type="http://schemas.openxmlformats.org/officeDocument/2006/relationships/image" Target="../media/image84.png"/><Relationship Id="rId2" Type="http://schemas.openxmlformats.org/officeDocument/2006/relationships/image" Target="../media/image8.png"/><Relationship Id="rId16" Type="http://schemas.openxmlformats.org/officeDocument/2006/relationships/customXml" Target="../ink/ink634.xml"/><Relationship Id="rId20" Type="http://schemas.openxmlformats.org/officeDocument/2006/relationships/customXml" Target="../ink/ink636.xml"/><Relationship Id="rId29"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customXml" Target="../ink/ink629.xml"/><Relationship Id="rId11" Type="http://schemas.openxmlformats.org/officeDocument/2006/relationships/image" Target="../media/image68.png"/><Relationship Id="rId24" Type="http://schemas.openxmlformats.org/officeDocument/2006/relationships/customXml" Target="../ink/ink638.xml"/><Relationship Id="rId32" Type="http://schemas.openxmlformats.org/officeDocument/2006/relationships/customXml" Target="../ink/ink642.xml"/><Relationship Id="rId5" Type="http://schemas.openxmlformats.org/officeDocument/2006/relationships/image" Target="../media/image7.png"/><Relationship Id="rId15" Type="http://schemas.openxmlformats.org/officeDocument/2006/relationships/image" Target="../media/image70.png"/><Relationship Id="rId23" Type="http://schemas.openxmlformats.org/officeDocument/2006/relationships/image" Target="../media/image74.png"/><Relationship Id="rId28" Type="http://schemas.openxmlformats.org/officeDocument/2006/relationships/customXml" Target="../ink/ink640.xml"/><Relationship Id="rId10" Type="http://schemas.openxmlformats.org/officeDocument/2006/relationships/customXml" Target="../ink/ink631.xml"/><Relationship Id="rId19" Type="http://schemas.openxmlformats.org/officeDocument/2006/relationships/image" Target="../media/image72.png"/><Relationship Id="rId31" Type="http://schemas.openxmlformats.org/officeDocument/2006/relationships/image" Target="../media/image83.png"/><Relationship Id="rId4" Type="http://schemas.openxmlformats.org/officeDocument/2006/relationships/image" Target="../media/image6.png"/><Relationship Id="rId9" Type="http://schemas.openxmlformats.org/officeDocument/2006/relationships/image" Target="../media/image67.png"/><Relationship Id="rId14" Type="http://schemas.openxmlformats.org/officeDocument/2006/relationships/customXml" Target="../ink/ink633.xml"/><Relationship Id="rId22" Type="http://schemas.openxmlformats.org/officeDocument/2006/relationships/customXml" Target="../ink/ink637.xml"/><Relationship Id="rId27" Type="http://schemas.openxmlformats.org/officeDocument/2006/relationships/image" Target="../media/image76.png"/><Relationship Id="rId30" Type="http://schemas.openxmlformats.org/officeDocument/2006/relationships/customXml" Target="../ink/ink641.xml"/><Relationship Id="rId35" Type="http://schemas.openxmlformats.org/officeDocument/2006/relationships/image" Target="../media/image85.png"/><Relationship Id="rId8" Type="http://schemas.openxmlformats.org/officeDocument/2006/relationships/customXml" Target="../ink/ink630.xml"/></Relationships>
</file>

<file path=ppt/slides/_rels/slide5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8" Type="http://schemas.openxmlformats.org/officeDocument/2006/relationships/customXml" Target="../ink/ink645.xml"/><Relationship Id="rId13" Type="http://schemas.openxmlformats.org/officeDocument/2006/relationships/image" Target="../media/image90.png"/><Relationship Id="rId18" Type="http://schemas.openxmlformats.org/officeDocument/2006/relationships/customXml" Target="../ink/ink650.xml"/><Relationship Id="rId26" Type="http://schemas.openxmlformats.org/officeDocument/2006/relationships/customXml" Target="../ink/ink654.xml"/><Relationship Id="rId3" Type="http://schemas.openxmlformats.org/officeDocument/2006/relationships/image" Target="../media/image86.png"/><Relationship Id="rId21" Type="http://schemas.openxmlformats.org/officeDocument/2006/relationships/image" Target="../media/image94.png"/><Relationship Id="rId7" Type="http://schemas.openxmlformats.org/officeDocument/2006/relationships/image" Target="../media/image87.png"/><Relationship Id="rId12" Type="http://schemas.openxmlformats.org/officeDocument/2006/relationships/customXml" Target="../ink/ink647.xml"/><Relationship Id="rId17" Type="http://schemas.openxmlformats.org/officeDocument/2006/relationships/image" Target="../media/image92.png"/><Relationship Id="rId25" Type="http://schemas.openxmlformats.org/officeDocument/2006/relationships/image" Target="../media/image96.png"/><Relationship Id="rId2" Type="http://schemas.openxmlformats.org/officeDocument/2006/relationships/image" Target="../media/image8.png"/><Relationship Id="rId16" Type="http://schemas.openxmlformats.org/officeDocument/2006/relationships/customXml" Target="../ink/ink649.xml"/><Relationship Id="rId20" Type="http://schemas.openxmlformats.org/officeDocument/2006/relationships/customXml" Target="../ink/ink651.xml"/><Relationship Id="rId1" Type="http://schemas.openxmlformats.org/officeDocument/2006/relationships/slideLayout" Target="../slideLayouts/slideLayout2.xml"/><Relationship Id="rId6" Type="http://schemas.openxmlformats.org/officeDocument/2006/relationships/customXml" Target="../ink/ink644.xml"/><Relationship Id="rId11" Type="http://schemas.openxmlformats.org/officeDocument/2006/relationships/image" Target="../media/image89.png"/><Relationship Id="rId24" Type="http://schemas.openxmlformats.org/officeDocument/2006/relationships/customXml" Target="../ink/ink653.xml"/><Relationship Id="rId5" Type="http://schemas.openxmlformats.org/officeDocument/2006/relationships/image" Target="../media/image7.png"/><Relationship Id="rId15" Type="http://schemas.openxmlformats.org/officeDocument/2006/relationships/image" Target="../media/image91.png"/><Relationship Id="rId23" Type="http://schemas.openxmlformats.org/officeDocument/2006/relationships/image" Target="../media/image95.png"/><Relationship Id="rId10" Type="http://schemas.openxmlformats.org/officeDocument/2006/relationships/customXml" Target="../ink/ink646.xml"/><Relationship Id="rId19" Type="http://schemas.openxmlformats.org/officeDocument/2006/relationships/image" Target="../media/image93.png"/><Relationship Id="rId4" Type="http://schemas.openxmlformats.org/officeDocument/2006/relationships/image" Target="../media/image6.png"/><Relationship Id="rId9" Type="http://schemas.openxmlformats.org/officeDocument/2006/relationships/image" Target="../media/image88.png"/><Relationship Id="rId14" Type="http://schemas.openxmlformats.org/officeDocument/2006/relationships/customXml" Target="../ink/ink648.xml"/><Relationship Id="rId22" Type="http://schemas.openxmlformats.org/officeDocument/2006/relationships/customXml" Target="../ink/ink652.xml"/><Relationship Id="rId27" Type="http://schemas.openxmlformats.org/officeDocument/2006/relationships/image" Target="../media/image97.png"/></Relationships>
</file>

<file path=ppt/slides/_rels/slide59.xml.rels><?xml version="1.0" encoding="UTF-8" standalone="yes"?>
<Relationships xmlns="http://schemas.openxmlformats.org/package/2006/relationships"><Relationship Id="rId8" Type="http://schemas.openxmlformats.org/officeDocument/2006/relationships/customXml" Target="../ink/ink656.xml"/><Relationship Id="rId13" Type="http://schemas.openxmlformats.org/officeDocument/2006/relationships/image" Target="../media/image90.png"/><Relationship Id="rId18" Type="http://schemas.openxmlformats.org/officeDocument/2006/relationships/customXml" Target="../ink/ink661.xml"/><Relationship Id="rId26" Type="http://schemas.openxmlformats.org/officeDocument/2006/relationships/customXml" Target="../ink/ink665.xml"/><Relationship Id="rId3" Type="http://schemas.openxmlformats.org/officeDocument/2006/relationships/image" Target="../media/image86.png"/><Relationship Id="rId21" Type="http://schemas.openxmlformats.org/officeDocument/2006/relationships/image" Target="../media/image94.png"/><Relationship Id="rId7" Type="http://schemas.openxmlformats.org/officeDocument/2006/relationships/image" Target="../media/image87.png"/><Relationship Id="rId12" Type="http://schemas.openxmlformats.org/officeDocument/2006/relationships/customXml" Target="../ink/ink658.xml"/><Relationship Id="rId17" Type="http://schemas.openxmlformats.org/officeDocument/2006/relationships/image" Target="../media/image92.png"/><Relationship Id="rId25" Type="http://schemas.openxmlformats.org/officeDocument/2006/relationships/image" Target="../media/image96.png"/><Relationship Id="rId2" Type="http://schemas.openxmlformats.org/officeDocument/2006/relationships/image" Target="../media/image8.png"/><Relationship Id="rId16" Type="http://schemas.openxmlformats.org/officeDocument/2006/relationships/customXml" Target="../ink/ink660.xml"/><Relationship Id="rId20" Type="http://schemas.openxmlformats.org/officeDocument/2006/relationships/customXml" Target="../ink/ink662.xml"/><Relationship Id="rId1" Type="http://schemas.openxmlformats.org/officeDocument/2006/relationships/slideLayout" Target="../slideLayouts/slideLayout2.xml"/><Relationship Id="rId6" Type="http://schemas.openxmlformats.org/officeDocument/2006/relationships/customXml" Target="../ink/ink655.xml"/><Relationship Id="rId11" Type="http://schemas.openxmlformats.org/officeDocument/2006/relationships/image" Target="../media/image89.png"/><Relationship Id="rId24" Type="http://schemas.openxmlformats.org/officeDocument/2006/relationships/customXml" Target="../ink/ink664.xml"/><Relationship Id="rId5" Type="http://schemas.openxmlformats.org/officeDocument/2006/relationships/image" Target="../media/image7.png"/><Relationship Id="rId15" Type="http://schemas.openxmlformats.org/officeDocument/2006/relationships/image" Target="../media/image91.png"/><Relationship Id="rId23" Type="http://schemas.openxmlformats.org/officeDocument/2006/relationships/image" Target="../media/image95.png"/><Relationship Id="rId10" Type="http://schemas.openxmlformats.org/officeDocument/2006/relationships/customXml" Target="../ink/ink657.xml"/><Relationship Id="rId19" Type="http://schemas.openxmlformats.org/officeDocument/2006/relationships/image" Target="../media/image93.png"/><Relationship Id="rId4" Type="http://schemas.openxmlformats.org/officeDocument/2006/relationships/image" Target="../media/image6.png"/><Relationship Id="rId9" Type="http://schemas.openxmlformats.org/officeDocument/2006/relationships/image" Target="../media/image88.png"/><Relationship Id="rId14" Type="http://schemas.openxmlformats.org/officeDocument/2006/relationships/customXml" Target="../ink/ink659.xml"/><Relationship Id="rId22" Type="http://schemas.openxmlformats.org/officeDocument/2006/relationships/customXml" Target="../ink/ink663.xml"/><Relationship Id="rId27" Type="http://schemas.openxmlformats.org/officeDocument/2006/relationships/image" Target="../media/image9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672.xml"/><Relationship Id="rId26" Type="http://schemas.openxmlformats.org/officeDocument/2006/relationships/customXml" Target="../ink/ink676.xml"/><Relationship Id="rId21" Type="http://schemas.openxmlformats.org/officeDocument/2006/relationships/image" Target="../media/image94.png"/><Relationship Id="rId34" Type="http://schemas.openxmlformats.org/officeDocument/2006/relationships/customXml" Target="../ink/ink680.xml"/><Relationship Id="rId7" Type="http://schemas.openxmlformats.org/officeDocument/2006/relationships/image" Target="../media/image87.png"/><Relationship Id="rId12" Type="http://schemas.openxmlformats.org/officeDocument/2006/relationships/customXml" Target="../ink/ink669.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00.png"/><Relationship Id="rId2" Type="http://schemas.openxmlformats.org/officeDocument/2006/relationships/image" Target="../media/image8.png"/><Relationship Id="rId16" Type="http://schemas.openxmlformats.org/officeDocument/2006/relationships/customXml" Target="../ink/ink671.xml"/><Relationship Id="rId20" Type="http://schemas.openxmlformats.org/officeDocument/2006/relationships/customXml" Target="../ink/ink673.xml"/><Relationship Id="rId29"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customXml" Target="../ink/ink666.xml"/><Relationship Id="rId11" Type="http://schemas.openxmlformats.org/officeDocument/2006/relationships/image" Target="../media/image89.png"/><Relationship Id="rId24" Type="http://schemas.openxmlformats.org/officeDocument/2006/relationships/customXml" Target="../ink/ink675.xml"/><Relationship Id="rId32" Type="http://schemas.openxmlformats.org/officeDocument/2006/relationships/customXml" Target="../ink/ink679.xml"/><Relationship Id="rId37" Type="http://schemas.openxmlformats.org/officeDocument/2006/relationships/image" Target="../media/image102.png"/><Relationship Id="rId5" Type="http://schemas.openxmlformats.org/officeDocument/2006/relationships/image" Target="../media/image7.png"/><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677.xml"/><Relationship Id="rId36" Type="http://schemas.openxmlformats.org/officeDocument/2006/relationships/customXml" Target="../ink/ink681.xml"/><Relationship Id="rId10" Type="http://schemas.openxmlformats.org/officeDocument/2006/relationships/customXml" Target="../ink/ink668.xml"/><Relationship Id="rId19" Type="http://schemas.openxmlformats.org/officeDocument/2006/relationships/image" Target="../media/image93.png"/><Relationship Id="rId31" Type="http://schemas.openxmlformats.org/officeDocument/2006/relationships/image" Target="../media/image99.png"/><Relationship Id="rId4" Type="http://schemas.openxmlformats.org/officeDocument/2006/relationships/image" Target="../media/image6.png"/><Relationship Id="rId9" Type="http://schemas.openxmlformats.org/officeDocument/2006/relationships/image" Target="../media/image88.png"/><Relationship Id="rId14" Type="http://schemas.openxmlformats.org/officeDocument/2006/relationships/customXml" Target="../ink/ink670.xml"/><Relationship Id="rId22" Type="http://schemas.openxmlformats.org/officeDocument/2006/relationships/customXml" Target="../ink/ink674.xml"/><Relationship Id="rId27" Type="http://schemas.openxmlformats.org/officeDocument/2006/relationships/image" Target="../media/image97.png"/><Relationship Id="rId30" Type="http://schemas.openxmlformats.org/officeDocument/2006/relationships/customXml" Target="../ink/ink678.xml"/><Relationship Id="rId35" Type="http://schemas.openxmlformats.org/officeDocument/2006/relationships/image" Target="../media/image101.png"/><Relationship Id="rId8" Type="http://schemas.openxmlformats.org/officeDocument/2006/relationships/customXml" Target="../ink/ink667.xml"/><Relationship Id="rId3" Type="http://schemas.openxmlformats.org/officeDocument/2006/relationships/image" Target="../media/image86.png"/></Relationships>
</file>

<file path=ppt/slides/_rels/slide61.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688.xml"/><Relationship Id="rId26" Type="http://schemas.openxmlformats.org/officeDocument/2006/relationships/customXml" Target="../ink/ink692.xml"/><Relationship Id="rId21" Type="http://schemas.openxmlformats.org/officeDocument/2006/relationships/image" Target="../media/image94.png"/><Relationship Id="rId34" Type="http://schemas.openxmlformats.org/officeDocument/2006/relationships/customXml" Target="../ink/ink696.xml"/><Relationship Id="rId7" Type="http://schemas.openxmlformats.org/officeDocument/2006/relationships/image" Target="../media/image87.png"/><Relationship Id="rId12" Type="http://schemas.openxmlformats.org/officeDocument/2006/relationships/customXml" Target="../ink/ink685.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05.png"/><Relationship Id="rId2" Type="http://schemas.openxmlformats.org/officeDocument/2006/relationships/image" Target="../media/image8.png"/><Relationship Id="rId16" Type="http://schemas.openxmlformats.org/officeDocument/2006/relationships/customXml" Target="../ink/ink687.xml"/><Relationship Id="rId20" Type="http://schemas.openxmlformats.org/officeDocument/2006/relationships/customXml" Target="../ink/ink689.xml"/><Relationship Id="rId29"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customXml" Target="../ink/ink682.xml"/><Relationship Id="rId11" Type="http://schemas.openxmlformats.org/officeDocument/2006/relationships/image" Target="../media/image89.png"/><Relationship Id="rId24" Type="http://schemas.openxmlformats.org/officeDocument/2006/relationships/customXml" Target="../ink/ink691.xml"/><Relationship Id="rId32" Type="http://schemas.openxmlformats.org/officeDocument/2006/relationships/customXml" Target="../ink/ink695.xml"/><Relationship Id="rId37" Type="http://schemas.openxmlformats.org/officeDocument/2006/relationships/image" Target="../media/image107.png"/><Relationship Id="rId5" Type="http://schemas.openxmlformats.org/officeDocument/2006/relationships/image" Target="../media/image7.png"/><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693.xml"/><Relationship Id="rId36" Type="http://schemas.openxmlformats.org/officeDocument/2006/relationships/customXml" Target="../ink/ink697.xml"/><Relationship Id="rId10" Type="http://schemas.openxmlformats.org/officeDocument/2006/relationships/customXml" Target="../ink/ink684.xml"/><Relationship Id="rId19" Type="http://schemas.openxmlformats.org/officeDocument/2006/relationships/image" Target="../media/image93.png"/><Relationship Id="rId31" Type="http://schemas.openxmlformats.org/officeDocument/2006/relationships/image" Target="../media/image104.png"/><Relationship Id="rId4" Type="http://schemas.openxmlformats.org/officeDocument/2006/relationships/image" Target="../media/image6.png"/><Relationship Id="rId9" Type="http://schemas.openxmlformats.org/officeDocument/2006/relationships/image" Target="../media/image88.png"/><Relationship Id="rId14" Type="http://schemas.openxmlformats.org/officeDocument/2006/relationships/customXml" Target="../ink/ink686.xml"/><Relationship Id="rId22" Type="http://schemas.openxmlformats.org/officeDocument/2006/relationships/customXml" Target="../ink/ink690.xml"/><Relationship Id="rId27" Type="http://schemas.openxmlformats.org/officeDocument/2006/relationships/image" Target="../media/image97.png"/><Relationship Id="rId30" Type="http://schemas.openxmlformats.org/officeDocument/2006/relationships/customXml" Target="../ink/ink694.xml"/><Relationship Id="rId35" Type="http://schemas.openxmlformats.org/officeDocument/2006/relationships/image" Target="../media/image106.png"/><Relationship Id="rId8" Type="http://schemas.openxmlformats.org/officeDocument/2006/relationships/customXml" Target="../ink/ink683.xml"/><Relationship Id="rId3" Type="http://schemas.openxmlformats.org/officeDocument/2006/relationships/image" Target="../media/image86.png"/></Relationships>
</file>

<file path=ppt/slides/_rels/slide62.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704.xml"/><Relationship Id="rId26" Type="http://schemas.openxmlformats.org/officeDocument/2006/relationships/customXml" Target="../ink/ink708.xml"/><Relationship Id="rId39" Type="http://schemas.openxmlformats.org/officeDocument/2006/relationships/image" Target="../media/image113.png"/><Relationship Id="rId21" Type="http://schemas.openxmlformats.org/officeDocument/2006/relationships/image" Target="../media/image94.png"/><Relationship Id="rId34" Type="http://schemas.openxmlformats.org/officeDocument/2006/relationships/customXml" Target="../ink/ink712.xml"/><Relationship Id="rId42" Type="http://schemas.openxmlformats.org/officeDocument/2006/relationships/customXml" Target="../ink/ink716.xml"/><Relationship Id="rId47" Type="http://schemas.openxmlformats.org/officeDocument/2006/relationships/image" Target="../media/image117.png"/><Relationship Id="rId50" Type="http://schemas.openxmlformats.org/officeDocument/2006/relationships/customXml" Target="../ink/ink720.xml"/><Relationship Id="rId7" Type="http://schemas.openxmlformats.org/officeDocument/2006/relationships/image" Target="../media/image87.png"/><Relationship Id="rId2" Type="http://schemas.openxmlformats.org/officeDocument/2006/relationships/image" Target="../media/image8.png"/><Relationship Id="rId16" Type="http://schemas.openxmlformats.org/officeDocument/2006/relationships/customXml" Target="../ink/ink703.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707.xml"/><Relationship Id="rId32" Type="http://schemas.openxmlformats.org/officeDocument/2006/relationships/customXml" Target="../ink/ink711.xml"/><Relationship Id="rId37" Type="http://schemas.openxmlformats.org/officeDocument/2006/relationships/image" Target="../media/image112.png"/><Relationship Id="rId40" Type="http://schemas.openxmlformats.org/officeDocument/2006/relationships/customXml" Target="../ink/ink715.xml"/><Relationship Id="rId45" Type="http://schemas.openxmlformats.org/officeDocument/2006/relationships/image" Target="../media/image116.png"/><Relationship Id="rId5" Type="http://schemas.openxmlformats.org/officeDocument/2006/relationships/image" Target="../media/image7.png"/><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709.xml"/><Relationship Id="rId36" Type="http://schemas.openxmlformats.org/officeDocument/2006/relationships/customXml" Target="../ink/ink713.xml"/><Relationship Id="rId49" Type="http://schemas.openxmlformats.org/officeDocument/2006/relationships/image" Target="../media/image118.png"/><Relationship Id="rId10" Type="http://schemas.openxmlformats.org/officeDocument/2006/relationships/customXml" Target="../ink/ink700.xml"/><Relationship Id="rId19" Type="http://schemas.openxmlformats.org/officeDocument/2006/relationships/image" Target="../media/image93.png"/><Relationship Id="rId31" Type="http://schemas.openxmlformats.org/officeDocument/2006/relationships/image" Target="../media/image109.png"/><Relationship Id="rId44" Type="http://schemas.openxmlformats.org/officeDocument/2006/relationships/customXml" Target="../ink/ink717.xml"/><Relationship Id="rId4" Type="http://schemas.openxmlformats.org/officeDocument/2006/relationships/image" Target="../media/image6.png"/><Relationship Id="rId9" Type="http://schemas.openxmlformats.org/officeDocument/2006/relationships/image" Target="../media/image88.png"/><Relationship Id="rId14" Type="http://schemas.openxmlformats.org/officeDocument/2006/relationships/customXml" Target="../ink/ink702.xml"/><Relationship Id="rId22" Type="http://schemas.openxmlformats.org/officeDocument/2006/relationships/customXml" Target="../ink/ink706.xml"/><Relationship Id="rId27" Type="http://schemas.openxmlformats.org/officeDocument/2006/relationships/image" Target="../media/image97.png"/><Relationship Id="rId30" Type="http://schemas.openxmlformats.org/officeDocument/2006/relationships/customXml" Target="../ink/ink710.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719.xml"/><Relationship Id="rId8" Type="http://schemas.openxmlformats.org/officeDocument/2006/relationships/customXml" Target="../ink/ink699.xml"/><Relationship Id="rId51" Type="http://schemas.openxmlformats.org/officeDocument/2006/relationships/image" Target="../media/image119.png"/><Relationship Id="rId3" Type="http://schemas.openxmlformats.org/officeDocument/2006/relationships/image" Target="../media/image86.png"/><Relationship Id="rId12" Type="http://schemas.openxmlformats.org/officeDocument/2006/relationships/customXml" Target="../ink/ink701.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714.xml"/><Relationship Id="rId46" Type="http://schemas.openxmlformats.org/officeDocument/2006/relationships/customXml" Target="../ink/ink718.xml"/><Relationship Id="rId20" Type="http://schemas.openxmlformats.org/officeDocument/2006/relationships/customXml" Target="../ink/ink705.xml"/><Relationship Id="rId41"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698.xml"/></Relationships>
</file>

<file path=ppt/slides/_rels/slide63.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727.xml"/><Relationship Id="rId26" Type="http://schemas.openxmlformats.org/officeDocument/2006/relationships/customXml" Target="../ink/ink731.xml"/><Relationship Id="rId39" Type="http://schemas.openxmlformats.org/officeDocument/2006/relationships/image" Target="../media/image113.png"/><Relationship Id="rId21" Type="http://schemas.openxmlformats.org/officeDocument/2006/relationships/image" Target="../media/image94.png"/><Relationship Id="rId34" Type="http://schemas.openxmlformats.org/officeDocument/2006/relationships/customXml" Target="../ink/ink735.xml"/><Relationship Id="rId42" Type="http://schemas.openxmlformats.org/officeDocument/2006/relationships/customXml" Target="../ink/ink739.xml"/><Relationship Id="rId47" Type="http://schemas.openxmlformats.org/officeDocument/2006/relationships/image" Target="../media/image117.png"/><Relationship Id="rId50" Type="http://schemas.openxmlformats.org/officeDocument/2006/relationships/customXml" Target="../ink/ink743.xml"/><Relationship Id="rId7" Type="http://schemas.openxmlformats.org/officeDocument/2006/relationships/image" Target="../media/image87.png"/><Relationship Id="rId2" Type="http://schemas.openxmlformats.org/officeDocument/2006/relationships/image" Target="../media/image8.png"/><Relationship Id="rId16" Type="http://schemas.openxmlformats.org/officeDocument/2006/relationships/customXml" Target="../ink/ink726.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730.xml"/><Relationship Id="rId32" Type="http://schemas.openxmlformats.org/officeDocument/2006/relationships/customXml" Target="../ink/ink734.xml"/><Relationship Id="rId37" Type="http://schemas.openxmlformats.org/officeDocument/2006/relationships/image" Target="../media/image112.png"/><Relationship Id="rId40" Type="http://schemas.openxmlformats.org/officeDocument/2006/relationships/customXml" Target="../ink/ink738.xml"/><Relationship Id="rId45" Type="http://schemas.openxmlformats.org/officeDocument/2006/relationships/image" Target="../media/image116.png"/><Relationship Id="rId5" Type="http://schemas.openxmlformats.org/officeDocument/2006/relationships/image" Target="../media/image7.png"/><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732.xml"/><Relationship Id="rId36" Type="http://schemas.openxmlformats.org/officeDocument/2006/relationships/customXml" Target="../ink/ink736.xml"/><Relationship Id="rId49" Type="http://schemas.openxmlformats.org/officeDocument/2006/relationships/image" Target="../media/image118.png"/><Relationship Id="rId10" Type="http://schemas.openxmlformats.org/officeDocument/2006/relationships/customXml" Target="../ink/ink723.xml"/><Relationship Id="rId19" Type="http://schemas.openxmlformats.org/officeDocument/2006/relationships/image" Target="../media/image93.png"/><Relationship Id="rId31" Type="http://schemas.openxmlformats.org/officeDocument/2006/relationships/image" Target="../media/image109.png"/><Relationship Id="rId44" Type="http://schemas.openxmlformats.org/officeDocument/2006/relationships/customXml" Target="../ink/ink740.xml"/><Relationship Id="rId4" Type="http://schemas.openxmlformats.org/officeDocument/2006/relationships/image" Target="../media/image6.png"/><Relationship Id="rId9" Type="http://schemas.openxmlformats.org/officeDocument/2006/relationships/image" Target="../media/image88.png"/><Relationship Id="rId14" Type="http://schemas.openxmlformats.org/officeDocument/2006/relationships/customXml" Target="../ink/ink725.xml"/><Relationship Id="rId22" Type="http://schemas.openxmlformats.org/officeDocument/2006/relationships/customXml" Target="../ink/ink729.xml"/><Relationship Id="rId27" Type="http://schemas.openxmlformats.org/officeDocument/2006/relationships/image" Target="../media/image97.png"/><Relationship Id="rId30" Type="http://schemas.openxmlformats.org/officeDocument/2006/relationships/customXml" Target="../ink/ink733.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742.xml"/><Relationship Id="rId8" Type="http://schemas.openxmlformats.org/officeDocument/2006/relationships/customXml" Target="../ink/ink722.xml"/><Relationship Id="rId51" Type="http://schemas.openxmlformats.org/officeDocument/2006/relationships/image" Target="../media/image119.png"/><Relationship Id="rId3" Type="http://schemas.openxmlformats.org/officeDocument/2006/relationships/image" Target="../media/image86.png"/><Relationship Id="rId12" Type="http://schemas.openxmlformats.org/officeDocument/2006/relationships/customXml" Target="../ink/ink724.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737.xml"/><Relationship Id="rId46" Type="http://schemas.openxmlformats.org/officeDocument/2006/relationships/customXml" Target="../ink/ink741.xml"/><Relationship Id="rId20" Type="http://schemas.openxmlformats.org/officeDocument/2006/relationships/customXml" Target="../ink/ink728.xml"/><Relationship Id="rId41"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721.xml"/></Relationships>
</file>

<file path=ppt/slides/_rels/slide64.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750.xml"/><Relationship Id="rId26" Type="http://schemas.openxmlformats.org/officeDocument/2006/relationships/customXml" Target="../ink/ink754.xml"/><Relationship Id="rId39" Type="http://schemas.openxmlformats.org/officeDocument/2006/relationships/image" Target="../media/image113.png"/><Relationship Id="rId21" Type="http://schemas.openxmlformats.org/officeDocument/2006/relationships/image" Target="../media/image94.png"/><Relationship Id="rId34" Type="http://schemas.openxmlformats.org/officeDocument/2006/relationships/customXml" Target="../ink/ink758.xml"/><Relationship Id="rId42" Type="http://schemas.openxmlformats.org/officeDocument/2006/relationships/customXml" Target="../ink/ink762.xml"/><Relationship Id="rId47" Type="http://schemas.openxmlformats.org/officeDocument/2006/relationships/image" Target="../media/image117.png"/><Relationship Id="rId50" Type="http://schemas.openxmlformats.org/officeDocument/2006/relationships/customXml" Target="../ink/ink766.xml"/><Relationship Id="rId7" Type="http://schemas.openxmlformats.org/officeDocument/2006/relationships/image" Target="../media/image87.png"/><Relationship Id="rId2" Type="http://schemas.openxmlformats.org/officeDocument/2006/relationships/image" Target="../media/image8.png"/><Relationship Id="rId16" Type="http://schemas.openxmlformats.org/officeDocument/2006/relationships/customXml" Target="../ink/ink749.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753.xml"/><Relationship Id="rId32" Type="http://schemas.openxmlformats.org/officeDocument/2006/relationships/customXml" Target="../ink/ink757.xml"/><Relationship Id="rId37" Type="http://schemas.openxmlformats.org/officeDocument/2006/relationships/image" Target="../media/image112.png"/><Relationship Id="rId40" Type="http://schemas.openxmlformats.org/officeDocument/2006/relationships/customXml" Target="../ink/ink761.xml"/><Relationship Id="rId45" Type="http://schemas.openxmlformats.org/officeDocument/2006/relationships/image" Target="../media/image116.png"/><Relationship Id="rId5" Type="http://schemas.openxmlformats.org/officeDocument/2006/relationships/image" Target="../media/image7.png"/><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755.xml"/><Relationship Id="rId36" Type="http://schemas.openxmlformats.org/officeDocument/2006/relationships/customXml" Target="../ink/ink759.xml"/><Relationship Id="rId49" Type="http://schemas.openxmlformats.org/officeDocument/2006/relationships/image" Target="../media/image118.png"/><Relationship Id="rId10" Type="http://schemas.openxmlformats.org/officeDocument/2006/relationships/customXml" Target="../ink/ink746.xml"/><Relationship Id="rId19" Type="http://schemas.openxmlformats.org/officeDocument/2006/relationships/image" Target="../media/image93.png"/><Relationship Id="rId31" Type="http://schemas.openxmlformats.org/officeDocument/2006/relationships/image" Target="../media/image109.png"/><Relationship Id="rId44" Type="http://schemas.openxmlformats.org/officeDocument/2006/relationships/customXml" Target="../ink/ink763.xml"/><Relationship Id="rId4" Type="http://schemas.openxmlformats.org/officeDocument/2006/relationships/image" Target="../media/image6.png"/><Relationship Id="rId9" Type="http://schemas.openxmlformats.org/officeDocument/2006/relationships/image" Target="../media/image88.png"/><Relationship Id="rId14" Type="http://schemas.openxmlformats.org/officeDocument/2006/relationships/customXml" Target="../ink/ink748.xml"/><Relationship Id="rId22" Type="http://schemas.openxmlformats.org/officeDocument/2006/relationships/customXml" Target="../ink/ink752.xml"/><Relationship Id="rId27" Type="http://schemas.openxmlformats.org/officeDocument/2006/relationships/image" Target="../media/image97.png"/><Relationship Id="rId30" Type="http://schemas.openxmlformats.org/officeDocument/2006/relationships/customXml" Target="../ink/ink756.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765.xml"/><Relationship Id="rId8" Type="http://schemas.openxmlformats.org/officeDocument/2006/relationships/customXml" Target="../ink/ink745.xml"/><Relationship Id="rId51" Type="http://schemas.openxmlformats.org/officeDocument/2006/relationships/image" Target="../media/image119.png"/><Relationship Id="rId3" Type="http://schemas.openxmlformats.org/officeDocument/2006/relationships/image" Target="../media/image86.png"/><Relationship Id="rId12" Type="http://schemas.openxmlformats.org/officeDocument/2006/relationships/customXml" Target="../ink/ink747.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760.xml"/><Relationship Id="rId46" Type="http://schemas.openxmlformats.org/officeDocument/2006/relationships/customXml" Target="../ink/ink764.xml"/><Relationship Id="rId20" Type="http://schemas.openxmlformats.org/officeDocument/2006/relationships/customXml" Target="../ink/ink751.xml"/><Relationship Id="rId41"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customXml" Target="../ink/ink744.xml"/></Relationships>
</file>

<file path=ppt/slides/_rels/slide65.xml.rels><?xml version="1.0" encoding="UTF-8" standalone="yes"?>
<Relationships xmlns="http://schemas.openxmlformats.org/package/2006/relationships"><Relationship Id="rId26" Type="http://schemas.openxmlformats.org/officeDocument/2006/relationships/customXml" Target="../ink/ink777.xml"/><Relationship Id="rId21" Type="http://schemas.openxmlformats.org/officeDocument/2006/relationships/image" Target="../media/image94.png"/><Relationship Id="rId42" Type="http://schemas.openxmlformats.org/officeDocument/2006/relationships/customXml" Target="../ink/ink785.xml"/><Relationship Id="rId47" Type="http://schemas.openxmlformats.org/officeDocument/2006/relationships/image" Target="../media/image117.png"/><Relationship Id="rId63" Type="http://schemas.openxmlformats.org/officeDocument/2006/relationships/image" Target="../media/image125.png"/><Relationship Id="rId68" Type="http://schemas.openxmlformats.org/officeDocument/2006/relationships/customXml" Target="../ink/ink798.xml"/><Relationship Id="rId2" Type="http://schemas.openxmlformats.org/officeDocument/2006/relationships/image" Target="../media/image8.png"/><Relationship Id="rId16" Type="http://schemas.openxmlformats.org/officeDocument/2006/relationships/customXml" Target="../ink/ink772.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776.xml"/><Relationship Id="rId32" Type="http://schemas.openxmlformats.org/officeDocument/2006/relationships/customXml" Target="../ink/ink780.xml"/><Relationship Id="rId37" Type="http://schemas.openxmlformats.org/officeDocument/2006/relationships/image" Target="../media/image112.png"/><Relationship Id="rId40" Type="http://schemas.openxmlformats.org/officeDocument/2006/relationships/customXml" Target="../ink/ink784.xml"/><Relationship Id="rId45" Type="http://schemas.openxmlformats.org/officeDocument/2006/relationships/image" Target="../media/image116.png"/><Relationship Id="rId53" Type="http://schemas.openxmlformats.org/officeDocument/2006/relationships/image" Target="../media/image120.png"/><Relationship Id="rId58" Type="http://schemas.openxmlformats.org/officeDocument/2006/relationships/customXml" Target="../ink/ink793.xml"/><Relationship Id="rId66" Type="http://schemas.openxmlformats.org/officeDocument/2006/relationships/customXml" Target="../ink/ink797.xml"/><Relationship Id="rId74" Type="http://schemas.openxmlformats.org/officeDocument/2006/relationships/customXml" Target="../ink/ink801.xml"/><Relationship Id="rId5" Type="http://schemas.openxmlformats.org/officeDocument/2006/relationships/image" Target="../media/image7.png"/><Relationship Id="rId61" Type="http://schemas.openxmlformats.org/officeDocument/2006/relationships/image" Target="../media/image124.png"/><Relationship Id="rId19" Type="http://schemas.openxmlformats.org/officeDocument/2006/relationships/image" Target="../media/image93.png"/><Relationship Id="rId14" Type="http://schemas.openxmlformats.org/officeDocument/2006/relationships/customXml" Target="../ink/ink771.xml"/><Relationship Id="rId22" Type="http://schemas.openxmlformats.org/officeDocument/2006/relationships/customXml" Target="../ink/ink775.xml"/><Relationship Id="rId27" Type="http://schemas.openxmlformats.org/officeDocument/2006/relationships/image" Target="../media/image97.png"/><Relationship Id="rId30" Type="http://schemas.openxmlformats.org/officeDocument/2006/relationships/customXml" Target="../ink/ink779.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788.xml"/><Relationship Id="rId56" Type="http://schemas.openxmlformats.org/officeDocument/2006/relationships/customXml" Target="../ink/ink792.xml"/><Relationship Id="rId64" Type="http://schemas.openxmlformats.org/officeDocument/2006/relationships/customXml" Target="../ink/ink796.xml"/><Relationship Id="rId69" Type="http://schemas.openxmlformats.org/officeDocument/2006/relationships/image" Target="../media/image128.png"/><Relationship Id="rId8" Type="http://schemas.openxmlformats.org/officeDocument/2006/relationships/customXml" Target="../ink/ink768.xml"/><Relationship Id="rId51" Type="http://schemas.openxmlformats.org/officeDocument/2006/relationships/image" Target="../media/image119.png"/><Relationship Id="rId72" Type="http://schemas.openxmlformats.org/officeDocument/2006/relationships/customXml" Target="../ink/ink800.xml"/><Relationship Id="rId3" Type="http://schemas.openxmlformats.org/officeDocument/2006/relationships/image" Target="../media/image86.png"/><Relationship Id="rId12" Type="http://schemas.openxmlformats.org/officeDocument/2006/relationships/customXml" Target="../ink/ink770.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783.xml"/><Relationship Id="rId46" Type="http://schemas.openxmlformats.org/officeDocument/2006/relationships/customXml" Target="../ink/ink787.xml"/><Relationship Id="rId59" Type="http://schemas.openxmlformats.org/officeDocument/2006/relationships/image" Target="../media/image123.png"/><Relationship Id="rId67" Type="http://schemas.openxmlformats.org/officeDocument/2006/relationships/image" Target="../media/image127.png"/><Relationship Id="rId20" Type="http://schemas.openxmlformats.org/officeDocument/2006/relationships/customXml" Target="../ink/ink774.xml"/><Relationship Id="rId41" Type="http://schemas.openxmlformats.org/officeDocument/2006/relationships/image" Target="../media/image114.png"/><Relationship Id="rId54" Type="http://schemas.openxmlformats.org/officeDocument/2006/relationships/customXml" Target="../ink/ink791.xml"/><Relationship Id="rId62" Type="http://schemas.openxmlformats.org/officeDocument/2006/relationships/customXml" Target="../ink/ink795.xml"/><Relationship Id="rId70" Type="http://schemas.openxmlformats.org/officeDocument/2006/relationships/customXml" Target="../ink/ink799.xml"/><Relationship Id="rId75"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customXml" Target="../ink/ink767.xml"/><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778.xml"/><Relationship Id="rId36" Type="http://schemas.openxmlformats.org/officeDocument/2006/relationships/customXml" Target="../ink/ink782.xml"/><Relationship Id="rId49" Type="http://schemas.openxmlformats.org/officeDocument/2006/relationships/image" Target="../media/image118.png"/><Relationship Id="rId57" Type="http://schemas.openxmlformats.org/officeDocument/2006/relationships/image" Target="../media/image122.png"/><Relationship Id="rId10" Type="http://schemas.openxmlformats.org/officeDocument/2006/relationships/customXml" Target="../ink/ink769.xml"/><Relationship Id="rId31" Type="http://schemas.openxmlformats.org/officeDocument/2006/relationships/image" Target="../media/image109.png"/><Relationship Id="rId44" Type="http://schemas.openxmlformats.org/officeDocument/2006/relationships/customXml" Target="../ink/ink786.xml"/><Relationship Id="rId52" Type="http://schemas.openxmlformats.org/officeDocument/2006/relationships/customXml" Target="../ink/ink790.xml"/><Relationship Id="rId60" Type="http://schemas.openxmlformats.org/officeDocument/2006/relationships/customXml" Target="../ink/ink794.xml"/><Relationship Id="rId65" Type="http://schemas.openxmlformats.org/officeDocument/2006/relationships/image" Target="../media/image126.png"/><Relationship Id="rId73" Type="http://schemas.openxmlformats.org/officeDocument/2006/relationships/image" Target="../media/image130.png"/><Relationship Id="rId4" Type="http://schemas.openxmlformats.org/officeDocument/2006/relationships/image" Target="../media/image6.png"/><Relationship Id="rId9" Type="http://schemas.openxmlformats.org/officeDocument/2006/relationships/image" Target="../media/image88.png"/><Relationship Id="rId13" Type="http://schemas.openxmlformats.org/officeDocument/2006/relationships/image" Target="../media/image90.png"/><Relationship Id="rId18" Type="http://schemas.openxmlformats.org/officeDocument/2006/relationships/customXml" Target="../ink/ink773.xml"/><Relationship Id="rId39" Type="http://schemas.openxmlformats.org/officeDocument/2006/relationships/image" Target="../media/image113.png"/><Relationship Id="rId34" Type="http://schemas.openxmlformats.org/officeDocument/2006/relationships/customXml" Target="../ink/ink781.xml"/><Relationship Id="rId50" Type="http://schemas.openxmlformats.org/officeDocument/2006/relationships/customXml" Target="../ink/ink789.xml"/><Relationship Id="rId55" Type="http://schemas.openxmlformats.org/officeDocument/2006/relationships/image" Target="../media/image121.png"/><Relationship Id="rId7" Type="http://schemas.openxmlformats.org/officeDocument/2006/relationships/image" Target="../media/image87.png"/><Relationship Id="rId71" Type="http://schemas.openxmlformats.org/officeDocument/2006/relationships/image" Target="../media/image129.png"/></Relationships>
</file>

<file path=ppt/slides/_rels/slide66.xml.rels><?xml version="1.0" encoding="UTF-8" standalone="yes"?>
<Relationships xmlns="http://schemas.openxmlformats.org/package/2006/relationships"><Relationship Id="rId26" Type="http://schemas.openxmlformats.org/officeDocument/2006/relationships/customXml" Target="../ink/ink812.xml"/><Relationship Id="rId21" Type="http://schemas.openxmlformats.org/officeDocument/2006/relationships/image" Target="../media/image94.png"/><Relationship Id="rId42" Type="http://schemas.openxmlformats.org/officeDocument/2006/relationships/customXml" Target="../ink/ink820.xml"/><Relationship Id="rId47" Type="http://schemas.openxmlformats.org/officeDocument/2006/relationships/image" Target="../media/image117.png"/><Relationship Id="rId63" Type="http://schemas.openxmlformats.org/officeDocument/2006/relationships/image" Target="../media/image125.png"/><Relationship Id="rId68" Type="http://schemas.openxmlformats.org/officeDocument/2006/relationships/customXml" Target="../ink/ink833.xml"/><Relationship Id="rId2" Type="http://schemas.openxmlformats.org/officeDocument/2006/relationships/image" Target="../media/image8.png"/><Relationship Id="rId16" Type="http://schemas.openxmlformats.org/officeDocument/2006/relationships/customXml" Target="../ink/ink807.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811.xml"/><Relationship Id="rId32" Type="http://schemas.openxmlformats.org/officeDocument/2006/relationships/customXml" Target="../ink/ink815.xml"/><Relationship Id="rId37" Type="http://schemas.openxmlformats.org/officeDocument/2006/relationships/image" Target="../media/image112.png"/><Relationship Id="rId40" Type="http://schemas.openxmlformats.org/officeDocument/2006/relationships/customXml" Target="../ink/ink819.xml"/><Relationship Id="rId45" Type="http://schemas.openxmlformats.org/officeDocument/2006/relationships/image" Target="../media/image116.png"/><Relationship Id="rId53" Type="http://schemas.openxmlformats.org/officeDocument/2006/relationships/image" Target="../media/image120.png"/><Relationship Id="rId58" Type="http://schemas.openxmlformats.org/officeDocument/2006/relationships/customXml" Target="../ink/ink828.xml"/><Relationship Id="rId66" Type="http://schemas.openxmlformats.org/officeDocument/2006/relationships/customXml" Target="../ink/ink832.xml"/><Relationship Id="rId74" Type="http://schemas.openxmlformats.org/officeDocument/2006/relationships/customXml" Target="../ink/ink836.xml"/><Relationship Id="rId5" Type="http://schemas.openxmlformats.org/officeDocument/2006/relationships/image" Target="../media/image7.png"/><Relationship Id="rId61" Type="http://schemas.openxmlformats.org/officeDocument/2006/relationships/image" Target="../media/image124.png"/><Relationship Id="rId19" Type="http://schemas.openxmlformats.org/officeDocument/2006/relationships/image" Target="../media/image93.png"/><Relationship Id="rId14" Type="http://schemas.openxmlformats.org/officeDocument/2006/relationships/customXml" Target="../ink/ink806.xml"/><Relationship Id="rId22" Type="http://schemas.openxmlformats.org/officeDocument/2006/relationships/customXml" Target="../ink/ink810.xml"/><Relationship Id="rId27" Type="http://schemas.openxmlformats.org/officeDocument/2006/relationships/image" Target="../media/image97.png"/><Relationship Id="rId30" Type="http://schemas.openxmlformats.org/officeDocument/2006/relationships/customXml" Target="../ink/ink814.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823.xml"/><Relationship Id="rId56" Type="http://schemas.openxmlformats.org/officeDocument/2006/relationships/customXml" Target="../ink/ink827.xml"/><Relationship Id="rId64" Type="http://schemas.openxmlformats.org/officeDocument/2006/relationships/customXml" Target="../ink/ink831.xml"/><Relationship Id="rId69" Type="http://schemas.openxmlformats.org/officeDocument/2006/relationships/image" Target="../media/image128.png"/><Relationship Id="rId8" Type="http://schemas.openxmlformats.org/officeDocument/2006/relationships/customXml" Target="../ink/ink803.xml"/><Relationship Id="rId51" Type="http://schemas.openxmlformats.org/officeDocument/2006/relationships/image" Target="../media/image119.png"/><Relationship Id="rId72" Type="http://schemas.openxmlformats.org/officeDocument/2006/relationships/customXml" Target="../ink/ink835.xml"/><Relationship Id="rId3" Type="http://schemas.openxmlformats.org/officeDocument/2006/relationships/image" Target="../media/image86.png"/><Relationship Id="rId12" Type="http://schemas.openxmlformats.org/officeDocument/2006/relationships/customXml" Target="../ink/ink805.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818.xml"/><Relationship Id="rId46" Type="http://schemas.openxmlformats.org/officeDocument/2006/relationships/customXml" Target="../ink/ink822.xml"/><Relationship Id="rId59" Type="http://schemas.openxmlformats.org/officeDocument/2006/relationships/image" Target="../media/image123.png"/><Relationship Id="rId67" Type="http://schemas.openxmlformats.org/officeDocument/2006/relationships/image" Target="../media/image127.png"/><Relationship Id="rId20" Type="http://schemas.openxmlformats.org/officeDocument/2006/relationships/customXml" Target="../ink/ink809.xml"/><Relationship Id="rId41" Type="http://schemas.openxmlformats.org/officeDocument/2006/relationships/image" Target="../media/image114.png"/><Relationship Id="rId54" Type="http://schemas.openxmlformats.org/officeDocument/2006/relationships/customXml" Target="../ink/ink826.xml"/><Relationship Id="rId62" Type="http://schemas.openxmlformats.org/officeDocument/2006/relationships/customXml" Target="../ink/ink830.xml"/><Relationship Id="rId70" Type="http://schemas.openxmlformats.org/officeDocument/2006/relationships/customXml" Target="../ink/ink834.xml"/><Relationship Id="rId75"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customXml" Target="../ink/ink802.xml"/><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813.xml"/><Relationship Id="rId36" Type="http://schemas.openxmlformats.org/officeDocument/2006/relationships/customXml" Target="../ink/ink817.xml"/><Relationship Id="rId49" Type="http://schemas.openxmlformats.org/officeDocument/2006/relationships/image" Target="../media/image118.png"/><Relationship Id="rId57" Type="http://schemas.openxmlformats.org/officeDocument/2006/relationships/image" Target="../media/image122.png"/><Relationship Id="rId10" Type="http://schemas.openxmlformats.org/officeDocument/2006/relationships/customXml" Target="../ink/ink804.xml"/><Relationship Id="rId31" Type="http://schemas.openxmlformats.org/officeDocument/2006/relationships/image" Target="../media/image109.png"/><Relationship Id="rId44" Type="http://schemas.openxmlformats.org/officeDocument/2006/relationships/customXml" Target="../ink/ink821.xml"/><Relationship Id="rId52" Type="http://schemas.openxmlformats.org/officeDocument/2006/relationships/customXml" Target="../ink/ink825.xml"/><Relationship Id="rId60" Type="http://schemas.openxmlformats.org/officeDocument/2006/relationships/customXml" Target="../ink/ink829.xml"/><Relationship Id="rId65" Type="http://schemas.openxmlformats.org/officeDocument/2006/relationships/image" Target="../media/image126.png"/><Relationship Id="rId73" Type="http://schemas.openxmlformats.org/officeDocument/2006/relationships/image" Target="../media/image130.png"/><Relationship Id="rId4" Type="http://schemas.openxmlformats.org/officeDocument/2006/relationships/image" Target="../media/image6.png"/><Relationship Id="rId9" Type="http://schemas.openxmlformats.org/officeDocument/2006/relationships/image" Target="../media/image88.png"/><Relationship Id="rId13" Type="http://schemas.openxmlformats.org/officeDocument/2006/relationships/image" Target="../media/image90.png"/><Relationship Id="rId18" Type="http://schemas.openxmlformats.org/officeDocument/2006/relationships/customXml" Target="../ink/ink808.xml"/><Relationship Id="rId39" Type="http://schemas.openxmlformats.org/officeDocument/2006/relationships/image" Target="../media/image113.png"/><Relationship Id="rId34" Type="http://schemas.openxmlformats.org/officeDocument/2006/relationships/customXml" Target="../ink/ink816.xml"/><Relationship Id="rId50" Type="http://schemas.openxmlformats.org/officeDocument/2006/relationships/customXml" Target="../ink/ink824.xml"/><Relationship Id="rId55" Type="http://schemas.openxmlformats.org/officeDocument/2006/relationships/image" Target="../media/image121.png"/><Relationship Id="rId7" Type="http://schemas.openxmlformats.org/officeDocument/2006/relationships/image" Target="../media/image87.png"/><Relationship Id="rId71" Type="http://schemas.openxmlformats.org/officeDocument/2006/relationships/image" Target="../media/image129.png"/></Relationships>
</file>

<file path=ppt/slides/_rels/slide67.xml.rels><?xml version="1.0" encoding="UTF-8" standalone="yes"?>
<Relationships xmlns="http://schemas.openxmlformats.org/package/2006/relationships"><Relationship Id="rId26" Type="http://schemas.openxmlformats.org/officeDocument/2006/relationships/customXml" Target="../ink/ink847.xml"/><Relationship Id="rId21" Type="http://schemas.openxmlformats.org/officeDocument/2006/relationships/image" Target="../media/image94.png"/><Relationship Id="rId42" Type="http://schemas.openxmlformats.org/officeDocument/2006/relationships/customXml" Target="../ink/ink855.xml"/><Relationship Id="rId47" Type="http://schemas.openxmlformats.org/officeDocument/2006/relationships/image" Target="../media/image117.png"/><Relationship Id="rId63" Type="http://schemas.openxmlformats.org/officeDocument/2006/relationships/image" Target="../media/image125.png"/><Relationship Id="rId68" Type="http://schemas.openxmlformats.org/officeDocument/2006/relationships/customXml" Target="../ink/ink868.xml"/><Relationship Id="rId2" Type="http://schemas.openxmlformats.org/officeDocument/2006/relationships/image" Target="../media/image8.png"/><Relationship Id="rId16" Type="http://schemas.openxmlformats.org/officeDocument/2006/relationships/customXml" Target="../ink/ink842.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846.xml"/><Relationship Id="rId32" Type="http://schemas.openxmlformats.org/officeDocument/2006/relationships/customXml" Target="../ink/ink850.xml"/><Relationship Id="rId37" Type="http://schemas.openxmlformats.org/officeDocument/2006/relationships/image" Target="../media/image112.png"/><Relationship Id="rId40" Type="http://schemas.openxmlformats.org/officeDocument/2006/relationships/customXml" Target="../ink/ink854.xml"/><Relationship Id="rId45" Type="http://schemas.openxmlformats.org/officeDocument/2006/relationships/image" Target="../media/image116.png"/><Relationship Id="rId53" Type="http://schemas.openxmlformats.org/officeDocument/2006/relationships/image" Target="../media/image120.png"/><Relationship Id="rId58" Type="http://schemas.openxmlformats.org/officeDocument/2006/relationships/customXml" Target="../ink/ink863.xml"/><Relationship Id="rId66" Type="http://schemas.openxmlformats.org/officeDocument/2006/relationships/customXml" Target="../ink/ink867.xml"/><Relationship Id="rId74" Type="http://schemas.openxmlformats.org/officeDocument/2006/relationships/customXml" Target="../ink/ink871.xml"/><Relationship Id="rId5" Type="http://schemas.openxmlformats.org/officeDocument/2006/relationships/image" Target="../media/image7.png"/><Relationship Id="rId61" Type="http://schemas.openxmlformats.org/officeDocument/2006/relationships/image" Target="../media/image124.png"/><Relationship Id="rId19" Type="http://schemas.openxmlformats.org/officeDocument/2006/relationships/image" Target="../media/image93.png"/><Relationship Id="rId14" Type="http://schemas.openxmlformats.org/officeDocument/2006/relationships/customXml" Target="../ink/ink841.xml"/><Relationship Id="rId22" Type="http://schemas.openxmlformats.org/officeDocument/2006/relationships/customXml" Target="../ink/ink845.xml"/><Relationship Id="rId27" Type="http://schemas.openxmlformats.org/officeDocument/2006/relationships/image" Target="../media/image97.png"/><Relationship Id="rId30" Type="http://schemas.openxmlformats.org/officeDocument/2006/relationships/customXml" Target="../ink/ink849.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858.xml"/><Relationship Id="rId56" Type="http://schemas.openxmlformats.org/officeDocument/2006/relationships/customXml" Target="../ink/ink862.xml"/><Relationship Id="rId64" Type="http://schemas.openxmlformats.org/officeDocument/2006/relationships/customXml" Target="../ink/ink866.xml"/><Relationship Id="rId69" Type="http://schemas.openxmlformats.org/officeDocument/2006/relationships/image" Target="../media/image128.png"/><Relationship Id="rId8" Type="http://schemas.openxmlformats.org/officeDocument/2006/relationships/customXml" Target="../ink/ink838.xml"/><Relationship Id="rId51" Type="http://schemas.openxmlformats.org/officeDocument/2006/relationships/image" Target="../media/image119.png"/><Relationship Id="rId72" Type="http://schemas.openxmlformats.org/officeDocument/2006/relationships/customXml" Target="../ink/ink870.xml"/><Relationship Id="rId3" Type="http://schemas.openxmlformats.org/officeDocument/2006/relationships/image" Target="../media/image86.png"/><Relationship Id="rId12" Type="http://schemas.openxmlformats.org/officeDocument/2006/relationships/customXml" Target="../ink/ink840.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853.xml"/><Relationship Id="rId46" Type="http://schemas.openxmlformats.org/officeDocument/2006/relationships/customXml" Target="../ink/ink857.xml"/><Relationship Id="rId59" Type="http://schemas.openxmlformats.org/officeDocument/2006/relationships/image" Target="../media/image123.png"/><Relationship Id="rId67" Type="http://schemas.openxmlformats.org/officeDocument/2006/relationships/image" Target="../media/image127.png"/><Relationship Id="rId20" Type="http://schemas.openxmlformats.org/officeDocument/2006/relationships/customXml" Target="../ink/ink844.xml"/><Relationship Id="rId41" Type="http://schemas.openxmlformats.org/officeDocument/2006/relationships/image" Target="../media/image114.png"/><Relationship Id="rId54" Type="http://schemas.openxmlformats.org/officeDocument/2006/relationships/customXml" Target="../ink/ink861.xml"/><Relationship Id="rId62" Type="http://schemas.openxmlformats.org/officeDocument/2006/relationships/customXml" Target="../ink/ink865.xml"/><Relationship Id="rId70" Type="http://schemas.openxmlformats.org/officeDocument/2006/relationships/customXml" Target="../ink/ink869.xml"/><Relationship Id="rId75"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customXml" Target="../ink/ink837.xml"/><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848.xml"/><Relationship Id="rId36" Type="http://schemas.openxmlformats.org/officeDocument/2006/relationships/customXml" Target="../ink/ink852.xml"/><Relationship Id="rId49" Type="http://schemas.openxmlformats.org/officeDocument/2006/relationships/image" Target="../media/image118.png"/><Relationship Id="rId57" Type="http://schemas.openxmlformats.org/officeDocument/2006/relationships/image" Target="../media/image122.png"/><Relationship Id="rId10" Type="http://schemas.openxmlformats.org/officeDocument/2006/relationships/customXml" Target="../ink/ink839.xml"/><Relationship Id="rId31" Type="http://schemas.openxmlformats.org/officeDocument/2006/relationships/image" Target="../media/image109.png"/><Relationship Id="rId44" Type="http://schemas.openxmlformats.org/officeDocument/2006/relationships/customXml" Target="../ink/ink856.xml"/><Relationship Id="rId52" Type="http://schemas.openxmlformats.org/officeDocument/2006/relationships/customXml" Target="../ink/ink860.xml"/><Relationship Id="rId60" Type="http://schemas.openxmlformats.org/officeDocument/2006/relationships/customXml" Target="../ink/ink864.xml"/><Relationship Id="rId65" Type="http://schemas.openxmlformats.org/officeDocument/2006/relationships/image" Target="../media/image126.png"/><Relationship Id="rId73" Type="http://schemas.openxmlformats.org/officeDocument/2006/relationships/image" Target="../media/image130.png"/><Relationship Id="rId4" Type="http://schemas.openxmlformats.org/officeDocument/2006/relationships/image" Target="../media/image6.png"/><Relationship Id="rId9" Type="http://schemas.openxmlformats.org/officeDocument/2006/relationships/image" Target="../media/image88.png"/><Relationship Id="rId13" Type="http://schemas.openxmlformats.org/officeDocument/2006/relationships/image" Target="../media/image90.png"/><Relationship Id="rId18" Type="http://schemas.openxmlformats.org/officeDocument/2006/relationships/customXml" Target="../ink/ink843.xml"/><Relationship Id="rId39" Type="http://schemas.openxmlformats.org/officeDocument/2006/relationships/image" Target="../media/image113.png"/><Relationship Id="rId34" Type="http://schemas.openxmlformats.org/officeDocument/2006/relationships/customXml" Target="../ink/ink851.xml"/><Relationship Id="rId50" Type="http://schemas.openxmlformats.org/officeDocument/2006/relationships/customXml" Target="../ink/ink859.xml"/><Relationship Id="rId55" Type="http://schemas.openxmlformats.org/officeDocument/2006/relationships/image" Target="../media/image121.png"/><Relationship Id="rId7" Type="http://schemas.openxmlformats.org/officeDocument/2006/relationships/image" Target="../media/image87.png"/><Relationship Id="rId71" Type="http://schemas.openxmlformats.org/officeDocument/2006/relationships/image" Target="../media/image129.png"/></Relationships>
</file>

<file path=ppt/slides/_rels/slide68.xml.rels><?xml version="1.0" encoding="UTF-8" standalone="yes"?>
<Relationships xmlns="http://schemas.openxmlformats.org/package/2006/relationships"><Relationship Id="rId26" Type="http://schemas.openxmlformats.org/officeDocument/2006/relationships/customXml" Target="../ink/ink882.xml"/><Relationship Id="rId21" Type="http://schemas.openxmlformats.org/officeDocument/2006/relationships/image" Target="../media/image94.png"/><Relationship Id="rId42" Type="http://schemas.openxmlformats.org/officeDocument/2006/relationships/customXml" Target="../ink/ink890.xml"/><Relationship Id="rId47" Type="http://schemas.openxmlformats.org/officeDocument/2006/relationships/image" Target="../media/image117.png"/><Relationship Id="rId63" Type="http://schemas.openxmlformats.org/officeDocument/2006/relationships/image" Target="../media/image125.png"/><Relationship Id="rId68" Type="http://schemas.openxmlformats.org/officeDocument/2006/relationships/customXml" Target="../ink/ink903.xml"/><Relationship Id="rId2" Type="http://schemas.openxmlformats.org/officeDocument/2006/relationships/image" Target="../media/image8.png"/><Relationship Id="rId16" Type="http://schemas.openxmlformats.org/officeDocument/2006/relationships/customXml" Target="../ink/ink877.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881.xml"/><Relationship Id="rId32" Type="http://schemas.openxmlformats.org/officeDocument/2006/relationships/customXml" Target="../ink/ink885.xml"/><Relationship Id="rId37" Type="http://schemas.openxmlformats.org/officeDocument/2006/relationships/image" Target="../media/image112.png"/><Relationship Id="rId40" Type="http://schemas.openxmlformats.org/officeDocument/2006/relationships/customXml" Target="../ink/ink889.xml"/><Relationship Id="rId45" Type="http://schemas.openxmlformats.org/officeDocument/2006/relationships/image" Target="../media/image116.png"/><Relationship Id="rId53" Type="http://schemas.openxmlformats.org/officeDocument/2006/relationships/image" Target="../media/image120.png"/><Relationship Id="rId58" Type="http://schemas.openxmlformats.org/officeDocument/2006/relationships/customXml" Target="../ink/ink898.xml"/><Relationship Id="rId66" Type="http://schemas.openxmlformats.org/officeDocument/2006/relationships/customXml" Target="../ink/ink902.xml"/><Relationship Id="rId74" Type="http://schemas.openxmlformats.org/officeDocument/2006/relationships/customXml" Target="../ink/ink906.xml"/><Relationship Id="rId5" Type="http://schemas.openxmlformats.org/officeDocument/2006/relationships/image" Target="../media/image7.png"/><Relationship Id="rId61" Type="http://schemas.openxmlformats.org/officeDocument/2006/relationships/image" Target="../media/image124.png"/><Relationship Id="rId19" Type="http://schemas.openxmlformats.org/officeDocument/2006/relationships/image" Target="../media/image93.png"/><Relationship Id="rId14" Type="http://schemas.openxmlformats.org/officeDocument/2006/relationships/customXml" Target="../ink/ink876.xml"/><Relationship Id="rId22" Type="http://schemas.openxmlformats.org/officeDocument/2006/relationships/customXml" Target="../ink/ink880.xml"/><Relationship Id="rId27" Type="http://schemas.openxmlformats.org/officeDocument/2006/relationships/image" Target="../media/image97.png"/><Relationship Id="rId30" Type="http://schemas.openxmlformats.org/officeDocument/2006/relationships/customXml" Target="../ink/ink884.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893.xml"/><Relationship Id="rId56" Type="http://schemas.openxmlformats.org/officeDocument/2006/relationships/customXml" Target="../ink/ink897.xml"/><Relationship Id="rId64" Type="http://schemas.openxmlformats.org/officeDocument/2006/relationships/customXml" Target="../ink/ink901.xml"/><Relationship Id="rId69" Type="http://schemas.openxmlformats.org/officeDocument/2006/relationships/image" Target="../media/image128.png"/><Relationship Id="rId8" Type="http://schemas.openxmlformats.org/officeDocument/2006/relationships/customXml" Target="../ink/ink873.xml"/><Relationship Id="rId51" Type="http://schemas.openxmlformats.org/officeDocument/2006/relationships/image" Target="../media/image119.png"/><Relationship Id="rId72" Type="http://schemas.openxmlformats.org/officeDocument/2006/relationships/customXml" Target="../ink/ink905.xml"/><Relationship Id="rId3" Type="http://schemas.openxmlformats.org/officeDocument/2006/relationships/image" Target="../media/image86.png"/><Relationship Id="rId12" Type="http://schemas.openxmlformats.org/officeDocument/2006/relationships/customXml" Target="../ink/ink875.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888.xml"/><Relationship Id="rId46" Type="http://schemas.openxmlformats.org/officeDocument/2006/relationships/customXml" Target="../ink/ink892.xml"/><Relationship Id="rId59" Type="http://schemas.openxmlformats.org/officeDocument/2006/relationships/image" Target="../media/image123.png"/><Relationship Id="rId67" Type="http://schemas.openxmlformats.org/officeDocument/2006/relationships/image" Target="../media/image127.png"/><Relationship Id="rId20" Type="http://schemas.openxmlformats.org/officeDocument/2006/relationships/customXml" Target="../ink/ink879.xml"/><Relationship Id="rId41" Type="http://schemas.openxmlformats.org/officeDocument/2006/relationships/image" Target="../media/image114.png"/><Relationship Id="rId54" Type="http://schemas.openxmlformats.org/officeDocument/2006/relationships/customXml" Target="../ink/ink896.xml"/><Relationship Id="rId62" Type="http://schemas.openxmlformats.org/officeDocument/2006/relationships/customXml" Target="../ink/ink900.xml"/><Relationship Id="rId70" Type="http://schemas.openxmlformats.org/officeDocument/2006/relationships/customXml" Target="../ink/ink904.xml"/><Relationship Id="rId75"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customXml" Target="../ink/ink872.xml"/><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883.xml"/><Relationship Id="rId36" Type="http://schemas.openxmlformats.org/officeDocument/2006/relationships/customXml" Target="../ink/ink887.xml"/><Relationship Id="rId49" Type="http://schemas.openxmlformats.org/officeDocument/2006/relationships/image" Target="../media/image118.png"/><Relationship Id="rId57" Type="http://schemas.openxmlformats.org/officeDocument/2006/relationships/image" Target="../media/image122.png"/><Relationship Id="rId10" Type="http://schemas.openxmlformats.org/officeDocument/2006/relationships/customXml" Target="../ink/ink874.xml"/><Relationship Id="rId31" Type="http://schemas.openxmlformats.org/officeDocument/2006/relationships/image" Target="../media/image109.png"/><Relationship Id="rId44" Type="http://schemas.openxmlformats.org/officeDocument/2006/relationships/customXml" Target="../ink/ink891.xml"/><Relationship Id="rId52" Type="http://schemas.openxmlformats.org/officeDocument/2006/relationships/customXml" Target="../ink/ink895.xml"/><Relationship Id="rId60" Type="http://schemas.openxmlformats.org/officeDocument/2006/relationships/customXml" Target="../ink/ink899.xml"/><Relationship Id="rId65" Type="http://schemas.openxmlformats.org/officeDocument/2006/relationships/image" Target="../media/image126.png"/><Relationship Id="rId73" Type="http://schemas.openxmlformats.org/officeDocument/2006/relationships/image" Target="../media/image130.png"/><Relationship Id="rId4" Type="http://schemas.openxmlformats.org/officeDocument/2006/relationships/image" Target="../media/image6.png"/><Relationship Id="rId9" Type="http://schemas.openxmlformats.org/officeDocument/2006/relationships/image" Target="../media/image88.png"/><Relationship Id="rId13" Type="http://schemas.openxmlformats.org/officeDocument/2006/relationships/image" Target="../media/image90.png"/><Relationship Id="rId18" Type="http://schemas.openxmlformats.org/officeDocument/2006/relationships/customXml" Target="../ink/ink878.xml"/><Relationship Id="rId39" Type="http://schemas.openxmlformats.org/officeDocument/2006/relationships/image" Target="../media/image113.png"/><Relationship Id="rId34" Type="http://schemas.openxmlformats.org/officeDocument/2006/relationships/customXml" Target="../ink/ink886.xml"/><Relationship Id="rId50" Type="http://schemas.openxmlformats.org/officeDocument/2006/relationships/customXml" Target="../ink/ink894.xml"/><Relationship Id="rId55" Type="http://schemas.openxmlformats.org/officeDocument/2006/relationships/image" Target="../media/image121.png"/><Relationship Id="rId7" Type="http://schemas.openxmlformats.org/officeDocument/2006/relationships/image" Target="../media/image87.png"/><Relationship Id="rId71" Type="http://schemas.openxmlformats.org/officeDocument/2006/relationships/image" Target="../media/image129.png"/></Relationships>
</file>

<file path=ppt/slides/_rels/slide69.xml.rels><?xml version="1.0" encoding="UTF-8" standalone="yes"?>
<Relationships xmlns="http://schemas.openxmlformats.org/package/2006/relationships"><Relationship Id="rId26" Type="http://schemas.openxmlformats.org/officeDocument/2006/relationships/customXml" Target="../ink/ink917.xml"/><Relationship Id="rId21" Type="http://schemas.openxmlformats.org/officeDocument/2006/relationships/image" Target="../media/image94.png"/><Relationship Id="rId42" Type="http://schemas.openxmlformats.org/officeDocument/2006/relationships/customXml" Target="../ink/ink925.xml"/><Relationship Id="rId47" Type="http://schemas.openxmlformats.org/officeDocument/2006/relationships/image" Target="../media/image117.png"/><Relationship Id="rId63" Type="http://schemas.openxmlformats.org/officeDocument/2006/relationships/image" Target="../media/image125.png"/><Relationship Id="rId68" Type="http://schemas.openxmlformats.org/officeDocument/2006/relationships/customXml" Target="../ink/ink938.xml"/><Relationship Id="rId2" Type="http://schemas.openxmlformats.org/officeDocument/2006/relationships/image" Target="../media/image8.png"/><Relationship Id="rId16" Type="http://schemas.openxmlformats.org/officeDocument/2006/relationships/customXml" Target="../ink/ink912.xml"/><Relationship Id="rId29" Type="http://schemas.openxmlformats.org/officeDocument/2006/relationships/image" Target="../media/image108.png"/><Relationship Id="rId11" Type="http://schemas.openxmlformats.org/officeDocument/2006/relationships/image" Target="../media/image89.png"/><Relationship Id="rId24" Type="http://schemas.openxmlformats.org/officeDocument/2006/relationships/customXml" Target="../ink/ink916.xml"/><Relationship Id="rId32" Type="http://schemas.openxmlformats.org/officeDocument/2006/relationships/customXml" Target="../ink/ink920.xml"/><Relationship Id="rId37" Type="http://schemas.openxmlformats.org/officeDocument/2006/relationships/image" Target="../media/image112.png"/><Relationship Id="rId40" Type="http://schemas.openxmlformats.org/officeDocument/2006/relationships/customXml" Target="../ink/ink924.xml"/><Relationship Id="rId45" Type="http://schemas.openxmlformats.org/officeDocument/2006/relationships/image" Target="../media/image116.png"/><Relationship Id="rId53" Type="http://schemas.openxmlformats.org/officeDocument/2006/relationships/image" Target="../media/image120.png"/><Relationship Id="rId58" Type="http://schemas.openxmlformats.org/officeDocument/2006/relationships/customXml" Target="../ink/ink933.xml"/><Relationship Id="rId66" Type="http://schemas.openxmlformats.org/officeDocument/2006/relationships/customXml" Target="../ink/ink937.xml"/><Relationship Id="rId74" Type="http://schemas.openxmlformats.org/officeDocument/2006/relationships/customXml" Target="../ink/ink941.xml"/><Relationship Id="rId5" Type="http://schemas.openxmlformats.org/officeDocument/2006/relationships/image" Target="../media/image7.png"/><Relationship Id="rId61" Type="http://schemas.openxmlformats.org/officeDocument/2006/relationships/image" Target="../media/image124.png"/><Relationship Id="rId19" Type="http://schemas.openxmlformats.org/officeDocument/2006/relationships/image" Target="../media/image93.png"/><Relationship Id="rId14" Type="http://schemas.openxmlformats.org/officeDocument/2006/relationships/customXml" Target="../ink/ink911.xml"/><Relationship Id="rId22" Type="http://schemas.openxmlformats.org/officeDocument/2006/relationships/customXml" Target="../ink/ink915.xml"/><Relationship Id="rId27" Type="http://schemas.openxmlformats.org/officeDocument/2006/relationships/image" Target="../media/image97.png"/><Relationship Id="rId30" Type="http://schemas.openxmlformats.org/officeDocument/2006/relationships/customXml" Target="../ink/ink919.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928.xml"/><Relationship Id="rId56" Type="http://schemas.openxmlformats.org/officeDocument/2006/relationships/customXml" Target="../ink/ink932.xml"/><Relationship Id="rId64" Type="http://schemas.openxmlformats.org/officeDocument/2006/relationships/customXml" Target="../ink/ink936.xml"/><Relationship Id="rId69" Type="http://schemas.openxmlformats.org/officeDocument/2006/relationships/image" Target="../media/image128.png"/><Relationship Id="rId8" Type="http://schemas.openxmlformats.org/officeDocument/2006/relationships/customXml" Target="../ink/ink908.xml"/><Relationship Id="rId51" Type="http://schemas.openxmlformats.org/officeDocument/2006/relationships/image" Target="../media/image119.png"/><Relationship Id="rId72" Type="http://schemas.openxmlformats.org/officeDocument/2006/relationships/customXml" Target="../ink/ink940.xml"/><Relationship Id="rId3" Type="http://schemas.openxmlformats.org/officeDocument/2006/relationships/image" Target="../media/image86.png"/><Relationship Id="rId12" Type="http://schemas.openxmlformats.org/officeDocument/2006/relationships/customXml" Target="../ink/ink910.xml"/><Relationship Id="rId17" Type="http://schemas.openxmlformats.org/officeDocument/2006/relationships/image" Target="../media/image92.png"/><Relationship Id="rId25" Type="http://schemas.openxmlformats.org/officeDocument/2006/relationships/image" Target="../media/image96.png"/><Relationship Id="rId33" Type="http://schemas.openxmlformats.org/officeDocument/2006/relationships/image" Target="../media/image110.png"/><Relationship Id="rId38" Type="http://schemas.openxmlformats.org/officeDocument/2006/relationships/customXml" Target="../ink/ink923.xml"/><Relationship Id="rId46" Type="http://schemas.openxmlformats.org/officeDocument/2006/relationships/customXml" Target="../ink/ink927.xml"/><Relationship Id="rId59" Type="http://schemas.openxmlformats.org/officeDocument/2006/relationships/image" Target="../media/image123.png"/><Relationship Id="rId67" Type="http://schemas.openxmlformats.org/officeDocument/2006/relationships/image" Target="../media/image127.png"/><Relationship Id="rId20" Type="http://schemas.openxmlformats.org/officeDocument/2006/relationships/customXml" Target="../ink/ink914.xml"/><Relationship Id="rId41" Type="http://schemas.openxmlformats.org/officeDocument/2006/relationships/image" Target="../media/image114.png"/><Relationship Id="rId54" Type="http://schemas.openxmlformats.org/officeDocument/2006/relationships/customXml" Target="../ink/ink931.xml"/><Relationship Id="rId62" Type="http://schemas.openxmlformats.org/officeDocument/2006/relationships/customXml" Target="../ink/ink935.xml"/><Relationship Id="rId70" Type="http://schemas.openxmlformats.org/officeDocument/2006/relationships/customXml" Target="../ink/ink939.xml"/><Relationship Id="rId75"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customXml" Target="../ink/ink907.xml"/><Relationship Id="rId15" Type="http://schemas.openxmlformats.org/officeDocument/2006/relationships/image" Target="../media/image91.png"/><Relationship Id="rId23" Type="http://schemas.openxmlformats.org/officeDocument/2006/relationships/image" Target="../media/image95.png"/><Relationship Id="rId28" Type="http://schemas.openxmlformats.org/officeDocument/2006/relationships/customXml" Target="../ink/ink918.xml"/><Relationship Id="rId36" Type="http://schemas.openxmlformats.org/officeDocument/2006/relationships/customXml" Target="../ink/ink922.xml"/><Relationship Id="rId49" Type="http://schemas.openxmlformats.org/officeDocument/2006/relationships/image" Target="../media/image118.png"/><Relationship Id="rId57" Type="http://schemas.openxmlformats.org/officeDocument/2006/relationships/image" Target="../media/image122.png"/><Relationship Id="rId10" Type="http://schemas.openxmlformats.org/officeDocument/2006/relationships/customXml" Target="../ink/ink909.xml"/><Relationship Id="rId31" Type="http://schemas.openxmlformats.org/officeDocument/2006/relationships/image" Target="../media/image109.png"/><Relationship Id="rId44" Type="http://schemas.openxmlformats.org/officeDocument/2006/relationships/customXml" Target="../ink/ink926.xml"/><Relationship Id="rId52" Type="http://schemas.openxmlformats.org/officeDocument/2006/relationships/customXml" Target="../ink/ink930.xml"/><Relationship Id="rId60" Type="http://schemas.openxmlformats.org/officeDocument/2006/relationships/customXml" Target="../ink/ink934.xml"/><Relationship Id="rId65" Type="http://schemas.openxmlformats.org/officeDocument/2006/relationships/image" Target="../media/image126.png"/><Relationship Id="rId73" Type="http://schemas.openxmlformats.org/officeDocument/2006/relationships/image" Target="../media/image130.png"/><Relationship Id="rId4" Type="http://schemas.openxmlformats.org/officeDocument/2006/relationships/image" Target="../media/image6.png"/><Relationship Id="rId9" Type="http://schemas.openxmlformats.org/officeDocument/2006/relationships/image" Target="../media/image88.png"/><Relationship Id="rId13" Type="http://schemas.openxmlformats.org/officeDocument/2006/relationships/image" Target="../media/image90.png"/><Relationship Id="rId18" Type="http://schemas.openxmlformats.org/officeDocument/2006/relationships/customXml" Target="../ink/ink913.xml"/><Relationship Id="rId39" Type="http://schemas.openxmlformats.org/officeDocument/2006/relationships/image" Target="../media/image113.png"/><Relationship Id="rId34" Type="http://schemas.openxmlformats.org/officeDocument/2006/relationships/customXml" Target="../ink/ink921.xml"/><Relationship Id="rId50" Type="http://schemas.openxmlformats.org/officeDocument/2006/relationships/customXml" Target="../ink/ink929.xml"/><Relationship Id="rId55" Type="http://schemas.openxmlformats.org/officeDocument/2006/relationships/image" Target="../media/image121.png"/><Relationship Id="rId7" Type="http://schemas.openxmlformats.org/officeDocument/2006/relationships/image" Target="../media/image87.png"/><Relationship Id="rId71" Type="http://schemas.openxmlformats.org/officeDocument/2006/relationships/image" Target="../media/image1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Spring 2023</a:t>
            </a:r>
            <a:endParaRPr lang="en-US" dirty="0"/>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7140C37-C702-13F5-AFEA-3CFD789AF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3964453"/>
            <a:ext cx="23495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2AEC-163F-4447-A480-0C8821D2278C}"/>
              </a:ext>
            </a:extLst>
          </p:cNvPr>
          <p:cNvSpPr>
            <a:spLocks noGrp="1"/>
          </p:cNvSpPr>
          <p:nvPr>
            <p:ph type="title"/>
          </p:nvPr>
        </p:nvSpPr>
        <p:spPr/>
        <p:txBody>
          <a:bodyPr>
            <a:noAutofit/>
          </a:bodyPr>
          <a:lstStyle/>
          <a:p>
            <a:r>
              <a:rPr lang="en-US" sz="3600" dirty="0"/>
              <a:t>Producers Consumers Problem is everywhere!</a:t>
            </a:r>
          </a:p>
        </p:txBody>
      </p:sp>
      <p:sp>
        <p:nvSpPr>
          <p:cNvPr id="3" name="Content Placeholder 2">
            <a:extLst>
              <a:ext uri="{FF2B5EF4-FFF2-40B4-BE49-F238E27FC236}">
                <a16:creationId xmlns:a16="http://schemas.microsoft.com/office/drawing/2014/main" id="{3DFBE42B-2DF1-45CD-A163-5D39E8928646}"/>
              </a:ext>
            </a:extLst>
          </p:cNvPr>
          <p:cNvSpPr>
            <a:spLocks noGrp="1"/>
          </p:cNvSpPr>
          <p:nvPr>
            <p:ph idx="1"/>
          </p:nvPr>
        </p:nvSpPr>
        <p:spPr/>
        <p:txBody>
          <a:bodyPr/>
          <a:lstStyle/>
          <a:p>
            <a:r>
              <a:rPr lang="en-US" dirty="0"/>
              <a:t>Access to User Interface elements in mobile applications</a:t>
            </a:r>
          </a:p>
          <a:p>
            <a:pPr lvl="1"/>
            <a:r>
              <a:rPr lang="en-US" dirty="0"/>
              <a:t>Main UI thread</a:t>
            </a:r>
          </a:p>
          <a:p>
            <a:pPr lvl="1"/>
            <a:r>
              <a:rPr lang="en-US" dirty="0"/>
              <a:t>Background threads</a:t>
            </a:r>
          </a:p>
          <a:p>
            <a:pPr lvl="2"/>
            <a:r>
              <a:rPr lang="en-US" dirty="0"/>
              <a:t>e.g., download files, check email on mail server</a:t>
            </a:r>
          </a:p>
          <a:p>
            <a:pPr lvl="1"/>
            <a:r>
              <a:rPr lang="en-US" dirty="0"/>
              <a:t>Background threads send requests to UI thread to update UI elements</a:t>
            </a:r>
          </a:p>
          <a:p>
            <a:pPr lvl="1"/>
            <a:r>
              <a:rPr lang="en-US" dirty="0"/>
              <a:t>Requests are stored in a shared bounded buffer</a:t>
            </a:r>
          </a:p>
          <a:p>
            <a:pPr lvl="1"/>
            <a:r>
              <a:rPr lang="en-US" dirty="0"/>
              <a:t>Which threads are the producers?</a:t>
            </a:r>
          </a:p>
          <a:p>
            <a:pPr lvl="1"/>
            <a:r>
              <a:rPr lang="en-US" dirty="0"/>
              <a:t>Who threads are the consumers?</a:t>
            </a:r>
          </a:p>
        </p:txBody>
      </p:sp>
      <p:sp>
        <p:nvSpPr>
          <p:cNvPr id="4" name="Footer Placeholder 3">
            <a:extLst>
              <a:ext uri="{FF2B5EF4-FFF2-40B4-BE49-F238E27FC236}">
                <a16:creationId xmlns:a16="http://schemas.microsoft.com/office/drawing/2014/main" id="{96E8F552-C31A-4B0F-BE0A-1FA5E10FDDDB}"/>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329959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2AEC-163F-4447-A480-0C8821D2278C}"/>
              </a:ext>
            </a:extLst>
          </p:cNvPr>
          <p:cNvSpPr>
            <a:spLocks noGrp="1"/>
          </p:cNvSpPr>
          <p:nvPr>
            <p:ph type="title"/>
          </p:nvPr>
        </p:nvSpPr>
        <p:spPr/>
        <p:txBody>
          <a:bodyPr>
            <a:noAutofit/>
          </a:bodyPr>
          <a:lstStyle/>
          <a:p>
            <a:r>
              <a:rPr lang="en-US" sz="3600" dirty="0"/>
              <a:t>Producers Consumers Problem is everywhere!</a:t>
            </a:r>
          </a:p>
        </p:txBody>
      </p:sp>
      <p:sp>
        <p:nvSpPr>
          <p:cNvPr id="3" name="Content Placeholder 2">
            <a:extLst>
              <a:ext uri="{FF2B5EF4-FFF2-40B4-BE49-F238E27FC236}">
                <a16:creationId xmlns:a16="http://schemas.microsoft.com/office/drawing/2014/main" id="{3DFBE42B-2DF1-45CD-A163-5D39E8928646}"/>
              </a:ext>
            </a:extLst>
          </p:cNvPr>
          <p:cNvSpPr>
            <a:spLocks noGrp="1"/>
          </p:cNvSpPr>
          <p:nvPr>
            <p:ph idx="1"/>
          </p:nvPr>
        </p:nvSpPr>
        <p:spPr/>
        <p:txBody>
          <a:bodyPr/>
          <a:lstStyle/>
          <a:p>
            <a:r>
              <a:rPr lang="en-US" dirty="0"/>
              <a:t>Web Server</a:t>
            </a:r>
          </a:p>
          <a:p>
            <a:pPr lvl="1"/>
            <a:r>
              <a:rPr lang="en-US" dirty="0"/>
              <a:t>front-end processes/threads that interact with the HTTP connection from the client (e.g., browser)</a:t>
            </a:r>
          </a:p>
          <a:p>
            <a:pPr lvl="1"/>
            <a:r>
              <a:rPr lang="en-US" dirty="0"/>
              <a:t>Back-end processes/threads that execute database queries</a:t>
            </a:r>
          </a:p>
          <a:p>
            <a:pPr lvl="1"/>
            <a:r>
              <a:rPr lang="en-US" dirty="0"/>
              <a:t>Queries are inserted by front-end processes into a shared buffer</a:t>
            </a:r>
          </a:p>
          <a:p>
            <a:pPr lvl="1"/>
            <a:r>
              <a:rPr lang="en-US" dirty="0"/>
              <a:t>Which threads are the producers?</a:t>
            </a:r>
          </a:p>
          <a:p>
            <a:pPr lvl="1"/>
            <a:r>
              <a:rPr lang="en-US" dirty="0"/>
              <a:t>Who threads are the consumers?</a:t>
            </a:r>
          </a:p>
          <a:p>
            <a:pPr lvl="1"/>
            <a:endParaRPr lang="en-US" dirty="0"/>
          </a:p>
        </p:txBody>
      </p:sp>
      <p:sp>
        <p:nvSpPr>
          <p:cNvPr id="4" name="Footer Placeholder 3">
            <a:extLst>
              <a:ext uri="{FF2B5EF4-FFF2-40B4-BE49-F238E27FC236}">
                <a16:creationId xmlns:a16="http://schemas.microsoft.com/office/drawing/2014/main" id="{96E8F552-C31A-4B0F-BE0A-1FA5E10FDDDB}"/>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6" name="Picture 5">
            <a:extLst>
              <a:ext uri="{FF2B5EF4-FFF2-40B4-BE49-F238E27FC236}">
                <a16:creationId xmlns:a16="http://schemas.microsoft.com/office/drawing/2014/main" id="{65473441-BD6C-4864-9029-55F3DAFC938A}"/>
              </a:ext>
            </a:extLst>
          </p:cNvPr>
          <p:cNvPicPr>
            <a:picLocks noChangeAspect="1"/>
          </p:cNvPicPr>
          <p:nvPr/>
        </p:nvPicPr>
        <p:blipFill>
          <a:blip r:embed="rId2"/>
          <a:stretch>
            <a:fillRect/>
          </a:stretch>
        </p:blipFill>
        <p:spPr>
          <a:xfrm>
            <a:off x="6723672" y="4610099"/>
            <a:ext cx="3089902" cy="2060347"/>
          </a:xfrm>
          <a:prstGeom prst="rect">
            <a:avLst/>
          </a:prstGeom>
        </p:spPr>
      </p:pic>
    </p:spTree>
    <p:extLst>
      <p:ext uri="{BB962C8B-B14F-4D97-AF65-F5344CB8AC3E}">
        <p14:creationId xmlns:p14="http://schemas.microsoft.com/office/powerpoint/2010/main" val="358185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DB03-CBD9-4AE4-B2A9-A043FAD51FB0}"/>
              </a:ext>
            </a:extLst>
          </p:cNvPr>
          <p:cNvSpPr>
            <a:spLocks noGrp="1"/>
          </p:cNvSpPr>
          <p:nvPr>
            <p:ph type="title"/>
          </p:nvPr>
        </p:nvSpPr>
        <p:spPr/>
        <p:txBody>
          <a:bodyPr/>
          <a:lstStyle/>
          <a:p>
            <a:r>
              <a:rPr lang="en-US" sz="3200" dirty="0"/>
              <a:t>Solving Producers Consumers using Semaphores</a:t>
            </a:r>
          </a:p>
        </p:txBody>
      </p:sp>
      <p:pic>
        <p:nvPicPr>
          <p:cNvPr id="6" name="Content Placeholder 5">
            <a:extLst>
              <a:ext uri="{FF2B5EF4-FFF2-40B4-BE49-F238E27FC236}">
                <a16:creationId xmlns:a16="http://schemas.microsoft.com/office/drawing/2014/main" id="{E5EFABD8-7FC9-428C-9C7B-EF6810CDB2F1}"/>
              </a:ext>
            </a:extLst>
          </p:cNvPr>
          <p:cNvPicPr>
            <a:picLocks noGrp="1" noChangeAspect="1"/>
          </p:cNvPicPr>
          <p:nvPr>
            <p:ph idx="1"/>
          </p:nvPr>
        </p:nvPicPr>
        <p:blipFill>
          <a:blip r:embed="rId2"/>
          <a:stretch>
            <a:fillRect/>
          </a:stretch>
        </p:blipFill>
        <p:spPr>
          <a:xfrm>
            <a:off x="123516" y="790575"/>
            <a:ext cx="9849262" cy="6567488"/>
          </a:xfrm>
        </p:spPr>
      </p:pic>
      <p:sp>
        <p:nvSpPr>
          <p:cNvPr id="4" name="Footer Placeholder 3">
            <a:extLst>
              <a:ext uri="{FF2B5EF4-FFF2-40B4-BE49-F238E27FC236}">
                <a16:creationId xmlns:a16="http://schemas.microsoft.com/office/drawing/2014/main" id="{CD75BA08-BDA1-499C-8B38-5FE88142AE23}"/>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50892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8882-0FD7-4D7F-B5A6-2AA289131D9F}"/>
              </a:ext>
            </a:extLst>
          </p:cNvPr>
          <p:cNvSpPr>
            <a:spLocks noGrp="1"/>
          </p:cNvSpPr>
          <p:nvPr>
            <p:ph type="title"/>
          </p:nvPr>
        </p:nvSpPr>
        <p:spPr/>
        <p:txBody>
          <a:bodyPr/>
          <a:lstStyle/>
          <a:p>
            <a:r>
              <a:rPr lang="en-US" dirty="0"/>
              <a:t>How to trace the solution?</a:t>
            </a:r>
          </a:p>
        </p:txBody>
      </p:sp>
      <p:sp>
        <p:nvSpPr>
          <p:cNvPr id="3" name="Content Placeholder 2">
            <a:extLst>
              <a:ext uri="{FF2B5EF4-FFF2-40B4-BE49-F238E27FC236}">
                <a16:creationId xmlns:a16="http://schemas.microsoft.com/office/drawing/2014/main" id="{198C9454-E475-4ED9-BF02-FBB172AF7A97}"/>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Let’s define some events.</a:t>
            </a:r>
          </a:p>
        </p:txBody>
      </p:sp>
      <p:sp>
        <p:nvSpPr>
          <p:cNvPr id="4" name="Footer Placeholder 3">
            <a:extLst>
              <a:ext uri="{FF2B5EF4-FFF2-40B4-BE49-F238E27FC236}">
                <a16:creationId xmlns:a16="http://schemas.microsoft.com/office/drawing/2014/main" id="{41E855B1-F9C4-4928-A034-C55657243A7D}"/>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163890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8D41-0A80-41CE-881A-E33C32C54B83}"/>
              </a:ext>
            </a:extLst>
          </p:cNvPr>
          <p:cNvSpPr>
            <a:spLocks noGrp="1"/>
          </p:cNvSpPr>
          <p:nvPr>
            <p:ph type="title"/>
          </p:nvPr>
        </p:nvSpPr>
        <p:spPr/>
        <p:txBody>
          <a:bodyPr/>
          <a:lstStyle/>
          <a:p>
            <a:r>
              <a:rPr lang="en-US" dirty="0"/>
              <a:t>Producer arrives</a:t>
            </a:r>
          </a:p>
        </p:txBody>
      </p:sp>
      <p:sp>
        <p:nvSpPr>
          <p:cNvPr id="3" name="Content Placeholder 2">
            <a:extLst>
              <a:ext uri="{FF2B5EF4-FFF2-40B4-BE49-F238E27FC236}">
                <a16:creationId xmlns:a16="http://schemas.microsoft.com/office/drawing/2014/main" id="{7D8ED075-21C1-4924-9533-FF221DEBE163}"/>
              </a:ext>
            </a:extLst>
          </p:cNvPr>
          <p:cNvSpPr>
            <a:spLocks noGrp="1"/>
          </p:cNvSpPr>
          <p:nvPr>
            <p:ph idx="1"/>
          </p:nvPr>
        </p:nvSpPr>
        <p:spPr/>
        <p:txBody>
          <a:bodyPr/>
          <a:lstStyle/>
          <a:p>
            <a:pPr marL="0" indent="0">
              <a:buNone/>
            </a:pPr>
            <a:r>
              <a:rPr lang="en-US" dirty="0"/>
              <a:t>Moves as far as possible until the solid line</a:t>
            </a:r>
          </a:p>
        </p:txBody>
      </p:sp>
      <p:sp>
        <p:nvSpPr>
          <p:cNvPr id="4" name="Footer Placeholder 3">
            <a:extLst>
              <a:ext uri="{FF2B5EF4-FFF2-40B4-BE49-F238E27FC236}">
                <a16:creationId xmlns:a16="http://schemas.microsoft.com/office/drawing/2014/main" id="{164D1D1C-4FBC-4F9B-9D91-D4E9280E7741}"/>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6" name="Picture 5">
            <a:extLst>
              <a:ext uri="{FF2B5EF4-FFF2-40B4-BE49-F238E27FC236}">
                <a16:creationId xmlns:a16="http://schemas.microsoft.com/office/drawing/2014/main" id="{4DEB767E-5246-4610-9547-FBB11240D028}"/>
              </a:ext>
            </a:extLst>
          </p:cNvPr>
          <p:cNvPicPr>
            <a:picLocks noChangeAspect="1"/>
          </p:cNvPicPr>
          <p:nvPr/>
        </p:nvPicPr>
        <p:blipFill rotWithShape="1">
          <a:blip r:embed="rId2"/>
          <a:srcRect r="30520"/>
          <a:stretch/>
        </p:blipFill>
        <p:spPr>
          <a:xfrm>
            <a:off x="2295422" y="1609138"/>
            <a:ext cx="5505449" cy="5283559"/>
          </a:xfrm>
          <a:prstGeom prst="rect">
            <a:avLst/>
          </a:prstGeom>
        </p:spPr>
      </p:pic>
      <p:cxnSp>
        <p:nvCxnSpPr>
          <p:cNvPr id="9" name="Straight Connector 8">
            <a:extLst>
              <a:ext uri="{FF2B5EF4-FFF2-40B4-BE49-F238E27FC236}">
                <a16:creationId xmlns:a16="http://schemas.microsoft.com/office/drawing/2014/main" id="{7F264D19-E452-4E13-9B3D-E13478C22114}"/>
              </a:ext>
            </a:extLst>
          </p:cNvPr>
          <p:cNvCxnSpPr/>
          <p:nvPr/>
        </p:nvCxnSpPr>
        <p:spPr bwMode="auto">
          <a:xfrm>
            <a:off x="1714500" y="3756024"/>
            <a:ext cx="7086600" cy="0"/>
          </a:xfrm>
          <a:prstGeom prst="line">
            <a:avLst/>
          </a:prstGeom>
          <a:solidFill>
            <a:srgbClr val="00B8FF"/>
          </a:solidFill>
          <a:ln w="168275"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282344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8D41-0A80-41CE-881A-E33C32C54B83}"/>
              </a:ext>
            </a:extLst>
          </p:cNvPr>
          <p:cNvSpPr>
            <a:spLocks noGrp="1"/>
          </p:cNvSpPr>
          <p:nvPr>
            <p:ph type="title"/>
          </p:nvPr>
        </p:nvSpPr>
        <p:spPr/>
        <p:txBody>
          <a:bodyPr/>
          <a:lstStyle/>
          <a:p>
            <a:r>
              <a:rPr lang="en-US" dirty="0"/>
              <a:t>Producer enters</a:t>
            </a:r>
          </a:p>
        </p:txBody>
      </p:sp>
      <p:sp>
        <p:nvSpPr>
          <p:cNvPr id="3" name="Content Placeholder 2">
            <a:extLst>
              <a:ext uri="{FF2B5EF4-FFF2-40B4-BE49-F238E27FC236}">
                <a16:creationId xmlns:a16="http://schemas.microsoft.com/office/drawing/2014/main" id="{7D8ED075-21C1-4924-9533-FF221DEBE163}"/>
              </a:ext>
            </a:extLst>
          </p:cNvPr>
          <p:cNvSpPr>
            <a:spLocks noGrp="1"/>
          </p:cNvSpPr>
          <p:nvPr>
            <p:ph idx="1"/>
          </p:nvPr>
        </p:nvSpPr>
        <p:spPr/>
        <p:txBody>
          <a:bodyPr/>
          <a:lstStyle/>
          <a:p>
            <a:pPr marL="0" indent="0">
              <a:buNone/>
            </a:pPr>
            <a:r>
              <a:rPr lang="en-US" dirty="0"/>
              <a:t>Moves as far as possible past the solid line and until the dashed line</a:t>
            </a:r>
          </a:p>
        </p:txBody>
      </p:sp>
      <p:sp>
        <p:nvSpPr>
          <p:cNvPr id="4" name="Footer Placeholder 3">
            <a:extLst>
              <a:ext uri="{FF2B5EF4-FFF2-40B4-BE49-F238E27FC236}">
                <a16:creationId xmlns:a16="http://schemas.microsoft.com/office/drawing/2014/main" id="{164D1D1C-4FBC-4F9B-9D91-D4E9280E7741}"/>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6" name="Picture 5">
            <a:extLst>
              <a:ext uri="{FF2B5EF4-FFF2-40B4-BE49-F238E27FC236}">
                <a16:creationId xmlns:a16="http://schemas.microsoft.com/office/drawing/2014/main" id="{4DEB767E-5246-4610-9547-FBB11240D028}"/>
              </a:ext>
            </a:extLst>
          </p:cNvPr>
          <p:cNvPicPr>
            <a:picLocks noChangeAspect="1"/>
          </p:cNvPicPr>
          <p:nvPr/>
        </p:nvPicPr>
        <p:blipFill rotWithShape="1">
          <a:blip r:embed="rId2"/>
          <a:srcRect r="30520"/>
          <a:stretch/>
        </p:blipFill>
        <p:spPr>
          <a:xfrm>
            <a:off x="2295422" y="1609138"/>
            <a:ext cx="5505449" cy="5283559"/>
          </a:xfrm>
          <a:prstGeom prst="rect">
            <a:avLst/>
          </a:prstGeom>
        </p:spPr>
      </p:pic>
      <p:cxnSp>
        <p:nvCxnSpPr>
          <p:cNvPr id="7" name="Straight Connector 6">
            <a:extLst>
              <a:ext uri="{FF2B5EF4-FFF2-40B4-BE49-F238E27FC236}">
                <a16:creationId xmlns:a16="http://schemas.microsoft.com/office/drawing/2014/main" id="{EF9902E2-19D3-44EA-B24D-6FD14779BFCA}"/>
              </a:ext>
            </a:extLst>
          </p:cNvPr>
          <p:cNvCxnSpPr/>
          <p:nvPr/>
        </p:nvCxnSpPr>
        <p:spPr bwMode="auto">
          <a:xfrm>
            <a:off x="1955800" y="5527674"/>
            <a:ext cx="7086600" cy="0"/>
          </a:xfrm>
          <a:prstGeom prst="line">
            <a:avLst/>
          </a:prstGeom>
          <a:solidFill>
            <a:srgbClr val="00B8FF"/>
          </a:solidFill>
          <a:ln w="168275" cap="flat" cmpd="sng" algn="ctr">
            <a:solidFill>
              <a:srgbClr val="0070C0"/>
            </a:solidFill>
            <a:prstDash val="dash"/>
            <a:round/>
            <a:headEnd type="none" w="med" len="med"/>
            <a:tailEnd type="none" w="med" len="med"/>
          </a:ln>
          <a:effectLst/>
        </p:spPr>
      </p:cxnSp>
      <p:cxnSp>
        <p:nvCxnSpPr>
          <p:cNvPr id="8" name="Straight Connector 7">
            <a:extLst>
              <a:ext uri="{FF2B5EF4-FFF2-40B4-BE49-F238E27FC236}">
                <a16:creationId xmlns:a16="http://schemas.microsoft.com/office/drawing/2014/main" id="{DF689939-47C3-4481-99DE-59863BB2F785}"/>
              </a:ext>
            </a:extLst>
          </p:cNvPr>
          <p:cNvCxnSpPr/>
          <p:nvPr/>
        </p:nvCxnSpPr>
        <p:spPr bwMode="auto">
          <a:xfrm>
            <a:off x="1714500" y="3756024"/>
            <a:ext cx="7086600" cy="0"/>
          </a:xfrm>
          <a:prstGeom prst="line">
            <a:avLst/>
          </a:prstGeom>
          <a:solidFill>
            <a:srgbClr val="00B8FF"/>
          </a:solidFill>
          <a:ln w="168275"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530157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8D41-0A80-41CE-881A-E33C32C54B83}"/>
              </a:ext>
            </a:extLst>
          </p:cNvPr>
          <p:cNvSpPr>
            <a:spLocks noGrp="1"/>
          </p:cNvSpPr>
          <p:nvPr>
            <p:ph type="title"/>
          </p:nvPr>
        </p:nvSpPr>
        <p:spPr/>
        <p:txBody>
          <a:bodyPr/>
          <a:lstStyle/>
          <a:p>
            <a:r>
              <a:rPr lang="en-US" dirty="0"/>
              <a:t>Producer leaves</a:t>
            </a:r>
          </a:p>
        </p:txBody>
      </p:sp>
      <p:sp>
        <p:nvSpPr>
          <p:cNvPr id="3" name="Content Placeholder 2">
            <a:extLst>
              <a:ext uri="{FF2B5EF4-FFF2-40B4-BE49-F238E27FC236}">
                <a16:creationId xmlns:a16="http://schemas.microsoft.com/office/drawing/2014/main" id="{7D8ED075-21C1-4924-9533-FF221DEBE163}"/>
              </a:ext>
            </a:extLst>
          </p:cNvPr>
          <p:cNvSpPr>
            <a:spLocks noGrp="1"/>
          </p:cNvSpPr>
          <p:nvPr>
            <p:ph idx="1"/>
          </p:nvPr>
        </p:nvSpPr>
        <p:spPr/>
        <p:txBody>
          <a:bodyPr/>
          <a:lstStyle/>
          <a:p>
            <a:pPr marL="0" indent="0">
              <a:buNone/>
            </a:pPr>
            <a:r>
              <a:rPr lang="en-US" dirty="0"/>
              <a:t>Moves as far as possible until the dotted line</a:t>
            </a:r>
          </a:p>
        </p:txBody>
      </p:sp>
      <p:sp>
        <p:nvSpPr>
          <p:cNvPr id="4" name="Footer Placeholder 3">
            <a:extLst>
              <a:ext uri="{FF2B5EF4-FFF2-40B4-BE49-F238E27FC236}">
                <a16:creationId xmlns:a16="http://schemas.microsoft.com/office/drawing/2014/main" id="{164D1D1C-4FBC-4F9B-9D91-D4E9280E7741}"/>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6" name="Picture 5">
            <a:extLst>
              <a:ext uri="{FF2B5EF4-FFF2-40B4-BE49-F238E27FC236}">
                <a16:creationId xmlns:a16="http://schemas.microsoft.com/office/drawing/2014/main" id="{4DEB767E-5246-4610-9547-FBB11240D028}"/>
              </a:ext>
            </a:extLst>
          </p:cNvPr>
          <p:cNvPicPr>
            <a:picLocks noChangeAspect="1"/>
          </p:cNvPicPr>
          <p:nvPr/>
        </p:nvPicPr>
        <p:blipFill rotWithShape="1">
          <a:blip r:embed="rId2"/>
          <a:srcRect r="30520"/>
          <a:stretch/>
        </p:blipFill>
        <p:spPr>
          <a:xfrm>
            <a:off x="2295422" y="1609138"/>
            <a:ext cx="5505449" cy="5283559"/>
          </a:xfrm>
          <a:prstGeom prst="rect">
            <a:avLst/>
          </a:prstGeom>
        </p:spPr>
      </p:pic>
      <p:cxnSp>
        <p:nvCxnSpPr>
          <p:cNvPr id="8" name="Straight Connector 7">
            <a:extLst>
              <a:ext uri="{FF2B5EF4-FFF2-40B4-BE49-F238E27FC236}">
                <a16:creationId xmlns:a16="http://schemas.microsoft.com/office/drawing/2014/main" id="{94DE7FD5-7489-4173-B56F-B4791202475F}"/>
              </a:ext>
            </a:extLst>
          </p:cNvPr>
          <p:cNvCxnSpPr/>
          <p:nvPr/>
        </p:nvCxnSpPr>
        <p:spPr bwMode="auto">
          <a:xfrm>
            <a:off x="1860550" y="6975474"/>
            <a:ext cx="7086600" cy="0"/>
          </a:xfrm>
          <a:prstGeom prst="line">
            <a:avLst/>
          </a:prstGeom>
          <a:solidFill>
            <a:srgbClr val="00B8FF"/>
          </a:solidFill>
          <a:ln w="168275" cap="flat" cmpd="sng" algn="ctr">
            <a:solidFill>
              <a:srgbClr val="0070C0"/>
            </a:solidFill>
            <a:prstDash val="sysDot"/>
            <a:round/>
            <a:headEnd type="none" w="med" len="med"/>
            <a:tailEnd type="none" w="med" len="med"/>
          </a:ln>
          <a:effectLst/>
        </p:spPr>
      </p:cxnSp>
    </p:spTree>
    <p:extLst>
      <p:ext uri="{BB962C8B-B14F-4D97-AF65-F5344CB8AC3E}">
        <p14:creationId xmlns:p14="http://schemas.microsoft.com/office/powerpoint/2010/main" val="203307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E836-820D-4785-A41B-2F8A5F8E7175}"/>
              </a:ext>
            </a:extLst>
          </p:cNvPr>
          <p:cNvSpPr>
            <a:spLocks noGrp="1"/>
          </p:cNvSpPr>
          <p:nvPr>
            <p:ph type="title"/>
          </p:nvPr>
        </p:nvSpPr>
        <p:spPr/>
        <p:txBody>
          <a:bodyPr/>
          <a:lstStyle/>
          <a:p>
            <a:r>
              <a:rPr lang="en-US" dirty="0"/>
              <a:t>Consumer arrives</a:t>
            </a:r>
          </a:p>
        </p:txBody>
      </p:sp>
      <p:sp>
        <p:nvSpPr>
          <p:cNvPr id="3" name="Content Placeholder 2">
            <a:extLst>
              <a:ext uri="{FF2B5EF4-FFF2-40B4-BE49-F238E27FC236}">
                <a16:creationId xmlns:a16="http://schemas.microsoft.com/office/drawing/2014/main" id="{AC306144-41EC-474E-BA28-D9BA7F29BE11}"/>
              </a:ext>
            </a:extLst>
          </p:cNvPr>
          <p:cNvSpPr>
            <a:spLocks noGrp="1"/>
          </p:cNvSpPr>
          <p:nvPr>
            <p:ph idx="1"/>
          </p:nvPr>
        </p:nvSpPr>
        <p:spPr/>
        <p:txBody>
          <a:bodyPr/>
          <a:lstStyle/>
          <a:p>
            <a:pPr marL="0" indent="0">
              <a:buNone/>
            </a:pPr>
            <a:r>
              <a:rPr lang="en-US" dirty="0"/>
              <a:t>Moves as far as possible until the solid line</a:t>
            </a:r>
          </a:p>
        </p:txBody>
      </p:sp>
      <p:sp>
        <p:nvSpPr>
          <p:cNvPr id="4" name="Footer Placeholder 3">
            <a:extLst>
              <a:ext uri="{FF2B5EF4-FFF2-40B4-BE49-F238E27FC236}">
                <a16:creationId xmlns:a16="http://schemas.microsoft.com/office/drawing/2014/main" id="{1212D65C-2655-43FB-8F38-95CF49C9FC0E}"/>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7" name="Picture 6">
            <a:extLst>
              <a:ext uri="{FF2B5EF4-FFF2-40B4-BE49-F238E27FC236}">
                <a16:creationId xmlns:a16="http://schemas.microsoft.com/office/drawing/2014/main" id="{3A564594-9B7E-4A0F-BA10-57CDF8A1517F}"/>
              </a:ext>
            </a:extLst>
          </p:cNvPr>
          <p:cNvPicPr>
            <a:picLocks noChangeAspect="1"/>
          </p:cNvPicPr>
          <p:nvPr/>
        </p:nvPicPr>
        <p:blipFill rotWithShape="1">
          <a:blip r:embed="rId2"/>
          <a:srcRect r="42110"/>
          <a:stretch/>
        </p:blipFill>
        <p:spPr>
          <a:xfrm>
            <a:off x="3054351" y="1268803"/>
            <a:ext cx="4952999" cy="5705084"/>
          </a:xfrm>
          <a:prstGeom prst="rect">
            <a:avLst/>
          </a:prstGeom>
        </p:spPr>
      </p:pic>
      <p:cxnSp>
        <p:nvCxnSpPr>
          <p:cNvPr id="8" name="Straight Connector 7">
            <a:extLst>
              <a:ext uri="{FF2B5EF4-FFF2-40B4-BE49-F238E27FC236}">
                <a16:creationId xmlns:a16="http://schemas.microsoft.com/office/drawing/2014/main" id="{2E277156-E01A-47A9-9892-B80CD48768A8}"/>
              </a:ext>
            </a:extLst>
          </p:cNvPr>
          <p:cNvCxnSpPr/>
          <p:nvPr/>
        </p:nvCxnSpPr>
        <p:spPr bwMode="auto">
          <a:xfrm>
            <a:off x="1708150" y="3273424"/>
            <a:ext cx="7086600" cy="0"/>
          </a:xfrm>
          <a:prstGeom prst="line">
            <a:avLst/>
          </a:prstGeom>
          <a:solidFill>
            <a:srgbClr val="00B8FF"/>
          </a:solidFill>
          <a:ln w="168275"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2599666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E836-820D-4785-A41B-2F8A5F8E7175}"/>
              </a:ext>
            </a:extLst>
          </p:cNvPr>
          <p:cNvSpPr>
            <a:spLocks noGrp="1"/>
          </p:cNvSpPr>
          <p:nvPr>
            <p:ph type="title"/>
          </p:nvPr>
        </p:nvSpPr>
        <p:spPr/>
        <p:txBody>
          <a:bodyPr/>
          <a:lstStyle/>
          <a:p>
            <a:r>
              <a:rPr lang="en-US" dirty="0"/>
              <a:t>Consumer enters</a:t>
            </a:r>
          </a:p>
        </p:txBody>
      </p:sp>
      <p:sp>
        <p:nvSpPr>
          <p:cNvPr id="3" name="Content Placeholder 2">
            <a:extLst>
              <a:ext uri="{FF2B5EF4-FFF2-40B4-BE49-F238E27FC236}">
                <a16:creationId xmlns:a16="http://schemas.microsoft.com/office/drawing/2014/main" id="{AC306144-41EC-474E-BA28-D9BA7F29BE11}"/>
              </a:ext>
            </a:extLst>
          </p:cNvPr>
          <p:cNvSpPr>
            <a:spLocks noGrp="1"/>
          </p:cNvSpPr>
          <p:nvPr>
            <p:ph idx="1"/>
          </p:nvPr>
        </p:nvSpPr>
        <p:spPr/>
        <p:txBody>
          <a:bodyPr/>
          <a:lstStyle/>
          <a:p>
            <a:pPr marL="0" indent="0">
              <a:buNone/>
            </a:pPr>
            <a:r>
              <a:rPr lang="en-US" dirty="0"/>
              <a:t>Moves as far as possible past the solid line and until the dashed line</a:t>
            </a:r>
          </a:p>
        </p:txBody>
      </p:sp>
      <p:sp>
        <p:nvSpPr>
          <p:cNvPr id="4" name="Footer Placeholder 3">
            <a:extLst>
              <a:ext uri="{FF2B5EF4-FFF2-40B4-BE49-F238E27FC236}">
                <a16:creationId xmlns:a16="http://schemas.microsoft.com/office/drawing/2014/main" id="{1212D65C-2655-43FB-8F38-95CF49C9FC0E}"/>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7" name="Picture 6">
            <a:extLst>
              <a:ext uri="{FF2B5EF4-FFF2-40B4-BE49-F238E27FC236}">
                <a16:creationId xmlns:a16="http://schemas.microsoft.com/office/drawing/2014/main" id="{3A564594-9B7E-4A0F-BA10-57CDF8A1517F}"/>
              </a:ext>
            </a:extLst>
          </p:cNvPr>
          <p:cNvPicPr>
            <a:picLocks noChangeAspect="1"/>
          </p:cNvPicPr>
          <p:nvPr/>
        </p:nvPicPr>
        <p:blipFill rotWithShape="1">
          <a:blip r:embed="rId2"/>
          <a:srcRect r="42110"/>
          <a:stretch/>
        </p:blipFill>
        <p:spPr>
          <a:xfrm>
            <a:off x="3054351" y="1268803"/>
            <a:ext cx="4952999" cy="5705084"/>
          </a:xfrm>
          <a:prstGeom prst="rect">
            <a:avLst/>
          </a:prstGeom>
        </p:spPr>
      </p:pic>
      <p:cxnSp>
        <p:nvCxnSpPr>
          <p:cNvPr id="9" name="Straight Connector 8">
            <a:extLst>
              <a:ext uri="{FF2B5EF4-FFF2-40B4-BE49-F238E27FC236}">
                <a16:creationId xmlns:a16="http://schemas.microsoft.com/office/drawing/2014/main" id="{F77FB67C-6353-427A-88B7-844A4642C4B5}"/>
              </a:ext>
            </a:extLst>
          </p:cNvPr>
          <p:cNvCxnSpPr/>
          <p:nvPr/>
        </p:nvCxnSpPr>
        <p:spPr bwMode="auto">
          <a:xfrm>
            <a:off x="1765300" y="5489574"/>
            <a:ext cx="7086600" cy="0"/>
          </a:xfrm>
          <a:prstGeom prst="line">
            <a:avLst/>
          </a:prstGeom>
          <a:solidFill>
            <a:srgbClr val="00B8FF"/>
          </a:solidFill>
          <a:ln w="168275" cap="flat" cmpd="sng" algn="ctr">
            <a:solidFill>
              <a:srgbClr val="FF33CC"/>
            </a:solidFill>
            <a:prstDash val="dash"/>
            <a:round/>
            <a:headEnd type="none" w="med" len="med"/>
            <a:tailEnd type="none" w="med" len="med"/>
          </a:ln>
          <a:effectLst/>
        </p:spPr>
      </p:cxnSp>
      <p:cxnSp>
        <p:nvCxnSpPr>
          <p:cNvPr id="10" name="Straight Connector 9">
            <a:extLst>
              <a:ext uri="{FF2B5EF4-FFF2-40B4-BE49-F238E27FC236}">
                <a16:creationId xmlns:a16="http://schemas.microsoft.com/office/drawing/2014/main" id="{8CB16EF9-04E9-4DFB-AE8A-5C1958DD682C}"/>
              </a:ext>
            </a:extLst>
          </p:cNvPr>
          <p:cNvCxnSpPr/>
          <p:nvPr/>
        </p:nvCxnSpPr>
        <p:spPr bwMode="auto">
          <a:xfrm>
            <a:off x="1708150" y="3273424"/>
            <a:ext cx="7086600" cy="0"/>
          </a:xfrm>
          <a:prstGeom prst="line">
            <a:avLst/>
          </a:prstGeom>
          <a:solidFill>
            <a:srgbClr val="00B8FF"/>
          </a:solidFill>
          <a:ln w="168275" cap="flat" cmpd="sng" algn="ctr">
            <a:solidFill>
              <a:srgbClr val="FF33CC"/>
            </a:solidFill>
            <a:prstDash val="solid"/>
            <a:round/>
            <a:headEnd type="none" w="med" len="med"/>
            <a:tailEnd type="none" w="med" len="med"/>
          </a:ln>
          <a:effectLst/>
        </p:spPr>
      </p:cxnSp>
    </p:spTree>
    <p:extLst>
      <p:ext uri="{BB962C8B-B14F-4D97-AF65-F5344CB8AC3E}">
        <p14:creationId xmlns:p14="http://schemas.microsoft.com/office/powerpoint/2010/main" val="334782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E836-820D-4785-A41B-2F8A5F8E7175}"/>
              </a:ext>
            </a:extLst>
          </p:cNvPr>
          <p:cNvSpPr>
            <a:spLocks noGrp="1"/>
          </p:cNvSpPr>
          <p:nvPr>
            <p:ph type="title"/>
          </p:nvPr>
        </p:nvSpPr>
        <p:spPr/>
        <p:txBody>
          <a:bodyPr/>
          <a:lstStyle/>
          <a:p>
            <a:r>
              <a:rPr lang="en-US" dirty="0"/>
              <a:t>Consumer leaves</a:t>
            </a:r>
          </a:p>
        </p:txBody>
      </p:sp>
      <p:sp>
        <p:nvSpPr>
          <p:cNvPr id="3" name="Content Placeholder 2">
            <a:extLst>
              <a:ext uri="{FF2B5EF4-FFF2-40B4-BE49-F238E27FC236}">
                <a16:creationId xmlns:a16="http://schemas.microsoft.com/office/drawing/2014/main" id="{AC306144-41EC-474E-BA28-D9BA7F29BE11}"/>
              </a:ext>
            </a:extLst>
          </p:cNvPr>
          <p:cNvSpPr>
            <a:spLocks noGrp="1"/>
          </p:cNvSpPr>
          <p:nvPr>
            <p:ph idx="1"/>
          </p:nvPr>
        </p:nvSpPr>
        <p:spPr/>
        <p:txBody>
          <a:bodyPr/>
          <a:lstStyle/>
          <a:p>
            <a:pPr marL="0" indent="0">
              <a:buNone/>
            </a:pPr>
            <a:r>
              <a:rPr lang="en-US" dirty="0"/>
              <a:t>Moves as far as possible past the dashed line and until the dotted line</a:t>
            </a:r>
          </a:p>
        </p:txBody>
      </p:sp>
      <p:sp>
        <p:nvSpPr>
          <p:cNvPr id="4" name="Footer Placeholder 3">
            <a:extLst>
              <a:ext uri="{FF2B5EF4-FFF2-40B4-BE49-F238E27FC236}">
                <a16:creationId xmlns:a16="http://schemas.microsoft.com/office/drawing/2014/main" id="{1212D65C-2655-43FB-8F38-95CF49C9FC0E}"/>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7" name="Picture 6">
            <a:extLst>
              <a:ext uri="{FF2B5EF4-FFF2-40B4-BE49-F238E27FC236}">
                <a16:creationId xmlns:a16="http://schemas.microsoft.com/office/drawing/2014/main" id="{3A564594-9B7E-4A0F-BA10-57CDF8A1517F}"/>
              </a:ext>
            </a:extLst>
          </p:cNvPr>
          <p:cNvPicPr>
            <a:picLocks noChangeAspect="1"/>
          </p:cNvPicPr>
          <p:nvPr/>
        </p:nvPicPr>
        <p:blipFill rotWithShape="1">
          <a:blip r:embed="rId2"/>
          <a:srcRect r="42110"/>
          <a:stretch/>
        </p:blipFill>
        <p:spPr>
          <a:xfrm>
            <a:off x="3054351" y="1268803"/>
            <a:ext cx="4952999" cy="5705084"/>
          </a:xfrm>
          <a:prstGeom prst="rect">
            <a:avLst/>
          </a:prstGeom>
        </p:spPr>
      </p:pic>
      <p:cxnSp>
        <p:nvCxnSpPr>
          <p:cNvPr id="9" name="Straight Connector 8">
            <a:extLst>
              <a:ext uri="{FF2B5EF4-FFF2-40B4-BE49-F238E27FC236}">
                <a16:creationId xmlns:a16="http://schemas.microsoft.com/office/drawing/2014/main" id="{F77FB67C-6353-427A-88B7-844A4642C4B5}"/>
              </a:ext>
            </a:extLst>
          </p:cNvPr>
          <p:cNvCxnSpPr/>
          <p:nvPr/>
        </p:nvCxnSpPr>
        <p:spPr bwMode="auto">
          <a:xfrm>
            <a:off x="1708150" y="7002461"/>
            <a:ext cx="7086600" cy="0"/>
          </a:xfrm>
          <a:prstGeom prst="line">
            <a:avLst/>
          </a:prstGeom>
          <a:solidFill>
            <a:srgbClr val="00B8FF"/>
          </a:solidFill>
          <a:ln w="168275" cap="flat" cmpd="sng" algn="ctr">
            <a:solidFill>
              <a:srgbClr val="FF33CC"/>
            </a:solidFill>
            <a:prstDash val="sysDot"/>
            <a:round/>
            <a:headEnd type="none" w="med" len="med"/>
            <a:tailEnd type="none" w="med" len="med"/>
          </a:ln>
          <a:effectLst/>
        </p:spPr>
      </p:cxnSp>
    </p:spTree>
    <p:extLst>
      <p:ext uri="{BB962C8B-B14F-4D97-AF65-F5344CB8AC3E}">
        <p14:creationId xmlns:p14="http://schemas.microsoft.com/office/powerpoint/2010/main" val="265139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deadlines</a:t>
            </a:r>
          </a:p>
          <a:p>
            <a:pPr lvl="1"/>
            <a:r>
              <a:rPr lang="en-US" dirty="0"/>
              <a:t>Homework 3 is due next Monday 2/7</a:t>
            </a:r>
          </a:p>
          <a:p>
            <a:pPr lvl="1"/>
            <a:r>
              <a:rPr lang="en-US" dirty="0"/>
              <a:t>Lab 1 is due on 2/4</a:t>
            </a:r>
          </a:p>
          <a:p>
            <a:pPr lvl="1"/>
            <a:r>
              <a:rPr lang="en-US" dirty="0"/>
              <a:t>Project 1 due on 2/18</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 1550 – Operating Systems – Sherif Khattab</a:t>
            </a:r>
            <a:endParaRPr lang="en-GB" dirty="0"/>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DFBB-8341-48AB-8B22-8C67D3A19037}"/>
              </a:ext>
            </a:extLst>
          </p:cNvPr>
          <p:cNvSpPr>
            <a:spLocks noGrp="1"/>
          </p:cNvSpPr>
          <p:nvPr>
            <p:ph type="title"/>
          </p:nvPr>
        </p:nvSpPr>
        <p:spPr/>
        <p:txBody>
          <a:bodyPr/>
          <a:lstStyle/>
          <a:p>
            <a:r>
              <a:rPr lang="en-US" dirty="0"/>
              <a:t>Tracing</a:t>
            </a:r>
          </a:p>
        </p:txBody>
      </p:sp>
      <p:sp>
        <p:nvSpPr>
          <p:cNvPr id="3" name="Content Placeholder 2">
            <a:extLst>
              <a:ext uri="{FF2B5EF4-FFF2-40B4-BE49-F238E27FC236}">
                <a16:creationId xmlns:a16="http://schemas.microsoft.com/office/drawing/2014/main" id="{09686CB7-BED0-4A7B-85DD-9489426BE699}"/>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Given a sequence of events, is the sequence </a:t>
            </a:r>
            <a:r>
              <a:rPr lang="en-US" i="1" dirty="0"/>
              <a:t>feasible</a:t>
            </a:r>
            <a:r>
              <a:rPr lang="en-US" dirty="0"/>
              <a:t>? If yes, what is the </a:t>
            </a:r>
            <a:r>
              <a:rPr lang="en-US" i="1" dirty="0"/>
              <a:t>system state </a:t>
            </a:r>
            <a:r>
              <a:rPr lang="en-US" dirty="0"/>
              <a:t>at the end of the sequence?</a:t>
            </a:r>
          </a:p>
        </p:txBody>
      </p:sp>
      <p:sp>
        <p:nvSpPr>
          <p:cNvPr id="4" name="Footer Placeholder 3">
            <a:extLst>
              <a:ext uri="{FF2B5EF4-FFF2-40B4-BE49-F238E27FC236}">
                <a16:creationId xmlns:a16="http://schemas.microsoft.com/office/drawing/2014/main" id="{CD111E74-3560-4F96-BA00-5047D29EF0E5}"/>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285442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8C80-9752-489A-96C6-3BDA49F96BA5}"/>
              </a:ext>
            </a:extLst>
          </p:cNvPr>
          <p:cNvSpPr>
            <a:spLocks noGrp="1"/>
          </p:cNvSpPr>
          <p:nvPr>
            <p:ph type="title"/>
          </p:nvPr>
        </p:nvSpPr>
        <p:spPr/>
        <p:txBody>
          <a:bodyPr/>
          <a:lstStyle/>
          <a:p>
            <a:r>
              <a:rPr lang="en-US" dirty="0"/>
              <a:t>System State</a:t>
            </a:r>
          </a:p>
        </p:txBody>
      </p:sp>
      <p:sp>
        <p:nvSpPr>
          <p:cNvPr id="3" name="Content Placeholder 2">
            <a:extLst>
              <a:ext uri="{FF2B5EF4-FFF2-40B4-BE49-F238E27FC236}">
                <a16:creationId xmlns:a16="http://schemas.microsoft.com/office/drawing/2014/main" id="{76F900B7-8E4F-45CD-B68B-31C09CD4B0F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DAA3A75-9B14-45A5-B987-4DE861CECB68}"/>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6" name="Picture 5">
            <a:extLst>
              <a:ext uri="{FF2B5EF4-FFF2-40B4-BE49-F238E27FC236}">
                <a16:creationId xmlns:a16="http://schemas.microsoft.com/office/drawing/2014/main" id="{93890FAD-C5DA-4BA8-A382-AA8473BE13A2}"/>
              </a:ext>
            </a:extLst>
          </p:cNvPr>
          <p:cNvPicPr>
            <a:picLocks noChangeAspect="1"/>
          </p:cNvPicPr>
          <p:nvPr/>
        </p:nvPicPr>
        <p:blipFill rotWithShape="1">
          <a:blip r:embed="rId2"/>
          <a:srcRect r="33418"/>
          <a:stretch/>
        </p:blipFill>
        <p:spPr>
          <a:xfrm>
            <a:off x="2533651" y="1223819"/>
            <a:ext cx="5551453" cy="5559568"/>
          </a:xfrm>
          <a:prstGeom prst="rect">
            <a:avLst/>
          </a:prstGeom>
        </p:spPr>
      </p:pic>
    </p:spTree>
    <p:extLst>
      <p:ext uri="{BB962C8B-B14F-4D97-AF65-F5344CB8AC3E}">
        <p14:creationId xmlns:p14="http://schemas.microsoft.com/office/powerpoint/2010/main" val="1152463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B378-A753-4CCB-89FE-6DAD38ED8E85}"/>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EBDD31A5-87B1-497C-90D9-FC4C87CECA08}"/>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6534450E-7531-4FD0-BFB5-D0E79CE9E684}"/>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6" name="Picture 5">
            <a:extLst>
              <a:ext uri="{FF2B5EF4-FFF2-40B4-BE49-F238E27FC236}">
                <a16:creationId xmlns:a16="http://schemas.microsoft.com/office/drawing/2014/main" id="{5F419EDE-39A7-4442-9116-22274F6EE138}"/>
              </a:ext>
            </a:extLst>
          </p:cNvPr>
          <p:cNvPicPr>
            <a:picLocks noChangeAspect="1"/>
          </p:cNvPicPr>
          <p:nvPr/>
        </p:nvPicPr>
        <p:blipFill rotWithShape="1">
          <a:blip r:embed="rId2"/>
          <a:srcRect r="40976"/>
          <a:stretch/>
        </p:blipFill>
        <p:spPr>
          <a:xfrm>
            <a:off x="2641601" y="928502"/>
            <a:ext cx="5415840" cy="6118368"/>
          </a:xfrm>
          <a:prstGeom prst="rect">
            <a:avLst/>
          </a:prstGeom>
        </p:spPr>
      </p:pic>
    </p:spTree>
    <p:extLst>
      <p:ext uri="{BB962C8B-B14F-4D97-AF65-F5344CB8AC3E}">
        <p14:creationId xmlns:p14="http://schemas.microsoft.com/office/powerpoint/2010/main" val="2365725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Initial state</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20" name="Picture 19">
            <a:extLst>
              <a:ext uri="{FF2B5EF4-FFF2-40B4-BE49-F238E27FC236}">
                <a16:creationId xmlns:a16="http://schemas.microsoft.com/office/drawing/2014/main" id="{0153B2AE-919C-46F7-81D9-CB1189D06362}"/>
              </a:ext>
            </a:extLst>
          </p:cNvPr>
          <p:cNvPicPr>
            <a:picLocks noChangeAspect="1"/>
          </p:cNvPicPr>
          <p:nvPr/>
        </p:nvPicPr>
        <p:blipFill rotWithShape="1">
          <a:blip r:embed="rId3"/>
          <a:srcRect r="40976"/>
          <a:stretch/>
        </p:blipFill>
        <p:spPr>
          <a:xfrm>
            <a:off x="8045955" y="782494"/>
            <a:ext cx="2050341" cy="2316306"/>
          </a:xfrm>
          <a:prstGeom prst="rect">
            <a:avLst/>
          </a:prstGeom>
        </p:spPr>
      </p:pic>
    </p:spTree>
    <p:extLst>
      <p:ext uri="{BB962C8B-B14F-4D97-AF65-F5344CB8AC3E}">
        <p14:creationId xmlns:p14="http://schemas.microsoft.com/office/powerpoint/2010/main" val="1489403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137584" y="2622550"/>
            <a:ext cx="2670704" cy="2429019"/>
            <a:chOff x="137584" y="2622550"/>
            <a:chExt cx="267070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37584" y="2622550"/>
              <a:ext cx="2670704" cy="2429019"/>
              <a:chOff x="1714500"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14500" y="3756024"/>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2</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cxnSp>
        <p:nvCxnSpPr>
          <p:cNvPr id="28" name="Straight Arrow Connector 27">
            <a:extLst>
              <a:ext uri="{FF2B5EF4-FFF2-40B4-BE49-F238E27FC236}">
                <a16:creationId xmlns:a16="http://schemas.microsoft.com/office/drawing/2014/main" id="{68A65694-0484-4A46-96DF-E54D3571C9C5}"/>
              </a:ext>
            </a:extLst>
          </p:cNvPr>
          <p:cNvCxnSpPr/>
          <p:nvPr/>
        </p:nvCxnSpPr>
        <p:spPr bwMode="auto">
          <a:xfrm>
            <a:off x="137584" y="2622550"/>
            <a:ext cx="0" cy="98699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pic>
        <p:nvPicPr>
          <p:cNvPr id="29" name="Picture 28">
            <a:extLst>
              <a:ext uri="{FF2B5EF4-FFF2-40B4-BE49-F238E27FC236}">
                <a16:creationId xmlns:a16="http://schemas.microsoft.com/office/drawing/2014/main" id="{DAC0CEB8-E210-43E0-A203-9EC4075565A4}"/>
              </a:ext>
            </a:extLst>
          </p:cNvPr>
          <p:cNvPicPr>
            <a:picLocks noChangeAspect="1"/>
          </p:cNvPicPr>
          <p:nvPr/>
        </p:nvPicPr>
        <p:blipFill rotWithShape="1">
          <a:blip r:embed="rId4"/>
          <a:srcRect r="40976"/>
          <a:stretch/>
        </p:blipFill>
        <p:spPr>
          <a:xfrm>
            <a:off x="8045955" y="782494"/>
            <a:ext cx="2050341" cy="2316306"/>
          </a:xfrm>
          <a:prstGeom prst="rect">
            <a:avLst/>
          </a:prstGeom>
        </p:spPr>
      </p:pic>
    </p:spTree>
    <p:extLst>
      <p:ext uri="{BB962C8B-B14F-4D97-AF65-F5344CB8AC3E}">
        <p14:creationId xmlns:p14="http://schemas.microsoft.com/office/powerpoint/2010/main" val="2228085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137584" y="2622550"/>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2</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cxnSp>
        <p:nvCxnSpPr>
          <p:cNvPr id="17" name="Straight Arrow Connector 16">
            <a:extLst>
              <a:ext uri="{FF2B5EF4-FFF2-40B4-BE49-F238E27FC236}">
                <a16:creationId xmlns:a16="http://schemas.microsoft.com/office/drawing/2014/main" id="{564966B2-6D59-4387-B3BF-D23B800BF0FC}"/>
              </a:ext>
            </a:extLst>
          </p:cNvPr>
          <p:cNvCxnSpPr>
            <a:cxnSpLocks/>
          </p:cNvCxnSpPr>
          <p:nvPr/>
        </p:nvCxnSpPr>
        <p:spPr bwMode="auto">
          <a:xfrm>
            <a:off x="137584" y="2622550"/>
            <a:ext cx="0" cy="181249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grpSp>
        <p:nvGrpSpPr>
          <p:cNvPr id="15" name="Group 14">
            <a:extLst>
              <a:ext uri="{FF2B5EF4-FFF2-40B4-BE49-F238E27FC236}">
                <a16:creationId xmlns:a16="http://schemas.microsoft.com/office/drawing/2014/main" id="{FF820DEA-5355-4F49-AF45-8DD9D95EBF0E}"/>
              </a:ext>
            </a:extLst>
          </p:cNvPr>
          <p:cNvGrpSpPr/>
          <p:nvPr/>
        </p:nvGrpSpPr>
        <p:grpSpPr>
          <a:xfrm>
            <a:off x="2428400" y="4205170"/>
            <a:ext cx="811080" cy="353880"/>
            <a:chOff x="2428400" y="4205170"/>
            <a:chExt cx="811080" cy="35388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759FAB6-908E-4E90-AEB1-FA4EBDD0955D}"/>
                    </a:ext>
                  </a:extLst>
                </p14:cNvPr>
                <p14:cNvContentPartPr/>
                <p14:nvPr/>
              </p14:nvContentPartPr>
              <p14:xfrm>
                <a:off x="2428400" y="4313530"/>
                <a:ext cx="536040" cy="130320"/>
              </p14:xfrm>
            </p:contentPart>
          </mc:Choice>
          <mc:Fallback xmlns="">
            <p:pic>
              <p:nvPicPr>
                <p:cNvPr id="6" name="Ink 5">
                  <a:extLst>
                    <a:ext uri="{FF2B5EF4-FFF2-40B4-BE49-F238E27FC236}">
                      <a16:creationId xmlns:a16="http://schemas.microsoft.com/office/drawing/2014/main" id="{D759FAB6-908E-4E90-AEB1-FA4EBDD0955D}"/>
                    </a:ext>
                  </a:extLst>
                </p:cNvPr>
                <p:cNvPicPr/>
                <p:nvPr/>
              </p:nvPicPr>
              <p:blipFill>
                <a:blip r:embed="rId5"/>
                <a:stretch>
                  <a:fillRect/>
                </a:stretch>
              </p:blipFill>
              <p:spPr>
                <a:xfrm>
                  <a:off x="2410400" y="4295530"/>
                  <a:ext cx="57168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0B6923D-0A34-4FBA-B585-F6EFAA89513F}"/>
                    </a:ext>
                  </a:extLst>
                </p14:cNvPr>
                <p14:cNvContentPartPr/>
                <p14:nvPr/>
              </p14:nvContentPartPr>
              <p14:xfrm>
                <a:off x="3060560" y="4272490"/>
                <a:ext cx="12600" cy="187560"/>
              </p14:xfrm>
            </p:contentPart>
          </mc:Choice>
          <mc:Fallback xmlns="">
            <p:pic>
              <p:nvPicPr>
                <p:cNvPr id="7" name="Ink 6">
                  <a:extLst>
                    <a:ext uri="{FF2B5EF4-FFF2-40B4-BE49-F238E27FC236}">
                      <a16:creationId xmlns:a16="http://schemas.microsoft.com/office/drawing/2014/main" id="{10B6923D-0A34-4FBA-B585-F6EFAA89513F}"/>
                    </a:ext>
                  </a:extLst>
                </p:cNvPr>
                <p:cNvPicPr/>
                <p:nvPr/>
              </p:nvPicPr>
              <p:blipFill>
                <a:blip r:embed="rId7"/>
                <a:stretch>
                  <a:fillRect/>
                </a:stretch>
              </p:blipFill>
              <p:spPr>
                <a:xfrm>
                  <a:off x="3042560" y="4254490"/>
                  <a:ext cx="482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561D8D4-F08F-45EB-AEE1-3737B639582F}"/>
                    </a:ext>
                  </a:extLst>
                </p14:cNvPr>
                <p14:cNvContentPartPr/>
                <p14:nvPr/>
              </p14:nvContentPartPr>
              <p14:xfrm>
                <a:off x="3047600" y="4205170"/>
                <a:ext cx="151200" cy="93240"/>
              </p14:xfrm>
            </p:contentPart>
          </mc:Choice>
          <mc:Fallback xmlns="">
            <p:pic>
              <p:nvPicPr>
                <p:cNvPr id="8" name="Ink 7">
                  <a:extLst>
                    <a:ext uri="{FF2B5EF4-FFF2-40B4-BE49-F238E27FC236}">
                      <a16:creationId xmlns:a16="http://schemas.microsoft.com/office/drawing/2014/main" id="{F561D8D4-F08F-45EB-AEE1-3737B639582F}"/>
                    </a:ext>
                  </a:extLst>
                </p:cNvPr>
                <p:cNvPicPr/>
                <p:nvPr/>
              </p:nvPicPr>
              <p:blipFill>
                <a:blip r:embed="rId9"/>
                <a:stretch>
                  <a:fillRect/>
                </a:stretch>
              </p:blipFill>
              <p:spPr>
                <a:xfrm>
                  <a:off x="3029600" y="4187170"/>
                  <a:ext cx="1868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531AA643-6D5D-4D1D-A574-E23953596DBE}"/>
                    </a:ext>
                  </a:extLst>
                </p14:cNvPr>
                <p14:cNvContentPartPr/>
                <p14:nvPr/>
              </p14:nvContentPartPr>
              <p14:xfrm>
                <a:off x="3165320" y="4451050"/>
                <a:ext cx="74160" cy="108000"/>
              </p14:xfrm>
            </p:contentPart>
          </mc:Choice>
          <mc:Fallback xmlns="">
            <p:pic>
              <p:nvPicPr>
                <p:cNvPr id="14" name="Ink 13">
                  <a:extLst>
                    <a:ext uri="{FF2B5EF4-FFF2-40B4-BE49-F238E27FC236}">
                      <a16:creationId xmlns:a16="http://schemas.microsoft.com/office/drawing/2014/main" id="{531AA643-6D5D-4D1D-A574-E23953596DBE}"/>
                    </a:ext>
                  </a:extLst>
                </p:cNvPr>
                <p:cNvPicPr/>
                <p:nvPr/>
              </p:nvPicPr>
              <p:blipFill>
                <a:blip r:embed="rId11"/>
                <a:stretch>
                  <a:fillRect/>
                </a:stretch>
              </p:blipFill>
              <p:spPr>
                <a:xfrm>
                  <a:off x="3147320" y="4433050"/>
                  <a:ext cx="109800" cy="143640"/>
                </a:xfrm>
                <a:prstGeom prst="rect">
                  <a:avLst/>
                </a:prstGeom>
              </p:spPr>
            </p:pic>
          </mc:Fallback>
        </mc:AlternateContent>
      </p:grpSp>
      <p:pic>
        <p:nvPicPr>
          <p:cNvPr id="28" name="Picture 27">
            <a:extLst>
              <a:ext uri="{FF2B5EF4-FFF2-40B4-BE49-F238E27FC236}">
                <a16:creationId xmlns:a16="http://schemas.microsoft.com/office/drawing/2014/main" id="{3E839D69-FF70-4D35-8B92-23AB243BE880}"/>
              </a:ext>
            </a:extLst>
          </p:cNvPr>
          <p:cNvPicPr>
            <a:picLocks noChangeAspect="1"/>
          </p:cNvPicPr>
          <p:nvPr/>
        </p:nvPicPr>
        <p:blipFill rotWithShape="1">
          <a:blip r:embed="rId5"/>
          <a:srcRect r="40976"/>
          <a:stretch/>
        </p:blipFill>
        <p:spPr>
          <a:xfrm>
            <a:off x="8045955" y="782494"/>
            <a:ext cx="2050341" cy="2316306"/>
          </a:xfrm>
          <a:prstGeom prst="rect">
            <a:avLst/>
          </a:prstGeom>
        </p:spPr>
      </p:pic>
    </p:spTree>
    <p:extLst>
      <p:ext uri="{BB962C8B-B14F-4D97-AF65-F5344CB8AC3E}">
        <p14:creationId xmlns:p14="http://schemas.microsoft.com/office/powerpoint/2010/main" val="328229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P1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137584" y="2622550"/>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xmlns="">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xmlns="">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xmlns="">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xmlns="">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xmlns="">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xmlns="">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p:grpSp>
        <p:nvGrpSpPr>
          <p:cNvPr id="32" name="Group 31">
            <a:extLst>
              <a:ext uri="{FF2B5EF4-FFF2-40B4-BE49-F238E27FC236}">
                <a16:creationId xmlns:a16="http://schemas.microsoft.com/office/drawing/2014/main" id="{6082C39D-2BD8-4EB8-8056-982045A9CCE1}"/>
              </a:ext>
            </a:extLst>
          </p:cNvPr>
          <p:cNvGrpSpPr/>
          <p:nvPr/>
        </p:nvGrpSpPr>
        <p:grpSpPr>
          <a:xfrm>
            <a:off x="7716440" y="5845330"/>
            <a:ext cx="1257840" cy="808920"/>
            <a:chOff x="7716440" y="5845330"/>
            <a:chExt cx="1257840" cy="808920"/>
          </a:xfrm>
        </p:grpSpPr>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6723CF85-6DD0-49A7-8055-B097F1298365}"/>
                    </a:ext>
                  </a:extLst>
                </p14:cNvPr>
                <p14:cNvContentPartPr/>
                <p14:nvPr/>
              </p14:nvContentPartPr>
              <p14:xfrm>
                <a:off x="7768640" y="5845330"/>
                <a:ext cx="40320" cy="801360"/>
              </p14:xfrm>
            </p:contentPart>
          </mc:Choice>
          <mc:Fallback xmlns="">
            <p:pic>
              <p:nvPicPr>
                <p:cNvPr id="21" name="Ink 20">
                  <a:extLst>
                    <a:ext uri="{FF2B5EF4-FFF2-40B4-BE49-F238E27FC236}">
                      <a16:creationId xmlns:a16="http://schemas.microsoft.com/office/drawing/2014/main" id="{6723CF85-6DD0-49A7-8055-B097F1298365}"/>
                    </a:ext>
                  </a:extLst>
                </p:cNvPr>
                <p:cNvPicPr/>
                <p:nvPr/>
              </p:nvPicPr>
              <p:blipFill>
                <a:blip r:embed="rId17"/>
                <a:stretch>
                  <a:fillRect/>
                </a:stretch>
              </p:blipFill>
              <p:spPr>
                <a:xfrm>
                  <a:off x="7750640" y="5827330"/>
                  <a:ext cx="75960" cy="837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AF700704-7272-4F77-9FBE-CEB1A402FDED}"/>
                    </a:ext>
                  </a:extLst>
                </p14:cNvPr>
                <p14:cNvContentPartPr/>
                <p14:nvPr/>
              </p14:nvContentPartPr>
              <p14:xfrm>
                <a:off x="7716440" y="5856490"/>
                <a:ext cx="1257840" cy="797760"/>
              </p14:xfrm>
            </p:contentPart>
          </mc:Choice>
          <mc:Fallback xmlns="">
            <p:pic>
              <p:nvPicPr>
                <p:cNvPr id="28" name="Ink 27">
                  <a:extLst>
                    <a:ext uri="{FF2B5EF4-FFF2-40B4-BE49-F238E27FC236}">
                      <a16:creationId xmlns:a16="http://schemas.microsoft.com/office/drawing/2014/main" id="{AF700704-7272-4F77-9FBE-CEB1A402FDED}"/>
                    </a:ext>
                  </a:extLst>
                </p:cNvPr>
                <p:cNvPicPr/>
                <p:nvPr/>
              </p:nvPicPr>
              <p:blipFill>
                <a:blip r:embed="rId19"/>
                <a:stretch>
                  <a:fillRect/>
                </a:stretch>
              </p:blipFill>
              <p:spPr>
                <a:xfrm>
                  <a:off x="7698800" y="5838850"/>
                  <a:ext cx="1293480" cy="833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a:extLst>
                    <a:ext uri="{FF2B5EF4-FFF2-40B4-BE49-F238E27FC236}">
                      <a16:creationId xmlns:a16="http://schemas.microsoft.com/office/drawing/2014/main" id="{05EF2BF4-B476-427A-8514-BE20AEF91DF3}"/>
                    </a:ext>
                  </a:extLst>
                </p14:cNvPr>
                <p14:cNvContentPartPr/>
                <p14:nvPr/>
              </p14:nvContentPartPr>
              <p14:xfrm>
                <a:off x="8193800" y="6099130"/>
                <a:ext cx="34200" cy="331920"/>
              </p14:xfrm>
            </p:contentPart>
          </mc:Choice>
          <mc:Fallback xmlns="">
            <p:pic>
              <p:nvPicPr>
                <p:cNvPr id="29" name="Ink 28">
                  <a:extLst>
                    <a:ext uri="{FF2B5EF4-FFF2-40B4-BE49-F238E27FC236}">
                      <a16:creationId xmlns:a16="http://schemas.microsoft.com/office/drawing/2014/main" id="{05EF2BF4-B476-427A-8514-BE20AEF91DF3}"/>
                    </a:ext>
                  </a:extLst>
                </p:cNvPr>
                <p:cNvPicPr/>
                <p:nvPr/>
              </p:nvPicPr>
              <p:blipFill>
                <a:blip r:embed="rId21"/>
                <a:stretch>
                  <a:fillRect/>
                </a:stretch>
              </p:blipFill>
              <p:spPr>
                <a:xfrm>
                  <a:off x="8176160" y="6081490"/>
                  <a:ext cx="6984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B7AF6CC1-8E29-4274-9A65-B7FF0CF70F6B}"/>
                    </a:ext>
                  </a:extLst>
                </p14:cNvPr>
                <p14:cNvContentPartPr/>
                <p14:nvPr/>
              </p14:nvContentPartPr>
              <p14:xfrm>
                <a:off x="8147000" y="6029650"/>
                <a:ext cx="273240" cy="214920"/>
              </p14:xfrm>
            </p:contentPart>
          </mc:Choice>
          <mc:Fallback xmlns="">
            <p:pic>
              <p:nvPicPr>
                <p:cNvPr id="30" name="Ink 29">
                  <a:extLst>
                    <a:ext uri="{FF2B5EF4-FFF2-40B4-BE49-F238E27FC236}">
                      <a16:creationId xmlns:a16="http://schemas.microsoft.com/office/drawing/2014/main" id="{B7AF6CC1-8E29-4274-9A65-B7FF0CF70F6B}"/>
                    </a:ext>
                  </a:extLst>
                </p:cNvPr>
                <p:cNvPicPr/>
                <p:nvPr/>
              </p:nvPicPr>
              <p:blipFill>
                <a:blip r:embed="rId23"/>
                <a:stretch>
                  <a:fillRect/>
                </a:stretch>
              </p:blipFill>
              <p:spPr>
                <a:xfrm>
                  <a:off x="8129360" y="6012010"/>
                  <a:ext cx="3088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02A8F2CF-BA06-4781-B9AB-0D9A0F50CA75}"/>
                    </a:ext>
                  </a:extLst>
                </p14:cNvPr>
                <p14:cNvContentPartPr/>
                <p14:nvPr/>
              </p14:nvContentPartPr>
              <p14:xfrm>
                <a:off x="8409080" y="6303970"/>
                <a:ext cx="30960" cy="182880"/>
              </p14:xfrm>
            </p:contentPart>
          </mc:Choice>
          <mc:Fallback xmlns="">
            <p:pic>
              <p:nvPicPr>
                <p:cNvPr id="31" name="Ink 30">
                  <a:extLst>
                    <a:ext uri="{FF2B5EF4-FFF2-40B4-BE49-F238E27FC236}">
                      <a16:creationId xmlns:a16="http://schemas.microsoft.com/office/drawing/2014/main" id="{02A8F2CF-BA06-4781-B9AB-0D9A0F50CA75}"/>
                    </a:ext>
                  </a:extLst>
                </p:cNvPr>
                <p:cNvPicPr/>
                <p:nvPr/>
              </p:nvPicPr>
              <p:blipFill>
                <a:blip r:embed="rId25"/>
                <a:stretch>
                  <a:fillRect/>
                </a:stretch>
              </p:blipFill>
              <p:spPr>
                <a:xfrm>
                  <a:off x="8391440" y="6285970"/>
                  <a:ext cx="66600" cy="21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139520" y="3434410"/>
              <a:ext cx="447840" cy="101520"/>
            </p14:xfrm>
          </p:contentPart>
        </mc:Choice>
        <mc:Fallback xmlns="">
          <p:pic>
            <p:nvPicPr>
              <p:cNvPr id="33" name="Ink 32">
                <a:extLst>
                  <a:ext uri="{FF2B5EF4-FFF2-40B4-BE49-F238E27FC236}">
                    <a16:creationId xmlns:a16="http://schemas.microsoft.com/office/drawing/2014/main" id="{805FBCBD-98B2-4E9A-886C-04D87FF08214}"/>
                  </a:ext>
                </a:extLst>
              </p:cNvPr>
              <p:cNvPicPr/>
              <p:nvPr/>
            </p:nvPicPr>
            <p:blipFill>
              <a:blip r:embed="rId27"/>
              <a:stretch>
                <a:fillRect/>
              </a:stretch>
            </p:blipFill>
            <p:spPr>
              <a:xfrm>
                <a:off x="121520" y="3416410"/>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89480" y="3107890"/>
            <a:ext cx="123120" cy="237960"/>
            <a:chOff x="89480" y="3107890"/>
            <a:chExt cx="123120" cy="237960"/>
          </a:xfrm>
        </p:grpSpPr>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xmlns="">
            <p:pic>
              <p:nvPicPr>
                <p:cNvPr id="34" name="Ink 33">
                  <a:extLst>
                    <a:ext uri="{FF2B5EF4-FFF2-40B4-BE49-F238E27FC236}">
                      <a16:creationId xmlns:a16="http://schemas.microsoft.com/office/drawing/2014/main" id="{BA681BD5-26B1-4649-BE8A-F53BF989955F}"/>
                    </a:ext>
                  </a:extLst>
                </p:cNvPr>
                <p:cNvPicPr/>
                <p:nvPr/>
              </p:nvPicPr>
              <p:blipFill>
                <a:blip r:embed="rId29"/>
                <a:stretch>
                  <a:fillRect/>
                </a:stretch>
              </p:blipFill>
              <p:spPr>
                <a:xfrm>
                  <a:off x="71480" y="3146410"/>
                  <a:ext cx="56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xmlns="">
            <p:pic>
              <p:nvPicPr>
                <p:cNvPr id="35" name="Ink 34">
                  <a:extLst>
                    <a:ext uri="{FF2B5EF4-FFF2-40B4-BE49-F238E27FC236}">
                      <a16:creationId xmlns:a16="http://schemas.microsoft.com/office/drawing/2014/main" id="{0F5C8EFF-A5A1-43D4-B16E-8F4B0FA4139A}"/>
                    </a:ext>
                  </a:extLst>
                </p:cNvPr>
                <p:cNvPicPr/>
                <p:nvPr/>
              </p:nvPicPr>
              <p:blipFill>
                <a:blip r:embed="rId31"/>
                <a:stretch>
                  <a:fillRect/>
                </a:stretch>
              </p:blipFill>
              <p:spPr>
                <a:xfrm>
                  <a:off x="100280" y="3090250"/>
                  <a:ext cx="1303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xmlns="">
            <p:pic>
              <p:nvPicPr>
                <p:cNvPr id="36" name="Ink 35">
                  <a:extLst>
                    <a:ext uri="{FF2B5EF4-FFF2-40B4-BE49-F238E27FC236}">
                      <a16:creationId xmlns:a16="http://schemas.microsoft.com/office/drawing/2014/main" id="{CFE263D9-24E4-42AB-A444-89936397C1FF}"/>
                    </a:ext>
                  </a:extLst>
                </p:cNvPr>
                <p:cNvPicPr/>
                <p:nvPr/>
              </p:nvPicPr>
              <p:blipFill>
                <a:blip r:embed="rId33"/>
                <a:stretch>
                  <a:fillRect/>
                </a:stretch>
              </p:blipFill>
              <p:spPr>
                <a:xfrm>
                  <a:off x="152480" y="3273490"/>
                  <a:ext cx="52560" cy="90000"/>
                </a:xfrm>
                <a:prstGeom prst="rect">
                  <a:avLst/>
                </a:prstGeom>
              </p:spPr>
            </p:pic>
          </mc:Fallback>
        </mc:AlternateContent>
      </p:grpSp>
      <p:grpSp>
        <p:nvGrpSpPr>
          <p:cNvPr id="42" name="Group 41">
            <a:extLst>
              <a:ext uri="{FF2B5EF4-FFF2-40B4-BE49-F238E27FC236}">
                <a16:creationId xmlns:a16="http://schemas.microsoft.com/office/drawing/2014/main" id="{4F0DC406-8531-4961-9BA6-82050EB47D07}"/>
              </a:ext>
            </a:extLst>
          </p:cNvPr>
          <p:cNvGrpSpPr/>
          <p:nvPr/>
        </p:nvGrpSpPr>
        <p:grpSpPr>
          <a:xfrm>
            <a:off x="2381240" y="4089610"/>
            <a:ext cx="768240" cy="324000"/>
            <a:chOff x="2381240" y="4089610"/>
            <a:chExt cx="768240" cy="324000"/>
          </a:xfrm>
        </p:grpSpPr>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EBD8C7D6-52F2-4A23-A6A1-B21C8296514E}"/>
                    </a:ext>
                  </a:extLst>
                </p14:cNvPr>
                <p14:cNvContentPartPr/>
                <p14:nvPr/>
              </p14:nvContentPartPr>
              <p14:xfrm>
                <a:off x="2381240" y="4226410"/>
                <a:ext cx="480240" cy="145800"/>
              </p14:xfrm>
            </p:contentPart>
          </mc:Choice>
          <mc:Fallback xmlns="">
            <p:pic>
              <p:nvPicPr>
                <p:cNvPr id="38" name="Ink 37">
                  <a:extLst>
                    <a:ext uri="{FF2B5EF4-FFF2-40B4-BE49-F238E27FC236}">
                      <a16:creationId xmlns:a16="http://schemas.microsoft.com/office/drawing/2014/main" id="{EBD8C7D6-52F2-4A23-A6A1-B21C8296514E}"/>
                    </a:ext>
                  </a:extLst>
                </p:cNvPr>
                <p:cNvPicPr/>
                <p:nvPr/>
              </p:nvPicPr>
              <p:blipFill>
                <a:blip r:embed="rId35"/>
                <a:stretch>
                  <a:fillRect/>
                </a:stretch>
              </p:blipFill>
              <p:spPr>
                <a:xfrm>
                  <a:off x="2363240" y="4208770"/>
                  <a:ext cx="5158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11EB6810-21AF-469C-AB94-EC4131BFED0C}"/>
                    </a:ext>
                  </a:extLst>
                </p14:cNvPr>
                <p14:cNvContentPartPr/>
                <p14:nvPr/>
              </p14:nvContentPartPr>
              <p14:xfrm>
                <a:off x="2929880" y="4116610"/>
                <a:ext cx="57240" cy="239760"/>
              </p14:xfrm>
            </p:contentPart>
          </mc:Choice>
          <mc:Fallback xmlns="">
            <p:pic>
              <p:nvPicPr>
                <p:cNvPr id="39" name="Ink 38">
                  <a:extLst>
                    <a:ext uri="{FF2B5EF4-FFF2-40B4-BE49-F238E27FC236}">
                      <a16:creationId xmlns:a16="http://schemas.microsoft.com/office/drawing/2014/main" id="{11EB6810-21AF-469C-AB94-EC4131BFED0C}"/>
                    </a:ext>
                  </a:extLst>
                </p:cNvPr>
                <p:cNvPicPr/>
                <p:nvPr/>
              </p:nvPicPr>
              <p:blipFill>
                <a:blip r:embed="rId37"/>
                <a:stretch>
                  <a:fillRect/>
                </a:stretch>
              </p:blipFill>
              <p:spPr>
                <a:xfrm>
                  <a:off x="2911880" y="4098970"/>
                  <a:ext cx="9288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702E82DF-3B51-4365-A493-1A9FAACB5803}"/>
                    </a:ext>
                  </a:extLst>
                </p14:cNvPr>
                <p14:cNvContentPartPr/>
                <p14:nvPr/>
              </p14:nvContentPartPr>
              <p14:xfrm>
                <a:off x="2908640" y="4089610"/>
                <a:ext cx="141840" cy="131760"/>
              </p14:xfrm>
            </p:contentPart>
          </mc:Choice>
          <mc:Fallback xmlns="">
            <p:pic>
              <p:nvPicPr>
                <p:cNvPr id="40" name="Ink 39">
                  <a:extLst>
                    <a:ext uri="{FF2B5EF4-FFF2-40B4-BE49-F238E27FC236}">
                      <a16:creationId xmlns:a16="http://schemas.microsoft.com/office/drawing/2014/main" id="{702E82DF-3B51-4365-A493-1A9FAACB5803}"/>
                    </a:ext>
                  </a:extLst>
                </p:cNvPr>
                <p:cNvPicPr/>
                <p:nvPr/>
              </p:nvPicPr>
              <p:blipFill>
                <a:blip r:embed="rId39"/>
                <a:stretch>
                  <a:fillRect/>
                </a:stretch>
              </p:blipFill>
              <p:spPr>
                <a:xfrm>
                  <a:off x="2890640" y="4071610"/>
                  <a:ext cx="1774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1187C636-FBE9-4443-8013-F67F1D677564}"/>
                    </a:ext>
                  </a:extLst>
                </p14:cNvPr>
                <p14:cNvContentPartPr/>
                <p14:nvPr/>
              </p14:nvContentPartPr>
              <p14:xfrm>
                <a:off x="3037160" y="4339810"/>
                <a:ext cx="112320" cy="73800"/>
              </p14:xfrm>
            </p:contentPart>
          </mc:Choice>
          <mc:Fallback xmlns="">
            <p:pic>
              <p:nvPicPr>
                <p:cNvPr id="41" name="Ink 40">
                  <a:extLst>
                    <a:ext uri="{FF2B5EF4-FFF2-40B4-BE49-F238E27FC236}">
                      <a16:creationId xmlns:a16="http://schemas.microsoft.com/office/drawing/2014/main" id="{1187C636-FBE9-4443-8013-F67F1D677564}"/>
                    </a:ext>
                  </a:extLst>
                </p:cNvPr>
                <p:cNvPicPr/>
                <p:nvPr/>
              </p:nvPicPr>
              <p:blipFill>
                <a:blip r:embed="rId41"/>
                <a:stretch>
                  <a:fillRect/>
                </a:stretch>
              </p:blipFill>
              <p:spPr>
                <a:xfrm>
                  <a:off x="3019160" y="4322170"/>
                  <a:ext cx="147960" cy="109440"/>
                </a:xfrm>
                <a:prstGeom prst="rect">
                  <a:avLst/>
                </a:prstGeom>
              </p:spPr>
            </p:pic>
          </mc:Fallback>
        </mc:AlternateContent>
      </p:grpSp>
      <p:pic>
        <p:nvPicPr>
          <p:cNvPr id="43" name="Picture 42">
            <a:extLst>
              <a:ext uri="{FF2B5EF4-FFF2-40B4-BE49-F238E27FC236}">
                <a16:creationId xmlns:a16="http://schemas.microsoft.com/office/drawing/2014/main" id="{B2A474E8-C7C1-4768-AA47-24843AE5D8B2}"/>
              </a:ext>
            </a:extLst>
          </p:cNvPr>
          <p:cNvPicPr>
            <a:picLocks noChangeAspect="1"/>
          </p:cNvPicPr>
          <p:nvPr/>
        </p:nvPicPr>
        <p:blipFill rotWithShape="1">
          <a:blip r:embed="rId42"/>
          <a:srcRect r="40976"/>
          <a:stretch/>
        </p:blipFill>
        <p:spPr>
          <a:xfrm>
            <a:off x="8045955" y="782494"/>
            <a:ext cx="2050341" cy="2316306"/>
          </a:xfrm>
          <a:prstGeom prst="rect">
            <a:avLst/>
          </a:prstGeom>
        </p:spPr>
      </p:pic>
    </p:spTree>
    <p:extLst>
      <p:ext uri="{BB962C8B-B14F-4D97-AF65-F5344CB8AC3E}">
        <p14:creationId xmlns:p14="http://schemas.microsoft.com/office/powerpoint/2010/main" val="410383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P2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137584" y="2622550"/>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xmlns="">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xmlns="">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xmlns="">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xmlns="">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xmlns="">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xmlns="">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p:grpSp>
        <p:nvGrpSpPr>
          <p:cNvPr id="32" name="Group 31">
            <a:extLst>
              <a:ext uri="{FF2B5EF4-FFF2-40B4-BE49-F238E27FC236}">
                <a16:creationId xmlns:a16="http://schemas.microsoft.com/office/drawing/2014/main" id="{6082C39D-2BD8-4EB8-8056-982045A9CCE1}"/>
              </a:ext>
            </a:extLst>
          </p:cNvPr>
          <p:cNvGrpSpPr/>
          <p:nvPr/>
        </p:nvGrpSpPr>
        <p:grpSpPr>
          <a:xfrm>
            <a:off x="7716440" y="5845330"/>
            <a:ext cx="1257840" cy="808920"/>
            <a:chOff x="7716440" y="5845330"/>
            <a:chExt cx="1257840" cy="808920"/>
          </a:xfrm>
        </p:grpSpPr>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6723CF85-6DD0-49A7-8055-B097F1298365}"/>
                    </a:ext>
                  </a:extLst>
                </p14:cNvPr>
                <p14:cNvContentPartPr/>
                <p14:nvPr/>
              </p14:nvContentPartPr>
              <p14:xfrm>
                <a:off x="7768640" y="5845330"/>
                <a:ext cx="40320" cy="801360"/>
              </p14:xfrm>
            </p:contentPart>
          </mc:Choice>
          <mc:Fallback xmlns="">
            <p:pic>
              <p:nvPicPr>
                <p:cNvPr id="21" name="Ink 20">
                  <a:extLst>
                    <a:ext uri="{FF2B5EF4-FFF2-40B4-BE49-F238E27FC236}">
                      <a16:creationId xmlns:a16="http://schemas.microsoft.com/office/drawing/2014/main" id="{6723CF85-6DD0-49A7-8055-B097F1298365}"/>
                    </a:ext>
                  </a:extLst>
                </p:cNvPr>
                <p:cNvPicPr/>
                <p:nvPr/>
              </p:nvPicPr>
              <p:blipFill>
                <a:blip r:embed="rId17"/>
                <a:stretch>
                  <a:fillRect/>
                </a:stretch>
              </p:blipFill>
              <p:spPr>
                <a:xfrm>
                  <a:off x="7750640" y="5827330"/>
                  <a:ext cx="75960" cy="837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AF700704-7272-4F77-9FBE-CEB1A402FDED}"/>
                    </a:ext>
                  </a:extLst>
                </p14:cNvPr>
                <p14:cNvContentPartPr/>
                <p14:nvPr/>
              </p14:nvContentPartPr>
              <p14:xfrm>
                <a:off x="7716440" y="5856490"/>
                <a:ext cx="1257840" cy="797760"/>
              </p14:xfrm>
            </p:contentPart>
          </mc:Choice>
          <mc:Fallback xmlns="">
            <p:pic>
              <p:nvPicPr>
                <p:cNvPr id="28" name="Ink 27">
                  <a:extLst>
                    <a:ext uri="{FF2B5EF4-FFF2-40B4-BE49-F238E27FC236}">
                      <a16:creationId xmlns:a16="http://schemas.microsoft.com/office/drawing/2014/main" id="{AF700704-7272-4F77-9FBE-CEB1A402FDED}"/>
                    </a:ext>
                  </a:extLst>
                </p:cNvPr>
                <p:cNvPicPr/>
                <p:nvPr/>
              </p:nvPicPr>
              <p:blipFill>
                <a:blip r:embed="rId19"/>
                <a:stretch>
                  <a:fillRect/>
                </a:stretch>
              </p:blipFill>
              <p:spPr>
                <a:xfrm>
                  <a:off x="7698800" y="5838850"/>
                  <a:ext cx="1293480" cy="833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a:extLst>
                    <a:ext uri="{FF2B5EF4-FFF2-40B4-BE49-F238E27FC236}">
                      <a16:creationId xmlns:a16="http://schemas.microsoft.com/office/drawing/2014/main" id="{05EF2BF4-B476-427A-8514-BE20AEF91DF3}"/>
                    </a:ext>
                  </a:extLst>
                </p14:cNvPr>
                <p14:cNvContentPartPr/>
                <p14:nvPr/>
              </p14:nvContentPartPr>
              <p14:xfrm>
                <a:off x="8193800" y="6099130"/>
                <a:ext cx="34200" cy="331920"/>
              </p14:xfrm>
            </p:contentPart>
          </mc:Choice>
          <mc:Fallback xmlns="">
            <p:pic>
              <p:nvPicPr>
                <p:cNvPr id="29" name="Ink 28">
                  <a:extLst>
                    <a:ext uri="{FF2B5EF4-FFF2-40B4-BE49-F238E27FC236}">
                      <a16:creationId xmlns:a16="http://schemas.microsoft.com/office/drawing/2014/main" id="{05EF2BF4-B476-427A-8514-BE20AEF91DF3}"/>
                    </a:ext>
                  </a:extLst>
                </p:cNvPr>
                <p:cNvPicPr/>
                <p:nvPr/>
              </p:nvPicPr>
              <p:blipFill>
                <a:blip r:embed="rId21"/>
                <a:stretch>
                  <a:fillRect/>
                </a:stretch>
              </p:blipFill>
              <p:spPr>
                <a:xfrm>
                  <a:off x="8176160" y="6081490"/>
                  <a:ext cx="6984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B7AF6CC1-8E29-4274-9A65-B7FF0CF70F6B}"/>
                    </a:ext>
                  </a:extLst>
                </p14:cNvPr>
                <p14:cNvContentPartPr/>
                <p14:nvPr/>
              </p14:nvContentPartPr>
              <p14:xfrm>
                <a:off x="8147000" y="6029650"/>
                <a:ext cx="273240" cy="214920"/>
              </p14:xfrm>
            </p:contentPart>
          </mc:Choice>
          <mc:Fallback xmlns="">
            <p:pic>
              <p:nvPicPr>
                <p:cNvPr id="30" name="Ink 29">
                  <a:extLst>
                    <a:ext uri="{FF2B5EF4-FFF2-40B4-BE49-F238E27FC236}">
                      <a16:creationId xmlns:a16="http://schemas.microsoft.com/office/drawing/2014/main" id="{B7AF6CC1-8E29-4274-9A65-B7FF0CF70F6B}"/>
                    </a:ext>
                  </a:extLst>
                </p:cNvPr>
                <p:cNvPicPr/>
                <p:nvPr/>
              </p:nvPicPr>
              <p:blipFill>
                <a:blip r:embed="rId23"/>
                <a:stretch>
                  <a:fillRect/>
                </a:stretch>
              </p:blipFill>
              <p:spPr>
                <a:xfrm>
                  <a:off x="8129360" y="6012010"/>
                  <a:ext cx="3088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02A8F2CF-BA06-4781-B9AB-0D9A0F50CA75}"/>
                    </a:ext>
                  </a:extLst>
                </p14:cNvPr>
                <p14:cNvContentPartPr/>
                <p14:nvPr/>
              </p14:nvContentPartPr>
              <p14:xfrm>
                <a:off x="8409080" y="6303970"/>
                <a:ext cx="30960" cy="182880"/>
              </p14:xfrm>
            </p:contentPart>
          </mc:Choice>
          <mc:Fallback xmlns="">
            <p:pic>
              <p:nvPicPr>
                <p:cNvPr id="31" name="Ink 30">
                  <a:extLst>
                    <a:ext uri="{FF2B5EF4-FFF2-40B4-BE49-F238E27FC236}">
                      <a16:creationId xmlns:a16="http://schemas.microsoft.com/office/drawing/2014/main" id="{02A8F2CF-BA06-4781-B9AB-0D9A0F50CA75}"/>
                    </a:ext>
                  </a:extLst>
                </p:cNvPr>
                <p:cNvPicPr/>
                <p:nvPr/>
              </p:nvPicPr>
              <p:blipFill>
                <a:blip r:embed="rId25"/>
                <a:stretch>
                  <a:fillRect/>
                </a:stretch>
              </p:blipFill>
              <p:spPr>
                <a:xfrm>
                  <a:off x="8391440" y="6285970"/>
                  <a:ext cx="66600" cy="21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139520" y="3434410"/>
              <a:ext cx="447840" cy="101520"/>
            </p14:xfrm>
          </p:contentPart>
        </mc:Choice>
        <mc:Fallback xmlns="">
          <p:pic>
            <p:nvPicPr>
              <p:cNvPr id="33" name="Ink 32">
                <a:extLst>
                  <a:ext uri="{FF2B5EF4-FFF2-40B4-BE49-F238E27FC236}">
                    <a16:creationId xmlns:a16="http://schemas.microsoft.com/office/drawing/2014/main" id="{805FBCBD-98B2-4E9A-886C-04D87FF08214}"/>
                  </a:ext>
                </a:extLst>
              </p:cNvPr>
              <p:cNvPicPr/>
              <p:nvPr/>
            </p:nvPicPr>
            <p:blipFill>
              <a:blip r:embed="rId27"/>
              <a:stretch>
                <a:fillRect/>
              </a:stretch>
            </p:blipFill>
            <p:spPr>
              <a:xfrm>
                <a:off x="121520" y="3416410"/>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89480" y="3107890"/>
            <a:ext cx="123120" cy="237960"/>
            <a:chOff x="89480" y="3107890"/>
            <a:chExt cx="123120" cy="237960"/>
          </a:xfrm>
        </p:grpSpPr>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xmlns="">
            <p:pic>
              <p:nvPicPr>
                <p:cNvPr id="34" name="Ink 33">
                  <a:extLst>
                    <a:ext uri="{FF2B5EF4-FFF2-40B4-BE49-F238E27FC236}">
                      <a16:creationId xmlns:a16="http://schemas.microsoft.com/office/drawing/2014/main" id="{BA681BD5-26B1-4649-BE8A-F53BF989955F}"/>
                    </a:ext>
                  </a:extLst>
                </p:cNvPr>
                <p:cNvPicPr/>
                <p:nvPr/>
              </p:nvPicPr>
              <p:blipFill>
                <a:blip r:embed="rId29"/>
                <a:stretch>
                  <a:fillRect/>
                </a:stretch>
              </p:blipFill>
              <p:spPr>
                <a:xfrm>
                  <a:off x="71480" y="3146410"/>
                  <a:ext cx="56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xmlns="">
            <p:pic>
              <p:nvPicPr>
                <p:cNvPr id="35" name="Ink 34">
                  <a:extLst>
                    <a:ext uri="{FF2B5EF4-FFF2-40B4-BE49-F238E27FC236}">
                      <a16:creationId xmlns:a16="http://schemas.microsoft.com/office/drawing/2014/main" id="{0F5C8EFF-A5A1-43D4-B16E-8F4B0FA4139A}"/>
                    </a:ext>
                  </a:extLst>
                </p:cNvPr>
                <p:cNvPicPr/>
                <p:nvPr/>
              </p:nvPicPr>
              <p:blipFill>
                <a:blip r:embed="rId31"/>
                <a:stretch>
                  <a:fillRect/>
                </a:stretch>
              </p:blipFill>
              <p:spPr>
                <a:xfrm>
                  <a:off x="100280" y="3090250"/>
                  <a:ext cx="1303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xmlns="">
            <p:pic>
              <p:nvPicPr>
                <p:cNvPr id="36" name="Ink 35">
                  <a:extLst>
                    <a:ext uri="{FF2B5EF4-FFF2-40B4-BE49-F238E27FC236}">
                      <a16:creationId xmlns:a16="http://schemas.microsoft.com/office/drawing/2014/main" id="{CFE263D9-24E4-42AB-A444-89936397C1FF}"/>
                    </a:ext>
                  </a:extLst>
                </p:cNvPr>
                <p:cNvPicPr/>
                <p:nvPr/>
              </p:nvPicPr>
              <p:blipFill>
                <a:blip r:embed="rId3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8801840" y="5875930"/>
            <a:ext cx="1114920" cy="719280"/>
            <a:chOff x="8801840" y="5875930"/>
            <a:chExt cx="1114920" cy="719280"/>
          </a:xfrm>
        </p:grpSpPr>
        <mc:AlternateContent xmlns:mc="http://schemas.openxmlformats.org/markup-compatibility/2006" xmlns:p14="http://schemas.microsoft.com/office/powerpoint/2010/main">
          <mc:Choice Requires="p14">
            <p:contentPart p14:bwMode="auto" r:id="rId34">
              <p14:nvContentPartPr>
                <p14:cNvPr id="7" name="Ink 6">
                  <a:extLst>
                    <a:ext uri="{FF2B5EF4-FFF2-40B4-BE49-F238E27FC236}">
                      <a16:creationId xmlns:a16="http://schemas.microsoft.com/office/drawing/2014/main" id="{EE29060B-DFA3-403F-975A-B5B8016D68A6}"/>
                    </a:ext>
                  </a:extLst>
                </p14:cNvPr>
                <p14:cNvContentPartPr/>
                <p14:nvPr/>
              </p14:nvContentPartPr>
              <p14:xfrm>
                <a:off x="8801840" y="6144850"/>
                <a:ext cx="392400" cy="172080"/>
              </p14:xfrm>
            </p:contentPart>
          </mc:Choice>
          <mc:Fallback xmlns="">
            <p:pic>
              <p:nvPicPr>
                <p:cNvPr id="7" name="Ink 6">
                  <a:extLst>
                    <a:ext uri="{FF2B5EF4-FFF2-40B4-BE49-F238E27FC236}">
                      <a16:creationId xmlns:a16="http://schemas.microsoft.com/office/drawing/2014/main" id="{EE29060B-DFA3-403F-975A-B5B8016D68A6}"/>
                    </a:ext>
                  </a:extLst>
                </p:cNvPr>
                <p:cNvPicPr/>
                <p:nvPr/>
              </p:nvPicPr>
              <p:blipFill>
                <a:blip r:embed="rId35"/>
                <a:stretch>
                  <a:fillRect/>
                </a:stretch>
              </p:blipFill>
              <p:spPr>
                <a:xfrm>
                  <a:off x="8783840" y="6126850"/>
                  <a:ext cx="4280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xmlns="">
            <p:pic>
              <p:nvPicPr>
                <p:cNvPr id="15" name="Ink 14">
                  <a:extLst>
                    <a:ext uri="{FF2B5EF4-FFF2-40B4-BE49-F238E27FC236}">
                      <a16:creationId xmlns:a16="http://schemas.microsoft.com/office/drawing/2014/main" id="{F43D80F7-F297-4607-A85F-CA834678552F}"/>
                    </a:ext>
                  </a:extLst>
                </p:cNvPr>
                <p:cNvPicPr/>
                <p:nvPr/>
              </p:nvPicPr>
              <p:blipFill>
                <a:blip r:embed="rId37"/>
                <a:stretch>
                  <a:fillRect/>
                </a:stretch>
              </p:blipFill>
              <p:spPr>
                <a:xfrm>
                  <a:off x="9225920" y="6031810"/>
                  <a:ext cx="5940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xmlns="">
            <p:pic>
              <p:nvPicPr>
                <p:cNvPr id="17" name="Ink 16">
                  <a:extLst>
                    <a:ext uri="{FF2B5EF4-FFF2-40B4-BE49-F238E27FC236}">
                      <a16:creationId xmlns:a16="http://schemas.microsoft.com/office/drawing/2014/main" id="{BF0201A4-1E32-4084-ACF9-F2EAA0CB4FE2}"/>
                    </a:ext>
                  </a:extLst>
                </p:cNvPr>
                <p:cNvPicPr/>
                <p:nvPr/>
              </p:nvPicPr>
              <p:blipFill>
                <a:blip r:embed="rId39"/>
                <a:stretch>
                  <a:fillRect/>
                </a:stretch>
              </p:blipFill>
              <p:spPr>
                <a:xfrm>
                  <a:off x="9140240" y="5858290"/>
                  <a:ext cx="79416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xmlns="">
            <p:pic>
              <p:nvPicPr>
                <p:cNvPr id="38" name="Ink 37">
                  <a:extLst>
                    <a:ext uri="{FF2B5EF4-FFF2-40B4-BE49-F238E27FC236}">
                      <a16:creationId xmlns:a16="http://schemas.microsoft.com/office/drawing/2014/main" id="{463FFAD1-607E-40FF-8500-1358ECD45E25}"/>
                    </a:ext>
                  </a:extLst>
                </p:cNvPr>
                <p:cNvPicPr/>
                <p:nvPr/>
              </p:nvPicPr>
              <p:blipFill>
                <a:blip r:embed="rId41"/>
                <a:stretch>
                  <a:fillRect/>
                </a:stretch>
              </p:blipFill>
              <p:spPr>
                <a:xfrm>
                  <a:off x="9448400" y="6078610"/>
                  <a:ext cx="1011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xmlns="">
            <p:pic>
              <p:nvPicPr>
                <p:cNvPr id="39" name="Ink 38">
                  <a:extLst>
                    <a:ext uri="{FF2B5EF4-FFF2-40B4-BE49-F238E27FC236}">
                      <a16:creationId xmlns:a16="http://schemas.microsoft.com/office/drawing/2014/main" id="{E7748762-E0C5-4656-A5EE-4618F5CFD130}"/>
                    </a:ext>
                  </a:extLst>
                </p:cNvPr>
                <p:cNvPicPr/>
                <p:nvPr/>
              </p:nvPicPr>
              <p:blipFill>
                <a:blip r:embed="rId43"/>
                <a:stretch>
                  <a:fillRect/>
                </a:stretch>
              </p:blipFill>
              <p:spPr>
                <a:xfrm>
                  <a:off x="9478640" y="6044410"/>
                  <a:ext cx="192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xmlns="">
            <p:pic>
              <p:nvPicPr>
                <p:cNvPr id="40" name="Ink 39">
                  <a:extLst>
                    <a:ext uri="{FF2B5EF4-FFF2-40B4-BE49-F238E27FC236}">
                      <a16:creationId xmlns:a16="http://schemas.microsoft.com/office/drawing/2014/main" id="{312F1667-B40A-41DA-8A5C-7D24C83C17FD}"/>
                    </a:ext>
                  </a:extLst>
                </p:cNvPr>
                <p:cNvPicPr/>
                <p:nvPr/>
              </p:nvPicPr>
              <p:blipFill>
                <a:blip r:embed="rId45"/>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783640" y="3245410"/>
            <a:ext cx="994680" cy="315360"/>
            <a:chOff x="1783640" y="3245410"/>
            <a:chExt cx="994680" cy="315360"/>
          </a:xfrm>
        </p:grpSpPr>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xmlns="">
            <p:pic>
              <p:nvPicPr>
                <p:cNvPr id="42" name="Ink 41">
                  <a:extLst>
                    <a:ext uri="{FF2B5EF4-FFF2-40B4-BE49-F238E27FC236}">
                      <a16:creationId xmlns:a16="http://schemas.microsoft.com/office/drawing/2014/main" id="{AB229038-7CFE-42A1-A4F1-ABEF53CEEA8D}"/>
                    </a:ext>
                  </a:extLst>
                </p:cNvPr>
                <p:cNvPicPr/>
                <p:nvPr/>
              </p:nvPicPr>
              <p:blipFill>
                <a:blip r:embed="rId47"/>
                <a:stretch>
                  <a:fillRect/>
                </a:stretch>
              </p:blipFill>
              <p:spPr>
                <a:xfrm>
                  <a:off x="1766000" y="3362050"/>
                  <a:ext cx="549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xmlns="">
            <p:pic>
              <p:nvPicPr>
                <p:cNvPr id="43" name="Ink 42">
                  <a:extLst>
                    <a:ext uri="{FF2B5EF4-FFF2-40B4-BE49-F238E27FC236}">
                      <a16:creationId xmlns:a16="http://schemas.microsoft.com/office/drawing/2014/main" id="{6DAC6E8A-8BAF-445F-ABC1-24579EA59466}"/>
                    </a:ext>
                  </a:extLst>
                </p:cNvPr>
                <p:cNvPicPr/>
                <p:nvPr/>
              </p:nvPicPr>
              <p:blipFill>
                <a:blip r:embed="rId49"/>
                <a:stretch>
                  <a:fillRect/>
                </a:stretch>
              </p:blipFill>
              <p:spPr>
                <a:xfrm>
                  <a:off x="2436320" y="3299050"/>
                  <a:ext cx="1166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xmlns="">
            <p:pic>
              <p:nvPicPr>
                <p:cNvPr id="44" name="Ink 43">
                  <a:extLst>
                    <a:ext uri="{FF2B5EF4-FFF2-40B4-BE49-F238E27FC236}">
                      <a16:creationId xmlns:a16="http://schemas.microsoft.com/office/drawing/2014/main" id="{CFB0FB4C-7142-400C-B660-CEE9C17B2441}"/>
                    </a:ext>
                  </a:extLst>
                </p:cNvPr>
                <p:cNvPicPr/>
                <p:nvPr/>
              </p:nvPicPr>
              <p:blipFill>
                <a:blip r:embed="rId51"/>
                <a:stretch>
                  <a:fillRect/>
                </a:stretch>
              </p:blipFill>
              <p:spPr>
                <a:xfrm>
                  <a:off x="2452520" y="3227770"/>
                  <a:ext cx="2502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xmlns="">
            <p:pic>
              <p:nvPicPr>
                <p:cNvPr id="45" name="Ink 44">
                  <a:extLst>
                    <a:ext uri="{FF2B5EF4-FFF2-40B4-BE49-F238E27FC236}">
                      <a16:creationId xmlns:a16="http://schemas.microsoft.com/office/drawing/2014/main" id="{4208558D-58C9-47C2-8B25-39550986DD1C}"/>
                    </a:ext>
                  </a:extLst>
                </p:cNvPr>
                <p:cNvPicPr/>
                <p:nvPr/>
              </p:nvPicPr>
              <p:blipFill>
                <a:blip r:embed="rId53"/>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415080" y="4169170"/>
            <a:ext cx="755280" cy="339120"/>
            <a:chOff x="2415080" y="4169170"/>
            <a:chExt cx="755280" cy="339120"/>
          </a:xfrm>
        </p:grpSpPr>
        <mc:AlternateContent xmlns:mc="http://schemas.openxmlformats.org/markup-compatibility/2006" xmlns:p14="http://schemas.microsoft.com/office/powerpoint/2010/main">
          <mc:Choice Requires="p14">
            <p:contentPart p14:bwMode="auto" r:id="rId54">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xmlns="">
            <p:pic>
              <p:nvPicPr>
                <p:cNvPr id="47" name="Ink 46">
                  <a:extLst>
                    <a:ext uri="{FF2B5EF4-FFF2-40B4-BE49-F238E27FC236}">
                      <a16:creationId xmlns:a16="http://schemas.microsoft.com/office/drawing/2014/main" id="{BB3F3DC0-4EFC-4EFA-95F7-893667194F87}"/>
                    </a:ext>
                  </a:extLst>
                </p:cNvPr>
                <p:cNvPicPr/>
                <p:nvPr/>
              </p:nvPicPr>
              <p:blipFill>
                <a:blip r:embed="rId55"/>
                <a:stretch>
                  <a:fillRect/>
                </a:stretch>
              </p:blipFill>
              <p:spPr>
                <a:xfrm>
                  <a:off x="2397440" y="4309930"/>
                  <a:ext cx="4402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xmlns="">
            <p:pic>
              <p:nvPicPr>
                <p:cNvPr id="48" name="Ink 47">
                  <a:extLst>
                    <a:ext uri="{FF2B5EF4-FFF2-40B4-BE49-F238E27FC236}">
                      <a16:creationId xmlns:a16="http://schemas.microsoft.com/office/drawing/2014/main" id="{952E113B-E626-4003-A67E-87D679079F94}"/>
                    </a:ext>
                  </a:extLst>
                </p:cNvPr>
                <p:cNvPicPr/>
                <p:nvPr/>
              </p:nvPicPr>
              <p:blipFill>
                <a:blip r:embed="rId57"/>
                <a:stretch>
                  <a:fillRect/>
                </a:stretch>
              </p:blipFill>
              <p:spPr>
                <a:xfrm>
                  <a:off x="2861120" y="4212010"/>
                  <a:ext cx="759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xmlns="">
            <p:pic>
              <p:nvPicPr>
                <p:cNvPr id="49" name="Ink 48">
                  <a:extLst>
                    <a:ext uri="{FF2B5EF4-FFF2-40B4-BE49-F238E27FC236}">
                      <a16:creationId xmlns:a16="http://schemas.microsoft.com/office/drawing/2014/main" id="{79362D8D-087F-4D1E-B0DB-F983A359CDF7}"/>
                    </a:ext>
                  </a:extLst>
                </p:cNvPr>
                <p:cNvPicPr/>
                <p:nvPr/>
              </p:nvPicPr>
              <p:blipFill>
                <a:blip r:embed="rId59"/>
                <a:stretch>
                  <a:fillRect/>
                </a:stretch>
              </p:blipFill>
              <p:spPr>
                <a:xfrm>
                  <a:off x="2874080" y="4151530"/>
                  <a:ext cx="2221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xmlns="">
            <p:pic>
              <p:nvPicPr>
                <p:cNvPr id="50" name="Ink 49">
                  <a:extLst>
                    <a:ext uri="{FF2B5EF4-FFF2-40B4-BE49-F238E27FC236}">
                      <a16:creationId xmlns:a16="http://schemas.microsoft.com/office/drawing/2014/main" id="{6B5B6BD4-851F-4E0B-9204-84733105BB9A}"/>
                    </a:ext>
                  </a:extLst>
                </p:cNvPr>
                <p:cNvPicPr/>
                <p:nvPr/>
              </p:nvPicPr>
              <p:blipFill>
                <a:blip r:embed="rId61"/>
                <a:stretch>
                  <a:fillRect/>
                </a:stretch>
              </p:blipFill>
              <p:spPr>
                <a:xfrm>
                  <a:off x="3019880" y="4378330"/>
                  <a:ext cx="168120" cy="147960"/>
                </a:xfrm>
                <a:prstGeom prst="rect">
                  <a:avLst/>
                </a:prstGeom>
              </p:spPr>
            </p:pic>
          </mc:Fallback>
        </mc:AlternateContent>
      </p:grpSp>
      <p:pic>
        <p:nvPicPr>
          <p:cNvPr id="52" name="Picture 51">
            <a:extLst>
              <a:ext uri="{FF2B5EF4-FFF2-40B4-BE49-F238E27FC236}">
                <a16:creationId xmlns:a16="http://schemas.microsoft.com/office/drawing/2014/main" id="{93AB008A-318E-4959-AC76-ED910F514B48}"/>
              </a:ext>
            </a:extLst>
          </p:cNvPr>
          <p:cNvPicPr>
            <a:picLocks noChangeAspect="1"/>
          </p:cNvPicPr>
          <p:nvPr/>
        </p:nvPicPr>
        <p:blipFill rotWithShape="1">
          <a:blip r:embed="rId62"/>
          <a:srcRect r="40976"/>
          <a:stretch/>
        </p:blipFill>
        <p:spPr>
          <a:xfrm>
            <a:off x="8045955" y="782494"/>
            <a:ext cx="2050341" cy="2316306"/>
          </a:xfrm>
          <a:prstGeom prst="rect">
            <a:avLst/>
          </a:prstGeom>
        </p:spPr>
      </p:pic>
    </p:spTree>
    <p:extLst>
      <p:ext uri="{BB962C8B-B14F-4D97-AF65-F5344CB8AC3E}">
        <p14:creationId xmlns:p14="http://schemas.microsoft.com/office/powerpoint/2010/main" val="52632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xmlns="">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xmlns="">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xmlns="">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xmlns="">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xmlns="">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xmlns="">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p:grpSp>
        <p:nvGrpSpPr>
          <p:cNvPr id="32" name="Group 31">
            <a:extLst>
              <a:ext uri="{FF2B5EF4-FFF2-40B4-BE49-F238E27FC236}">
                <a16:creationId xmlns:a16="http://schemas.microsoft.com/office/drawing/2014/main" id="{6082C39D-2BD8-4EB8-8056-982045A9CCE1}"/>
              </a:ext>
            </a:extLst>
          </p:cNvPr>
          <p:cNvGrpSpPr/>
          <p:nvPr/>
        </p:nvGrpSpPr>
        <p:grpSpPr>
          <a:xfrm>
            <a:off x="7716440" y="5845330"/>
            <a:ext cx="1257840" cy="808920"/>
            <a:chOff x="7716440" y="5845330"/>
            <a:chExt cx="1257840" cy="808920"/>
          </a:xfrm>
        </p:grpSpPr>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6723CF85-6DD0-49A7-8055-B097F1298365}"/>
                    </a:ext>
                  </a:extLst>
                </p14:cNvPr>
                <p14:cNvContentPartPr/>
                <p14:nvPr/>
              </p14:nvContentPartPr>
              <p14:xfrm>
                <a:off x="7768640" y="5845330"/>
                <a:ext cx="40320" cy="801360"/>
              </p14:xfrm>
            </p:contentPart>
          </mc:Choice>
          <mc:Fallback xmlns="">
            <p:pic>
              <p:nvPicPr>
                <p:cNvPr id="21" name="Ink 20">
                  <a:extLst>
                    <a:ext uri="{FF2B5EF4-FFF2-40B4-BE49-F238E27FC236}">
                      <a16:creationId xmlns:a16="http://schemas.microsoft.com/office/drawing/2014/main" id="{6723CF85-6DD0-49A7-8055-B097F1298365}"/>
                    </a:ext>
                  </a:extLst>
                </p:cNvPr>
                <p:cNvPicPr/>
                <p:nvPr/>
              </p:nvPicPr>
              <p:blipFill>
                <a:blip r:embed="rId17"/>
                <a:stretch>
                  <a:fillRect/>
                </a:stretch>
              </p:blipFill>
              <p:spPr>
                <a:xfrm>
                  <a:off x="7750640" y="5827330"/>
                  <a:ext cx="75960" cy="837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AF700704-7272-4F77-9FBE-CEB1A402FDED}"/>
                    </a:ext>
                  </a:extLst>
                </p14:cNvPr>
                <p14:cNvContentPartPr/>
                <p14:nvPr/>
              </p14:nvContentPartPr>
              <p14:xfrm>
                <a:off x="7716440" y="5856490"/>
                <a:ext cx="1257840" cy="797760"/>
              </p14:xfrm>
            </p:contentPart>
          </mc:Choice>
          <mc:Fallback xmlns="">
            <p:pic>
              <p:nvPicPr>
                <p:cNvPr id="28" name="Ink 27">
                  <a:extLst>
                    <a:ext uri="{FF2B5EF4-FFF2-40B4-BE49-F238E27FC236}">
                      <a16:creationId xmlns:a16="http://schemas.microsoft.com/office/drawing/2014/main" id="{AF700704-7272-4F77-9FBE-CEB1A402FDED}"/>
                    </a:ext>
                  </a:extLst>
                </p:cNvPr>
                <p:cNvPicPr/>
                <p:nvPr/>
              </p:nvPicPr>
              <p:blipFill>
                <a:blip r:embed="rId19"/>
                <a:stretch>
                  <a:fillRect/>
                </a:stretch>
              </p:blipFill>
              <p:spPr>
                <a:xfrm>
                  <a:off x="7698800" y="5838850"/>
                  <a:ext cx="1293480" cy="833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a:extLst>
                    <a:ext uri="{FF2B5EF4-FFF2-40B4-BE49-F238E27FC236}">
                      <a16:creationId xmlns:a16="http://schemas.microsoft.com/office/drawing/2014/main" id="{05EF2BF4-B476-427A-8514-BE20AEF91DF3}"/>
                    </a:ext>
                  </a:extLst>
                </p14:cNvPr>
                <p14:cNvContentPartPr/>
                <p14:nvPr/>
              </p14:nvContentPartPr>
              <p14:xfrm>
                <a:off x="8193800" y="6099130"/>
                <a:ext cx="34200" cy="331920"/>
              </p14:xfrm>
            </p:contentPart>
          </mc:Choice>
          <mc:Fallback xmlns="">
            <p:pic>
              <p:nvPicPr>
                <p:cNvPr id="29" name="Ink 28">
                  <a:extLst>
                    <a:ext uri="{FF2B5EF4-FFF2-40B4-BE49-F238E27FC236}">
                      <a16:creationId xmlns:a16="http://schemas.microsoft.com/office/drawing/2014/main" id="{05EF2BF4-B476-427A-8514-BE20AEF91DF3}"/>
                    </a:ext>
                  </a:extLst>
                </p:cNvPr>
                <p:cNvPicPr/>
                <p:nvPr/>
              </p:nvPicPr>
              <p:blipFill>
                <a:blip r:embed="rId21"/>
                <a:stretch>
                  <a:fillRect/>
                </a:stretch>
              </p:blipFill>
              <p:spPr>
                <a:xfrm>
                  <a:off x="8176160" y="6081490"/>
                  <a:ext cx="6984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B7AF6CC1-8E29-4274-9A65-B7FF0CF70F6B}"/>
                    </a:ext>
                  </a:extLst>
                </p14:cNvPr>
                <p14:cNvContentPartPr/>
                <p14:nvPr/>
              </p14:nvContentPartPr>
              <p14:xfrm>
                <a:off x="8147000" y="6029650"/>
                <a:ext cx="273240" cy="214920"/>
              </p14:xfrm>
            </p:contentPart>
          </mc:Choice>
          <mc:Fallback xmlns="">
            <p:pic>
              <p:nvPicPr>
                <p:cNvPr id="30" name="Ink 29">
                  <a:extLst>
                    <a:ext uri="{FF2B5EF4-FFF2-40B4-BE49-F238E27FC236}">
                      <a16:creationId xmlns:a16="http://schemas.microsoft.com/office/drawing/2014/main" id="{B7AF6CC1-8E29-4274-9A65-B7FF0CF70F6B}"/>
                    </a:ext>
                  </a:extLst>
                </p:cNvPr>
                <p:cNvPicPr/>
                <p:nvPr/>
              </p:nvPicPr>
              <p:blipFill>
                <a:blip r:embed="rId23"/>
                <a:stretch>
                  <a:fillRect/>
                </a:stretch>
              </p:blipFill>
              <p:spPr>
                <a:xfrm>
                  <a:off x="8129360" y="6012010"/>
                  <a:ext cx="3088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02A8F2CF-BA06-4781-B9AB-0D9A0F50CA75}"/>
                    </a:ext>
                  </a:extLst>
                </p14:cNvPr>
                <p14:cNvContentPartPr/>
                <p14:nvPr/>
              </p14:nvContentPartPr>
              <p14:xfrm>
                <a:off x="8409080" y="6303970"/>
                <a:ext cx="30960" cy="182880"/>
              </p14:xfrm>
            </p:contentPart>
          </mc:Choice>
          <mc:Fallback xmlns="">
            <p:pic>
              <p:nvPicPr>
                <p:cNvPr id="31" name="Ink 30">
                  <a:extLst>
                    <a:ext uri="{FF2B5EF4-FFF2-40B4-BE49-F238E27FC236}">
                      <a16:creationId xmlns:a16="http://schemas.microsoft.com/office/drawing/2014/main" id="{02A8F2CF-BA06-4781-B9AB-0D9A0F50CA75}"/>
                    </a:ext>
                  </a:extLst>
                </p:cNvPr>
                <p:cNvPicPr/>
                <p:nvPr/>
              </p:nvPicPr>
              <p:blipFill>
                <a:blip r:embed="rId25"/>
                <a:stretch>
                  <a:fillRect/>
                </a:stretch>
              </p:blipFill>
              <p:spPr>
                <a:xfrm>
                  <a:off x="8391440" y="6285970"/>
                  <a:ext cx="66600" cy="21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xmlns="">
          <p:pic>
            <p:nvPicPr>
              <p:cNvPr id="33" name="Ink 32">
                <a:extLst>
                  <a:ext uri="{FF2B5EF4-FFF2-40B4-BE49-F238E27FC236}">
                    <a16:creationId xmlns:a16="http://schemas.microsoft.com/office/drawing/2014/main" id="{805FBCBD-98B2-4E9A-886C-04D87FF08214}"/>
                  </a:ext>
                </a:extLst>
              </p:cNvPr>
              <p:cNvPicPr/>
              <p:nvPr/>
            </p:nvPicPr>
            <p:blipFill>
              <a:blip r:embed="rId2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xmlns="">
            <p:pic>
              <p:nvPicPr>
                <p:cNvPr id="34" name="Ink 33">
                  <a:extLst>
                    <a:ext uri="{FF2B5EF4-FFF2-40B4-BE49-F238E27FC236}">
                      <a16:creationId xmlns:a16="http://schemas.microsoft.com/office/drawing/2014/main" id="{BA681BD5-26B1-4649-BE8A-F53BF989955F}"/>
                    </a:ext>
                  </a:extLst>
                </p:cNvPr>
                <p:cNvPicPr/>
                <p:nvPr/>
              </p:nvPicPr>
              <p:blipFill>
                <a:blip r:embed="rId29"/>
                <a:stretch>
                  <a:fillRect/>
                </a:stretch>
              </p:blipFill>
              <p:spPr>
                <a:xfrm>
                  <a:off x="71480" y="3146410"/>
                  <a:ext cx="56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xmlns="">
            <p:pic>
              <p:nvPicPr>
                <p:cNvPr id="35" name="Ink 34">
                  <a:extLst>
                    <a:ext uri="{FF2B5EF4-FFF2-40B4-BE49-F238E27FC236}">
                      <a16:creationId xmlns:a16="http://schemas.microsoft.com/office/drawing/2014/main" id="{0F5C8EFF-A5A1-43D4-B16E-8F4B0FA4139A}"/>
                    </a:ext>
                  </a:extLst>
                </p:cNvPr>
                <p:cNvPicPr/>
                <p:nvPr/>
              </p:nvPicPr>
              <p:blipFill>
                <a:blip r:embed="rId31"/>
                <a:stretch>
                  <a:fillRect/>
                </a:stretch>
              </p:blipFill>
              <p:spPr>
                <a:xfrm>
                  <a:off x="100280" y="3090250"/>
                  <a:ext cx="1303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xmlns="">
            <p:pic>
              <p:nvPicPr>
                <p:cNvPr id="36" name="Ink 35">
                  <a:extLst>
                    <a:ext uri="{FF2B5EF4-FFF2-40B4-BE49-F238E27FC236}">
                      <a16:creationId xmlns:a16="http://schemas.microsoft.com/office/drawing/2014/main" id="{CFE263D9-24E4-42AB-A444-89936397C1FF}"/>
                    </a:ext>
                  </a:extLst>
                </p:cNvPr>
                <p:cNvPicPr/>
                <p:nvPr/>
              </p:nvPicPr>
              <p:blipFill>
                <a:blip r:embed="rId3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8801840" y="5875930"/>
            <a:ext cx="1114920" cy="719280"/>
            <a:chOff x="8801840" y="5875930"/>
            <a:chExt cx="1114920" cy="719280"/>
          </a:xfrm>
        </p:grpSpPr>
        <mc:AlternateContent xmlns:mc="http://schemas.openxmlformats.org/markup-compatibility/2006" xmlns:p14="http://schemas.microsoft.com/office/powerpoint/2010/main">
          <mc:Choice Requires="p14">
            <p:contentPart p14:bwMode="auto" r:id="rId34">
              <p14:nvContentPartPr>
                <p14:cNvPr id="7" name="Ink 6">
                  <a:extLst>
                    <a:ext uri="{FF2B5EF4-FFF2-40B4-BE49-F238E27FC236}">
                      <a16:creationId xmlns:a16="http://schemas.microsoft.com/office/drawing/2014/main" id="{EE29060B-DFA3-403F-975A-B5B8016D68A6}"/>
                    </a:ext>
                  </a:extLst>
                </p14:cNvPr>
                <p14:cNvContentPartPr/>
                <p14:nvPr/>
              </p14:nvContentPartPr>
              <p14:xfrm>
                <a:off x="8801840" y="6144850"/>
                <a:ext cx="392400" cy="172080"/>
              </p14:xfrm>
            </p:contentPart>
          </mc:Choice>
          <mc:Fallback xmlns="">
            <p:pic>
              <p:nvPicPr>
                <p:cNvPr id="7" name="Ink 6">
                  <a:extLst>
                    <a:ext uri="{FF2B5EF4-FFF2-40B4-BE49-F238E27FC236}">
                      <a16:creationId xmlns:a16="http://schemas.microsoft.com/office/drawing/2014/main" id="{EE29060B-DFA3-403F-975A-B5B8016D68A6}"/>
                    </a:ext>
                  </a:extLst>
                </p:cNvPr>
                <p:cNvPicPr/>
                <p:nvPr/>
              </p:nvPicPr>
              <p:blipFill>
                <a:blip r:embed="rId35"/>
                <a:stretch>
                  <a:fillRect/>
                </a:stretch>
              </p:blipFill>
              <p:spPr>
                <a:xfrm>
                  <a:off x="8783840" y="6126850"/>
                  <a:ext cx="4280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xmlns="">
            <p:pic>
              <p:nvPicPr>
                <p:cNvPr id="15" name="Ink 14">
                  <a:extLst>
                    <a:ext uri="{FF2B5EF4-FFF2-40B4-BE49-F238E27FC236}">
                      <a16:creationId xmlns:a16="http://schemas.microsoft.com/office/drawing/2014/main" id="{F43D80F7-F297-4607-A85F-CA834678552F}"/>
                    </a:ext>
                  </a:extLst>
                </p:cNvPr>
                <p:cNvPicPr/>
                <p:nvPr/>
              </p:nvPicPr>
              <p:blipFill>
                <a:blip r:embed="rId37"/>
                <a:stretch>
                  <a:fillRect/>
                </a:stretch>
              </p:blipFill>
              <p:spPr>
                <a:xfrm>
                  <a:off x="9225920" y="6031810"/>
                  <a:ext cx="5940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xmlns="">
            <p:pic>
              <p:nvPicPr>
                <p:cNvPr id="17" name="Ink 16">
                  <a:extLst>
                    <a:ext uri="{FF2B5EF4-FFF2-40B4-BE49-F238E27FC236}">
                      <a16:creationId xmlns:a16="http://schemas.microsoft.com/office/drawing/2014/main" id="{BF0201A4-1E32-4084-ACF9-F2EAA0CB4FE2}"/>
                    </a:ext>
                  </a:extLst>
                </p:cNvPr>
                <p:cNvPicPr/>
                <p:nvPr/>
              </p:nvPicPr>
              <p:blipFill>
                <a:blip r:embed="rId39"/>
                <a:stretch>
                  <a:fillRect/>
                </a:stretch>
              </p:blipFill>
              <p:spPr>
                <a:xfrm>
                  <a:off x="9140240" y="5858290"/>
                  <a:ext cx="79416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xmlns="">
            <p:pic>
              <p:nvPicPr>
                <p:cNvPr id="38" name="Ink 37">
                  <a:extLst>
                    <a:ext uri="{FF2B5EF4-FFF2-40B4-BE49-F238E27FC236}">
                      <a16:creationId xmlns:a16="http://schemas.microsoft.com/office/drawing/2014/main" id="{463FFAD1-607E-40FF-8500-1358ECD45E25}"/>
                    </a:ext>
                  </a:extLst>
                </p:cNvPr>
                <p:cNvPicPr/>
                <p:nvPr/>
              </p:nvPicPr>
              <p:blipFill>
                <a:blip r:embed="rId41"/>
                <a:stretch>
                  <a:fillRect/>
                </a:stretch>
              </p:blipFill>
              <p:spPr>
                <a:xfrm>
                  <a:off x="9448400" y="6078610"/>
                  <a:ext cx="1011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xmlns="">
            <p:pic>
              <p:nvPicPr>
                <p:cNvPr id="39" name="Ink 38">
                  <a:extLst>
                    <a:ext uri="{FF2B5EF4-FFF2-40B4-BE49-F238E27FC236}">
                      <a16:creationId xmlns:a16="http://schemas.microsoft.com/office/drawing/2014/main" id="{E7748762-E0C5-4656-A5EE-4618F5CFD130}"/>
                    </a:ext>
                  </a:extLst>
                </p:cNvPr>
                <p:cNvPicPr/>
                <p:nvPr/>
              </p:nvPicPr>
              <p:blipFill>
                <a:blip r:embed="rId43"/>
                <a:stretch>
                  <a:fillRect/>
                </a:stretch>
              </p:blipFill>
              <p:spPr>
                <a:xfrm>
                  <a:off x="9478640" y="6044410"/>
                  <a:ext cx="192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xmlns="">
            <p:pic>
              <p:nvPicPr>
                <p:cNvPr id="40" name="Ink 39">
                  <a:extLst>
                    <a:ext uri="{FF2B5EF4-FFF2-40B4-BE49-F238E27FC236}">
                      <a16:creationId xmlns:a16="http://schemas.microsoft.com/office/drawing/2014/main" id="{312F1667-B40A-41DA-8A5C-7D24C83C17FD}"/>
                    </a:ext>
                  </a:extLst>
                </p:cNvPr>
                <p:cNvPicPr/>
                <p:nvPr/>
              </p:nvPicPr>
              <p:blipFill>
                <a:blip r:embed="rId45"/>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xmlns="">
            <p:pic>
              <p:nvPicPr>
                <p:cNvPr id="42" name="Ink 41">
                  <a:extLst>
                    <a:ext uri="{FF2B5EF4-FFF2-40B4-BE49-F238E27FC236}">
                      <a16:creationId xmlns:a16="http://schemas.microsoft.com/office/drawing/2014/main" id="{AB229038-7CFE-42A1-A4F1-ABEF53CEEA8D}"/>
                    </a:ext>
                  </a:extLst>
                </p:cNvPr>
                <p:cNvPicPr/>
                <p:nvPr/>
              </p:nvPicPr>
              <p:blipFill>
                <a:blip r:embed="rId47"/>
                <a:stretch>
                  <a:fillRect/>
                </a:stretch>
              </p:blipFill>
              <p:spPr>
                <a:xfrm>
                  <a:off x="1766000" y="3362050"/>
                  <a:ext cx="549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xmlns="">
            <p:pic>
              <p:nvPicPr>
                <p:cNvPr id="43" name="Ink 42">
                  <a:extLst>
                    <a:ext uri="{FF2B5EF4-FFF2-40B4-BE49-F238E27FC236}">
                      <a16:creationId xmlns:a16="http://schemas.microsoft.com/office/drawing/2014/main" id="{6DAC6E8A-8BAF-445F-ABC1-24579EA59466}"/>
                    </a:ext>
                  </a:extLst>
                </p:cNvPr>
                <p:cNvPicPr/>
                <p:nvPr/>
              </p:nvPicPr>
              <p:blipFill>
                <a:blip r:embed="rId49"/>
                <a:stretch>
                  <a:fillRect/>
                </a:stretch>
              </p:blipFill>
              <p:spPr>
                <a:xfrm>
                  <a:off x="2436320" y="3299050"/>
                  <a:ext cx="1166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xmlns="">
            <p:pic>
              <p:nvPicPr>
                <p:cNvPr id="44" name="Ink 43">
                  <a:extLst>
                    <a:ext uri="{FF2B5EF4-FFF2-40B4-BE49-F238E27FC236}">
                      <a16:creationId xmlns:a16="http://schemas.microsoft.com/office/drawing/2014/main" id="{CFB0FB4C-7142-400C-B660-CEE9C17B2441}"/>
                    </a:ext>
                  </a:extLst>
                </p:cNvPr>
                <p:cNvPicPr/>
                <p:nvPr/>
              </p:nvPicPr>
              <p:blipFill>
                <a:blip r:embed="rId51"/>
                <a:stretch>
                  <a:fillRect/>
                </a:stretch>
              </p:blipFill>
              <p:spPr>
                <a:xfrm>
                  <a:off x="2452520" y="3227770"/>
                  <a:ext cx="2502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xmlns="">
            <p:pic>
              <p:nvPicPr>
                <p:cNvPr id="45" name="Ink 44">
                  <a:extLst>
                    <a:ext uri="{FF2B5EF4-FFF2-40B4-BE49-F238E27FC236}">
                      <a16:creationId xmlns:a16="http://schemas.microsoft.com/office/drawing/2014/main" id="{4208558D-58C9-47C2-8B25-39550986DD1C}"/>
                    </a:ext>
                  </a:extLst>
                </p:cNvPr>
                <p:cNvPicPr/>
                <p:nvPr/>
              </p:nvPicPr>
              <p:blipFill>
                <a:blip r:embed="rId53"/>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xmlns:p14="http://schemas.microsoft.com/office/powerpoint/2010/main">
          <mc:Choice Requires="p14">
            <p:contentPart p14:bwMode="auto" r:id="rId54">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xmlns="">
            <p:pic>
              <p:nvPicPr>
                <p:cNvPr id="47" name="Ink 46">
                  <a:extLst>
                    <a:ext uri="{FF2B5EF4-FFF2-40B4-BE49-F238E27FC236}">
                      <a16:creationId xmlns:a16="http://schemas.microsoft.com/office/drawing/2014/main" id="{BB3F3DC0-4EFC-4EFA-95F7-893667194F87}"/>
                    </a:ext>
                  </a:extLst>
                </p:cNvPr>
                <p:cNvPicPr/>
                <p:nvPr/>
              </p:nvPicPr>
              <p:blipFill>
                <a:blip r:embed="rId55"/>
                <a:stretch>
                  <a:fillRect/>
                </a:stretch>
              </p:blipFill>
              <p:spPr>
                <a:xfrm>
                  <a:off x="2397440" y="4309930"/>
                  <a:ext cx="4402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xmlns="">
            <p:pic>
              <p:nvPicPr>
                <p:cNvPr id="48" name="Ink 47">
                  <a:extLst>
                    <a:ext uri="{FF2B5EF4-FFF2-40B4-BE49-F238E27FC236}">
                      <a16:creationId xmlns:a16="http://schemas.microsoft.com/office/drawing/2014/main" id="{952E113B-E626-4003-A67E-87D679079F94}"/>
                    </a:ext>
                  </a:extLst>
                </p:cNvPr>
                <p:cNvPicPr/>
                <p:nvPr/>
              </p:nvPicPr>
              <p:blipFill>
                <a:blip r:embed="rId57"/>
                <a:stretch>
                  <a:fillRect/>
                </a:stretch>
              </p:blipFill>
              <p:spPr>
                <a:xfrm>
                  <a:off x="2861120" y="4212010"/>
                  <a:ext cx="759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xmlns="">
            <p:pic>
              <p:nvPicPr>
                <p:cNvPr id="49" name="Ink 48">
                  <a:extLst>
                    <a:ext uri="{FF2B5EF4-FFF2-40B4-BE49-F238E27FC236}">
                      <a16:creationId xmlns:a16="http://schemas.microsoft.com/office/drawing/2014/main" id="{79362D8D-087F-4D1E-B0DB-F983A359CDF7}"/>
                    </a:ext>
                  </a:extLst>
                </p:cNvPr>
                <p:cNvPicPr/>
                <p:nvPr/>
              </p:nvPicPr>
              <p:blipFill>
                <a:blip r:embed="rId59"/>
                <a:stretch>
                  <a:fillRect/>
                </a:stretch>
              </p:blipFill>
              <p:spPr>
                <a:xfrm>
                  <a:off x="2874080" y="4151530"/>
                  <a:ext cx="2221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xmlns="">
            <p:pic>
              <p:nvPicPr>
                <p:cNvPr id="50" name="Ink 49">
                  <a:extLst>
                    <a:ext uri="{FF2B5EF4-FFF2-40B4-BE49-F238E27FC236}">
                      <a16:creationId xmlns:a16="http://schemas.microsoft.com/office/drawing/2014/main" id="{6B5B6BD4-851F-4E0B-9204-84733105BB9A}"/>
                    </a:ext>
                  </a:extLst>
                </p:cNvPr>
                <p:cNvPicPr/>
                <p:nvPr/>
              </p:nvPicPr>
              <p:blipFill>
                <a:blip r:embed="rId61"/>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xmlns="">
            <p:pic>
              <p:nvPicPr>
                <p:cNvPr id="52" name="Ink 51">
                  <a:extLst>
                    <a:ext uri="{FF2B5EF4-FFF2-40B4-BE49-F238E27FC236}">
                      <a16:creationId xmlns:a16="http://schemas.microsoft.com/office/drawing/2014/main" id="{6F8AB889-E00D-454C-9B5F-7184048D82AF}"/>
                    </a:ext>
                  </a:extLst>
                </p:cNvPr>
                <p:cNvPicPr/>
                <p:nvPr/>
              </p:nvPicPr>
              <p:blipFill>
                <a:blip r:embed="rId63"/>
                <a:stretch>
                  <a:fillRect/>
                </a:stretch>
              </p:blipFill>
              <p:spPr>
                <a:xfrm>
                  <a:off x="7728680" y="3140290"/>
                  <a:ext cx="22248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xmlns="">
            <p:pic>
              <p:nvPicPr>
                <p:cNvPr id="53" name="Ink 52">
                  <a:extLst>
                    <a:ext uri="{FF2B5EF4-FFF2-40B4-BE49-F238E27FC236}">
                      <a16:creationId xmlns:a16="http://schemas.microsoft.com/office/drawing/2014/main" id="{E7D0A236-6E97-40C1-B47B-23BA89A1EAF6}"/>
                    </a:ext>
                  </a:extLst>
                </p:cNvPr>
                <p:cNvPicPr/>
                <p:nvPr/>
              </p:nvPicPr>
              <p:blipFill>
                <a:blip r:embed="rId65"/>
                <a:stretch>
                  <a:fillRect/>
                </a:stretch>
              </p:blipFill>
              <p:spPr>
                <a:xfrm>
                  <a:off x="7649840" y="3163690"/>
                  <a:ext cx="80640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xmlns="">
            <p:pic>
              <p:nvPicPr>
                <p:cNvPr id="54" name="Ink 53">
                  <a:extLst>
                    <a:ext uri="{FF2B5EF4-FFF2-40B4-BE49-F238E27FC236}">
                      <a16:creationId xmlns:a16="http://schemas.microsoft.com/office/drawing/2014/main" id="{865C798C-3B21-4158-9031-EB9E2412C976}"/>
                    </a:ext>
                  </a:extLst>
                </p:cNvPr>
                <p:cNvPicPr/>
                <p:nvPr/>
              </p:nvPicPr>
              <p:blipFill>
                <a:blip r:embed="rId67"/>
                <a:stretch>
                  <a:fillRect/>
                </a:stretch>
              </p:blipFill>
              <p:spPr>
                <a:xfrm>
                  <a:off x="8632640" y="3103930"/>
                  <a:ext cx="35208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xmlns="">
            <p:pic>
              <p:nvPicPr>
                <p:cNvPr id="55" name="Ink 54">
                  <a:extLst>
                    <a:ext uri="{FF2B5EF4-FFF2-40B4-BE49-F238E27FC236}">
                      <a16:creationId xmlns:a16="http://schemas.microsoft.com/office/drawing/2014/main" id="{B538E68D-8CE8-4FA4-8632-32614F2D2D68}"/>
                    </a:ext>
                  </a:extLst>
                </p:cNvPr>
                <p:cNvPicPr/>
                <p:nvPr/>
              </p:nvPicPr>
              <p:blipFill>
                <a:blip r:embed="rId69"/>
                <a:stretch>
                  <a:fillRect/>
                </a:stretch>
              </p:blipFill>
              <p:spPr>
                <a:xfrm>
                  <a:off x="8737040" y="3390490"/>
                  <a:ext cx="2433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xmlns="">
            <p:pic>
              <p:nvPicPr>
                <p:cNvPr id="56" name="Ink 55">
                  <a:extLst>
                    <a:ext uri="{FF2B5EF4-FFF2-40B4-BE49-F238E27FC236}">
                      <a16:creationId xmlns:a16="http://schemas.microsoft.com/office/drawing/2014/main" id="{4AB048AF-1A4E-4218-8487-501B89A54DFE}"/>
                    </a:ext>
                  </a:extLst>
                </p:cNvPr>
                <p:cNvPicPr/>
                <p:nvPr/>
              </p:nvPicPr>
              <p:blipFill>
                <a:blip r:embed="rId71"/>
                <a:stretch>
                  <a:fillRect/>
                </a:stretch>
              </p:blipFill>
              <p:spPr>
                <a:xfrm>
                  <a:off x="8998760" y="3303370"/>
                  <a:ext cx="8870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xmlns="">
            <p:pic>
              <p:nvPicPr>
                <p:cNvPr id="58" name="Ink 57">
                  <a:extLst>
                    <a:ext uri="{FF2B5EF4-FFF2-40B4-BE49-F238E27FC236}">
                      <a16:creationId xmlns:a16="http://schemas.microsoft.com/office/drawing/2014/main" id="{F217B094-492C-4808-A25B-C9F7A42F9CE9}"/>
                    </a:ext>
                  </a:extLst>
                </p:cNvPr>
                <p:cNvPicPr/>
                <p:nvPr/>
              </p:nvPicPr>
              <p:blipFill>
                <a:blip r:embed="rId73"/>
                <a:stretch>
                  <a:fillRect/>
                </a:stretch>
              </p:blipFill>
              <p:spPr>
                <a:xfrm>
                  <a:off x="7593680" y="3624130"/>
                  <a:ext cx="2235600" cy="108000"/>
                </a:xfrm>
                <a:prstGeom prst="rect">
                  <a:avLst/>
                </a:prstGeom>
              </p:spPr>
            </p:pic>
          </mc:Fallback>
        </mc:AlternateContent>
      </p:grpSp>
      <p:grpSp>
        <p:nvGrpSpPr>
          <p:cNvPr id="63" name="Group 62">
            <a:extLst>
              <a:ext uri="{FF2B5EF4-FFF2-40B4-BE49-F238E27FC236}">
                <a16:creationId xmlns:a16="http://schemas.microsoft.com/office/drawing/2014/main" id="{4FC1858A-1025-4302-B769-687580E89E14}"/>
              </a:ext>
            </a:extLst>
          </p:cNvPr>
          <p:cNvGrpSpPr/>
          <p:nvPr/>
        </p:nvGrpSpPr>
        <p:grpSpPr>
          <a:xfrm>
            <a:off x="7810400" y="3916810"/>
            <a:ext cx="974520" cy="722520"/>
            <a:chOff x="7810400" y="3916810"/>
            <a:chExt cx="974520" cy="722520"/>
          </a:xfrm>
        </p:grpSpPr>
        <mc:AlternateContent xmlns:mc="http://schemas.openxmlformats.org/markup-compatibility/2006" xmlns:p14="http://schemas.microsoft.com/office/powerpoint/2010/main">
          <mc:Choice Requires="p14">
            <p:contentPart p14:bwMode="auto" r:id="rId74">
              <p14:nvContentPartPr>
                <p14:cNvPr id="59" name="Ink 58">
                  <a:extLst>
                    <a:ext uri="{FF2B5EF4-FFF2-40B4-BE49-F238E27FC236}">
                      <a16:creationId xmlns:a16="http://schemas.microsoft.com/office/drawing/2014/main" id="{B5E1D3DB-B815-4A82-8B74-83B8DF28A4CF}"/>
                    </a:ext>
                  </a:extLst>
                </p14:cNvPr>
                <p14:cNvContentPartPr/>
                <p14:nvPr/>
              </p14:nvContentPartPr>
              <p14:xfrm>
                <a:off x="7898960" y="3971530"/>
                <a:ext cx="45720" cy="505080"/>
              </p14:xfrm>
            </p:contentPart>
          </mc:Choice>
          <mc:Fallback xmlns="">
            <p:pic>
              <p:nvPicPr>
                <p:cNvPr id="59" name="Ink 58">
                  <a:extLst>
                    <a:ext uri="{FF2B5EF4-FFF2-40B4-BE49-F238E27FC236}">
                      <a16:creationId xmlns:a16="http://schemas.microsoft.com/office/drawing/2014/main" id="{B5E1D3DB-B815-4A82-8B74-83B8DF28A4CF}"/>
                    </a:ext>
                  </a:extLst>
                </p:cNvPr>
                <p:cNvPicPr/>
                <p:nvPr/>
              </p:nvPicPr>
              <p:blipFill>
                <a:blip r:embed="rId75"/>
                <a:stretch>
                  <a:fillRect/>
                </a:stretch>
              </p:blipFill>
              <p:spPr>
                <a:xfrm>
                  <a:off x="7881320" y="3953530"/>
                  <a:ext cx="8136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0" name="Ink 59">
                  <a:extLst>
                    <a:ext uri="{FF2B5EF4-FFF2-40B4-BE49-F238E27FC236}">
                      <a16:creationId xmlns:a16="http://schemas.microsoft.com/office/drawing/2014/main" id="{7018712C-4793-4A56-9FEB-97B31393A6B1}"/>
                    </a:ext>
                  </a:extLst>
                </p14:cNvPr>
                <p14:cNvContentPartPr/>
                <p14:nvPr/>
              </p14:nvContentPartPr>
              <p14:xfrm>
                <a:off x="7810400" y="3916810"/>
                <a:ext cx="974520" cy="722520"/>
              </p14:xfrm>
            </p:contentPart>
          </mc:Choice>
          <mc:Fallback xmlns="">
            <p:pic>
              <p:nvPicPr>
                <p:cNvPr id="60" name="Ink 59">
                  <a:extLst>
                    <a:ext uri="{FF2B5EF4-FFF2-40B4-BE49-F238E27FC236}">
                      <a16:creationId xmlns:a16="http://schemas.microsoft.com/office/drawing/2014/main" id="{7018712C-4793-4A56-9FEB-97B31393A6B1}"/>
                    </a:ext>
                  </a:extLst>
                </p:cNvPr>
                <p:cNvPicPr/>
                <p:nvPr/>
              </p:nvPicPr>
              <p:blipFill>
                <a:blip r:embed="rId77"/>
                <a:stretch>
                  <a:fillRect/>
                </a:stretch>
              </p:blipFill>
              <p:spPr>
                <a:xfrm>
                  <a:off x="7792760" y="3898810"/>
                  <a:ext cx="101016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1" name="Ink 60">
                  <a:extLst>
                    <a:ext uri="{FF2B5EF4-FFF2-40B4-BE49-F238E27FC236}">
                      <a16:creationId xmlns:a16="http://schemas.microsoft.com/office/drawing/2014/main" id="{5B7BEB2F-05E2-4D71-8955-A4E87DC2E686}"/>
                    </a:ext>
                  </a:extLst>
                </p14:cNvPr>
                <p14:cNvContentPartPr/>
                <p14:nvPr/>
              </p14:nvContentPartPr>
              <p14:xfrm>
                <a:off x="8157080" y="4052890"/>
                <a:ext cx="162360" cy="204120"/>
              </p14:xfrm>
            </p:contentPart>
          </mc:Choice>
          <mc:Fallback xmlns="">
            <p:pic>
              <p:nvPicPr>
                <p:cNvPr id="61" name="Ink 60">
                  <a:extLst>
                    <a:ext uri="{FF2B5EF4-FFF2-40B4-BE49-F238E27FC236}">
                      <a16:creationId xmlns:a16="http://schemas.microsoft.com/office/drawing/2014/main" id="{5B7BEB2F-05E2-4D71-8955-A4E87DC2E686}"/>
                    </a:ext>
                  </a:extLst>
                </p:cNvPr>
                <p:cNvPicPr/>
                <p:nvPr/>
              </p:nvPicPr>
              <p:blipFill>
                <a:blip r:embed="rId79"/>
                <a:stretch>
                  <a:fillRect/>
                </a:stretch>
              </p:blipFill>
              <p:spPr>
                <a:xfrm>
                  <a:off x="8139440" y="4034890"/>
                  <a:ext cx="1980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2" name="Ink 61">
                  <a:extLst>
                    <a:ext uri="{FF2B5EF4-FFF2-40B4-BE49-F238E27FC236}">
                      <a16:creationId xmlns:a16="http://schemas.microsoft.com/office/drawing/2014/main" id="{BD4E25BF-03B1-451B-BCC7-3873FADE616D}"/>
                    </a:ext>
                  </a:extLst>
                </p14:cNvPr>
                <p14:cNvContentPartPr/>
                <p14:nvPr/>
              </p14:nvContentPartPr>
              <p14:xfrm>
                <a:off x="8416640" y="4204810"/>
                <a:ext cx="126360" cy="129600"/>
              </p14:xfrm>
            </p:contentPart>
          </mc:Choice>
          <mc:Fallback xmlns="">
            <p:pic>
              <p:nvPicPr>
                <p:cNvPr id="62" name="Ink 61">
                  <a:extLst>
                    <a:ext uri="{FF2B5EF4-FFF2-40B4-BE49-F238E27FC236}">
                      <a16:creationId xmlns:a16="http://schemas.microsoft.com/office/drawing/2014/main" id="{BD4E25BF-03B1-451B-BCC7-3873FADE616D}"/>
                    </a:ext>
                  </a:extLst>
                </p:cNvPr>
                <p:cNvPicPr/>
                <p:nvPr/>
              </p:nvPicPr>
              <p:blipFill>
                <a:blip r:embed="rId81"/>
                <a:stretch>
                  <a:fillRect/>
                </a:stretch>
              </p:blipFill>
              <p:spPr>
                <a:xfrm>
                  <a:off x="8398640" y="4187170"/>
                  <a:ext cx="162000" cy="16524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8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xmlns:p14="http://schemas.microsoft.com/office/powerpoint/2010/main">
          <mc:Choice Requires="p14">
            <p:contentPart p14:bwMode="auto" r:id="rId8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xmlns="">
            <p:pic>
              <p:nvPicPr>
                <p:cNvPr id="70" name="Ink 69">
                  <a:extLst>
                    <a:ext uri="{FF2B5EF4-FFF2-40B4-BE49-F238E27FC236}">
                      <a16:creationId xmlns:a16="http://schemas.microsoft.com/office/drawing/2014/main" id="{53837B46-A58E-4528-934D-BF66FA82EE48}"/>
                    </a:ext>
                  </a:extLst>
                </p:cNvPr>
                <p:cNvPicPr/>
                <p:nvPr/>
              </p:nvPicPr>
              <p:blipFill>
                <a:blip r:embed="rId84"/>
                <a:stretch>
                  <a:fillRect/>
                </a:stretch>
              </p:blipFill>
              <p:spPr>
                <a:xfrm>
                  <a:off x="1797320" y="4897810"/>
                  <a:ext cx="6076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xmlns="">
            <p:pic>
              <p:nvPicPr>
                <p:cNvPr id="71" name="Ink 70">
                  <a:extLst>
                    <a:ext uri="{FF2B5EF4-FFF2-40B4-BE49-F238E27FC236}">
                      <a16:creationId xmlns:a16="http://schemas.microsoft.com/office/drawing/2014/main" id="{CFFFBD19-2DC1-4762-9B77-EAECBAD159FF}"/>
                    </a:ext>
                  </a:extLst>
                </p:cNvPr>
                <p:cNvPicPr/>
                <p:nvPr/>
              </p:nvPicPr>
              <p:blipFill>
                <a:blip r:embed="rId86"/>
                <a:stretch>
                  <a:fillRect/>
                </a:stretch>
              </p:blipFill>
              <p:spPr>
                <a:xfrm>
                  <a:off x="2603720" y="4799530"/>
                  <a:ext cx="3168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xmlns="">
            <p:pic>
              <p:nvPicPr>
                <p:cNvPr id="72" name="Ink 71">
                  <a:extLst>
                    <a:ext uri="{FF2B5EF4-FFF2-40B4-BE49-F238E27FC236}">
                      <a16:creationId xmlns:a16="http://schemas.microsoft.com/office/drawing/2014/main" id="{A03161E2-E532-4FD8-86FD-5E4C9E5D078D}"/>
                    </a:ext>
                  </a:extLst>
                </p:cNvPr>
                <p:cNvPicPr/>
                <p:nvPr/>
              </p:nvPicPr>
              <p:blipFill>
                <a:blip r:embed="rId8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89"/>
          <a:srcRect r="40976"/>
          <a:stretch/>
        </p:blipFill>
        <p:spPr>
          <a:xfrm>
            <a:off x="8045955" y="782494"/>
            <a:ext cx="2050341" cy="2316306"/>
          </a:xfrm>
          <a:prstGeom prst="rect">
            <a:avLst/>
          </a:prstGeom>
        </p:spPr>
      </p:pic>
    </p:spTree>
    <p:extLst>
      <p:ext uri="{BB962C8B-B14F-4D97-AF65-F5344CB8AC3E}">
        <p14:creationId xmlns:p14="http://schemas.microsoft.com/office/powerpoint/2010/main" val="257525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xmlns="">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xmlns="">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xmlns="">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xmlns="">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xmlns="">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xmlns="">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p:grpSp>
        <p:nvGrpSpPr>
          <p:cNvPr id="32" name="Group 31">
            <a:extLst>
              <a:ext uri="{FF2B5EF4-FFF2-40B4-BE49-F238E27FC236}">
                <a16:creationId xmlns:a16="http://schemas.microsoft.com/office/drawing/2014/main" id="{6082C39D-2BD8-4EB8-8056-982045A9CCE1}"/>
              </a:ext>
            </a:extLst>
          </p:cNvPr>
          <p:cNvGrpSpPr/>
          <p:nvPr/>
        </p:nvGrpSpPr>
        <p:grpSpPr>
          <a:xfrm>
            <a:off x="7716440" y="5845330"/>
            <a:ext cx="1257840" cy="808920"/>
            <a:chOff x="7716440" y="5845330"/>
            <a:chExt cx="1257840" cy="808920"/>
          </a:xfrm>
        </p:grpSpPr>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6723CF85-6DD0-49A7-8055-B097F1298365}"/>
                    </a:ext>
                  </a:extLst>
                </p14:cNvPr>
                <p14:cNvContentPartPr/>
                <p14:nvPr/>
              </p14:nvContentPartPr>
              <p14:xfrm>
                <a:off x="7768640" y="5845330"/>
                <a:ext cx="40320" cy="801360"/>
              </p14:xfrm>
            </p:contentPart>
          </mc:Choice>
          <mc:Fallback xmlns="">
            <p:pic>
              <p:nvPicPr>
                <p:cNvPr id="21" name="Ink 20">
                  <a:extLst>
                    <a:ext uri="{FF2B5EF4-FFF2-40B4-BE49-F238E27FC236}">
                      <a16:creationId xmlns:a16="http://schemas.microsoft.com/office/drawing/2014/main" id="{6723CF85-6DD0-49A7-8055-B097F1298365}"/>
                    </a:ext>
                  </a:extLst>
                </p:cNvPr>
                <p:cNvPicPr/>
                <p:nvPr/>
              </p:nvPicPr>
              <p:blipFill>
                <a:blip r:embed="rId17"/>
                <a:stretch>
                  <a:fillRect/>
                </a:stretch>
              </p:blipFill>
              <p:spPr>
                <a:xfrm>
                  <a:off x="7750640" y="5827330"/>
                  <a:ext cx="75960" cy="837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AF700704-7272-4F77-9FBE-CEB1A402FDED}"/>
                    </a:ext>
                  </a:extLst>
                </p14:cNvPr>
                <p14:cNvContentPartPr/>
                <p14:nvPr/>
              </p14:nvContentPartPr>
              <p14:xfrm>
                <a:off x="7716440" y="5856490"/>
                <a:ext cx="1257840" cy="797760"/>
              </p14:xfrm>
            </p:contentPart>
          </mc:Choice>
          <mc:Fallback xmlns="">
            <p:pic>
              <p:nvPicPr>
                <p:cNvPr id="28" name="Ink 27">
                  <a:extLst>
                    <a:ext uri="{FF2B5EF4-FFF2-40B4-BE49-F238E27FC236}">
                      <a16:creationId xmlns:a16="http://schemas.microsoft.com/office/drawing/2014/main" id="{AF700704-7272-4F77-9FBE-CEB1A402FDED}"/>
                    </a:ext>
                  </a:extLst>
                </p:cNvPr>
                <p:cNvPicPr/>
                <p:nvPr/>
              </p:nvPicPr>
              <p:blipFill>
                <a:blip r:embed="rId19"/>
                <a:stretch>
                  <a:fillRect/>
                </a:stretch>
              </p:blipFill>
              <p:spPr>
                <a:xfrm>
                  <a:off x="7698800" y="5838850"/>
                  <a:ext cx="1293480" cy="833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a:extLst>
                    <a:ext uri="{FF2B5EF4-FFF2-40B4-BE49-F238E27FC236}">
                      <a16:creationId xmlns:a16="http://schemas.microsoft.com/office/drawing/2014/main" id="{05EF2BF4-B476-427A-8514-BE20AEF91DF3}"/>
                    </a:ext>
                  </a:extLst>
                </p14:cNvPr>
                <p14:cNvContentPartPr/>
                <p14:nvPr/>
              </p14:nvContentPartPr>
              <p14:xfrm>
                <a:off x="8193800" y="6099130"/>
                <a:ext cx="34200" cy="331920"/>
              </p14:xfrm>
            </p:contentPart>
          </mc:Choice>
          <mc:Fallback xmlns="">
            <p:pic>
              <p:nvPicPr>
                <p:cNvPr id="29" name="Ink 28">
                  <a:extLst>
                    <a:ext uri="{FF2B5EF4-FFF2-40B4-BE49-F238E27FC236}">
                      <a16:creationId xmlns:a16="http://schemas.microsoft.com/office/drawing/2014/main" id="{05EF2BF4-B476-427A-8514-BE20AEF91DF3}"/>
                    </a:ext>
                  </a:extLst>
                </p:cNvPr>
                <p:cNvPicPr/>
                <p:nvPr/>
              </p:nvPicPr>
              <p:blipFill>
                <a:blip r:embed="rId21"/>
                <a:stretch>
                  <a:fillRect/>
                </a:stretch>
              </p:blipFill>
              <p:spPr>
                <a:xfrm>
                  <a:off x="8176160" y="6081490"/>
                  <a:ext cx="6984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B7AF6CC1-8E29-4274-9A65-B7FF0CF70F6B}"/>
                    </a:ext>
                  </a:extLst>
                </p14:cNvPr>
                <p14:cNvContentPartPr/>
                <p14:nvPr/>
              </p14:nvContentPartPr>
              <p14:xfrm>
                <a:off x="8147000" y="6029650"/>
                <a:ext cx="273240" cy="214920"/>
              </p14:xfrm>
            </p:contentPart>
          </mc:Choice>
          <mc:Fallback xmlns="">
            <p:pic>
              <p:nvPicPr>
                <p:cNvPr id="30" name="Ink 29">
                  <a:extLst>
                    <a:ext uri="{FF2B5EF4-FFF2-40B4-BE49-F238E27FC236}">
                      <a16:creationId xmlns:a16="http://schemas.microsoft.com/office/drawing/2014/main" id="{B7AF6CC1-8E29-4274-9A65-B7FF0CF70F6B}"/>
                    </a:ext>
                  </a:extLst>
                </p:cNvPr>
                <p:cNvPicPr/>
                <p:nvPr/>
              </p:nvPicPr>
              <p:blipFill>
                <a:blip r:embed="rId23"/>
                <a:stretch>
                  <a:fillRect/>
                </a:stretch>
              </p:blipFill>
              <p:spPr>
                <a:xfrm>
                  <a:off x="8129360" y="6012010"/>
                  <a:ext cx="3088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02A8F2CF-BA06-4781-B9AB-0D9A0F50CA75}"/>
                    </a:ext>
                  </a:extLst>
                </p14:cNvPr>
                <p14:cNvContentPartPr/>
                <p14:nvPr/>
              </p14:nvContentPartPr>
              <p14:xfrm>
                <a:off x="8409080" y="6303970"/>
                <a:ext cx="30960" cy="182880"/>
              </p14:xfrm>
            </p:contentPart>
          </mc:Choice>
          <mc:Fallback xmlns="">
            <p:pic>
              <p:nvPicPr>
                <p:cNvPr id="31" name="Ink 30">
                  <a:extLst>
                    <a:ext uri="{FF2B5EF4-FFF2-40B4-BE49-F238E27FC236}">
                      <a16:creationId xmlns:a16="http://schemas.microsoft.com/office/drawing/2014/main" id="{02A8F2CF-BA06-4781-B9AB-0D9A0F50CA75}"/>
                    </a:ext>
                  </a:extLst>
                </p:cNvPr>
                <p:cNvPicPr/>
                <p:nvPr/>
              </p:nvPicPr>
              <p:blipFill>
                <a:blip r:embed="rId25"/>
                <a:stretch>
                  <a:fillRect/>
                </a:stretch>
              </p:blipFill>
              <p:spPr>
                <a:xfrm>
                  <a:off x="8391440" y="6285970"/>
                  <a:ext cx="66600" cy="21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xmlns="">
          <p:pic>
            <p:nvPicPr>
              <p:cNvPr id="33" name="Ink 32">
                <a:extLst>
                  <a:ext uri="{FF2B5EF4-FFF2-40B4-BE49-F238E27FC236}">
                    <a16:creationId xmlns:a16="http://schemas.microsoft.com/office/drawing/2014/main" id="{805FBCBD-98B2-4E9A-886C-04D87FF08214}"/>
                  </a:ext>
                </a:extLst>
              </p:cNvPr>
              <p:cNvPicPr/>
              <p:nvPr/>
            </p:nvPicPr>
            <p:blipFill>
              <a:blip r:embed="rId2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xmlns="">
            <p:pic>
              <p:nvPicPr>
                <p:cNvPr id="34" name="Ink 33">
                  <a:extLst>
                    <a:ext uri="{FF2B5EF4-FFF2-40B4-BE49-F238E27FC236}">
                      <a16:creationId xmlns:a16="http://schemas.microsoft.com/office/drawing/2014/main" id="{BA681BD5-26B1-4649-BE8A-F53BF989955F}"/>
                    </a:ext>
                  </a:extLst>
                </p:cNvPr>
                <p:cNvPicPr/>
                <p:nvPr/>
              </p:nvPicPr>
              <p:blipFill>
                <a:blip r:embed="rId29"/>
                <a:stretch>
                  <a:fillRect/>
                </a:stretch>
              </p:blipFill>
              <p:spPr>
                <a:xfrm>
                  <a:off x="71480" y="3146410"/>
                  <a:ext cx="56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xmlns="">
            <p:pic>
              <p:nvPicPr>
                <p:cNvPr id="35" name="Ink 34">
                  <a:extLst>
                    <a:ext uri="{FF2B5EF4-FFF2-40B4-BE49-F238E27FC236}">
                      <a16:creationId xmlns:a16="http://schemas.microsoft.com/office/drawing/2014/main" id="{0F5C8EFF-A5A1-43D4-B16E-8F4B0FA4139A}"/>
                    </a:ext>
                  </a:extLst>
                </p:cNvPr>
                <p:cNvPicPr/>
                <p:nvPr/>
              </p:nvPicPr>
              <p:blipFill>
                <a:blip r:embed="rId31"/>
                <a:stretch>
                  <a:fillRect/>
                </a:stretch>
              </p:blipFill>
              <p:spPr>
                <a:xfrm>
                  <a:off x="100280" y="3090250"/>
                  <a:ext cx="1303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xmlns="">
            <p:pic>
              <p:nvPicPr>
                <p:cNvPr id="36" name="Ink 35">
                  <a:extLst>
                    <a:ext uri="{FF2B5EF4-FFF2-40B4-BE49-F238E27FC236}">
                      <a16:creationId xmlns:a16="http://schemas.microsoft.com/office/drawing/2014/main" id="{CFE263D9-24E4-42AB-A444-89936397C1FF}"/>
                    </a:ext>
                  </a:extLst>
                </p:cNvPr>
                <p:cNvPicPr/>
                <p:nvPr/>
              </p:nvPicPr>
              <p:blipFill>
                <a:blip r:embed="rId3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8801840" y="5875930"/>
            <a:ext cx="1114920" cy="719280"/>
            <a:chOff x="8801840" y="5875930"/>
            <a:chExt cx="1114920" cy="719280"/>
          </a:xfrm>
        </p:grpSpPr>
        <mc:AlternateContent xmlns:mc="http://schemas.openxmlformats.org/markup-compatibility/2006" xmlns:p14="http://schemas.microsoft.com/office/powerpoint/2010/main">
          <mc:Choice Requires="p14">
            <p:contentPart p14:bwMode="auto" r:id="rId34">
              <p14:nvContentPartPr>
                <p14:cNvPr id="7" name="Ink 6">
                  <a:extLst>
                    <a:ext uri="{FF2B5EF4-FFF2-40B4-BE49-F238E27FC236}">
                      <a16:creationId xmlns:a16="http://schemas.microsoft.com/office/drawing/2014/main" id="{EE29060B-DFA3-403F-975A-B5B8016D68A6}"/>
                    </a:ext>
                  </a:extLst>
                </p14:cNvPr>
                <p14:cNvContentPartPr/>
                <p14:nvPr/>
              </p14:nvContentPartPr>
              <p14:xfrm>
                <a:off x="8801840" y="6144850"/>
                <a:ext cx="392400" cy="172080"/>
              </p14:xfrm>
            </p:contentPart>
          </mc:Choice>
          <mc:Fallback xmlns="">
            <p:pic>
              <p:nvPicPr>
                <p:cNvPr id="7" name="Ink 6">
                  <a:extLst>
                    <a:ext uri="{FF2B5EF4-FFF2-40B4-BE49-F238E27FC236}">
                      <a16:creationId xmlns:a16="http://schemas.microsoft.com/office/drawing/2014/main" id="{EE29060B-DFA3-403F-975A-B5B8016D68A6}"/>
                    </a:ext>
                  </a:extLst>
                </p:cNvPr>
                <p:cNvPicPr/>
                <p:nvPr/>
              </p:nvPicPr>
              <p:blipFill>
                <a:blip r:embed="rId35"/>
                <a:stretch>
                  <a:fillRect/>
                </a:stretch>
              </p:blipFill>
              <p:spPr>
                <a:xfrm>
                  <a:off x="8783840" y="6126850"/>
                  <a:ext cx="4280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xmlns="">
            <p:pic>
              <p:nvPicPr>
                <p:cNvPr id="15" name="Ink 14">
                  <a:extLst>
                    <a:ext uri="{FF2B5EF4-FFF2-40B4-BE49-F238E27FC236}">
                      <a16:creationId xmlns:a16="http://schemas.microsoft.com/office/drawing/2014/main" id="{F43D80F7-F297-4607-A85F-CA834678552F}"/>
                    </a:ext>
                  </a:extLst>
                </p:cNvPr>
                <p:cNvPicPr/>
                <p:nvPr/>
              </p:nvPicPr>
              <p:blipFill>
                <a:blip r:embed="rId37"/>
                <a:stretch>
                  <a:fillRect/>
                </a:stretch>
              </p:blipFill>
              <p:spPr>
                <a:xfrm>
                  <a:off x="9225920" y="6031810"/>
                  <a:ext cx="5940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xmlns="">
            <p:pic>
              <p:nvPicPr>
                <p:cNvPr id="17" name="Ink 16">
                  <a:extLst>
                    <a:ext uri="{FF2B5EF4-FFF2-40B4-BE49-F238E27FC236}">
                      <a16:creationId xmlns:a16="http://schemas.microsoft.com/office/drawing/2014/main" id="{BF0201A4-1E32-4084-ACF9-F2EAA0CB4FE2}"/>
                    </a:ext>
                  </a:extLst>
                </p:cNvPr>
                <p:cNvPicPr/>
                <p:nvPr/>
              </p:nvPicPr>
              <p:blipFill>
                <a:blip r:embed="rId39"/>
                <a:stretch>
                  <a:fillRect/>
                </a:stretch>
              </p:blipFill>
              <p:spPr>
                <a:xfrm>
                  <a:off x="9140240" y="5858290"/>
                  <a:ext cx="79416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xmlns="">
            <p:pic>
              <p:nvPicPr>
                <p:cNvPr id="38" name="Ink 37">
                  <a:extLst>
                    <a:ext uri="{FF2B5EF4-FFF2-40B4-BE49-F238E27FC236}">
                      <a16:creationId xmlns:a16="http://schemas.microsoft.com/office/drawing/2014/main" id="{463FFAD1-607E-40FF-8500-1358ECD45E25}"/>
                    </a:ext>
                  </a:extLst>
                </p:cNvPr>
                <p:cNvPicPr/>
                <p:nvPr/>
              </p:nvPicPr>
              <p:blipFill>
                <a:blip r:embed="rId41"/>
                <a:stretch>
                  <a:fillRect/>
                </a:stretch>
              </p:blipFill>
              <p:spPr>
                <a:xfrm>
                  <a:off x="9448400" y="6078610"/>
                  <a:ext cx="1011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xmlns="">
            <p:pic>
              <p:nvPicPr>
                <p:cNvPr id="39" name="Ink 38">
                  <a:extLst>
                    <a:ext uri="{FF2B5EF4-FFF2-40B4-BE49-F238E27FC236}">
                      <a16:creationId xmlns:a16="http://schemas.microsoft.com/office/drawing/2014/main" id="{E7748762-E0C5-4656-A5EE-4618F5CFD130}"/>
                    </a:ext>
                  </a:extLst>
                </p:cNvPr>
                <p:cNvPicPr/>
                <p:nvPr/>
              </p:nvPicPr>
              <p:blipFill>
                <a:blip r:embed="rId43"/>
                <a:stretch>
                  <a:fillRect/>
                </a:stretch>
              </p:blipFill>
              <p:spPr>
                <a:xfrm>
                  <a:off x="9478640" y="6044410"/>
                  <a:ext cx="192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xmlns="">
            <p:pic>
              <p:nvPicPr>
                <p:cNvPr id="40" name="Ink 39">
                  <a:extLst>
                    <a:ext uri="{FF2B5EF4-FFF2-40B4-BE49-F238E27FC236}">
                      <a16:creationId xmlns:a16="http://schemas.microsoft.com/office/drawing/2014/main" id="{312F1667-B40A-41DA-8A5C-7D24C83C17FD}"/>
                    </a:ext>
                  </a:extLst>
                </p:cNvPr>
                <p:cNvPicPr/>
                <p:nvPr/>
              </p:nvPicPr>
              <p:blipFill>
                <a:blip r:embed="rId45"/>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xmlns="">
            <p:pic>
              <p:nvPicPr>
                <p:cNvPr id="42" name="Ink 41">
                  <a:extLst>
                    <a:ext uri="{FF2B5EF4-FFF2-40B4-BE49-F238E27FC236}">
                      <a16:creationId xmlns:a16="http://schemas.microsoft.com/office/drawing/2014/main" id="{AB229038-7CFE-42A1-A4F1-ABEF53CEEA8D}"/>
                    </a:ext>
                  </a:extLst>
                </p:cNvPr>
                <p:cNvPicPr/>
                <p:nvPr/>
              </p:nvPicPr>
              <p:blipFill>
                <a:blip r:embed="rId47"/>
                <a:stretch>
                  <a:fillRect/>
                </a:stretch>
              </p:blipFill>
              <p:spPr>
                <a:xfrm>
                  <a:off x="1766000" y="3362050"/>
                  <a:ext cx="549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xmlns="">
            <p:pic>
              <p:nvPicPr>
                <p:cNvPr id="43" name="Ink 42">
                  <a:extLst>
                    <a:ext uri="{FF2B5EF4-FFF2-40B4-BE49-F238E27FC236}">
                      <a16:creationId xmlns:a16="http://schemas.microsoft.com/office/drawing/2014/main" id="{6DAC6E8A-8BAF-445F-ABC1-24579EA59466}"/>
                    </a:ext>
                  </a:extLst>
                </p:cNvPr>
                <p:cNvPicPr/>
                <p:nvPr/>
              </p:nvPicPr>
              <p:blipFill>
                <a:blip r:embed="rId49"/>
                <a:stretch>
                  <a:fillRect/>
                </a:stretch>
              </p:blipFill>
              <p:spPr>
                <a:xfrm>
                  <a:off x="2436320" y="3299050"/>
                  <a:ext cx="1166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xmlns="">
            <p:pic>
              <p:nvPicPr>
                <p:cNvPr id="44" name="Ink 43">
                  <a:extLst>
                    <a:ext uri="{FF2B5EF4-FFF2-40B4-BE49-F238E27FC236}">
                      <a16:creationId xmlns:a16="http://schemas.microsoft.com/office/drawing/2014/main" id="{CFB0FB4C-7142-400C-B660-CEE9C17B2441}"/>
                    </a:ext>
                  </a:extLst>
                </p:cNvPr>
                <p:cNvPicPr/>
                <p:nvPr/>
              </p:nvPicPr>
              <p:blipFill>
                <a:blip r:embed="rId51"/>
                <a:stretch>
                  <a:fillRect/>
                </a:stretch>
              </p:blipFill>
              <p:spPr>
                <a:xfrm>
                  <a:off x="2452520" y="3227770"/>
                  <a:ext cx="2502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xmlns="">
            <p:pic>
              <p:nvPicPr>
                <p:cNvPr id="45" name="Ink 44">
                  <a:extLst>
                    <a:ext uri="{FF2B5EF4-FFF2-40B4-BE49-F238E27FC236}">
                      <a16:creationId xmlns:a16="http://schemas.microsoft.com/office/drawing/2014/main" id="{4208558D-58C9-47C2-8B25-39550986DD1C}"/>
                    </a:ext>
                  </a:extLst>
                </p:cNvPr>
                <p:cNvPicPr/>
                <p:nvPr/>
              </p:nvPicPr>
              <p:blipFill>
                <a:blip r:embed="rId53"/>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xmlns:p14="http://schemas.microsoft.com/office/powerpoint/2010/main">
          <mc:Choice Requires="p14">
            <p:contentPart p14:bwMode="auto" r:id="rId54">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xmlns="">
            <p:pic>
              <p:nvPicPr>
                <p:cNvPr id="47" name="Ink 46">
                  <a:extLst>
                    <a:ext uri="{FF2B5EF4-FFF2-40B4-BE49-F238E27FC236}">
                      <a16:creationId xmlns:a16="http://schemas.microsoft.com/office/drawing/2014/main" id="{BB3F3DC0-4EFC-4EFA-95F7-893667194F87}"/>
                    </a:ext>
                  </a:extLst>
                </p:cNvPr>
                <p:cNvPicPr/>
                <p:nvPr/>
              </p:nvPicPr>
              <p:blipFill>
                <a:blip r:embed="rId55"/>
                <a:stretch>
                  <a:fillRect/>
                </a:stretch>
              </p:blipFill>
              <p:spPr>
                <a:xfrm>
                  <a:off x="2397440" y="4309930"/>
                  <a:ext cx="4402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xmlns="">
            <p:pic>
              <p:nvPicPr>
                <p:cNvPr id="48" name="Ink 47">
                  <a:extLst>
                    <a:ext uri="{FF2B5EF4-FFF2-40B4-BE49-F238E27FC236}">
                      <a16:creationId xmlns:a16="http://schemas.microsoft.com/office/drawing/2014/main" id="{952E113B-E626-4003-A67E-87D679079F94}"/>
                    </a:ext>
                  </a:extLst>
                </p:cNvPr>
                <p:cNvPicPr/>
                <p:nvPr/>
              </p:nvPicPr>
              <p:blipFill>
                <a:blip r:embed="rId57"/>
                <a:stretch>
                  <a:fillRect/>
                </a:stretch>
              </p:blipFill>
              <p:spPr>
                <a:xfrm>
                  <a:off x="2861120" y="4212010"/>
                  <a:ext cx="759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xmlns="">
            <p:pic>
              <p:nvPicPr>
                <p:cNvPr id="49" name="Ink 48">
                  <a:extLst>
                    <a:ext uri="{FF2B5EF4-FFF2-40B4-BE49-F238E27FC236}">
                      <a16:creationId xmlns:a16="http://schemas.microsoft.com/office/drawing/2014/main" id="{79362D8D-087F-4D1E-B0DB-F983A359CDF7}"/>
                    </a:ext>
                  </a:extLst>
                </p:cNvPr>
                <p:cNvPicPr/>
                <p:nvPr/>
              </p:nvPicPr>
              <p:blipFill>
                <a:blip r:embed="rId59"/>
                <a:stretch>
                  <a:fillRect/>
                </a:stretch>
              </p:blipFill>
              <p:spPr>
                <a:xfrm>
                  <a:off x="2874080" y="4151530"/>
                  <a:ext cx="2221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xmlns="">
            <p:pic>
              <p:nvPicPr>
                <p:cNvPr id="50" name="Ink 49">
                  <a:extLst>
                    <a:ext uri="{FF2B5EF4-FFF2-40B4-BE49-F238E27FC236}">
                      <a16:creationId xmlns:a16="http://schemas.microsoft.com/office/drawing/2014/main" id="{6B5B6BD4-851F-4E0B-9204-84733105BB9A}"/>
                    </a:ext>
                  </a:extLst>
                </p:cNvPr>
                <p:cNvPicPr/>
                <p:nvPr/>
              </p:nvPicPr>
              <p:blipFill>
                <a:blip r:embed="rId61"/>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xmlns="">
            <p:pic>
              <p:nvPicPr>
                <p:cNvPr id="52" name="Ink 51">
                  <a:extLst>
                    <a:ext uri="{FF2B5EF4-FFF2-40B4-BE49-F238E27FC236}">
                      <a16:creationId xmlns:a16="http://schemas.microsoft.com/office/drawing/2014/main" id="{6F8AB889-E00D-454C-9B5F-7184048D82AF}"/>
                    </a:ext>
                  </a:extLst>
                </p:cNvPr>
                <p:cNvPicPr/>
                <p:nvPr/>
              </p:nvPicPr>
              <p:blipFill>
                <a:blip r:embed="rId63"/>
                <a:stretch>
                  <a:fillRect/>
                </a:stretch>
              </p:blipFill>
              <p:spPr>
                <a:xfrm>
                  <a:off x="7728680" y="3140290"/>
                  <a:ext cx="22248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xmlns="">
            <p:pic>
              <p:nvPicPr>
                <p:cNvPr id="53" name="Ink 52">
                  <a:extLst>
                    <a:ext uri="{FF2B5EF4-FFF2-40B4-BE49-F238E27FC236}">
                      <a16:creationId xmlns:a16="http://schemas.microsoft.com/office/drawing/2014/main" id="{E7D0A236-6E97-40C1-B47B-23BA89A1EAF6}"/>
                    </a:ext>
                  </a:extLst>
                </p:cNvPr>
                <p:cNvPicPr/>
                <p:nvPr/>
              </p:nvPicPr>
              <p:blipFill>
                <a:blip r:embed="rId65"/>
                <a:stretch>
                  <a:fillRect/>
                </a:stretch>
              </p:blipFill>
              <p:spPr>
                <a:xfrm>
                  <a:off x="7649840" y="3163690"/>
                  <a:ext cx="80640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xmlns="">
            <p:pic>
              <p:nvPicPr>
                <p:cNvPr id="54" name="Ink 53">
                  <a:extLst>
                    <a:ext uri="{FF2B5EF4-FFF2-40B4-BE49-F238E27FC236}">
                      <a16:creationId xmlns:a16="http://schemas.microsoft.com/office/drawing/2014/main" id="{865C798C-3B21-4158-9031-EB9E2412C976}"/>
                    </a:ext>
                  </a:extLst>
                </p:cNvPr>
                <p:cNvPicPr/>
                <p:nvPr/>
              </p:nvPicPr>
              <p:blipFill>
                <a:blip r:embed="rId67"/>
                <a:stretch>
                  <a:fillRect/>
                </a:stretch>
              </p:blipFill>
              <p:spPr>
                <a:xfrm>
                  <a:off x="8632640" y="3103930"/>
                  <a:ext cx="35208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xmlns="">
            <p:pic>
              <p:nvPicPr>
                <p:cNvPr id="55" name="Ink 54">
                  <a:extLst>
                    <a:ext uri="{FF2B5EF4-FFF2-40B4-BE49-F238E27FC236}">
                      <a16:creationId xmlns:a16="http://schemas.microsoft.com/office/drawing/2014/main" id="{B538E68D-8CE8-4FA4-8632-32614F2D2D68}"/>
                    </a:ext>
                  </a:extLst>
                </p:cNvPr>
                <p:cNvPicPr/>
                <p:nvPr/>
              </p:nvPicPr>
              <p:blipFill>
                <a:blip r:embed="rId69"/>
                <a:stretch>
                  <a:fillRect/>
                </a:stretch>
              </p:blipFill>
              <p:spPr>
                <a:xfrm>
                  <a:off x="8737040" y="3390490"/>
                  <a:ext cx="2433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xmlns="">
            <p:pic>
              <p:nvPicPr>
                <p:cNvPr id="56" name="Ink 55">
                  <a:extLst>
                    <a:ext uri="{FF2B5EF4-FFF2-40B4-BE49-F238E27FC236}">
                      <a16:creationId xmlns:a16="http://schemas.microsoft.com/office/drawing/2014/main" id="{4AB048AF-1A4E-4218-8487-501B89A54DFE}"/>
                    </a:ext>
                  </a:extLst>
                </p:cNvPr>
                <p:cNvPicPr/>
                <p:nvPr/>
              </p:nvPicPr>
              <p:blipFill>
                <a:blip r:embed="rId71"/>
                <a:stretch>
                  <a:fillRect/>
                </a:stretch>
              </p:blipFill>
              <p:spPr>
                <a:xfrm>
                  <a:off x="8998760" y="3303370"/>
                  <a:ext cx="8870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xmlns="">
            <p:pic>
              <p:nvPicPr>
                <p:cNvPr id="58" name="Ink 57">
                  <a:extLst>
                    <a:ext uri="{FF2B5EF4-FFF2-40B4-BE49-F238E27FC236}">
                      <a16:creationId xmlns:a16="http://schemas.microsoft.com/office/drawing/2014/main" id="{F217B094-492C-4808-A25B-C9F7A42F9CE9}"/>
                    </a:ext>
                  </a:extLst>
                </p:cNvPr>
                <p:cNvPicPr/>
                <p:nvPr/>
              </p:nvPicPr>
              <p:blipFill>
                <a:blip r:embed="rId73"/>
                <a:stretch>
                  <a:fillRect/>
                </a:stretch>
              </p:blipFill>
              <p:spPr>
                <a:xfrm>
                  <a:off x="7593680" y="3624130"/>
                  <a:ext cx="2235600" cy="108000"/>
                </a:xfrm>
                <a:prstGeom prst="rect">
                  <a:avLst/>
                </a:prstGeom>
              </p:spPr>
            </p:pic>
          </mc:Fallback>
        </mc:AlternateContent>
      </p:grpSp>
      <p:grpSp>
        <p:nvGrpSpPr>
          <p:cNvPr id="63" name="Group 62">
            <a:extLst>
              <a:ext uri="{FF2B5EF4-FFF2-40B4-BE49-F238E27FC236}">
                <a16:creationId xmlns:a16="http://schemas.microsoft.com/office/drawing/2014/main" id="{4FC1858A-1025-4302-B769-687580E89E14}"/>
              </a:ext>
            </a:extLst>
          </p:cNvPr>
          <p:cNvGrpSpPr/>
          <p:nvPr/>
        </p:nvGrpSpPr>
        <p:grpSpPr>
          <a:xfrm>
            <a:off x="7810400" y="3916810"/>
            <a:ext cx="974520" cy="722520"/>
            <a:chOff x="7810400" y="3916810"/>
            <a:chExt cx="974520" cy="722520"/>
          </a:xfrm>
        </p:grpSpPr>
        <mc:AlternateContent xmlns:mc="http://schemas.openxmlformats.org/markup-compatibility/2006" xmlns:p14="http://schemas.microsoft.com/office/powerpoint/2010/main">
          <mc:Choice Requires="p14">
            <p:contentPart p14:bwMode="auto" r:id="rId74">
              <p14:nvContentPartPr>
                <p14:cNvPr id="59" name="Ink 58">
                  <a:extLst>
                    <a:ext uri="{FF2B5EF4-FFF2-40B4-BE49-F238E27FC236}">
                      <a16:creationId xmlns:a16="http://schemas.microsoft.com/office/drawing/2014/main" id="{B5E1D3DB-B815-4A82-8B74-83B8DF28A4CF}"/>
                    </a:ext>
                  </a:extLst>
                </p14:cNvPr>
                <p14:cNvContentPartPr/>
                <p14:nvPr/>
              </p14:nvContentPartPr>
              <p14:xfrm>
                <a:off x="7898960" y="3971530"/>
                <a:ext cx="45720" cy="505080"/>
              </p14:xfrm>
            </p:contentPart>
          </mc:Choice>
          <mc:Fallback xmlns="">
            <p:pic>
              <p:nvPicPr>
                <p:cNvPr id="59" name="Ink 58">
                  <a:extLst>
                    <a:ext uri="{FF2B5EF4-FFF2-40B4-BE49-F238E27FC236}">
                      <a16:creationId xmlns:a16="http://schemas.microsoft.com/office/drawing/2014/main" id="{B5E1D3DB-B815-4A82-8B74-83B8DF28A4CF}"/>
                    </a:ext>
                  </a:extLst>
                </p:cNvPr>
                <p:cNvPicPr/>
                <p:nvPr/>
              </p:nvPicPr>
              <p:blipFill>
                <a:blip r:embed="rId75"/>
                <a:stretch>
                  <a:fillRect/>
                </a:stretch>
              </p:blipFill>
              <p:spPr>
                <a:xfrm>
                  <a:off x="7881320" y="3953530"/>
                  <a:ext cx="8136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0" name="Ink 59">
                  <a:extLst>
                    <a:ext uri="{FF2B5EF4-FFF2-40B4-BE49-F238E27FC236}">
                      <a16:creationId xmlns:a16="http://schemas.microsoft.com/office/drawing/2014/main" id="{7018712C-4793-4A56-9FEB-97B31393A6B1}"/>
                    </a:ext>
                  </a:extLst>
                </p14:cNvPr>
                <p14:cNvContentPartPr/>
                <p14:nvPr/>
              </p14:nvContentPartPr>
              <p14:xfrm>
                <a:off x="7810400" y="3916810"/>
                <a:ext cx="974520" cy="722520"/>
              </p14:xfrm>
            </p:contentPart>
          </mc:Choice>
          <mc:Fallback xmlns="">
            <p:pic>
              <p:nvPicPr>
                <p:cNvPr id="60" name="Ink 59">
                  <a:extLst>
                    <a:ext uri="{FF2B5EF4-FFF2-40B4-BE49-F238E27FC236}">
                      <a16:creationId xmlns:a16="http://schemas.microsoft.com/office/drawing/2014/main" id="{7018712C-4793-4A56-9FEB-97B31393A6B1}"/>
                    </a:ext>
                  </a:extLst>
                </p:cNvPr>
                <p:cNvPicPr/>
                <p:nvPr/>
              </p:nvPicPr>
              <p:blipFill>
                <a:blip r:embed="rId77"/>
                <a:stretch>
                  <a:fillRect/>
                </a:stretch>
              </p:blipFill>
              <p:spPr>
                <a:xfrm>
                  <a:off x="7792760" y="3898810"/>
                  <a:ext cx="101016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1" name="Ink 60">
                  <a:extLst>
                    <a:ext uri="{FF2B5EF4-FFF2-40B4-BE49-F238E27FC236}">
                      <a16:creationId xmlns:a16="http://schemas.microsoft.com/office/drawing/2014/main" id="{5B7BEB2F-05E2-4D71-8955-A4E87DC2E686}"/>
                    </a:ext>
                  </a:extLst>
                </p14:cNvPr>
                <p14:cNvContentPartPr/>
                <p14:nvPr/>
              </p14:nvContentPartPr>
              <p14:xfrm>
                <a:off x="8157080" y="4052890"/>
                <a:ext cx="162360" cy="204120"/>
              </p14:xfrm>
            </p:contentPart>
          </mc:Choice>
          <mc:Fallback xmlns="">
            <p:pic>
              <p:nvPicPr>
                <p:cNvPr id="61" name="Ink 60">
                  <a:extLst>
                    <a:ext uri="{FF2B5EF4-FFF2-40B4-BE49-F238E27FC236}">
                      <a16:creationId xmlns:a16="http://schemas.microsoft.com/office/drawing/2014/main" id="{5B7BEB2F-05E2-4D71-8955-A4E87DC2E686}"/>
                    </a:ext>
                  </a:extLst>
                </p:cNvPr>
                <p:cNvPicPr/>
                <p:nvPr/>
              </p:nvPicPr>
              <p:blipFill>
                <a:blip r:embed="rId79"/>
                <a:stretch>
                  <a:fillRect/>
                </a:stretch>
              </p:blipFill>
              <p:spPr>
                <a:xfrm>
                  <a:off x="8139440" y="4034890"/>
                  <a:ext cx="1980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2" name="Ink 61">
                  <a:extLst>
                    <a:ext uri="{FF2B5EF4-FFF2-40B4-BE49-F238E27FC236}">
                      <a16:creationId xmlns:a16="http://schemas.microsoft.com/office/drawing/2014/main" id="{BD4E25BF-03B1-451B-BCC7-3873FADE616D}"/>
                    </a:ext>
                  </a:extLst>
                </p14:cNvPr>
                <p14:cNvContentPartPr/>
                <p14:nvPr/>
              </p14:nvContentPartPr>
              <p14:xfrm>
                <a:off x="8416640" y="4204810"/>
                <a:ext cx="126360" cy="129600"/>
              </p14:xfrm>
            </p:contentPart>
          </mc:Choice>
          <mc:Fallback xmlns="">
            <p:pic>
              <p:nvPicPr>
                <p:cNvPr id="62" name="Ink 61">
                  <a:extLst>
                    <a:ext uri="{FF2B5EF4-FFF2-40B4-BE49-F238E27FC236}">
                      <a16:creationId xmlns:a16="http://schemas.microsoft.com/office/drawing/2014/main" id="{BD4E25BF-03B1-451B-BCC7-3873FADE616D}"/>
                    </a:ext>
                  </a:extLst>
                </p:cNvPr>
                <p:cNvPicPr/>
                <p:nvPr/>
              </p:nvPicPr>
              <p:blipFill>
                <a:blip r:embed="rId81"/>
                <a:stretch>
                  <a:fillRect/>
                </a:stretch>
              </p:blipFill>
              <p:spPr>
                <a:xfrm>
                  <a:off x="8398640" y="4187170"/>
                  <a:ext cx="162000" cy="16524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8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xmlns:p14="http://schemas.microsoft.com/office/powerpoint/2010/main">
          <mc:Choice Requires="p14">
            <p:contentPart p14:bwMode="auto" r:id="rId8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xmlns="">
            <p:pic>
              <p:nvPicPr>
                <p:cNvPr id="70" name="Ink 69">
                  <a:extLst>
                    <a:ext uri="{FF2B5EF4-FFF2-40B4-BE49-F238E27FC236}">
                      <a16:creationId xmlns:a16="http://schemas.microsoft.com/office/drawing/2014/main" id="{53837B46-A58E-4528-934D-BF66FA82EE48}"/>
                    </a:ext>
                  </a:extLst>
                </p:cNvPr>
                <p:cNvPicPr/>
                <p:nvPr/>
              </p:nvPicPr>
              <p:blipFill>
                <a:blip r:embed="rId84"/>
                <a:stretch>
                  <a:fillRect/>
                </a:stretch>
              </p:blipFill>
              <p:spPr>
                <a:xfrm>
                  <a:off x="1797320" y="4897810"/>
                  <a:ext cx="6076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xmlns="">
            <p:pic>
              <p:nvPicPr>
                <p:cNvPr id="71" name="Ink 70">
                  <a:extLst>
                    <a:ext uri="{FF2B5EF4-FFF2-40B4-BE49-F238E27FC236}">
                      <a16:creationId xmlns:a16="http://schemas.microsoft.com/office/drawing/2014/main" id="{CFFFBD19-2DC1-4762-9B77-EAECBAD159FF}"/>
                    </a:ext>
                  </a:extLst>
                </p:cNvPr>
                <p:cNvPicPr/>
                <p:nvPr/>
              </p:nvPicPr>
              <p:blipFill>
                <a:blip r:embed="rId86"/>
                <a:stretch>
                  <a:fillRect/>
                </a:stretch>
              </p:blipFill>
              <p:spPr>
                <a:xfrm>
                  <a:off x="2603720" y="4799530"/>
                  <a:ext cx="3168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xmlns="">
            <p:pic>
              <p:nvPicPr>
                <p:cNvPr id="72" name="Ink 71">
                  <a:extLst>
                    <a:ext uri="{FF2B5EF4-FFF2-40B4-BE49-F238E27FC236}">
                      <a16:creationId xmlns:a16="http://schemas.microsoft.com/office/drawing/2014/main" id="{A03161E2-E532-4FD8-86FD-5E4C9E5D078D}"/>
                    </a:ext>
                  </a:extLst>
                </p:cNvPr>
                <p:cNvPicPr/>
                <p:nvPr/>
              </p:nvPicPr>
              <p:blipFill>
                <a:blip r:embed="rId8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89"/>
          <a:srcRect r="40976"/>
          <a:stretch/>
        </p:blipFill>
        <p:spPr>
          <a:xfrm>
            <a:off x="8045955" y="782494"/>
            <a:ext cx="2050341" cy="2316306"/>
          </a:xfrm>
          <a:prstGeom prst="rect">
            <a:avLst/>
          </a:prstGeom>
        </p:spPr>
      </p:pic>
    </p:spTree>
    <p:extLst>
      <p:ext uri="{BB962C8B-B14F-4D97-AF65-F5344CB8AC3E}">
        <p14:creationId xmlns:p14="http://schemas.microsoft.com/office/powerpoint/2010/main" val="193216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A24C-0B49-6145-9835-7406BF7C245B}"/>
              </a:ext>
            </a:extLst>
          </p:cNvPr>
          <p:cNvSpPr>
            <a:spLocks noGrp="1"/>
          </p:cNvSpPr>
          <p:nvPr>
            <p:ph type="title"/>
          </p:nvPr>
        </p:nvSpPr>
        <p:spPr/>
        <p:txBody>
          <a:bodyPr/>
          <a:lstStyle/>
          <a:p>
            <a:r>
              <a:rPr lang="en-US" dirty="0"/>
              <a:t>Previous lecture …</a:t>
            </a:r>
          </a:p>
        </p:txBody>
      </p:sp>
      <p:sp>
        <p:nvSpPr>
          <p:cNvPr id="3" name="Content Placeholder 2">
            <a:extLst>
              <a:ext uri="{FF2B5EF4-FFF2-40B4-BE49-F238E27FC236}">
                <a16:creationId xmlns:a16="http://schemas.microsoft.com/office/drawing/2014/main" id="{93532249-5E17-2A4B-B649-961DDDF1F5F6}"/>
              </a:ext>
            </a:extLst>
          </p:cNvPr>
          <p:cNvSpPr>
            <a:spLocks noGrp="1"/>
          </p:cNvSpPr>
          <p:nvPr>
            <p:ph idx="1"/>
          </p:nvPr>
        </p:nvSpPr>
        <p:spPr/>
        <p:txBody>
          <a:bodyPr/>
          <a:lstStyle/>
          <a:p>
            <a:r>
              <a:rPr lang="en-US" dirty="0"/>
              <a:t>How processes (threads) are created and terminated</a:t>
            </a:r>
          </a:p>
          <a:p>
            <a:r>
              <a:rPr lang="en-US" dirty="0"/>
              <a:t>Tracing programs with fork() calls</a:t>
            </a:r>
          </a:p>
        </p:txBody>
      </p:sp>
      <p:sp>
        <p:nvSpPr>
          <p:cNvPr id="4" name="Footer Placeholder 3">
            <a:extLst>
              <a:ext uri="{FF2B5EF4-FFF2-40B4-BE49-F238E27FC236}">
                <a16:creationId xmlns:a16="http://schemas.microsoft.com/office/drawing/2014/main" id="{2550EB3E-D7D4-7946-ADA7-722A8DA377D5}"/>
              </a:ext>
            </a:extLst>
          </p:cNvPr>
          <p:cNvSpPr>
            <a:spLocks noGrp="1"/>
          </p:cNvSpPr>
          <p:nvPr>
            <p:ph type="ftr" idx="11"/>
          </p:nvPr>
        </p:nvSpPr>
        <p:spPr/>
        <p:txBody>
          <a:bodyPr/>
          <a:lstStyle/>
          <a:p>
            <a:pPr>
              <a:defRPr/>
            </a:pPr>
            <a:r>
              <a:rPr lang="en-US">
                <a:latin typeface="+mn-lt"/>
              </a:rPr>
              <a:t>CS 1550 – Operating Systems – Sherif Khattab</a:t>
            </a:r>
            <a:endParaRPr lang="en-GB" dirty="0"/>
          </a:p>
        </p:txBody>
      </p:sp>
    </p:spTree>
    <p:extLst>
      <p:ext uri="{BB962C8B-B14F-4D97-AF65-F5344CB8AC3E}">
        <p14:creationId xmlns:p14="http://schemas.microsoft.com/office/powerpoint/2010/main" val="624014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xmlns="">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xmlns="">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xmlns="">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xmlns="">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xmlns="">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xmlns="">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p:grpSp>
        <p:nvGrpSpPr>
          <p:cNvPr id="32" name="Group 31">
            <a:extLst>
              <a:ext uri="{FF2B5EF4-FFF2-40B4-BE49-F238E27FC236}">
                <a16:creationId xmlns:a16="http://schemas.microsoft.com/office/drawing/2014/main" id="{6082C39D-2BD8-4EB8-8056-982045A9CCE1}"/>
              </a:ext>
            </a:extLst>
          </p:cNvPr>
          <p:cNvGrpSpPr/>
          <p:nvPr/>
        </p:nvGrpSpPr>
        <p:grpSpPr>
          <a:xfrm>
            <a:off x="7716440" y="5845330"/>
            <a:ext cx="1257840" cy="808920"/>
            <a:chOff x="7716440" y="5845330"/>
            <a:chExt cx="1257840" cy="808920"/>
          </a:xfrm>
        </p:grpSpPr>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6723CF85-6DD0-49A7-8055-B097F1298365}"/>
                    </a:ext>
                  </a:extLst>
                </p14:cNvPr>
                <p14:cNvContentPartPr/>
                <p14:nvPr/>
              </p14:nvContentPartPr>
              <p14:xfrm>
                <a:off x="7768640" y="5845330"/>
                <a:ext cx="40320" cy="801360"/>
              </p14:xfrm>
            </p:contentPart>
          </mc:Choice>
          <mc:Fallback xmlns="">
            <p:pic>
              <p:nvPicPr>
                <p:cNvPr id="21" name="Ink 20">
                  <a:extLst>
                    <a:ext uri="{FF2B5EF4-FFF2-40B4-BE49-F238E27FC236}">
                      <a16:creationId xmlns:a16="http://schemas.microsoft.com/office/drawing/2014/main" id="{6723CF85-6DD0-49A7-8055-B097F1298365}"/>
                    </a:ext>
                  </a:extLst>
                </p:cNvPr>
                <p:cNvPicPr/>
                <p:nvPr/>
              </p:nvPicPr>
              <p:blipFill>
                <a:blip r:embed="rId17"/>
                <a:stretch>
                  <a:fillRect/>
                </a:stretch>
              </p:blipFill>
              <p:spPr>
                <a:xfrm>
                  <a:off x="7750640" y="5827330"/>
                  <a:ext cx="75960" cy="837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AF700704-7272-4F77-9FBE-CEB1A402FDED}"/>
                    </a:ext>
                  </a:extLst>
                </p14:cNvPr>
                <p14:cNvContentPartPr/>
                <p14:nvPr/>
              </p14:nvContentPartPr>
              <p14:xfrm>
                <a:off x="7716440" y="5856490"/>
                <a:ext cx="1257840" cy="797760"/>
              </p14:xfrm>
            </p:contentPart>
          </mc:Choice>
          <mc:Fallback xmlns="">
            <p:pic>
              <p:nvPicPr>
                <p:cNvPr id="28" name="Ink 27">
                  <a:extLst>
                    <a:ext uri="{FF2B5EF4-FFF2-40B4-BE49-F238E27FC236}">
                      <a16:creationId xmlns:a16="http://schemas.microsoft.com/office/drawing/2014/main" id="{AF700704-7272-4F77-9FBE-CEB1A402FDED}"/>
                    </a:ext>
                  </a:extLst>
                </p:cNvPr>
                <p:cNvPicPr/>
                <p:nvPr/>
              </p:nvPicPr>
              <p:blipFill>
                <a:blip r:embed="rId19"/>
                <a:stretch>
                  <a:fillRect/>
                </a:stretch>
              </p:blipFill>
              <p:spPr>
                <a:xfrm>
                  <a:off x="7698800" y="5838850"/>
                  <a:ext cx="1293480" cy="833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a:extLst>
                    <a:ext uri="{FF2B5EF4-FFF2-40B4-BE49-F238E27FC236}">
                      <a16:creationId xmlns:a16="http://schemas.microsoft.com/office/drawing/2014/main" id="{05EF2BF4-B476-427A-8514-BE20AEF91DF3}"/>
                    </a:ext>
                  </a:extLst>
                </p14:cNvPr>
                <p14:cNvContentPartPr/>
                <p14:nvPr/>
              </p14:nvContentPartPr>
              <p14:xfrm>
                <a:off x="8193800" y="6099130"/>
                <a:ext cx="34200" cy="331920"/>
              </p14:xfrm>
            </p:contentPart>
          </mc:Choice>
          <mc:Fallback xmlns="">
            <p:pic>
              <p:nvPicPr>
                <p:cNvPr id="29" name="Ink 28">
                  <a:extLst>
                    <a:ext uri="{FF2B5EF4-FFF2-40B4-BE49-F238E27FC236}">
                      <a16:creationId xmlns:a16="http://schemas.microsoft.com/office/drawing/2014/main" id="{05EF2BF4-B476-427A-8514-BE20AEF91DF3}"/>
                    </a:ext>
                  </a:extLst>
                </p:cNvPr>
                <p:cNvPicPr/>
                <p:nvPr/>
              </p:nvPicPr>
              <p:blipFill>
                <a:blip r:embed="rId21"/>
                <a:stretch>
                  <a:fillRect/>
                </a:stretch>
              </p:blipFill>
              <p:spPr>
                <a:xfrm>
                  <a:off x="8176160" y="6081490"/>
                  <a:ext cx="6984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B7AF6CC1-8E29-4274-9A65-B7FF0CF70F6B}"/>
                    </a:ext>
                  </a:extLst>
                </p14:cNvPr>
                <p14:cNvContentPartPr/>
                <p14:nvPr/>
              </p14:nvContentPartPr>
              <p14:xfrm>
                <a:off x="8147000" y="6029650"/>
                <a:ext cx="273240" cy="214920"/>
              </p14:xfrm>
            </p:contentPart>
          </mc:Choice>
          <mc:Fallback xmlns="">
            <p:pic>
              <p:nvPicPr>
                <p:cNvPr id="30" name="Ink 29">
                  <a:extLst>
                    <a:ext uri="{FF2B5EF4-FFF2-40B4-BE49-F238E27FC236}">
                      <a16:creationId xmlns:a16="http://schemas.microsoft.com/office/drawing/2014/main" id="{B7AF6CC1-8E29-4274-9A65-B7FF0CF70F6B}"/>
                    </a:ext>
                  </a:extLst>
                </p:cNvPr>
                <p:cNvPicPr/>
                <p:nvPr/>
              </p:nvPicPr>
              <p:blipFill>
                <a:blip r:embed="rId23"/>
                <a:stretch>
                  <a:fillRect/>
                </a:stretch>
              </p:blipFill>
              <p:spPr>
                <a:xfrm>
                  <a:off x="8129360" y="6012010"/>
                  <a:ext cx="3088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02A8F2CF-BA06-4781-B9AB-0D9A0F50CA75}"/>
                    </a:ext>
                  </a:extLst>
                </p14:cNvPr>
                <p14:cNvContentPartPr/>
                <p14:nvPr/>
              </p14:nvContentPartPr>
              <p14:xfrm>
                <a:off x="8409080" y="6303970"/>
                <a:ext cx="30960" cy="182880"/>
              </p14:xfrm>
            </p:contentPart>
          </mc:Choice>
          <mc:Fallback xmlns="">
            <p:pic>
              <p:nvPicPr>
                <p:cNvPr id="31" name="Ink 30">
                  <a:extLst>
                    <a:ext uri="{FF2B5EF4-FFF2-40B4-BE49-F238E27FC236}">
                      <a16:creationId xmlns:a16="http://schemas.microsoft.com/office/drawing/2014/main" id="{02A8F2CF-BA06-4781-B9AB-0D9A0F50CA75}"/>
                    </a:ext>
                  </a:extLst>
                </p:cNvPr>
                <p:cNvPicPr/>
                <p:nvPr/>
              </p:nvPicPr>
              <p:blipFill>
                <a:blip r:embed="rId25"/>
                <a:stretch>
                  <a:fillRect/>
                </a:stretch>
              </p:blipFill>
              <p:spPr>
                <a:xfrm>
                  <a:off x="8391440" y="6285970"/>
                  <a:ext cx="66600" cy="21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xmlns="">
          <p:pic>
            <p:nvPicPr>
              <p:cNvPr id="33" name="Ink 32">
                <a:extLst>
                  <a:ext uri="{FF2B5EF4-FFF2-40B4-BE49-F238E27FC236}">
                    <a16:creationId xmlns:a16="http://schemas.microsoft.com/office/drawing/2014/main" id="{805FBCBD-98B2-4E9A-886C-04D87FF08214}"/>
                  </a:ext>
                </a:extLst>
              </p:cNvPr>
              <p:cNvPicPr/>
              <p:nvPr/>
            </p:nvPicPr>
            <p:blipFill>
              <a:blip r:embed="rId2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xmlns="">
            <p:pic>
              <p:nvPicPr>
                <p:cNvPr id="34" name="Ink 33">
                  <a:extLst>
                    <a:ext uri="{FF2B5EF4-FFF2-40B4-BE49-F238E27FC236}">
                      <a16:creationId xmlns:a16="http://schemas.microsoft.com/office/drawing/2014/main" id="{BA681BD5-26B1-4649-BE8A-F53BF989955F}"/>
                    </a:ext>
                  </a:extLst>
                </p:cNvPr>
                <p:cNvPicPr/>
                <p:nvPr/>
              </p:nvPicPr>
              <p:blipFill>
                <a:blip r:embed="rId29"/>
                <a:stretch>
                  <a:fillRect/>
                </a:stretch>
              </p:blipFill>
              <p:spPr>
                <a:xfrm>
                  <a:off x="71480" y="3146410"/>
                  <a:ext cx="56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xmlns="">
            <p:pic>
              <p:nvPicPr>
                <p:cNvPr id="35" name="Ink 34">
                  <a:extLst>
                    <a:ext uri="{FF2B5EF4-FFF2-40B4-BE49-F238E27FC236}">
                      <a16:creationId xmlns:a16="http://schemas.microsoft.com/office/drawing/2014/main" id="{0F5C8EFF-A5A1-43D4-B16E-8F4B0FA4139A}"/>
                    </a:ext>
                  </a:extLst>
                </p:cNvPr>
                <p:cNvPicPr/>
                <p:nvPr/>
              </p:nvPicPr>
              <p:blipFill>
                <a:blip r:embed="rId31"/>
                <a:stretch>
                  <a:fillRect/>
                </a:stretch>
              </p:blipFill>
              <p:spPr>
                <a:xfrm>
                  <a:off x="100280" y="3090250"/>
                  <a:ext cx="1303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xmlns="">
            <p:pic>
              <p:nvPicPr>
                <p:cNvPr id="36" name="Ink 35">
                  <a:extLst>
                    <a:ext uri="{FF2B5EF4-FFF2-40B4-BE49-F238E27FC236}">
                      <a16:creationId xmlns:a16="http://schemas.microsoft.com/office/drawing/2014/main" id="{CFE263D9-24E4-42AB-A444-89936397C1FF}"/>
                    </a:ext>
                  </a:extLst>
                </p:cNvPr>
                <p:cNvPicPr/>
                <p:nvPr/>
              </p:nvPicPr>
              <p:blipFill>
                <a:blip r:embed="rId3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8801840" y="5875930"/>
            <a:ext cx="1114920" cy="719280"/>
            <a:chOff x="8801840" y="5875930"/>
            <a:chExt cx="1114920" cy="719280"/>
          </a:xfrm>
        </p:grpSpPr>
        <mc:AlternateContent xmlns:mc="http://schemas.openxmlformats.org/markup-compatibility/2006" xmlns:p14="http://schemas.microsoft.com/office/powerpoint/2010/main">
          <mc:Choice Requires="p14">
            <p:contentPart p14:bwMode="auto" r:id="rId34">
              <p14:nvContentPartPr>
                <p14:cNvPr id="7" name="Ink 6">
                  <a:extLst>
                    <a:ext uri="{FF2B5EF4-FFF2-40B4-BE49-F238E27FC236}">
                      <a16:creationId xmlns:a16="http://schemas.microsoft.com/office/drawing/2014/main" id="{EE29060B-DFA3-403F-975A-B5B8016D68A6}"/>
                    </a:ext>
                  </a:extLst>
                </p14:cNvPr>
                <p14:cNvContentPartPr/>
                <p14:nvPr/>
              </p14:nvContentPartPr>
              <p14:xfrm>
                <a:off x="8801840" y="6144850"/>
                <a:ext cx="392400" cy="172080"/>
              </p14:xfrm>
            </p:contentPart>
          </mc:Choice>
          <mc:Fallback xmlns="">
            <p:pic>
              <p:nvPicPr>
                <p:cNvPr id="7" name="Ink 6">
                  <a:extLst>
                    <a:ext uri="{FF2B5EF4-FFF2-40B4-BE49-F238E27FC236}">
                      <a16:creationId xmlns:a16="http://schemas.microsoft.com/office/drawing/2014/main" id="{EE29060B-DFA3-403F-975A-B5B8016D68A6}"/>
                    </a:ext>
                  </a:extLst>
                </p:cNvPr>
                <p:cNvPicPr/>
                <p:nvPr/>
              </p:nvPicPr>
              <p:blipFill>
                <a:blip r:embed="rId35"/>
                <a:stretch>
                  <a:fillRect/>
                </a:stretch>
              </p:blipFill>
              <p:spPr>
                <a:xfrm>
                  <a:off x="8783840" y="6126850"/>
                  <a:ext cx="4280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xmlns="">
            <p:pic>
              <p:nvPicPr>
                <p:cNvPr id="15" name="Ink 14">
                  <a:extLst>
                    <a:ext uri="{FF2B5EF4-FFF2-40B4-BE49-F238E27FC236}">
                      <a16:creationId xmlns:a16="http://schemas.microsoft.com/office/drawing/2014/main" id="{F43D80F7-F297-4607-A85F-CA834678552F}"/>
                    </a:ext>
                  </a:extLst>
                </p:cNvPr>
                <p:cNvPicPr/>
                <p:nvPr/>
              </p:nvPicPr>
              <p:blipFill>
                <a:blip r:embed="rId37"/>
                <a:stretch>
                  <a:fillRect/>
                </a:stretch>
              </p:blipFill>
              <p:spPr>
                <a:xfrm>
                  <a:off x="9225920" y="6031810"/>
                  <a:ext cx="5940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xmlns="">
            <p:pic>
              <p:nvPicPr>
                <p:cNvPr id="17" name="Ink 16">
                  <a:extLst>
                    <a:ext uri="{FF2B5EF4-FFF2-40B4-BE49-F238E27FC236}">
                      <a16:creationId xmlns:a16="http://schemas.microsoft.com/office/drawing/2014/main" id="{BF0201A4-1E32-4084-ACF9-F2EAA0CB4FE2}"/>
                    </a:ext>
                  </a:extLst>
                </p:cNvPr>
                <p:cNvPicPr/>
                <p:nvPr/>
              </p:nvPicPr>
              <p:blipFill>
                <a:blip r:embed="rId39"/>
                <a:stretch>
                  <a:fillRect/>
                </a:stretch>
              </p:blipFill>
              <p:spPr>
                <a:xfrm>
                  <a:off x="9140240" y="5858290"/>
                  <a:ext cx="79416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xmlns="">
            <p:pic>
              <p:nvPicPr>
                <p:cNvPr id="38" name="Ink 37">
                  <a:extLst>
                    <a:ext uri="{FF2B5EF4-FFF2-40B4-BE49-F238E27FC236}">
                      <a16:creationId xmlns:a16="http://schemas.microsoft.com/office/drawing/2014/main" id="{463FFAD1-607E-40FF-8500-1358ECD45E25}"/>
                    </a:ext>
                  </a:extLst>
                </p:cNvPr>
                <p:cNvPicPr/>
                <p:nvPr/>
              </p:nvPicPr>
              <p:blipFill>
                <a:blip r:embed="rId41"/>
                <a:stretch>
                  <a:fillRect/>
                </a:stretch>
              </p:blipFill>
              <p:spPr>
                <a:xfrm>
                  <a:off x="9448400" y="6078610"/>
                  <a:ext cx="1011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xmlns="">
            <p:pic>
              <p:nvPicPr>
                <p:cNvPr id="39" name="Ink 38">
                  <a:extLst>
                    <a:ext uri="{FF2B5EF4-FFF2-40B4-BE49-F238E27FC236}">
                      <a16:creationId xmlns:a16="http://schemas.microsoft.com/office/drawing/2014/main" id="{E7748762-E0C5-4656-A5EE-4618F5CFD130}"/>
                    </a:ext>
                  </a:extLst>
                </p:cNvPr>
                <p:cNvPicPr/>
                <p:nvPr/>
              </p:nvPicPr>
              <p:blipFill>
                <a:blip r:embed="rId43"/>
                <a:stretch>
                  <a:fillRect/>
                </a:stretch>
              </p:blipFill>
              <p:spPr>
                <a:xfrm>
                  <a:off x="9478640" y="6044410"/>
                  <a:ext cx="192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xmlns="">
            <p:pic>
              <p:nvPicPr>
                <p:cNvPr id="40" name="Ink 39">
                  <a:extLst>
                    <a:ext uri="{FF2B5EF4-FFF2-40B4-BE49-F238E27FC236}">
                      <a16:creationId xmlns:a16="http://schemas.microsoft.com/office/drawing/2014/main" id="{312F1667-B40A-41DA-8A5C-7D24C83C17FD}"/>
                    </a:ext>
                  </a:extLst>
                </p:cNvPr>
                <p:cNvPicPr/>
                <p:nvPr/>
              </p:nvPicPr>
              <p:blipFill>
                <a:blip r:embed="rId45"/>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xmlns="">
            <p:pic>
              <p:nvPicPr>
                <p:cNvPr id="42" name="Ink 41">
                  <a:extLst>
                    <a:ext uri="{FF2B5EF4-FFF2-40B4-BE49-F238E27FC236}">
                      <a16:creationId xmlns:a16="http://schemas.microsoft.com/office/drawing/2014/main" id="{AB229038-7CFE-42A1-A4F1-ABEF53CEEA8D}"/>
                    </a:ext>
                  </a:extLst>
                </p:cNvPr>
                <p:cNvPicPr/>
                <p:nvPr/>
              </p:nvPicPr>
              <p:blipFill>
                <a:blip r:embed="rId47"/>
                <a:stretch>
                  <a:fillRect/>
                </a:stretch>
              </p:blipFill>
              <p:spPr>
                <a:xfrm>
                  <a:off x="1766000" y="3362050"/>
                  <a:ext cx="549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xmlns="">
            <p:pic>
              <p:nvPicPr>
                <p:cNvPr id="43" name="Ink 42">
                  <a:extLst>
                    <a:ext uri="{FF2B5EF4-FFF2-40B4-BE49-F238E27FC236}">
                      <a16:creationId xmlns:a16="http://schemas.microsoft.com/office/drawing/2014/main" id="{6DAC6E8A-8BAF-445F-ABC1-24579EA59466}"/>
                    </a:ext>
                  </a:extLst>
                </p:cNvPr>
                <p:cNvPicPr/>
                <p:nvPr/>
              </p:nvPicPr>
              <p:blipFill>
                <a:blip r:embed="rId49"/>
                <a:stretch>
                  <a:fillRect/>
                </a:stretch>
              </p:blipFill>
              <p:spPr>
                <a:xfrm>
                  <a:off x="2436320" y="3299050"/>
                  <a:ext cx="1166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xmlns="">
            <p:pic>
              <p:nvPicPr>
                <p:cNvPr id="44" name="Ink 43">
                  <a:extLst>
                    <a:ext uri="{FF2B5EF4-FFF2-40B4-BE49-F238E27FC236}">
                      <a16:creationId xmlns:a16="http://schemas.microsoft.com/office/drawing/2014/main" id="{CFB0FB4C-7142-400C-B660-CEE9C17B2441}"/>
                    </a:ext>
                  </a:extLst>
                </p:cNvPr>
                <p:cNvPicPr/>
                <p:nvPr/>
              </p:nvPicPr>
              <p:blipFill>
                <a:blip r:embed="rId51"/>
                <a:stretch>
                  <a:fillRect/>
                </a:stretch>
              </p:blipFill>
              <p:spPr>
                <a:xfrm>
                  <a:off x="2452520" y="3227770"/>
                  <a:ext cx="2502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xmlns="">
            <p:pic>
              <p:nvPicPr>
                <p:cNvPr id="45" name="Ink 44">
                  <a:extLst>
                    <a:ext uri="{FF2B5EF4-FFF2-40B4-BE49-F238E27FC236}">
                      <a16:creationId xmlns:a16="http://schemas.microsoft.com/office/drawing/2014/main" id="{4208558D-58C9-47C2-8B25-39550986DD1C}"/>
                    </a:ext>
                  </a:extLst>
                </p:cNvPr>
                <p:cNvPicPr/>
                <p:nvPr/>
              </p:nvPicPr>
              <p:blipFill>
                <a:blip r:embed="rId53"/>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xmlns:p14="http://schemas.microsoft.com/office/powerpoint/2010/main">
          <mc:Choice Requires="p14">
            <p:contentPart p14:bwMode="auto" r:id="rId54">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xmlns="">
            <p:pic>
              <p:nvPicPr>
                <p:cNvPr id="47" name="Ink 46">
                  <a:extLst>
                    <a:ext uri="{FF2B5EF4-FFF2-40B4-BE49-F238E27FC236}">
                      <a16:creationId xmlns:a16="http://schemas.microsoft.com/office/drawing/2014/main" id="{BB3F3DC0-4EFC-4EFA-95F7-893667194F87}"/>
                    </a:ext>
                  </a:extLst>
                </p:cNvPr>
                <p:cNvPicPr/>
                <p:nvPr/>
              </p:nvPicPr>
              <p:blipFill>
                <a:blip r:embed="rId55"/>
                <a:stretch>
                  <a:fillRect/>
                </a:stretch>
              </p:blipFill>
              <p:spPr>
                <a:xfrm>
                  <a:off x="2397440" y="4309930"/>
                  <a:ext cx="4402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xmlns="">
            <p:pic>
              <p:nvPicPr>
                <p:cNvPr id="48" name="Ink 47">
                  <a:extLst>
                    <a:ext uri="{FF2B5EF4-FFF2-40B4-BE49-F238E27FC236}">
                      <a16:creationId xmlns:a16="http://schemas.microsoft.com/office/drawing/2014/main" id="{952E113B-E626-4003-A67E-87D679079F94}"/>
                    </a:ext>
                  </a:extLst>
                </p:cNvPr>
                <p:cNvPicPr/>
                <p:nvPr/>
              </p:nvPicPr>
              <p:blipFill>
                <a:blip r:embed="rId57"/>
                <a:stretch>
                  <a:fillRect/>
                </a:stretch>
              </p:blipFill>
              <p:spPr>
                <a:xfrm>
                  <a:off x="2861120" y="4212010"/>
                  <a:ext cx="759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xmlns="">
            <p:pic>
              <p:nvPicPr>
                <p:cNvPr id="49" name="Ink 48">
                  <a:extLst>
                    <a:ext uri="{FF2B5EF4-FFF2-40B4-BE49-F238E27FC236}">
                      <a16:creationId xmlns:a16="http://schemas.microsoft.com/office/drawing/2014/main" id="{79362D8D-087F-4D1E-B0DB-F983A359CDF7}"/>
                    </a:ext>
                  </a:extLst>
                </p:cNvPr>
                <p:cNvPicPr/>
                <p:nvPr/>
              </p:nvPicPr>
              <p:blipFill>
                <a:blip r:embed="rId59"/>
                <a:stretch>
                  <a:fillRect/>
                </a:stretch>
              </p:blipFill>
              <p:spPr>
                <a:xfrm>
                  <a:off x="2874080" y="4151530"/>
                  <a:ext cx="2221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xmlns="">
            <p:pic>
              <p:nvPicPr>
                <p:cNvPr id="50" name="Ink 49">
                  <a:extLst>
                    <a:ext uri="{FF2B5EF4-FFF2-40B4-BE49-F238E27FC236}">
                      <a16:creationId xmlns:a16="http://schemas.microsoft.com/office/drawing/2014/main" id="{6B5B6BD4-851F-4E0B-9204-84733105BB9A}"/>
                    </a:ext>
                  </a:extLst>
                </p:cNvPr>
                <p:cNvPicPr/>
                <p:nvPr/>
              </p:nvPicPr>
              <p:blipFill>
                <a:blip r:embed="rId61"/>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xmlns="">
            <p:pic>
              <p:nvPicPr>
                <p:cNvPr id="52" name="Ink 51">
                  <a:extLst>
                    <a:ext uri="{FF2B5EF4-FFF2-40B4-BE49-F238E27FC236}">
                      <a16:creationId xmlns:a16="http://schemas.microsoft.com/office/drawing/2014/main" id="{6F8AB889-E00D-454C-9B5F-7184048D82AF}"/>
                    </a:ext>
                  </a:extLst>
                </p:cNvPr>
                <p:cNvPicPr/>
                <p:nvPr/>
              </p:nvPicPr>
              <p:blipFill>
                <a:blip r:embed="rId63"/>
                <a:stretch>
                  <a:fillRect/>
                </a:stretch>
              </p:blipFill>
              <p:spPr>
                <a:xfrm>
                  <a:off x="7728680" y="3140290"/>
                  <a:ext cx="22248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xmlns="">
            <p:pic>
              <p:nvPicPr>
                <p:cNvPr id="53" name="Ink 52">
                  <a:extLst>
                    <a:ext uri="{FF2B5EF4-FFF2-40B4-BE49-F238E27FC236}">
                      <a16:creationId xmlns:a16="http://schemas.microsoft.com/office/drawing/2014/main" id="{E7D0A236-6E97-40C1-B47B-23BA89A1EAF6}"/>
                    </a:ext>
                  </a:extLst>
                </p:cNvPr>
                <p:cNvPicPr/>
                <p:nvPr/>
              </p:nvPicPr>
              <p:blipFill>
                <a:blip r:embed="rId65"/>
                <a:stretch>
                  <a:fillRect/>
                </a:stretch>
              </p:blipFill>
              <p:spPr>
                <a:xfrm>
                  <a:off x="7649840" y="3163690"/>
                  <a:ext cx="80640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xmlns="">
            <p:pic>
              <p:nvPicPr>
                <p:cNvPr id="54" name="Ink 53">
                  <a:extLst>
                    <a:ext uri="{FF2B5EF4-FFF2-40B4-BE49-F238E27FC236}">
                      <a16:creationId xmlns:a16="http://schemas.microsoft.com/office/drawing/2014/main" id="{865C798C-3B21-4158-9031-EB9E2412C976}"/>
                    </a:ext>
                  </a:extLst>
                </p:cNvPr>
                <p:cNvPicPr/>
                <p:nvPr/>
              </p:nvPicPr>
              <p:blipFill>
                <a:blip r:embed="rId67"/>
                <a:stretch>
                  <a:fillRect/>
                </a:stretch>
              </p:blipFill>
              <p:spPr>
                <a:xfrm>
                  <a:off x="8632640" y="3103930"/>
                  <a:ext cx="35208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xmlns="">
            <p:pic>
              <p:nvPicPr>
                <p:cNvPr id="55" name="Ink 54">
                  <a:extLst>
                    <a:ext uri="{FF2B5EF4-FFF2-40B4-BE49-F238E27FC236}">
                      <a16:creationId xmlns:a16="http://schemas.microsoft.com/office/drawing/2014/main" id="{B538E68D-8CE8-4FA4-8632-32614F2D2D68}"/>
                    </a:ext>
                  </a:extLst>
                </p:cNvPr>
                <p:cNvPicPr/>
                <p:nvPr/>
              </p:nvPicPr>
              <p:blipFill>
                <a:blip r:embed="rId69"/>
                <a:stretch>
                  <a:fillRect/>
                </a:stretch>
              </p:blipFill>
              <p:spPr>
                <a:xfrm>
                  <a:off x="8737040" y="3390490"/>
                  <a:ext cx="2433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xmlns="">
            <p:pic>
              <p:nvPicPr>
                <p:cNvPr id="56" name="Ink 55">
                  <a:extLst>
                    <a:ext uri="{FF2B5EF4-FFF2-40B4-BE49-F238E27FC236}">
                      <a16:creationId xmlns:a16="http://schemas.microsoft.com/office/drawing/2014/main" id="{4AB048AF-1A4E-4218-8487-501B89A54DFE}"/>
                    </a:ext>
                  </a:extLst>
                </p:cNvPr>
                <p:cNvPicPr/>
                <p:nvPr/>
              </p:nvPicPr>
              <p:blipFill>
                <a:blip r:embed="rId71"/>
                <a:stretch>
                  <a:fillRect/>
                </a:stretch>
              </p:blipFill>
              <p:spPr>
                <a:xfrm>
                  <a:off x="8998760" y="3303370"/>
                  <a:ext cx="8870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xmlns="">
            <p:pic>
              <p:nvPicPr>
                <p:cNvPr id="58" name="Ink 57">
                  <a:extLst>
                    <a:ext uri="{FF2B5EF4-FFF2-40B4-BE49-F238E27FC236}">
                      <a16:creationId xmlns:a16="http://schemas.microsoft.com/office/drawing/2014/main" id="{F217B094-492C-4808-A25B-C9F7A42F9CE9}"/>
                    </a:ext>
                  </a:extLst>
                </p:cNvPr>
                <p:cNvPicPr/>
                <p:nvPr/>
              </p:nvPicPr>
              <p:blipFill>
                <a:blip r:embed="rId73"/>
                <a:stretch>
                  <a:fillRect/>
                </a:stretch>
              </p:blipFill>
              <p:spPr>
                <a:xfrm>
                  <a:off x="7593680" y="3624130"/>
                  <a:ext cx="2235600" cy="108000"/>
                </a:xfrm>
                <a:prstGeom prst="rect">
                  <a:avLst/>
                </a:prstGeom>
              </p:spPr>
            </p:pic>
          </mc:Fallback>
        </mc:AlternateContent>
      </p:grpSp>
      <p:grpSp>
        <p:nvGrpSpPr>
          <p:cNvPr id="63" name="Group 62">
            <a:extLst>
              <a:ext uri="{FF2B5EF4-FFF2-40B4-BE49-F238E27FC236}">
                <a16:creationId xmlns:a16="http://schemas.microsoft.com/office/drawing/2014/main" id="{4FC1858A-1025-4302-B769-687580E89E14}"/>
              </a:ext>
            </a:extLst>
          </p:cNvPr>
          <p:cNvGrpSpPr/>
          <p:nvPr/>
        </p:nvGrpSpPr>
        <p:grpSpPr>
          <a:xfrm>
            <a:off x="7810400" y="3916810"/>
            <a:ext cx="974520" cy="722520"/>
            <a:chOff x="7810400" y="3916810"/>
            <a:chExt cx="974520" cy="722520"/>
          </a:xfrm>
        </p:grpSpPr>
        <mc:AlternateContent xmlns:mc="http://schemas.openxmlformats.org/markup-compatibility/2006" xmlns:p14="http://schemas.microsoft.com/office/powerpoint/2010/main">
          <mc:Choice Requires="p14">
            <p:contentPart p14:bwMode="auto" r:id="rId74">
              <p14:nvContentPartPr>
                <p14:cNvPr id="59" name="Ink 58">
                  <a:extLst>
                    <a:ext uri="{FF2B5EF4-FFF2-40B4-BE49-F238E27FC236}">
                      <a16:creationId xmlns:a16="http://schemas.microsoft.com/office/drawing/2014/main" id="{B5E1D3DB-B815-4A82-8B74-83B8DF28A4CF}"/>
                    </a:ext>
                  </a:extLst>
                </p14:cNvPr>
                <p14:cNvContentPartPr/>
                <p14:nvPr/>
              </p14:nvContentPartPr>
              <p14:xfrm>
                <a:off x="7898960" y="3971530"/>
                <a:ext cx="45720" cy="505080"/>
              </p14:xfrm>
            </p:contentPart>
          </mc:Choice>
          <mc:Fallback xmlns="">
            <p:pic>
              <p:nvPicPr>
                <p:cNvPr id="59" name="Ink 58">
                  <a:extLst>
                    <a:ext uri="{FF2B5EF4-FFF2-40B4-BE49-F238E27FC236}">
                      <a16:creationId xmlns:a16="http://schemas.microsoft.com/office/drawing/2014/main" id="{B5E1D3DB-B815-4A82-8B74-83B8DF28A4CF}"/>
                    </a:ext>
                  </a:extLst>
                </p:cNvPr>
                <p:cNvPicPr/>
                <p:nvPr/>
              </p:nvPicPr>
              <p:blipFill>
                <a:blip r:embed="rId75"/>
                <a:stretch>
                  <a:fillRect/>
                </a:stretch>
              </p:blipFill>
              <p:spPr>
                <a:xfrm>
                  <a:off x="7881320" y="3953530"/>
                  <a:ext cx="8136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0" name="Ink 59">
                  <a:extLst>
                    <a:ext uri="{FF2B5EF4-FFF2-40B4-BE49-F238E27FC236}">
                      <a16:creationId xmlns:a16="http://schemas.microsoft.com/office/drawing/2014/main" id="{7018712C-4793-4A56-9FEB-97B31393A6B1}"/>
                    </a:ext>
                  </a:extLst>
                </p14:cNvPr>
                <p14:cNvContentPartPr/>
                <p14:nvPr/>
              </p14:nvContentPartPr>
              <p14:xfrm>
                <a:off x="7810400" y="3916810"/>
                <a:ext cx="974520" cy="722520"/>
              </p14:xfrm>
            </p:contentPart>
          </mc:Choice>
          <mc:Fallback xmlns="">
            <p:pic>
              <p:nvPicPr>
                <p:cNvPr id="60" name="Ink 59">
                  <a:extLst>
                    <a:ext uri="{FF2B5EF4-FFF2-40B4-BE49-F238E27FC236}">
                      <a16:creationId xmlns:a16="http://schemas.microsoft.com/office/drawing/2014/main" id="{7018712C-4793-4A56-9FEB-97B31393A6B1}"/>
                    </a:ext>
                  </a:extLst>
                </p:cNvPr>
                <p:cNvPicPr/>
                <p:nvPr/>
              </p:nvPicPr>
              <p:blipFill>
                <a:blip r:embed="rId77"/>
                <a:stretch>
                  <a:fillRect/>
                </a:stretch>
              </p:blipFill>
              <p:spPr>
                <a:xfrm>
                  <a:off x="7792760" y="3898810"/>
                  <a:ext cx="101016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1" name="Ink 60">
                  <a:extLst>
                    <a:ext uri="{FF2B5EF4-FFF2-40B4-BE49-F238E27FC236}">
                      <a16:creationId xmlns:a16="http://schemas.microsoft.com/office/drawing/2014/main" id="{5B7BEB2F-05E2-4D71-8955-A4E87DC2E686}"/>
                    </a:ext>
                  </a:extLst>
                </p14:cNvPr>
                <p14:cNvContentPartPr/>
                <p14:nvPr/>
              </p14:nvContentPartPr>
              <p14:xfrm>
                <a:off x="8157080" y="4052890"/>
                <a:ext cx="162360" cy="204120"/>
              </p14:xfrm>
            </p:contentPart>
          </mc:Choice>
          <mc:Fallback xmlns="">
            <p:pic>
              <p:nvPicPr>
                <p:cNvPr id="61" name="Ink 60">
                  <a:extLst>
                    <a:ext uri="{FF2B5EF4-FFF2-40B4-BE49-F238E27FC236}">
                      <a16:creationId xmlns:a16="http://schemas.microsoft.com/office/drawing/2014/main" id="{5B7BEB2F-05E2-4D71-8955-A4E87DC2E686}"/>
                    </a:ext>
                  </a:extLst>
                </p:cNvPr>
                <p:cNvPicPr/>
                <p:nvPr/>
              </p:nvPicPr>
              <p:blipFill>
                <a:blip r:embed="rId79"/>
                <a:stretch>
                  <a:fillRect/>
                </a:stretch>
              </p:blipFill>
              <p:spPr>
                <a:xfrm>
                  <a:off x="8139440" y="4034890"/>
                  <a:ext cx="1980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2" name="Ink 61">
                  <a:extLst>
                    <a:ext uri="{FF2B5EF4-FFF2-40B4-BE49-F238E27FC236}">
                      <a16:creationId xmlns:a16="http://schemas.microsoft.com/office/drawing/2014/main" id="{BD4E25BF-03B1-451B-BCC7-3873FADE616D}"/>
                    </a:ext>
                  </a:extLst>
                </p14:cNvPr>
                <p14:cNvContentPartPr/>
                <p14:nvPr/>
              </p14:nvContentPartPr>
              <p14:xfrm>
                <a:off x="8416640" y="4204810"/>
                <a:ext cx="126360" cy="129600"/>
              </p14:xfrm>
            </p:contentPart>
          </mc:Choice>
          <mc:Fallback xmlns="">
            <p:pic>
              <p:nvPicPr>
                <p:cNvPr id="62" name="Ink 61">
                  <a:extLst>
                    <a:ext uri="{FF2B5EF4-FFF2-40B4-BE49-F238E27FC236}">
                      <a16:creationId xmlns:a16="http://schemas.microsoft.com/office/drawing/2014/main" id="{BD4E25BF-03B1-451B-BCC7-3873FADE616D}"/>
                    </a:ext>
                  </a:extLst>
                </p:cNvPr>
                <p:cNvPicPr/>
                <p:nvPr/>
              </p:nvPicPr>
              <p:blipFill>
                <a:blip r:embed="rId81"/>
                <a:stretch>
                  <a:fillRect/>
                </a:stretch>
              </p:blipFill>
              <p:spPr>
                <a:xfrm>
                  <a:off x="8398640" y="4187170"/>
                  <a:ext cx="162000" cy="16524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8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xmlns:p14="http://schemas.microsoft.com/office/powerpoint/2010/main">
          <mc:Choice Requires="p14">
            <p:contentPart p14:bwMode="auto" r:id="rId8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xmlns="">
            <p:pic>
              <p:nvPicPr>
                <p:cNvPr id="70" name="Ink 69">
                  <a:extLst>
                    <a:ext uri="{FF2B5EF4-FFF2-40B4-BE49-F238E27FC236}">
                      <a16:creationId xmlns:a16="http://schemas.microsoft.com/office/drawing/2014/main" id="{53837B46-A58E-4528-934D-BF66FA82EE48}"/>
                    </a:ext>
                  </a:extLst>
                </p:cNvPr>
                <p:cNvPicPr/>
                <p:nvPr/>
              </p:nvPicPr>
              <p:blipFill>
                <a:blip r:embed="rId84"/>
                <a:stretch>
                  <a:fillRect/>
                </a:stretch>
              </p:blipFill>
              <p:spPr>
                <a:xfrm>
                  <a:off x="1797320" y="4897810"/>
                  <a:ext cx="6076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xmlns="">
            <p:pic>
              <p:nvPicPr>
                <p:cNvPr id="71" name="Ink 70">
                  <a:extLst>
                    <a:ext uri="{FF2B5EF4-FFF2-40B4-BE49-F238E27FC236}">
                      <a16:creationId xmlns:a16="http://schemas.microsoft.com/office/drawing/2014/main" id="{CFFFBD19-2DC1-4762-9B77-EAECBAD159FF}"/>
                    </a:ext>
                  </a:extLst>
                </p:cNvPr>
                <p:cNvPicPr/>
                <p:nvPr/>
              </p:nvPicPr>
              <p:blipFill>
                <a:blip r:embed="rId86"/>
                <a:stretch>
                  <a:fillRect/>
                </a:stretch>
              </p:blipFill>
              <p:spPr>
                <a:xfrm>
                  <a:off x="2603720" y="4799530"/>
                  <a:ext cx="3168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xmlns="">
            <p:pic>
              <p:nvPicPr>
                <p:cNvPr id="72" name="Ink 71">
                  <a:extLst>
                    <a:ext uri="{FF2B5EF4-FFF2-40B4-BE49-F238E27FC236}">
                      <a16:creationId xmlns:a16="http://schemas.microsoft.com/office/drawing/2014/main" id="{A03161E2-E532-4FD8-86FD-5E4C9E5D078D}"/>
                    </a:ext>
                  </a:extLst>
                </p:cNvPr>
                <p:cNvPicPr/>
                <p:nvPr/>
              </p:nvPicPr>
              <p:blipFill>
                <a:blip r:embed="rId8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89"/>
          <a:srcRect r="40976"/>
          <a:stretch/>
        </p:blipFill>
        <p:spPr>
          <a:xfrm>
            <a:off x="8045955" y="782494"/>
            <a:ext cx="2050341" cy="2316306"/>
          </a:xfrm>
          <a:prstGeom prst="rect">
            <a:avLst/>
          </a:prstGeom>
        </p:spPr>
      </p:pic>
    </p:spTree>
    <p:extLst>
      <p:ext uri="{BB962C8B-B14F-4D97-AF65-F5344CB8AC3E}">
        <p14:creationId xmlns:p14="http://schemas.microsoft.com/office/powerpoint/2010/main" val="268540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xmlns="">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xmlns="">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xmlns="">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xmlns="">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xmlns="">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xmlns="">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xmlns="">
          <p:pic>
            <p:nvPicPr>
              <p:cNvPr id="33" name="Ink 32">
                <a:extLst>
                  <a:ext uri="{FF2B5EF4-FFF2-40B4-BE49-F238E27FC236}">
                    <a16:creationId xmlns:a16="http://schemas.microsoft.com/office/drawing/2014/main" id="{805FBCBD-98B2-4E9A-886C-04D87FF08214}"/>
                  </a:ext>
                </a:extLst>
              </p:cNvPr>
              <p:cNvPicPr/>
              <p:nvPr/>
            </p:nvPicPr>
            <p:blipFill>
              <a:blip r:embed="rId1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xmlns="">
            <p:pic>
              <p:nvPicPr>
                <p:cNvPr id="34" name="Ink 33">
                  <a:extLst>
                    <a:ext uri="{FF2B5EF4-FFF2-40B4-BE49-F238E27FC236}">
                      <a16:creationId xmlns:a16="http://schemas.microsoft.com/office/drawing/2014/main" id="{BA681BD5-26B1-4649-BE8A-F53BF989955F}"/>
                    </a:ext>
                  </a:extLst>
                </p:cNvPr>
                <p:cNvPicPr/>
                <p:nvPr/>
              </p:nvPicPr>
              <p:blipFill>
                <a:blip r:embed="rId19"/>
                <a:stretch>
                  <a:fillRect/>
                </a:stretch>
              </p:blipFill>
              <p:spPr>
                <a:xfrm>
                  <a:off x="71480" y="3146410"/>
                  <a:ext cx="56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xmlns="">
            <p:pic>
              <p:nvPicPr>
                <p:cNvPr id="35" name="Ink 34">
                  <a:extLst>
                    <a:ext uri="{FF2B5EF4-FFF2-40B4-BE49-F238E27FC236}">
                      <a16:creationId xmlns:a16="http://schemas.microsoft.com/office/drawing/2014/main" id="{0F5C8EFF-A5A1-43D4-B16E-8F4B0FA4139A}"/>
                    </a:ext>
                  </a:extLst>
                </p:cNvPr>
                <p:cNvPicPr/>
                <p:nvPr/>
              </p:nvPicPr>
              <p:blipFill>
                <a:blip r:embed="rId21"/>
                <a:stretch>
                  <a:fillRect/>
                </a:stretch>
              </p:blipFill>
              <p:spPr>
                <a:xfrm>
                  <a:off x="100280" y="3090250"/>
                  <a:ext cx="1303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xmlns="">
            <p:pic>
              <p:nvPicPr>
                <p:cNvPr id="36" name="Ink 35">
                  <a:extLst>
                    <a:ext uri="{FF2B5EF4-FFF2-40B4-BE49-F238E27FC236}">
                      <a16:creationId xmlns:a16="http://schemas.microsoft.com/office/drawing/2014/main" id="{CFE263D9-24E4-42AB-A444-89936397C1FF}"/>
                    </a:ext>
                  </a:extLst>
                </p:cNvPr>
                <p:cNvPicPr/>
                <p:nvPr/>
              </p:nvPicPr>
              <p:blipFill>
                <a:blip r:embed="rId2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9158240" y="5875930"/>
            <a:ext cx="758520" cy="719280"/>
            <a:chOff x="9158240" y="5875930"/>
            <a:chExt cx="758520" cy="719280"/>
          </a:xfrm>
        </p:grpSpPr>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xmlns="">
            <p:pic>
              <p:nvPicPr>
                <p:cNvPr id="15" name="Ink 14">
                  <a:extLst>
                    <a:ext uri="{FF2B5EF4-FFF2-40B4-BE49-F238E27FC236}">
                      <a16:creationId xmlns:a16="http://schemas.microsoft.com/office/drawing/2014/main" id="{F43D80F7-F297-4607-A85F-CA834678552F}"/>
                    </a:ext>
                  </a:extLst>
                </p:cNvPr>
                <p:cNvPicPr/>
                <p:nvPr/>
              </p:nvPicPr>
              <p:blipFill>
                <a:blip r:embed="rId25"/>
                <a:stretch>
                  <a:fillRect/>
                </a:stretch>
              </p:blipFill>
              <p:spPr>
                <a:xfrm>
                  <a:off x="9225920" y="6031810"/>
                  <a:ext cx="5940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xmlns="">
            <p:pic>
              <p:nvPicPr>
                <p:cNvPr id="17" name="Ink 16">
                  <a:extLst>
                    <a:ext uri="{FF2B5EF4-FFF2-40B4-BE49-F238E27FC236}">
                      <a16:creationId xmlns:a16="http://schemas.microsoft.com/office/drawing/2014/main" id="{BF0201A4-1E32-4084-ACF9-F2EAA0CB4FE2}"/>
                    </a:ext>
                  </a:extLst>
                </p:cNvPr>
                <p:cNvPicPr/>
                <p:nvPr/>
              </p:nvPicPr>
              <p:blipFill>
                <a:blip r:embed="rId27"/>
                <a:stretch>
                  <a:fillRect/>
                </a:stretch>
              </p:blipFill>
              <p:spPr>
                <a:xfrm>
                  <a:off x="9140240" y="5858290"/>
                  <a:ext cx="79416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xmlns="">
            <p:pic>
              <p:nvPicPr>
                <p:cNvPr id="38" name="Ink 37">
                  <a:extLst>
                    <a:ext uri="{FF2B5EF4-FFF2-40B4-BE49-F238E27FC236}">
                      <a16:creationId xmlns:a16="http://schemas.microsoft.com/office/drawing/2014/main" id="{463FFAD1-607E-40FF-8500-1358ECD45E25}"/>
                    </a:ext>
                  </a:extLst>
                </p:cNvPr>
                <p:cNvPicPr/>
                <p:nvPr/>
              </p:nvPicPr>
              <p:blipFill>
                <a:blip r:embed="rId29"/>
                <a:stretch>
                  <a:fillRect/>
                </a:stretch>
              </p:blipFill>
              <p:spPr>
                <a:xfrm>
                  <a:off x="9448400" y="6078610"/>
                  <a:ext cx="1011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xmlns="">
            <p:pic>
              <p:nvPicPr>
                <p:cNvPr id="39" name="Ink 38">
                  <a:extLst>
                    <a:ext uri="{FF2B5EF4-FFF2-40B4-BE49-F238E27FC236}">
                      <a16:creationId xmlns:a16="http://schemas.microsoft.com/office/drawing/2014/main" id="{E7748762-E0C5-4656-A5EE-4618F5CFD130}"/>
                    </a:ext>
                  </a:extLst>
                </p:cNvPr>
                <p:cNvPicPr/>
                <p:nvPr/>
              </p:nvPicPr>
              <p:blipFill>
                <a:blip r:embed="rId31"/>
                <a:stretch>
                  <a:fillRect/>
                </a:stretch>
              </p:blipFill>
              <p:spPr>
                <a:xfrm>
                  <a:off x="9478640" y="6044410"/>
                  <a:ext cx="192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xmlns="">
            <p:pic>
              <p:nvPicPr>
                <p:cNvPr id="40" name="Ink 39">
                  <a:extLst>
                    <a:ext uri="{FF2B5EF4-FFF2-40B4-BE49-F238E27FC236}">
                      <a16:creationId xmlns:a16="http://schemas.microsoft.com/office/drawing/2014/main" id="{312F1667-B40A-41DA-8A5C-7D24C83C17FD}"/>
                    </a:ext>
                  </a:extLst>
                </p:cNvPr>
                <p:cNvPicPr/>
                <p:nvPr/>
              </p:nvPicPr>
              <p:blipFill>
                <a:blip r:embed="rId33"/>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xmlns:p14="http://schemas.microsoft.com/office/powerpoint/2010/main">
          <mc:Choice Requires="p14">
            <p:contentPart p14:bwMode="auto" r:id="rId34">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xmlns="">
            <p:pic>
              <p:nvPicPr>
                <p:cNvPr id="42" name="Ink 41">
                  <a:extLst>
                    <a:ext uri="{FF2B5EF4-FFF2-40B4-BE49-F238E27FC236}">
                      <a16:creationId xmlns:a16="http://schemas.microsoft.com/office/drawing/2014/main" id="{AB229038-7CFE-42A1-A4F1-ABEF53CEEA8D}"/>
                    </a:ext>
                  </a:extLst>
                </p:cNvPr>
                <p:cNvPicPr/>
                <p:nvPr/>
              </p:nvPicPr>
              <p:blipFill>
                <a:blip r:embed="rId35"/>
                <a:stretch>
                  <a:fillRect/>
                </a:stretch>
              </p:blipFill>
              <p:spPr>
                <a:xfrm>
                  <a:off x="1766000" y="3362050"/>
                  <a:ext cx="549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xmlns="">
            <p:pic>
              <p:nvPicPr>
                <p:cNvPr id="43" name="Ink 42">
                  <a:extLst>
                    <a:ext uri="{FF2B5EF4-FFF2-40B4-BE49-F238E27FC236}">
                      <a16:creationId xmlns:a16="http://schemas.microsoft.com/office/drawing/2014/main" id="{6DAC6E8A-8BAF-445F-ABC1-24579EA59466}"/>
                    </a:ext>
                  </a:extLst>
                </p:cNvPr>
                <p:cNvPicPr/>
                <p:nvPr/>
              </p:nvPicPr>
              <p:blipFill>
                <a:blip r:embed="rId37"/>
                <a:stretch>
                  <a:fillRect/>
                </a:stretch>
              </p:blipFill>
              <p:spPr>
                <a:xfrm>
                  <a:off x="2436320" y="3299050"/>
                  <a:ext cx="1166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xmlns="">
            <p:pic>
              <p:nvPicPr>
                <p:cNvPr id="44" name="Ink 43">
                  <a:extLst>
                    <a:ext uri="{FF2B5EF4-FFF2-40B4-BE49-F238E27FC236}">
                      <a16:creationId xmlns:a16="http://schemas.microsoft.com/office/drawing/2014/main" id="{CFB0FB4C-7142-400C-B660-CEE9C17B2441}"/>
                    </a:ext>
                  </a:extLst>
                </p:cNvPr>
                <p:cNvPicPr/>
                <p:nvPr/>
              </p:nvPicPr>
              <p:blipFill>
                <a:blip r:embed="rId39"/>
                <a:stretch>
                  <a:fillRect/>
                </a:stretch>
              </p:blipFill>
              <p:spPr>
                <a:xfrm>
                  <a:off x="2452520" y="3227770"/>
                  <a:ext cx="2502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xmlns="">
            <p:pic>
              <p:nvPicPr>
                <p:cNvPr id="45" name="Ink 44">
                  <a:extLst>
                    <a:ext uri="{FF2B5EF4-FFF2-40B4-BE49-F238E27FC236}">
                      <a16:creationId xmlns:a16="http://schemas.microsoft.com/office/drawing/2014/main" id="{4208558D-58C9-47C2-8B25-39550986DD1C}"/>
                    </a:ext>
                  </a:extLst>
                </p:cNvPr>
                <p:cNvPicPr/>
                <p:nvPr/>
              </p:nvPicPr>
              <p:blipFill>
                <a:blip r:embed="rId41"/>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xmlns:p14="http://schemas.microsoft.com/office/powerpoint/2010/main">
          <mc:Choice Requires="p14">
            <p:contentPart p14:bwMode="auto" r:id="rId42">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xmlns="">
            <p:pic>
              <p:nvPicPr>
                <p:cNvPr id="47" name="Ink 46">
                  <a:extLst>
                    <a:ext uri="{FF2B5EF4-FFF2-40B4-BE49-F238E27FC236}">
                      <a16:creationId xmlns:a16="http://schemas.microsoft.com/office/drawing/2014/main" id="{BB3F3DC0-4EFC-4EFA-95F7-893667194F87}"/>
                    </a:ext>
                  </a:extLst>
                </p:cNvPr>
                <p:cNvPicPr/>
                <p:nvPr/>
              </p:nvPicPr>
              <p:blipFill>
                <a:blip r:embed="rId43"/>
                <a:stretch>
                  <a:fillRect/>
                </a:stretch>
              </p:blipFill>
              <p:spPr>
                <a:xfrm>
                  <a:off x="2397440" y="4309930"/>
                  <a:ext cx="4402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xmlns="">
            <p:pic>
              <p:nvPicPr>
                <p:cNvPr id="48" name="Ink 47">
                  <a:extLst>
                    <a:ext uri="{FF2B5EF4-FFF2-40B4-BE49-F238E27FC236}">
                      <a16:creationId xmlns:a16="http://schemas.microsoft.com/office/drawing/2014/main" id="{952E113B-E626-4003-A67E-87D679079F94}"/>
                    </a:ext>
                  </a:extLst>
                </p:cNvPr>
                <p:cNvPicPr/>
                <p:nvPr/>
              </p:nvPicPr>
              <p:blipFill>
                <a:blip r:embed="rId45"/>
                <a:stretch>
                  <a:fillRect/>
                </a:stretch>
              </p:blipFill>
              <p:spPr>
                <a:xfrm>
                  <a:off x="2861120" y="4212010"/>
                  <a:ext cx="759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xmlns="">
            <p:pic>
              <p:nvPicPr>
                <p:cNvPr id="49" name="Ink 48">
                  <a:extLst>
                    <a:ext uri="{FF2B5EF4-FFF2-40B4-BE49-F238E27FC236}">
                      <a16:creationId xmlns:a16="http://schemas.microsoft.com/office/drawing/2014/main" id="{79362D8D-087F-4D1E-B0DB-F983A359CDF7}"/>
                    </a:ext>
                  </a:extLst>
                </p:cNvPr>
                <p:cNvPicPr/>
                <p:nvPr/>
              </p:nvPicPr>
              <p:blipFill>
                <a:blip r:embed="rId47"/>
                <a:stretch>
                  <a:fillRect/>
                </a:stretch>
              </p:blipFill>
              <p:spPr>
                <a:xfrm>
                  <a:off x="2874080" y="4151530"/>
                  <a:ext cx="2221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xmlns="">
            <p:pic>
              <p:nvPicPr>
                <p:cNvPr id="50" name="Ink 49">
                  <a:extLst>
                    <a:ext uri="{FF2B5EF4-FFF2-40B4-BE49-F238E27FC236}">
                      <a16:creationId xmlns:a16="http://schemas.microsoft.com/office/drawing/2014/main" id="{6B5B6BD4-851F-4E0B-9204-84733105BB9A}"/>
                    </a:ext>
                  </a:extLst>
                </p:cNvPr>
                <p:cNvPicPr/>
                <p:nvPr/>
              </p:nvPicPr>
              <p:blipFill>
                <a:blip r:embed="rId49"/>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xmlns="">
            <p:pic>
              <p:nvPicPr>
                <p:cNvPr id="52" name="Ink 51">
                  <a:extLst>
                    <a:ext uri="{FF2B5EF4-FFF2-40B4-BE49-F238E27FC236}">
                      <a16:creationId xmlns:a16="http://schemas.microsoft.com/office/drawing/2014/main" id="{6F8AB889-E00D-454C-9B5F-7184048D82AF}"/>
                    </a:ext>
                  </a:extLst>
                </p:cNvPr>
                <p:cNvPicPr/>
                <p:nvPr/>
              </p:nvPicPr>
              <p:blipFill>
                <a:blip r:embed="rId51"/>
                <a:stretch>
                  <a:fillRect/>
                </a:stretch>
              </p:blipFill>
              <p:spPr>
                <a:xfrm>
                  <a:off x="7728680" y="3140290"/>
                  <a:ext cx="22248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xmlns="">
            <p:pic>
              <p:nvPicPr>
                <p:cNvPr id="53" name="Ink 52">
                  <a:extLst>
                    <a:ext uri="{FF2B5EF4-FFF2-40B4-BE49-F238E27FC236}">
                      <a16:creationId xmlns:a16="http://schemas.microsoft.com/office/drawing/2014/main" id="{E7D0A236-6E97-40C1-B47B-23BA89A1EAF6}"/>
                    </a:ext>
                  </a:extLst>
                </p:cNvPr>
                <p:cNvPicPr/>
                <p:nvPr/>
              </p:nvPicPr>
              <p:blipFill>
                <a:blip r:embed="rId53"/>
                <a:stretch>
                  <a:fillRect/>
                </a:stretch>
              </p:blipFill>
              <p:spPr>
                <a:xfrm>
                  <a:off x="7649840" y="3163690"/>
                  <a:ext cx="80640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xmlns="">
            <p:pic>
              <p:nvPicPr>
                <p:cNvPr id="54" name="Ink 53">
                  <a:extLst>
                    <a:ext uri="{FF2B5EF4-FFF2-40B4-BE49-F238E27FC236}">
                      <a16:creationId xmlns:a16="http://schemas.microsoft.com/office/drawing/2014/main" id="{865C798C-3B21-4158-9031-EB9E2412C976}"/>
                    </a:ext>
                  </a:extLst>
                </p:cNvPr>
                <p:cNvPicPr/>
                <p:nvPr/>
              </p:nvPicPr>
              <p:blipFill>
                <a:blip r:embed="rId55"/>
                <a:stretch>
                  <a:fillRect/>
                </a:stretch>
              </p:blipFill>
              <p:spPr>
                <a:xfrm>
                  <a:off x="8632640" y="3103930"/>
                  <a:ext cx="35208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xmlns="">
            <p:pic>
              <p:nvPicPr>
                <p:cNvPr id="55" name="Ink 54">
                  <a:extLst>
                    <a:ext uri="{FF2B5EF4-FFF2-40B4-BE49-F238E27FC236}">
                      <a16:creationId xmlns:a16="http://schemas.microsoft.com/office/drawing/2014/main" id="{B538E68D-8CE8-4FA4-8632-32614F2D2D68}"/>
                    </a:ext>
                  </a:extLst>
                </p:cNvPr>
                <p:cNvPicPr/>
                <p:nvPr/>
              </p:nvPicPr>
              <p:blipFill>
                <a:blip r:embed="rId57"/>
                <a:stretch>
                  <a:fillRect/>
                </a:stretch>
              </p:blipFill>
              <p:spPr>
                <a:xfrm>
                  <a:off x="8737040" y="3390490"/>
                  <a:ext cx="2433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xmlns="">
            <p:pic>
              <p:nvPicPr>
                <p:cNvPr id="56" name="Ink 55">
                  <a:extLst>
                    <a:ext uri="{FF2B5EF4-FFF2-40B4-BE49-F238E27FC236}">
                      <a16:creationId xmlns:a16="http://schemas.microsoft.com/office/drawing/2014/main" id="{4AB048AF-1A4E-4218-8487-501B89A54DFE}"/>
                    </a:ext>
                  </a:extLst>
                </p:cNvPr>
                <p:cNvPicPr/>
                <p:nvPr/>
              </p:nvPicPr>
              <p:blipFill>
                <a:blip r:embed="rId59"/>
                <a:stretch>
                  <a:fillRect/>
                </a:stretch>
              </p:blipFill>
              <p:spPr>
                <a:xfrm>
                  <a:off x="8998760" y="3303370"/>
                  <a:ext cx="8870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xmlns="">
            <p:pic>
              <p:nvPicPr>
                <p:cNvPr id="58" name="Ink 57">
                  <a:extLst>
                    <a:ext uri="{FF2B5EF4-FFF2-40B4-BE49-F238E27FC236}">
                      <a16:creationId xmlns:a16="http://schemas.microsoft.com/office/drawing/2014/main" id="{F217B094-492C-4808-A25B-C9F7A42F9CE9}"/>
                    </a:ext>
                  </a:extLst>
                </p:cNvPr>
                <p:cNvPicPr/>
                <p:nvPr/>
              </p:nvPicPr>
              <p:blipFill>
                <a:blip r:embed="rId61"/>
                <a:stretch>
                  <a:fillRect/>
                </a:stretch>
              </p:blipFill>
              <p:spPr>
                <a:xfrm>
                  <a:off x="7593680" y="3624130"/>
                  <a:ext cx="2235600" cy="108000"/>
                </a:xfrm>
                <a:prstGeom prst="rect">
                  <a:avLst/>
                </a:prstGeom>
              </p:spPr>
            </p:pic>
          </mc:Fallback>
        </mc:AlternateContent>
      </p:grpSp>
      <p:grpSp>
        <p:nvGrpSpPr>
          <p:cNvPr id="63" name="Group 62">
            <a:extLst>
              <a:ext uri="{FF2B5EF4-FFF2-40B4-BE49-F238E27FC236}">
                <a16:creationId xmlns:a16="http://schemas.microsoft.com/office/drawing/2014/main" id="{4FC1858A-1025-4302-B769-687580E89E14}"/>
              </a:ext>
            </a:extLst>
          </p:cNvPr>
          <p:cNvGrpSpPr/>
          <p:nvPr/>
        </p:nvGrpSpPr>
        <p:grpSpPr>
          <a:xfrm>
            <a:off x="7810400" y="3916810"/>
            <a:ext cx="974520" cy="722520"/>
            <a:chOff x="7810400" y="3916810"/>
            <a:chExt cx="974520" cy="722520"/>
          </a:xfrm>
        </p:grpSpPr>
        <mc:AlternateContent xmlns:mc="http://schemas.openxmlformats.org/markup-compatibility/2006" xmlns:p14="http://schemas.microsoft.com/office/powerpoint/2010/main">
          <mc:Choice Requires="p14">
            <p:contentPart p14:bwMode="auto" r:id="rId62">
              <p14:nvContentPartPr>
                <p14:cNvPr id="59" name="Ink 58">
                  <a:extLst>
                    <a:ext uri="{FF2B5EF4-FFF2-40B4-BE49-F238E27FC236}">
                      <a16:creationId xmlns:a16="http://schemas.microsoft.com/office/drawing/2014/main" id="{B5E1D3DB-B815-4A82-8B74-83B8DF28A4CF}"/>
                    </a:ext>
                  </a:extLst>
                </p14:cNvPr>
                <p14:cNvContentPartPr/>
                <p14:nvPr/>
              </p14:nvContentPartPr>
              <p14:xfrm>
                <a:off x="7898960" y="3971530"/>
                <a:ext cx="45720" cy="505080"/>
              </p14:xfrm>
            </p:contentPart>
          </mc:Choice>
          <mc:Fallback xmlns="">
            <p:pic>
              <p:nvPicPr>
                <p:cNvPr id="59" name="Ink 58">
                  <a:extLst>
                    <a:ext uri="{FF2B5EF4-FFF2-40B4-BE49-F238E27FC236}">
                      <a16:creationId xmlns:a16="http://schemas.microsoft.com/office/drawing/2014/main" id="{B5E1D3DB-B815-4A82-8B74-83B8DF28A4CF}"/>
                    </a:ext>
                  </a:extLst>
                </p:cNvPr>
                <p:cNvPicPr/>
                <p:nvPr/>
              </p:nvPicPr>
              <p:blipFill>
                <a:blip r:embed="rId63"/>
                <a:stretch>
                  <a:fillRect/>
                </a:stretch>
              </p:blipFill>
              <p:spPr>
                <a:xfrm>
                  <a:off x="7881320" y="3953530"/>
                  <a:ext cx="8136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 name="Ink 59">
                  <a:extLst>
                    <a:ext uri="{FF2B5EF4-FFF2-40B4-BE49-F238E27FC236}">
                      <a16:creationId xmlns:a16="http://schemas.microsoft.com/office/drawing/2014/main" id="{7018712C-4793-4A56-9FEB-97B31393A6B1}"/>
                    </a:ext>
                  </a:extLst>
                </p14:cNvPr>
                <p14:cNvContentPartPr/>
                <p14:nvPr/>
              </p14:nvContentPartPr>
              <p14:xfrm>
                <a:off x="7810400" y="3916810"/>
                <a:ext cx="974520" cy="722520"/>
              </p14:xfrm>
            </p:contentPart>
          </mc:Choice>
          <mc:Fallback xmlns="">
            <p:pic>
              <p:nvPicPr>
                <p:cNvPr id="60" name="Ink 59">
                  <a:extLst>
                    <a:ext uri="{FF2B5EF4-FFF2-40B4-BE49-F238E27FC236}">
                      <a16:creationId xmlns:a16="http://schemas.microsoft.com/office/drawing/2014/main" id="{7018712C-4793-4A56-9FEB-97B31393A6B1}"/>
                    </a:ext>
                  </a:extLst>
                </p:cNvPr>
                <p:cNvPicPr/>
                <p:nvPr/>
              </p:nvPicPr>
              <p:blipFill>
                <a:blip r:embed="rId65"/>
                <a:stretch>
                  <a:fillRect/>
                </a:stretch>
              </p:blipFill>
              <p:spPr>
                <a:xfrm>
                  <a:off x="7792760" y="3898810"/>
                  <a:ext cx="101016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1" name="Ink 60">
                  <a:extLst>
                    <a:ext uri="{FF2B5EF4-FFF2-40B4-BE49-F238E27FC236}">
                      <a16:creationId xmlns:a16="http://schemas.microsoft.com/office/drawing/2014/main" id="{5B7BEB2F-05E2-4D71-8955-A4E87DC2E686}"/>
                    </a:ext>
                  </a:extLst>
                </p14:cNvPr>
                <p14:cNvContentPartPr/>
                <p14:nvPr/>
              </p14:nvContentPartPr>
              <p14:xfrm>
                <a:off x="8157080" y="4052890"/>
                <a:ext cx="162360" cy="204120"/>
              </p14:xfrm>
            </p:contentPart>
          </mc:Choice>
          <mc:Fallback xmlns="">
            <p:pic>
              <p:nvPicPr>
                <p:cNvPr id="61" name="Ink 60">
                  <a:extLst>
                    <a:ext uri="{FF2B5EF4-FFF2-40B4-BE49-F238E27FC236}">
                      <a16:creationId xmlns:a16="http://schemas.microsoft.com/office/drawing/2014/main" id="{5B7BEB2F-05E2-4D71-8955-A4E87DC2E686}"/>
                    </a:ext>
                  </a:extLst>
                </p:cNvPr>
                <p:cNvPicPr/>
                <p:nvPr/>
              </p:nvPicPr>
              <p:blipFill>
                <a:blip r:embed="rId67"/>
                <a:stretch>
                  <a:fillRect/>
                </a:stretch>
              </p:blipFill>
              <p:spPr>
                <a:xfrm>
                  <a:off x="8139440" y="4034890"/>
                  <a:ext cx="1980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2" name="Ink 61">
                  <a:extLst>
                    <a:ext uri="{FF2B5EF4-FFF2-40B4-BE49-F238E27FC236}">
                      <a16:creationId xmlns:a16="http://schemas.microsoft.com/office/drawing/2014/main" id="{BD4E25BF-03B1-451B-BCC7-3873FADE616D}"/>
                    </a:ext>
                  </a:extLst>
                </p14:cNvPr>
                <p14:cNvContentPartPr/>
                <p14:nvPr/>
              </p14:nvContentPartPr>
              <p14:xfrm>
                <a:off x="8416640" y="4204810"/>
                <a:ext cx="126360" cy="129600"/>
              </p14:xfrm>
            </p:contentPart>
          </mc:Choice>
          <mc:Fallback xmlns="">
            <p:pic>
              <p:nvPicPr>
                <p:cNvPr id="62" name="Ink 61">
                  <a:extLst>
                    <a:ext uri="{FF2B5EF4-FFF2-40B4-BE49-F238E27FC236}">
                      <a16:creationId xmlns:a16="http://schemas.microsoft.com/office/drawing/2014/main" id="{BD4E25BF-03B1-451B-BCC7-3873FADE616D}"/>
                    </a:ext>
                  </a:extLst>
                </p:cNvPr>
                <p:cNvPicPr/>
                <p:nvPr/>
              </p:nvPicPr>
              <p:blipFill>
                <a:blip r:embed="rId69"/>
                <a:stretch>
                  <a:fillRect/>
                </a:stretch>
              </p:blipFill>
              <p:spPr>
                <a:xfrm>
                  <a:off x="8398640" y="4187170"/>
                  <a:ext cx="162000" cy="16524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70"/>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xmlns:p14="http://schemas.microsoft.com/office/powerpoint/2010/main">
          <mc:Choice Requires="p14">
            <p:contentPart p14:bwMode="auto" r:id="rId71">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xmlns="">
            <p:pic>
              <p:nvPicPr>
                <p:cNvPr id="70" name="Ink 69">
                  <a:extLst>
                    <a:ext uri="{FF2B5EF4-FFF2-40B4-BE49-F238E27FC236}">
                      <a16:creationId xmlns:a16="http://schemas.microsoft.com/office/drawing/2014/main" id="{53837B46-A58E-4528-934D-BF66FA82EE48}"/>
                    </a:ext>
                  </a:extLst>
                </p:cNvPr>
                <p:cNvPicPr/>
                <p:nvPr/>
              </p:nvPicPr>
              <p:blipFill>
                <a:blip r:embed="rId72"/>
                <a:stretch>
                  <a:fillRect/>
                </a:stretch>
              </p:blipFill>
              <p:spPr>
                <a:xfrm>
                  <a:off x="1797320" y="4897810"/>
                  <a:ext cx="6076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xmlns="">
            <p:pic>
              <p:nvPicPr>
                <p:cNvPr id="71" name="Ink 70">
                  <a:extLst>
                    <a:ext uri="{FF2B5EF4-FFF2-40B4-BE49-F238E27FC236}">
                      <a16:creationId xmlns:a16="http://schemas.microsoft.com/office/drawing/2014/main" id="{CFFFBD19-2DC1-4762-9B77-EAECBAD159FF}"/>
                    </a:ext>
                  </a:extLst>
                </p:cNvPr>
                <p:cNvPicPr/>
                <p:nvPr/>
              </p:nvPicPr>
              <p:blipFill>
                <a:blip r:embed="rId74"/>
                <a:stretch>
                  <a:fillRect/>
                </a:stretch>
              </p:blipFill>
              <p:spPr>
                <a:xfrm>
                  <a:off x="2603720" y="4799530"/>
                  <a:ext cx="3168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xmlns="">
            <p:pic>
              <p:nvPicPr>
                <p:cNvPr id="72" name="Ink 71">
                  <a:extLst>
                    <a:ext uri="{FF2B5EF4-FFF2-40B4-BE49-F238E27FC236}">
                      <a16:creationId xmlns:a16="http://schemas.microsoft.com/office/drawing/2014/main" id="{A03161E2-E532-4FD8-86FD-5E4C9E5D078D}"/>
                    </a:ext>
                  </a:extLst>
                </p:cNvPr>
                <p:cNvPicPr/>
                <p:nvPr/>
              </p:nvPicPr>
              <p:blipFill>
                <a:blip r:embed="rId76"/>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77"/>
          <a:srcRect r="40976"/>
          <a:stretch/>
        </p:blipFill>
        <p:spPr>
          <a:xfrm>
            <a:off x="8045955" y="782494"/>
            <a:ext cx="2050341" cy="2316306"/>
          </a:xfrm>
          <a:prstGeom prst="rect">
            <a:avLst/>
          </a:prstGeom>
        </p:spPr>
      </p:pic>
    </p:spTree>
    <p:extLst>
      <p:ext uri="{BB962C8B-B14F-4D97-AF65-F5344CB8AC3E}">
        <p14:creationId xmlns:p14="http://schemas.microsoft.com/office/powerpoint/2010/main" val="17983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xmlns="">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xmlns="">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xmlns="">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xmlns="">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xmlns="">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xmlns="">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xmlns="">
          <p:pic>
            <p:nvPicPr>
              <p:cNvPr id="33" name="Ink 32">
                <a:extLst>
                  <a:ext uri="{FF2B5EF4-FFF2-40B4-BE49-F238E27FC236}">
                    <a16:creationId xmlns:a16="http://schemas.microsoft.com/office/drawing/2014/main" id="{805FBCBD-98B2-4E9A-886C-04D87FF08214}"/>
                  </a:ext>
                </a:extLst>
              </p:cNvPr>
              <p:cNvPicPr/>
              <p:nvPr/>
            </p:nvPicPr>
            <p:blipFill>
              <a:blip r:embed="rId1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xmlns="">
            <p:pic>
              <p:nvPicPr>
                <p:cNvPr id="34" name="Ink 33">
                  <a:extLst>
                    <a:ext uri="{FF2B5EF4-FFF2-40B4-BE49-F238E27FC236}">
                      <a16:creationId xmlns:a16="http://schemas.microsoft.com/office/drawing/2014/main" id="{BA681BD5-26B1-4649-BE8A-F53BF989955F}"/>
                    </a:ext>
                  </a:extLst>
                </p:cNvPr>
                <p:cNvPicPr/>
                <p:nvPr/>
              </p:nvPicPr>
              <p:blipFill>
                <a:blip r:embed="rId19"/>
                <a:stretch>
                  <a:fillRect/>
                </a:stretch>
              </p:blipFill>
              <p:spPr>
                <a:xfrm>
                  <a:off x="71480" y="3146410"/>
                  <a:ext cx="56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xmlns="">
            <p:pic>
              <p:nvPicPr>
                <p:cNvPr id="35" name="Ink 34">
                  <a:extLst>
                    <a:ext uri="{FF2B5EF4-FFF2-40B4-BE49-F238E27FC236}">
                      <a16:creationId xmlns:a16="http://schemas.microsoft.com/office/drawing/2014/main" id="{0F5C8EFF-A5A1-43D4-B16E-8F4B0FA4139A}"/>
                    </a:ext>
                  </a:extLst>
                </p:cNvPr>
                <p:cNvPicPr/>
                <p:nvPr/>
              </p:nvPicPr>
              <p:blipFill>
                <a:blip r:embed="rId21"/>
                <a:stretch>
                  <a:fillRect/>
                </a:stretch>
              </p:blipFill>
              <p:spPr>
                <a:xfrm>
                  <a:off x="100280" y="3090250"/>
                  <a:ext cx="1303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xmlns="">
            <p:pic>
              <p:nvPicPr>
                <p:cNvPr id="36" name="Ink 35">
                  <a:extLst>
                    <a:ext uri="{FF2B5EF4-FFF2-40B4-BE49-F238E27FC236}">
                      <a16:creationId xmlns:a16="http://schemas.microsoft.com/office/drawing/2014/main" id="{CFE263D9-24E4-42AB-A444-89936397C1FF}"/>
                    </a:ext>
                  </a:extLst>
                </p:cNvPr>
                <p:cNvPicPr/>
                <p:nvPr/>
              </p:nvPicPr>
              <p:blipFill>
                <a:blip r:embed="rId2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9158240" y="5875930"/>
            <a:ext cx="758520" cy="719280"/>
            <a:chOff x="9158240" y="5875930"/>
            <a:chExt cx="758520" cy="719280"/>
          </a:xfrm>
        </p:grpSpPr>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xmlns="">
            <p:pic>
              <p:nvPicPr>
                <p:cNvPr id="15" name="Ink 14">
                  <a:extLst>
                    <a:ext uri="{FF2B5EF4-FFF2-40B4-BE49-F238E27FC236}">
                      <a16:creationId xmlns:a16="http://schemas.microsoft.com/office/drawing/2014/main" id="{F43D80F7-F297-4607-A85F-CA834678552F}"/>
                    </a:ext>
                  </a:extLst>
                </p:cNvPr>
                <p:cNvPicPr/>
                <p:nvPr/>
              </p:nvPicPr>
              <p:blipFill>
                <a:blip r:embed="rId25"/>
                <a:stretch>
                  <a:fillRect/>
                </a:stretch>
              </p:blipFill>
              <p:spPr>
                <a:xfrm>
                  <a:off x="9225920" y="6031810"/>
                  <a:ext cx="5940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xmlns="">
            <p:pic>
              <p:nvPicPr>
                <p:cNvPr id="17" name="Ink 16">
                  <a:extLst>
                    <a:ext uri="{FF2B5EF4-FFF2-40B4-BE49-F238E27FC236}">
                      <a16:creationId xmlns:a16="http://schemas.microsoft.com/office/drawing/2014/main" id="{BF0201A4-1E32-4084-ACF9-F2EAA0CB4FE2}"/>
                    </a:ext>
                  </a:extLst>
                </p:cNvPr>
                <p:cNvPicPr/>
                <p:nvPr/>
              </p:nvPicPr>
              <p:blipFill>
                <a:blip r:embed="rId27"/>
                <a:stretch>
                  <a:fillRect/>
                </a:stretch>
              </p:blipFill>
              <p:spPr>
                <a:xfrm>
                  <a:off x="9140240" y="5858290"/>
                  <a:ext cx="79416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xmlns="">
            <p:pic>
              <p:nvPicPr>
                <p:cNvPr id="38" name="Ink 37">
                  <a:extLst>
                    <a:ext uri="{FF2B5EF4-FFF2-40B4-BE49-F238E27FC236}">
                      <a16:creationId xmlns:a16="http://schemas.microsoft.com/office/drawing/2014/main" id="{463FFAD1-607E-40FF-8500-1358ECD45E25}"/>
                    </a:ext>
                  </a:extLst>
                </p:cNvPr>
                <p:cNvPicPr/>
                <p:nvPr/>
              </p:nvPicPr>
              <p:blipFill>
                <a:blip r:embed="rId29"/>
                <a:stretch>
                  <a:fillRect/>
                </a:stretch>
              </p:blipFill>
              <p:spPr>
                <a:xfrm>
                  <a:off x="9448400" y="6078610"/>
                  <a:ext cx="1011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xmlns="">
            <p:pic>
              <p:nvPicPr>
                <p:cNvPr id="39" name="Ink 38">
                  <a:extLst>
                    <a:ext uri="{FF2B5EF4-FFF2-40B4-BE49-F238E27FC236}">
                      <a16:creationId xmlns:a16="http://schemas.microsoft.com/office/drawing/2014/main" id="{E7748762-E0C5-4656-A5EE-4618F5CFD130}"/>
                    </a:ext>
                  </a:extLst>
                </p:cNvPr>
                <p:cNvPicPr/>
                <p:nvPr/>
              </p:nvPicPr>
              <p:blipFill>
                <a:blip r:embed="rId31"/>
                <a:stretch>
                  <a:fillRect/>
                </a:stretch>
              </p:blipFill>
              <p:spPr>
                <a:xfrm>
                  <a:off x="9478640" y="6044410"/>
                  <a:ext cx="192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xmlns="">
            <p:pic>
              <p:nvPicPr>
                <p:cNvPr id="40" name="Ink 39">
                  <a:extLst>
                    <a:ext uri="{FF2B5EF4-FFF2-40B4-BE49-F238E27FC236}">
                      <a16:creationId xmlns:a16="http://schemas.microsoft.com/office/drawing/2014/main" id="{312F1667-B40A-41DA-8A5C-7D24C83C17FD}"/>
                    </a:ext>
                  </a:extLst>
                </p:cNvPr>
                <p:cNvPicPr/>
                <p:nvPr/>
              </p:nvPicPr>
              <p:blipFill>
                <a:blip r:embed="rId33"/>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xmlns:p14="http://schemas.microsoft.com/office/powerpoint/2010/main">
          <mc:Choice Requires="p14">
            <p:contentPart p14:bwMode="auto" r:id="rId34">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xmlns="">
            <p:pic>
              <p:nvPicPr>
                <p:cNvPr id="42" name="Ink 41">
                  <a:extLst>
                    <a:ext uri="{FF2B5EF4-FFF2-40B4-BE49-F238E27FC236}">
                      <a16:creationId xmlns:a16="http://schemas.microsoft.com/office/drawing/2014/main" id="{AB229038-7CFE-42A1-A4F1-ABEF53CEEA8D}"/>
                    </a:ext>
                  </a:extLst>
                </p:cNvPr>
                <p:cNvPicPr/>
                <p:nvPr/>
              </p:nvPicPr>
              <p:blipFill>
                <a:blip r:embed="rId35"/>
                <a:stretch>
                  <a:fillRect/>
                </a:stretch>
              </p:blipFill>
              <p:spPr>
                <a:xfrm>
                  <a:off x="1766000" y="3362050"/>
                  <a:ext cx="549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xmlns="">
            <p:pic>
              <p:nvPicPr>
                <p:cNvPr id="43" name="Ink 42">
                  <a:extLst>
                    <a:ext uri="{FF2B5EF4-FFF2-40B4-BE49-F238E27FC236}">
                      <a16:creationId xmlns:a16="http://schemas.microsoft.com/office/drawing/2014/main" id="{6DAC6E8A-8BAF-445F-ABC1-24579EA59466}"/>
                    </a:ext>
                  </a:extLst>
                </p:cNvPr>
                <p:cNvPicPr/>
                <p:nvPr/>
              </p:nvPicPr>
              <p:blipFill>
                <a:blip r:embed="rId37"/>
                <a:stretch>
                  <a:fillRect/>
                </a:stretch>
              </p:blipFill>
              <p:spPr>
                <a:xfrm>
                  <a:off x="2436320" y="3299050"/>
                  <a:ext cx="1166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xmlns="">
            <p:pic>
              <p:nvPicPr>
                <p:cNvPr id="44" name="Ink 43">
                  <a:extLst>
                    <a:ext uri="{FF2B5EF4-FFF2-40B4-BE49-F238E27FC236}">
                      <a16:creationId xmlns:a16="http://schemas.microsoft.com/office/drawing/2014/main" id="{CFB0FB4C-7142-400C-B660-CEE9C17B2441}"/>
                    </a:ext>
                  </a:extLst>
                </p:cNvPr>
                <p:cNvPicPr/>
                <p:nvPr/>
              </p:nvPicPr>
              <p:blipFill>
                <a:blip r:embed="rId39"/>
                <a:stretch>
                  <a:fillRect/>
                </a:stretch>
              </p:blipFill>
              <p:spPr>
                <a:xfrm>
                  <a:off x="2452520" y="3227770"/>
                  <a:ext cx="2502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xmlns="">
            <p:pic>
              <p:nvPicPr>
                <p:cNvPr id="45" name="Ink 44">
                  <a:extLst>
                    <a:ext uri="{FF2B5EF4-FFF2-40B4-BE49-F238E27FC236}">
                      <a16:creationId xmlns:a16="http://schemas.microsoft.com/office/drawing/2014/main" id="{4208558D-58C9-47C2-8B25-39550986DD1C}"/>
                    </a:ext>
                  </a:extLst>
                </p:cNvPr>
                <p:cNvPicPr/>
                <p:nvPr/>
              </p:nvPicPr>
              <p:blipFill>
                <a:blip r:embed="rId41"/>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xmlns:p14="http://schemas.microsoft.com/office/powerpoint/2010/main">
          <mc:Choice Requires="p14">
            <p:contentPart p14:bwMode="auto" r:id="rId42">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xmlns="">
            <p:pic>
              <p:nvPicPr>
                <p:cNvPr id="47" name="Ink 46">
                  <a:extLst>
                    <a:ext uri="{FF2B5EF4-FFF2-40B4-BE49-F238E27FC236}">
                      <a16:creationId xmlns:a16="http://schemas.microsoft.com/office/drawing/2014/main" id="{BB3F3DC0-4EFC-4EFA-95F7-893667194F87}"/>
                    </a:ext>
                  </a:extLst>
                </p:cNvPr>
                <p:cNvPicPr/>
                <p:nvPr/>
              </p:nvPicPr>
              <p:blipFill>
                <a:blip r:embed="rId43"/>
                <a:stretch>
                  <a:fillRect/>
                </a:stretch>
              </p:blipFill>
              <p:spPr>
                <a:xfrm>
                  <a:off x="2397440" y="4309930"/>
                  <a:ext cx="4402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xmlns="">
            <p:pic>
              <p:nvPicPr>
                <p:cNvPr id="48" name="Ink 47">
                  <a:extLst>
                    <a:ext uri="{FF2B5EF4-FFF2-40B4-BE49-F238E27FC236}">
                      <a16:creationId xmlns:a16="http://schemas.microsoft.com/office/drawing/2014/main" id="{952E113B-E626-4003-A67E-87D679079F94}"/>
                    </a:ext>
                  </a:extLst>
                </p:cNvPr>
                <p:cNvPicPr/>
                <p:nvPr/>
              </p:nvPicPr>
              <p:blipFill>
                <a:blip r:embed="rId45"/>
                <a:stretch>
                  <a:fillRect/>
                </a:stretch>
              </p:blipFill>
              <p:spPr>
                <a:xfrm>
                  <a:off x="2861120" y="4212010"/>
                  <a:ext cx="759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xmlns="">
            <p:pic>
              <p:nvPicPr>
                <p:cNvPr id="49" name="Ink 48">
                  <a:extLst>
                    <a:ext uri="{FF2B5EF4-FFF2-40B4-BE49-F238E27FC236}">
                      <a16:creationId xmlns:a16="http://schemas.microsoft.com/office/drawing/2014/main" id="{79362D8D-087F-4D1E-B0DB-F983A359CDF7}"/>
                    </a:ext>
                  </a:extLst>
                </p:cNvPr>
                <p:cNvPicPr/>
                <p:nvPr/>
              </p:nvPicPr>
              <p:blipFill>
                <a:blip r:embed="rId47"/>
                <a:stretch>
                  <a:fillRect/>
                </a:stretch>
              </p:blipFill>
              <p:spPr>
                <a:xfrm>
                  <a:off x="2874080" y="4151530"/>
                  <a:ext cx="2221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xmlns="">
            <p:pic>
              <p:nvPicPr>
                <p:cNvPr id="50" name="Ink 49">
                  <a:extLst>
                    <a:ext uri="{FF2B5EF4-FFF2-40B4-BE49-F238E27FC236}">
                      <a16:creationId xmlns:a16="http://schemas.microsoft.com/office/drawing/2014/main" id="{6B5B6BD4-851F-4E0B-9204-84733105BB9A}"/>
                    </a:ext>
                  </a:extLst>
                </p:cNvPr>
                <p:cNvPicPr/>
                <p:nvPr/>
              </p:nvPicPr>
              <p:blipFill>
                <a:blip r:embed="rId49"/>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xmlns="">
            <p:pic>
              <p:nvPicPr>
                <p:cNvPr id="52" name="Ink 51">
                  <a:extLst>
                    <a:ext uri="{FF2B5EF4-FFF2-40B4-BE49-F238E27FC236}">
                      <a16:creationId xmlns:a16="http://schemas.microsoft.com/office/drawing/2014/main" id="{6F8AB889-E00D-454C-9B5F-7184048D82AF}"/>
                    </a:ext>
                  </a:extLst>
                </p:cNvPr>
                <p:cNvPicPr/>
                <p:nvPr/>
              </p:nvPicPr>
              <p:blipFill>
                <a:blip r:embed="rId51"/>
                <a:stretch>
                  <a:fillRect/>
                </a:stretch>
              </p:blipFill>
              <p:spPr>
                <a:xfrm>
                  <a:off x="7728680" y="3140290"/>
                  <a:ext cx="22248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xmlns="">
            <p:pic>
              <p:nvPicPr>
                <p:cNvPr id="53" name="Ink 52">
                  <a:extLst>
                    <a:ext uri="{FF2B5EF4-FFF2-40B4-BE49-F238E27FC236}">
                      <a16:creationId xmlns:a16="http://schemas.microsoft.com/office/drawing/2014/main" id="{E7D0A236-6E97-40C1-B47B-23BA89A1EAF6}"/>
                    </a:ext>
                  </a:extLst>
                </p:cNvPr>
                <p:cNvPicPr/>
                <p:nvPr/>
              </p:nvPicPr>
              <p:blipFill>
                <a:blip r:embed="rId53"/>
                <a:stretch>
                  <a:fillRect/>
                </a:stretch>
              </p:blipFill>
              <p:spPr>
                <a:xfrm>
                  <a:off x="7649840" y="3163690"/>
                  <a:ext cx="80640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xmlns="">
            <p:pic>
              <p:nvPicPr>
                <p:cNvPr id="54" name="Ink 53">
                  <a:extLst>
                    <a:ext uri="{FF2B5EF4-FFF2-40B4-BE49-F238E27FC236}">
                      <a16:creationId xmlns:a16="http://schemas.microsoft.com/office/drawing/2014/main" id="{865C798C-3B21-4158-9031-EB9E2412C976}"/>
                    </a:ext>
                  </a:extLst>
                </p:cNvPr>
                <p:cNvPicPr/>
                <p:nvPr/>
              </p:nvPicPr>
              <p:blipFill>
                <a:blip r:embed="rId55"/>
                <a:stretch>
                  <a:fillRect/>
                </a:stretch>
              </p:blipFill>
              <p:spPr>
                <a:xfrm>
                  <a:off x="8632640" y="3103930"/>
                  <a:ext cx="35208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xmlns="">
            <p:pic>
              <p:nvPicPr>
                <p:cNvPr id="55" name="Ink 54">
                  <a:extLst>
                    <a:ext uri="{FF2B5EF4-FFF2-40B4-BE49-F238E27FC236}">
                      <a16:creationId xmlns:a16="http://schemas.microsoft.com/office/drawing/2014/main" id="{B538E68D-8CE8-4FA4-8632-32614F2D2D68}"/>
                    </a:ext>
                  </a:extLst>
                </p:cNvPr>
                <p:cNvPicPr/>
                <p:nvPr/>
              </p:nvPicPr>
              <p:blipFill>
                <a:blip r:embed="rId57"/>
                <a:stretch>
                  <a:fillRect/>
                </a:stretch>
              </p:blipFill>
              <p:spPr>
                <a:xfrm>
                  <a:off x="8737040" y="3390490"/>
                  <a:ext cx="2433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xmlns="">
            <p:pic>
              <p:nvPicPr>
                <p:cNvPr id="56" name="Ink 55">
                  <a:extLst>
                    <a:ext uri="{FF2B5EF4-FFF2-40B4-BE49-F238E27FC236}">
                      <a16:creationId xmlns:a16="http://schemas.microsoft.com/office/drawing/2014/main" id="{4AB048AF-1A4E-4218-8487-501B89A54DFE}"/>
                    </a:ext>
                  </a:extLst>
                </p:cNvPr>
                <p:cNvPicPr/>
                <p:nvPr/>
              </p:nvPicPr>
              <p:blipFill>
                <a:blip r:embed="rId59"/>
                <a:stretch>
                  <a:fillRect/>
                </a:stretch>
              </p:blipFill>
              <p:spPr>
                <a:xfrm>
                  <a:off x="8998760" y="3303370"/>
                  <a:ext cx="8870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xmlns="">
            <p:pic>
              <p:nvPicPr>
                <p:cNvPr id="58" name="Ink 57">
                  <a:extLst>
                    <a:ext uri="{FF2B5EF4-FFF2-40B4-BE49-F238E27FC236}">
                      <a16:creationId xmlns:a16="http://schemas.microsoft.com/office/drawing/2014/main" id="{F217B094-492C-4808-A25B-C9F7A42F9CE9}"/>
                    </a:ext>
                  </a:extLst>
                </p:cNvPr>
                <p:cNvPicPr/>
                <p:nvPr/>
              </p:nvPicPr>
              <p:blipFill>
                <a:blip r:embed="rId61"/>
                <a:stretch>
                  <a:fillRect/>
                </a:stretch>
              </p:blipFill>
              <p:spPr>
                <a:xfrm>
                  <a:off x="7593680" y="3624130"/>
                  <a:ext cx="2235600" cy="108000"/>
                </a:xfrm>
                <a:prstGeom prst="rect">
                  <a:avLst/>
                </a:prstGeom>
              </p:spPr>
            </p:pic>
          </mc:Fallback>
        </mc:AlternateContent>
      </p:grpSp>
      <p:grpSp>
        <p:nvGrpSpPr>
          <p:cNvPr id="63" name="Group 62">
            <a:extLst>
              <a:ext uri="{FF2B5EF4-FFF2-40B4-BE49-F238E27FC236}">
                <a16:creationId xmlns:a16="http://schemas.microsoft.com/office/drawing/2014/main" id="{4FC1858A-1025-4302-B769-687580E89E14}"/>
              </a:ext>
            </a:extLst>
          </p:cNvPr>
          <p:cNvGrpSpPr/>
          <p:nvPr/>
        </p:nvGrpSpPr>
        <p:grpSpPr>
          <a:xfrm>
            <a:off x="7810400" y="3916810"/>
            <a:ext cx="974520" cy="722520"/>
            <a:chOff x="7810400" y="3916810"/>
            <a:chExt cx="974520" cy="722520"/>
          </a:xfrm>
        </p:grpSpPr>
        <mc:AlternateContent xmlns:mc="http://schemas.openxmlformats.org/markup-compatibility/2006" xmlns:p14="http://schemas.microsoft.com/office/powerpoint/2010/main">
          <mc:Choice Requires="p14">
            <p:contentPart p14:bwMode="auto" r:id="rId62">
              <p14:nvContentPartPr>
                <p14:cNvPr id="59" name="Ink 58">
                  <a:extLst>
                    <a:ext uri="{FF2B5EF4-FFF2-40B4-BE49-F238E27FC236}">
                      <a16:creationId xmlns:a16="http://schemas.microsoft.com/office/drawing/2014/main" id="{B5E1D3DB-B815-4A82-8B74-83B8DF28A4CF}"/>
                    </a:ext>
                  </a:extLst>
                </p14:cNvPr>
                <p14:cNvContentPartPr/>
                <p14:nvPr/>
              </p14:nvContentPartPr>
              <p14:xfrm>
                <a:off x="7898960" y="3971530"/>
                <a:ext cx="45720" cy="505080"/>
              </p14:xfrm>
            </p:contentPart>
          </mc:Choice>
          <mc:Fallback xmlns="">
            <p:pic>
              <p:nvPicPr>
                <p:cNvPr id="59" name="Ink 58">
                  <a:extLst>
                    <a:ext uri="{FF2B5EF4-FFF2-40B4-BE49-F238E27FC236}">
                      <a16:creationId xmlns:a16="http://schemas.microsoft.com/office/drawing/2014/main" id="{B5E1D3DB-B815-4A82-8B74-83B8DF28A4CF}"/>
                    </a:ext>
                  </a:extLst>
                </p:cNvPr>
                <p:cNvPicPr/>
                <p:nvPr/>
              </p:nvPicPr>
              <p:blipFill>
                <a:blip r:embed="rId63"/>
                <a:stretch>
                  <a:fillRect/>
                </a:stretch>
              </p:blipFill>
              <p:spPr>
                <a:xfrm>
                  <a:off x="7881320" y="3953530"/>
                  <a:ext cx="8136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 name="Ink 59">
                  <a:extLst>
                    <a:ext uri="{FF2B5EF4-FFF2-40B4-BE49-F238E27FC236}">
                      <a16:creationId xmlns:a16="http://schemas.microsoft.com/office/drawing/2014/main" id="{7018712C-4793-4A56-9FEB-97B31393A6B1}"/>
                    </a:ext>
                  </a:extLst>
                </p14:cNvPr>
                <p14:cNvContentPartPr/>
                <p14:nvPr/>
              </p14:nvContentPartPr>
              <p14:xfrm>
                <a:off x="7810400" y="3916810"/>
                <a:ext cx="974520" cy="722520"/>
              </p14:xfrm>
            </p:contentPart>
          </mc:Choice>
          <mc:Fallback xmlns="">
            <p:pic>
              <p:nvPicPr>
                <p:cNvPr id="60" name="Ink 59">
                  <a:extLst>
                    <a:ext uri="{FF2B5EF4-FFF2-40B4-BE49-F238E27FC236}">
                      <a16:creationId xmlns:a16="http://schemas.microsoft.com/office/drawing/2014/main" id="{7018712C-4793-4A56-9FEB-97B31393A6B1}"/>
                    </a:ext>
                  </a:extLst>
                </p:cNvPr>
                <p:cNvPicPr/>
                <p:nvPr/>
              </p:nvPicPr>
              <p:blipFill>
                <a:blip r:embed="rId65"/>
                <a:stretch>
                  <a:fillRect/>
                </a:stretch>
              </p:blipFill>
              <p:spPr>
                <a:xfrm>
                  <a:off x="7792760" y="3898810"/>
                  <a:ext cx="101016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1" name="Ink 60">
                  <a:extLst>
                    <a:ext uri="{FF2B5EF4-FFF2-40B4-BE49-F238E27FC236}">
                      <a16:creationId xmlns:a16="http://schemas.microsoft.com/office/drawing/2014/main" id="{5B7BEB2F-05E2-4D71-8955-A4E87DC2E686}"/>
                    </a:ext>
                  </a:extLst>
                </p14:cNvPr>
                <p14:cNvContentPartPr/>
                <p14:nvPr/>
              </p14:nvContentPartPr>
              <p14:xfrm>
                <a:off x="8157080" y="4052890"/>
                <a:ext cx="162360" cy="204120"/>
              </p14:xfrm>
            </p:contentPart>
          </mc:Choice>
          <mc:Fallback xmlns="">
            <p:pic>
              <p:nvPicPr>
                <p:cNvPr id="61" name="Ink 60">
                  <a:extLst>
                    <a:ext uri="{FF2B5EF4-FFF2-40B4-BE49-F238E27FC236}">
                      <a16:creationId xmlns:a16="http://schemas.microsoft.com/office/drawing/2014/main" id="{5B7BEB2F-05E2-4D71-8955-A4E87DC2E686}"/>
                    </a:ext>
                  </a:extLst>
                </p:cNvPr>
                <p:cNvPicPr/>
                <p:nvPr/>
              </p:nvPicPr>
              <p:blipFill>
                <a:blip r:embed="rId67"/>
                <a:stretch>
                  <a:fillRect/>
                </a:stretch>
              </p:blipFill>
              <p:spPr>
                <a:xfrm>
                  <a:off x="8139440" y="4034890"/>
                  <a:ext cx="1980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2" name="Ink 61">
                  <a:extLst>
                    <a:ext uri="{FF2B5EF4-FFF2-40B4-BE49-F238E27FC236}">
                      <a16:creationId xmlns:a16="http://schemas.microsoft.com/office/drawing/2014/main" id="{BD4E25BF-03B1-451B-BCC7-3873FADE616D}"/>
                    </a:ext>
                  </a:extLst>
                </p14:cNvPr>
                <p14:cNvContentPartPr/>
                <p14:nvPr/>
              </p14:nvContentPartPr>
              <p14:xfrm>
                <a:off x="8416640" y="4204810"/>
                <a:ext cx="126360" cy="129600"/>
              </p14:xfrm>
            </p:contentPart>
          </mc:Choice>
          <mc:Fallback xmlns="">
            <p:pic>
              <p:nvPicPr>
                <p:cNvPr id="62" name="Ink 61">
                  <a:extLst>
                    <a:ext uri="{FF2B5EF4-FFF2-40B4-BE49-F238E27FC236}">
                      <a16:creationId xmlns:a16="http://schemas.microsoft.com/office/drawing/2014/main" id="{BD4E25BF-03B1-451B-BCC7-3873FADE616D}"/>
                    </a:ext>
                  </a:extLst>
                </p:cNvPr>
                <p:cNvPicPr/>
                <p:nvPr/>
              </p:nvPicPr>
              <p:blipFill>
                <a:blip r:embed="rId69"/>
                <a:stretch>
                  <a:fillRect/>
                </a:stretch>
              </p:blipFill>
              <p:spPr>
                <a:xfrm>
                  <a:off x="8398640" y="4187170"/>
                  <a:ext cx="162000" cy="16524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70"/>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xmlns:p14="http://schemas.microsoft.com/office/powerpoint/2010/main">
          <mc:Choice Requires="p14">
            <p:contentPart p14:bwMode="auto" r:id="rId71">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xmlns="">
            <p:pic>
              <p:nvPicPr>
                <p:cNvPr id="70" name="Ink 69">
                  <a:extLst>
                    <a:ext uri="{FF2B5EF4-FFF2-40B4-BE49-F238E27FC236}">
                      <a16:creationId xmlns:a16="http://schemas.microsoft.com/office/drawing/2014/main" id="{53837B46-A58E-4528-934D-BF66FA82EE48}"/>
                    </a:ext>
                  </a:extLst>
                </p:cNvPr>
                <p:cNvPicPr/>
                <p:nvPr/>
              </p:nvPicPr>
              <p:blipFill>
                <a:blip r:embed="rId72"/>
                <a:stretch>
                  <a:fillRect/>
                </a:stretch>
              </p:blipFill>
              <p:spPr>
                <a:xfrm>
                  <a:off x="1797320" y="4897810"/>
                  <a:ext cx="6076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xmlns="">
            <p:pic>
              <p:nvPicPr>
                <p:cNvPr id="71" name="Ink 70">
                  <a:extLst>
                    <a:ext uri="{FF2B5EF4-FFF2-40B4-BE49-F238E27FC236}">
                      <a16:creationId xmlns:a16="http://schemas.microsoft.com/office/drawing/2014/main" id="{CFFFBD19-2DC1-4762-9B77-EAECBAD159FF}"/>
                    </a:ext>
                  </a:extLst>
                </p:cNvPr>
                <p:cNvPicPr/>
                <p:nvPr/>
              </p:nvPicPr>
              <p:blipFill>
                <a:blip r:embed="rId74"/>
                <a:stretch>
                  <a:fillRect/>
                </a:stretch>
              </p:blipFill>
              <p:spPr>
                <a:xfrm>
                  <a:off x="2603720" y="4799530"/>
                  <a:ext cx="3168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xmlns="">
            <p:pic>
              <p:nvPicPr>
                <p:cNvPr id="72" name="Ink 71">
                  <a:extLst>
                    <a:ext uri="{FF2B5EF4-FFF2-40B4-BE49-F238E27FC236}">
                      <a16:creationId xmlns:a16="http://schemas.microsoft.com/office/drawing/2014/main" id="{A03161E2-E532-4FD8-86FD-5E4C9E5D078D}"/>
                    </a:ext>
                  </a:extLst>
                </p:cNvPr>
                <p:cNvPicPr/>
                <p:nvPr/>
              </p:nvPicPr>
              <p:blipFill>
                <a:blip r:embed="rId76"/>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77"/>
          <a:srcRect r="40976"/>
          <a:stretch/>
        </p:blipFill>
        <p:spPr>
          <a:xfrm>
            <a:off x="8045955" y="782494"/>
            <a:ext cx="2050341" cy="2316306"/>
          </a:xfrm>
          <a:prstGeom prst="rect">
            <a:avLst/>
          </a:prstGeom>
        </p:spPr>
      </p:pic>
    </p:spTree>
    <p:extLst>
      <p:ext uri="{BB962C8B-B14F-4D97-AF65-F5344CB8AC3E}">
        <p14:creationId xmlns:p14="http://schemas.microsoft.com/office/powerpoint/2010/main" val="40005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xmlns="">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xmlns="">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xmlns="">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xmlns="">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xmlns="">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xmlns="">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xmlns="">
          <p:pic>
            <p:nvPicPr>
              <p:cNvPr id="33" name="Ink 32">
                <a:extLst>
                  <a:ext uri="{FF2B5EF4-FFF2-40B4-BE49-F238E27FC236}">
                    <a16:creationId xmlns:a16="http://schemas.microsoft.com/office/drawing/2014/main" id="{805FBCBD-98B2-4E9A-886C-04D87FF08214}"/>
                  </a:ext>
                </a:extLst>
              </p:cNvPr>
              <p:cNvPicPr/>
              <p:nvPr/>
            </p:nvPicPr>
            <p:blipFill>
              <a:blip r:embed="rId1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xmlns="">
            <p:pic>
              <p:nvPicPr>
                <p:cNvPr id="34" name="Ink 33">
                  <a:extLst>
                    <a:ext uri="{FF2B5EF4-FFF2-40B4-BE49-F238E27FC236}">
                      <a16:creationId xmlns:a16="http://schemas.microsoft.com/office/drawing/2014/main" id="{BA681BD5-26B1-4649-BE8A-F53BF989955F}"/>
                    </a:ext>
                  </a:extLst>
                </p:cNvPr>
                <p:cNvPicPr/>
                <p:nvPr/>
              </p:nvPicPr>
              <p:blipFill>
                <a:blip r:embed="rId19"/>
                <a:stretch>
                  <a:fillRect/>
                </a:stretch>
              </p:blipFill>
              <p:spPr>
                <a:xfrm>
                  <a:off x="71480" y="3146410"/>
                  <a:ext cx="56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xmlns="">
            <p:pic>
              <p:nvPicPr>
                <p:cNvPr id="35" name="Ink 34">
                  <a:extLst>
                    <a:ext uri="{FF2B5EF4-FFF2-40B4-BE49-F238E27FC236}">
                      <a16:creationId xmlns:a16="http://schemas.microsoft.com/office/drawing/2014/main" id="{0F5C8EFF-A5A1-43D4-B16E-8F4B0FA4139A}"/>
                    </a:ext>
                  </a:extLst>
                </p:cNvPr>
                <p:cNvPicPr/>
                <p:nvPr/>
              </p:nvPicPr>
              <p:blipFill>
                <a:blip r:embed="rId21"/>
                <a:stretch>
                  <a:fillRect/>
                </a:stretch>
              </p:blipFill>
              <p:spPr>
                <a:xfrm>
                  <a:off x="100280" y="3090250"/>
                  <a:ext cx="1303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xmlns="">
            <p:pic>
              <p:nvPicPr>
                <p:cNvPr id="36" name="Ink 35">
                  <a:extLst>
                    <a:ext uri="{FF2B5EF4-FFF2-40B4-BE49-F238E27FC236}">
                      <a16:creationId xmlns:a16="http://schemas.microsoft.com/office/drawing/2014/main" id="{CFE263D9-24E4-42AB-A444-89936397C1FF}"/>
                    </a:ext>
                  </a:extLst>
                </p:cNvPr>
                <p:cNvPicPr/>
                <p:nvPr/>
              </p:nvPicPr>
              <p:blipFill>
                <a:blip r:embed="rId2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9158240" y="5875930"/>
            <a:ext cx="758520" cy="719280"/>
            <a:chOff x="9158240" y="5875930"/>
            <a:chExt cx="758520" cy="719280"/>
          </a:xfrm>
        </p:grpSpPr>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xmlns="">
            <p:pic>
              <p:nvPicPr>
                <p:cNvPr id="15" name="Ink 14">
                  <a:extLst>
                    <a:ext uri="{FF2B5EF4-FFF2-40B4-BE49-F238E27FC236}">
                      <a16:creationId xmlns:a16="http://schemas.microsoft.com/office/drawing/2014/main" id="{F43D80F7-F297-4607-A85F-CA834678552F}"/>
                    </a:ext>
                  </a:extLst>
                </p:cNvPr>
                <p:cNvPicPr/>
                <p:nvPr/>
              </p:nvPicPr>
              <p:blipFill>
                <a:blip r:embed="rId25"/>
                <a:stretch>
                  <a:fillRect/>
                </a:stretch>
              </p:blipFill>
              <p:spPr>
                <a:xfrm>
                  <a:off x="9225920" y="6031810"/>
                  <a:ext cx="5940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xmlns="">
            <p:pic>
              <p:nvPicPr>
                <p:cNvPr id="17" name="Ink 16">
                  <a:extLst>
                    <a:ext uri="{FF2B5EF4-FFF2-40B4-BE49-F238E27FC236}">
                      <a16:creationId xmlns:a16="http://schemas.microsoft.com/office/drawing/2014/main" id="{BF0201A4-1E32-4084-ACF9-F2EAA0CB4FE2}"/>
                    </a:ext>
                  </a:extLst>
                </p:cNvPr>
                <p:cNvPicPr/>
                <p:nvPr/>
              </p:nvPicPr>
              <p:blipFill>
                <a:blip r:embed="rId27"/>
                <a:stretch>
                  <a:fillRect/>
                </a:stretch>
              </p:blipFill>
              <p:spPr>
                <a:xfrm>
                  <a:off x="9140240" y="5858290"/>
                  <a:ext cx="79416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xmlns="">
            <p:pic>
              <p:nvPicPr>
                <p:cNvPr id="38" name="Ink 37">
                  <a:extLst>
                    <a:ext uri="{FF2B5EF4-FFF2-40B4-BE49-F238E27FC236}">
                      <a16:creationId xmlns:a16="http://schemas.microsoft.com/office/drawing/2014/main" id="{463FFAD1-607E-40FF-8500-1358ECD45E25}"/>
                    </a:ext>
                  </a:extLst>
                </p:cNvPr>
                <p:cNvPicPr/>
                <p:nvPr/>
              </p:nvPicPr>
              <p:blipFill>
                <a:blip r:embed="rId29"/>
                <a:stretch>
                  <a:fillRect/>
                </a:stretch>
              </p:blipFill>
              <p:spPr>
                <a:xfrm>
                  <a:off x="9448400" y="6078610"/>
                  <a:ext cx="1011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xmlns="">
            <p:pic>
              <p:nvPicPr>
                <p:cNvPr id="39" name="Ink 38">
                  <a:extLst>
                    <a:ext uri="{FF2B5EF4-FFF2-40B4-BE49-F238E27FC236}">
                      <a16:creationId xmlns:a16="http://schemas.microsoft.com/office/drawing/2014/main" id="{E7748762-E0C5-4656-A5EE-4618F5CFD130}"/>
                    </a:ext>
                  </a:extLst>
                </p:cNvPr>
                <p:cNvPicPr/>
                <p:nvPr/>
              </p:nvPicPr>
              <p:blipFill>
                <a:blip r:embed="rId31"/>
                <a:stretch>
                  <a:fillRect/>
                </a:stretch>
              </p:blipFill>
              <p:spPr>
                <a:xfrm>
                  <a:off x="9478640" y="6044410"/>
                  <a:ext cx="192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xmlns="">
            <p:pic>
              <p:nvPicPr>
                <p:cNvPr id="40" name="Ink 39">
                  <a:extLst>
                    <a:ext uri="{FF2B5EF4-FFF2-40B4-BE49-F238E27FC236}">
                      <a16:creationId xmlns:a16="http://schemas.microsoft.com/office/drawing/2014/main" id="{312F1667-B40A-41DA-8A5C-7D24C83C17FD}"/>
                    </a:ext>
                  </a:extLst>
                </p:cNvPr>
                <p:cNvPicPr/>
                <p:nvPr/>
              </p:nvPicPr>
              <p:blipFill>
                <a:blip r:embed="rId33"/>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xmlns:p14="http://schemas.microsoft.com/office/powerpoint/2010/main">
          <mc:Choice Requires="p14">
            <p:contentPart p14:bwMode="auto" r:id="rId34">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xmlns="">
            <p:pic>
              <p:nvPicPr>
                <p:cNvPr id="42" name="Ink 41">
                  <a:extLst>
                    <a:ext uri="{FF2B5EF4-FFF2-40B4-BE49-F238E27FC236}">
                      <a16:creationId xmlns:a16="http://schemas.microsoft.com/office/drawing/2014/main" id="{AB229038-7CFE-42A1-A4F1-ABEF53CEEA8D}"/>
                    </a:ext>
                  </a:extLst>
                </p:cNvPr>
                <p:cNvPicPr/>
                <p:nvPr/>
              </p:nvPicPr>
              <p:blipFill>
                <a:blip r:embed="rId35"/>
                <a:stretch>
                  <a:fillRect/>
                </a:stretch>
              </p:blipFill>
              <p:spPr>
                <a:xfrm>
                  <a:off x="1766000" y="3362050"/>
                  <a:ext cx="549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xmlns="">
            <p:pic>
              <p:nvPicPr>
                <p:cNvPr id="43" name="Ink 42">
                  <a:extLst>
                    <a:ext uri="{FF2B5EF4-FFF2-40B4-BE49-F238E27FC236}">
                      <a16:creationId xmlns:a16="http://schemas.microsoft.com/office/drawing/2014/main" id="{6DAC6E8A-8BAF-445F-ABC1-24579EA59466}"/>
                    </a:ext>
                  </a:extLst>
                </p:cNvPr>
                <p:cNvPicPr/>
                <p:nvPr/>
              </p:nvPicPr>
              <p:blipFill>
                <a:blip r:embed="rId37"/>
                <a:stretch>
                  <a:fillRect/>
                </a:stretch>
              </p:blipFill>
              <p:spPr>
                <a:xfrm>
                  <a:off x="2436320" y="3299050"/>
                  <a:ext cx="1166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xmlns="">
            <p:pic>
              <p:nvPicPr>
                <p:cNvPr id="44" name="Ink 43">
                  <a:extLst>
                    <a:ext uri="{FF2B5EF4-FFF2-40B4-BE49-F238E27FC236}">
                      <a16:creationId xmlns:a16="http://schemas.microsoft.com/office/drawing/2014/main" id="{CFB0FB4C-7142-400C-B660-CEE9C17B2441}"/>
                    </a:ext>
                  </a:extLst>
                </p:cNvPr>
                <p:cNvPicPr/>
                <p:nvPr/>
              </p:nvPicPr>
              <p:blipFill>
                <a:blip r:embed="rId39"/>
                <a:stretch>
                  <a:fillRect/>
                </a:stretch>
              </p:blipFill>
              <p:spPr>
                <a:xfrm>
                  <a:off x="2452520" y="3227770"/>
                  <a:ext cx="2502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xmlns="">
            <p:pic>
              <p:nvPicPr>
                <p:cNvPr id="45" name="Ink 44">
                  <a:extLst>
                    <a:ext uri="{FF2B5EF4-FFF2-40B4-BE49-F238E27FC236}">
                      <a16:creationId xmlns:a16="http://schemas.microsoft.com/office/drawing/2014/main" id="{4208558D-58C9-47C2-8B25-39550986DD1C}"/>
                    </a:ext>
                  </a:extLst>
                </p:cNvPr>
                <p:cNvPicPr/>
                <p:nvPr/>
              </p:nvPicPr>
              <p:blipFill>
                <a:blip r:embed="rId41"/>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xmlns:p14="http://schemas.microsoft.com/office/powerpoint/2010/main">
          <mc:Choice Requires="p14">
            <p:contentPart p14:bwMode="auto" r:id="rId42">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xmlns="">
            <p:pic>
              <p:nvPicPr>
                <p:cNvPr id="47" name="Ink 46">
                  <a:extLst>
                    <a:ext uri="{FF2B5EF4-FFF2-40B4-BE49-F238E27FC236}">
                      <a16:creationId xmlns:a16="http://schemas.microsoft.com/office/drawing/2014/main" id="{BB3F3DC0-4EFC-4EFA-95F7-893667194F87}"/>
                    </a:ext>
                  </a:extLst>
                </p:cNvPr>
                <p:cNvPicPr/>
                <p:nvPr/>
              </p:nvPicPr>
              <p:blipFill>
                <a:blip r:embed="rId43"/>
                <a:stretch>
                  <a:fillRect/>
                </a:stretch>
              </p:blipFill>
              <p:spPr>
                <a:xfrm>
                  <a:off x="2397440" y="4309930"/>
                  <a:ext cx="4402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xmlns="">
            <p:pic>
              <p:nvPicPr>
                <p:cNvPr id="48" name="Ink 47">
                  <a:extLst>
                    <a:ext uri="{FF2B5EF4-FFF2-40B4-BE49-F238E27FC236}">
                      <a16:creationId xmlns:a16="http://schemas.microsoft.com/office/drawing/2014/main" id="{952E113B-E626-4003-A67E-87D679079F94}"/>
                    </a:ext>
                  </a:extLst>
                </p:cNvPr>
                <p:cNvPicPr/>
                <p:nvPr/>
              </p:nvPicPr>
              <p:blipFill>
                <a:blip r:embed="rId45"/>
                <a:stretch>
                  <a:fillRect/>
                </a:stretch>
              </p:blipFill>
              <p:spPr>
                <a:xfrm>
                  <a:off x="2861120" y="4212010"/>
                  <a:ext cx="759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xmlns="">
            <p:pic>
              <p:nvPicPr>
                <p:cNvPr id="49" name="Ink 48">
                  <a:extLst>
                    <a:ext uri="{FF2B5EF4-FFF2-40B4-BE49-F238E27FC236}">
                      <a16:creationId xmlns:a16="http://schemas.microsoft.com/office/drawing/2014/main" id="{79362D8D-087F-4D1E-B0DB-F983A359CDF7}"/>
                    </a:ext>
                  </a:extLst>
                </p:cNvPr>
                <p:cNvPicPr/>
                <p:nvPr/>
              </p:nvPicPr>
              <p:blipFill>
                <a:blip r:embed="rId47"/>
                <a:stretch>
                  <a:fillRect/>
                </a:stretch>
              </p:blipFill>
              <p:spPr>
                <a:xfrm>
                  <a:off x="2874080" y="4151530"/>
                  <a:ext cx="2221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xmlns="">
            <p:pic>
              <p:nvPicPr>
                <p:cNvPr id="50" name="Ink 49">
                  <a:extLst>
                    <a:ext uri="{FF2B5EF4-FFF2-40B4-BE49-F238E27FC236}">
                      <a16:creationId xmlns:a16="http://schemas.microsoft.com/office/drawing/2014/main" id="{6B5B6BD4-851F-4E0B-9204-84733105BB9A}"/>
                    </a:ext>
                  </a:extLst>
                </p:cNvPr>
                <p:cNvPicPr/>
                <p:nvPr/>
              </p:nvPicPr>
              <p:blipFill>
                <a:blip r:embed="rId49"/>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xmlns="">
            <p:pic>
              <p:nvPicPr>
                <p:cNvPr id="52" name="Ink 51">
                  <a:extLst>
                    <a:ext uri="{FF2B5EF4-FFF2-40B4-BE49-F238E27FC236}">
                      <a16:creationId xmlns:a16="http://schemas.microsoft.com/office/drawing/2014/main" id="{6F8AB889-E00D-454C-9B5F-7184048D82AF}"/>
                    </a:ext>
                  </a:extLst>
                </p:cNvPr>
                <p:cNvPicPr/>
                <p:nvPr/>
              </p:nvPicPr>
              <p:blipFill>
                <a:blip r:embed="rId51"/>
                <a:stretch>
                  <a:fillRect/>
                </a:stretch>
              </p:blipFill>
              <p:spPr>
                <a:xfrm>
                  <a:off x="7728680" y="3140290"/>
                  <a:ext cx="22248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xmlns="">
            <p:pic>
              <p:nvPicPr>
                <p:cNvPr id="53" name="Ink 52">
                  <a:extLst>
                    <a:ext uri="{FF2B5EF4-FFF2-40B4-BE49-F238E27FC236}">
                      <a16:creationId xmlns:a16="http://schemas.microsoft.com/office/drawing/2014/main" id="{E7D0A236-6E97-40C1-B47B-23BA89A1EAF6}"/>
                    </a:ext>
                  </a:extLst>
                </p:cNvPr>
                <p:cNvPicPr/>
                <p:nvPr/>
              </p:nvPicPr>
              <p:blipFill>
                <a:blip r:embed="rId53"/>
                <a:stretch>
                  <a:fillRect/>
                </a:stretch>
              </p:blipFill>
              <p:spPr>
                <a:xfrm>
                  <a:off x="7649840" y="3163690"/>
                  <a:ext cx="80640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xmlns="">
            <p:pic>
              <p:nvPicPr>
                <p:cNvPr id="54" name="Ink 53">
                  <a:extLst>
                    <a:ext uri="{FF2B5EF4-FFF2-40B4-BE49-F238E27FC236}">
                      <a16:creationId xmlns:a16="http://schemas.microsoft.com/office/drawing/2014/main" id="{865C798C-3B21-4158-9031-EB9E2412C976}"/>
                    </a:ext>
                  </a:extLst>
                </p:cNvPr>
                <p:cNvPicPr/>
                <p:nvPr/>
              </p:nvPicPr>
              <p:blipFill>
                <a:blip r:embed="rId55"/>
                <a:stretch>
                  <a:fillRect/>
                </a:stretch>
              </p:blipFill>
              <p:spPr>
                <a:xfrm>
                  <a:off x="8632640" y="3103930"/>
                  <a:ext cx="35208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xmlns="">
            <p:pic>
              <p:nvPicPr>
                <p:cNvPr id="55" name="Ink 54">
                  <a:extLst>
                    <a:ext uri="{FF2B5EF4-FFF2-40B4-BE49-F238E27FC236}">
                      <a16:creationId xmlns:a16="http://schemas.microsoft.com/office/drawing/2014/main" id="{B538E68D-8CE8-4FA4-8632-32614F2D2D68}"/>
                    </a:ext>
                  </a:extLst>
                </p:cNvPr>
                <p:cNvPicPr/>
                <p:nvPr/>
              </p:nvPicPr>
              <p:blipFill>
                <a:blip r:embed="rId57"/>
                <a:stretch>
                  <a:fillRect/>
                </a:stretch>
              </p:blipFill>
              <p:spPr>
                <a:xfrm>
                  <a:off x="8737040" y="3390490"/>
                  <a:ext cx="2433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xmlns="">
            <p:pic>
              <p:nvPicPr>
                <p:cNvPr id="56" name="Ink 55">
                  <a:extLst>
                    <a:ext uri="{FF2B5EF4-FFF2-40B4-BE49-F238E27FC236}">
                      <a16:creationId xmlns:a16="http://schemas.microsoft.com/office/drawing/2014/main" id="{4AB048AF-1A4E-4218-8487-501B89A54DFE}"/>
                    </a:ext>
                  </a:extLst>
                </p:cNvPr>
                <p:cNvPicPr/>
                <p:nvPr/>
              </p:nvPicPr>
              <p:blipFill>
                <a:blip r:embed="rId59"/>
                <a:stretch>
                  <a:fillRect/>
                </a:stretch>
              </p:blipFill>
              <p:spPr>
                <a:xfrm>
                  <a:off x="8998760" y="3303370"/>
                  <a:ext cx="8870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xmlns="">
            <p:pic>
              <p:nvPicPr>
                <p:cNvPr id="58" name="Ink 57">
                  <a:extLst>
                    <a:ext uri="{FF2B5EF4-FFF2-40B4-BE49-F238E27FC236}">
                      <a16:creationId xmlns:a16="http://schemas.microsoft.com/office/drawing/2014/main" id="{F217B094-492C-4808-A25B-C9F7A42F9CE9}"/>
                    </a:ext>
                  </a:extLst>
                </p:cNvPr>
                <p:cNvPicPr/>
                <p:nvPr/>
              </p:nvPicPr>
              <p:blipFill>
                <a:blip r:embed="rId61"/>
                <a:stretch>
                  <a:fillRect/>
                </a:stretch>
              </p:blipFill>
              <p:spPr>
                <a:xfrm>
                  <a:off x="7593680" y="3624130"/>
                  <a:ext cx="2235600" cy="10800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6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xmlns:p14="http://schemas.microsoft.com/office/powerpoint/2010/main">
          <mc:Choice Requires="p14">
            <p:contentPart p14:bwMode="auto" r:id="rId6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xmlns="">
            <p:pic>
              <p:nvPicPr>
                <p:cNvPr id="70" name="Ink 69">
                  <a:extLst>
                    <a:ext uri="{FF2B5EF4-FFF2-40B4-BE49-F238E27FC236}">
                      <a16:creationId xmlns:a16="http://schemas.microsoft.com/office/drawing/2014/main" id="{53837B46-A58E-4528-934D-BF66FA82EE48}"/>
                    </a:ext>
                  </a:extLst>
                </p:cNvPr>
                <p:cNvPicPr/>
                <p:nvPr/>
              </p:nvPicPr>
              <p:blipFill>
                <a:blip r:embed="rId64"/>
                <a:stretch>
                  <a:fillRect/>
                </a:stretch>
              </p:blipFill>
              <p:spPr>
                <a:xfrm>
                  <a:off x="1797320" y="4897810"/>
                  <a:ext cx="6076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xmlns="">
            <p:pic>
              <p:nvPicPr>
                <p:cNvPr id="71" name="Ink 70">
                  <a:extLst>
                    <a:ext uri="{FF2B5EF4-FFF2-40B4-BE49-F238E27FC236}">
                      <a16:creationId xmlns:a16="http://schemas.microsoft.com/office/drawing/2014/main" id="{CFFFBD19-2DC1-4762-9B77-EAECBAD159FF}"/>
                    </a:ext>
                  </a:extLst>
                </p:cNvPr>
                <p:cNvPicPr/>
                <p:nvPr/>
              </p:nvPicPr>
              <p:blipFill>
                <a:blip r:embed="rId66"/>
                <a:stretch>
                  <a:fillRect/>
                </a:stretch>
              </p:blipFill>
              <p:spPr>
                <a:xfrm>
                  <a:off x="2603720" y="4799530"/>
                  <a:ext cx="3168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xmlns="">
            <p:pic>
              <p:nvPicPr>
                <p:cNvPr id="72" name="Ink 71">
                  <a:extLst>
                    <a:ext uri="{FF2B5EF4-FFF2-40B4-BE49-F238E27FC236}">
                      <a16:creationId xmlns:a16="http://schemas.microsoft.com/office/drawing/2014/main" id="{A03161E2-E532-4FD8-86FD-5E4C9E5D078D}"/>
                    </a:ext>
                  </a:extLst>
                </p:cNvPr>
                <p:cNvPicPr/>
                <p:nvPr/>
              </p:nvPicPr>
              <p:blipFill>
                <a:blip r:embed="rId6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69"/>
          <a:srcRect r="40976"/>
          <a:stretch/>
        </p:blipFill>
        <p:spPr>
          <a:xfrm>
            <a:off x="8045955" y="782494"/>
            <a:ext cx="2050341" cy="2316306"/>
          </a:xfrm>
          <a:prstGeom prst="rect">
            <a:avLst/>
          </a:prstGeom>
        </p:spPr>
      </p:pic>
    </p:spTree>
    <p:extLst>
      <p:ext uri="{BB962C8B-B14F-4D97-AF65-F5344CB8AC3E}">
        <p14:creationId xmlns:p14="http://schemas.microsoft.com/office/powerpoint/2010/main" val="250242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xmlns="">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xmlns="">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xmlns="">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xmlns="">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xmlns="">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xmlns="">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xmlns="">
          <p:pic>
            <p:nvPicPr>
              <p:cNvPr id="33" name="Ink 32">
                <a:extLst>
                  <a:ext uri="{FF2B5EF4-FFF2-40B4-BE49-F238E27FC236}">
                    <a16:creationId xmlns:a16="http://schemas.microsoft.com/office/drawing/2014/main" id="{805FBCBD-98B2-4E9A-886C-04D87FF08214}"/>
                  </a:ext>
                </a:extLst>
              </p:cNvPr>
              <p:cNvPicPr/>
              <p:nvPr/>
            </p:nvPicPr>
            <p:blipFill>
              <a:blip r:embed="rId1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xmlns="">
            <p:pic>
              <p:nvPicPr>
                <p:cNvPr id="34" name="Ink 33">
                  <a:extLst>
                    <a:ext uri="{FF2B5EF4-FFF2-40B4-BE49-F238E27FC236}">
                      <a16:creationId xmlns:a16="http://schemas.microsoft.com/office/drawing/2014/main" id="{BA681BD5-26B1-4649-BE8A-F53BF989955F}"/>
                    </a:ext>
                  </a:extLst>
                </p:cNvPr>
                <p:cNvPicPr/>
                <p:nvPr/>
              </p:nvPicPr>
              <p:blipFill>
                <a:blip r:embed="rId19"/>
                <a:stretch>
                  <a:fillRect/>
                </a:stretch>
              </p:blipFill>
              <p:spPr>
                <a:xfrm>
                  <a:off x="71480" y="3146410"/>
                  <a:ext cx="56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xmlns="">
            <p:pic>
              <p:nvPicPr>
                <p:cNvPr id="35" name="Ink 34">
                  <a:extLst>
                    <a:ext uri="{FF2B5EF4-FFF2-40B4-BE49-F238E27FC236}">
                      <a16:creationId xmlns:a16="http://schemas.microsoft.com/office/drawing/2014/main" id="{0F5C8EFF-A5A1-43D4-B16E-8F4B0FA4139A}"/>
                    </a:ext>
                  </a:extLst>
                </p:cNvPr>
                <p:cNvPicPr/>
                <p:nvPr/>
              </p:nvPicPr>
              <p:blipFill>
                <a:blip r:embed="rId21"/>
                <a:stretch>
                  <a:fillRect/>
                </a:stretch>
              </p:blipFill>
              <p:spPr>
                <a:xfrm>
                  <a:off x="100280" y="3090250"/>
                  <a:ext cx="1303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xmlns="">
            <p:pic>
              <p:nvPicPr>
                <p:cNvPr id="36" name="Ink 35">
                  <a:extLst>
                    <a:ext uri="{FF2B5EF4-FFF2-40B4-BE49-F238E27FC236}">
                      <a16:creationId xmlns:a16="http://schemas.microsoft.com/office/drawing/2014/main" id="{CFE263D9-24E4-42AB-A444-89936397C1FF}"/>
                    </a:ext>
                  </a:extLst>
                </p:cNvPr>
                <p:cNvPicPr/>
                <p:nvPr/>
              </p:nvPicPr>
              <p:blipFill>
                <a:blip r:embed="rId2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7830690" y="5836489"/>
            <a:ext cx="758520" cy="719280"/>
            <a:chOff x="9158240" y="5875930"/>
            <a:chExt cx="758520" cy="719280"/>
          </a:xfrm>
        </p:grpSpPr>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xmlns="">
            <p:pic>
              <p:nvPicPr>
                <p:cNvPr id="15" name="Ink 14">
                  <a:extLst>
                    <a:ext uri="{FF2B5EF4-FFF2-40B4-BE49-F238E27FC236}">
                      <a16:creationId xmlns:a16="http://schemas.microsoft.com/office/drawing/2014/main" id="{F43D80F7-F297-4607-A85F-CA834678552F}"/>
                    </a:ext>
                  </a:extLst>
                </p:cNvPr>
                <p:cNvPicPr/>
                <p:nvPr/>
              </p:nvPicPr>
              <p:blipFill>
                <a:blip r:embed="rId25"/>
                <a:stretch>
                  <a:fillRect/>
                </a:stretch>
              </p:blipFill>
              <p:spPr>
                <a:xfrm>
                  <a:off x="9225920" y="6031810"/>
                  <a:ext cx="5940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xmlns="">
            <p:pic>
              <p:nvPicPr>
                <p:cNvPr id="17" name="Ink 16">
                  <a:extLst>
                    <a:ext uri="{FF2B5EF4-FFF2-40B4-BE49-F238E27FC236}">
                      <a16:creationId xmlns:a16="http://schemas.microsoft.com/office/drawing/2014/main" id="{BF0201A4-1E32-4084-ACF9-F2EAA0CB4FE2}"/>
                    </a:ext>
                  </a:extLst>
                </p:cNvPr>
                <p:cNvPicPr/>
                <p:nvPr/>
              </p:nvPicPr>
              <p:blipFill>
                <a:blip r:embed="rId27"/>
                <a:stretch>
                  <a:fillRect/>
                </a:stretch>
              </p:blipFill>
              <p:spPr>
                <a:xfrm>
                  <a:off x="9140240" y="5858290"/>
                  <a:ext cx="79416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xmlns="">
            <p:pic>
              <p:nvPicPr>
                <p:cNvPr id="38" name="Ink 37">
                  <a:extLst>
                    <a:ext uri="{FF2B5EF4-FFF2-40B4-BE49-F238E27FC236}">
                      <a16:creationId xmlns:a16="http://schemas.microsoft.com/office/drawing/2014/main" id="{463FFAD1-607E-40FF-8500-1358ECD45E25}"/>
                    </a:ext>
                  </a:extLst>
                </p:cNvPr>
                <p:cNvPicPr/>
                <p:nvPr/>
              </p:nvPicPr>
              <p:blipFill>
                <a:blip r:embed="rId29"/>
                <a:stretch>
                  <a:fillRect/>
                </a:stretch>
              </p:blipFill>
              <p:spPr>
                <a:xfrm>
                  <a:off x="9448400" y="6078610"/>
                  <a:ext cx="1011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xmlns="">
            <p:pic>
              <p:nvPicPr>
                <p:cNvPr id="39" name="Ink 38">
                  <a:extLst>
                    <a:ext uri="{FF2B5EF4-FFF2-40B4-BE49-F238E27FC236}">
                      <a16:creationId xmlns:a16="http://schemas.microsoft.com/office/drawing/2014/main" id="{E7748762-E0C5-4656-A5EE-4618F5CFD130}"/>
                    </a:ext>
                  </a:extLst>
                </p:cNvPr>
                <p:cNvPicPr/>
                <p:nvPr/>
              </p:nvPicPr>
              <p:blipFill>
                <a:blip r:embed="rId31"/>
                <a:stretch>
                  <a:fillRect/>
                </a:stretch>
              </p:blipFill>
              <p:spPr>
                <a:xfrm>
                  <a:off x="9478640" y="6044410"/>
                  <a:ext cx="192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xmlns="">
            <p:pic>
              <p:nvPicPr>
                <p:cNvPr id="40" name="Ink 39">
                  <a:extLst>
                    <a:ext uri="{FF2B5EF4-FFF2-40B4-BE49-F238E27FC236}">
                      <a16:creationId xmlns:a16="http://schemas.microsoft.com/office/drawing/2014/main" id="{312F1667-B40A-41DA-8A5C-7D24C83C17FD}"/>
                    </a:ext>
                  </a:extLst>
                </p:cNvPr>
                <p:cNvPicPr/>
                <p:nvPr/>
              </p:nvPicPr>
              <p:blipFill>
                <a:blip r:embed="rId33"/>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xmlns:p14="http://schemas.microsoft.com/office/powerpoint/2010/main">
          <mc:Choice Requires="p14">
            <p:contentPart p14:bwMode="auto" r:id="rId34">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xmlns="">
            <p:pic>
              <p:nvPicPr>
                <p:cNvPr id="42" name="Ink 41">
                  <a:extLst>
                    <a:ext uri="{FF2B5EF4-FFF2-40B4-BE49-F238E27FC236}">
                      <a16:creationId xmlns:a16="http://schemas.microsoft.com/office/drawing/2014/main" id="{AB229038-7CFE-42A1-A4F1-ABEF53CEEA8D}"/>
                    </a:ext>
                  </a:extLst>
                </p:cNvPr>
                <p:cNvPicPr/>
                <p:nvPr/>
              </p:nvPicPr>
              <p:blipFill>
                <a:blip r:embed="rId35"/>
                <a:stretch>
                  <a:fillRect/>
                </a:stretch>
              </p:blipFill>
              <p:spPr>
                <a:xfrm>
                  <a:off x="1766000" y="3362050"/>
                  <a:ext cx="549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xmlns="">
            <p:pic>
              <p:nvPicPr>
                <p:cNvPr id="43" name="Ink 42">
                  <a:extLst>
                    <a:ext uri="{FF2B5EF4-FFF2-40B4-BE49-F238E27FC236}">
                      <a16:creationId xmlns:a16="http://schemas.microsoft.com/office/drawing/2014/main" id="{6DAC6E8A-8BAF-445F-ABC1-24579EA59466}"/>
                    </a:ext>
                  </a:extLst>
                </p:cNvPr>
                <p:cNvPicPr/>
                <p:nvPr/>
              </p:nvPicPr>
              <p:blipFill>
                <a:blip r:embed="rId37"/>
                <a:stretch>
                  <a:fillRect/>
                </a:stretch>
              </p:blipFill>
              <p:spPr>
                <a:xfrm>
                  <a:off x="2436320" y="3299050"/>
                  <a:ext cx="1166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xmlns="">
            <p:pic>
              <p:nvPicPr>
                <p:cNvPr id="44" name="Ink 43">
                  <a:extLst>
                    <a:ext uri="{FF2B5EF4-FFF2-40B4-BE49-F238E27FC236}">
                      <a16:creationId xmlns:a16="http://schemas.microsoft.com/office/drawing/2014/main" id="{CFB0FB4C-7142-400C-B660-CEE9C17B2441}"/>
                    </a:ext>
                  </a:extLst>
                </p:cNvPr>
                <p:cNvPicPr/>
                <p:nvPr/>
              </p:nvPicPr>
              <p:blipFill>
                <a:blip r:embed="rId39"/>
                <a:stretch>
                  <a:fillRect/>
                </a:stretch>
              </p:blipFill>
              <p:spPr>
                <a:xfrm>
                  <a:off x="2452520" y="3227770"/>
                  <a:ext cx="2502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xmlns="">
            <p:pic>
              <p:nvPicPr>
                <p:cNvPr id="45" name="Ink 44">
                  <a:extLst>
                    <a:ext uri="{FF2B5EF4-FFF2-40B4-BE49-F238E27FC236}">
                      <a16:creationId xmlns:a16="http://schemas.microsoft.com/office/drawing/2014/main" id="{4208558D-58C9-47C2-8B25-39550986DD1C}"/>
                    </a:ext>
                  </a:extLst>
                </p:cNvPr>
                <p:cNvPicPr/>
                <p:nvPr/>
              </p:nvPicPr>
              <p:blipFill>
                <a:blip r:embed="rId41"/>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xmlns:p14="http://schemas.microsoft.com/office/powerpoint/2010/main">
          <mc:Choice Requires="p14">
            <p:contentPart p14:bwMode="auto" r:id="rId42">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xmlns="">
            <p:pic>
              <p:nvPicPr>
                <p:cNvPr id="47" name="Ink 46">
                  <a:extLst>
                    <a:ext uri="{FF2B5EF4-FFF2-40B4-BE49-F238E27FC236}">
                      <a16:creationId xmlns:a16="http://schemas.microsoft.com/office/drawing/2014/main" id="{BB3F3DC0-4EFC-4EFA-95F7-893667194F87}"/>
                    </a:ext>
                  </a:extLst>
                </p:cNvPr>
                <p:cNvPicPr/>
                <p:nvPr/>
              </p:nvPicPr>
              <p:blipFill>
                <a:blip r:embed="rId43"/>
                <a:stretch>
                  <a:fillRect/>
                </a:stretch>
              </p:blipFill>
              <p:spPr>
                <a:xfrm>
                  <a:off x="2397440" y="4309930"/>
                  <a:ext cx="4402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xmlns="">
            <p:pic>
              <p:nvPicPr>
                <p:cNvPr id="48" name="Ink 47">
                  <a:extLst>
                    <a:ext uri="{FF2B5EF4-FFF2-40B4-BE49-F238E27FC236}">
                      <a16:creationId xmlns:a16="http://schemas.microsoft.com/office/drawing/2014/main" id="{952E113B-E626-4003-A67E-87D679079F94}"/>
                    </a:ext>
                  </a:extLst>
                </p:cNvPr>
                <p:cNvPicPr/>
                <p:nvPr/>
              </p:nvPicPr>
              <p:blipFill>
                <a:blip r:embed="rId45"/>
                <a:stretch>
                  <a:fillRect/>
                </a:stretch>
              </p:blipFill>
              <p:spPr>
                <a:xfrm>
                  <a:off x="2861120" y="4212010"/>
                  <a:ext cx="759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xmlns="">
            <p:pic>
              <p:nvPicPr>
                <p:cNvPr id="49" name="Ink 48">
                  <a:extLst>
                    <a:ext uri="{FF2B5EF4-FFF2-40B4-BE49-F238E27FC236}">
                      <a16:creationId xmlns:a16="http://schemas.microsoft.com/office/drawing/2014/main" id="{79362D8D-087F-4D1E-B0DB-F983A359CDF7}"/>
                    </a:ext>
                  </a:extLst>
                </p:cNvPr>
                <p:cNvPicPr/>
                <p:nvPr/>
              </p:nvPicPr>
              <p:blipFill>
                <a:blip r:embed="rId47"/>
                <a:stretch>
                  <a:fillRect/>
                </a:stretch>
              </p:blipFill>
              <p:spPr>
                <a:xfrm>
                  <a:off x="2874080" y="4151530"/>
                  <a:ext cx="2221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xmlns="">
            <p:pic>
              <p:nvPicPr>
                <p:cNvPr id="50" name="Ink 49">
                  <a:extLst>
                    <a:ext uri="{FF2B5EF4-FFF2-40B4-BE49-F238E27FC236}">
                      <a16:creationId xmlns:a16="http://schemas.microsoft.com/office/drawing/2014/main" id="{6B5B6BD4-851F-4E0B-9204-84733105BB9A}"/>
                    </a:ext>
                  </a:extLst>
                </p:cNvPr>
                <p:cNvPicPr/>
                <p:nvPr/>
              </p:nvPicPr>
              <p:blipFill>
                <a:blip r:embed="rId49"/>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xmlns="">
            <p:pic>
              <p:nvPicPr>
                <p:cNvPr id="52" name="Ink 51">
                  <a:extLst>
                    <a:ext uri="{FF2B5EF4-FFF2-40B4-BE49-F238E27FC236}">
                      <a16:creationId xmlns:a16="http://schemas.microsoft.com/office/drawing/2014/main" id="{6F8AB889-E00D-454C-9B5F-7184048D82AF}"/>
                    </a:ext>
                  </a:extLst>
                </p:cNvPr>
                <p:cNvPicPr/>
                <p:nvPr/>
              </p:nvPicPr>
              <p:blipFill>
                <a:blip r:embed="rId51"/>
                <a:stretch>
                  <a:fillRect/>
                </a:stretch>
              </p:blipFill>
              <p:spPr>
                <a:xfrm>
                  <a:off x="7728680" y="3140290"/>
                  <a:ext cx="22248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xmlns="">
            <p:pic>
              <p:nvPicPr>
                <p:cNvPr id="53" name="Ink 52">
                  <a:extLst>
                    <a:ext uri="{FF2B5EF4-FFF2-40B4-BE49-F238E27FC236}">
                      <a16:creationId xmlns:a16="http://schemas.microsoft.com/office/drawing/2014/main" id="{E7D0A236-6E97-40C1-B47B-23BA89A1EAF6}"/>
                    </a:ext>
                  </a:extLst>
                </p:cNvPr>
                <p:cNvPicPr/>
                <p:nvPr/>
              </p:nvPicPr>
              <p:blipFill>
                <a:blip r:embed="rId53"/>
                <a:stretch>
                  <a:fillRect/>
                </a:stretch>
              </p:blipFill>
              <p:spPr>
                <a:xfrm>
                  <a:off x="7649840" y="3163690"/>
                  <a:ext cx="80640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xmlns="">
            <p:pic>
              <p:nvPicPr>
                <p:cNvPr id="54" name="Ink 53">
                  <a:extLst>
                    <a:ext uri="{FF2B5EF4-FFF2-40B4-BE49-F238E27FC236}">
                      <a16:creationId xmlns:a16="http://schemas.microsoft.com/office/drawing/2014/main" id="{865C798C-3B21-4158-9031-EB9E2412C976}"/>
                    </a:ext>
                  </a:extLst>
                </p:cNvPr>
                <p:cNvPicPr/>
                <p:nvPr/>
              </p:nvPicPr>
              <p:blipFill>
                <a:blip r:embed="rId55"/>
                <a:stretch>
                  <a:fillRect/>
                </a:stretch>
              </p:blipFill>
              <p:spPr>
                <a:xfrm>
                  <a:off x="8632640" y="3103930"/>
                  <a:ext cx="35208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xmlns="">
            <p:pic>
              <p:nvPicPr>
                <p:cNvPr id="55" name="Ink 54">
                  <a:extLst>
                    <a:ext uri="{FF2B5EF4-FFF2-40B4-BE49-F238E27FC236}">
                      <a16:creationId xmlns:a16="http://schemas.microsoft.com/office/drawing/2014/main" id="{B538E68D-8CE8-4FA4-8632-32614F2D2D68}"/>
                    </a:ext>
                  </a:extLst>
                </p:cNvPr>
                <p:cNvPicPr/>
                <p:nvPr/>
              </p:nvPicPr>
              <p:blipFill>
                <a:blip r:embed="rId57"/>
                <a:stretch>
                  <a:fillRect/>
                </a:stretch>
              </p:blipFill>
              <p:spPr>
                <a:xfrm>
                  <a:off x="8737040" y="3390490"/>
                  <a:ext cx="2433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xmlns="">
            <p:pic>
              <p:nvPicPr>
                <p:cNvPr id="56" name="Ink 55">
                  <a:extLst>
                    <a:ext uri="{FF2B5EF4-FFF2-40B4-BE49-F238E27FC236}">
                      <a16:creationId xmlns:a16="http://schemas.microsoft.com/office/drawing/2014/main" id="{4AB048AF-1A4E-4218-8487-501B89A54DFE}"/>
                    </a:ext>
                  </a:extLst>
                </p:cNvPr>
                <p:cNvPicPr/>
                <p:nvPr/>
              </p:nvPicPr>
              <p:blipFill>
                <a:blip r:embed="rId59"/>
                <a:stretch>
                  <a:fillRect/>
                </a:stretch>
              </p:blipFill>
              <p:spPr>
                <a:xfrm>
                  <a:off x="8998760" y="3303370"/>
                  <a:ext cx="8870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xmlns="">
            <p:pic>
              <p:nvPicPr>
                <p:cNvPr id="58" name="Ink 57">
                  <a:extLst>
                    <a:ext uri="{FF2B5EF4-FFF2-40B4-BE49-F238E27FC236}">
                      <a16:creationId xmlns:a16="http://schemas.microsoft.com/office/drawing/2014/main" id="{F217B094-492C-4808-A25B-C9F7A42F9CE9}"/>
                    </a:ext>
                  </a:extLst>
                </p:cNvPr>
                <p:cNvPicPr/>
                <p:nvPr/>
              </p:nvPicPr>
              <p:blipFill>
                <a:blip r:embed="rId61"/>
                <a:stretch>
                  <a:fillRect/>
                </a:stretch>
              </p:blipFill>
              <p:spPr>
                <a:xfrm>
                  <a:off x="7593680" y="3624130"/>
                  <a:ext cx="2235600" cy="10800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6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xmlns:p14="http://schemas.microsoft.com/office/powerpoint/2010/main">
          <mc:Choice Requires="p14">
            <p:contentPart p14:bwMode="auto" r:id="rId6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xmlns="">
            <p:pic>
              <p:nvPicPr>
                <p:cNvPr id="70" name="Ink 69">
                  <a:extLst>
                    <a:ext uri="{FF2B5EF4-FFF2-40B4-BE49-F238E27FC236}">
                      <a16:creationId xmlns:a16="http://schemas.microsoft.com/office/drawing/2014/main" id="{53837B46-A58E-4528-934D-BF66FA82EE48}"/>
                    </a:ext>
                  </a:extLst>
                </p:cNvPr>
                <p:cNvPicPr/>
                <p:nvPr/>
              </p:nvPicPr>
              <p:blipFill>
                <a:blip r:embed="rId64"/>
                <a:stretch>
                  <a:fillRect/>
                </a:stretch>
              </p:blipFill>
              <p:spPr>
                <a:xfrm>
                  <a:off x="1797320" y="4897810"/>
                  <a:ext cx="6076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xmlns="">
            <p:pic>
              <p:nvPicPr>
                <p:cNvPr id="71" name="Ink 70">
                  <a:extLst>
                    <a:ext uri="{FF2B5EF4-FFF2-40B4-BE49-F238E27FC236}">
                      <a16:creationId xmlns:a16="http://schemas.microsoft.com/office/drawing/2014/main" id="{CFFFBD19-2DC1-4762-9B77-EAECBAD159FF}"/>
                    </a:ext>
                  </a:extLst>
                </p:cNvPr>
                <p:cNvPicPr/>
                <p:nvPr/>
              </p:nvPicPr>
              <p:blipFill>
                <a:blip r:embed="rId66"/>
                <a:stretch>
                  <a:fillRect/>
                </a:stretch>
              </p:blipFill>
              <p:spPr>
                <a:xfrm>
                  <a:off x="2603720" y="4799530"/>
                  <a:ext cx="3168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xmlns="">
            <p:pic>
              <p:nvPicPr>
                <p:cNvPr id="72" name="Ink 71">
                  <a:extLst>
                    <a:ext uri="{FF2B5EF4-FFF2-40B4-BE49-F238E27FC236}">
                      <a16:creationId xmlns:a16="http://schemas.microsoft.com/office/drawing/2014/main" id="{A03161E2-E532-4FD8-86FD-5E4C9E5D078D}"/>
                    </a:ext>
                  </a:extLst>
                </p:cNvPr>
                <p:cNvPicPr/>
                <p:nvPr/>
              </p:nvPicPr>
              <p:blipFill>
                <a:blip r:embed="rId6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69"/>
          <a:srcRect r="40976"/>
          <a:stretch/>
        </p:blipFill>
        <p:spPr>
          <a:xfrm>
            <a:off x="8045955" y="782494"/>
            <a:ext cx="2050341" cy="2316306"/>
          </a:xfrm>
          <a:prstGeom prst="rect">
            <a:avLst/>
          </a:prstGeom>
        </p:spPr>
      </p:pic>
    </p:spTree>
    <p:extLst>
      <p:ext uri="{BB962C8B-B14F-4D97-AF65-F5344CB8AC3E}">
        <p14:creationId xmlns:p14="http://schemas.microsoft.com/office/powerpoint/2010/main" val="426097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xmlns="">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xmlns="">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xmlns="">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xmlns="">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xmlns="">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xmlns="">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xmlns="">
          <p:pic>
            <p:nvPicPr>
              <p:cNvPr id="33" name="Ink 32">
                <a:extLst>
                  <a:ext uri="{FF2B5EF4-FFF2-40B4-BE49-F238E27FC236}">
                    <a16:creationId xmlns:a16="http://schemas.microsoft.com/office/drawing/2014/main" id="{805FBCBD-98B2-4E9A-886C-04D87FF08214}"/>
                  </a:ext>
                </a:extLst>
              </p:cNvPr>
              <p:cNvPicPr/>
              <p:nvPr/>
            </p:nvPicPr>
            <p:blipFill>
              <a:blip r:embed="rId1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xmlns="">
            <p:pic>
              <p:nvPicPr>
                <p:cNvPr id="34" name="Ink 33">
                  <a:extLst>
                    <a:ext uri="{FF2B5EF4-FFF2-40B4-BE49-F238E27FC236}">
                      <a16:creationId xmlns:a16="http://schemas.microsoft.com/office/drawing/2014/main" id="{BA681BD5-26B1-4649-BE8A-F53BF989955F}"/>
                    </a:ext>
                  </a:extLst>
                </p:cNvPr>
                <p:cNvPicPr/>
                <p:nvPr/>
              </p:nvPicPr>
              <p:blipFill>
                <a:blip r:embed="rId19"/>
                <a:stretch>
                  <a:fillRect/>
                </a:stretch>
              </p:blipFill>
              <p:spPr>
                <a:xfrm>
                  <a:off x="71480" y="3146410"/>
                  <a:ext cx="56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xmlns="">
            <p:pic>
              <p:nvPicPr>
                <p:cNvPr id="35" name="Ink 34">
                  <a:extLst>
                    <a:ext uri="{FF2B5EF4-FFF2-40B4-BE49-F238E27FC236}">
                      <a16:creationId xmlns:a16="http://schemas.microsoft.com/office/drawing/2014/main" id="{0F5C8EFF-A5A1-43D4-B16E-8F4B0FA4139A}"/>
                    </a:ext>
                  </a:extLst>
                </p:cNvPr>
                <p:cNvPicPr/>
                <p:nvPr/>
              </p:nvPicPr>
              <p:blipFill>
                <a:blip r:embed="rId21"/>
                <a:stretch>
                  <a:fillRect/>
                </a:stretch>
              </p:blipFill>
              <p:spPr>
                <a:xfrm>
                  <a:off x="100280" y="3090250"/>
                  <a:ext cx="1303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xmlns="">
            <p:pic>
              <p:nvPicPr>
                <p:cNvPr id="36" name="Ink 35">
                  <a:extLst>
                    <a:ext uri="{FF2B5EF4-FFF2-40B4-BE49-F238E27FC236}">
                      <a16:creationId xmlns:a16="http://schemas.microsoft.com/office/drawing/2014/main" id="{CFE263D9-24E4-42AB-A444-89936397C1FF}"/>
                    </a:ext>
                  </a:extLst>
                </p:cNvPr>
                <p:cNvPicPr/>
                <p:nvPr/>
              </p:nvPicPr>
              <p:blipFill>
                <a:blip r:embed="rId2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7830690" y="5836489"/>
            <a:ext cx="758520" cy="719280"/>
            <a:chOff x="9158240" y="5875930"/>
            <a:chExt cx="758520" cy="719280"/>
          </a:xfrm>
        </p:grpSpPr>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xmlns="">
            <p:pic>
              <p:nvPicPr>
                <p:cNvPr id="15" name="Ink 14">
                  <a:extLst>
                    <a:ext uri="{FF2B5EF4-FFF2-40B4-BE49-F238E27FC236}">
                      <a16:creationId xmlns:a16="http://schemas.microsoft.com/office/drawing/2014/main" id="{F43D80F7-F297-4607-A85F-CA834678552F}"/>
                    </a:ext>
                  </a:extLst>
                </p:cNvPr>
                <p:cNvPicPr/>
                <p:nvPr/>
              </p:nvPicPr>
              <p:blipFill>
                <a:blip r:embed="rId25"/>
                <a:stretch>
                  <a:fillRect/>
                </a:stretch>
              </p:blipFill>
              <p:spPr>
                <a:xfrm>
                  <a:off x="9225920" y="6031810"/>
                  <a:ext cx="5940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xmlns="">
            <p:pic>
              <p:nvPicPr>
                <p:cNvPr id="17" name="Ink 16">
                  <a:extLst>
                    <a:ext uri="{FF2B5EF4-FFF2-40B4-BE49-F238E27FC236}">
                      <a16:creationId xmlns:a16="http://schemas.microsoft.com/office/drawing/2014/main" id="{BF0201A4-1E32-4084-ACF9-F2EAA0CB4FE2}"/>
                    </a:ext>
                  </a:extLst>
                </p:cNvPr>
                <p:cNvPicPr/>
                <p:nvPr/>
              </p:nvPicPr>
              <p:blipFill>
                <a:blip r:embed="rId27"/>
                <a:stretch>
                  <a:fillRect/>
                </a:stretch>
              </p:blipFill>
              <p:spPr>
                <a:xfrm>
                  <a:off x="9140240" y="5858290"/>
                  <a:ext cx="79416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xmlns="">
            <p:pic>
              <p:nvPicPr>
                <p:cNvPr id="38" name="Ink 37">
                  <a:extLst>
                    <a:ext uri="{FF2B5EF4-FFF2-40B4-BE49-F238E27FC236}">
                      <a16:creationId xmlns:a16="http://schemas.microsoft.com/office/drawing/2014/main" id="{463FFAD1-607E-40FF-8500-1358ECD45E25}"/>
                    </a:ext>
                  </a:extLst>
                </p:cNvPr>
                <p:cNvPicPr/>
                <p:nvPr/>
              </p:nvPicPr>
              <p:blipFill>
                <a:blip r:embed="rId29"/>
                <a:stretch>
                  <a:fillRect/>
                </a:stretch>
              </p:blipFill>
              <p:spPr>
                <a:xfrm>
                  <a:off x="9448400" y="6078610"/>
                  <a:ext cx="1011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xmlns="">
            <p:pic>
              <p:nvPicPr>
                <p:cNvPr id="39" name="Ink 38">
                  <a:extLst>
                    <a:ext uri="{FF2B5EF4-FFF2-40B4-BE49-F238E27FC236}">
                      <a16:creationId xmlns:a16="http://schemas.microsoft.com/office/drawing/2014/main" id="{E7748762-E0C5-4656-A5EE-4618F5CFD130}"/>
                    </a:ext>
                  </a:extLst>
                </p:cNvPr>
                <p:cNvPicPr/>
                <p:nvPr/>
              </p:nvPicPr>
              <p:blipFill>
                <a:blip r:embed="rId31"/>
                <a:stretch>
                  <a:fillRect/>
                </a:stretch>
              </p:blipFill>
              <p:spPr>
                <a:xfrm>
                  <a:off x="9478640" y="6044410"/>
                  <a:ext cx="192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xmlns="">
            <p:pic>
              <p:nvPicPr>
                <p:cNvPr id="40" name="Ink 39">
                  <a:extLst>
                    <a:ext uri="{FF2B5EF4-FFF2-40B4-BE49-F238E27FC236}">
                      <a16:creationId xmlns:a16="http://schemas.microsoft.com/office/drawing/2014/main" id="{312F1667-B40A-41DA-8A5C-7D24C83C17FD}"/>
                    </a:ext>
                  </a:extLst>
                </p:cNvPr>
                <p:cNvPicPr/>
                <p:nvPr/>
              </p:nvPicPr>
              <p:blipFill>
                <a:blip r:embed="rId33"/>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xmlns:p14="http://schemas.microsoft.com/office/powerpoint/2010/main">
          <mc:Choice Requires="p14">
            <p:contentPart p14:bwMode="auto" r:id="rId34">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xmlns="">
            <p:pic>
              <p:nvPicPr>
                <p:cNvPr id="42" name="Ink 41">
                  <a:extLst>
                    <a:ext uri="{FF2B5EF4-FFF2-40B4-BE49-F238E27FC236}">
                      <a16:creationId xmlns:a16="http://schemas.microsoft.com/office/drawing/2014/main" id="{AB229038-7CFE-42A1-A4F1-ABEF53CEEA8D}"/>
                    </a:ext>
                  </a:extLst>
                </p:cNvPr>
                <p:cNvPicPr/>
                <p:nvPr/>
              </p:nvPicPr>
              <p:blipFill>
                <a:blip r:embed="rId35"/>
                <a:stretch>
                  <a:fillRect/>
                </a:stretch>
              </p:blipFill>
              <p:spPr>
                <a:xfrm>
                  <a:off x="1766000" y="3362050"/>
                  <a:ext cx="549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xmlns="">
            <p:pic>
              <p:nvPicPr>
                <p:cNvPr id="43" name="Ink 42">
                  <a:extLst>
                    <a:ext uri="{FF2B5EF4-FFF2-40B4-BE49-F238E27FC236}">
                      <a16:creationId xmlns:a16="http://schemas.microsoft.com/office/drawing/2014/main" id="{6DAC6E8A-8BAF-445F-ABC1-24579EA59466}"/>
                    </a:ext>
                  </a:extLst>
                </p:cNvPr>
                <p:cNvPicPr/>
                <p:nvPr/>
              </p:nvPicPr>
              <p:blipFill>
                <a:blip r:embed="rId37"/>
                <a:stretch>
                  <a:fillRect/>
                </a:stretch>
              </p:blipFill>
              <p:spPr>
                <a:xfrm>
                  <a:off x="2436320" y="3299050"/>
                  <a:ext cx="1166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xmlns="">
            <p:pic>
              <p:nvPicPr>
                <p:cNvPr id="44" name="Ink 43">
                  <a:extLst>
                    <a:ext uri="{FF2B5EF4-FFF2-40B4-BE49-F238E27FC236}">
                      <a16:creationId xmlns:a16="http://schemas.microsoft.com/office/drawing/2014/main" id="{CFB0FB4C-7142-400C-B660-CEE9C17B2441}"/>
                    </a:ext>
                  </a:extLst>
                </p:cNvPr>
                <p:cNvPicPr/>
                <p:nvPr/>
              </p:nvPicPr>
              <p:blipFill>
                <a:blip r:embed="rId39"/>
                <a:stretch>
                  <a:fillRect/>
                </a:stretch>
              </p:blipFill>
              <p:spPr>
                <a:xfrm>
                  <a:off x="2452520" y="3227770"/>
                  <a:ext cx="2502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xmlns="">
            <p:pic>
              <p:nvPicPr>
                <p:cNvPr id="45" name="Ink 44">
                  <a:extLst>
                    <a:ext uri="{FF2B5EF4-FFF2-40B4-BE49-F238E27FC236}">
                      <a16:creationId xmlns:a16="http://schemas.microsoft.com/office/drawing/2014/main" id="{4208558D-58C9-47C2-8B25-39550986DD1C}"/>
                    </a:ext>
                  </a:extLst>
                </p:cNvPr>
                <p:cNvPicPr/>
                <p:nvPr/>
              </p:nvPicPr>
              <p:blipFill>
                <a:blip r:embed="rId41"/>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xmlns:p14="http://schemas.microsoft.com/office/powerpoint/2010/main">
          <mc:Choice Requires="p14">
            <p:contentPart p14:bwMode="auto" r:id="rId42">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xmlns="">
            <p:pic>
              <p:nvPicPr>
                <p:cNvPr id="47" name="Ink 46">
                  <a:extLst>
                    <a:ext uri="{FF2B5EF4-FFF2-40B4-BE49-F238E27FC236}">
                      <a16:creationId xmlns:a16="http://schemas.microsoft.com/office/drawing/2014/main" id="{BB3F3DC0-4EFC-4EFA-95F7-893667194F87}"/>
                    </a:ext>
                  </a:extLst>
                </p:cNvPr>
                <p:cNvPicPr/>
                <p:nvPr/>
              </p:nvPicPr>
              <p:blipFill>
                <a:blip r:embed="rId43"/>
                <a:stretch>
                  <a:fillRect/>
                </a:stretch>
              </p:blipFill>
              <p:spPr>
                <a:xfrm>
                  <a:off x="2397440" y="4309930"/>
                  <a:ext cx="4402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xmlns="">
            <p:pic>
              <p:nvPicPr>
                <p:cNvPr id="48" name="Ink 47">
                  <a:extLst>
                    <a:ext uri="{FF2B5EF4-FFF2-40B4-BE49-F238E27FC236}">
                      <a16:creationId xmlns:a16="http://schemas.microsoft.com/office/drawing/2014/main" id="{952E113B-E626-4003-A67E-87D679079F94}"/>
                    </a:ext>
                  </a:extLst>
                </p:cNvPr>
                <p:cNvPicPr/>
                <p:nvPr/>
              </p:nvPicPr>
              <p:blipFill>
                <a:blip r:embed="rId45"/>
                <a:stretch>
                  <a:fillRect/>
                </a:stretch>
              </p:blipFill>
              <p:spPr>
                <a:xfrm>
                  <a:off x="2861120" y="4212010"/>
                  <a:ext cx="759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xmlns="">
            <p:pic>
              <p:nvPicPr>
                <p:cNvPr id="49" name="Ink 48">
                  <a:extLst>
                    <a:ext uri="{FF2B5EF4-FFF2-40B4-BE49-F238E27FC236}">
                      <a16:creationId xmlns:a16="http://schemas.microsoft.com/office/drawing/2014/main" id="{79362D8D-087F-4D1E-B0DB-F983A359CDF7}"/>
                    </a:ext>
                  </a:extLst>
                </p:cNvPr>
                <p:cNvPicPr/>
                <p:nvPr/>
              </p:nvPicPr>
              <p:blipFill>
                <a:blip r:embed="rId47"/>
                <a:stretch>
                  <a:fillRect/>
                </a:stretch>
              </p:blipFill>
              <p:spPr>
                <a:xfrm>
                  <a:off x="2874080" y="4151530"/>
                  <a:ext cx="2221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xmlns="">
            <p:pic>
              <p:nvPicPr>
                <p:cNvPr id="50" name="Ink 49">
                  <a:extLst>
                    <a:ext uri="{FF2B5EF4-FFF2-40B4-BE49-F238E27FC236}">
                      <a16:creationId xmlns:a16="http://schemas.microsoft.com/office/drawing/2014/main" id="{6B5B6BD4-851F-4E0B-9204-84733105BB9A}"/>
                    </a:ext>
                  </a:extLst>
                </p:cNvPr>
                <p:cNvPicPr/>
                <p:nvPr/>
              </p:nvPicPr>
              <p:blipFill>
                <a:blip r:embed="rId49"/>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xmlns="">
            <p:pic>
              <p:nvPicPr>
                <p:cNvPr id="52" name="Ink 51">
                  <a:extLst>
                    <a:ext uri="{FF2B5EF4-FFF2-40B4-BE49-F238E27FC236}">
                      <a16:creationId xmlns:a16="http://schemas.microsoft.com/office/drawing/2014/main" id="{6F8AB889-E00D-454C-9B5F-7184048D82AF}"/>
                    </a:ext>
                  </a:extLst>
                </p:cNvPr>
                <p:cNvPicPr/>
                <p:nvPr/>
              </p:nvPicPr>
              <p:blipFill>
                <a:blip r:embed="rId51"/>
                <a:stretch>
                  <a:fillRect/>
                </a:stretch>
              </p:blipFill>
              <p:spPr>
                <a:xfrm>
                  <a:off x="7728680" y="3140290"/>
                  <a:ext cx="22248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xmlns="">
            <p:pic>
              <p:nvPicPr>
                <p:cNvPr id="53" name="Ink 52">
                  <a:extLst>
                    <a:ext uri="{FF2B5EF4-FFF2-40B4-BE49-F238E27FC236}">
                      <a16:creationId xmlns:a16="http://schemas.microsoft.com/office/drawing/2014/main" id="{E7D0A236-6E97-40C1-B47B-23BA89A1EAF6}"/>
                    </a:ext>
                  </a:extLst>
                </p:cNvPr>
                <p:cNvPicPr/>
                <p:nvPr/>
              </p:nvPicPr>
              <p:blipFill>
                <a:blip r:embed="rId53"/>
                <a:stretch>
                  <a:fillRect/>
                </a:stretch>
              </p:blipFill>
              <p:spPr>
                <a:xfrm>
                  <a:off x="7649840" y="3163690"/>
                  <a:ext cx="80640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xmlns="">
            <p:pic>
              <p:nvPicPr>
                <p:cNvPr id="54" name="Ink 53">
                  <a:extLst>
                    <a:ext uri="{FF2B5EF4-FFF2-40B4-BE49-F238E27FC236}">
                      <a16:creationId xmlns:a16="http://schemas.microsoft.com/office/drawing/2014/main" id="{865C798C-3B21-4158-9031-EB9E2412C976}"/>
                    </a:ext>
                  </a:extLst>
                </p:cNvPr>
                <p:cNvPicPr/>
                <p:nvPr/>
              </p:nvPicPr>
              <p:blipFill>
                <a:blip r:embed="rId55"/>
                <a:stretch>
                  <a:fillRect/>
                </a:stretch>
              </p:blipFill>
              <p:spPr>
                <a:xfrm>
                  <a:off x="8632640" y="3103930"/>
                  <a:ext cx="35208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xmlns="">
            <p:pic>
              <p:nvPicPr>
                <p:cNvPr id="55" name="Ink 54">
                  <a:extLst>
                    <a:ext uri="{FF2B5EF4-FFF2-40B4-BE49-F238E27FC236}">
                      <a16:creationId xmlns:a16="http://schemas.microsoft.com/office/drawing/2014/main" id="{B538E68D-8CE8-4FA4-8632-32614F2D2D68}"/>
                    </a:ext>
                  </a:extLst>
                </p:cNvPr>
                <p:cNvPicPr/>
                <p:nvPr/>
              </p:nvPicPr>
              <p:blipFill>
                <a:blip r:embed="rId57"/>
                <a:stretch>
                  <a:fillRect/>
                </a:stretch>
              </p:blipFill>
              <p:spPr>
                <a:xfrm>
                  <a:off x="8737040" y="3390490"/>
                  <a:ext cx="2433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xmlns="">
            <p:pic>
              <p:nvPicPr>
                <p:cNvPr id="56" name="Ink 55">
                  <a:extLst>
                    <a:ext uri="{FF2B5EF4-FFF2-40B4-BE49-F238E27FC236}">
                      <a16:creationId xmlns:a16="http://schemas.microsoft.com/office/drawing/2014/main" id="{4AB048AF-1A4E-4218-8487-501B89A54DFE}"/>
                    </a:ext>
                  </a:extLst>
                </p:cNvPr>
                <p:cNvPicPr/>
                <p:nvPr/>
              </p:nvPicPr>
              <p:blipFill>
                <a:blip r:embed="rId59"/>
                <a:stretch>
                  <a:fillRect/>
                </a:stretch>
              </p:blipFill>
              <p:spPr>
                <a:xfrm>
                  <a:off x="8998760" y="3303370"/>
                  <a:ext cx="8870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xmlns="">
            <p:pic>
              <p:nvPicPr>
                <p:cNvPr id="58" name="Ink 57">
                  <a:extLst>
                    <a:ext uri="{FF2B5EF4-FFF2-40B4-BE49-F238E27FC236}">
                      <a16:creationId xmlns:a16="http://schemas.microsoft.com/office/drawing/2014/main" id="{F217B094-492C-4808-A25B-C9F7A42F9CE9}"/>
                    </a:ext>
                  </a:extLst>
                </p:cNvPr>
                <p:cNvPicPr/>
                <p:nvPr/>
              </p:nvPicPr>
              <p:blipFill>
                <a:blip r:embed="rId61"/>
                <a:stretch>
                  <a:fillRect/>
                </a:stretch>
              </p:blipFill>
              <p:spPr>
                <a:xfrm>
                  <a:off x="7593680" y="3624130"/>
                  <a:ext cx="2235600" cy="10800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6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815320" y="4817170"/>
            <a:ext cx="1261440" cy="325440"/>
            <a:chOff x="1815320" y="4817170"/>
            <a:chExt cx="1261440" cy="325440"/>
          </a:xfrm>
        </p:grpSpPr>
        <mc:AlternateContent xmlns:mc="http://schemas.openxmlformats.org/markup-compatibility/2006" xmlns:p14="http://schemas.microsoft.com/office/powerpoint/2010/main">
          <mc:Choice Requires="p14">
            <p:contentPart p14:bwMode="auto" r:id="rId6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xmlns="">
            <p:pic>
              <p:nvPicPr>
                <p:cNvPr id="70" name="Ink 69">
                  <a:extLst>
                    <a:ext uri="{FF2B5EF4-FFF2-40B4-BE49-F238E27FC236}">
                      <a16:creationId xmlns:a16="http://schemas.microsoft.com/office/drawing/2014/main" id="{53837B46-A58E-4528-934D-BF66FA82EE48}"/>
                    </a:ext>
                  </a:extLst>
                </p:cNvPr>
                <p:cNvPicPr/>
                <p:nvPr/>
              </p:nvPicPr>
              <p:blipFill>
                <a:blip r:embed="rId64"/>
                <a:stretch>
                  <a:fillRect/>
                </a:stretch>
              </p:blipFill>
              <p:spPr>
                <a:xfrm>
                  <a:off x="1797320" y="4897810"/>
                  <a:ext cx="6076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xmlns="">
            <p:pic>
              <p:nvPicPr>
                <p:cNvPr id="71" name="Ink 70">
                  <a:extLst>
                    <a:ext uri="{FF2B5EF4-FFF2-40B4-BE49-F238E27FC236}">
                      <a16:creationId xmlns:a16="http://schemas.microsoft.com/office/drawing/2014/main" id="{CFFFBD19-2DC1-4762-9B77-EAECBAD159FF}"/>
                    </a:ext>
                  </a:extLst>
                </p:cNvPr>
                <p:cNvPicPr/>
                <p:nvPr/>
              </p:nvPicPr>
              <p:blipFill>
                <a:blip r:embed="rId66"/>
                <a:stretch>
                  <a:fillRect/>
                </a:stretch>
              </p:blipFill>
              <p:spPr>
                <a:xfrm>
                  <a:off x="2603720" y="4799530"/>
                  <a:ext cx="3168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xmlns="">
            <p:pic>
              <p:nvPicPr>
                <p:cNvPr id="72" name="Ink 71">
                  <a:extLst>
                    <a:ext uri="{FF2B5EF4-FFF2-40B4-BE49-F238E27FC236}">
                      <a16:creationId xmlns:a16="http://schemas.microsoft.com/office/drawing/2014/main" id="{A03161E2-E532-4FD8-86FD-5E4C9E5D078D}"/>
                    </a:ext>
                  </a:extLst>
                </p:cNvPr>
                <p:cNvPicPr/>
                <p:nvPr/>
              </p:nvPicPr>
              <p:blipFill>
                <a:blip r:embed="rId6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69"/>
          <a:srcRect r="40976"/>
          <a:stretch/>
        </p:blipFill>
        <p:spPr>
          <a:xfrm>
            <a:off x="8045955" y="782494"/>
            <a:ext cx="2050341" cy="2316306"/>
          </a:xfrm>
          <a:prstGeom prst="rect">
            <a:avLst/>
          </a:prstGeom>
        </p:spPr>
      </p:pic>
      <p:grpSp>
        <p:nvGrpSpPr>
          <p:cNvPr id="32" name="Group 31">
            <a:extLst>
              <a:ext uri="{FF2B5EF4-FFF2-40B4-BE49-F238E27FC236}">
                <a16:creationId xmlns:a16="http://schemas.microsoft.com/office/drawing/2014/main" id="{E3C62A41-6A20-42EA-BEED-1233DFF7A851}"/>
              </a:ext>
            </a:extLst>
          </p:cNvPr>
          <p:cNvGrpSpPr/>
          <p:nvPr/>
        </p:nvGrpSpPr>
        <p:grpSpPr>
          <a:xfrm>
            <a:off x="8552360" y="5811130"/>
            <a:ext cx="1302840" cy="899640"/>
            <a:chOff x="8552360" y="5811130"/>
            <a:chExt cx="1302840" cy="899640"/>
          </a:xfrm>
        </p:grpSpPr>
        <mc:AlternateContent xmlns:mc="http://schemas.openxmlformats.org/markup-compatibility/2006" xmlns:p14="http://schemas.microsoft.com/office/powerpoint/2010/main">
          <mc:Choice Requires="p14">
            <p:contentPart p14:bwMode="auto" r:id="rId70">
              <p14:nvContentPartPr>
                <p14:cNvPr id="7" name="Ink 6">
                  <a:extLst>
                    <a:ext uri="{FF2B5EF4-FFF2-40B4-BE49-F238E27FC236}">
                      <a16:creationId xmlns:a16="http://schemas.microsoft.com/office/drawing/2014/main" id="{17A6C7AA-A356-4F41-84ED-9093E3085327}"/>
                    </a:ext>
                  </a:extLst>
                </p14:cNvPr>
                <p14:cNvContentPartPr/>
                <p14:nvPr/>
              </p14:nvContentPartPr>
              <p14:xfrm>
                <a:off x="8552360" y="6121810"/>
                <a:ext cx="434520" cy="37080"/>
              </p14:xfrm>
            </p:contentPart>
          </mc:Choice>
          <mc:Fallback xmlns="">
            <p:pic>
              <p:nvPicPr>
                <p:cNvPr id="7" name="Ink 6">
                  <a:extLst>
                    <a:ext uri="{FF2B5EF4-FFF2-40B4-BE49-F238E27FC236}">
                      <a16:creationId xmlns:a16="http://schemas.microsoft.com/office/drawing/2014/main" id="{17A6C7AA-A356-4F41-84ED-9093E3085327}"/>
                    </a:ext>
                  </a:extLst>
                </p:cNvPr>
                <p:cNvPicPr/>
                <p:nvPr/>
              </p:nvPicPr>
              <p:blipFill>
                <a:blip r:embed="rId71"/>
                <a:stretch>
                  <a:fillRect/>
                </a:stretch>
              </p:blipFill>
              <p:spPr>
                <a:xfrm>
                  <a:off x="8534360" y="6104170"/>
                  <a:ext cx="4701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1" name="Ink 20">
                  <a:extLst>
                    <a:ext uri="{FF2B5EF4-FFF2-40B4-BE49-F238E27FC236}">
                      <a16:creationId xmlns:a16="http://schemas.microsoft.com/office/drawing/2014/main" id="{6DEEF96B-1BF4-4AB8-8281-54DA40FDA49E}"/>
                    </a:ext>
                  </a:extLst>
                </p14:cNvPr>
                <p14:cNvContentPartPr/>
                <p14:nvPr/>
              </p14:nvContentPartPr>
              <p14:xfrm>
                <a:off x="8897960" y="5979250"/>
                <a:ext cx="132840" cy="382680"/>
              </p14:xfrm>
            </p:contentPart>
          </mc:Choice>
          <mc:Fallback xmlns="">
            <p:pic>
              <p:nvPicPr>
                <p:cNvPr id="21" name="Ink 20">
                  <a:extLst>
                    <a:ext uri="{FF2B5EF4-FFF2-40B4-BE49-F238E27FC236}">
                      <a16:creationId xmlns:a16="http://schemas.microsoft.com/office/drawing/2014/main" id="{6DEEF96B-1BF4-4AB8-8281-54DA40FDA49E}"/>
                    </a:ext>
                  </a:extLst>
                </p:cNvPr>
                <p:cNvPicPr/>
                <p:nvPr/>
              </p:nvPicPr>
              <p:blipFill>
                <a:blip r:embed="rId73"/>
                <a:stretch>
                  <a:fillRect/>
                </a:stretch>
              </p:blipFill>
              <p:spPr>
                <a:xfrm>
                  <a:off x="8880320" y="5961250"/>
                  <a:ext cx="16848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8" name="Ink 27">
                  <a:extLst>
                    <a:ext uri="{FF2B5EF4-FFF2-40B4-BE49-F238E27FC236}">
                      <a16:creationId xmlns:a16="http://schemas.microsoft.com/office/drawing/2014/main" id="{439A96C2-6AFE-4FFB-B1CB-45629C8EAF9F}"/>
                    </a:ext>
                  </a:extLst>
                </p14:cNvPr>
                <p14:cNvContentPartPr/>
                <p14:nvPr/>
              </p14:nvContentPartPr>
              <p14:xfrm>
                <a:off x="9080480" y="5975650"/>
                <a:ext cx="47160" cy="637560"/>
              </p14:xfrm>
            </p:contentPart>
          </mc:Choice>
          <mc:Fallback xmlns="">
            <p:pic>
              <p:nvPicPr>
                <p:cNvPr id="28" name="Ink 27">
                  <a:extLst>
                    <a:ext uri="{FF2B5EF4-FFF2-40B4-BE49-F238E27FC236}">
                      <a16:creationId xmlns:a16="http://schemas.microsoft.com/office/drawing/2014/main" id="{439A96C2-6AFE-4FFB-B1CB-45629C8EAF9F}"/>
                    </a:ext>
                  </a:extLst>
                </p:cNvPr>
                <p:cNvPicPr/>
                <p:nvPr/>
              </p:nvPicPr>
              <p:blipFill>
                <a:blip r:embed="rId75"/>
                <a:stretch>
                  <a:fillRect/>
                </a:stretch>
              </p:blipFill>
              <p:spPr>
                <a:xfrm>
                  <a:off x="9062840" y="5957650"/>
                  <a:ext cx="82800" cy="673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9" name="Ink 28">
                  <a:extLst>
                    <a:ext uri="{FF2B5EF4-FFF2-40B4-BE49-F238E27FC236}">
                      <a16:creationId xmlns:a16="http://schemas.microsoft.com/office/drawing/2014/main" id="{C061C9CE-B00D-4D10-B402-59BE5538899A}"/>
                    </a:ext>
                  </a:extLst>
                </p14:cNvPr>
                <p14:cNvContentPartPr/>
                <p14:nvPr/>
              </p14:nvContentPartPr>
              <p14:xfrm>
                <a:off x="9082640" y="5811130"/>
                <a:ext cx="772560" cy="899640"/>
              </p14:xfrm>
            </p:contentPart>
          </mc:Choice>
          <mc:Fallback xmlns="">
            <p:pic>
              <p:nvPicPr>
                <p:cNvPr id="29" name="Ink 28">
                  <a:extLst>
                    <a:ext uri="{FF2B5EF4-FFF2-40B4-BE49-F238E27FC236}">
                      <a16:creationId xmlns:a16="http://schemas.microsoft.com/office/drawing/2014/main" id="{C061C9CE-B00D-4D10-B402-59BE5538899A}"/>
                    </a:ext>
                  </a:extLst>
                </p:cNvPr>
                <p:cNvPicPr/>
                <p:nvPr/>
              </p:nvPicPr>
              <p:blipFill>
                <a:blip r:embed="rId77"/>
                <a:stretch>
                  <a:fillRect/>
                </a:stretch>
              </p:blipFill>
              <p:spPr>
                <a:xfrm>
                  <a:off x="9065000" y="5793130"/>
                  <a:ext cx="808200" cy="9352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0" name="Ink 29">
                  <a:extLst>
                    <a:ext uri="{FF2B5EF4-FFF2-40B4-BE49-F238E27FC236}">
                      <a16:creationId xmlns:a16="http://schemas.microsoft.com/office/drawing/2014/main" id="{A04C166C-2435-4257-BD3B-EFDD84A5D354}"/>
                    </a:ext>
                  </a:extLst>
                </p14:cNvPr>
                <p14:cNvContentPartPr/>
                <p14:nvPr/>
              </p14:nvContentPartPr>
              <p14:xfrm>
                <a:off x="9260480" y="6099850"/>
                <a:ext cx="126000" cy="260640"/>
              </p14:xfrm>
            </p:contentPart>
          </mc:Choice>
          <mc:Fallback xmlns="">
            <p:pic>
              <p:nvPicPr>
                <p:cNvPr id="30" name="Ink 29">
                  <a:extLst>
                    <a:ext uri="{FF2B5EF4-FFF2-40B4-BE49-F238E27FC236}">
                      <a16:creationId xmlns:a16="http://schemas.microsoft.com/office/drawing/2014/main" id="{A04C166C-2435-4257-BD3B-EFDD84A5D354}"/>
                    </a:ext>
                  </a:extLst>
                </p:cNvPr>
                <p:cNvPicPr/>
                <p:nvPr/>
              </p:nvPicPr>
              <p:blipFill>
                <a:blip r:embed="rId79"/>
                <a:stretch>
                  <a:fillRect/>
                </a:stretch>
              </p:blipFill>
              <p:spPr>
                <a:xfrm>
                  <a:off x="9242480" y="6082210"/>
                  <a:ext cx="1616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1" name="Ink 30">
                  <a:extLst>
                    <a:ext uri="{FF2B5EF4-FFF2-40B4-BE49-F238E27FC236}">
                      <a16:creationId xmlns:a16="http://schemas.microsoft.com/office/drawing/2014/main" id="{960949B4-66F3-479F-AC91-EBAB54A46941}"/>
                    </a:ext>
                  </a:extLst>
                </p14:cNvPr>
                <p14:cNvContentPartPr/>
                <p14:nvPr/>
              </p14:nvContentPartPr>
              <p14:xfrm>
                <a:off x="9456680" y="6205690"/>
                <a:ext cx="129600" cy="154440"/>
              </p14:xfrm>
            </p:contentPart>
          </mc:Choice>
          <mc:Fallback xmlns="">
            <p:pic>
              <p:nvPicPr>
                <p:cNvPr id="31" name="Ink 30">
                  <a:extLst>
                    <a:ext uri="{FF2B5EF4-FFF2-40B4-BE49-F238E27FC236}">
                      <a16:creationId xmlns:a16="http://schemas.microsoft.com/office/drawing/2014/main" id="{960949B4-66F3-479F-AC91-EBAB54A46941}"/>
                    </a:ext>
                  </a:extLst>
                </p:cNvPr>
                <p:cNvPicPr/>
                <p:nvPr/>
              </p:nvPicPr>
              <p:blipFill>
                <a:blip r:embed="rId81"/>
                <a:stretch>
                  <a:fillRect/>
                </a:stretch>
              </p:blipFill>
              <p:spPr>
                <a:xfrm>
                  <a:off x="9438680" y="6187690"/>
                  <a:ext cx="165240" cy="190080"/>
                </a:xfrm>
                <a:prstGeom prst="rect">
                  <a:avLst/>
                </a:prstGeom>
              </p:spPr>
            </p:pic>
          </mc:Fallback>
        </mc:AlternateContent>
      </p:grpSp>
    </p:spTree>
    <p:extLst>
      <p:ext uri="{BB962C8B-B14F-4D97-AF65-F5344CB8AC3E}">
        <p14:creationId xmlns:p14="http://schemas.microsoft.com/office/powerpoint/2010/main" val="251194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Can C0 enter?</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6" name="Group 15">
            <a:extLst>
              <a:ext uri="{FF2B5EF4-FFF2-40B4-BE49-F238E27FC236}">
                <a16:creationId xmlns:a16="http://schemas.microsoft.com/office/drawing/2014/main" id="{CE83EFD0-B8A9-4FB6-80E1-77E3C715A412}"/>
              </a:ext>
            </a:extLst>
          </p:cNvPr>
          <p:cNvGrpSpPr/>
          <p:nvPr/>
        </p:nvGrpSpPr>
        <p:grpSpPr>
          <a:xfrm>
            <a:off x="52848" y="1833514"/>
            <a:ext cx="2702454" cy="2429019"/>
            <a:chOff x="137584" y="2622550"/>
            <a:chExt cx="2702454" cy="2429019"/>
          </a:xfrm>
        </p:grpSpPr>
        <p:grpSp>
          <p:nvGrpSpPr>
            <p:cNvPr id="11" name="Group 10">
              <a:extLst>
                <a:ext uri="{FF2B5EF4-FFF2-40B4-BE49-F238E27FC236}">
                  <a16:creationId xmlns:a16="http://schemas.microsoft.com/office/drawing/2014/main" id="{133A7A41-5C8C-40DC-98E3-BA5A56B7B3E5}"/>
                </a:ext>
              </a:extLst>
            </p:cNvPr>
            <p:cNvGrpSpPr/>
            <p:nvPr/>
          </p:nvGrpSpPr>
          <p:grpSpPr>
            <a:xfrm>
              <a:off x="169334" y="2622550"/>
              <a:ext cx="2670704" cy="2429019"/>
              <a:chOff x="1798745" y="1609138"/>
              <a:chExt cx="7086600" cy="5283559"/>
            </a:xfrm>
          </p:grpSpPr>
          <p:pic>
            <p:nvPicPr>
              <p:cNvPr id="9" name="Picture 8">
                <a:extLst>
                  <a:ext uri="{FF2B5EF4-FFF2-40B4-BE49-F238E27FC236}">
                    <a16:creationId xmlns:a16="http://schemas.microsoft.com/office/drawing/2014/main" id="{7DD6D864-4E15-44AC-9AF7-46746BDA80FF}"/>
                  </a:ext>
                </a:extLst>
              </p:cNvPr>
              <p:cNvPicPr>
                <a:picLocks noChangeAspect="1"/>
              </p:cNvPicPr>
              <p:nvPr/>
            </p:nvPicPr>
            <p:blipFill rotWithShape="1">
              <a:blip r:embed="rId2"/>
              <a:srcRect r="30520"/>
              <a:stretch/>
            </p:blipFill>
            <p:spPr>
              <a:xfrm>
                <a:off x="2295422" y="1609138"/>
                <a:ext cx="5505449" cy="5283559"/>
              </a:xfrm>
              <a:prstGeom prst="rect">
                <a:avLst/>
              </a:prstGeom>
              <a:ln w="28575">
                <a:solidFill>
                  <a:schemeClr val="tx1"/>
                </a:solidFill>
              </a:ln>
            </p:spPr>
          </p:pic>
          <p:cxnSp>
            <p:nvCxnSpPr>
              <p:cNvPr id="10" name="Straight Connector 9">
                <a:extLst>
                  <a:ext uri="{FF2B5EF4-FFF2-40B4-BE49-F238E27FC236}">
                    <a16:creationId xmlns:a16="http://schemas.microsoft.com/office/drawing/2014/main" id="{6A957066-230A-4688-BC25-61087DD0ABCF}"/>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2" name="Straight Connector 11">
              <a:extLst>
                <a:ext uri="{FF2B5EF4-FFF2-40B4-BE49-F238E27FC236}">
                  <a16:creationId xmlns:a16="http://schemas.microsoft.com/office/drawing/2014/main" id="{8F206725-4A55-4963-8469-EF2F0A9370B5}"/>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3" name="Straight Connector 12">
              <a:extLst>
                <a:ext uri="{FF2B5EF4-FFF2-40B4-BE49-F238E27FC236}">
                  <a16:creationId xmlns:a16="http://schemas.microsoft.com/office/drawing/2014/main" id="{B847CC20-5BCC-42BC-967F-F02A8DD21B77}"/>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2" name="Group 21">
            <a:extLst>
              <a:ext uri="{FF2B5EF4-FFF2-40B4-BE49-F238E27FC236}">
                <a16:creationId xmlns:a16="http://schemas.microsoft.com/office/drawing/2014/main" id="{BF319F6A-CFC1-449B-B424-9C6D80195549}"/>
              </a:ext>
            </a:extLst>
          </p:cNvPr>
          <p:cNvGrpSpPr/>
          <p:nvPr/>
        </p:nvGrpSpPr>
        <p:grpSpPr>
          <a:xfrm>
            <a:off x="2533651" y="1223819"/>
            <a:ext cx="5551453" cy="5559568"/>
            <a:chOff x="2533651" y="1223819"/>
            <a:chExt cx="5551453" cy="5559568"/>
          </a:xfrm>
        </p:grpSpPr>
        <p:pic>
          <p:nvPicPr>
            <p:cNvPr id="23" name="Picture 22">
              <a:extLst>
                <a:ext uri="{FF2B5EF4-FFF2-40B4-BE49-F238E27FC236}">
                  <a16:creationId xmlns:a16="http://schemas.microsoft.com/office/drawing/2014/main" id="{055A288B-650B-4186-957A-4365306E0076}"/>
                </a:ext>
              </a:extLst>
            </p:cNvPr>
            <p:cNvPicPr>
              <a:picLocks noChangeAspect="1"/>
            </p:cNvPicPr>
            <p:nvPr/>
          </p:nvPicPr>
          <p:blipFill rotWithShape="1">
            <a:blip r:embed="rId3"/>
            <a:srcRect r="33418"/>
            <a:stretch/>
          </p:blipFill>
          <p:spPr>
            <a:xfrm>
              <a:off x="2533651" y="1223819"/>
              <a:ext cx="5551453" cy="5559568"/>
            </a:xfrm>
            <a:prstGeom prst="rect">
              <a:avLst/>
            </a:prstGeom>
          </p:spPr>
        </p:pic>
        <p:sp>
          <p:nvSpPr>
            <p:cNvPr id="24" name="Rectangle 23">
              <a:extLst>
                <a:ext uri="{FF2B5EF4-FFF2-40B4-BE49-F238E27FC236}">
                  <a16:creationId xmlns:a16="http://schemas.microsoft.com/office/drawing/2014/main" id="{D9DE03F8-C4FB-4213-9F72-749AE22BD11F}"/>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25" name="Rectangle 24">
              <a:extLst>
                <a:ext uri="{FF2B5EF4-FFF2-40B4-BE49-F238E27FC236}">
                  <a16:creationId xmlns:a16="http://schemas.microsoft.com/office/drawing/2014/main" id="{16B3CC52-2971-4FDC-9B40-01BE3F9CFC5E}"/>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26" name="Rectangle 25">
              <a:extLst>
                <a:ext uri="{FF2B5EF4-FFF2-40B4-BE49-F238E27FC236}">
                  <a16:creationId xmlns:a16="http://schemas.microsoft.com/office/drawing/2014/main" id="{F1EEF79B-AA0B-41F6-81CF-0251E9B875D7}"/>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27" name="Rectangle 26">
              <a:extLst>
                <a:ext uri="{FF2B5EF4-FFF2-40B4-BE49-F238E27FC236}">
                  <a16:creationId xmlns:a16="http://schemas.microsoft.com/office/drawing/2014/main" id="{FD1A4BE5-0387-4832-B2D0-1DFBC8A3A0E2}"/>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grpSp>
        <p:nvGrpSpPr>
          <p:cNvPr id="20" name="Group 19">
            <a:extLst>
              <a:ext uri="{FF2B5EF4-FFF2-40B4-BE49-F238E27FC236}">
                <a16:creationId xmlns:a16="http://schemas.microsoft.com/office/drawing/2014/main" id="{AF1A2C1F-854A-4E8F-B3C7-5E8FD9E2C1FF}"/>
              </a:ext>
            </a:extLst>
          </p:cNvPr>
          <p:cNvGrpSpPr/>
          <p:nvPr/>
        </p:nvGrpSpPr>
        <p:grpSpPr>
          <a:xfrm>
            <a:off x="7676480" y="4967290"/>
            <a:ext cx="2148120" cy="417240"/>
            <a:chOff x="7676480" y="4967290"/>
            <a:chExt cx="2148120" cy="41724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ECD3A99-AA89-4992-8B57-9D1CF5E5ED70}"/>
                    </a:ext>
                  </a:extLst>
                </p14:cNvPr>
                <p14:cNvContentPartPr/>
                <p14:nvPr/>
              </p14:nvContentPartPr>
              <p14:xfrm>
                <a:off x="7676480" y="5010490"/>
                <a:ext cx="217440" cy="291960"/>
              </p14:xfrm>
            </p:contentPart>
          </mc:Choice>
          <mc:Fallback xmlns="">
            <p:pic>
              <p:nvPicPr>
                <p:cNvPr id="5" name="Ink 4">
                  <a:extLst>
                    <a:ext uri="{FF2B5EF4-FFF2-40B4-BE49-F238E27FC236}">
                      <a16:creationId xmlns:a16="http://schemas.microsoft.com/office/drawing/2014/main" id="{CECD3A99-AA89-4992-8B57-9D1CF5E5ED70}"/>
                    </a:ext>
                  </a:extLst>
                </p:cNvPr>
                <p:cNvPicPr/>
                <p:nvPr/>
              </p:nvPicPr>
              <p:blipFill>
                <a:blip r:embed="rId5"/>
                <a:stretch>
                  <a:fillRect/>
                </a:stretch>
              </p:blipFill>
              <p:spPr>
                <a:xfrm>
                  <a:off x="7658480" y="4992850"/>
                  <a:ext cx="2530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80040B0-AEB1-47DD-A088-335EAFF45FC7}"/>
                    </a:ext>
                  </a:extLst>
                </p14:cNvPr>
                <p14:cNvContentPartPr/>
                <p14:nvPr/>
              </p14:nvContentPartPr>
              <p14:xfrm>
                <a:off x="7956920" y="5111650"/>
                <a:ext cx="492840" cy="186120"/>
              </p14:xfrm>
            </p:contentPart>
          </mc:Choice>
          <mc:Fallback xmlns="">
            <p:pic>
              <p:nvPicPr>
                <p:cNvPr id="6" name="Ink 5">
                  <a:extLst>
                    <a:ext uri="{FF2B5EF4-FFF2-40B4-BE49-F238E27FC236}">
                      <a16:creationId xmlns:a16="http://schemas.microsoft.com/office/drawing/2014/main" id="{F80040B0-AEB1-47DD-A088-335EAFF45FC7}"/>
                    </a:ext>
                  </a:extLst>
                </p:cNvPr>
                <p:cNvPicPr/>
                <p:nvPr/>
              </p:nvPicPr>
              <p:blipFill>
                <a:blip r:embed="rId7"/>
                <a:stretch>
                  <a:fillRect/>
                </a:stretch>
              </p:blipFill>
              <p:spPr>
                <a:xfrm>
                  <a:off x="7938920" y="5093650"/>
                  <a:ext cx="5284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210B52F-9A73-4353-B3B9-000F74C9803E}"/>
                    </a:ext>
                  </a:extLst>
                </p14:cNvPr>
                <p14:cNvContentPartPr/>
                <p14:nvPr/>
              </p14:nvContentPartPr>
              <p14:xfrm>
                <a:off x="8665400" y="4967290"/>
                <a:ext cx="360720" cy="388800"/>
              </p14:xfrm>
            </p:contentPart>
          </mc:Choice>
          <mc:Fallback xmlns="">
            <p:pic>
              <p:nvPicPr>
                <p:cNvPr id="8" name="Ink 7">
                  <a:extLst>
                    <a:ext uri="{FF2B5EF4-FFF2-40B4-BE49-F238E27FC236}">
                      <a16:creationId xmlns:a16="http://schemas.microsoft.com/office/drawing/2014/main" id="{8210B52F-9A73-4353-B3B9-000F74C9803E}"/>
                    </a:ext>
                  </a:extLst>
                </p:cNvPr>
                <p:cNvPicPr/>
                <p:nvPr/>
              </p:nvPicPr>
              <p:blipFill>
                <a:blip r:embed="rId9"/>
                <a:stretch>
                  <a:fillRect/>
                </a:stretch>
              </p:blipFill>
              <p:spPr>
                <a:xfrm>
                  <a:off x="8647400" y="4949650"/>
                  <a:ext cx="3963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ABCCBF6-825B-4E67-9371-BA6C1372C40E}"/>
                    </a:ext>
                  </a:extLst>
                </p14:cNvPr>
                <p14:cNvContentPartPr/>
                <p14:nvPr/>
              </p14:nvContentPartPr>
              <p14:xfrm>
                <a:off x="8803640" y="5202730"/>
                <a:ext cx="253800" cy="158400"/>
              </p14:xfrm>
            </p:contentPart>
          </mc:Choice>
          <mc:Fallback xmlns="">
            <p:pic>
              <p:nvPicPr>
                <p:cNvPr id="14" name="Ink 13">
                  <a:extLst>
                    <a:ext uri="{FF2B5EF4-FFF2-40B4-BE49-F238E27FC236}">
                      <a16:creationId xmlns:a16="http://schemas.microsoft.com/office/drawing/2014/main" id="{2ABCCBF6-825B-4E67-9371-BA6C1372C40E}"/>
                    </a:ext>
                  </a:extLst>
                </p:cNvPr>
                <p:cNvPicPr/>
                <p:nvPr/>
              </p:nvPicPr>
              <p:blipFill>
                <a:blip r:embed="rId11"/>
                <a:stretch>
                  <a:fillRect/>
                </a:stretch>
              </p:blipFill>
              <p:spPr>
                <a:xfrm>
                  <a:off x="8786000" y="5184730"/>
                  <a:ext cx="2894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2F166C41-7CCA-4A5C-B00D-F050FC1198CB}"/>
                    </a:ext>
                  </a:extLst>
                </p14:cNvPr>
                <p14:cNvContentPartPr/>
                <p14:nvPr/>
              </p14:nvContentPartPr>
              <p14:xfrm>
                <a:off x="9114680" y="5224690"/>
                <a:ext cx="709920" cy="159840"/>
              </p14:xfrm>
            </p:contentPart>
          </mc:Choice>
          <mc:Fallback xmlns="">
            <p:pic>
              <p:nvPicPr>
                <p:cNvPr id="18" name="Ink 17">
                  <a:extLst>
                    <a:ext uri="{FF2B5EF4-FFF2-40B4-BE49-F238E27FC236}">
                      <a16:creationId xmlns:a16="http://schemas.microsoft.com/office/drawing/2014/main" id="{2F166C41-7CCA-4A5C-B00D-F050FC1198CB}"/>
                    </a:ext>
                  </a:extLst>
                </p:cNvPr>
                <p:cNvPicPr/>
                <p:nvPr/>
              </p:nvPicPr>
              <p:blipFill>
                <a:blip r:embed="rId13"/>
                <a:stretch>
                  <a:fillRect/>
                </a:stretch>
              </p:blipFill>
              <p:spPr>
                <a:xfrm>
                  <a:off x="9097040" y="5206690"/>
                  <a:ext cx="745560" cy="19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1515157-CFE2-432F-B619-82B4C76C3EF5}"/>
                  </a:ext>
                </a:extLst>
              </p14:cNvPr>
              <p14:cNvContentPartPr/>
              <p14:nvPr/>
            </p14:nvContentPartPr>
            <p14:xfrm>
              <a:off x="7514120" y="5510890"/>
              <a:ext cx="2388600" cy="28080"/>
            </p14:xfrm>
          </p:contentPart>
        </mc:Choice>
        <mc:Fallback xmlns="">
          <p:pic>
            <p:nvPicPr>
              <p:cNvPr id="19" name="Ink 18">
                <a:extLst>
                  <a:ext uri="{FF2B5EF4-FFF2-40B4-BE49-F238E27FC236}">
                    <a16:creationId xmlns:a16="http://schemas.microsoft.com/office/drawing/2014/main" id="{31515157-CFE2-432F-B619-82B4C76C3EF5}"/>
                  </a:ext>
                </a:extLst>
              </p:cNvPr>
              <p:cNvPicPr/>
              <p:nvPr/>
            </p:nvPicPr>
            <p:blipFill>
              <a:blip r:embed="rId15"/>
              <a:stretch>
                <a:fillRect/>
              </a:stretch>
            </p:blipFill>
            <p:spPr>
              <a:xfrm>
                <a:off x="7496120" y="5492890"/>
                <a:ext cx="24242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805FBCBD-98B2-4E9A-886C-04D87FF08214}"/>
                  </a:ext>
                </a:extLst>
              </p14:cNvPr>
              <p14:cNvContentPartPr/>
              <p14:nvPr/>
            </p14:nvContentPartPr>
            <p14:xfrm>
              <a:off x="54784" y="2645374"/>
              <a:ext cx="447840" cy="101520"/>
            </p14:xfrm>
          </p:contentPart>
        </mc:Choice>
        <mc:Fallback xmlns="">
          <p:pic>
            <p:nvPicPr>
              <p:cNvPr id="33" name="Ink 32">
                <a:extLst>
                  <a:ext uri="{FF2B5EF4-FFF2-40B4-BE49-F238E27FC236}">
                    <a16:creationId xmlns:a16="http://schemas.microsoft.com/office/drawing/2014/main" id="{805FBCBD-98B2-4E9A-886C-04D87FF08214}"/>
                  </a:ext>
                </a:extLst>
              </p:cNvPr>
              <p:cNvPicPr/>
              <p:nvPr/>
            </p:nvPicPr>
            <p:blipFill>
              <a:blip r:embed="rId17"/>
              <a:stretch>
                <a:fillRect/>
              </a:stretch>
            </p:blipFill>
            <p:spPr>
              <a:xfrm>
                <a:off x="36784" y="2627374"/>
                <a:ext cx="483480" cy="137160"/>
              </a:xfrm>
              <a:prstGeom prst="rect">
                <a:avLst/>
              </a:prstGeom>
            </p:spPr>
          </p:pic>
        </mc:Fallback>
      </mc:AlternateContent>
      <p:grpSp>
        <p:nvGrpSpPr>
          <p:cNvPr id="37" name="Group 36">
            <a:extLst>
              <a:ext uri="{FF2B5EF4-FFF2-40B4-BE49-F238E27FC236}">
                <a16:creationId xmlns:a16="http://schemas.microsoft.com/office/drawing/2014/main" id="{FE4A8A40-6749-40B0-B8D2-2689C5C9EACD}"/>
              </a:ext>
            </a:extLst>
          </p:cNvPr>
          <p:cNvGrpSpPr/>
          <p:nvPr/>
        </p:nvGrpSpPr>
        <p:grpSpPr>
          <a:xfrm>
            <a:off x="4744" y="2318854"/>
            <a:ext cx="123120" cy="237960"/>
            <a:chOff x="89480" y="3107890"/>
            <a:chExt cx="123120" cy="237960"/>
          </a:xfrm>
        </p:grpSpPr>
        <mc:AlternateContent xmlns:mc="http://schemas.openxmlformats.org/markup-compatibility/2006" xmlns:p14="http://schemas.microsoft.com/office/powerpoint/2010/main">
          <mc:Choice Requires="p14">
            <p:contentPart p14:bwMode="auto" r:id="rId18">
              <p14:nvContentPartPr>
                <p14:cNvPr id="34" name="Ink 33">
                  <a:extLst>
                    <a:ext uri="{FF2B5EF4-FFF2-40B4-BE49-F238E27FC236}">
                      <a16:creationId xmlns:a16="http://schemas.microsoft.com/office/drawing/2014/main" id="{BA681BD5-26B1-4649-BE8A-F53BF989955F}"/>
                    </a:ext>
                  </a:extLst>
                </p14:cNvPr>
                <p14:cNvContentPartPr/>
                <p14:nvPr/>
              </p14:nvContentPartPr>
              <p14:xfrm>
                <a:off x="89480" y="3164410"/>
                <a:ext cx="20520" cy="142920"/>
              </p14:xfrm>
            </p:contentPart>
          </mc:Choice>
          <mc:Fallback xmlns="">
            <p:pic>
              <p:nvPicPr>
                <p:cNvPr id="34" name="Ink 33">
                  <a:extLst>
                    <a:ext uri="{FF2B5EF4-FFF2-40B4-BE49-F238E27FC236}">
                      <a16:creationId xmlns:a16="http://schemas.microsoft.com/office/drawing/2014/main" id="{BA681BD5-26B1-4649-BE8A-F53BF989955F}"/>
                    </a:ext>
                  </a:extLst>
                </p:cNvPr>
                <p:cNvPicPr/>
                <p:nvPr/>
              </p:nvPicPr>
              <p:blipFill>
                <a:blip r:embed="rId19"/>
                <a:stretch>
                  <a:fillRect/>
                </a:stretch>
              </p:blipFill>
              <p:spPr>
                <a:xfrm>
                  <a:off x="71480" y="3146410"/>
                  <a:ext cx="56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0F5C8EFF-A5A1-43D4-B16E-8F4B0FA4139A}"/>
                    </a:ext>
                  </a:extLst>
                </p14:cNvPr>
                <p14:cNvContentPartPr/>
                <p14:nvPr/>
              </p14:nvContentPartPr>
              <p14:xfrm>
                <a:off x="117920" y="3107890"/>
                <a:ext cx="94680" cy="70200"/>
              </p14:xfrm>
            </p:contentPart>
          </mc:Choice>
          <mc:Fallback xmlns="">
            <p:pic>
              <p:nvPicPr>
                <p:cNvPr id="35" name="Ink 34">
                  <a:extLst>
                    <a:ext uri="{FF2B5EF4-FFF2-40B4-BE49-F238E27FC236}">
                      <a16:creationId xmlns:a16="http://schemas.microsoft.com/office/drawing/2014/main" id="{0F5C8EFF-A5A1-43D4-B16E-8F4B0FA4139A}"/>
                    </a:ext>
                  </a:extLst>
                </p:cNvPr>
                <p:cNvPicPr/>
                <p:nvPr/>
              </p:nvPicPr>
              <p:blipFill>
                <a:blip r:embed="rId21"/>
                <a:stretch>
                  <a:fillRect/>
                </a:stretch>
              </p:blipFill>
              <p:spPr>
                <a:xfrm>
                  <a:off x="100280" y="3090250"/>
                  <a:ext cx="1303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CFE263D9-24E4-42AB-A444-89936397C1FF}"/>
                    </a:ext>
                  </a:extLst>
                </p14:cNvPr>
                <p14:cNvContentPartPr/>
                <p14:nvPr/>
              </p14:nvContentPartPr>
              <p14:xfrm>
                <a:off x="170120" y="3291490"/>
                <a:ext cx="16920" cy="54360"/>
              </p14:xfrm>
            </p:contentPart>
          </mc:Choice>
          <mc:Fallback xmlns="">
            <p:pic>
              <p:nvPicPr>
                <p:cNvPr id="36" name="Ink 35">
                  <a:extLst>
                    <a:ext uri="{FF2B5EF4-FFF2-40B4-BE49-F238E27FC236}">
                      <a16:creationId xmlns:a16="http://schemas.microsoft.com/office/drawing/2014/main" id="{CFE263D9-24E4-42AB-A444-89936397C1FF}"/>
                    </a:ext>
                  </a:extLst>
                </p:cNvPr>
                <p:cNvPicPr/>
                <p:nvPr/>
              </p:nvPicPr>
              <p:blipFill>
                <a:blip r:embed="rId23"/>
                <a:stretch>
                  <a:fillRect/>
                </a:stretch>
              </p:blipFill>
              <p:spPr>
                <a:xfrm>
                  <a:off x="152480" y="3273490"/>
                  <a:ext cx="52560" cy="90000"/>
                </a:xfrm>
                <a:prstGeom prst="rect">
                  <a:avLst/>
                </a:prstGeom>
              </p:spPr>
            </p:pic>
          </mc:Fallback>
        </mc:AlternateContent>
      </p:grpSp>
      <p:grpSp>
        <p:nvGrpSpPr>
          <p:cNvPr id="41" name="Group 40">
            <a:extLst>
              <a:ext uri="{FF2B5EF4-FFF2-40B4-BE49-F238E27FC236}">
                <a16:creationId xmlns:a16="http://schemas.microsoft.com/office/drawing/2014/main" id="{BF2E761F-FA9F-4902-B103-F3FEF0A262DA}"/>
              </a:ext>
            </a:extLst>
          </p:cNvPr>
          <p:cNvGrpSpPr/>
          <p:nvPr/>
        </p:nvGrpSpPr>
        <p:grpSpPr>
          <a:xfrm>
            <a:off x="7830690" y="5836489"/>
            <a:ext cx="758520" cy="719280"/>
            <a:chOff x="9158240" y="5875930"/>
            <a:chExt cx="758520" cy="719280"/>
          </a:xfrm>
        </p:grpSpPr>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F43D80F7-F297-4607-A85F-CA834678552F}"/>
                    </a:ext>
                  </a:extLst>
                </p14:cNvPr>
                <p14:cNvContentPartPr/>
                <p14:nvPr/>
              </p14:nvContentPartPr>
              <p14:xfrm>
                <a:off x="9243920" y="6049810"/>
                <a:ext cx="23760" cy="545400"/>
              </p14:xfrm>
            </p:contentPart>
          </mc:Choice>
          <mc:Fallback xmlns="">
            <p:pic>
              <p:nvPicPr>
                <p:cNvPr id="15" name="Ink 14">
                  <a:extLst>
                    <a:ext uri="{FF2B5EF4-FFF2-40B4-BE49-F238E27FC236}">
                      <a16:creationId xmlns:a16="http://schemas.microsoft.com/office/drawing/2014/main" id="{F43D80F7-F297-4607-A85F-CA834678552F}"/>
                    </a:ext>
                  </a:extLst>
                </p:cNvPr>
                <p:cNvPicPr/>
                <p:nvPr/>
              </p:nvPicPr>
              <p:blipFill>
                <a:blip r:embed="rId25"/>
                <a:stretch>
                  <a:fillRect/>
                </a:stretch>
              </p:blipFill>
              <p:spPr>
                <a:xfrm>
                  <a:off x="9225920" y="6031810"/>
                  <a:ext cx="5940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BF0201A4-1E32-4084-ACF9-F2EAA0CB4FE2}"/>
                    </a:ext>
                  </a:extLst>
                </p14:cNvPr>
                <p14:cNvContentPartPr/>
                <p14:nvPr/>
              </p14:nvContentPartPr>
              <p14:xfrm>
                <a:off x="9158240" y="5875930"/>
                <a:ext cx="758520" cy="666720"/>
              </p14:xfrm>
            </p:contentPart>
          </mc:Choice>
          <mc:Fallback xmlns="">
            <p:pic>
              <p:nvPicPr>
                <p:cNvPr id="17" name="Ink 16">
                  <a:extLst>
                    <a:ext uri="{FF2B5EF4-FFF2-40B4-BE49-F238E27FC236}">
                      <a16:creationId xmlns:a16="http://schemas.microsoft.com/office/drawing/2014/main" id="{BF0201A4-1E32-4084-ACF9-F2EAA0CB4FE2}"/>
                    </a:ext>
                  </a:extLst>
                </p:cNvPr>
                <p:cNvPicPr/>
                <p:nvPr/>
              </p:nvPicPr>
              <p:blipFill>
                <a:blip r:embed="rId27"/>
                <a:stretch>
                  <a:fillRect/>
                </a:stretch>
              </p:blipFill>
              <p:spPr>
                <a:xfrm>
                  <a:off x="9140240" y="5858290"/>
                  <a:ext cx="794160" cy="702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Ink 37">
                  <a:extLst>
                    <a:ext uri="{FF2B5EF4-FFF2-40B4-BE49-F238E27FC236}">
                      <a16:creationId xmlns:a16="http://schemas.microsoft.com/office/drawing/2014/main" id="{463FFAD1-607E-40FF-8500-1358ECD45E25}"/>
                    </a:ext>
                  </a:extLst>
                </p14:cNvPr>
                <p14:cNvContentPartPr/>
                <p14:nvPr/>
              </p14:nvContentPartPr>
              <p14:xfrm>
                <a:off x="9466040" y="6096610"/>
                <a:ext cx="65520" cy="234360"/>
              </p14:xfrm>
            </p:contentPart>
          </mc:Choice>
          <mc:Fallback xmlns="">
            <p:pic>
              <p:nvPicPr>
                <p:cNvPr id="38" name="Ink 37">
                  <a:extLst>
                    <a:ext uri="{FF2B5EF4-FFF2-40B4-BE49-F238E27FC236}">
                      <a16:creationId xmlns:a16="http://schemas.microsoft.com/office/drawing/2014/main" id="{463FFAD1-607E-40FF-8500-1358ECD45E25}"/>
                    </a:ext>
                  </a:extLst>
                </p:cNvPr>
                <p:cNvPicPr/>
                <p:nvPr/>
              </p:nvPicPr>
              <p:blipFill>
                <a:blip r:embed="rId29"/>
                <a:stretch>
                  <a:fillRect/>
                </a:stretch>
              </p:blipFill>
              <p:spPr>
                <a:xfrm>
                  <a:off x="9448400" y="6078610"/>
                  <a:ext cx="1011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k 38">
                  <a:extLst>
                    <a:ext uri="{FF2B5EF4-FFF2-40B4-BE49-F238E27FC236}">
                      <a16:creationId xmlns:a16="http://schemas.microsoft.com/office/drawing/2014/main" id="{E7748762-E0C5-4656-A5EE-4618F5CFD130}"/>
                    </a:ext>
                  </a:extLst>
                </p14:cNvPr>
                <p14:cNvContentPartPr/>
                <p14:nvPr/>
              </p14:nvContentPartPr>
              <p14:xfrm>
                <a:off x="9496640" y="6062410"/>
                <a:ext cx="156600" cy="100080"/>
              </p14:xfrm>
            </p:contentPart>
          </mc:Choice>
          <mc:Fallback xmlns="">
            <p:pic>
              <p:nvPicPr>
                <p:cNvPr id="39" name="Ink 38">
                  <a:extLst>
                    <a:ext uri="{FF2B5EF4-FFF2-40B4-BE49-F238E27FC236}">
                      <a16:creationId xmlns:a16="http://schemas.microsoft.com/office/drawing/2014/main" id="{E7748762-E0C5-4656-A5EE-4618F5CFD130}"/>
                    </a:ext>
                  </a:extLst>
                </p:cNvPr>
                <p:cNvPicPr/>
                <p:nvPr/>
              </p:nvPicPr>
              <p:blipFill>
                <a:blip r:embed="rId31"/>
                <a:stretch>
                  <a:fillRect/>
                </a:stretch>
              </p:blipFill>
              <p:spPr>
                <a:xfrm>
                  <a:off x="9478640" y="6044410"/>
                  <a:ext cx="192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 name="Ink 39">
                  <a:extLst>
                    <a:ext uri="{FF2B5EF4-FFF2-40B4-BE49-F238E27FC236}">
                      <a16:creationId xmlns:a16="http://schemas.microsoft.com/office/drawing/2014/main" id="{312F1667-B40A-41DA-8A5C-7D24C83C17FD}"/>
                    </a:ext>
                  </a:extLst>
                </p14:cNvPr>
                <p14:cNvContentPartPr/>
                <p14:nvPr/>
              </p14:nvContentPartPr>
              <p14:xfrm>
                <a:off x="9558200" y="6281290"/>
                <a:ext cx="179640" cy="78120"/>
              </p14:xfrm>
            </p:contentPart>
          </mc:Choice>
          <mc:Fallback xmlns="">
            <p:pic>
              <p:nvPicPr>
                <p:cNvPr id="40" name="Ink 39">
                  <a:extLst>
                    <a:ext uri="{FF2B5EF4-FFF2-40B4-BE49-F238E27FC236}">
                      <a16:creationId xmlns:a16="http://schemas.microsoft.com/office/drawing/2014/main" id="{312F1667-B40A-41DA-8A5C-7D24C83C17FD}"/>
                    </a:ext>
                  </a:extLst>
                </p:cNvPr>
                <p:cNvPicPr/>
                <p:nvPr/>
              </p:nvPicPr>
              <p:blipFill>
                <a:blip r:embed="rId33"/>
                <a:stretch>
                  <a:fillRect/>
                </a:stretch>
              </p:blipFill>
              <p:spPr>
                <a:xfrm>
                  <a:off x="9540200" y="6263290"/>
                  <a:ext cx="215280" cy="113760"/>
                </a:xfrm>
                <a:prstGeom prst="rect">
                  <a:avLst/>
                </a:prstGeom>
              </p:spPr>
            </p:pic>
          </mc:Fallback>
        </mc:AlternateContent>
      </p:grpSp>
      <p:grpSp>
        <p:nvGrpSpPr>
          <p:cNvPr id="46" name="Group 45">
            <a:extLst>
              <a:ext uri="{FF2B5EF4-FFF2-40B4-BE49-F238E27FC236}">
                <a16:creationId xmlns:a16="http://schemas.microsoft.com/office/drawing/2014/main" id="{D25E332E-2B46-4602-8D71-F004D13F2D3A}"/>
              </a:ext>
            </a:extLst>
          </p:cNvPr>
          <p:cNvGrpSpPr/>
          <p:nvPr/>
        </p:nvGrpSpPr>
        <p:grpSpPr>
          <a:xfrm>
            <a:off x="1698904" y="2456374"/>
            <a:ext cx="994680" cy="315360"/>
            <a:chOff x="1783640" y="3245410"/>
            <a:chExt cx="994680" cy="315360"/>
          </a:xfrm>
        </p:grpSpPr>
        <mc:AlternateContent xmlns:mc="http://schemas.openxmlformats.org/markup-compatibility/2006" xmlns:p14="http://schemas.microsoft.com/office/powerpoint/2010/main">
          <mc:Choice Requires="p14">
            <p:contentPart p14:bwMode="auto" r:id="rId34">
              <p14:nvContentPartPr>
                <p14:cNvPr id="42" name="Ink 41">
                  <a:extLst>
                    <a:ext uri="{FF2B5EF4-FFF2-40B4-BE49-F238E27FC236}">
                      <a16:creationId xmlns:a16="http://schemas.microsoft.com/office/drawing/2014/main" id="{AB229038-7CFE-42A1-A4F1-ABEF53CEEA8D}"/>
                    </a:ext>
                  </a:extLst>
                </p14:cNvPr>
                <p14:cNvContentPartPr/>
                <p14:nvPr/>
              </p14:nvContentPartPr>
              <p14:xfrm>
                <a:off x="1783640" y="3380050"/>
                <a:ext cx="513360" cy="155880"/>
              </p14:xfrm>
            </p:contentPart>
          </mc:Choice>
          <mc:Fallback xmlns="">
            <p:pic>
              <p:nvPicPr>
                <p:cNvPr id="42" name="Ink 41">
                  <a:extLst>
                    <a:ext uri="{FF2B5EF4-FFF2-40B4-BE49-F238E27FC236}">
                      <a16:creationId xmlns:a16="http://schemas.microsoft.com/office/drawing/2014/main" id="{AB229038-7CFE-42A1-A4F1-ABEF53CEEA8D}"/>
                    </a:ext>
                  </a:extLst>
                </p:cNvPr>
                <p:cNvPicPr/>
                <p:nvPr/>
              </p:nvPicPr>
              <p:blipFill>
                <a:blip r:embed="rId35"/>
                <a:stretch>
                  <a:fillRect/>
                </a:stretch>
              </p:blipFill>
              <p:spPr>
                <a:xfrm>
                  <a:off x="1766000" y="3362050"/>
                  <a:ext cx="549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3" name="Ink 42">
                  <a:extLst>
                    <a:ext uri="{FF2B5EF4-FFF2-40B4-BE49-F238E27FC236}">
                      <a16:creationId xmlns:a16="http://schemas.microsoft.com/office/drawing/2014/main" id="{6DAC6E8A-8BAF-445F-ABC1-24579EA59466}"/>
                    </a:ext>
                  </a:extLst>
                </p14:cNvPr>
                <p14:cNvContentPartPr/>
                <p14:nvPr/>
              </p14:nvContentPartPr>
              <p14:xfrm>
                <a:off x="2453960" y="3316690"/>
                <a:ext cx="81000" cy="228240"/>
              </p14:xfrm>
            </p:contentPart>
          </mc:Choice>
          <mc:Fallback xmlns="">
            <p:pic>
              <p:nvPicPr>
                <p:cNvPr id="43" name="Ink 42">
                  <a:extLst>
                    <a:ext uri="{FF2B5EF4-FFF2-40B4-BE49-F238E27FC236}">
                      <a16:creationId xmlns:a16="http://schemas.microsoft.com/office/drawing/2014/main" id="{6DAC6E8A-8BAF-445F-ABC1-24579EA59466}"/>
                    </a:ext>
                  </a:extLst>
                </p:cNvPr>
                <p:cNvPicPr/>
                <p:nvPr/>
              </p:nvPicPr>
              <p:blipFill>
                <a:blip r:embed="rId37"/>
                <a:stretch>
                  <a:fillRect/>
                </a:stretch>
              </p:blipFill>
              <p:spPr>
                <a:xfrm>
                  <a:off x="2436320" y="3299050"/>
                  <a:ext cx="1166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4" name="Ink 43">
                  <a:extLst>
                    <a:ext uri="{FF2B5EF4-FFF2-40B4-BE49-F238E27FC236}">
                      <a16:creationId xmlns:a16="http://schemas.microsoft.com/office/drawing/2014/main" id="{CFB0FB4C-7142-400C-B660-CEE9C17B2441}"/>
                    </a:ext>
                  </a:extLst>
                </p14:cNvPr>
                <p14:cNvContentPartPr/>
                <p14:nvPr/>
              </p14:nvContentPartPr>
              <p14:xfrm>
                <a:off x="2470520" y="3245410"/>
                <a:ext cx="214560" cy="120600"/>
              </p14:xfrm>
            </p:contentPart>
          </mc:Choice>
          <mc:Fallback xmlns="">
            <p:pic>
              <p:nvPicPr>
                <p:cNvPr id="44" name="Ink 43">
                  <a:extLst>
                    <a:ext uri="{FF2B5EF4-FFF2-40B4-BE49-F238E27FC236}">
                      <a16:creationId xmlns:a16="http://schemas.microsoft.com/office/drawing/2014/main" id="{CFB0FB4C-7142-400C-B660-CEE9C17B2441}"/>
                    </a:ext>
                  </a:extLst>
                </p:cNvPr>
                <p:cNvPicPr/>
                <p:nvPr/>
              </p:nvPicPr>
              <p:blipFill>
                <a:blip r:embed="rId39"/>
                <a:stretch>
                  <a:fillRect/>
                </a:stretch>
              </p:blipFill>
              <p:spPr>
                <a:xfrm>
                  <a:off x="2452520" y="3227770"/>
                  <a:ext cx="2502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5" name="Ink 44">
                  <a:extLst>
                    <a:ext uri="{FF2B5EF4-FFF2-40B4-BE49-F238E27FC236}">
                      <a16:creationId xmlns:a16="http://schemas.microsoft.com/office/drawing/2014/main" id="{4208558D-58C9-47C2-8B25-39550986DD1C}"/>
                    </a:ext>
                  </a:extLst>
                </p14:cNvPr>
                <p14:cNvContentPartPr/>
                <p14:nvPr/>
              </p14:nvContentPartPr>
              <p14:xfrm>
                <a:off x="2614880" y="3442330"/>
                <a:ext cx="163440" cy="118440"/>
              </p14:xfrm>
            </p:contentPart>
          </mc:Choice>
          <mc:Fallback xmlns="">
            <p:pic>
              <p:nvPicPr>
                <p:cNvPr id="45" name="Ink 44">
                  <a:extLst>
                    <a:ext uri="{FF2B5EF4-FFF2-40B4-BE49-F238E27FC236}">
                      <a16:creationId xmlns:a16="http://schemas.microsoft.com/office/drawing/2014/main" id="{4208558D-58C9-47C2-8B25-39550986DD1C}"/>
                    </a:ext>
                  </a:extLst>
                </p:cNvPr>
                <p:cNvPicPr/>
                <p:nvPr/>
              </p:nvPicPr>
              <p:blipFill>
                <a:blip r:embed="rId41"/>
                <a:stretch>
                  <a:fillRect/>
                </a:stretch>
              </p:blipFill>
              <p:spPr>
                <a:xfrm>
                  <a:off x="2597240" y="3424690"/>
                  <a:ext cx="199080" cy="154080"/>
                </a:xfrm>
                <a:prstGeom prst="rect">
                  <a:avLst/>
                </a:prstGeom>
              </p:spPr>
            </p:pic>
          </mc:Fallback>
        </mc:AlternateContent>
      </p:grpSp>
      <p:grpSp>
        <p:nvGrpSpPr>
          <p:cNvPr id="51" name="Group 50">
            <a:extLst>
              <a:ext uri="{FF2B5EF4-FFF2-40B4-BE49-F238E27FC236}">
                <a16:creationId xmlns:a16="http://schemas.microsoft.com/office/drawing/2014/main" id="{5FD07837-068E-42A8-AD05-18F263395C3E}"/>
              </a:ext>
            </a:extLst>
          </p:cNvPr>
          <p:cNvGrpSpPr/>
          <p:nvPr/>
        </p:nvGrpSpPr>
        <p:grpSpPr>
          <a:xfrm>
            <a:off x="2330344" y="3380134"/>
            <a:ext cx="755280" cy="339120"/>
            <a:chOff x="2415080" y="4169170"/>
            <a:chExt cx="755280" cy="339120"/>
          </a:xfrm>
        </p:grpSpPr>
        <mc:AlternateContent xmlns:mc="http://schemas.openxmlformats.org/markup-compatibility/2006" xmlns:p14="http://schemas.microsoft.com/office/powerpoint/2010/main">
          <mc:Choice Requires="p14">
            <p:contentPart p14:bwMode="auto" r:id="rId42">
              <p14:nvContentPartPr>
                <p14:cNvPr id="47" name="Ink 46">
                  <a:extLst>
                    <a:ext uri="{FF2B5EF4-FFF2-40B4-BE49-F238E27FC236}">
                      <a16:creationId xmlns:a16="http://schemas.microsoft.com/office/drawing/2014/main" id="{BB3F3DC0-4EFC-4EFA-95F7-893667194F87}"/>
                    </a:ext>
                  </a:extLst>
                </p14:cNvPr>
                <p14:cNvContentPartPr/>
                <p14:nvPr/>
              </p14:nvContentPartPr>
              <p14:xfrm>
                <a:off x="2415080" y="4327930"/>
                <a:ext cx="404640" cy="156960"/>
              </p14:xfrm>
            </p:contentPart>
          </mc:Choice>
          <mc:Fallback xmlns="">
            <p:pic>
              <p:nvPicPr>
                <p:cNvPr id="47" name="Ink 46">
                  <a:extLst>
                    <a:ext uri="{FF2B5EF4-FFF2-40B4-BE49-F238E27FC236}">
                      <a16:creationId xmlns:a16="http://schemas.microsoft.com/office/drawing/2014/main" id="{BB3F3DC0-4EFC-4EFA-95F7-893667194F87}"/>
                    </a:ext>
                  </a:extLst>
                </p:cNvPr>
                <p:cNvPicPr/>
                <p:nvPr/>
              </p:nvPicPr>
              <p:blipFill>
                <a:blip r:embed="rId43"/>
                <a:stretch>
                  <a:fillRect/>
                </a:stretch>
              </p:blipFill>
              <p:spPr>
                <a:xfrm>
                  <a:off x="2397440" y="4309930"/>
                  <a:ext cx="4402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8" name="Ink 47">
                  <a:extLst>
                    <a:ext uri="{FF2B5EF4-FFF2-40B4-BE49-F238E27FC236}">
                      <a16:creationId xmlns:a16="http://schemas.microsoft.com/office/drawing/2014/main" id="{952E113B-E626-4003-A67E-87D679079F94}"/>
                    </a:ext>
                  </a:extLst>
                </p14:cNvPr>
                <p14:cNvContentPartPr/>
                <p14:nvPr/>
              </p14:nvContentPartPr>
              <p14:xfrm>
                <a:off x="2879120" y="4230010"/>
                <a:ext cx="40320" cy="193680"/>
              </p14:xfrm>
            </p:contentPart>
          </mc:Choice>
          <mc:Fallback xmlns="">
            <p:pic>
              <p:nvPicPr>
                <p:cNvPr id="48" name="Ink 47">
                  <a:extLst>
                    <a:ext uri="{FF2B5EF4-FFF2-40B4-BE49-F238E27FC236}">
                      <a16:creationId xmlns:a16="http://schemas.microsoft.com/office/drawing/2014/main" id="{952E113B-E626-4003-A67E-87D679079F94}"/>
                    </a:ext>
                  </a:extLst>
                </p:cNvPr>
                <p:cNvPicPr/>
                <p:nvPr/>
              </p:nvPicPr>
              <p:blipFill>
                <a:blip r:embed="rId45"/>
                <a:stretch>
                  <a:fillRect/>
                </a:stretch>
              </p:blipFill>
              <p:spPr>
                <a:xfrm>
                  <a:off x="2861120" y="4212010"/>
                  <a:ext cx="759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9" name="Ink 48">
                  <a:extLst>
                    <a:ext uri="{FF2B5EF4-FFF2-40B4-BE49-F238E27FC236}">
                      <a16:creationId xmlns:a16="http://schemas.microsoft.com/office/drawing/2014/main" id="{79362D8D-087F-4D1E-B0DB-F983A359CDF7}"/>
                    </a:ext>
                  </a:extLst>
                </p14:cNvPr>
                <p14:cNvContentPartPr/>
                <p14:nvPr/>
              </p14:nvContentPartPr>
              <p14:xfrm>
                <a:off x="2891720" y="4169170"/>
                <a:ext cx="186480" cy="128880"/>
              </p14:xfrm>
            </p:contentPart>
          </mc:Choice>
          <mc:Fallback xmlns="">
            <p:pic>
              <p:nvPicPr>
                <p:cNvPr id="49" name="Ink 48">
                  <a:extLst>
                    <a:ext uri="{FF2B5EF4-FFF2-40B4-BE49-F238E27FC236}">
                      <a16:creationId xmlns:a16="http://schemas.microsoft.com/office/drawing/2014/main" id="{79362D8D-087F-4D1E-B0DB-F983A359CDF7}"/>
                    </a:ext>
                  </a:extLst>
                </p:cNvPr>
                <p:cNvPicPr/>
                <p:nvPr/>
              </p:nvPicPr>
              <p:blipFill>
                <a:blip r:embed="rId47"/>
                <a:stretch>
                  <a:fillRect/>
                </a:stretch>
              </p:blipFill>
              <p:spPr>
                <a:xfrm>
                  <a:off x="2874080" y="4151530"/>
                  <a:ext cx="2221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0" name="Ink 49">
                  <a:extLst>
                    <a:ext uri="{FF2B5EF4-FFF2-40B4-BE49-F238E27FC236}">
                      <a16:creationId xmlns:a16="http://schemas.microsoft.com/office/drawing/2014/main" id="{6B5B6BD4-851F-4E0B-9204-84733105BB9A}"/>
                    </a:ext>
                  </a:extLst>
                </p14:cNvPr>
                <p14:cNvContentPartPr/>
                <p14:nvPr/>
              </p14:nvContentPartPr>
              <p14:xfrm>
                <a:off x="3037880" y="4395970"/>
                <a:ext cx="132480" cy="112320"/>
              </p14:xfrm>
            </p:contentPart>
          </mc:Choice>
          <mc:Fallback xmlns="">
            <p:pic>
              <p:nvPicPr>
                <p:cNvPr id="50" name="Ink 49">
                  <a:extLst>
                    <a:ext uri="{FF2B5EF4-FFF2-40B4-BE49-F238E27FC236}">
                      <a16:creationId xmlns:a16="http://schemas.microsoft.com/office/drawing/2014/main" id="{6B5B6BD4-851F-4E0B-9204-84733105BB9A}"/>
                    </a:ext>
                  </a:extLst>
                </p:cNvPr>
                <p:cNvPicPr/>
                <p:nvPr/>
              </p:nvPicPr>
              <p:blipFill>
                <a:blip r:embed="rId49"/>
                <a:stretch>
                  <a:fillRect/>
                </a:stretch>
              </p:blipFill>
              <p:spPr>
                <a:xfrm>
                  <a:off x="3019880" y="4378330"/>
                  <a:ext cx="168120" cy="147960"/>
                </a:xfrm>
                <a:prstGeom prst="rect">
                  <a:avLst/>
                </a:prstGeom>
              </p:spPr>
            </p:pic>
          </mc:Fallback>
        </mc:AlternateContent>
      </p:grpSp>
      <p:grpSp>
        <p:nvGrpSpPr>
          <p:cNvPr id="64" name="Group 63">
            <a:extLst>
              <a:ext uri="{FF2B5EF4-FFF2-40B4-BE49-F238E27FC236}">
                <a16:creationId xmlns:a16="http://schemas.microsoft.com/office/drawing/2014/main" id="{F7B9D844-00F2-4337-AE00-F20B585F89EB}"/>
              </a:ext>
            </a:extLst>
          </p:cNvPr>
          <p:cNvGrpSpPr/>
          <p:nvPr/>
        </p:nvGrpSpPr>
        <p:grpSpPr>
          <a:xfrm>
            <a:off x="7611320" y="3121930"/>
            <a:ext cx="2256480" cy="592560"/>
            <a:chOff x="7611320" y="3121930"/>
            <a:chExt cx="2256480" cy="592560"/>
          </a:xfrm>
        </p:grpSpPr>
        <mc:AlternateContent xmlns:mc="http://schemas.openxmlformats.org/markup-compatibility/2006" xmlns:p14="http://schemas.microsoft.com/office/powerpoint/2010/main">
          <mc:Choice Requires="p14">
            <p:contentPart p14:bwMode="auto" r:id="rId50">
              <p14:nvContentPartPr>
                <p14:cNvPr id="52" name="Ink 51">
                  <a:extLst>
                    <a:ext uri="{FF2B5EF4-FFF2-40B4-BE49-F238E27FC236}">
                      <a16:creationId xmlns:a16="http://schemas.microsoft.com/office/drawing/2014/main" id="{6F8AB889-E00D-454C-9B5F-7184048D82AF}"/>
                    </a:ext>
                  </a:extLst>
                </p14:cNvPr>
                <p14:cNvContentPartPr/>
                <p14:nvPr/>
              </p14:nvContentPartPr>
              <p14:xfrm>
                <a:off x="7746680" y="3157930"/>
                <a:ext cx="186840" cy="458280"/>
              </p14:xfrm>
            </p:contentPart>
          </mc:Choice>
          <mc:Fallback xmlns="">
            <p:pic>
              <p:nvPicPr>
                <p:cNvPr id="52" name="Ink 51">
                  <a:extLst>
                    <a:ext uri="{FF2B5EF4-FFF2-40B4-BE49-F238E27FC236}">
                      <a16:creationId xmlns:a16="http://schemas.microsoft.com/office/drawing/2014/main" id="{6F8AB889-E00D-454C-9B5F-7184048D82AF}"/>
                    </a:ext>
                  </a:extLst>
                </p:cNvPr>
                <p:cNvPicPr/>
                <p:nvPr/>
              </p:nvPicPr>
              <p:blipFill>
                <a:blip r:embed="rId51"/>
                <a:stretch>
                  <a:fillRect/>
                </a:stretch>
              </p:blipFill>
              <p:spPr>
                <a:xfrm>
                  <a:off x="7728680" y="3140290"/>
                  <a:ext cx="22248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3" name="Ink 52">
                  <a:extLst>
                    <a:ext uri="{FF2B5EF4-FFF2-40B4-BE49-F238E27FC236}">
                      <a16:creationId xmlns:a16="http://schemas.microsoft.com/office/drawing/2014/main" id="{E7D0A236-6E97-40C1-B47B-23BA89A1EAF6}"/>
                    </a:ext>
                  </a:extLst>
                </p14:cNvPr>
                <p14:cNvContentPartPr/>
                <p14:nvPr/>
              </p14:nvContentPartPr>
              <p14:xfrm>
                <a:off x="7667480" y="3181330"/>
                <a:ext cx="770760" cy="339840"/>
              </p14:xfrm>
            </p:contentPart>
          </mc:Choice>
          <mc:Fallback xmlns="">
            <p:pic>
              <p:nvPicPr>
                <p:cNvPr id="53" name="Ink 52">
                  <a:extLst>
                    <a:ext uri="{FF2B5EF4-FFF2-40B4-BE49-F238E27FC236}">
                      <a16:creationId xmlns:a16="http://schemas.microsoft.com/office/drawing/2014/main" id="{E7D0A236-6E97-40C1-B47B-23BA89A1EAF6}"/>
                    </a:ext>
                  </a:extLst>
                </p:cNvPr>
                <p:cNvPicPr/>
                <p:nvPr/>
              </p:nvPicPr>
              <p:blipFill>
                <a:blip r:embed="rId53"/>
                <a:stretch>
                  <a:fillRect/>
                </a:stretch>
              </p:blipFill>
              <p:spPr>
                <a:xfrm>
                  <a:off x="7649840" y="3163690"/>
                  <a:ext cx="80640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4" name="Ink 53">
                  <a:extLst>
                    <a:ext uri="{FF2B5EF4-FFF2-40B4-BE49-F238E27FC236}">
                      <a16:creationId xmlns:a16="http://schemas.microsoft.com/office/drawing/2014/main" id="{865C798C-3B21-4158-9031-EB9E2412C976}"/>
                    </a:ext>
                  </a:extLst>
                </p14:cNvPr>
                <p14:cNvContentPartPr/>
                <p14:nvPr/>
              </p14:nvContentPartPr>
              <p14:xfrm>
                <a:off x="8650280" y="3121930"/>
                <a:ext cx="316440" cy="494640"/>
              </p14:xfrm>
            </p:contentPart>
          </mc:Choice>
          <mc:Fallback xmlns="">
            <p:pic>
              <p:nvPicPr>
                <p:cNvPr id="54" name="Ink 53">
                  <a:extLst>
                    <a:ext uri="{FF2B5EF4-FFF2-40B4-BE49-F238E27FC236}">
                      <a16:creationId xmlns:a16="http://schemas.microsoft.com/office/drawing/2014/main" id="{865C798C-3B21-4158-9031-EB9E2412C976}"/>
                    </a:ext>
                  </a:extLst>
                </p:cNvPr>
                <p:cNvPicPr/>
                <p:nvPr/>
              </p:nvPicPr>
              <p:blipFill>
                <a:blip r:embed="rId55"/>
                <a:stretch>
                  <a:fillRect/>
                </a:stretch>
              </p:blipFill>
              <p:spPr>
                <a:xfrm>
                  <a:off x="8632640" y="3103930"/>
                  <a:ext cx="35208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5" name="Ink 54">
                  <a:extLst>
                    <a:ext uri="{FF2B5EF4-FFF2-40B4-BE49-F238E27FC236}">
                      <a16:creationId xmlns:a16="http://schemas.microsoft.com/office/drawing/2014/main" id="{B538E68D-8CE8-4FA4-8632-32614F2D2D68}"/>
                    </a:ext>
                  </a:extLst>
                </p14:cNvPr>
                <p14:cNvContentPartPr/>
                <p14:nvPr/>
              </p14:nvContentPartPr>
              <p14:xfrm>
                <a:off x="8755040" y="3408490"/>
                <a:ext cx="207720" cy="172440"/>
              </p14:xfrm>
            </p:contentPart>
          </mc:Choice>
          <mc:Fallback xmlns="">
            <p:pic>
              <p:nvPicPr>
                <p:cNvPr id="55" name="Ink 54">
                  <a:extLst>
                    <a:ext uri="{FF2B5EF4-FFF2-40B4-BE49-F238E27FC236}">
                      <a16:creationId xmlns:a16="http://schemas.microsoft.com/office/drawing/2014/main" id="{B538E68D-8CE8-4FA4-8632-32614F2D2D68}"/>
                    </a:ext>
                  </a:extLst>
                </p:cNvPr>
                <p:cNvPicPr/>
                <p:nvPr/>
              </p:nvPicPr>
              <p:blipFill>
                <a:blip r:embed="rId57"/>
                <a:stretch>
                  <a:fillRect/>
                </a:stretch>
              </p:blipFill>
              <p:spPr>
                <a:xfrm>
                  <a:off x="8737040" y="3390490"/>
                  <a:ext cx="2433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4AB048AF-1A4E-4218-8487-501B89A54DFE}"/>
                    </a:ext>
                  </a:extLst>
                </p14:cNvPr>
                <p14:cNvContentPartPr/>
                <p14:nvPr/>
              </p14:nvContentPartPr>
              <p14:xfrm>
                <a:off x="9016400" y="3321370"/>
                <a:ext cx="851400" cy="225000"/>
              </p14:xfrm>
            </p:contentPart>
          </mc:Choice>
          <mc:Fallback xmlns="">
            <p:pic>
              <p:nvPicPr>
                <p:cNvPr id="56" name="Ink 55">
                  <a:extLst>
                    <a:ext uri="{FF2B5EF4-FFF2-40B4-BE49-F238E27FC236}">
                      <a16:creationId xmlns:a16="http://schemas.microsoft.com/office/drawing/2014/main" id="{4AB048AF-1A4E-4218-8487-501B89A54DFE}"/>
                    </a:ext>
                  </a:extLst>
                </p:cNvPr>
                <p:cNvPicPr/>
                <p:nvPr/>
              </p:nvPicPr>
              <p:blipFill>
                <a:blip r:embed="rId59"/>
                <a:stretch>
                  <a:fillRect/>
                </a:stretch>
              </p:blipFill>
              <p:spPr>
                <a:xfrm>
                  <a:off x="8998760" y="3303370"/>
                  <a:ext cx="8870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F217B094-492C-4808-A25B-C9F7A42F9CE9}"/>
                    </a:ext>
                  </a:extLst>
                </p14:cNvPr>
                <p14:cNvContentPartPr/>
                <p14:nvPr/>
              </p14:nvContentPartPr>
              <p14:xfrm>
                <a:off x="7611320" y="3642130"/>
                <a:ext cx="2199960" cy="72360"/>
              </p14:xfrm>
            </p:contentPart>
          </mc:Choice>
          <mc:Fallback xmlns="">
            <p:pic>
              <p:nvPicPr>
                <p:cNvPr id="58" name="Ink 57">
                  <a:extLst>
                    <a:ext uri="{FF2B5EF4-FFF2-40B4-BE49-F238E27FC236}">
                      <a16:creationId xmlns:a16="http://schemas.microsoft.com/office/drawing/2014/main" id="{F217B094-492C-4808-A25B-C9F7A42F9CE9}"/>
                    </a:ext>
                  </a:extLst>
                </p:cNvPr>
                <p:cNvPicPr/>
                <p:nvPr/>
              </p:nvPicPr>
              <p:blipFill>
                <a:blip r:embed="rId61"/>
                <a:stretch>
                  <a:fillRect/>
                </a:stretch>
              </p:blipFill>
              <p:spPr>
                <a:xfrm>
                  <a:off x="7593680" y="3624130"/>
                  <a:ext cx="2235600" cy="108000"/>
                </a:xfrm>
                <a:prstGeom prst="rect">
                  <a:avLst/>
                </a:prstGeom>
              </p:spPr>
            </p:pic>
          </mc:Fallback>
        </mc:AlternateContent>
      </p:grpSp>
      <p:grpSp>
        <p:nvGrpSpPr>
          <p:cNvPr id="69" name="Group 68">
            <a:extLst>
              <a:ext uri="{FF2B5EF4-FFF2-40B4-BE49-F238E27FC236}">
                <a16:creationId xmlns:a16="http://schemas.microsoft.com/office/drawing/2014/main" id="{0CDACCB6-7D07-4FD5-A07D-20BCAC538AA3}"/>
              </a:ext>
            </a:extLst>
          </p:cNvPr>
          <p:cNvGrpSpPr/>
          <p:nvPr/>
        </p:nvGrpSpPr>
        <p:grpSpPr>
          <a:xfrm>
            <a:off x="93780" y="4600763"/>
            <a:ext cx="2899684" cy="2471453"/>
            <a:chOff x="1578800" y="1268803"/>
            <a:chExt cx="7215950" cy="5705084"/>
          </a:xfrm>
        </p:grpSpPr>
        <p:pic>
          <p:nvPicPr>
            <p:cNvPr id="65" name="Picture 64">
              <a:extLst>
                <a:ext uri="{FF2B5EF4-FFF2-40B4-BE49-F238E27FC236}">
                  <a16:creationId xmlns:a16="http://schemas.microsoft.com/office/drawing/2014/main" id="{2D9855A1-6CC7-4C7D-ABDB-F9272B77D0E4}"/>
                </a:ext>
              </a:extLst>
            </p:cNvPr>
            <p:cNvPicPr>
              <a:picLocks noChangeAspect="1"/>
            </p:cNvPicPr>
            <p:nvPr/>
          </p:nvPicPr>
          <p:blipFill rotWithShape="1">
            <a:blip r:embed="rId62"/>
            <a:srcRect r="42110"/>
            <a:stretch/>
          </p:blipFill>
          <p:spPr>
            <a:xfrm>
              <a:off x="3054351" y="1268803"/>
              <a:ext cx="4952999" cy="5705084"/>
            </a:xfrm>
            <a:prstGeom prst="rect">
              <a:avLst/>
            </a:prstGeom>
            <a:ln w="28575">
              <a:solidFill>
                <a:schemeClr val="tx1"/>
              </a:solidFill>
            </a:ln>
          </p:spPr>
        </p:pic>
        <p:cxnSp>
          <p:nvCxnSpPr>
            <p:cNvPr id="66" name="Straight Connector 65">
              <a:extLst>
                <a:ext uri="{FF2B5EF4-FFF2-40B4-BE49-F238E27FC236}">
                  <a16:creationId xmlns:a16="http://schemas.microsoft.com/office/drawing/2014/main" id="{E011CA3F-40D5-4471-909C-BB1B4A60721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81E4C099-594F-43B6-8626-B19399C327A1}"/>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68" name="Straight Connector 67">
              <a:extLst>
                <a:ext uri="{FF2B5EF4-FFF2-40B4-BE49-F238E27FC236}">
                  <a16:creationId xmlns:a16="http://schemas.microsoft.com/office/drawing/2014/main" id="{5E946F66-2C79-424D-9987-25BE1EB2BE7C}"/>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73" name="Group 72">
            <a:extLst>
              <a:ext uri="{FF2B5EF4-FFF2-40B4-BE49-F238E27FC236}">
                <a16:creationId xmlns:a16="http://schemas.microsoft.com/office/drawing/2014/main" id="{DCFF1AA1-6023-4D5C-A832-63D455793B0F}"/>
              </a:ext>
            </a:extLst>
          </p:cNvPr>
          <p:cNvGrpSpPr/>
          <p:nvPr/>
        </p:nvGrpSpPr>
        <p:grpSpPr>
          <a:xfrm>
            <a:off x="1981144" y="5123295"/>
            <a:ext cx="1261440" cy="325440"/>
            <a:chOff x="1815320" y="4817170"/>
            <a:chExt cx="1261440" cy="325440"/>
          </a:xfrm>
        </p:grpSpPr>
        <mc:AlternateContent xmlns:mc="http://schemas.openxmlformats.org/markup-compatibility/2006" xmlns:p14="http://schemas.microsoft.com/office/powerpoint/2010/main">
          <mc:Choice Requires="p14">
            <p:contentPart p14:bwMode="auto" r:id="rId63">
              <p14:nvContentPartPr>
                <p14:cNvPr id="70" name="Ink 69">
                  <a:extLst>
                    <a:ext uri="{FF2B5EF4-FFF2-40B4-BE49-F238E27FC236}">
                      <a16:creationId xmlns:a16="http://schemas.microsoft.com/office/drawing/2014/main" id="{53837B46-A58E-4528-934D-BF66FA82EE48}"/>
                    </a:ext>
                  </a:extLst>
                </p14:cNvPr>
                <p14:cNvContentPartPr/>
                <p14:nvPr/>
              </p14:nvContentPartPr>
              <p14:xfrm>
                <a:off x="1815320" y="4915810"/>
                <a:ext cx="572040" cy="126000"/>
              </p14:xfrm>
            </p:contentPart>
          </mc:Choice>
          <mc:Fallback xmlns="">
            <p:pic>
              <p:nvPicPr>
                <p:cNvPr id="70" name="Ink 69">
                  <a:extLst>
                    <a:ext uri="{FF2B5EF4-FFF2-40B4-BE49-F238E27FC236}">
                      <a16:creationId xmlns:a16="http://schemas.microsoft.com/office/drawing/2014/main" id="{53837B46-A58E-4528-934D-BF66FA82EE48}"/>
                    </a:ext>
                  </a:extLst>
                </p:cNvPr>
                <p:cNvPicPr/>
                <p:nvPr/>
              </p:nvPicPr>
              <p:blipFill>
                <a:blip r:embed="rId64"/>
                <a:stretch>
                  <a:fillRect/>
                </a:stretch>
              </p:blipFill>
              <p:spPr>
                <a:xfrm>
                  <a:off x="1797320" y="4897810"/>
                  <a:ext cx="6076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71" name="Ink 70">
                  <a:extLst>
                    <a:ext uri="{FF2B5EF4-FFF2-40B4-BE49-F238E27FC236}">
                      <a16:creationId xmlns:a16="http://schemas.microsoft.com/office/drawing/2014/main" id="{CFFFBD19-2DC1-4762-9B77-EAECBAD159FF}"/>
                    </a:ext>
                  </a:extLst>
                </p14:cNvPr>
                <p14:cNvContentPartPr/>
                <p14:nvPr/>
              </p14:nvContentPartPr>
              <p14:xfrm>
                <a:off x="2621720" y="4817170"/>
                <a:ext cx="281160" cy="251280"/>
              </p14:xfrm>
            </p:contentPart>
          </mc:Choice>
          <mc:Fallback xmlns="">
            <p:pic>
              <p:nvPicPr>
                <p:cNvPr id="71" name="Ink 70">
                  <a:extLst>
                    <a:ext uri="{FF2B5EF4-FFF2-40B4-BE49-F238E27FC236}">
                      <a16:creationId xmlns:a16="http://schemas.microsoft.com/office/drawing/2014/main" id="{CFFFBD19-2DC1-4762-9B77-EAECBAD159FF}"/>
                    </a:ext>
                  </a:extLst>
                </p:cNvPr>
                <p:cNvPicPr/>
                <p:nvPr/>
              </p:nvPicPr>
              <p:blipFill>
                <a:blip r:embed="rId66"/>
                <a:stretch>
                  <a:fillRect/>
                </a:stretch>
              </p:blipFill>
              <p:spPr>
                <a:xfrm>
                  <a:off x="2603720" y="4799530"/>
                  <a:ext cx="3168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2" name="Ink 71">
                  <a:extLst>
                    <a:ext uri="{FF2B5EF4-FFF2-40B4-BE49-F238E27FC236}">
                      <a16:creationId xmlns:a16="http://schemas.microsoft.com/office/drawing/2014/main" id="{A03161E2-E532-4FD8-86FD-5E4C9E5D078D}"/>
                    </a:ext>
                  </a:extLst>
                </p14:cNvPr>
                <p14:cNvContentPartPr/>
                <p14:nvPr/>
              </p14:nvContentPartPr>
              <p14:xfrm>
                <a:off x="2957240" y="5017330"/>
                <a:ext cx="119520" cy="125280"/>
              </p14:xfrm>
            </p:contentPart>
          </mc:Choice>
          <mc:Fallback xmlns="">
            <p:pic>
              <p:nvPicPr>
                <p:cNvPr id="72" name="Ink 71">
                  <a:extLst>
                    <a:ext uri="{FF2B5EF4-FFF2-40B4-BE49-F238E27FC236}">
                      <a16:creationId xmlns:a16="http://schemas.microsoft.com/office/drawing/2014/main" id="{A03161E2-E532-4FD8-86FD-5E4C9E5D078D}"/>
                    </a:ext>
                  </a:extLst>
                </p:cNvPr>
                <p:cNvPicPr/>
                <p:nvPr/>
              </p:nvPicPr>
              <p:blipFill>
                <a:blip r:embed="rId68"/>
                <a:stretch>
                  <a:fillRect/>
                </a:stretch>
              </p:blipFill>
              <p:spPr>
                <a:xfrm>
                  <a:off x="2939240" y="4999690"/>
                  <a:ext cx="155160" cy="160920"/>
                </a:xfrm>
                <a:prstGeom prst="rect">
                  <a:avLst/>
                </a:prstGeom>
              </p:spPr>
            </p:pic>
          </mc:Fallback>
        </mc:AlternateContent>
      </p:grpSp>
      <p:pic>
        <p:nvPicPr>
          <p:cNvPr id="74" name="Picture 73">
            <a:extLst>
              <a:ext uri="{FF2B5EF4-FFF2-40B4-BE49-F238E27FC236}">
                <a16:creationId xmlns:a16="http://schemas.microsoft.com/office/drawing/2014/main" id="{CC4DCDEF-0C43-4F55-8AD0-22A1F8DBADDB}"/>
              </a:ext>
            </a:extLst>
          </p:cNvPr>
          <p:cNvPicPr>
            <a:picLocks noChangeAspect="1"/>
          </p:cNvPicPr>
          <p:nvPr/>
        </p:nvPicPr>
        <p:blipFill rotWithShape="1">
          <a:blip r:embed="rId69"/>
          <a:srcRect r="40976"/>
          <a:stretch/>
        </p:blipFill>
        <p:spPr>
          <a:xfrm>
            <a:off x="8045955" y="782494"/>
            <a:ext cx="2050341" cy="2316306"/>
          </a:xfrm>
          <a:prstGeom prst="rect">
            <a:avLst/>
          </a:prstGeom>
        </p:spPr>
      </p:pic>
      <p:grpSp>
        <p:nvGrpSpPr>
          <p:cNvPr id="32" name="Group 31">
            <a:extLst>
              <a:ext uri="{FF2B5EF4-FFF2-40B4-BE49-F238E27FC236}">
                <a16:creationId xmlns:a16="http://schemas.microsoft.com/office/drawing/2014/main" id="{E3C62A41-6A20-42EA-BEED-1233DFF7A851}"/>
              </a:ext>
            </a:extLst>
          </p:cNvPr>
          <p:cNvGrpSpPr/>
          <p:nvPr/>
        </p:nvGrpSpPr>
        <p:grpSpPr>
          <a:xfrm>
            <a:off x="8552360" y="5811130"/>
            <a:ext cx="1302840" cy="899640"/>
            <a:chOff x="8552360" y="5811130"/>
            <a:chExt cx="1302840" cy="899640"/>
          </a:xfrm>
        </p:grpSpPr>
        <mc:AlternateContent xmlns:mc="http://schemas.openxmlformats.org/markup-compatibility/2006" xmlns:p14="http://schemas.microsoft.com/office/powerpoint/2010/main">
          <mc:Choice Requires="p14">
            <p:contentPart p14:bwMode="auto" r:id="rId70">
              <p14:nvContentPartPr>
                <p14:cNvPr id="7" name="Ink 6">
                  <a:extLst>
                    <a:ext uri="{FF2B5EF4-FFF2-40B4-BE49-F238E27FC236}">
                      <a16:creationId xmlns:a16="http://schemas.microsoft.com/office/drawing/2014/main" id="{17A6C7AA-A356-4F41-84ED-9093E3085327}"/>
                    </a:ext>
                  </a:extLst>
                </p14:cNvPr>
                <p14:cNvContentPartPr/>
                <p14:nvPr/>
              </p14:nvContentPartPr>
              <p14:xfrm>
                <a:off x="8552360" y="6121810"/>
                <a:ext cx="434520" cy="37080"/>
              </p14:xfrm>
            </p:contentPart>
          </mc:Choice>
          <mc:Fallback xmlns="">
            <p:pic>
              <p:nvPicPr>
                <p:cNvPr id="7" name="Ink 6">
                  <a:extLst>
                    <a:ext uri="{FF2B5EF4-FFF2-40B4-BE49-F238E27FC236}">
                      <a16:creationId xmlns:a16="http://schemas.microsoft.com/office/drawing/2014/main" id="{17A6C7AA-A356-4F41-84ED-9093E3085327}"/>
                    </a:ext>
                  </a:extLst>
                </p:cNvPr>
                <p:cNvPicPr/>
                <p:nvPr/>
              </p:nvPicPr>
              <p:blipFill>
                <a:blip r:embed="rId71"/>
                <a:stretch>
                  <a:fillRect/>
                </a:stretch>
              </p:blipFill>
              <p:spPr>
                <a:xfrm>
                  <a:off x="8534360" y="6104170"/>
                  <a:ext cx="4701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1" name="Ink 20">
                  <a:extLst>
                    <a:ext uri="{FF2B5EF4-FFF2-40B4-BE49-F238E27FC236}">
                      <a16:creationId xmlns:a16="http://schemas.microsoft.com/office/drawing/2014/main" id="{6DEEF96B-1BF4-4AB8-8281-54DA40FDA49E}"/>
                    </a:ext>
                  </a:extLst>
                </p14:cNvPr>
                <p14:cNvContentPartPr/>
                <p14:nvPr/>
              </p14:nvContentPartPr>
              <p14:xfrm>
                <a:off x="8897960" y="5979250"/>
                <a:ext cx="132840" cy="382680"/>
              </p14:xfrm>
            </p:contentPart>
          </mc:Choice>
          <mc:Fallback xmlns="">
            <p:pic>
              <p:nvPicPr>
                <p:cNvPr id="21" name="Ink 20">
                  <a:extLst>
                    <a:ext uri="{FF2B5EF4-FFF2-40B4-BE49-F238E27FC236}">
                      <a16:creationId xmlns:a16="http://schemas.microsoft.com/office/drawing/2014/main" id="{6DEEF96B-1BF4-4AB8-8281-54DA40FDA49E}"/>
                    </a:ext>
                  </a:extLst>
                </p:cNvPr>
                <p:cNvPicPr/>
                <p:nvPr/>
              </p:nvPicPr>
              <p:blipFill>
                <a:blip r:embed="rId73"/>
                <a:stretch>
                  <a:fillRect/>
                </a:stretch>
              </p:blipFill>
              <p:spPr>
                <a:xfrm>
                  <a:off x="8880320" y="5961250"/>
                  <a:ext cx="16848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8" name="Ink 27">
                  <a:extLst>
                    <a:ext uri="{FF2B5EF4-FFF2-40B4-BE49-F238E27FC236}">
                      <a16:creationId xmlns:a16="http://schemas.microsoft.com/office/drawing/2014/main" id="{439A96C2-6AFE-4FFB-B1CB-45629C8EAF9F}"/>
                    </a:ext>
                  </a:extLst>
                </p14:cNvPr>
                <p14:cNvContentPartPr/>
                <p14:nvPr/>
              </p14:nvContentPartPr>
              <p14:xfrm>
                <a:off x="9080480" y="5975650"/>
                <a:ext cx="47160" cy="637560"/>
              </p14:xfrm>
            </p:contentPart>
          </mc:Choice>
          <mc:Fallback xmlns="">
            <p:pic>
              <p:nvPicPr>
                <p:cNvPr id="28" name="Ink 27">
                  <a:extLst>
                    <a:ext uri="{FF2B5EF4-FFF2-40B4-BE49-F238E27FC236}">
                      <a16:creationId xmlns:a16="http://schemas.microsoft.com/office/drawing/2014/main" id="{439A96C2-6AFE-4FFB-B1CB-45629C8EAF9F}"/>
                    </a:ext>
                  </a:extLst>
                </p:cNvPr>
                <p:cNvPicPr/>
                <p:nvPr/>
              </p:nvPicPr>
              <p:blipFill>
                <a:blip r:embed="rId75"/>
                <a:stretch>
                  <a:fillRect/>
                </a:stretch>
              </p:blipFill>
              <p:spPr>
                <a:xfrm>
                  <a:off x="9062840" y="5957650"/>
                  <a:ext cx="82800" cy="673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9" name="Ink 28">
                  <a:extLst>
                    <a:ext uri="{FF2B5EF4-FFF2-40B4-BE49-F238E27FC236}">
                      <a16:creationId xmlns:a16="http://schemas.microsoft.com/office/drawing/2014/main" id="{C061C9CE-B00D-4D10-B402-59BE5538899A}"/>
                    </a:ext>
                  </a:extLst>
                </p14:cNvPr>
                <p14:cNvContentPartPr/>
                <p14:nvPr/>
              </p14:nvContentPartPr>
              <p14:xfrm>
                <a:off x="9082640" y="5811130"/>
                <a:ext cx="772560" cy="899640"/>
              </p14:xfrm>
            </p:contentPart>
          </mc:Choice>
          <mc:Fallback xmlns="">
            <p:pic>
              <p:nvPicPr>
                <p:cNvPr id="29" name="Ink 28">
                  <a:extLst>
                    <a:ext uri="{FF2B5EF4-FFF2-40B4-BE49-F238E27FC236}">
                      <a16:creationId xmlns:a16="http://schemas.microsoft.com/office/drawing/2014/main" id="{C061C9CE-B00D-4D10-B402-59BE5538899A}"/>
                    </a:ext>
                  </a:extLst>
                </p:cNvPr>
                <p:cNvPicPr/>
                <p:nvPr/>
              </p:nvPicPr>
              <p:blipFill>
                <a:blip r:embed="rId77"/>
                <a:stretch>
                  <a:fillRect/>
                </a:stretch>
              </p:blipFill>
              <p:spPr>
                <a:xfrm>
                  <a:off x="9065000" y="5793130"/>
                  <a:ext cx="808200" cy="9352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0" name="Ink 29">
                  <a:extLst>
                    <a:ext uri="{FF2B5EF4-FFF2-40B4-BE49-F238E27FC236}">
                      <a16:creationId xmlns:a16="http://schemas.microsoft.com/office/drawing/2014/main" id="{A04C166C-2435-4257-BD3B-EFDD84A5D354}"/>
                    </a:ext>
                  </a:extLst>
                </p14:cNvPr>
                <p14:cNvContentPartPr/>
                <p14:nvPr/>
              </p14:nvContentPartPr>
              <p14:xfrm>
                <a:off x="9260480" y="6099850"/>
                <a:ext cx="126000" cy="260640"/>
              </p14:xfrm>
            </p:contentPart>
          </mc:Choice>
          <mc:Fallback xmlns="">
            <p:pic>
              <p:nvPicPr>
                <p:cNvPr id="30" name="Ink 29">
                  <a:extLst>
                    <a:ext uri="{FF2B5EF4-FFF2-40B4-BE49-F238E27FC236}">
                      <a16:creationId xmlns:a16="http://schemas.microsoft.com/office/drawing/2014/main" id="{A04C166C-2435-4257-BD3B-EFDD84A5D354}"/>
                    </a:ext>
                  </a:extLst>
                </p:cNvPr>
                <p:cNvPicPr/>
                <p:nvPr/>
              </p:nvPicPr>
              <p:blipFill>
                <a:blip r:embed="rId79"/>
                <a:stretch>
                  <a:fillRect/>
                </a:stretch>
              </p:blipFill>
              <p:spPr>
                <a:xfrm>
                  <a:off x="9242480" y="6082210"/>
                  <a:ext cx="1616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1" name="Ink 30">
                  <a:extLst>
                    <a:ext uri="{FF2B5EF4-FFF2-40B4-BE49-F238E27FC236}">
                      <a16:creationId xmlns:a16="http://schemas.microsoft.com/office/drawing/2014/main" id="{960949B4-66F3-479F-AC91-EBAB54A46941}"/>
                    </a:ext>
                  </a:extLst>
                </p14:cNvPr>
                <p14:cNvContentPartPr/>
                <p14:nvPr/>
              </p14:nvContentPartPr>
              <p14:xfrm>
                <a:off x="9456680" y="6205690"/>
                <a:ext cx="129600" cy="154440"/>
              </p14:xfrm>
            </p:contentPart>
          </mc:Choice>
          <mc:Fallback xmlns="">
            <p:pic>
              <p:nvPicPr>
                <p:cNvPr id="31" name="Ink 30">
                  <a:extLst>
                    <a:ext uri="{FF2B5EF4-FFF2-40B4-BE49-F238E27FC236}">
                      <a16:creationId xmlns:a16="http://schemas.microsoft.com/office/drawing/2014/main" id="{960949B4-66F3-479F-AC91-EBAB54A46941}"/>
                    </a:ext>
                  </a:extLst>
                </p:cNvPr>
                <p:cNvPicPr/>
                <p:nvPr/>
              </p:nvPicPr>
              <p:blipFill>
                <a:blip r:embed="rId81"/>
                <a:stretch>
                  <a:fillRect/>
                </a:stretch>
              </p:blipFill>
              <p:spPr>
                <a:xfrm>
                  <a:off x="9438680" y="6187690"/>
                  <a:ext cx="165240" cy="190080"/>
                </a:xfrm>
                <a:prstGeom prst="rect">
                  <a:avLst/>
                </a:prstGeom>
              </p:spPr>
            </p:pic>
          </mc:Fallback>
        </mc:AlternateContent>
      </p:grpSp>
    </p:spTree>
    <p:extLst>
      <p:ext uri="{BB962C8B-B14F-4D97-AF65-F5344CB8AC3E}">
        <p14:creationId xmlns:p14="http://schemas.microsoft.com/office/powerpoint/2010/main" val="277735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9751-DE4E-488E-8426-E170F0A03D50}"/>
              </a:ext>
            </a:extLst>
          </p:cNvPr>
          <p:cNvSpPr>
            <a:spLocks noGrp="1"/>
          </p:cNvSpPr>
          <p:nvPr>
            <p:ph type="title"/>
          </p:nvPr>
        </p:nvSpPr>
        <p:spPr/>
        <p:txBody>
          <a:bodyPr/>
          <a:lstStyle/>
          <a:p>
            <a:r>
              <a:rPr lang="en-US" dirty="0"/>
              <a:t>Example 2</a:t>
            </a:r>
          </a:p>
        </p:txBody>
      </p:sp>
      <p:pic>
        <p:nvPicPr>
          <p:cNvPr id="6" name="Content Placeholder 5">
            <a:extLst>
              <a:ext uri="{FF2B5EF4-FFF2-40B4-BE49-F238E27FC236}">
                <a16:creationId xmlns:a16="http://schemas.microsoft.com/office/drawing/2014/main" id="{F4272F50-1C65-4C72-AE3D-A9EB09F06823}"/>
              </a:ext>
            </a:extLst>
          </p:cNvPr>
          <p:cNvPicPr>
            <a:picLocks noGrp="1" noChangeAspect="1"/>
          </p:cNvPicPr>
          <p:nvPr>
            <p:ph idx="1"/>
          </p:nvPr>
        </p:nvPicPr>
        <p:blipFill rotWithShape="1">
          <a:blip r:embed="rId2"/>
          <a:srcRect r="41361"/>
          <a:stretch/>
        </p:blipFill>
        <p:spPr>
          <a:xfrm>
            <a:off x="2098469" y="693509"/>
            <a:ext cx="5775531" cy="6567488"/>
          </a:xfrm>
        </p:spPr>
      </p:pic>
      <p:sp>
        <p:nvSpPr>
          <p:cNvPr id="4" name="Footer Placeholder 3">
            <a:extLst>
              <a:ext uri="{FF2B5EF4-FFF2-40B4-BE49-F238E27FC236}">
                <a16:creationId xmlns:a16="http://schemas.microsoft.com/office/drawing/2014/main" id="{C1A5AD5A-BC3C-421F-9369-D579C025B168}"/>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3016256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Initial state</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659529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spTree>
    <p:extLst>
      <p:ext uri="{BB962C8B-B14F-4D97-AF65-F5344CB8AC3E}">
        <p14:creationId xmlns:p14="http://schemas.microsoft.com/office/powerpoint/2010/main" val="137497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1C35-B7E9-AD43-99C8-95170559C8A0}"/>
              </a:ext>
            </a:extLst>
          </p:cNvPr>
          <p:cNvSpPr>
            <a:spLocks noGrp="1"/>
          </p:cNvSpPr>
          <p:nvPr>
            <p:ph type="title"/>
          </p:nvPr>
        </p:nvSpPr>
        <p:spPr/>
        <p:txBody>
          <a:bodyPr/>
          <a:lstStyle/>
          <a:p>
            <a:r>
              <a:rPr lang="en-US" dirty="0"/>
              <a:t>Muddiest Points (fork)</a:t>
            </a:r>
          </a:p>
        </p:txBody>
      </p:sp>
      <p:sp>
        <p:nvSpPr>
          <p:cNvPr id="3" name="Content Placeholder 2">
            <a:extLst>
              <a:ext uri="{FF2B5EF4-FFF2-40B4-BE49-F238E27FC236}">
                <a16:creationId xmlns:a16="http://schemas.microsoft.com/office/drawing/2014/main" id="{443F42C8-5750-0341-86AA-B64ED9D37EB6}"/>
              </a:ext>
            </a:extLst>
          </p:cNvPr>
          <p:cNvSpPr>
            <a:spLocks noGrp="1"/>
          </p:cNvSpPr>
          <p:nvPr>
            <p:ph idx="1"/>
          </p:nvPr>
        </p:nvSpPr>
        <p:spPr>
          <a:xfrm>
            <a:off x="0" y="754917"/>
            <a:ext cx="10096296" cy="6567487"/>
          </a:xfrm>
        </p:spPr>
        <p:txBody>
          <a:bodyPr>
            <a:normAutofit/>
          </a:bodyPr>
          <a:lstStyle/>
          <a:p>
            <a:r>
              <a:rPr lang="en-US" dirty="0"/>
              <a:t>can you clarify copy-and-write? does the memory automatically get “passed” down or not?</a:t>
            </a:r>
          </a:p>
          <a:p>
            <a:r>
              <a:rPr lang="en-US" dirty="0"/>
              <a:t>I was confused how fork can be assigned to variable and whether its the child or parent that gets assigned</a:t>
            </a:r>
          </a:p>
          <a:p>
            <a:r>
              <a:rPr lang="en-US" dirty="0"/>
              <a:t>Fork tracing example</a:t>
            </a:r>
          </a:p>
          <a:p>
            <a:r>
              <a:rPr lang="en-US" dirty="0"/>
              <a:t>fork tracing!!$</a:t>
            </a:r>
          </a:p>
          <a:p>
            <a:r>
              <a:rPr lang="en-US" dirty="0"/>
              <a:t>How can a child process run a different program than their parent?</a:t>
            </a:r>
          </a:p>
          <a:p>
            <a:r>
              <a:rPr lang="en-US" dirty="0"/>
              <a:t>what is exec()</a:t>
            </a:r>
          </a:p>
          <a:p>
            <a:r>
              <a:rPr lang="en-US" dirty="0"/>
              <a:t>What data should you track when fork tracing</a:t>
            </a:r>
            <a:endParaRPr lang="en-US" sz="100" dirty="0"/>
          </a:p>
        </p:txBody>
      </p:sp>
      <p:sp>
        <p:nvSpPr>
          <p:cNvPr id="4" name="Footer Placeholder 3">
            <a:extLst>
              <a:ext uri="{FF2B5EF4-FFF2-40B4-BE49-F238E27FC236}">
                <a16:creationId xmlns:a16="http://schemas.microsoft.com/office/drawing/2014/main" id="{0EB4ABDD-19CE-BF49-AD01-C8301EAADB2C}"/>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420261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xmlns:p14="http://schemas.microsoft.com/office/powerpoint/2010/main">
          <mc:Choice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xmlns="">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xmlns="">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xmlns="">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xmlns="">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xmlns="">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spTree>
    <p:extLst>
      <p:ext uri="{BB962C8B-B14F-4D97-AF65-F5344CB8AC3E}">
        <p14:creationId xmlns:p14="http://schemas.microsoft.com/office/powerpoint/2010/main" val="184952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xmlns:p14="http://schemas.microsoft.com/office/powerpoint/2010/main">
          <mc:Choice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xmlns="">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xmlns="">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xmlns="">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xmlns="">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xmlns="">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spTree>
    <p:extLst>
      <p:ext uri="{BB962C8B-B14F-4D97-AF65-F5344CB8AC3E}">
        <p14:creationId xmlns:p14="http://schemas.microsoft.com/office/powerpoint/2010/main" val="715101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xmlns:p14="http://schemas.microsoft.com/office/powerpoint/2010/main">
          <mc:Choice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xmlns="">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xmlns="">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xmlns="">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xmlns="">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xmlns="">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spTree>
    <p:extLst>
      <p:ext uri="{BB962C8B-B14F-4D97-AF65-F5344CB8AC3E}">
        <p14:creationId xmlns:p14="http://schemas.microsoft.com/office/powerpoint/2010/main" val="3044702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xmlns:p14="http://schemas.microsoft.com/office/powerpoint/2010/main">
          <mc:Choice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xmlns="">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xmlns="">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xmlns="">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xmlns="">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xmlns="">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1850240" y="2479330"/>
            <a:ext cx="1220400" cy="344520"/>
            <a:chOff x="1850240" y="2479330"/>
            <a:chExt cx="1220400" cy="344520"/>
          </a:xfrm>
        </p:grpSpPr>
        <mc:AlternateContent xmlns:mc="http://schemas.openxmlformats.org/markup-compatibility/2006" xmlns:p14="http://schemas.microsoft.com/office/powerpoint/2010/main">
          <mc:Choice Requires="p14">
            <p:contentPart p14:bwMode="auto" r:id="rId3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xmlns="">
            <p:pic>
              <p:nvPicPr>
                <p:cNvPr id="42" name="Ink 41">
                  <a:extLst>
                    <a:ext uri="{FF2B5EF4-FFF2-40B4-BE49-F238E27FC236}">
                      <a16:creationId xmlns:a16="http://schemas.microsoft.com/office/drawing/2014/main" id="{FB73D46A-99C3-4C0A-B575-3CC4AB7569D2}"/>
                    </a:ext>
                  </a:extLst>
                </p:cNvPr>
                <p:cNvPicPr/>
                <p:nvPr/>
              </p:nvPicPr>
              <p:blipFill>
                <a:blip r:embed="rId39"/>
                <a:stretch>
                  <a:fillRect/>
                </a:stretch>
              </p:blipFill>
              <p:spPr>
                <a:xfrm>
                  <a:off x="1832240" y="2530450"/>
                  <a:ext cx="922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xmlns="">
            <p:pic>
              <p:nvPicPr>
                <p:cNvPr id="43" name="Ink 42">
                  <a:extLst>
                    <a:ext uri="{FF2B5EF4-FFF2-40B4-BE49-F238E27FC236}">
                      <a16:creationId xmlns:a16="http://schemas.microsoft.com/office/drawing/2014/main" id="{8C985A26-EB91-4D6B-8B59-D590F51912E4}"/>
                    </a:ext>
                  </a:extLst>
                </p:cNvPr>
                <p:cNvPicPr/>
                <p:nvPr/>
              </p:nvPicPr>
              <p:blipFill>
                <a:blip r:embed="rId41"/>
                <a:stretch>
                  <a:fillRect/>
                </a:stretch>
              </p:blipFill>
              <p:spPr>
                <a:xfrm>
                  <a:off x="2817920" y="2486530"/>
                  <a:ext cx="67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xmlns="">
            <p:pic>
              <p:nvPicPr>
                <p:cNvPr id="44" name="Ink 43">
                  <a:extLst>
                    <a:ext uri="{FF2B5EF4-FFF2-40B4-BE49-F238E27FC236}">
                      <a16:creationId xmlns:a16="http://schemas.microsoft.com/office/drawing/2014/main" id="{07FB58D2-68BB-4DF4-B55C-A31FE599D709}"/>
                    </a:ext>
                  </a:extLst>
                </p:cNvPr>
                <p:cNvPicPr/>
                <p:nvPr/>
              </p:nvPicPr>
              <p:blipFill>
                <a:blip r:embed="rId43"/>
                <a:stretch>
                  <a:fillRect/>
                </a:stretch>
              </p:blipFill>
              <p:spPr>
                <a:xfrm>
                  <a:off x="2772560" y="2461330"/>
                  <a:ext cx="216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xmlns="">
            <p:pic>
              <p:nvPicPr>
                <p:cNvPr id="45" name="Ink 44">
                  <a:extLst>
                    <a:ext uri="{FF2B5EF4-FFF2-40B4-BE49-F238E27FC236}">
                      <a16:creationId xmlns:a16="http://schemas.microsoft.com/office/drawing/2014/main" id="{B91DD76E-74EA-4C92-A2E4-BE1A83B91252}"/>
                    </a:ext>
                  </a:extLst>
                </p:cNvPr>
                <p:cNvPicPr/>
                <p:nvPr/>
              </p:nvPicPr>
              <p:blipFill>
                <a:blip r:embed="rId4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8207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xmlns:p14="http://schemas.microsoft.com/office/powerpoint/2010/main">
          <mc:Choice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xmlns="">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xmlns="">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xmlns="">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xmlns="">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xmlns="">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1850240" y="2479330"/>
            <a:ext cx="1220400" cy="344520"/>
            <a:chOff x="1850240" y="2479330"/>
            <a:chExt cx="1220400" cy="344520"/>
          </a:xfrm>
        </p:grpSpPr>
        <mc:AlternateContent xmlns:mc="http://schemas.openxmlformats.org/markup-compatibility/2006" xmlns:p14="http://schemas.microsoft.com/office/powerpoint/2010/main">
          <mc:Choice Requires="p14">
            <p:contentPart p14:bwMode="auto" r:id="rId3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xmlns="">
            <p:pic>
              <p:nvPicPr>
                <p:cNvPr id="42" name="Ink 41">
                  <a:extLst>
                    <a:ext uri="{FF2B5EF4-FFF2-40B4-BE49-F238E27FC236}">
                      <a16:creationId xmlns:a16="http://schemas.microsoft.com/office/drawing/2014/main" id="{FB73D46A-99C3-4C0A-B575-3CC4AB7569D2}"/>
                    </a:ext>
                  </a:extLst>
                </p:cNvPr>
                <p:cNvPicPr/>
                <p:nvPr/>
              </p:nvPicPr>
              <p:blipFill>
                <a:blip r:embed="rId39"/>
                <a:stretch>
                  <a:fillRect/>
                </a:stretch>
              </p:blipFill>
              <p:spPr>
                <a:xfrm>
                  <a:off x="1832240" y="2530450"/>
                  <a:ext cx="922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xmlns="">
            <p:pic>
              <p:nvPicPr>
                <p:cNvPr id="43" name="Ink 42">
                  <a:extLst>
                    <a:ext uri="{FF2B5EF4-FFF2-40B4-BE49-F238E27FC236}">
                      <a16:creationId xmlns:a16="http://schemas.microsoft.com/office/drawing/2014/main" id="{8C985A26-EB91-4D6B-8B59-D590F51912E4}"/>
                    </a:ext>
                  </a:extLst>
                </p:cNvPr>
                <p:cNvPicPr/>
                <p:nvPr/>
              </p:nvPicPr>
              <p:blipFill>
                <a:blip r:embed="rId41"/>
                <a:stretch>
                  <a:fillRect/>
                </a:stretch>
              </p:blipFill>
              <p:spPr>
                <a:xfrm>
                  <a:off x="2817920" y="2486530"/>
                  <a:ext cx="67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xmlns="">
            <p:pic>
              <p:nvPicPr>
                <p:cNvPr id="44" name="Ink 43">
                  <a:extLst>
                    <a:ext uri="{FF2B5EF4-FFF2-40B4-BE49-F238E27FC236}">
                      <a16:creationId xmlns:a16="http://schemas.microsoft.com/office/drawing/2014/main" id="{07FB58D2-68BB-4DF4-B55C-A31FE599D709}"/>
                    </a:ext>
                  </a:extLst>
                </p:cNvPr>
                <p:cNvPicPr/>
                <p:nvPr/>
              </p:nvPicPr>
              <p:blipFill>
                <a:blip r:embed="rId43"/>
                <a:stretch>
                  <a:fillRect/>
                </a:stretch>
              </p:blipFill>
              <p:spPr>
                <a:xfrm>
                  <a:off x="2772560" y="2461330"/>
                  <a:ext cx="216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xmlns="">
            <p:pic>
              <p:nvPicPr>
                <p:cNvPr id="45" name="Ink 44">
                  <a:extLst>
                    <a:ext uri="{FF2B5EF4-FFF2-40B4-BE49-F238E27FC236}">
                      <a16:creationId xmlns:a16="http://schemas.microsoft.com/office/drawing/2014/main" id="{B91DD76E-74EA-4C92-A2E4-BE1A83B91252}"/>
                    </a:ext>
                  </a:extLst>
                </p:cNvPr>
                <p:cNvPicPr/>
                <p:nvPr/>
              </p:nvPicPr>
              <p:blipFill>
                <a:blip r:embed="rId4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178981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xmlns:p14="http://schemas.microsoft.com/office/powerpoint/2010/main">
          <mc:Choice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xmlns="">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xmlns="">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xmlns="">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xmlns="">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xmlns="">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218098" y="3336217"/>
            <a:ext cx="1220400" cy="344520"/>
            <a:chOff x="1850240" y="2479330"/>
            <a:chExt cx="1220400" cy="344520"/>
          </a:xfrm>
        </p:grpSpPr>
        <mc:AlternateContent xmlns:mc="http://schemas.openxmlformats.org/markup-compatibility/2006" xmlns:p14="http://schemas.microsoft.com/office/powerpoint/2010/main">
          <mc:Choice Requires="p14">
            <p:contentPart p14:bwMode="auto" r:id="rId3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xmlns="">
            <p:pic>
              <p:nvPicPr>
                <p:cNvPr id="42" name="Ink 41">
                  <a:extLst>
                    <a:ext uri="{FF2B5EF4-FFF2-40B4-BE49-F238E27FC236}">
                      <a16:creationId xmlns:a16="http://schemas.microsoft.com/office/drawing/2014/main" id="{FB73D46A-99C3-4C0A-B575-3CC4AB7569D2}"/>
                    </a:ext>
                  </a:extLst>
                </p:cNvPr>
                <p:cNvPicPr/>
                <p:nvPr/>
              </p:nvPicPr>
              <p:blipFill>
                <a:blip r:embed="rId39"/>
                <a:stretch>
                  <a:fillRect/>
                </a:stretch>
              </p:blipFill>
              <p:spPr>
                <a:xfrm>
                  <a:off x="1832240" y="2530450"/>
                  <a:ext cx="922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xmlns="">
            <p:pic>
              <p:nvPicPr>
                <p:cNvPr id="43" name="Ink 42">
                  <a:extLst>
                    <a:ext uri="{FF2B5EF4-FFF2-40B4-BE49-F238E27FC236}">
                      <a16:creationId xmlns:a16="http://schemas.microsoft.com/office/drawing/2014/main" id="{8C985A26-EB91-4D6B-8B59-D590F51912E4}"/>
                    </a:ext>
                  </a:extLst>
                </p:cNvPr>
                <p:cNvPicPr/>
                <p:nvPr/>
              </p:nvPicPr>
              <p:blipFill>
                <a:blip r:embed="rId41"/>
                <a:stretch>
                  <a:fillRect/>
                </a:stretch>
              </p:blipFill>
              <p:spPr>
                <a:xfrm>
                  <a:off x="2817920" y="2486530"/>
                  <a:ext cx="67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xmlns="">
            <p:pic>
              <p:nvPicPr>
                <p:cNvPr id="44" name="Ink 43">
                  <a:extLst>
                    <a:ext uri="{FF2B5EF4-FFF2-40B4-BE49-F238E27FC236}">
                      <a16:creationId xmlns:a16="http://schemas.microsoft.com/office/drawing/2014/main" id="{07FB58D2-68BB-4DF4-B55C-A31FE599D709}"/>
                    </a:ext>
                  </a:extLst>
                </p:cNvPr>
                <p:cNvPicPr/>
                <p:nvPr/>
              </p:nvPicPr>
              <p:blipFill>
                <a:blip r:embed="rId43"/>
                <a:stretch>
                  <a:fillRect/>
                </a:stretch>
              </p:blipFill>
              <p:spPr>
                <a:xfrm>
                  <a:off x="2772560" y="2461330"/>
                  <a:ext cx="216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xmlns="">
            <p:pic>
              <p:nvPicPr>
                <p:cNvPr id="45" name="Ink 44">
                  <a:extLst>
                    <a:ext uri="{FF2B5EF4-FFF2-40B4-BE49-F238E27FC236}">
                      <a16:creationId xmlns:a16="http://schemas.microsoft.com/office/drawing/2014/main" id="{B91DD76E-74EA-4C92-A2E4-BE1A83B91252}"/>
                    </a:ext>
                  </a:extLst>
                </p:cNvPr>
                <p:cNvPicPr/>
                <p:nvPr/>
              </p:nvPicPr>
              <p:blipFill>
                <a:blip r:embed="rId4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314008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xmlns:p14="http://schemas.microsoft.com/office/powerpoint/2010/main">
          <mc:Choice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xmlns="">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xmlns="">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xmlns="">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xmlns="">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xmlns="">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218098" y="3336217"/>
            <a:ext cx="1220400" cy="344520"/>
            <a:chOff x="1850240" y="2479330"/>
            <a:chExt cx="1220400" cy="344520"/>
          </a:xfrm>
        </p:grpSpPr>
        <mc:AlternateContent xmlns:mc="http://schemas.openxmlformats.org/markup-compatibility/2006" xmlns:p14="http://schemas.microsoft.com/office/powerpoint/2010/main">
          <mc:Choice Requires="p14">
            <p:contentPart p14:bwMode="auto" r:id="rId3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xmlns="">
            <p:pic>
              <p:nvPicPr>
                <p:cNvPr id="42" name="Ink 41">
                  <a:extLst>
                    <a:ext uri="{FF2B5EF4-FFF2-40B4-BE49-F238E27FC236}">
                      <a16:creationId xmlns:a16="http://schemas.microsoft.com/office/drawing/2014/main" id="{FB73D46A-99C3-4C0A-B575-3CC4AB7569D2}"/>
                    </a:ext>
                  </a:extLst>
                </p:cNvPr>
                <p:cNvPicPr/>
                <p:nvPr/>
              </p:nvPicPr>
              <p:blipFill>
                <a:blip r:embed="rId39"/>
                <a:stretch>
                  <a:fillRect/>
                </a:stretch>
              </p:blipFill>
              <p:spPr>
                <a:xfrm>
                  <a:off x="1832240" y="2530450"/>
                  <a:ext cx="922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xmlns="">
            <p:pic>
              <p:nvPicPr>
                <p:cNvPr id="43" name="Ink 42">
                  <a:extLst>
                    <a:ext uri="{FF2B5EF4-FFF2-40B4-BE49-F238E27FC236}">
                      <a16:creationId xmlns:a16="http://schemas.microsoft.com/office/drawing/2014/main" id="{8C985A26-EB91-4D6B-8B59-D590F51912E4}"/>
                    </a:ext>
                  </a:extLst>
                </p:cNvPr>
                <p:cNvPicPr/>
                <p:nvPr/>
              </p:nvPicPr>
              <p:blipFill>
                <a:blip r:embed="rId41"/>
                <a:stretch>
                  <a:fillRect/>
                </a:stretch>
              </p:blipFill>
              <p:spPr>
                <a:xfrm>
                  <a:off x="2817920" y="2486530"/>
                  <a:ext cx="67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xmlns="">
            <p:pic>
              <p:nvPicPr>
                <p:cNvPr id="44" name="Ink 43">
                  <a:extLst>
                    <a:ext uri="{FF2B5EF4-FFF2-40B4-BE49-F238E27FC236}">
                      <a16:creationId xmlns:a16="http://schemas.microsoft.com/office/drawing/2014/main" id="{07FB58D2-68BB-4DF4-B55C-A31FE599D709}"/>
                    </a:ext>
                  </a:extLst>
                </p:cNvPr>
                <p:cNvPicPr/>
                <p:nvPr/>
              </p:nvPicPr>
              <p:blipFill>
                <a:blip r:embed="rId43"/>
                <a:stretch>
                  <a:fillRect/>
                </a:stretch>
              </p:blipFill>
              <p:spPr>
                <a:xfrm>
                  <a:off x="2772560" y="2461330"/>
                  <a:ext cx="216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xmlns="">
            <p:pic>
              <p:nvPicPr>
                <p:cNvPr id="45" name="Ink 44">
                  <a:extLst>
                    <a:ext uri="{FF2B5EF4-FFF2-40B4-BE49-F238E27FC236}">
                      <a16:creationId xmlns:a16="http://schemas.microsoft.com/office/drawing/2014/main" id="{B91DD76E-74EA-4C92-A2E4-BE1A83B91252}"/>
                    </a:ext>
                  </a:extLst>
                </p:cNvPr>
                <p:cNvPicPr/>
                <p:nvPr/>
              </p:nvPicPr>
              <p:blipFill>
                <a:blip r:embed="rId4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53564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1" name="Group 40">
            <a:extLst>
              <a:ext uri="{FF2B5EF4-FFF2-40B4-BE49-F238E27FC236}">
                <a16:creationId xmlns:a16="http://schemas.microsoft.com/office/drawing/2014/main" id="{0F6C1E4A-9061-4826-986F-1AE606EC0B10}"/>
              </a:ext>
            </a:extLst>
          </p:cNvPr>
          <p:cNvGrpSpPr/>
          <p:nvPr/>
        </p:nvGrpSpPr>
        <p:grpSpPr>
          <a:xfrm>
            <a:off x="7661720" y="6371290"/>
            <a:ext cx="855000" cy="700200"/>
            <a:chOff x="7661720" y="6371290"/>
            <a:chExt cx="855000" cy="700200"/>
          </a:xfrm>
        </p:grpSpPr>
        <mc:AlternateContent xmlns:mc="http://schemas.openxmlformats.org/markup-compatibility/2006" xmlns:p14="http://schemas.microsoft.com/office/powerpoint/2010/main">
          <mc:Choice Requires="p14">
            <p:contentPart p14:bwMode="auto" r:id="rId28">
              <p14:nvContentPartPr>
                <p14:cNvPr id="36" name="Ink 35">
                  <a:extLst>
                    <a:ext uri="{FF2B5EF4-FFF2-40B4-BE49-F238E27FC236}">
                      <a16:creationId xmlns:a16="http://schemas.microsoft.com/office/drawing/2014/main" id="{0DE25241-1064-4350-89FD-7F7609C6B4F4}"/>
                    </a:ext>
                  </a:extLst>
                </p14:cNvPr>
                <p14:cNvContentPartPr/>
                <p14:nvPr/>
              </p14:nvContentPartPr>
              <p14:xfrm>
                <a:off x="8449400" y="6410170"/>
                <a:ext cx="360" cy="360"/>
              </p14:xfrm>
            </p:contentPart>
          </mc:Choice>
          <mc:Fallback xmlns="">
            <p:pic>
              <p:nvPicPr>
                <p:cNvPr id="36" name="Ink 35">
                  <a:extLst>
                    <a:ext uri="{FF2B5EF4-FFF2-40B4-BE49-F238E27FC236}">
                      <a16:creationId xmlns:a16="http://schemas.microsoft.com/office/drawing/2014/main" id="{0DE25241-1064-4350-89FD-7F7609C6B4F4}"/>
                    </a:ext>
                  </a:extLst>
                </p:cNvPr>
                <p:cNvPicPr/>
                <p:nvPr/>
              </p:nvPicPr>
              <p:blipFill>
                <a:blip r:embed="rId29"/>
                <a:stretch>
                  <a:fillRect/>
                </a:stretch>
              </p:blipFill>
              <p:spPr>
                <a:xfrm>
                  <a:off x="8431400" y="639253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A7924C96-8140-4987-BDD9-EB43428AA63F}"/>
                    </a:ext>
                  </a:extLst>
                </p14:cNvPr>
                <p14:cNvContentPartPr/>
                <p14:nvPr/>
              </p14:nvContentPartPr>
              <p14:xfrm>
                <a:off x="7661720" y="6371290"/>
                <a:ext cx="837000" cy="653040"/>
              </p14:xfrm>
            </p:contentPart>
          </mc:Choice>
          <mc:Fallback xmlns="">
            <p:pic>
              <p:nvPicPr>
                <p:cNvPr id="37" name="Ink 36">
                  <a:extLst>
                    <a:ext uri="{FF2B5EF4-FFF2-40B4-BE49-F238E27FC236}">
                      <a16:creationId xmlns:a16="http://schemas.microsoft.com/office/drawing/2014/main" id="{A7924C96-8140-4987-BDD9-EB43428AA63F}"/>
                    </a:ext>
                  </a:extLst>
                </p:cNvPr>
                <p:cNvPicPr/>
                <p:nvPr/>
              </p:nvPicPr>
              <p:blipFill>
                <a:blip r:embed="rId31"/>
                <a:stretch>
                  <a:fillRect/>
                </a:stretch>
              </p:blipFill>
              <p:spPr>
                <a:xfrm>
                  <a:off x="7643720" y="6353650"/>
                  <a:ext cx="87264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68678045-ED94-450B-900F-9819E6FB7D57}"/>
                    </a:ext>
                  </a:extLst>
                </p14:cNvPr>
                <p14:cNvContentPartPr/>
                <p14:nvPr/>
              </p14:nvContentPartPr>
              <p14:xfrm>
                <a:off x="7683680" y="6480370"/>
                <a:ext cx="833040" cy="591120"/>
              </p14:xfrm>
            </p:contentPart>
          </mc:Choice>
          <mc:Fallback xmlns="">
            <p:pic>
              <p:nvPicPr>
                <p:cNvPr id="38" name="Ink 37">
                  <a:extLst>
                    <a:ext uri="{FF2B5EF4-FFF2-40B4-BE49-F238E27FC236}">
                      <a16:creationId xmlns:a16="http://schemas.microsoft.com/office/drawing/2014/main" id="{68678045-ED94-450B-900F-9819E6FB7D57}"/>
                    </a:ext>
                  </a:extLst>
                </p:cNvPr>
                <p:cNvPicPr/>
                <p:nvPr/>
              </p:nvPicPr>
              <p:blipFill>
                <a:blip r:embed="rId33"/>
                <a:stretch>
                  <a:fillRect/>
                </a:stretch>
              </p:blipFill>
              <p:spPr>
                <a:xfrm>
                  <a:off x="7666040" y="6462730"/>
                  <a:ext cx="868680" cy="626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1F832CA3-E829-4BC0-8309-368A4ABC2B7F}"/>
                    </a:ext>
                  </a:extLst>
                </p14:cNvPr>
                <p14:cNvContentPartPr/>
                <p14:nvPr/>
              </p14:nvContentPartPr>
              <p14:xfrm>
                <a:off x="7920560" y="6547330"/>
                <a:ext cx="212400" cy="252360"/>
              </p14:xfrm>
            </p:contentPart>
          </mc:Choice>
          <mc:Fallback xmlns="">
            <p:pic>
              <p:nvPicPr>
                <p:cNvPr id="39" name="Ink 38">
                  <a:extLst>
                    <a:ext uri="{FF2B5EF4-FFF2-40B4-BE49-F238E27FC236}">
                      <a16:creationId xmlns:a16="http://schemas.microsoft.com/office/drawing/2014/main" id="{1F832CA3-E829-4BC0-8309-368A4ABC2B7F}"/>
                    </a:ext>
                  </a:extLst>
                </p:cNvPr>
                <p:cNvPicPr/>
                <p:nvPr/>
              </p:nvPicPr>
              <p:blipFill>
                <a:blip r:embed="rId35"/>
                <a:stretch>
                  <a:fillRect/>
                </a:stretch>
              </p:blipFill>
              <p:spPr>
                <a:xfrm>
                  <a:off x="7902560" y="6529330"/>
                  <a:ext cx="2480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87429414-020B-4789-B644-4D6E95FA1181}"/>
                    </a:ext>
                  </a:extLst>
                </p14:cNvPr>
                <p14:cNvContentPartPr/>
                <p14:nvPr/>
              </p14:nvContentPartPr>
              <p14:xfrm>
                <a:off x="8186240" y="6752530"/>
                <a:ext cx="110160" cy="118080"/>
              </p14:xfrm>
            </p:contentPart>
          </mc:Choice>
          <mc:Fallback xmlns="">
            <p:pic>
              <p:nvPicPr>
                <p:cNvPr id="40" name="Ink 39">
                  <a:extLst>
                    <a:ext uri="{FF2B5EF4-FFF2-40B4-BE49-F238E27FC236}">
                      <a16:creationId xmlns:a16="http://schemas.microsoft.com/office/drawing/2014/main" id="{87429414-020B-4789-B644-4D6E95FA1181}"/>
                    </a:ext>
                  </a:extLst>
                </p:cNvPr>
                <p:cNvPicPr/>
                <p:nvPr/>
              </p:nvPicPr>
              <p:blipFill>
                <a:blip r:embed="rId37"/>
                <a:stretch>
                  <a:fillRect/>
                </a:stretch>
              </p:blipFill>
              <p:spPr>
                <a:xfrm>
                  <a:off x="8168240" y="6734890"/>
                  <a:ext cx="145800" cy="15372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218098" y="3336217"/>
            <a:ext cx="1220400" cy="344520"/>
            <a:chOff x="1850240" y="2479330"/>
            <a:chExt cx="1220400" cy="344520"/>
          </a:xfrm>
        </p:grpSpPr>
        <mc:AlternateContent xmlns:mc="http://schemas.openxmlformats.org/markup-compatibility/2006" xmlns:p14="http://schemas.microsoft.com/office/powerpoint/2010/main">
          <mc:Choice Requires="p14">
            <p:contentPart p14:bwMode="auto" r:id="rId3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xmlns="">
            <p:pic>
              <p:nvPicPr>
                <p:cNvPr id="42" name="Ink 41">
                  <a:extLst>
                    <a:ext uri="{FF2B5EF4-FFF2-40B4-BE49-F238E27FC236}">
                      <a16:creationId xmlns:a16="http://schemas.microsoft.com/office/drawing/2014/main" id="{FB73D46A-99C3-4C0A-B575-3CC4AB7569D2}"/>
                    </a:ext>
                  </a:extLst>
                </p:cNvPr>
                <p:cNvPicPr/>
                <p:nvPr/>
              </p:nvPicPr>
              <p:blipFill>
                <a:blip r:embed="rId39"/>
                <a:stretch>
                  <a:fillRect/>
                </a:stretch>
              </p:blipFill>
              <p:spPr>
                <a:xfrm>
                  <a:off x="1832240" y="2530450"/>
                  <a:ext cx="922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xmlns="">
            <p:pic>
              <p:nvPicPr>
                <p:cNvPr id="43" name="Ink 42">
                  <a:extLst>
                    <a:ext uri="{FF2B5EF4-FFF2-40B4-BE49-F238E27FC236}">
                      <a16:creationId xmlns:a16="http://schemas.microsoft.com/office/drawing/2014/main" id="{8C985A26-EB91-4D6B-8B59-D590F51912E4}"/>
                    </a:ext>
                  </a:extLst>
                </p:cNvPr>
                <p:cNvPicPr/>
                <p:nvPr/>
              </p:nvPicPr>
              <p:blipFill>
                <a:blip r:embed="rId41"/>
                <a:stretch>
                  <a:fillRect/>
                </a:stretch>
              </p:blipFill>
              <p:spPr>
                <a:xfrm>
                  <a:off x="2817920" y="2486530"/>
                  <a:ext cx="67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xmlns="">
            <p:pic>
              <p:nvPicPr>
                <p:cNvPr id="44" name="Ink 43">
                  <a:extLst>
                    <a:ext uri="{FF2B5EF4-FFF2-40B4-BE49-F238E27FC236}">
                      <a16:creationId xmlns:a16="http://schemas.microsoft.com/office/drawing/2014/main" id="{07FB58D2-68BB-4DF4-B55C-A31FE599D709}"/>
                    </a:ext>
                  </a:extLst>
                </p:cNvPr>
                <p:cNvPicPr/>
                <p:nvPr/>
              </p:nvPicPr>
              <p:blipFill>
                <a:blip r:embed="rId43"/>
                <a:stretch>
                  <a:fillRect/>
                </a:stretch>
              </p:blipFill>
              <p:spPr>
                <a:xfrm>
                  <a:off x="2772560" y="2461330"/>
                  <a:ext cx="216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xmlns="">
            <p:pic>
              <p:nvPicPr>
                <p:cNvPr id="45" name="Ink 44">
                  <a:extLst>
                    <a:ext uri="{FF2B5EF4-FFF2-40B4-BE49-F238E27FC236}">
                      <a16:creationId xmlns:a16="http://schemas.microsoft.com/office/drawing/2014/main" id="{B91DD76E-74EA-4C92-A2E4-BE1A83B91252}"/>
                    </a:ext>
                  </a:extLst>
                </p:cNvPr>
                <p:cNvPicPr/>
                <p:nvPr/>
              </p:nvPicPr>
              <p:blipFill>
                <a:blip r:embed="rId4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21622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xmlns="">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xmlns="">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xmlns="">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xmlns="">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343907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1962200" y="4831210"/>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xmlns="">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xmlns="">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xmlns="">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xmlns="">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192473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8C89-63EE-4000-AFF1-EBB7097FBAAF}"/>
              </a:ext>
            </a:extLst>
          </p:cNvPr>
          <p:cNvSpPr>
            <a:spLocks noGrp="1"/>
          </p:cNvSpPr>
          <p:nvPr>
            <p:ph type="title"/>
          </p:nvPr>
        </p:nvSpPr>
        <p:spPr/>
        <p:txBody>
          <a:bodyPr/>
          <a:lstStyle/>
          <a:p>
            <a:r>
              <a:rPr lang="en-US" dirty="0"/>
              <a:t>Muddiest Points (wait())</a:t>
            </a:r>
          </a:p>
        </p:txBody>
      </p:sp>
      <p:sp>
        <p:nvSpPr>
          <p:cNvPr id="3" name="Content Placeholder 2">
            <a:extLst>
              <a:ext uri="{FF2B5EF4-FFF2-40B4-BE49-F238E27FC236}">
                <a16:creationId xmlns:a16="http://schemas.microsoft.com/office/drawing/2014/main" id="{2A95C756-46CE-459D-BFAE-5BB3EBAF84C4}"/>
              </a:ext>
            </a:extLst>
          </p:cNvPr>
          <p:cNvSpPr>
            <a:spLocks noGrp="1"/>
          </p:cNvSpPr>
          <p:nvPr>
            <p:ph idx="1"/>
          </p:nvPr>
        </p:nvSpPr>
        <p:spPr/>
        <p:txBody>
          <a:bodyPr>
            <a:normAutofit fontScale="77500" lnSpcReduction="20000"/>
          </a:bodyPr>
          <a:lstStyle/>
          <a:p>
            <a:r>
              <a:rPr lang="en-US" dirty="0"/>
              <a:t>Why can a child process become a zombie for a parent process, but not the other way around?</a:t>
            </a:r>
          </a:p>
          <a:p>
            <a:r>
              <a:rPr lang="en-US" dirty="0"/>
              <a:t>Does most of the parent processes invoke wait( )? Is this the system software engineers' job to ensure every process will invoke wait( ) </a:t>
            </a:r>
            <a:r>
              <a:rPr lang="en-US" dirty="0" err="1"/>
              <a:t>defaultly</a:t>
            </a:r>
            <a:r>
              <a:rPr lang="en-US" dirty="0"/>
              <a:t> to avoid creating zombie processes, or is OS's job and it can arbitrarily invoke wait( ) or not?</a:t>
            </a:r>
          </a:p>
          <a:p>
            <a:r>
              <a:rPr lang="en-US" dirty="0"/>
              <a:t>does a process actually wait when wait() is called? like stops running</a:t>
            </a:r>
          </a:p>
          <a:p>
            <a:r>
              <a:rPr lang="en-US" dirty="0"/>
              <a:t>Zombie vs Orphan processes</a:t>
            </a:r>
          </a:p>
          <a:p>
            <a:pPr algn="l"/>
            <a:r>
              <a:rPr lang="en-US" b="0" i="0" dirty="0">
                <a:solidFill>
                  <a:srgbClr val="38556A"/>
                </a:solidFill>
                <a:effectLst/>
                <a:latin typeface="Source Sans Pro" panose="020B0503030403020204" pitchFamily="34" charset="0"/>
              </a:rPr>
              <a:t>What are the differences of a zombie and orphan process? The parent </a:t>
            </a:r>
            <a:r>
              <a:rPr lang="en-US" b="0" i="0" dirty="0" err="1">
                <a:solidFill>
                  <a:srgbClr val="38556A"/>
                </a:solidFill>
                <a:effectLst/>
                <a:latin typeface="Source Sans Pro" panose="020B0503030403020204" pitchFamily="34" charset="0"/>
              </a:rPr>
              <a:t>doesnt</a:t>
            </a:r>
            <a:r>
              <a:rPr lang="en-US" b="0" i="0" dirty="0">
                <a:solidFill>
                  <a:srgbClr val="38556A"/>
                </a:solidFill>
                <a:effectLst/>
                <a:latin typeface="Source Sans Pro" panose="020B0503030403020204" pitchFamily="34" charset="0"/>
              </a:rPr>
              <a:t> invoke wait in either instance?</a:t>
            </a:r>
          </a:p>
          <a:p>
            <a:pPr algn="l"/>
            <a:r>
              <a:rPr lang="en-US" b="0" i="0" dirty="0">
                <a:solidFill>
                  <a:srgbClr val="38556A"/>
                </a:solidFill>
                <a:effectLst/>
                <a:latin typeface="Source Sans Pro" panose="020B0503030403020204" pitchFamily="34" charset="0"/>
              </a:rPr>
              <a:t>Implementation of how </a:t>
            </a:r>
            <a:r>
              <a:rPr lang="en-US" b="0" i="0" dirty="0" err="1">
                <a:solidFill>
                  <a:srgbClr val="38556A"/>
                </a:solidFill>
                <a:effectLst/>
                <a:latin typeface="Source Sans Pro" panose="020B0503030403020204" pitchFamily="34" charset="0"/>
              </a:rPr>
              <a:t>init</a:t>
            </a:r>
            <a:r>
              <a:rPr lang="en-US" b="0" i="0" dirty="0">
                <a:solidFill>
                  <a:srgbClr val="38556A"/>
                </a:solidFill>
                <a:effectLst/>
                <a:latin typeface="Source Sans Pro" panose="020B0503030403020204" pitchFamily="34" charset="0"/>
              </a:rPr>
              <a:t> adopts orphaned processes.</a:t>
            </a:r>
          </a:p>
          <a:p>
            <a:pPr algn="l"/>
            <a:r>
              <a:rPr lang="en-US" b="0" i="0" dirty="0">
                <a:solidFill>
                  <a:srgbClr val="38556A"/>
                </a:solidFill>
                <a:effectLst/>
                <a:latin typeface="Source Sans Pro" panose="020B0503030403020204" pitchFamily="34" charset="0"/>
              </a:rPr>
              <a:t>Can a process be orphan and zombie at the same time?</a:t>
            </a:r>
          </a:p>
          <a:p>
            <a:pPr algn="l"/>
            <a:r>
              <a:rPr lang="en-US" b="0" i="0" dirty="0">
                <a:solidFill>
                  <a:srgbClr val="38556A"/>
                </a:solidFill>
                <a:effectLst/>
                <a:latin typeface="Source Sans Pro" panose="020B0503030403020204" pitchFamily="34" charset="0"/>
              </a:rPr>
              <a:t>Orphan versus zombie processes. The difference between when the parent process calls exit()</a:t>
            </a:r>
          </a:p>
          <a:p>
            <a:r>
              <a:rPr lang="en-US" b="0" i="0" dirty="0">
                <a:solidFill>
                  <a:srgbClr val="38556A"/>
                </a:solidFill>
                <a:effectLst/>
                <a:latin typeface="Source Sans Pro" panose="020B0503030403020204" pitchFamily="34" charset="0"/>
              </a:rPr>
              <a:t>In what situation would a child not be a copy of its parent?</a:t>
            </a:r>
            <a:endParaRPr lang="en-US" dirty="0"/>
          </a:p>
        </p:txBody>
      </p:sp>
      <p:sp>
        <p:nvSpPr>
          <p:cNvPr id="4" name="Footer Placeholder 3">
            <a:extLst>
              <a:ext uri="{FF2B5EF4-FFF2-40B4-BE49-F238E27FC236}">
                <a16:creationId xmlns:a16="http://schemas.microsoft.com/office/drawing/2014/main" id="{48EE8FF2-BD06-444E-BE55-19AC1ABA6A4D}"/>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357232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2583782" y="6173455"/>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xmlns="">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xmlns="">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xmlns="">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xmlns="">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27858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Can C0 enter?</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2583782" y="6173455"/>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xmlns="">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xmlns="">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xmlns="">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xmlns="">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154893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2583782" y="6173455"/>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xmlns="">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xmlns="">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xmlns="">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xmlns="">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74213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2583782" y="6173455"/>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xmlns="">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xmlns="">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xmlns="">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xmlns="">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34316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leaves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2" name="Content Placeholder 5">
            <a:extLst>
              <a:ext uri="{FF2B5EF4-FFF2-40B4-BE49-F238E27FC236}">
                <a16:creationId xmlns:a16="http://schemas.microsoft.com/office/drawing/2014/main" id="{82B2E6B8-34A3-4BFD-8E5E-A26DBDB7447B}"/>
              </a:ext>
            </a:extLst>
          </p:cNvPr>
          <p:cNvPicPr>
            <a:picLocks noChangeAspect="1"/>
          </p:cNvPicPr>
          <p:nvPr/>
        </p:nvPicPr>
        <p:blipFill rotWithShape="1">
          <a:blip r:embed="rId3"/>
          <a:srcRect r="41361"/>
          <a:stretch/>
        </p:blipFill>
        <p:spPr bwMode="auto">
          <a:xfrm>
            <a:off x="8085104" y="947965"/>
            <a:ext cx="1891471" cy="2150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3" name="Group 12">
            <a:extLst>
              <a:ext uri="{FF2B5EF4-FFF2-40B4-BE49-F238E27FC236}">
                <a16:creationId xmlns:a16="http://schemas.microsoft.com/office/drawing/2014/main" id="{E0F82173-377F-440A-BBF6-B839D82B7463}"/>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3DC2EF05-5D0D-406D-9673-2A46D843EF0E}"/>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50BD8C3-224D-4AC1-9286-F9EBD7BD3963}"/>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2A77CA3B-EB6D-4CB2-9CF6-4DB923FF8C6B}"/>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58963FDA-1A71-4A66-9CC8-B098097321D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310AA340-7563-4EC9-8760-B228691676BC}"/>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EAD314D0-A8FD-440B-9A5B-AB2805B9C9BC}"/>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9EF63E1E-498B-433C-B3BD-918183D95D06}"/>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786826F2-399E-4349-973D-154856EA9A37}"/>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C5359699-A7AA-48BD-803C-6B0EAB75CF3C}"/>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5C7F5D3E-6400-418E-A271-ED5EE8857214}"/>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26" name="Group 25">
            <a:extLst>
              <a:ext uri="{FF2B5EF4-FFF2-40B4-BE49-F238E27FC236}">
                <a16:creationId xmlns:a16="http://schemas.microsoft.com/office/drawing/2014/main" id="{9F39D5F0-8A64-492D-9D15-A13CA88FBB65}"/>
              </a:ext>
            </a:extLst>
          </p:cNvPr>
          <p:cNvGrpSpPr/>
          <p:nvPr/>
        </p:nvGrpSpPr>
        <p:grpSpPr>
          <a:xfrm>
            <a:off x="2774626" y="6825707"/>
            <a:ext cx="1247400" cy="339120"/>
            <a:chOff x="1962200" y="4831210"/>
            <a:chExt cx="1247400" cy="3391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970EF39-9A5E-4A79-8DAA-46B6968AD13A}"/>
                    </a:ext>
                  </a:extLst>
                </p14:cNvPr>
                <p14:cNvContentPartPr/>
                <p14:nvPr/>
              </p14:nvContentPartPr>
              <p14:xfrm>
                <a:off x="1962200" y="4919050"/>
                <a:ext cx="622440" cy="251280"/>
              </p14:xfrm>
            </p:contentPart>
          </mc:Choice>
          <mc:Fallback xmlns="">
            <p:pic>
              <p:nvPicPr>
                <p:cNvPr id="9" name="Ink 8">
                  <a:extLst>
                    <a:ext uri="{FF2B5EF4-FFF2-40B4-BE49-F238E27FC236}">
                      <a16:creationId xmlns:a16="http://schemas.microsoft.com/office/drawing/2014/main" id="{B970EF39-9A5E-4A79-8DAA-46B6968AD13A}"/>
                    </a:ext>
                  </a:extLst>
                </p:cNvPr>
                <p:cNvPicPr/>
                <p:nvPr/>
              </p:nvPicPr>
              <p:blipFill>
                <a:blip r:embed="rId7"/>
                <a:stretch>
                  <a:fillRect/>
                </a:stretch>
              </p:blipFill>
              <p:spPr>
                <a:xfrm>
                  <a:off x="1944200" y="4901050"/>
                  <a:ext cx="65808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75BF9CB0-1AF5-4873-8397-6E8EFA13FFE4}"/>
                    </a:ext>
                  </a:extLst>
                </p14:cNvPr>
                <p14:cNvContentPartPr/>
                <p14:nvPr/>
              </p14:nvContentPartPr>
              <p14:xfrm>
                <a:off x="2779400" y="4831210"/>
                <a:ext cx="180000" cy="248760"/>
              </p14:xfrm>
            </p:contentPart>
          </mc:Choice>
          <mc:Fallback xmlns="">
            <p:pic>
              <p:nvPicPr>
                <p:cNvPr id="10" name="Ink 9">
                  <a:extLst>
                    <a:ext uri="{FF2B5EF4-FFF2-40B4-BE49-F238E27FC236}">
                      <a16:creationId xmlns:a16="http://schemas.microsoft.com/office/drawing/2014/main" id="{75BF9CB0-1AF5-4873-8397-6E8EFA13FFE4}"/>
                    </a:ext>
                  </a:extLst>
                </p:cNvPr>
                <p:cNvPicPr/>
                <p:nvPr/>
              </p:nvPicPr>
              <p:blipFill>
                <a:blip r:embed="rId9"/>
                <a:stretch>
                  <a:fillRect/>
                </a:stretch>
              </p:blipFill>
              <p:spPr>
                <a:xfrm>
                  <a:off x="2761400" y="4813570"/>
                  <a:ext cx="215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10B8A4B-327D-43AA-ADCC-7F9C826757BB}"/>
                    </a:ext>
                  </a:extLst>
                </p14:cNvPr>
                <p14:cNvContentPartPr/>
                <p14:nvPr/>
              </p14:nvContentPartPr>
              <p14:xfrm>
                <a:off x="3063800" y="5014090"/>
                <a:ext cx="145800" cy="149400"/>
              </p14:xfrm>
            </p:contentPart>
          </mc:Choice>
          <mc:Fallback xmlns="">
            <p:pic>
              <p:nvPicPr>
                <p:cNvPr id="11" name="Ink 10">
                  <a:extLst>
                    <a:ext uri="{FF2B5EF4-FFF2-40B4-BE49-F238E27FC236}">
                      <a16:creationId xmlns:a16="http://schemas.microsoft.com/office/drawing/2014/main" id="{010B8A4B-327D-43AA-ADCC-7F9C826757BB}"/>
                    </a:ext>
                  </a:extLst>
                </p:cNvPr>
                <p:cNvPicPr/>
                <p:nvPr/>
              </p:nvPicPr>
              <p:blipFill>
                <a:blip r:embed="rId11"/>
                <a:stretch>
                  <a:fillRect/>
                </a:stretch>
              </p:blipFill>
              <p:spPr>
                <a:xfrm>
                  <a:off x="3046160" y="4996090"/>
                  <a:ext cx="181440" cy="185040"/>
                </a:xfrm>
                <a:prstGeom prst="rect">
                  <a:avLst/>
                </a:prstGeom>
              </p:spPr>
            </p:pic>
          </mc:Fallback>
        </mc:AlternateContent>
      </p:grpSp>
      <p:grpSp>
        <p:nvGrpSpPr>
          <p:cNvPr id="35" name="Group 34">
            <a:extLst>
              <a:ext uri="{FF2B5EF4-FFF2-40B4-BE49-F238E27FC236}">
                <a16:creationId xmlns:a16="http://schemas.microsoft.com/office/drawing/2014/main" id="{F3C972CB-0659-4717-914A-5F37FE37322B}"/>
              </a:ext>
            </a:extLst>
          </p:cNvPr>
          <p:cNvGrpSpPr/>
          <p:nvPr/>
        </p:nvGrpSpPr>
        <p:grpSpPr>
          <a:xfrm>
            <a:off x="7171400" y="5602690"/>
            <a:ext cx="2597040" cy="582840"/>
            <a:chOff x="7171400" y="5602690"/>
            <a:chExt cx="2597040" cy="582840"/>
          </a:xfrm>
        </p:grpSpPr>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B07074AB-131C-4AC9-93C7-11F8CB51B94C}"/>
                    </a:ext>
                  </a:extLst>
                </p14:cNvPr>
                <p14:cNvContentPartPr/>
                <p14:nvPr/>
              </p14:nvContentPartPr>
              <p14:xfrm>
                <a:off x="7425560" y="5625010"/>
                <a:ext cx="353880" cy="452520"/>
              </p14:xfrm>
            </p:contentPart>
          </mc:Choice>
          <mc:Fallback xmlns="">
            <p:pic>
              <p:nvPicPr>
                <p:cNvPr id="27" name="Ink 26">
                  <a:extLst>
                    <a:ext uri="{FF2B5EF4-FFF2-40B4-BE49-F238E27FC236}">
                      <a16:creationId xmlns:a16="http://schemas.microsoft.com/office/drawing/2014/main" id="{B07074AB-131C-4AC9-93C7-11F8CB51B94C}"/>
                    </a:ext>
                  </a:extLst>
                </p:cNvPr>
                <p:cNvPicPr/>
                <p:nvPr/>
              </p:nvPicPr>
              <p:blipFill>
                <a:blip r:embed="rId13"/>
                <a:stretch>
                  <a:fillRect/>
                </a:stretch>
              </p:blipFill>
              <p:spPr>
                <a:xfrm>
                  <a:off x="7407920" y="5607010"/>
                  <a:ext cx="38952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EE05CD4-8587-4772-A398-4D71A17F4FC6}"/>
                    </a:ext>
                  </a:extLst>
                </p14:cNvPr>
                <p14:cNvContentPartPr/>
                <p14:nvPr/>
              </p14:nvContentPartPr>
              <p14:xfrm>
                <a:off x="7464440" y="5858650"/>
                <a:ext cx="473040" cy="195120"/>
              </p14:xfrm>
            </p:contentPart>
          </mc:Choice>
          <mc:Fallback xmlns="">
            <p:pic>
              <p:nvPicPr>
                <p:cNvPr id="28" name="Ink 27">
                  <a:extLst>
                    <a:ext uri="{FF2B5EF4-FFF2-40B4-BE49-F238E27FC236}">
                      <a16:creationId xmlns:a16="http://schemas.microsoft.com/office/drawing/2014/main" id="{0EE05CD4-8587-4772-A398-4D71A17F4FC6}"/>
                    </a:ext>
                  </a:extLst>
                </p:cNvPr>
                <p:cNvPicPr/>
                <p:nvPr/>
              </p:nvPicPr>
              <p:blipFill>
                <a:blip r:embed="rId15"/>
                <a:stretch>
                  <a:fillRect/>
                </a:stretch>
              </p:blipFill>
              <p:spPr>
                <a:xfrm>
                  <a:off x="7446440" y="5841010"/>
                  <a:ext cx="5086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a:extLst>
                    <a:ext uri="{FF2B5EF4-FFF2-40B4-BE49-F238E27FC236}">
                      <a16:creationId xmlns:a16="http://schemas.microsoft.com/office/drawing/2014/main" id="{91FAF7DD-D3B7-41A2-BE51-A46683F9FC3F}"/>
                    </a:ext>
                  </a:extLst>
                </p14:cNvPr>
                <p14:cNvContentPartPr/>
                <p14:nvPr/>
              </p14:nvContentPartPr>
              <p14:xfrm>
                <a:off x="7969160" y="5645890"/>
                <a:ext cx="31680" cy="372600"/>
              </p14:xfrm>
            </p:contentPart>
          </mc:Choice>
          <mc:Fallback xmlns="">
            <p:pic>
              <p:nvPicPr>
                <p:cNvPr id="29" name="Ink 28">
                  <a:extLst>
                    <a:ext uri="{FF2B5EF4-FFF2-40B4-BE49-F238E27FC236}">
                      <a16:creationId xmlns:a16="http://schemas.microsoft.com/office/drawing/2014/main" id="{91FAF7DD-D3B7-41A2-BE51-A46683F9FC3F}"/>
                    </a:ext>
                  </a:extLst>
                </p:cNvPr>
                <p:cNvPicPr/>
                <p:nvPr/>
              </p:nvPicPr>
              <p:blipFill>
                <a:blip r:embed="rId17"/>
                <a:stretch>
                  <a:fillRect/>
                </a:stretch>
              </p:blipFill>
              <p:spPr>
                <a:xfrm>
                  <a:off x="7951520" y="5628250"/>
                  <a:ext cx="6732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246B0416-D6DB-49E3-828B-7CA41A381500}"/>
                    </a:ext>
                  </a:extLst>
                </p14:cNvPr>
                <p14:cNvContentPartPr/>
                <p14:nvPr/>
              </p14:nvContentPartPr>
              <p14:xfrm>
                <a:off x="8098400" y="5618530"/>
                <a:ext cx="70920" cy="420120"/>
              </p14:xfrm>
            </p:contentPart>
          </mc:Choice>
          <mc:Fallback xmlns="">
            <p:pic>
              <p:nvPicPr>
                <p:cNvPr id="30" name="Ink 29">
                  <a:extLst>
                    <a:ext uri="{FF2B5EF4-FFF2-40B4-BE49-F238E27FC236}">
                      <a16:creationId xmlns:a16="http://schemas.microsoft.com/office/drawing/2014/main" id="{246B0416-D6DB-49E3-828B-7CA41A381500}"/>
                    </a:ext>
                  </a:extLst>
                </p:cNvPr>
                <p:cNvPicPr/>
                <p:nvPr/>
              </p:nvPicPr>
              <p:blipFill>
                <a:blip r:embed="rId19"/>
                <a:stretch>
                  <a:fillRect/>
                </a:stretch>
              </p:blipFill>
              <p:spPr>
                <a:xfrm>
                  <a:off x="8080400" y="5600530"/>
                  <a:ext cx="10656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76F6F364-6B90-452D-AA41-18C0324392AB}"/>
                    </a:ext>
                  </a:extLst>
                </p14:cNvPr>
                <p14:cNvContentPartPr/>
                <p14:nvPr/>
              </p14:nvContentPartPr>
              <p14:xfrm>
                <a:off x="8327360" y="5602690"/>
                <a:ext cx="333000" cy="393840"/>
              </p14:xfrm>
            </p:contentPart>
          </mc:Choice>
          <mc:Fallback xmlns="">
            <p:pic>
              <p:nvPicPr>
                <p:cNvPr id="31" name="Ink 30">
                  <a:extLst>
                    <a:ext uri="{FF2B5EF4-FFF2-40B4-BE49-F238E27FC236}">
                      <a16:creationId xmlns:a16="http://schemas.microsoft.com/office/drawing/2014/main" id="{76F6F364-6B90-452D-AA41-18C0324392AB}"/>
                    </a:ext>
                  </a:extLst>
                </p:cNvPr>
                <p:cNvPicPr/>
                <p:nvPr/>
              </p:nvPicPr>
              <p:blipFill>
                <a:blip r:embed="rId21"/>
                <a:stretch>
                  <a:fillRect/>
                </a:stretch>
              </p:blipFill>
              <p:spPr>
                <a:xfrm>
                  <a:off x="8309720" y="5585050"/>
                  <a:ext cx="36864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96B0BCD7-8DD7-4367-919D-8DE4073ECE94}"/>
                    </a:ext>
                  </a:extLst>
                </p14:cNvPr>
                <p14:cNvContentPartPr/>
                <p14:nvPr/>
              </p14:nvContentPartPr>
              <p14:xfrm>
                <a:off x="8573600" y="5803210"/>
                <a:ext cx="1111680" cy="267840"/>
              </p14:xfrm>
            </p:contentPart>
          </mc:Choice>
          <mc:Fallback xmlns="">
            <p:pic>
              <p:nvPicPr>
                <p:cNvPr id="32" name="Ink 31">
                  <a:extLst>
                    <a:ext uri="{FF2B5EF4-FFF2-40B4-BE49-F238E27FC236}">
                      <a16:creationId xmlns:a16="http://schemas.microsoft.com/office/drawing/2014/main" id="{96B0BCD7-8DD7-4367-919D-8DE4073ECE94}"/>
                    </a:ext>
                  </a:extLst>
                </p:cNvPr>
                <p:cNvPicPr/>
                <p:nvPr/>
              </p:nvPicPr>
              <p:blipFill>
                <a:blip r:embed="rId23"/>
                <a:stretch>
                  <a:fillRect/>
                </a:stretch>
              </p:blipFill>
              <p:spPr>
                <a:xfrm>
                  <a:off x="8555960" y="5785570"/>
                  <a:ext cx="1147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CF22C85C-946A-438A-847A-808555C79676}"/>
                    </a:ext>
                  </a:extLst>
                </p14:cNvPr>
                <p14:cNvContentPartPr/>
                <p14:nvPr/>
              </p14:nvContentPartPr>
              <p14:xfrm>
                <a:off x="9386120" y="5919490"/>
                <a:ext cx="24480" cy="71280"/>
              </p14:xfrm>
            </p:contentPart>
          </mc:Choice>
          <mc:Fallback xmlns="">
            <p:pic>
              <p:nvPicPr>
                <p:cNvPr id="33" name="Ink 32">
                  <a:extLst>
                    <a:ext uri="{FF2B5EF4-FFF2-40B4-BE49-F238E27FC236}">
                      <a16:creationId xmlns:a16="http://schemas.microsoft.com/office/drawing/2014/main" id="{CF22C85C-946A-438A-847A-808555C79676}"/>
                    </a:ext>
                  </a:extLst>
                </p:cNvPr>
                <p:cNvPicPr/>
                <p:nvPr/>
              </p:nvPicPr>
              <p:blipFill>
                <a:blip r:embed="rId25"/>
                <a:stretch>
                  <a:fillRect/>
                </a:stretch>
              </p:blipFill>
              <p:spPr>
                <a:xfrm>
                  <a:off x="9368480" y="5901490"/>
                  <a:ext cx="60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036192A2-F2D3-46A8-9469-A6F54EED2D80}"/>
                    </a:ext>
                  </a:extLst>
                </p14:cNvPr>
                <p14:cNvContentPartPr/>
                <p14:nvPr/>
              </p14:nvContentPartPr>
              <p14:xfrm>
                <a:off x="7171400" y="6120730"/>
                <a:ext cx="2597040" cy="64800"/>
              </p14:xfrm>
            </p:contentPart>
          </mc:Choice>
          <mc:Fallback xmlns="">
            <p:pic>
              <p:nvPicPr>
                <p:cNvPr id="34" name="Ink 33">
                  <a:extLst>
                    <a:ext uri="{FF2B5EF4-FFF2-40B4-BE49-F238E27FC236}">
                      <a16:creationId xmlns:a16="http://schemas.microsoft.com/office/drawing/2014/main" id="{036192A2-F2D3-46A8-9469-A6F54EED2D80}"/>
                    </a:ext>
                  </a:extLst>
                </p:cNvPr>
                <p:cNvPicPr/>
                <p:nvPr/>
              </p:nvPicPr>
              <p:blipFill>
                <a:blip r:embed="rId27"/>
                <a:stretch>
                  <a:fillRect/>
                </a:stretch>
              </p:blipFill>
              <p:spPr>
                <a:xfrm>
                  <a:off x="7153760" y="6102730"/>
                  <a:ext cx="2632680" cy="100440"/>
                </a:xfrm>
                <a:prstGeom prst="rect">
                  <a:avLst/>
                </a:prstGeom>
              </p:spPr>
            </p:pic>
          </mc:Fallback>
        </mc:AlternateContent>
      </p:grpSp>
      <p:grpSp>
        <p:nvGrpSpPr>
          <p:cNvPr id="46" name="Group 45">
            <a:extLst>
              <a:ext uri="{FF2B5EF4-FFF2-40B4-BE49-F238E27FC236}">
                <a16:creationId xmlns:a16="http://schemas.microsoft.com/office/drawing/2014/main" id="{00E22D2F-21DA-4106-8C80-63F42A33E8E0}"/>
              </a:ext>
            </a:extLst>
          </p:cNvPr>
          <p:cNvGrpSpPr/>
          <p:nvPr/>
        </p:nvGrpSpPr>
        <p:grpSpPr>
          <a:xfrm>
            <a:off x="2331286" y="4083560"/>
            <a:ext cx="1220400" cy="344520"/>
            <a:chOff x="1850240" y="2479330"/>
            <a:chExt cx="1220400" cy="34452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FB73D46A-99C3-4C0A-B575-3CC4AB7569D2}"/>
                    </a:ext>
                  </a:extLst>
                </p14:cNvPr>
                <p14:cNvContentPartPr/>
                <p14:nvPr/>
              </p14:nvContentPartPr>
              <p14:xfrm>
                <a:off x="1850240" y="2548450"/>
                <a:ext cx="886680" cy="196560"/>
              </p14:xfrm>
            </p:contentPart>
          </mc:Choice>
          <mc:Fallback xmlns="">
            <p:pic>
              <p:nvPicPr>
                <p:cNvPr id="42" name="Ink 41">
                  <a:extLst>
                    <a:ext uri="{FF2B5EF4-FFF2-40B4-BE49-F238E27FC236}">
                      <a16:creationId xmlns:a16="http://schemas.microsoft.com/office/drawing/2014/main" id="{FB73D46A-99C3-4C0A-B575-3CC4AB7569D2}"/>
                    </a:ext>
                  </a:extLst>
                </p:cNvPr>
                <p:cNvPicPr/>
                <p:nvPr/>
              </p:nvPicPr>
              <p:blipFill>
                <a:blip r:embed="rId29"/>
                <a:stretch>
                  <a:fillRect/>
                </a:stretch>
              </p:blipFill>
              <p:spPr>
                <a:xfrm>
                  <a:off x="1832240" y="2530450"/>
                  <a:ext cx="922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8C985A26-EB91-4D6B-8B59-D590F51912E4}"/>
                    </a:ext>
                  </a:extLst>
                </p14:cNvPr>
                <p14:cNvContentPartPr/>
                <p14:nvPr/>
              </p14:nvContentPartPr>
              <p14:xfrm>
                <a:off x="2835560" y="2504530"/>
                <a:ext cx="31680" cy="319320"/>
              </p14:xfrm>
            </p:contentPart>
          </mc:Choice>
          <mc:Fallback xmlns="">
            <p:pic>
              <p:nvPicPr>
                <p:cNvPr id="43" name="Ink 42">
                  <a:extLst>
                    <a:ext uri="{FF2B5EF4-FFF2-40B4-BE49-F238E27FC236}">
                      <a16:creationId xmlns:a16="http://schemas.microsoft.com/office/drawing/2014/main" id="{8C985A26-EB91-4D6B-8B59-D590F51912E4}"/>
                    </a:ext>
                  </a:extLst>
                </p:cNvPr>
                <p:cNvPicPr/>
                <p:nvPr/>
              </p:nvPicPr>
              <p:blipFill>
                <a:blip r:embed="rId31"/>
                <a:stretch>
                  <a:fillRect/>
                </a:stretch>
              </p:blipFill>
              <p:spPr>
                <a:xfrm>
                  <a:off x="2817920" y="2486530"/>
                  <a:ext cx="673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07FB58D2-68BB-4DF4-B55C-A31FE599D709}"/>
                    </a:ext>
                  </a:extLst>
                </p14:cNvPr>
                <p14:cNvContentPartPr/>
                <p14:nvPr/>
              </p14:nvContentPartPr>
              <p14:xfrm>
                <a:off x="2790560" y="2479330"/>
                <a:ext cx="180720" cy="160200"/>
              </p14:xfrm>
            </p:contentPart>
          </mc:Choice>
          <mc:Fallback xmlns="">
            <p:pic>
              <p:nvPicPr>
                <p:cNvPr id="44" name="Ink 43">
                  <a:extLst>
                    <a:ext uri="{FF2B5EF4-FFF2-40B4-BE49-F238E27FC236}">
                      <a16:creationId xmlns:a16="http://schemas.microsoft.com/office/drawing/2014/main" id="{07FB58D2-68BB-4DF4-B55C-A31FE599D709}"/>
                    </a:ext>
                  </a:extLst>
                </p:cNvPr>
                <p:cNvPicPr/>
                <p:nvPr/>
              </p:nvPicPr>
              <p:blipFill>
                <a:blip r:embed="rId33"/>
                <a:stretch>
                  <a:fillRect/>
                </a:stretch>
              </p:blipFill>
              <p:spPr>
                <a:xfrm>
                  <a:off x="2772560" y="2461330"/>
                  <a:ext cx="2163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4">
                  <a:extLst>
                    <a:ext uri="{FF2B5EF4-FFF2-40B4-BE49-F238E27FC236}">
                      <a16:creationId xmlns:a16="http://schemas.microsoft.com/office/drawing/2014/main" id="{B91DD76E-74EA-4C92-A2E4-BE1A83B91252}"/>
                    </a:ext>
                  </a:extLst>
                </p14:cNvPr>
                <p14:cNvContentPartPr/>
                <p14:nvPr/>
              </p14:nvContentPartPr>
              <p14:xfrm>
                <a:off x="2944640" y="2725210"/>
                <a:ext cx="126000" cy="96840"/>
              </p14:xfrm>
            </p:contentPart>
          </mc:Choice>
          <mc:Fallback xmlns="">
            <p:pic>
              <p:nvPicPr>
                <p:cNvPr id="45" name="Ink 44">
                  <a:extLst>
                    <a:ext uri="{FF2B5EF4-FFF2-40B4-BE49-F238E27FC236}">
                      <a16:creationId xmlns:a16="http://schemas.microsoft.com/office/drawing/2014/main" id="{B91DD76E-74EA-4C92-A2E4-BE1A83B91252}"/>
                    </a:ext>
                  </a:extLst>
                </p:cNvPr>
                <p:cNvPicPr/>
                <p:nvPr/>
              </p:nvPicPr>
              <p:blipFill>
                <a:blip r:embed="rId35"/>
                <a:stretch>
                  <a:fillRect/>
                </a:stretch>
              </p:blipFill>
              <p:spPr>
                <a:xfrm>
                  <a:off x="2926640" y="2707210"/>
                  <a:ext cx="161640" cy="132480"/>
                </a:xfrm>
                <a:prstGeom prst="rect">
                  <a:avLst/>
                </a:prstGeom>
              </p:spPr>
            </p:pic>
          </mc:Fallback>
        </mc:AlternateContent>
      </p:grpSp>
    </p:spTree>
    <p:extLst>
      <p:ext uri="{BB962C8B-B14F-4D97-AF65-F5344CB8AC3E}">
        <p14:creationId xmlns:p14="http://schemas.microsoft.com/office/powerpoint/2010/main" val="351527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CC37-61F1-4FC2-8120-ABB073803E91}"/>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A3B8F479-205A-4DC5-A84F-EFCD36689E7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50C6674-E304-455E-BC0E-4EC7AF643F78}"/>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10" name="Picture 9">
            <a:extLst>
              <a:ext uri="{FF2B5EF4-FFF2-40B4-BE49-F238E27FC236}">
                <a16:creationId xmlns:a16="http://schemas.microsoft.com/office/drawing/2014/main" id="{A0F4FE66-943F-4075-A9B1-598905390838}"/>
              </a:ext>
            </a:extLst>
          </p:cNvPr>
          <p:cNvPicPr>
            <a:picLocks noChangeAspect="1"/>
          </p:cNvPicPr>
          <p:nvPr/>
        </p:nvPicPr>
        <p:blipFill rotWithShape="1">
          <a:blip r:embed="rId2"/>
          <a:srcRect r="55717"/>
          <a:stretch/>
        </p:blipFill>
        <p:spPr>
          <a:xfrm>
            <a:off x="3173659" y="944419"/>
            <a:ext cx="3877770" cy="5838968"/>
          </a:xfrm>
          <a:prstGeom prst="rect">
            <a:avLst/>
          </a:prstGeom>
        </p:spPr>
      </p:pic>
    </p:spTree>
    <p:extLst>
      <p:ext uri="{BB962C8B-B14F-4D97-AF65-F5344CB8AC3E}">
        <p14:creationId xmlns:p14="http://schemas.microsoft.com/office/powerpoint/2010/main" val="465007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Initial state</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spTree>
    <p:extLst>
      <p:ext uri="{BB962C8B-B14F-4D97-AF65-F5344CB8AC3E}">
        <p14:creationId xmlns:p14="http://schemas.microsoft.com/office/powerpoint/2010/main" val="34908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B8B573D5-3CF5-46A1-8903-7AC06131DF64}"/>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1D810B3A-B5B8-4F58-A43B-F46990E885F6}"/>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A2A7ACC4-1426-48E1-A836-8A9BBF76414B}"/>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BB4B6854-6D36-4EED-BB7C-BB1A042CE69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A03336C3-76D7-4BA2-B2D3-C3E0A698F93B}"/>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FDFE99F7-2539-4A71-8BE0-57897B099CF8}"/>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CE279892-51B6-4032-AB47-5D0659E9A920}"/>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F860DC01-20B4-41BC-A197-32D464FA82B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49AE961C-C064-4242-83BC-0E40D2EE23EE}"/>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2188FA1A-83EE-4EBA-BE3B-60EF2ED02A0A}"/>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D6AF133C-CDB3-46DA-BC07-5C0C743F24C1}"/>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spTree>
    <p:extLst>
      <p:ext uri="{BB962C8B-B14F-4D97-AF65-F5344CB8AC3E}">
        <p14:creationId xmlns:p14="http://schemas.microsoft.com/office/powerpoint/2010/main" val="6603109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xmlns="">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xmlns="">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xmlns="">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xmlns="">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xmlns="">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xmlns="">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xmlns="">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7841720" y="6120370"/>
            <a:ext cx="846720" cy="835200"/>
            <a:chOff x="7841720" y="6120370"/>
            <a:chExt cx="846720" cy="835200"/>
          </a:xfrm>
        </p:grpSpPr>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xmlns="">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xmlns="">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xmlns="">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xmlns="">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spTree>
    <p:extLst>
      <p:ext uri="{BB962C8B-B14F-4D97-AF65-F5344CB8AC3E}">
        <p14:creationId xmlns:p14="http://schemas.microsoft.com/office/powerpoint/2010/main" val="21184814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C1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xmlns="">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xmlns="">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xmlns="">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xmlns="">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xmlns="">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xmlns="">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xmlns="">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7841720" y="6120370"/>
            <a:ext cx="846720" cy="835200"/>
            <a:chOff x="7841720" y="6120370"/>
            <a:chExt cx="846720" cy="835200"/>
          </a:xfrm>
        </p:grpSpPr>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xmlns="">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xmlns="">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xmlns="">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xmlns="">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spTree>
    <p:extLst>
      <p:ext uri="{BB962C8B-B14F-4D97-AF65-F5344CB8AC3E}">
        <p14:creationId xmlns:p14="http://schemas.microsoft.com/office/powerpoint/2010/main" val="97857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EAB4C-E2A5-44B7-B2DD-AC1E688E989C}"/>
              </a:ext>
            </a:extLst>
          </p:cNvPr>
          <p:cNvSpPr>
            <a:spLocks noGrp="1"/>
          </p:cNvSpPr>
          <p:nvPr>
            <p:ph type="title"/>
          </p:nvPr>
        </p:nvSpPr>
        <p:spPr/>
        <p:txBody>
          <a:bodyPr/>
          <a:lstStyle/>
          <a:p>
            <a:r>
              <a:rPr lang="en-US" dirty="0"/>
              <a:t>Muddiest Points (Threads)</a:t>
            </a:r>
          </a:p>
        </p:txBody>
      </p:sp>
      <p:sp>
        <p:nvSpPr>
          <p:cNvPr id="3" name="Content Placeholder 2">
            <a:extLst>
              <a:ext uri="{FF2B5EF4-FFF2-40B4-BE49-F238E27FC236}">
                <a16:creationId xmlns:a16="http://schemas.microsoft.com/office/drawing/2014/main" id="{0C1DED7C-9EC9-4AD5-AF6E-18D4CA1E848B}"/>
              </a:ext>
            </a:extLst>
          </p:cNvPr>
          <p:cNvSpPr>
            <a:spLocks noGrp="1"/>
          </p:cNvSpPr>
          <p:nvPr>
            <p:ph idx="1"/>
          </p:nvPr>
        </p:nvSpPr>
        <p:spPr/>
        <p:txBody>
          <a:bodyPr/>
          <a:lstStyle/>
          <a:p>
            <a:pPr algn="l"/>
            <a:r>
              <a:rPr lang="en-US" b="0" i="0" dirty="0">
                <a:solidFill>
                  <a:srgbClr val="38556A"/>
                </a:solidFill>
                <a:effectLst/>
                <a:latin typeface="Source Sans Pro" panose="020B0503030403020204" pitchFamily="34" charset="0"/>
              </a:rPr>
              <a:t>Similarities and differences between forks and threads</a:t>
            </a:r>
          </a:p>
          <a:p>
            <a:pPr algn="l"/>
            <a:r>
              <a:rPr lang="en-US" b="0" i="0" dirty="0">
                <a:solidFill>
                  <a:srgbClr val="38556A"/>
                </a:solidFill>
                <a:effectLst/>
                <a:latin typeface="Source Sans Pro" panose="020B0503030403020204" pitchFamily="34" charset="0"/>
              </a:rPr>
              <a:t>The difference between processes and threads in how they're handled by the operating system. Are threads and processes treated the same by the OS beyond the threads sharing memory? Do threads go through the same states and transitions as processes?</a:t>
            </a:r>
            <a:endParaRPr lang="en-US" dirty="0"/>
          </a:p>
        </p:txBody>
      </p:sp>
      <p:sp>
        <p:nvSpPr>
          <p:cNvPr id="4" name="Footer Placeholder 3">
            <a:extLst>
              <a:ext uri="{FF2B5EF4-FFF2-40B4-BE49-F238E27FC236}">
                <a16:creationId xmlns:a16="http://schemas.microsoft.com/office/drawing/2014/main" id="{5934BAA8-05AF-456E-B25E-C552577CC01C}"/>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99807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C1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a:t>
              </a:r>
              <a:r>
                <a:rPr lang="en-US" sz="3200" dirty="0">
                  <a:latin typeface="Arial" charset="0"/>
                  <a:cs typeface="Arial" charset="0"/>
                </a:rPr>
                <a:t>2</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xmlns="">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xmlns="">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xmlns="">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xmlns="">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xmlns="">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xmlns="">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xmlns="">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7841720" y="6120370"/>
            <a:ext cx="846720" cy="835200"/>
            <a:chOff x="7841720" y="6120370"/>
            <a:chExt cx="846720" cy="835200"/>
          </a:xfrm>
        </p:grpSpPr>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xmlns="">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xmlns="">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xmlns="">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xmlns="">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47" name="Group 46">
            <a:extLst>
              <a:ext uri="{FF2B5EF4-FFF2-40B4-BE49-F238E27FC236}">
                <a16:creationId xmlns:a16="http://schemas.microsoft.com/office/drawing/2014/main" id="{41F45472-F105-47B1-8F18-12CDF71A3116}"/>
              </a:ext>
            </a:extLst>
          </p:cNvPr>
          <p:cNvGrpSpPr/>
          <p:nvPr/>
        </p:nvGrpSpPr>
        <p:grpSpPr>
          <a:xfrm>
            <a:off x="8604560" y="6077170"/>
            <a:ext cx="1194840" cy="727920"/>
            <a:chOff x="8604560" y="6077170"/>
            <a:chExt cx="1194840" cy="72792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B7DAE8D6-3127-45BC-A8E6-12AE36FA4203}"/>
                    </a:ext>
                  </a:extLst>
                </p14:cNvPr>
                <p14:cNvContentPartPr/>
                <p14:nvPr/>
              </p14:nvContentPartPr>
              <p14:xfrm>
                <a:off x="8604560" y="6418090"/>
                <a:ext cx="353520" cy="251280"/>
              </p14:xfrm>
            </p:contentPart>
          </mc:Choice>
          <mc:Fallback xmlns="">
            <p:pic>
              <p:nvPicPr>
                <p:cNvPr id="42" name="Ink 41">
                  <a:extLst>
                    <a:ext uri="{FF2B5EF4-FFF2-40B4-BE49-F238E27FC236}">
                      <a16:creationId xmlns:a16="http://schemas.microsoft.com/office/drawing/2014/main" id="{B7DAE8D6-3127-45BC-A8E6-12AE36FA4203}"/>
                    </a:ext>
                  </a:extLst>
                </p:cNvPr>
                <p:cNvPicPr/>
                <p:nvPr/>
              </p:nvPicPr>
              <p:blipFill>
                <a:blip r:embed="rId29"/>
                <a:stretch>
                  <a:fillRect/>
                </a:stretch>
              </p:blipFill>
              <p:spPr>
                <a:xfrm>
                  <a:off x="8586560" y="6400090"/>
                  <a:ext cx="38916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946C2C60-C5EC-4C43-8F22-8D300F2295DA}"/>
                    </a:ext>
                  </a:extLst>
                </p14:cNvPr>
                <p14:cNvContentPartPr/>
                <p14:nvPr/>
              </p14:nvContentPartPr>
              <p14:xfrm>
                <a:off x="9133040" y="6107050"/>
                <a:ext cx="554400" cy="698040"/>
              </p14:xfrm>
            </p:contentPart>
          </mc:Choice>
          <mc:Fallback xmlns="">
            <p:pic>
              <p:nvPicPr>
                <p:cNvPr id="43" name="Ink 42">
                  <a:extLst>
                    <a:ext uri="{FF2B5EF4-FFF2-40B4-BE49-F238E27FC236}">
                      <a16:creationId xmlns:a16="http://schemas.microsoft.com/office/drawing/2014/main" id="{946C2C60-C5EC-4C43-8F22-8D300F2295DA}"/>
                    </a:ext>
                  </a:extLst>
                </p:cNvPr>
                <p:cNvPicPr/>
                <p:nvPr/>
              </p:nvPicPr>
              <p:blipFill>
                <a:blip r:embed="rId31"/>
                <a:stretch>
                  <a:fillRect/>
                </a:stretch>
              </p:blipFill>
              <p:spPr>
                <a:xfrm>
                  <a:off x="9115400" y="6089410"/>
                  <a:ext cx="590040" cy="733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C01AC97D-349A-4EAA-AB28-C297C7EE0B0E}"/>
                    </a:ext>
                  </a:extLst>
                </p14:cNvPr>
                <p14:cNvContentPartPr/>
                <p14:nvPr/>
              </p14:nvContentPartPr>
              <p14:xfrm>
                <a:off x="9211160" y="6077170"/>
                <a:ext cx="588240" cy="718560"/>
              </p14:xfrm>
            </p:contentPart>
          </mc:Choice>
          <mc:Fallback xmlns="">
            <p:pic>
              <p:nvPicPr>
                <p:cNvPr id="44" name="Ink 43">
                  <a:extLst>
                    <a:ext uri="{FF2B5EF4-FFF2-40B4-BE49-F238E27FC236}">
                      <a16:creationId xmlns:a16="http://schemas.microsoft.com/office/drawing/2014/main" id="{C01AC97D-349A-4EAA-AB28-C297C7EE0B0E}"/>
                    </a:ext>
                  </a:extLst>
                </p:cNvPr>
                <p:cNvPicPr/>
                <p:nvPr/>
              </p:nvPicPr>
              <p:blipFill>
                <a:blip r:embed="rId33"/>
                <a:stretch>
                  <a:fillRect/>
                </a:stretch>
              </p:blipFill>
              <p:spPr>
                <a:xfrm>
                  <a:off x="9193160" y="6059530"/>
                  <a:ext cx="623880" cy="754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4">
                  <a:extLst>
                    <a:ext uri="{FF2B5EF4-FFF2-40B4-BE49-F238E27FC236}">
                      <a16:creationId xmlns:a16="http://schemas.microsoft.com/office/drawing/2014/main" id="{F5AA28CB-2777-4C41-9A7C-218D9E5A7375}"/>
                    </a:ext>
                  </a:extLst>
                </p14:cNvPr>
                <p14:cNvContentPartPr/>
                <p14:nvPr/>
              </p14:nvContentPartPr>
              <p14:xfrm>
                <a:off x="9347240" y="6317290"/>
                <a:ext cx="138600" cy="225000"/>
              </p14:xfrm>
            </p:contentPart>
          </mc:Choice>
          <mc:Fallback xmlns="">
            <p:pic>
              <p:nvPicPr>
                <p:cNvPr id="45" name="Ink 44">
                  <a:extLst>
                    <a:ext uri="{FF2B5EF4-FFF2-40B4-BE49-F238E27FC236}">
                      <a16:creationId xmlns:a16="http://schemas.microsoft.com/office/drawing/2014/main" id="{F5AA28CB-2777-4C41-9A7C-218D9E5A7375}"/>
                    </a:ext>
                  </a:extLst>
                </p:cNvPr>
                <p:cNvPicPr/>
                <p:nvPr/>
              </p:nvPicPr>
              <p:blipFill>
                <a:blip r:embed="rId35"/>
                <a:stretch>
                  <a:fillRect/>
                </a:stretch>
              </p:blipFill>
              <p:spPr>
                <a:xfrm>
                  <a:off x="9329240" y="6299650"/>
                  <a:ext cx="1742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6" name="Ink 45">
                  <a:extLst>
                    <a:ext uri="{FF2B5EF4-FFF2-40B4-BE49-F238E27FC236}">
                      <a16:creationId xmlns:a16="http://schemas.microsoft.com/office/drawing/2014/main" id="{CB35EB7E-C573-4B6A-9BE0-F3F2F94CAF17}"/>
                    </a:ext>
                  </a:extLst>
                </p14:cNvPr>
                <p14:cNvContentPartPr/>
                <p14:nvPr/>
              </p14:nvContentPartPr>
              <p14:xfrm>
                <a:off x="9563960" y="6485770"/>
                <a:ext cx="29160" cy="213480"/>
              </p14:xfrm>
            </p:contentPart>
          </mc:Choice>
          <mc:Fallback xmlns="">
            <p:pic>
              <p:nvPicPr>
                <p:cNvPr id="46" name="Ink 45">
                  <a:extLst>
                    <a:ext uri="{FF2B5EF4-FFF2-40B4-BE49-F238E27FC236}">
                      <a16:creationId xmlns:a16="http://schemas.microsoft.com/office/drawing/2014/main" id="{CB35EB7E-C573-4B6A-9BE0-F3F2F94CAF17}"/>
                    </a:ext>
                  </a:extLst>
                </p:cNvPr>
                <p:cNvPicPr/>
                <p:nvPr/>
              </p:nvPicPr>
              <p:blipFill>
                <a:blip r:embed="rId37"/>
                <a:stretch>
                  <a:fillRect/>
                </a:stretch>
              </p:blipFill>
              <p:spPr>
                <a:xfrm>
                  <a:off x="9546320" y="6468130"/>
                  <a:ext cx="64800" cy="249120"/>
                </a:xfrm>
                <a:prstGeom prst="rect">
                  <a:avLst/>
                </a:prstGeom>
              </p:spPr>
            </p:pic>
          </mc:Fallback>
        </mc:AlternateContent>
      </p:grpSp>
    </p:spTree>
    <p:extLst>
      <p:ext uri="{BB962C8B-B14F-4D97-AF65-F5344CB8AC3E}">
        <p14:creationId xmlns:p14="http://schemas.microsoft.com/office/powerpoint/2010/main" val="29614812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C2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a:t>
              </a:r>
              <a:r>
                <a:rPr lang="en-US" sz="3200" dirty="0">
                  <a:latin typeface="Arial" charset="0"/>
                  <a:cs typeface="Arial" charset="0"/>
                </a:rPr>
                <a:t>2</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xmlns="">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xmlns="">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xmlns="">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xmlns="">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xmlns="">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xmlns="">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xmlns="">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7841720" y="6120370"/>
            <a:ext cx="846720" cy="835200"/>
            <a:chOff x="7841720" y="6120370"/>
            <a:chExt cx="846720" cy="835200"/>
          </a:xfrm>
        </p:grpSpPr>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xmlns="">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xmlns="">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xmlns="">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xmlns="">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47" name="Group 46">
            <a:extLst>
              <a:ext uri="{FF2B5EF4-FFF2-40B4-BE49-F238E27FC236}">
                <a16:creationId xmlns:a16="http://schemas.microsoft.com/office/drawing/2014/main" id="{E68035FF-75E6-480E-A82A-51D511963A8D}"/>
              </a:ext>
            </a:extLst>
          </p:cNvPr>
          <p:cNvGrpSpPr/>
          <p:nvPr/>
        </p:nvGrpSpPr>
        <p:grpSpPr>
          <a:xfrm>
            <a:off x="8677280" y="6140530"/>
            <a:ext cx="1036440" cy="605520"/>
            <a:chOff x="8677280" y="6140530"/>
            <a:chExt cx="1036440" cy="60552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B7AE02D9-8076-4B8B-9D66-3CA12823467D}"/>
                    </a:ext>
                  </a:extLst>
                </p14:cNvPr>
                <p14:cNvContentPartPr/>
                <p14:nvPr/>
              </p14:nvContentPartPr>
              <p14:xfrm>
                <a:off x="8677280" y="6411970"/>
                <a:ext cx="345240" cy="230040"/>
              </p14:xfrm>
            </p:contentPart>
          </mc:Choice>
          <mc:Fallback xmlns="">
            <p:pic>
              <p:nvPicPr>
                <p:cNvPr id="42" name="Ink 41">
                  <a:extLst>
                    <a:ext uri="{FF2B5EF4-FFF2-40B4-BE49-F238E27FC236}">
                      <a16:creationId xmlns:a16="http://schemas.microsoft.com/office/drawing/2014/main" id="{B7AE02D9-8076-4B8B-9D66-3CA12823467D}"/>
                    </a:ext>
                  </a:extLst>
                </p:cNvPr>
                <p:cNvPicPr/>
                <p:nvPr/>
              </p:nvPicPr>
              <p:blipFill>
                <a:blip r:embed="rId29"/>
                <a:stretch>
                  <a:fillRect/>
                </a:stretch>
              </p:blipFill>
              <p:spPr>
                <a:xfrm>
                  <a:off x="8659640" y="6393970"/>
                  <a:ext cx="3808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71407D28-1CC0-4E56-AE16-7B1AF54F2723}"/>
                    </a:ext>
                  </a:extLst>
                </p14:cNvPr>
                <p14:cNvContentPartPr/>
                <p14:nvPr/>
              </p14:nvContentPartPr>
              <p14:xfrm>
                <a:off x="9048080" y="6160330"/>
                <a:ext cx="541080" cy="560520"/>
              </p14:xfrm>
            </p:contentPart>
          </mc:Choice>
          <mc:Fallback xmlns="">
            <p:pic>
              <p:nvPicPr>
                <p:cNvPr id="43" name="Ink 42">
                  <a:extLst>
                    <a:ext uri="{FF2B5EF4-FFF2-40B4-BE49-F238E27FC236}">
                      <a16:creationId xmlns:a16="http://schemas.microsoft.com/office/drawing/2014/main" id="{71407D28-1CC0-4E56-AE16-7B1AF54F2723}"/>
                    </a:ext>
                  </a:extLst>
                </p:cNvPr>
                <p:cNvPicPr/>
                <p:nvPr/>
              </p:nvPicPr>
              <p:blipFill>
                <a:blip r:embed="rId31"/>
                <a:stretch>
                  <a:fillRect/>
                </a:stretch>
              </p:blipFill>
              <p:spPr>
                <a:xfrm>
                  <a:off x="9030440" y="6142690"/>
                  <a:ext cx="576720" cy="596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7B653787-D3DF-4B37-B0B2-F48F82DE4EA9}"/>
                    </a:ext>
                  </a:extLst>
                </p14:cNvPr>
                <p14:cNvContentPartPr/>
                <p14:nvPr/>
              </p14:nvContentPartPr>
              <p14:xfrm>
                <a:off x="9169400" y="6140530"/>
                <a:ext cx="544320" cy="605520"/>
              </p14:xfrm>
            </p:contentPart>
          </mc:Choice>
          <mc:Fallback xmlns="">
            <p:pic>
              <p:nvPicPr>
                <p:cNvPr id="44" name="Ink 43">
                  <a:extLst>
                    <a:ext uri="{FF2B5EF4-FFF2-40B4-BE49-F238E27FC236}">
                      <a16:creationId xmlns:a16="http://schemas.microsoft.com/office/drawing/2014/main" id="{7B653787-D3DF-4B37-B0B2-F48F82DE4EA9}"/>
                    </a:ext>
                  </a:extLst>
                </p:cNvPr>
                <p:cNvPicPr/>
                <p:nvPr/>
              </p:nvPicPr>
              <p:blipFill>
                <a:blip r:embed="rId33"/>
                <a:stretch>
                  <a:fillRect/>
                </a:stretch>
              </p:blipFill>
              <p:spPr>
                <a:xfrm>
                  <a:off x="9151760" y="6122530"/>
                  <a:ext cx="579960" cy="641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4">
                  <a:extLst>
                    <a:ext uri="{FF2B5EF4-FFF2-40B4-BE49-F238E27FC236}">
                      <a16:creationId xmlns:a16="http://schemas.microsoft.com/office/drawing/2014/main" id="{AC5D8791-4EB4-4E6E-850E-8B35B86681A5}"/>
                    </a:ext>
                  </a:extLst>
                </p14:cNvPr>
                <p14:cNvContentPartPr/>
                <p14:nvPr/>
              </p14:nvContentPartPr>
              <p14:xfrm>
                <a:off x="9246080" y="6326290"/>
                <a:ext cx="106560" cy="188640"/>
              </p14:xfrm>
            </p:contentPart>
          </mc:Choice>
          <mc:Fallback xmlns="">
            <p:pic>
              <p:nvPicPr>
                <p:cNvPr id="45" name="Ink 44">
                  <a:extLst>
                    <a:ext uri="{FF2B5EF4-FFF2-40B4-BE49-F238E27FC236}">
                      <a16:creationId xmlns:a16="http://schemas.microsoft.com/office/drawing/2014/main" id="{AC5D8791-4EB4-4E6E-850E-8B35B86681A5}"/>
                    </a:ext>
                  </a:extLst>
                </p:cNvPr>
                <p:cNvPicPr/>
                <p:nvPr/>
              </p:nvPicPr>
              <p:blipFill>
                <a:blip r:embed="rId35"/>
                <a:stretch>
                  <a:fillRect/>
                </a:stretch>
              </p:blipFill>
              <p:spPr>
                <a:xfrm>
                  <a:off x="9228440" y="6308290"/>
                  <a:ext cx="1422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6" name="Ink 45">
                  <a:extLst>
                    <a:ext uri="{FF2B5EF4-FFF2-40B4-BE49-F238E27FC236}">
                      <a16:creationId xmlns:a16="http://schemas.microsoft.com/office/drawing/2014/main" id="{46EB7F2E-1A02-4ADE-BC5C-D7D7412B03E4}"/>
                    </a:ext>
                  </a:extLst>
                </p14:cNvPr>
                <p14:cNvContentPartPr/>
                <p14:nvPr/>
              </p14:nvContentPartPr>
              <p14:xfrm>
                <a:off x="9460280" y="6455170"/>
                <a:ext cx="28440" cy="212400"/>
              </p14:xfrm>
            </p:contentPart>
          </mc:Choice>
          <mc:Fallback xmlns="">
            <p:pic>
              <p:nvPicPr>
                <p:cNvPr id="46" name="Ink 45">
                  <a:extLst>
                    <a:ext uri="{FF2B5EF4-FFF2-40B4-BE49-F238E27FC236}">
                      <a16:creationId xmlns:a16="http://schemas.microsoft.com/office/drawing/2014/main" id="{46EB7F2E-1A02-4ADE-BC5C-D7D7412B03E4}"/>
                    </a:ext>
                  </a:extLst>
                </p:cNvPr>
                <p:cNvPicPr/>
                <p:nvPr/>
              </p:nvPicPr>
              <p:blipFill>
                <a:blip r:embed="rId37"/>
                <a:stretch>
                  <a:fillRect/>
                </a:stretch>
              </p:blipFill>
              <p:spPr>
                <a:xfrm>
                  <a:off x="9442640" y="6437170"/>
                  <a:ext cx="64080" cy="248040"/>
                </a:xfrm>
                <a:prstGeom prst="rect">
                  <a:avLst/>
                </a:prstGeom>
              </p:spPr>
            </p:pic>
          </mc:Fallback>
        </mc:AlternateContent>
      </p:grpSp>
    </p:spTree>
    <p:extLst>
      <p:ext uri="{BB962C8B-B14F-4D97-AF65-F5344CB8AC3E}">
        <p14:creationId xmlns:p14="http://schemas.microsoft.com/office/powerpoint/2010/main" val="2576970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C2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xmlns="">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xmlns="">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xmlns="">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xmlns="">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xmlns="">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xmlns="">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xmlns="">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xmlns="">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xmlns="">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xmlns="">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xmlns="">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xmlns="">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xmlns="">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xmlns="">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xmlns="">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xmlns="">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xmlns="">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xmlns="">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xmlns="">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xmlns="">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xmlns="">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xmlns="">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xmlns="">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spTree>
    <p:extLst>
      <p:ext uri="{BB962C8B-B14F-4D97-AF65-F5344CB8AC3E}">
        <p14:creationId xmlns:p14="http://schemas.microsoft.com/office/powerpoint/2010/main" val="27935548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2</a:t>
              </a: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xmlns="">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xmlns="">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xmlns="">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xmlns="">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xmlns="">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xmlns="">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xmlns="">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xmlns="">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xmlns="">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xmlns="">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xmlns="">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xmlns="">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xmlns="">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xmlns="">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xmlns="">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xmlns="">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xmlns="">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xmlns="">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xmlns="">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xmlns="">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xmlns="">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xmlns="">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xmlns="">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spTree>
    <p:extLst>
      <p:ext uri="{BB962C8B-B14F-4D97-AF65-F5344CB8AC3E}">
        <p14:creationId xmlns:p14="http://schemas.microsoft.com/office/powerpoint/2010/main" val="362199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1</a:t>
              </a: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xmlns="">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xmlns="">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xmlns="">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xmlns="">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xmlns="">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xmlns="">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xmlns="">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xmlns="">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xmlns="">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xmlns="">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xmlns="">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xmlns="">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xmlns="">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xmlns="">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xmlns="">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xmlns="">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xmlns="">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xmlns="">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xmlns="">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xmlns="">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xmlns="">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xmlns="">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xmlns="">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spTree>
    <p:extLst>
      <p:ext uri="{BB962C8B-B14F-4D97-AF65-F5344CB8AC3E}">
        <p14:creationId xmlns:p14="http://schemas.microsoft.com/office/powerpoint/2010/main" val="30972333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arrives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xmlns="">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xmlns="">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xmlns="">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xmlns="">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xmlns="">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xmlns="">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xmlns="">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xmlns="">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xmlns="">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xmlns="">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xmlns="">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xmlns="">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xmlns="">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xmlns="">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xmlns="">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xmlns="">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xmlns="">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xmlns="">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xmlns="">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xmlns="">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xmlns="">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xmlns="">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xmlns="">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grpSp>
        <p:nvGrpSpPr>
          <p:cNvPr id="40" name="Group 39">
            <a:extLst>
              <a:ext uri="{FF2B5EF4-FFF2-40B4-BE49-F238E27FC236}">
                <a16:creationId xmlns:a16="http://schemas.microsoft.com/office/drawing/2014/main" id="{006616DA-AD1E-43C9-B047-C63BAC7A7F97}"/>
              </a:ext>
            </a:extLst>
          </p:cNvPr>
          <p:cNvGrpSpPr/>
          <p:nvPr/>
        </p:nvGrpSpPr>
        <p:grpSpPr>
          <a:xfrm>
            <a:off x="2075240" y="2557090"/>
            <a:ext cx="1014120" cy="343800"/>
            <a:chOff x="2075240" y="2557090"/>
            <a:chExt cx="1014120" cy="343800"/>
          </a:xfrm>
        </p:grpSpPr>
        <mc:AlternateContent xmlns:mc="http://schemas.openxmlformats.org/markup-compatibility/2006" xmlns:p14="http://schemas.microsoft.com/office/powerpoint/2010/main">
          <mc:Choice Requires="p14">
            <p:contentPart p14:bwMode="auto" r:id="rId52">
              <p14:nvContentPartPr>
                <p14:cNvPr id="29" name="Ink 28">
                  <a:extLst>
                    <a:ext uri="{FF2B5EF4-FFF2-40B4-BE49-F238E27FC236}">
                      <a16:creationId xmlns:a16="http://schemas.microsoft.com/office/drawing/2014/main" id="{490373A6-05BB-4CFC-BC2B-9325BD29202D}"/>
                    </a:ext>
                  </a:extLst>
                </p14:cNvPr>
                <p14:cNvContentPartPr/>
                <p14:nvPr/>
              </p14:nvContentPartPr>
              <p14:xfrm>
                <a:off x="2075240" y="2631610"/>
                <a:ext cx="701280" cy="137160"/>
              </p14:xfrm>
            </p:contentPart>
          </mc:Choice>
          <mc:Fallback xmlns="">
            <p:pic>
              <p:nvPicPr>
                <p:cNvPr id="29" name="Ink 28">
                  <a:extLst>
                    <a:ext uri="{FF2B5EF4-FFF2-40B4-BE49-F238E27FC236}">
                      <a16:creationId xmlns:a16="http://schemas.microsoft.com/office/drawing/2014/main" id="{490373A6-05BB-4CFC-BC2B-9325BD29202D}"/>
                    </a:ext>
                  </a:extLst>
                </p:cNvPr>
                <p:cNvPicPr/>
                <p:nvPr/>
              </p:nvPicPr>
              <p:blipFill>
                <a:blip r:embed="rId53"/>
                <a:stretch>
                  <a:fillRect/>
                </a:stretch>
              </p:blipFill>
              <p:spPr>
                <a:xfrm>
                  <a:off x="2057240" y="2613610"/>
                  <a:ext cx="7369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8F3E1A93-988D-472C-A09A-2F6A935EE942}"/>
                    </a:ext>
                  </a:extLst>
                </p14:cNvPr>
                <p14:cNvContentPartPr/>
                <p14:nvPr/>
              </p14:nvContentPartPr>
              <p14:xfrm>
                <a:off x="2829080" y="2601370"/>
                <a:ext cx="39960" cy="237960"/>
              </p14:xfrm>
            </p:contentPart>
          </mc:Choice>
          <mc:Fallback xmlns="">
            <p:pic>
              <p:nvPicPr>
                <p:cNvPr id="34" name="Ink 33">
                  <a:extLst>
                    <a:ext uri="{FF2B5EF4-FFF2-40B4-BE49-F238E27FC236}">
                      <a16:creationId xmlns:a16="http://schemas.microsoft.com/office/drawing/2014/main" id="{8F3E1A93-988D-472C-A09A-2F6A935EE942}"/>
                    </a:ext>
                  </a:extLst>
                </p:cNvPr>
                <p:cNvPicPr/>
                <p:nvPr/>
              </p:nvPicPr>
              <p:blipFill>
                <a:blip r:embed="rId55"/>
                <a:stretch>
                  <a:fillRect/>
                </a:stretch>
              </p:blipFill>
              <p:spPr>
                <a:xfrm>
                  <a:off x="2811080" y="2583370"/>
                  <a:ext cx="756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E1AFCAC9-BE68-4445-8890-0BCE177C854D}"/>
                    </a:ext>
                  </a:extLst>
                </p14:cNvPr>
                <p14:cNvContentPartPr/>
                <p14:nvPr/>
              </p14:nvContentPartPr>
              <p14:xfrm>
                <a:off x="2835560" y="2557090"/>
                <a:ext cx="140040" cy="134280"/>
              </p14:xfrm>
            </p:contentPart>
          </mc:Choice>
          <mc:Fallback xmlns="">
            <p:pic>
              <p:nvPicPr>
                <p:cNvPr id="38" name="Ink 37">
                  <a:extLst>
                    <a:ext uri="{FF2B5EF4-FFF2-40B4-BE49-F238E27FC236}">
                      <a16:creationId xmlns:a16="http://schemas.microsoft.com/office/drawing/2014/main" id="{E1AFCAC9-BE68-4445-8890-0BCE177C854D}"/>
                    </a:ext>
                  </a:extLst>
                </p:cNvPr>
                <p:cNvPicPr/>
                <p:nvPr/>
              </p:nvPicPr>
              <p:blipFill>
                <a:blip r:embed="rId57"/>
                <a:stretch>
                  <a:fillRect/>
                </a:stretch>
              </p:blipFill>
              <p:spPr>
                <a:xfrm>
                  <a:off x="2817920" y="2539450"/>
                  <a:ext cx="1756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16B66771-ED52-49E7-9A1A-D4B2C95CC399}"/>
                    </a:ext>
                  </a:extLst>
                </p14:cNvPr>
                <p14:cNvContentPartPr/>
                <p14:nvPr/>
              </p14:nvContentPartPr>
              <p14:xfrm>
                <a:off x="2960480" y="2784610"/>
                <a:ext cx="128880" cy="116280"/>
              </p14:xfrm>
            </p:contentPart>
          </mc:Choice>
          <mc:Fallback xmlns="">
            <p:pic>
              <p:nvPicPr>
                <p:cNvPr id="39" name="Ink 38">
                  <a:extLst>
                    <a:ext uri="{FF2B5EF4-FFF2-40B4-BE49-F238E27FC236}">
                      <a16:creationId xmlns:a16="http://schemas.microsoft.com/office/drawing/2014/main" id="{16B66771-ED52-49E7-9A1A-D4B2C95CC399}"/>
                    </a:ext>
                  </a:extLst>
                </p:cNvPr>
                <p:cNvPicPr/>
                <p:nvPr/>
              </p:nvPicPr>
              <p:blipFill>
                <a:blip r:embed="rId59"/>
                <a:stretch>
                  <a:fillRect/>
                </a:stretch>
              </p:blipFill>
              <p:spPr>
                <a:xfrm>
                  <a:off x="2942840" y="2766610"/>
                  <a:ext cx="164520" cy="15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9B246FF1-CA6B-4260-BE54-D73E1951E059}"/>
                  </a:ext>
                </a:extLst>
              </p14:cNvPr>
              <p14:cNvContentPartPr/>
              <p14:nvPr/>
            </p14:nvContentPartPr>
            <p14:xfrm>
              <a:off x="1942040" y="4914370"/>
              <a:ext cx="552240" cy="192960"/>
            </p14:xfrm>
          </p:contentPart>
        </mc:Choice>
        <mc:Fallback xmlns="">
          <p:pic>
            <p:nvPicPr>
              <p:cNvPr id="41" name="Ink 40">
                <a:extLst>
                  <a:ext uri="{FF2B5EF4-FFF2-40B4-BE49-F238E27FC236}">
                    <a16:creationId xmlns:a16="http://schemas.microsoft.com/office/drawing/2014/main" id="{9B246FF1-CA6B-4260-BE54-D73E1951E059}"/>
                  </a:ext>
                </a:extLst>
              </p:cNvPr>
              <p:cNvPicPr/>
              <p:nvPr/>
            </p:nvPicPr>
            <p:blipFill>
              <a:blip r:embed="rId61"/>
              <a:stretch>
                <a:fillRect/>
              </a:stretch>
            </p:blipFill>
            <p:spPr>
              <a:xfrm>
                <a:off x="1924040" y="4896370"/>
                <a:ext cx="587880" cy="228600"/>
              </a:xfrm>
              <a:prstGeom prst="rect">
                <a:avLst/>
              </a:prstGeom>
            </p:spPr>
          </p:pic>
        </mc:Fallback>
      </mc:AlternateContent>
      <p:grpSp>
        <p:nvGrpSpPr>
          <p:cNvPr id="62" name="Group 61">
            <a:extLst>
              <a:ext uri="{FF2B5EF4-FFF2-40B4-BE49-F238E27FC236}">
                <a16:creationId xmlns:a16="http://schemas.microsoft.com/office/drawing/2014/main" id="{2F9826B9-6B41-4D73-A967-65C8519EFD2F}"/>
              </a:ext>
            </a:extLst>
          </p:cNvPr>
          <p:cNvGrpSpPr/>
          <p:nvPr/>
        </p:nvGrpSpPr>
        <p:grpSpPr>
          <a:xfrm>
            <a:off x="2779040" y="4783330"/>
            <a:ext cx="1179000" cy="439560"/>
            <a:chOff x="2779040" y="4783330"/>
            <a:chExt cx="1179000" cy="439560"/>
          </a:xfrm>
        </p:grpSpPr>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5C472197-85B1-4598-B45E-B4B6D38D279B}"/>
                    </a:ext>
                  </a:extLst>
                </p14:cNvPr>
                <p14:cNvContentPartPr/>
                <p14:nvPr/>
              </p14:nvContentPartPr>
              <p14:xfrm>
                <a:off x="2779040" y="4783330"/>
                <a:ext cx="163800" cy="184320"/>
              </p14:xfrm>
            </p:contentPart>
          </mc:Choice>
          <mc:Fallback xmlns="">
            <p:pic>
              <p:nvPicPr>
                <p:cNvPr id="45" name="Ink 44">
                  <a:extLst>
                    <a:ext uri="{FF2B5EF4-FFF2-40B4-BE49-F238E27FC236}">
                      <a16:creationId xmlns:a16="http://schemas.microsoft.com/office/drawing/2014/main" id="{5C472197-85B1-4598-B45E-B4B6D38D279B}"/>
                    </a:ext>
                  </a:extLst>
                </p:cNvPr>
                <p:cNvPicPr/>
                <p:nvPr/>
              </p:nvPicPr>
              <p:blipFill>
                <a:blip r:embed="rId63"/>
                <a:stretch>
                  <a:fillRect/>
                </a:stretch>
              </p:blipFill>
              <p:spPr>
                <a:xfrm>
                  <a:off x="2761400" y="4765330"/>
                  <a:ext cx="1994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3D82316E-1021-469A-96F3-F5E053D06D00}"/>
                    </a:ext>
                  </a:extLst>
                </p14:cNvPr>
                <p14:cNvContentPartPr/>
                <p14:nvPr/>
              </p14:nvContentPartPr>
              <p14:xfrm>
                <a:off x="2848160" y="4943170"/>
                <a:ext cx="110160" cy="81000"/>
              </p14:xfrm>
            </p:contentPart>
          </mc:Choice>
          <mc:Fallback xmlns="">
            <p:pic>
              <p:nvPicPr>
                <p:cNvPr id="56" name="Ink 55">
                  <a:extLst>
                    <a:ext uri="{FF2B5EF4-FFF2-40B4-BE49-F238E27FC236}">
                      <a16:creationId xmlns:a16="http://schemas.microsoft.com/office/drawing/2014/main" id="{3D82316E-1021-469A-96F3-F5E053D06D00}"/>
                    </a:ext>
                  </a:extLst>
                </p:cNvPr>
                <p:cNvPicPr/>
                <p:nvPr/>
              </p:nvPicPr>
              <p:blipFill>
                <a:blip r:embed="rId65"/>
                <a:stretch>
                  <a:fillRect/>
                </a:stretch>
              </p:blipFill>
              <p:spPr>
                <a:xfrm>
                  <a:off x="2830520" y="4925170"/>
                  <a:ext cx="1458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74C7F0DE-A26D-48B5-8934-315C1EDF7BE5}"/>
                    </a:ext>
                  </a:extLst>
                </p14:cNvPr>
                <p14:cNvContentPartPr/>
                <p14:nvPr/>
              </p14:nvContentPartPr>
              <p14:xfrm>
                <a:off x="2973440" y="5039290"/>
                <a:ext cx="99720" cy="126000"/>
              </p14:xfrm>
            </p:contentPart>
          </mc:Choice>
          <mc:Fallback xmlns="">
            <p:pic>
              <p:nvPicPr>
                <p:cNvPr id="57" name="Ink 56">
                  <a:extLst>
                    <a:ext uri="{FF2B5EF4-FFF2-40B4-BE49-F238E27FC236}">
                      <a16:creationId xmlns:a16="http://schemas.microsoft.com/office/drawing/2014/main" id="{74C7F0DE-A26D-48B5-8934-315C1EDF7BE5}"/>
                    </a:ext>
                  </a:extLst>
                </p:cNvPr>
                <p:cNvPicPr/>
                <p:nvPr/>
              </p:nvPicPr>
              <p:blipFill>
                <a:blip r:embed="rId67"/>
                <a:stretch>
                  <a:fillRect/>
                </a:stretch>
              </p:blipFill>
              <p:spPr>
                <a:xfrm>
                  <a:off x="2955440" y="5021650"/>
                  <a:ext cx="1353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FF145220-3C61-466F-877B-75ED138DA129}"/>
                    </a:ext>
                  </a:extLst>
                </p14:cNvPr>
                <p14:cNvContentPartPr/>
                <p14:nvPr/>
              </p14:nvContentPartPr>
              <p14:xfrm>
                <a:off x="3196280" y="4795210"/>
                <a:ext cx="76320" cy="187200"/>
              </p14:xfrm>
            </p:contentPart>
          </mc:Choice>
          <mc:Fallback xmlns="">
            <p:pic>
              <p:nvPicPr>
                <p:cNvPr id="58" name="Ink 57">
                  <a:extLst>
                    <a:ext uri="{FF2B5EF4-FFF2-40B4-BE49-F238E27FC236}">
                      <a16:creationId xmlns:a16="http://schemas.microsoft.com/office/drawing/2014/main" id="{FF145220-3C61-466F-877B-75ED138DA129}"/>
                    </a:ext>
                  </a:extLst>
                </p:cNvPr>
                <p:cNvPicPr/>
                <p:nvPr/>
              </p:nvPicPr>
              <p:blipFill>
                <a:blip r:embed="rId69"/>
                <a:stretch>
                  <a:fillRect/>
                </a:stretch>
              </p:blipFill>
              <p:spPr>
                <a:xfrm>
                  <a:off x="3178280" y="4777570"/>
                  <a:ext cx="111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9" name="Ink 58">
                  <a:extLst>
                    <a:ext uri="{FF2B5EF4-FFF2-40B4-BE49-F238E27FC236}">
                      <a16:creationId xmlns:a16="http://schemas.microsoft.com/office/drawing/2014/main" id="{EBB0CCAF-A46F-4185-9032-C8A2588B68A7}"/>
                    </a:ext>
                  </a:extLst>
                </p14:cNvPr>
                <p14:cNvContentPartPr/>
                <p14:nvPr/>
              </p14:nvContentPartPr>
              <p14:xfrm>
                <a:off x="3291680" y="4968370"/>
                <a:ext cx="35280" cy="135000"/>
              </p14:xfrm>
            </p:contentPart>
          </mc:Choice>
          <mc:Fallback xmlns="">
            <p:pic>
              <p:nvPicPr>
                <p:cNvPr id="59" name="Ink 58">
                  <a:extLst>
                    <a:ext uri="{FF2B5EF4-FFF2-40B4-BE49-F238E27FC236}">
                      <a16:creationId xmlns:a16="http://schemas.microsoft.com/office/drawing/2014/main" id="{EBB0CCAF-A46F-4185-9032-C8A2588B68A7}"/>
                    </a:ext>
                  </a:extLst>
                </p:cNvPr>
                <p:cNvPicPr/>
                <p:nvPr/>
              </p:nvPicPr>
              <p:blipFill>
                <a:blip r:embed="rId71"/>
                <a:stretch>
                  <a:fillRect/>
                </a:stretch>
              </p:blipFill>
              <p:spPr>
                <a:xfrm>
                  <a:off x="3273680" y="4950730"/>
                  <a:ext cx="709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 name="Ink 59">
                  <a:extLst>
                    <a:ext uri="{FF2B5EF4-FFF2-40B4-BE49-F238E27FC236}">
                      <a16:creationId xmlns:a16="http://schemas.microsoft.com/office/drawing/2014/main" id="{CF9FD3CA-4AB2-4EEA-BDC6-9D931995E82E}"/>
                    </a:ext>
                  </a:extLst>
                </p14:cNvPr>
                <p14:cNvContentPartPr/>
                <p14:nvPr/>
              </p14:nvContentPartPr>
              <p14:xfrm>
                <a:off x="3337040" y="5039290"/>
                <a:ext cx="108720" cy="183600"/>
              </p14:xfrm>
            </p:contentPart>
          </mc:Choice>
          <mc:Fallback xmlns="">
            <p:pic>
              <p:nvPicPr>
                <p:cNvPr id="60" name="Ink 59">
                  <a:extLst>
                    <a:ext uri="{FF2B5EF4-FFF2-40B4-BE49-F238E27FC236}">
                      <a16:creationId xmlns:a16="http://schemas.microsoft.com/office/drawing/2014/main" id="{CF9FD3CA-4AB2-4EEA-BDC6-9D931995E82E}"/>
                    </a:ext>
                  </a:extLst>
                </p:cNvPr>
                <p:cNvPicPr/>
                <p:nvPr/>
              </p:nvPicPr>
              <p:blipFill>
                <a:blip r:embed="rId73"/>
                <a:stretch>
                  <a:fillRect/>
                </a:stretch>
              </p:blipFill>
              <p:spPr>
                <a:xfrm>
                  <a:off x="3319400" y="5021650"/>
                  <a:ext cx="1443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1" name="Ink 60">
                  <a:extLst>
                    <a:ext uri="{FF2B5EF4-FFF2-40B4-BE49-F238E27FC236}">
                      <a16:creationId xmlns:a16="http://schemas.microsoft.com/office/drawing/2014/main" id="{F9F0C479-5F0F-497B-BD9F-1DB254DE2D12}"/>
                    </a:ext>
                  </a:extLst>
                </p14:cNvPr>
                <p14:cNvContentPartPr/>
                <p14:nvPr/>
              </p14:nvContentPartPr>
              <p14:xfrm>
                <a:off x="3494000" y="4816810"/>
                <a:ext cx="464040" cy="382320"/>
              </p14:xfrm>
            </p:contentPart>
          </mc:Choice>
          <mc:Fallback xmlns="">
            <p:pic>
              <p:nvPicPr>
                <p:cNvPr id="61" name="Ink 60">
                  <a:extLst>
                    <a:ext uri="{FF2B5EF4-FFF2-40B4-BE49-F238E27FC236}">
                      <a16:creationId xmlns:a16="http://schemas.microsoft.com/office/drawing/2014/main" id="{F9F0C479-5F0F-497B-BD9F-1DB254DE2D12}"/>
                    </a:ext>
                  </a:extLst>
                </p:cNvPr>
                <p:cNvPicPr/>
                <p:nvPr/>
              </p:nvPicPr>
              <p:blipFill>
                <a:blip r:embed="rId75"/>
                <a:stretch>
                  <a:fillRect/>
                </a:stretch>
              </p:blipFill>
              <p:spPr>
                <a:xfrm>
                  <a:off x="3476360" y="4799170"/>
                  <a:ext cx="499680" cy="417960"/>
                </a:xfrm>
                <a:prstGeom prst="rect">
                  <a:avLst/>
                </a:prstGeom>
              </p:spPr>
            </p:pic>
          </mc:Fallback>
        </mc:AlternateContent>
      </p:grpSp>
    </p:spTree>
    <p:extLst>
      <p:ext uri="{BB962C8B-B14F-4D97-AF65-F5344CB8AC3E}">
        <p14:creationId xmlns:p14="http://schemas.microsoft.com/office/powerpoint/2010/main" val="9695128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0</a:t>
              </a: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xmlns="">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xmlns="">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xmlns="">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xmlns="">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xmlns="">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xmlns="">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xmlns="">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xmlns="">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xmlns="">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xmlns="">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xmlns="">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xmlns="">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xmlns="">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xmlns="">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xmlns="">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xmlns="">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xmlns="">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xmlns="">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xmlns="">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xmlns="">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xmlns="">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xmlns="">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xmlns="">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grpSp>
        <p:nvGrpSpPr>
          <p:cNvPr id="40" name="Group 39">
            <a:extLst>
              <a:ext uri="{FF2B5EF4-FFF2-40B4-BE49-F238E27FC236}">
                <a16:creationId xmlns:a16="http://schemas.microsoft.com/office/drawing/2014/main" id="{006616DA-AD1E-43C9-B047-C63BAC7A7F97}"/>
              </a:ext>
            </a:extLst>
          </p:cNvPr>
          <p:cNvGrpSpPr/>
          <p:nvPr/>
        </p:nvGrpSpPr>
        <p:grpSpPr>
          <a:xfrm>
            <a:off x="2075240" y="2557090"/>
            <a:ext cx="1014120" cy="343800"/>
            <a:chOff x="2075240" y="2557090"/>
            <a:chExt cx="1014120" cy="343800"/>
          </a:xfrm>
        </p:grpSpPr>
        <mc:AlternateContent xmlns:mc="http://schemas.openxmlformats.org/markup-compatibility/2006" xmlns:p14="http://schemas.microsoft.com/office/powerpoint/2010/main">
          <mc:Choice Requires="p14">
            <p:contentPart p14:bwMode="auto" r:id="rId52">
              <p14:nvContentPartPr>
                <p14:cNvPr id="29" name="Ink 28">
                  <a:extLst>
                    <a:ext uri="{FF2B5EF4-FFF2-40B4-BE49-F238E27FC236}">
                      <a16:creationId xmlns:a16="http://schemas.microsoft.com/office/drawing/2014/main" id="{490373A6-05BB-4CFC-BC2B-9325BD29202D}"/>
                    </a:ext>
                  </a:extLst>
                </p14:cNvPr>
                <p14:cNvContentPartPr/>
                <p14:nvPr/>
              </p14:nvContentPartPr>
              <p14:xfrm>
                <a:off x="2075240" y="2631610"/>
                <a:ext cx="701280" cy="137160"/>
              </p14:xfrm>
            </p:contentPart>
          </mc:Choice>
          <mc:Fallback xmlns="">
            <p:pic>
              <p:nvPicPr>
                <p:cNvPr id="29" name="Ink 28">
                  <a:extLst>
                    <a:ext uri="{FF2B5EF4-FFF2-40B4-BE49-F238E27FC236}">
                      <a16:creationId xmlns:a16="http://schemas.microsoft.com/office/drawing/2014/main" id="{490373A6-05BB-4CFC-BC2B-9325BD29202D}"/>
                    </a:ext>
                  </a:extLst>
                </p:cNvPr>
                <p:cNvPicPr/>
                <p:nvPr/>
              </p:nvPicPr>
              <p:blipFill>
                <a:blip r:embed="rId53"/>
                <a:stretch>
                  <a:fillRect/>
                </a:stretch>
              </p:blipFill>
              <p:spPr>
                <a:xfrm>
                  <a:off x="2057240" y="2613610"/>
                  <a:ext cx="7369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8F3E1A93-988D-472C-A09A-2F6A935EE942}"/>
                    </a:ext>
                  </a:extLst>
                </p14:cNvPr>
                <p14:cNvContentPartPr/>
                <p14:nvPr/>
              </p14:nvContentPartPr>
              <p14:xfrm>
                <a:off x="2829080" y="2601370"/>
                <a:ext cx="39960" cy="237960"/>
              </p14:xfrm>
            </p:contentPart>
          </mc:Choice>
          <mc:Fallback xmlns="">
            <p:pic>
              <p:nvPicPr>
                <p:cNvPr id="34" name="Ink 33">
                  <a:extLst>
                    <a:ext uri="{FF2B5EF4-FFF2-40B4-BE49-F238E27FC236}">
                      <a16:creationId xmlns:a16="http://schemas.microsoft.com/office/drawing/2014/main" id="{8F3E1A93-988D-472C-A09A-2F6A935EE942}"/>
                    </a:ext>
                  </a:extLst>
                </p:cNvPr>
                <p:cNvPicPr/>
                <p:nvPr/>
              </p:nvPicPr>
              <p:blipFill>
                <a:blip r:embed="rId55"/>
                <a:stretch>
                  <a:fillRect/>
                </a:stretch>
              </p:blipFill>
              <p:spPr>
                <a:xfrm>
                  <a:off x="2811080" y="2583370"/>
                  <a:ext cx="756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E1AFCAC9-BE68-4445-8890-0BCE177C854D}"/>
                    </a:ext>
                  </a:extLst>
                </p14:cNvPr>
                <p14:cNvContentPartPr/>
                <p14:nvPr/>
              </p14:nvContentPartPr>
              <p14:xfrm>
                <a:off x="2835560" y="2557090"/>
                <a:ext cx="140040" cy="134280"/>
              </p14:xfrm>
            </p:contentPart>
          </mc:Choice>
          <mc:Fallback xmlns="">
            <p:pic>
              <p:nvPicPr>
                <p:cNvPr id="38" name="Ink 37">
                  <a:extLst>
                    <a:ext uri="{FF2B5EF4-FFF2-40B4-BE49-F238E27FC236}">
                      <a16:creationId xmlns:a16="http://schemas.microsoft.com/office/drawing/2014/main" id="{E1AFCAC9-BE68-4445-8890-0BCE177C854D}"/>
                    </a:ext>
                  </a:extLst>
                </p:cNvPr>
                <p:cNvPicPr/>
                <p:nvPr/>
              </p:nvPicPr>
              <p:blipFill>
                <a:blip r:embed="rId57"/>
                <a:stretch>
                  <a:fillRect/>
                </a:stretch>
              </p:blipFill>
              <p:spPr>
                <a:xfrm>
                  <a:off x="2817920" y="2539450"/>
                  <a:ext cx="1756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16B66771-ED52-49E7-9A1A-D4B2C95CC399}"/>
                    </a:ext>
                  </a:extLst>
                </p14:cNvPr>
                <p14:cNvContentPartPr/>
                <p14:nvPr/>
              </p14:nvContentPartPr>
              <p14:xfrm>
                <a:off x="2960480" y="2784610"/>
                <a:ext cx="128880" cy="116280"/>
              </p14:xfrm>
            </p:contentPart>
          </mc:Choice>
          <mc:Fallback xmlns="">
            <p:pic>
              <p:nvPicPr>
                <p:cNvPr id="39" name="Ink 38">
                  <a:extLst>
                    <a:ext uri="{FF2B5EF4-FFF2-40B4-BE49-F238E27FC236}">
                      <a16:creationId xmlns:a16="http://schemas.microsoft.com/office/drawing/2014/main" id="{16B66771-ED52-49E7-9A1A-D4B2C95CC399}"/>
                    </a:ext>
                  </a:extLst>
                </p:cNvPr>
                <p:cNvPicPr/>
                <p:nvPr/>
              </p:nvPicPr>
              <p:blipFill>
                <a:blip r:embed="rId59"/>
                <a:stretch>
                  <a:fillRect/>
                </a:stretch>
              </p:blipFill>
              <p:spPr>
                <a:xfrm>
                  <a:off x="2942840" y="2766610"/>
                  <a:ext cx="164520" cy="15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9B246FF1-CA6B-4260-BE54-D73E1951E059}"/>
                  </a:ext>
                </a:extLst>
              </p14:cNvPr>
              <p14:cNvContentPartPr/>
              <p14:nvPr/>
            </p14:nvContentPartPr>
            <p14:xfrm>
              <a:off x="1942040" y="4914370"/>
              <a:ext cx="552240" cy="192960"/>
            </p14:xfrm>
          </p:contentPart>
        </mc:Choice>
        <mc:Fallback xmlns="">
          <p:pic>
            <p:nvPicPr>
              <p:cNvPr id="41" name="Ink 40">
                <a:extLst>
                  <a:ext uri="{FF2B5EF4-FFF2-40B4-BE49-F238E27FC236}">
                    <a16:creationId xmlns:a16="http://schemas.microsoft.com/office/drawing/2014/main" id="{9B246FF1-CA6B-4260-BE54-D73E1951E059}"/>
                  </a:ext>
                </a:extLst>
              </p:cNvPr>
              <p:cNvPicPr/>
              <p:nvPr/>
            </p:nvPicPr>
            <p:blipFill>
              <a:blip r:embed="rId61"/>
              <a:stretch>
                <a:fillRect/>
              </a:stretch>
            </p:blipFill>
            <p:spPr>
              <a:xfrm>
                <a:off x="1924040" y="4896370"/>
                <a:ext cx="587880" cy="228600"/>
              </a:xfrm>
              <a:prstGeom prst="rect">
                <a:avLst/>
              </a:prstGeom>
            </p:spPr>
          </p:pic>
        </mc:Fallback>
      </mc:AlternateContent>
      <p:grpSp>
        <p:nvGrpSpPr>
          <p:cNvPr id="62" name="Group 61">
            <a:extLst>
              <a:ext uri="{FF2B5EF4-FFF2-40B4-BE49-F238E27FC236}">
                <a16:creationId xmlns:a16="http://schemas.microsoft.com/office/drawing/2014/main" id="{2F9826B9-6B41-4D73-A967-65C8519EFD2F}"/>
              </a:ext>
            </a:extLst>
          </p:cNvPr>
          <p:cNvGrpSpPr/>
          <p:nvPr/>
        </p:nvGrpSpPr>
        <p:grpSpPr>
          <a:xfrm>
            <a:off x="2779040" y="4783330"/>
            <a:ext cx="1179000" cy="439560"/>
            <a:chOff x="2779040" y="4783330"/>
            <a:chExt cx="1179000" cy="439560"/>
          </a:xfrm>
        </p:grpSpPr>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5C472197-85B1-4598-B45E-B4B6D38D279B}"/>
                    </a:ext>
                  </a:extLst>
                </p14:cNvPr>
                <p14:cNvContentPartPr/>
                <p14:nvPr/>
              </p14:nvContentPartPr>
              <p14:xfrm>
                <a:off x="2779040" y="4783330"/>
                <a:ext cx="163800" cy="184320"/>
              </p14:xfrm>
            </p:contentPart>
          </mc:Choice>
          <mc:Fallback xmlns="">
            <p:pic>
              <p:nvPicPr>
                <p:cNvPr id="45" name="Ink 44">
                  <a:extLst>
                    <a:ext uri="{FF2B5EF4-FFF2-40B4-BE49-F238E27FC236}">
                      <a16:creationId xmlns:a16="http://schemas.microsoft.com/office/drawing/2014/main" id="{5C472197-85B1-4598-B45E-B4B6D38D279B}"/>
                    </a:ext>
                  </a:extLst>
                </p:cNvPr>
                <p:cNvPicPr/>
                <p:nvPr/>
              </p:nvPicPr>
              <p:blipFill>
                <a:blip r:embed="rId63"/>
                <a:stretch>
                  <a:fillRect/>
                </a:stretch>
              </p:blipFill>
              <p:spPr>
                <a:xfrm>
                  <a:off x="2761400" y="4765330"/>
                  <a:ext cx="1994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3D82316E-1021-469A-96F3-F5E053D06D00}"/>
                    </a:ext>
                  </a:extLst>
                </p14:cNvPr>
                <p14:cNvContentPartPr/>
                <p14:nvPr/>
              </p14:nvContentPartPr>
              <p14:xfrm>
                <a:off x="2848160" y="4943170"/>
                <a:ext cx="110160" cy="81000"/>
              </p14:xfrm>
            </p:contentPart>
          </mc:Choice>
          <mc:Fallback xmlns="">
            <p:pic>
              <p:nvPicPr>
                <p:cNvPr id="56" name="Ink 55">
                  <a:extLst>
                    <a:ext uri="{FF2B5EF4-FFF2-40B4-BE49-F238E27FC236}">
                      <a16:creationId xmlns:a16="http://schemas.microsoft.com/office/drawing/2014/main" id="{3D82316E-1021-469A-96F3-F5E053D06D00}"/>
                    </a:ext>
                  </a:extLst>
                </p:cNvPr>
                <p:cNvPicPr/>
                <p:nvPr/>
              </p:nvPicPr>
              <p:blipFill>
                <a:blip r:embed="rId65"/>
                <a:stretch>
                  <a:fillRect/>
                </a:stretch>
              </p:blipFill>
              <p:spPr>
                <a:xfrm>
                  <a:off x="2830520" y="4925170"/>
                  <a:ext cx="1458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74C7F0DE-A26D-48B5-8934-315C1EDF7BE5}"/>
                    </a:ext>
                  </a:extLst>
                </p14:cNvPr>
                <p14:cNvContentPartPr/>
                <p14:nvPr/>
              </p14:nvContentPartPr>
              <p14:xfrm>
                <a:off x="2973440" y="5039290"/>
                <a:ext cx="99720" cy="126000"/>
              </p14:xfrm>
            </p:contentPart>
          </mc:Choice>
          <mc:Fallback xmlns="">
            <p:pic>
              <p:nvPicPr>
                <p:cNvPr id="57" name="Ink 56">
                  <a:extLst>
                    <a:ext uri="{FF2B5EF4-FFF2-40B4-BE49-F238E27FC236}">
                      <a16:creationId xmlns:a16="http://schemas.microsoft.com/office/drawing/2014/main" id="{74C7F0DE-A26D-48B5-8934-315C1EDF7BE5}"/>
                    </a:ext>
                  </a:extLst>
                </p:cNvPr>
                <p:cNvPicPr/>
                <p:nvPr/>
              </p:nvPicPr>
              <p:blipFill>
                <a:blip r:embed="rId67"/>
                <a:stretch>
                  <a:fillRect/>
                </a:stretch>
              </p:blipFill>
              <p:spPr>
                <a:xfrm>
                  <a:off x="2955440" y="5021650"/>
                  <a:ext cx="1353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FF145220-3C61-466F-877B-75ED138DA129}"/>
                    </a:ext>
                  </a:extLst>
                </p14:cNvPr>
                <p14:cNvContentPartPr/>
                <p14:nvPr/>
              </p14:nvContentPartPr>
              <p14:xfrm>
                <a:off x="3196280" y="4795210"/>
                <a:ext cx="76320" cy="187200"/>
              </p14:xfrm>
            </p:contentPart>
          </mc:Choice>
          <mc:Fallback xmlns="">
            <p:pic>
              <p:nvPicPr>
                <p:cNvPr id="58" name="Ink 57">
                  <a:extLst>
                    <a:ext uri="{FF2B5EF4-FFF2-40B4-BE49-F238E27FC236}">
                      <a16:creationId xmlns:a16="http://schemas.microsoft.com/office/drawing/2014/main" id="{FF145220-3C61-466F-877B-75ED138DA129}"/>
                    </a:ext>
                  </a:extLst>
                </p:cNvPr>
                <p:cNvPicPr/>
                <p:nvPr/>
              </p:nvPicPr>
              <p:blipFill>
                <a:blip r:embed="rId69"/>
                <a:stretch>
                  <a:fillRect/>
                </a:stretch>
              </p:blipFill>
              <p:spPr>
                <a:xfrm>
                  <a:off x="3178280" y="4777570"/>
                  <a:ext cx="111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9" name="Ink 58">
                  <a:extLst>
                    <a:ext uri="{FF2B5EF4-FFF2-40B4-BE49-F238E27FC236}">
                      <a16:creationId xmlns:a16="http://schemas.microsoft.com/office/drawing/2014/main" id="{EBB0CCAF-A46F-4185-9032-C8A2588B68A7}"/>
                    </a:ext>
                  </a:extLst>
                </p14:cNvPr>
                <p14:cNvContentPartPr/>
                <p14:nvPr/>
              </p14:nvContentPartPr>
              <p14:xfrm>
                <a:off x="3291680" y="4968370"/>
                <a:ext cx="35280" cy="135000"/>
              </p14:xfrm>
            </p:contentPart>
          </mc:Choice>
          <mc:Fallback xmlns="">
            <p:pic>
              <p:nvPicPr>
                <p:cNvPr id="59" name="Ink 58">
                  <a:extLst>
                    <a:ext uri="{FF2B5EF4-FFF2-40B4-BE49-F238E27FC236}">
                      <a16:creationId xmlns:a16="http://schemas.microsoft.com/office/drawing/2014/main" id="{EBB0CCAF-A46F-4185-9032-C8A2588B68A7}"/>
                    </a:ext>
                  </a:extLst>
                </p:cNvPr>
                <p:cNvPicPr/>
                <p:nvPr/>
              </p:nvPicPr>
              <p:blipFill>
                <a:blip r:embed="rId71"/>
                <a:stretch>
                  <a:fillRect/>
                </a:stretch>
              </p:blipFill>
              <p:spPr>
                <a:xfrm>
                  <a:off x="3273680" y="4950730"/>
                  <a:ext cx="709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 name="Ink 59">
                  <a:extLst>
                    <a:ext uri="{FF2B5EF4-FFF2-40B4-BE49-F238E27FC236}">
                      <a16:creationId xmlns:a16="http://schemas.microsoft.com/office/drawing/2014/main" id="{CF9FD3CA-4AB2-4EEA-BDC6-9D931995E82E}"/>
                    </a:ext>
                  </a:extLst>
                </p14:cNvPr>
                <p14:cNvContentPartPr/>
                <p14:nvPr/>
              </p14:nvContentPartPr>
              <p14:xfrm>
                <a:off x="3337040" y="5039290"/>
                <a:ext cx="108720" cy="183600"/>
              </p14:xfrm>
            </p:contentPart>
          </mc:Choice>
          <mc:Fallback xmlns="">
            <p:pic>
              <p:nvPicPr>
                <p:cNvPr id="60" name="Ink 59">
                  <a:extLst>
                    <a:ext uri="{FF2B5EF4-FFF2-40B4-BE49-F238E27FC236}">
                      <a16:creationId xmlns:a16="http://schemas.microsoft.com/office/drawing/2014/main" id="{CF9FD3CA-4AB2-4EEA-BDC6-9D931995E82E}"/>
                    </a:ext>
                  </a:extLst>
                </p:cNvPr>
                <p:cNvPicPr/>
                <p:nvPr/>
              </p:nvPicPr>
              <p:blipFill>
                <a:blip r:embed="rId73"/>
                <a:stretch>
                  <a:fillRect/>
                </a:stretch>
              </p:blipFill>
              <p:spPr>
                <a:xfrm>
                  <a:off x="3319400" y="5021650"/>
                  <a:ext cx="1443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1" name="Ink 60">
                  <a:extLst>
                    <a:ext uri="{FF2B5EF4-FFF2-40B4-BE49-F238E27FC236}">
                      <a16:creationId xmlns:a16="http://schemas.microsoft.com/office/drawing/2014/main" id="{F9F0C479-5F0F-497B-BD9F-1DB254DE2D12}"/>
                    </a:ext>
                  </a:extLst>
                </p14:cNvPr>
                <p14:cNvContentPartPr/>
                <p14:nvPr/>
              </p14:nvContentPartPr>
              <p14:xfrm>
                <a:off x="3494000" y="4816810"/>
                <a:ext cx="464040" cy="382320"/>
              </p14:xfrm>
            </p:contentPart>
          </mc:Choice>
          <mc:Fallback xmlns="">
            <p:pic>
              <p:nvPicPr>
                <p:cNvPr id="61" name="Ink 60">
                  <a:extLst>
                    <a:ext uri="{FF2B5EF4-FFF2-40B4-BE49-F238E27FC236}">
                      <a16:creationId xmlns:a16="http://schemas.microsoft.com/office/drawing/2014/main" id="{F9F0C479-5F0F-497B-BD9F-1DB254DE2D12}"/>
                    </a:ext>
                  </a:extLst>
                </p:cNvPr>
                <p:cNvPicPr/>
                <p:nvPr/>
              </p:nvPicPr>
              <p:blipFill>
                <a:blip r:embed="rId75"/>
                <a:stretch>
                  <a:fillRect/>
                </a:stretch>
              </p:blipFill>
              <p:spPr>
                <a:xfrm>
                  <a:off x="3476360" y="4799170"/>
                  <a:ext cx="499680" cy="417960"/>
                </a:xfrm>
                <a:prstGeom prst="rect">
                  <a:avLst/>
                </a:prstGeom>
              </p:spPr>
            </p:pic>
          </mc:Fallback>
        </mc:AlternateContent>
      </p:grpSp>
    </p:spTree>
    <p:extLst>
      <p:ext uri="{BB962C8B-B14F-4D97-AF65-F5344CB8AC3E}">
        <p14:creationId xmlns:p14="http://schemas.microsoft.com/office/powerpoint/2010/main" val="39940338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P0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xmlns="">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xmlns="">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xmlns="">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xmlns="">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xmlns="">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xmlns="">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xmlns="">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xmlns="">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xmlns="">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xmlns="">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xmlns="">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xmlns="">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xmlns="">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xmlns="">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xmlns="">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xmlns="">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xmlns="">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xmlns="">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xmlns="">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xmlns="">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xmlns="">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xmlns="">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xmlns="">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grpSp>
        <p:nvGrpSpPr>
          <p:cNvPr id="40" name="Group 39">
            <a:extLst>
              <a:ext uri="{FF2B5EF4-FFF2-40B4-BE49-F238E27FC236}">
                <a16:creationId xmlns:a16="http://schemas.microsoft.com/office/drawing/2014/main" id="{006616DA-AD1E-43C9-B047-C63BAC7A7F97}"/>
              </a:ext>
            </a:extLst>
          </p:cNvPr>
          <p:cNvGrpSpPr/>
          <p:nvPr/>
        </p:nvGrpSpPr>
        <p:grpSpPr>
          <a:xfrm>
            <a:off x="2278996" y="3382593"/>
            <a:ext cx="1014120" cy="343800"/>
            <a:chOff x="2075240" y="2557090"/>
            <a:chExt cx="1014120" cy="343800"/>
          </a:xfrm>
        </p:grpSpPr>
        <mc:AlternateContent xmlns:mc="http://schemas.openxmlformats.org/markup-compatibility/2006" xmlns:p14="http://schemas.microsoft.com/office/powerpoint/2010/main">
          <mc:Choice Requires="p14">
            <p:contentPart p14:bwMode="auto" r:id="rId52">
              <p14:nvContentPartPr>
                <p14:cNvPr id="29" name="Ink 28">
                  <a:extLst>
                    <a:ext uri="{FF2B5EF4-FFF2-40B4-BE49-F238E27FC236}">
                      <a16:creationId xmlns:a16="http://schemas.microsoft.com/office/drawing/2014/main" id="{490373A6-05BB-4CFC-BC2B-9325BD29202D}"/>
                    </a:ext>
                  </a:extLst>
                </p14:cNvPr>
                <p14:cNvContentPartPr/>
                <p14:nvPr/>
              </p14:nvContentPartPr>
              <p14:xfrm>
                <a:off x="2075240" y="2631610"/>
                <a:ext cx="701280" cy="137160"/>
              </p14:xfrm>
            </p:contentPart>
          </mc:Choice>
          <mc:Fallback xmlns="">
            <p:pic>
              <p:nvPicPr>
                <p:cNvPr id="29" name="Ink 28">
                  <a:extLst>
                    <a:ext uri="{FF2B5EF4-FFF2-40B4-BE49-F238E27FC236}">
                      <a16:creationId xmlns:a16="http://schemas.microsoft.com/office/drawing/2014/main" id="{490373A6-05BB-4CFC-BC2B-9325BD29202D}"/>
                    </a:ext>
                  </a:extLst>
                </p:cNvPr>
                <p:cNvPicPr/>
                <p:nvPr/>
              </p:nvPicPr>
              <p:blipFill>
                <a:blip r:embed="rId53"/>
                <a:stretch>
                  <a:fillRect/>
                </a:stretch>
              </p:blipFill>
              <p:spPr>
                <a:xfrm>
                  <a:off x="2057240" y="2613610"/>
                  <a:ext cx="7369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8F3E1A93-988D-472C-A09A-2F6A935EE942}"/>
                    </a:ext>
                  </a:extLst>
                </p14:cNvPr>
                <p14:cNvContentPartPr/>
                <p14:nvPr/>
              </p14:nvContentPartPr>
              <p14:xfrm>
                <a:off x="2829080" y="2601370"/>
                <a:ext cx="39960" cy="237960"/>
              </p14:xfrm>
            </p:contentPart>
          </mc:Choice>
          <mc:Fallback xmlns="">
            <p:pic>
              <p:nvPicPr>
                <p:cNvPr id="34" name="Ink 33">
                  <a:extLst>
                    <a:ext uri="{FF2B5EF4-FFF2-40B4-BE49-F238E27FC236}">
                      <a16:creationId xmlns:a16="http://schemas.microsoft.com/office/drawing/2014/main" id="{8F3E1A93-988D-472C-A09A-2F6A935EE942}"/>
                    </a:ext>
                  </a:extLst>
                </p:cNvPr>
                <p:cNvPicPr/>
                <p:nvPr/>
              </p:nvPicPr>
              <p:blipFill>
                <a:blip r:embed="rId55"/>
                <a:stretch>
                  <a:fillRect/>
                </a:stretch>
              </p:blipFill>
              <p:spPr>
                <a:xfrm>
                  <a:off x="2811080" y="2583370"/>
                  <a:ext cx="756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E1AFCAC9-BE68-4445-8890-0BCE177C854D}"/>
                    </a:ext>
                  </a:extLst>
                </p14:cNvPr>
                <p14:cNvContentPartPr/>
                <p14:nvPr/>
              </p14:nvContentPartPr>
              <p14:xfrm>
                <a:off x="2835560" y="2557090"/>
                <a:ext cx="140040" cy="134280"/>
              </p14:xfrm>
            </p:contentPart>
          </mc:Choice>
          <mc:Fallback xmlns="">
            <p:pic>
              <p:nvPicPr>
                <p:cNvPr id="38" name="Ink 37">
                  <a:extLst>
                    <a:ext uri="{FF2B5EF4-FFF2-40B4-BE49-F238E27FC236}">
                      <a16:creationId xmlns:a16="http://schemas.microsoft.com/office/drawing/2014/main" id="{E1AFCAC9-BE68-4445-8890-0BCE177C854D}"/>
                    </a:ext>
                  </a:extLst>
                </p:cNvPr>
                <p:cNvPicPr/>
                <p:nvPr/>
              </p:nvPicPr>
              <p:blipFill>
                <a:blip r:embed="rId57"/>
                <a:stretch>
                  <a:fillRect/>
                </a:stretch>
              </p:blipFill>
              <p:spPr>
                <a:xfrm>
                  <a:off x="2817920" y="2539450"/>
                  <a:ext cx="1756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16B66771-ED52-49E7-9A1A-D4B2C95CC399}"/>
                    </a:ext>
                  </a:extLst>
                </p14:cNvPr>
                <p14:cNvContentPartPr/>
                <p14:nvPr/>
              </p14:nvContentPartPr>
              <p14:xfrm>
                <a:off x="2960480" y="2784610"/>
                <a:ext cx="128880" cy="116280"/>
              </p14:xfrm>
            </p:contentPart>
          </mc:Choice>
          <mc:Fallback xmlns="">
            <p:pic>
              <p:nvPicPr>
                <p:cNvPr id="39" name="Ink 38">
                  <a:extLst>
                    <a:ext uri="{FF2B5EF4-FFF2-40B4-BE49-F238E27FC236}">
                      <a16:creationId xmlns:a16="http://schemas.microsoft.com/office/drawing/2014/main" id="{16B66771-ED52-49E7-9A1A-D4B2C95CC399}"/>
                    </a:ext>
                  </a:extLst>
                </p:cNvPr>
                <p:cNvPicPr/>
                <p:nvPr/>
              </p:nvPicPr>
              <p:blipFill>
                <a:blip r:embed="rId59"/>
                <a:stretch>
                  <a:fillRect/>
                </a:stretch>
              </p:blipFill>
              <p:spPr>
                <a:xfrm>
                  <a:off x="2942840" y="2766610"/>
                  <a:ext cx="164520" cy="15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9B246FF1-CA6B-4260-BE54-D73E1951E059}"/>
                  </a:ext>
                </a:extLst>
              </p14:cNvPr>
              <p14:cNvContentPartPr/>
              <p14:nvPr/>
            </p14:nvContentPartPr>
            <p14:xfrm>
              <a:off x="1942040" y="4914370"/>
              <a:ext cx="552240" cy="192960"/>
            </p14:xfrm>
          </p:contentPart>
        </mc:Choice>
        <mc:Fallback xmlns="">
          <p:pic>
            <p:nvPicPr>
              <p:cNvPr id="41" name="Ink 40">
                <a:extLst>
                  <a:ext uri="{FF2B5EF4-FFF2-40B4-BE49-F238E27FC236}">
                    <a16:creationId xmlns:a16="http://schemas.microsoft.com/office/drawing/2014/main" id="{9B246FF1-CA6B-4260-BE54-D73E1951E059}"/>
                  </a:ext>
                </a:extLst>
              </p:cNvPr>
              <p:cNvPicPr/>
              <p:nvPr/>
            </p:nvPicPr>
            <p:blipFill>
              <a:blip r:embed="rId61"/>
              <a:stretch>
                <a:fillRect/>
              </a:stretch>
            </p:blipFill>
            <p:spPr>
              <a:xfrm>
                <a:off x="1924040" y="4896370"/>
                <a:ext cx="587880" cy="228600"/>
              </a:xfrm>
              <a:prstGeom prst="rect">
                <a:avLst/>
              </a:prstGeom>
            </p:spPr>
          </p:pic>
        </mc:Fallback>
      </mc:AlternateContent>
      <p:grpSp>
        <p:nvGrpSpPr>
          <p:cNvPr id="62" name="Group 61">
            <a:extLst>
              <a:ext uri="{FF2B5EF4-FFF2-40B4-BE49-F238E27FC236}">
                <a16:creationId xmlns:a16="http://schemas.microsoft.com/office/drawing/2014/main" id="{2F9826B9-6B41-4D73-A967-65C8519EFD2F}"/>
              </a:ext>
            </a:extLst>
          </p:cNvPr>
          <p:cNvGrpSpPr/>
          <p:nvPr/>
        </p:nvGrpSpPr>
        <p:grpSpPr>
          <a:xfrm>
            <a:off x="2779040" y="4783330"/>
            <a:ext cx="1179000" cy="439560"/>
            <a:chOff x="2779040" y="4783330"/>
            <a:chExt cx="1179000" cy="439560"/>
          </a:xfrm>
        </p:grpSpPr>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5C472197-85B1-4598-B45E-B4B6D38D279B}"/>
                    </a:ext>
                  </a:extLst>
                </p14:cNvPr>
                <p14:cNvContentPartPr/>
                <p14:nvPr/>
              </p14:nvContentPartPr>
              <p14:xfrm>
                <a:off x="2779040" y="4783330"/>
                <a:ext cx="163800" cy="184320"/>
              </p14:xfrm>
            </p:contentPart>
          </mc:Choice>
          <mc:Fallback xmlns="">
            <p:pic>
              <p:nvPicPr>
                <p:cNvPr id="45" name="Ink 44">
                  <a:extLst>
                    <a:ext uri="{FF2B5EF4-FFF2-40B4-BE49-F238E27FC236}">
                      <a16:creationId xmlns:a16="http://schemas.microsoft.com/office/drawing/2014/main" id="{5C472197-85B1-4598-B45E-B4B6D38D279B}"/>
                    </a:ext>
                  </a:extLst>
                </p:cNvPr>
                <p:cNvPicPr/>
                <p:nvPr/>
              </p:nvPicPr>
              <p:blipFill>
                <a:blip r:embed="rId63"/>
                <a:stretch>
                  <a:fillRect/>
                </a:stretch>
              </p:blipFill>
              <p:spPr>
                <a:xfrm>
                  <a:off x="2761400" y="4765330"/>
                  <a:ext cx="1994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3D82316E-1021-469A-96F3-F5E053D06D00}"/>
                    </a:ext>
                  </a:extLst>
                </p14:cNvPr>
                <p14:cNvContentPartPr/>
                <p14:nvPr/>
              </p14:nvContentPartPr>
              <p14:xfrm>
                <a:off x="2848160" y="4943170"/>
                <a:ext cx="110160" cy="81000"/>
              </p14:xfrm>
            </p:contentPart>
          </mc:Choice>
          <mc:Fallback xmlns="">
            <p:pic>
              <p:nvPicPr>
                <p:cNvPr id="56" name="Ink 55">
                  <a:extLst>
                    <a:ext uri="{FF2B5EF4-FFF2-40B4-BE49-F238E27FC236}">
                      <a16:creationId xmlns:a16="http://schemas.microsoft.com/office/drawing/2014/main" id="{3D82316E-1021-469A-96F3-F5E053D06D00}"/>
                    </a:ext>
                  </a:extLst>
                </p:cNvPr>
                <p:cNvPicPr/>
                <p:nvPr/>
              </p:nvPicPr>
              <p:blipFill>
                <a:blip r:embed="rId65"/>
                <a:stretch>
                  <a:fillRect/>
                </a:stretch>
              </p:blipFill>
              <p:spPr>
                <a:xfrm>
                  <a:off x="2830520" y="4925170"/>
                  <a:ext cx="1458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74C7F0DE-A26D-48B5-8934-315C1EDF7BE5}"/>
                    </a:ext>
                  </a:extLst>
                </p14:cNvPr>
                <p14:cNvContentPartPr/>
                <p14:nvPr/>
              </p14:nvContentPartPr>
              <p14:xfrm>
                <a:off x="2973440" y="5039290"/>
                <a:ext cx="99720" cy="126000"/>
              </p14:xfrm>
            </p:contentPart>
          </mc:Choice>
          <mc:Fallback xmlns="">
            <p:pic>
              <p:nvPicPr>
                <p:cNvPr id="57" name="Ink 56">
                  <a:extLst>
                    <a:ext uri="{FF2B5EF4-FFF2-40B4-BE49-F238E27FC236}">
                      <a16:creationId xmlns:a16="http://schemas.microsoft.com/office/drawing/2014/main" id="{74C7F0DE-A26D-48B5-8934-315C1EDF7BE5}"/>
                    </a:ext>
                  </a:extLst>
                </p:cNvPr>
                <p:cNvPicPr/>
                <p:nvPr/>
              </p:nvPicPr>
              <p:blipFill>
                <a:blip r:embed="rId67"/>
                <a:stretch>
                  <a:fillRect/>
                </a:stretch>
              </p:blipFill>
              <p:spPr>
                <a:xfrm>
                  <a:off x="2955440" y="5021650"/>
                  <a:ext cx="1353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FF145220-3C61-466F-877B-75ED138DA129}"/>
                    </a:ext>
                  </a:extLst>
                </p14:cNvPr>
                <p14:cNvContentPartPr/>
                <p14:nvPr/>
              </p14:nvContentPartPr>
              <p14:xfrm>
                <a:off x="3196280" y="4795210"/>
                <a:ext cx="76320" cy="187200"/>
              </p14:xfrm>
            </p:contentPart>
          </mc:Choice>
          <mc:Fallback xmlns="">
            <p:pic>
              <p:nvPicPr>
                <p:cNvPr id="58" name="Ink 57">
                  <a:extLst>
                    <a:ext uri="{FF2B5EF4-FFF2-40B4-BE49-F238E27FC236}">
                      <a16:creationId xmlns:a16="http://schemas.microsoft.com/office/drawing/2014/main" id="{FF145220-3C61-466F-877B-75ED138DA129}"/>
                    </a:ext>
                  </a:extLst>
                </p:cNvPr>
                <p:cNvPicPr/>
                <p:nvPr/>
              </p:nvPicPr>
              <p:blipFill>
                <a:blip r:embed="rId69"/>
                <a:stretch>
                  <a:fillRect/>
                </a:stretch>
              </p:blipFill>
              <p:spPr>
                <a:xfrm>
                  <a:off x="3178280" y="4777570"/>
                  <a:ext cx="111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9" name="Ink 58">
                  <a:extLst>
                    <a:ext uri="{FF2B5EF4-FFF2-40B4-BE49-F238E27FC236}">
                      <a16:creationId xmlns:a16="http://schemas.microsoft.com/office/drawing/2014/main" id="{EBB0CCAF-A46F-4185-9032-C8A2588B68A7}"/>
                    </a:ext>
                  </a:extLst>
                </p14:cNvPr>
                <p14:cNvContentPartPr/>
                <p14:nvPr/>
              </p14:nvContentPartPr>
              <p14:xfrm>
                <a:off x="3291680" y="4968370"/>
                <a:ext cx="35280" cy="135000"/>
              </p14:xfrm>
            </p:contentPart>
          </mc:Choice>
          <mc:Fallback xmlns="">
            <p:pic>
              <p:nvPicPr>
                <p:cNvPr id="59" name="Ink 58">
                  <a:extLst>
                    <a:ext uri="{FF2B5EF4-FFF2-40B4-BE49-F238E27FC236}">
                      <a16:creationId xmlns:a16="http://schemas.microsoft.com/office/drawing/2014/main" id="{EBB0CCAF-A46F-4185-9032-C8A2588B68A7}"/>
                    </a:ext>
                  </a:extLst>
                </p:cNvPr>
                <p:cNvPicPr/>
                <p:nvPr/>
              </p:nvPicPr>
              <p:blipFill>
                <a:blip r:embed="rId71"/>
                <a:stretch>
                  <a:fillRect/>
                </a:stretch>
              </p:blipFill>
              <p:spPr>
                <a:xfrm>
                  <a:off x="3273680" y="4950730"/>
                  <a:ext cx="709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 name="Ink 59">
                  <a:extLst>
                    <a:ext uri="{FF2B5EF4-FFF2-40B4-BE49-F238E27FC236}">
                      <a16:creationId xmlns:a16="http://schemas.microsoft.com/office/drawing/2014/main" id="{CF9FD3CA-4AB2-4EEA-BDC6-9D931995E82E}"/>
                    </a:ext>
                  </a:extLst>
                </p14:cNvPr>
                <p14:cNvContentPartPr/>
                <p14:nvPr/>
              </p14:nvContentPartPr>
              <p14:xfrm>
                <a:off x="3337040" y="5039290"/>
                <a:ext cx="108720" cy="183600"/>
              </p14:xfrm>
            </p:contentPart>
          </mc:Choice>
          <mc:Fallback xmlns="">
            <p:pic>
              <p:nvPicPr>
                <p:cNvPr id="60" name="Ink 59">
                  <a:extLst>
                    <a:ext uri="{FF2B5EF4-FFF2-40B4-BE49-F238E27FC236}">
                      <a16:creationId xmlns:a16="http://schemas.microsoft.com/office/drawing/2014/main" id="{CF9FD3CA-4AB2-4EEA-BDC6-9D931995E82E}"/>
                    </a:ext>
                  </a:extLst>
                </p:cNvPr>
                <p:cNvPicPr/>
                <p:nvPr/>
              </p:nvPicPr>
              <p:blipFill>
                <a:blip r:embed="rId73"/>
                <a:stretch>
                  <a:fillRect/>
                </a:stretch>
              </p:blipFill>
              <p:spPr>
                <a:xfrm>
                  <a:off x="3319400" y="5021650"/>
                  <a:ext cx="1443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1" name="Ink 60">
                  <a:extLst>
                    <a:ext uri="{FF2B5EF4-FFF2-40B4-BE49-F238E27FC236}">
                      <a16:creationId xmlns:a16="http://schemas.microsoft.com/office/drawing/2014/main" id="{F9F0C479-5F0F-497B-BD9F-1DB254DE2D12}"/>
                    </a:ext>
                  </a:extLst>
                </p14:cNvPr>
                <p14:cNvContentPartPr/>
                <p14:nvPr/>
              </p14:nvContentPartPr>
              <p14:xfrm>
                <a:off x="3494000" y="4816810"/>
                <a:ext cx="464040" cy="382320"/>
              </p14:xfrm>
            </p:contentPart>
          </mc:Choice>
          <mc:Fallback xmlns="">
            <p:pic>
              <p:nvPicPr>
                <p:cNvPr id="61" name="Ink 60">
                  <a:extLst>
                    <a:ext uri="{FF2B5EF4-FFF2-40B4-BE49-F238E27FC236}">
                      <a16:creationId xmlns:a16="http://schemas.microsoft.com/office/drawing/2014/main" id="{F9F0C479-5F0F-497B-BD9F-1DB254DE2D12}"/>
                    </a:ext>
                  </a:extLst>
                </p:cNvPr>
                <p:cNvPicPr/>
                <p:nvPr/>
              </p:nvPicPr>
              <p:blipFill>
                <a:blip r:embed="rId75"/>
                <a:stretch>
                  <a:fillRect/>
                </a:stretch>
              </p:blipFill>
              <p:spPr>
                <a:xfrm>
                  <a:off x="3476360" y="4799170"/>
                  <a:ext cx="499680" cy="417960"/>
                </a:xfrm>
                <a:prstGeom prst="rect">
                  <a:avLst/>
                </a:prstGeom>
              </p:spPr>
            </p:pic>
          </mc:Fallback>
        </mc:AlternateContent>
      </p:grpSp>
    </p:spTree>
    <p:extLst>
      <p:ext uri="{BB962C8B-B14F-4D97-AF65-F5344CB8AC3E}">
        <p14:creationId xmlns:p14="http://schemas.microsoft.com/office/powerpoint/2010/main" val="16613291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C0 enters</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xmlns="">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xmlns="">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xmlns="">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xmlns="">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xmlns="">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xmlns="">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xmlns="">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xmlns="">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xmlns="">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xmlns="">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xmlns="">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xmlns="">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xmlns="">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xmlns="">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xmlns="">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xmlns="">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xmlns="">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xmlns="">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xmlns="">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xmlns="">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xmlns="">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xmlns="">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xmlns="">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grpSp>
        <p:nvGrpSpPr>
          <p:cNvPr id="40" name="Group 39">
            <a:extLst>
              <a:ext uri="{FF2B5EF4-FFF2-40B4-BE49-F238E27FC236}">
                <a16:creationId xmlns:a16="http://schemas.microsoft.com/office/drawing/2014/main" id="{006616DA-AD1E-43C9-B047-C63BAC7A7F97}"/>
              </a:ext>
            </a:extLst>
          </p:cNvPr>
          <p:cNvGrpSpPr/>
          <p:nvPr/>
        </p:nvGrpSpPr>
        <p:grpSpPr>
          <a:xfrm>
            <a:off x="2278996" y="3382593"/>
            <a:ext cx="1014120" cy="343800"/>
            <a:chOff x="2075240" y="2557090"/>
            <a:chExt cx="1014120" cy="343800"/>
          </a:xfrm>
        </p:grpSpPr>
        <mc:AlternateContent xmlns:mc="http://schemas.openxmlformats.org/markup-compatibility/2006" xmlns:p14="http://schemas.microsoft.com/office/powerpoint/2010/main">
          <mc:Choice Requires="p14">
            <p:contentPart p14:bwMode="auto" r:id="rId52">
              <p14:nvContentPartPr>
                <p14:cNvPr id="29" name="Ink 28">
                  <a:extLst>
                    <a:ext uri="{FF2B5EF4-FFF2-40B4-BE49-F238E27FC236}">
                      <a16:creationId xmlns:a16="http://schemas.microsoft.com/office/drawing/2014/main" id="{490373A6-05BB-4CFC-BC2B-9325BD29202D}"/>
                    </a:ext>
                  </a:extLst>
                </p14:cNvPr>
                <p14:cNvContentPartPr/>
                <p14:nvPr/>
              </p14:nvContentPartPr>
              <p14:xfrm>
                <a:off x="2075240" y="2631610"/>
                <a:ext cx="701280" cy="137160"/>
              </p14:xfrm>
            </p:contentPart>
          </mc:Choice>
          <mc:Fallback xmlns="">
            <p:pic>
              <p:nvPicPr>
                <p:cNvPr id="29" name="Ink 28">
                  <a:extLst>
                    <a:ext uri="{FF2B5EF4-FFF2-40B4-BE49-F238E27FC236}">
                      <a16:creationId xmlns:a16="http://schemas.microsoft.com/office/drawing/2014/main" id="{490373A6-05BB-4CFC-BC2B-9325BD29202D}"/>
                    </a:ext>
                  </a:extLst>
                </p:cNvPr>
                <p:cNvPicPr/>
                <p:nvPr/>
              </p:nvPicPr>
              <p:blipFill>
                <a:blip r:embed="rId53"/>
                <a:stretch>
                  <a:fillRect/>
                </a:stretch>
              </p:blipFill>
              <p:spPr>
                <a:xfrm>
                  <a:off x="2057240" y="2613610"/>
                  <a:ext cx="7369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8F3E1A93-988D-472C-A09A-2F6A935EE942}"/>
                    </a:ext>
                  </a:extLst>
                </p14:cNvPr>
                <p14:cNvContentPartPr/>
                <p14:nvPr/>
              </p14:nvContentPartPr>
              <p14:xfrm>
                <a:off x="2829080" y="2601370"/>
                <a:ext cx="39960" cy="237960"/>
              </p14:xfrm>
            </p:contentPart>
          </mc:Choice>
          <mc:Fallback xmlns="">
            <p:pic>
              <p:nvPicPr>
                <p:cNvPr id="34" name="Ink 33">
                  <a:extLst>
                    <a:ext uri="{FF2B5EF4-FFF2-40B4-BE49-F238E27FC236}">
                      <a16:creationId xmlns:a16="http://schemas.microsoft.com/office/drawing/2014/main" id="{8F3E1A93-988D-472C-A09A-2F6A935EE942}"/>
                    </a:ext>
                  </a:extLst>
                </p:cNvPr>
                <p:cNvPicPr/>
                <p:nvPr/>
              </p:nvPicPr>
              <p:blipFill>
                <a:blip r:embed="rId55"/>
                <a:stretch>
                  <a:fillRect/>
                </a:stretch>
              </p:blipFill>
              <p:spPr>
                <a:xfrm>
                  <a:off x="2811080" y="2583370"/>
                  <a:ext cx="756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E1AFCAC9-BE68-4445-8890-0BCE177C854D}"/>
                    </a:ext>
                  </a:extLst>
                </p14:cNvPr>
                <p14:cNvContentPartPr/>
                <p14:nvPr/>
              </p14:nvContentPartPr>
              <p14:xfrm>
                <a:off x="2835560" y="2557090"/>
                <a:ext cx="140040" cy="134280"/>
              </p14:xfrm>
            </p:contentPart>
          </mc:Choice>
          <mc:Fallback xmlns="">
            <p:pic>
              <p:nvPicPr>
                <p:cNvPr id="38" name="Ink 37">
                  <a:extLst>
                    <a:ext uri="{FF2B5EF4-FFF2-40B4-BE49-F238E27FC236}">
                      <a16:creationId xmlns:a16="http://schemas.microsoft.com/office/drawing/2014/main" id="{E1AFCAC9-BE68-4445-8890-0BCE177C854D}"/>
                    </a:ext>
                  </a:extLst>
                </p:cNvPr>
                <p:cNvPicPr/>
                <p:nvPr/>
              </p:nvPicPr>
              <p:blipFill>
                <a:blip r:embed="rId57"/>
                <a:stretch>
                  <a:fillRect/>
                </a:stretch>
              </p:blipFill>
              <p:spPr>
                <a:xfrm>
                  <a:off x="2817920" y="2539450"/>
                  <a:ext cx="1756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16B66771-ED52-49E7-9A1A-D4B2C95CC399}"/>
                    </a:ext>
                  </a:extLst>
                </p14:cNvPr>
                <p14:cNvContentPartPr/>
                <p14:nvPr/>
              </p14:nvContentPartPr>
              <p14:xfrm>
                <a:off x="2960480" y="2784610"/>
                <a:ext cx="128880" cy="116280"/>
              </p14:xfrm>
            </p:contentPart>
          </mc:Choice>
          <mc:Fallback xmlns="">
            <p:pic>
              <p:nvPicPr>
                <p:cNvPr id="39" name="Ink 38">
                  <a:extLst>
                    <a:ext uri="{FF2B5EF4-FFF2-40B4-BE49-F238E27FC236}">
                      <a16:creationId xmlns:a16="http://schemas.microsoft.com/office/drawing/2014/main" id="{16B66771-ED52-49E7-9A1A-D4B2C95CC399}"/>
                    </a:ext>
                  </a:extLst>
                </p:cNvPr>
                <p:cNvPicPr/>
                <p:nvPr/>
              </p:nvPicPr>
              <p:blipFill>
                <a:blip r:embed="rId59"/>
                <a:stretch>
                  <a:fillRect/>
                </a:stretch>
              </p:blipFill>
              <p:spPr>
                <a:xfrm>
                  <a:off x="2942840" y="2766610"/>
                  <a:ext cx="164520" cy="15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9B246FF1-CA6B-4260-BE54-D73E1951E059}"/>
                  </a:ext>
                </a:extLst>
              </p14:cNvPr>
              <p14:cNvContentPartPr/>
              <p14:nvPr/>
            </p14:nvContentPartPr>
            <p14:xfrm>
              <a:off x="1942040" y="4914370"/>
              <a:ext cx="552240" cy="192960"/>
            </p14:xfrm>
          </p:contentPart>
        </mc:Choice>
        <mc:Fallback xmlns="">
          <p:pic>
            <p:nvPicPr>
              <p:cNvPr id="41" name="Ink 40">
                <a:extLst>
                  <a:ext uri="{FF2B5EF4-FFF2-40B4-BE49-F238E27FC236}">
                    <a16:creationId xmlns:a16="http://schemas.microsoft.com/office/drawing/2014/main" id="{9B246FF1-CA6B-4260-BE54-D73E1951E059}"/>
                  </a:ext>
                </a:extLst>
              </p:cNvPr>
              <p:cNvPicPr/>
              <p:nvPr/>
            </p:nvPicPr>
            <p:blipFill>
              <a:blip r:embed="rId61"/>
              <a:stretch>
                <a:fillRect/>
              </a:stretch>
            </p:blipFill>
            <p:spPr>
              <a:xfrm>
                <a:off x="1924040" y="4896370"/>
                <a:ext cx="587880" cy="228600"/>
              </a:xfrm>
              <a:prstGeom prst="rect">
                <a:avLst/>
              </a:prstGeom>
            </p:spPr>
          </p:pic>
        </mc:Fallback>
      </mc:AlternateContent>
      <p:grpSp>
        <p:nvGrpSpPr>
          <p:cNvPr id="62" name="Group 61">
            <a:extLst>
              <a:ext uri="{FF2B5EF4-FFF2-40B4-BE49-F238E27FC236}">
                <a16:creationId xmlns:a16="http://schemas.microsoft.com/office/drawing/2014/main" id="{2F9826B9-6B41-4D73-A967-65C8519EFD2F}"/>
              </a:ext>
            </a:extLst>
          </p:cNvPr>
          <p:cNvGrpSpPr/>
          <p:nvPr/>
        </p:nvGrpSpPr>
        <p:grpSpPr>
          <a:xfrm>
            <a:off x="2779040" y="4783330"/>
            <a:ext cx="1179000" cy="439560"/>
            <a:chOff x="2779040" y="4783330"/>
            <a:chExt cx="1179000" cy="439560"/>
          </a:xfrm>
        </p:grpSpPr>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5C472197-85B1-4598-B45E-B4B6D38D279B}"/>
                    </a:ext>
                  </a:extLst>
                </p14:cNvPr>
                <p14:cNvContentPartPr/>
                <p14:nvPr/>
              </p14:nvContentPartPr>
              <p14:xfrm>
                <a:off x="2779040" y="4783330"/>
                <a:ext cx="163800" cy="184320"/>
              </p14:xfrm>
            </p:contentPart>
          </mc:Choice>
          <mc:Fallback xmlns="">
            <p:pic>
              <p:nvPicPr>
                <p:cNvPr id="45" name="Ink 44">
                  <a:extLst>
                    <a:ext uri="{FF2B5EF4-FFF2-40B4-BE49-F238E27FC236}">
                      <a16:creationId xmlns:a16="http://schemas.microsoft.com/office/drawing/2014/main" id="{5C472197-85B1-4598-B45E-B4B6D38D279B}"/>
                    </a:ext>
                  </a:extLst>
                </p:cNvPr>
                <p:cNvPicPr/>
                <p:nvPr/>
              </p:nvPicPr>
              <p:blipFill>
                <a:blip r:embed="rId63"/>
                <a:stretch>
                  <a:fillRect/>
                </a:stretch>
              </p:blipFill>
              <p:spPr>
                <a:xfrm>
                  <a:off x="2761400" y="4765330"/>
                  <a:ext cx="1994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3D82316E-1021-469A-96F3-F5E053D06D00}"/>
                    </a:ext>
                  </a:extLst>
                </p14:cNvPr>
                <p14:cNvContentPartPr/>
                <p14:nvPr/>
              </p14:nvContentPartPr>
              <p14:xfrm>
                <a:off x="2848160" y="4943170"/>
                <a:ext cx="110160" cy="81000"/>
              </p14:xfrm>
            </p:contentPart>
          </mc:Choice>
          <mc:Fallback xmlns="">
            <p:pic>
              <p:nvPicPr>
                <p:cNvPr id="56" name="Ink 55">
                  <a:extLst>
                    <a:ext uri="{FF2B5EF4-FFF2-40B4-BE49-F238E27FC236}">
                      <a16:creationId xmlns:a16="http://schemas.microsoft.com/office/drawing/2014/main" id="{3D82316E-1021-469A-96F3-F5E053D06D00}"/>
                    </a:ext>
                  </a:extLst>
                </p:cNvPr>
                <p:cNvPicPr/>
                <p:nvPr/>
              </p:nvPicPr>
              <p:blipFill>
                <a:blip r:embed="rId65"/>
                <a:stretch>
                  <a:fillRect/>
                </a:stretch>
              </p:blipFill>
              <p:spPr>
                <a:xfrm>
                  <a:off x="2830520" y="4925170"/>
                  <a:ext cx="1458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74C7F0DE-A26D-48B5-8934-315C1EDF7BE5}"/>
                    </a:ext>
                  </a:extLst>
                </p14:cNvPr>
                <p14:cNvContentPartPr/>
                <p14:nvPr/>
              </p14:nvContentPartPr>
              <p14:xfrm>
                <a:off x="2973440" y="5039290"/>
                <a:ext cx="99720" cy="126000"/>
              </p14:xfrm>
            </p:contentPart>
          </mc:Choice>
          <mc:Fallback xmlns="">
            <p:pic>
              <p:nvPicPr>
                <p:cNvPr id="57" name="Ink 56">
                  <a:extLst>
                    <a:ext uri="{FF2B5EF4-FFF2-40B4-BE49-F238E27FC236}">
                      <a16:creationId xmlns:a16="http://schemas.microsoft.com/office/drawing/2014/main" id="{74C7F0DE-A26D-48B5-8934-315C1EDF7BE5}"/>
                    </a:ext>
                  </a:extLst>
                </p:cNvPr>
                <p:cNvPicPr/>
                <p:nvPr/>
              </p:nvPicPr>
              <p:blipFill>
                <a:blip r:embed="rId67"/>
                <a:stretch>
                  <a:fillRect/>
                </a:stretch>
              </p:blipFill>
              <p:spPr>
                <a:xfrm>
                  <a:off x="2955440" y="5021650"/>
                  <a:ext cx="1353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FF145220-3C61-466F-877B-75ED138DA129}"/>
                    </a:ext>
                  </a:extLst>
                </p14:cNvPr>
                <p14:cNvContentPartPr/>
                <p14:nvPr/>
              </p14:nvContentPartPr>
              <p14:xfrm>
                <a:off x="3196280" y="4795210"/>
                <a:ext cx="76320" cy="187200"/>
              </p14:xfrm>
            </p:contentPart>
          </mc:Choice>
          <mc:Fallback xmlns="">
            <p:pic>
              <p:nvPicPr>
                <p:cNvPr id="58" name="Ink 57">
                  <a:extLst>
                    <a:ext uri="{FF2B5EF4-FFF2-40B4-BE49-F238E27FC236}">
                      <a16:creationId xmlns:a16="http://schemas.microsoft.com/office/drawing/2014/main" id="{FF145220-3C61-466F-877B-75ED138DA129}"/>
                    </a:ext>
                  </a:extLst>
                </p:cNvPr>
                <p:cNvPicPr/>
                <p:nvPr/>
              </p:nvPicPr>
              <p:blipFill>
                <a:blip r:embed="rId69"/>
                <a:stretch>
                  <a:fillRect/>
                </a:stretch>
              </p:blipFill>
              <p:spPr>
                <a:xfrm>
                  <a:off x="3178280" y="4777570"/>
                  <a:ext cx="111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9" name="Ink 58">
                  <a:extLst>
                    <a:ext uri="{FF2B5EF4-FFF2-40B4-BE49-F238E27FC236}">
                      <a16:creationId xmlns:a16="http://schemas.microsoft.com/office/drawing/2014/main" id="{EBB0CCAF-A46F-4185-9032-C8A2588B68A7}"/>
                    </a:ext>
                  </a:extLst>
                </p14:cNvPr>
                <p14:cNvContentPartPr/>
                <p14:nvPr/>
              </p14:nvContentPartPr>
              <p14:xfrm>
                <a:off x="3291680" y="4968370"/>
                <a:ext cx="35280" cy="135000"/>
              </p14:xfrm>
            </p:contentPart>
          </mc:Choice>
          <mc:Fallback xmlns="">
            <p:pic>
              <p:nvPicPr>
                <p:cNvPr id="59" name="Ink 58">
                  <a:extLst>
                    <a:ext uri="{FF2B5EF4-FFF2-40B4-BE49-F238E27FC236}">
                      <a16:creationId xmlns:a16="http://schemas.microsoft.com/office/drawing/2014/main" id="{EBB0CCAF-A46F-4185-9032-C8A2588B68A7}"/>
                    </a:ext>
                  </a:extLst>
                </p:cNvPr>
                <p:cNvPicPr/>
                <p:nvPr/>
              </p:nvPicPr>
              <p:blipFill>
                <a:blip r:embed="rId71"/>
                <a:stretch>
                  <a:fillRect/>
                </a:stretch>
              </p:blipFill>
              <p:spPr>
                <a:xfrm>
                  <a:off x="3273680" y="4950730"/>
                  <a:ext cx="709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 name="Ink 59">
                  <a:extLst>
                    <a:ext uri="{FF2B5EF4-FFF2-40B4-BE49-F238E27FC236}">
                      <a16:creationId xmlns:a16="http://schemas.microsoft.com/office/drawing/2014/main" id="{CF9FD3CA-4AB2-4EEA-BDC6-9D931995E82E}"/>
                    </a:ext>
                  </a:extLst>
                </p14:cNvPr>
                <p14:cNvContentPartPr/>
                <p14:nvPr/>
              </p14:nvContentPartPr>
              <p14:xfrm>
                <a:off x="3337040" y="5039290"/>
                <a:ext cx="108720" cy="183600"/>
              </p14:xfrm>
            </p:contentPart>
          </mc:Choice>
          <mc:Fallback xmlns="">
            <p:pic>
              <p:nvPicPr>
                <p:cNvPr id="60" name="Ink 59">
                  <a:extLst>
                    <a:ext uri="{FF2B5EF4-FFF2-40B4-BE49-F238E27FC236}">
                      <a16:creationId xmlns:a16="http://schemas.microsoft.com/office/drawing/2014/main" id="{CF9FD3CA-4AB2-4EEA-BDC6-9D931995E82E}"/>
                    </a:ext>
                  </a:extLst>
                </p:cNvPr>
                <p:cNvPicPr/>
                <p:nvPr/>
              </p:nvPicPr>
              <p:blipFill>
                <a:blip r:embed="rId73"/>
                <a:stretch>
                  <a:fillRect/>
                </a:stretch>
              </p:blipFill>
              <p:spPr>
                <a:xfrm>
                  <a:off x="3319400" y="5021650"/>
                  <a:ext cx="1443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1" name="Ink 60">
                  <a:extLst>
                    <a:ext uri="{FF2B5EF4-FFF2-40B4-BE49-F238E27FC236}">
                      <a16:creationId xmlns:a16="http://schemas.microsoft.com/office/drawing/2014/main" id="{F9F0C479-5F0F-497B-BD9F-1DB254DE2D12}"/>
                    </a:ext>
                  </a:extLst>
                </p14:cNvPr>
                <p14:cNvContentPartPr/>
                <p14:nvPr/>
              </p14:nvContentPartPr>
              <p14:xfrm>
                <a:off x="3494000" y="4816810"/>
                <a:ext cx="464040" cy="382320"/>
              </p14:xfrm>
            </p:contentPart>
          </mc:Choice>
          <mc:Fallback xmlns="">
            <p:pic>
              <p:nvPicPr>
                <p:cNvPr id="61" name="Ink 60">
                  <a:extLst>
                    <a:ext uri="{FF2B5EF4-FFF2-40B4-BE49-F238E27FC236}">
                      <a16:creationId xmlns:a16="http://schemas.microsoft.com/office/drawing/2014/main" id="{F9F0C479-5F0F-497B-BD9F-1DB254DE2D12}"/>
                    </a:ext>
                  </a:extLst>
                </p:cNvPr>
                <p:cNvPicPr/>
                <p:nvPr/>
              </p:nvPicPr>
              <p:blipFill>
                <a:blip r:embed="rId75"/>
                <a:stretch>
                  <a:fillRect/>
                </a:stretch>
              </p:blipFill>
              <p:spPr>
                <a:xfrm>
                  <a:off x="3476360" y="4799170"/>
                  <a:ext cx="499680" cy="417960"/>
                </a:xfrm>
                <a:prstGeom prst="rect">
                  <a:avLst/>
                </a:prstGeom>
              </p:spPr>
            </p:pic>
          </mc:Fallback>
        </mc:AlternateContent>
      </p:grpSp>
    </p:spTree>
    <p:extLst>
      <p:ext uri="{BB962C8B-B14F-4D97-AF65-F5344CB8AC3E}">
        <p14:creationId xmlns:p14="http://schemas.microsoft.com/office/powerpoint/2010/main" val="24517819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320D-697F-4FF9-995F-97A6180B03A7}"/>
              </a:ext>
            </a:extLst>
          </p:cNvPr>
          <p:cNvSpPr>
            <a:spLocks noGrp="1"/>
          </p:cNvSpPr>
          <p:nvPr>
            <p:ph type="title"/>
          </p:nvPr>
        </p:nvSpPr>
        <p:spPr/>
        <p:txBody>
          <a:bodyPr/>
          <a:lstStyle/>
          <a:p>
            <a:r>
              <a:rPr lang="en-US" dirty="0"/>
              <a:t>Can C0 enter?</a:t>
            </a:r>
          </a:p>
        </p:txBody>
      </p:sp>
      <p:sp>
        <p:nvSpPr>
          <p:cNvPr id="3" name="Content Placeholder 2">
            <a:extLst>
              <a:ext uri="{FF2B5EF4-FFF2-40B4-BE49-F238E27FC236}">
                <a16:creationId xmlns:a16="http://schemas.microsoft.com/office/drawing/2014/main" id="{7AE825DA-E14B-4734-883E-5A25B6E67333}"/>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C8DA661-46EE-4C0E-A897-CEAC7BB29B5B}"/>
              </a:ext>
            </a:extLst>
          </p:cNvPr>
          <p:cNvSpPr>
            <a:spLocks noGrp="1"/>
          </p:cNvSpPr>
          <p:nvPr>
            <p:ph type="ftr" idx="11"/>
          </p:nvPr>
        </p:nvSpPr>
        <p:spPr/>
        <p:txBody>
          <a:bodyPr/>
          <a:lstStyle/>
          <a:p>
            <a:pPr>
              <a:defRPr/>
            </a:pPr>
            <a:r>
              <a:rPr lang="en-US">
                <a:latin typeface="+mn-lt"/>
              </a:rPr>
              <a:t>CS 1550 – Operating Systems – Sherif Khattab</a:t>
            </a:r>
            <a:endParaRPr lang="en-GB"/>
          </a:p>
        </p:txBody>
      </p:sp>
      <p:grpSp>
        <p:nvGrpSpPr>
          <p:cNvPr id="19" name="Group 18">
            <a:extLst>
              <a:ext uri="{FF2B5EF4-FFF2-40B4-BE49-F238E27FC236}">
                <a16:creationId xmlns:a16="http://schemas.microsoft.com/office/drawing/2014/main" id="{AB0071D8-D3BE-423D-8B0F-8E625C547427}"/>
              </a:ext>
            </a:extLst>
          </p:cNvPr>
          <p:cNvGrpSpPr/>
          <p:nvPr/>
        </p:nvGrpSpPr>
        <p:grpSpPr>
          <a:xfrm>
            <a:off x="2533651" y="1223819"/>
            <a:ext cx="5551453" cy="5559568"/>
            <a:chOff x="2533651" y="1223819"/>
            <a:chExt cx="5551453" cy="5559568"/>
          </a:xfrm>
        </p:grpSpPr>
        <p:pic>
          <p:nvPicPr>
            <p:cNvPr id="5" name="Picture 4">
              <a:extLst>
                <a:ext uri="{FF2B5EF4-FFF2-40B4-BE49-F238E27FC236}">
                  <a16:creationId xmlns:a16="http://schemas.microsoft.com/office/drawing/2014/main" id="{7C8FA44D-7136-4D3E-B735-585A06373E74}"/>
                </a:ext>
              </a:extLst>
            </p:cNvPr>
            <p:cNvPicPr>
              <a:picLocks noChangeAspect="1"/>
            </p:cNvPicPr>
            <p:nvPr/>
          </p:nvPicPr>
          <p:blipFill rotWithShape="1">
            <a:blip r:embed="rId2"/>
            <a:srcRect r="33418"/>
            <a:stretch/>
          </p:blipFill>
          <p:spPr>
            <a:xfrm>
              <a:off x="2533651" y="1223819"/>
              <a:ext cx="5551453" cy="5559568"/>
            </a:xfrm>
            <a:prstGeom prst="rect">
              <a:avLst/>
            </a:prstGeom>
          </p:spPr>
        </p:pic>
        <p:sp>
          <p:nvSpPr>
            <p:cNvPr id="6" name="Rectangle 5">
              <a:extLst>
                <a:ext uri="{FF2B5EF4-FFF2-40B4-BE49-F238E27FC236}">
                  <a16:creationId xmlns:a16="http://schemas.microsoft.com/office/drawing/2014/main" id="{9C3B13CA-CB46-4BD5-AA83-6D82D27CB589}"/>
                </a:ext>
              </a:extLst>
            </p:cNvPr>
            <p:cNvSpPr/>
            <p:nvPr/>
          </p:nvSpPr>
          <p:spPr bwMode="auto">
            <a:xfrm>
              <a:off x="4470400" y="28384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7" name="Rectangle 6">
              <a:extLst>
                <a:ext uri="{FF2B5EF4-FFF2-40B4-BE49-F238E27FC236}">
                  <a16:creationId xmlns:a16="http://schemas.microsoft.com/office/drawing/2014/main" id="{ED41DEDC-C30F-4D16-883C-DC077534435B}"/>
                </a:ext>
              </a:extLst>
            </p:cNvPr>
            <p:cNvSpPr/>
            <p:nvPr/>
          </p:nvSpPr>
          <p:spPr bwMode="auto">
            <a:xfrm>
              <a:off x="5760952" y="276860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cs typeface="Arial" charset="0"/>
                </a:rPr>
                <a:t>-3</a:t>
              </a:r>
            </a:p>
          </p:txBody>
        </p:sp>
        <p:sp>
          <p:nvSpPr>
            <p:cNvPr id="8" name="Rectangle 7">
              <a:extLst>
                <a:ext uri="{FF2B5EF4-FFF2-40B4-BE49-F238E27FC236}">
                  <a16:creationId xmlns:a16="http://schemas.microsoft.com/office/drawing/2014/main" id="{1A409494-C765-434B-9AA5-F3480279C820}"/>
                </a:ext>
              </a:extLst>
            </p:cNvPr>
            <p:cNvSpPr/>
            <p:nvPr/>
          </p:nvSpPr>
          <p:spPr bwMode="auto">
            <a:xfrm>
              <a:off x="5360902" y="4591050"/>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0</a:t>
              </a:r>
              <a:endParaRPr kumimoji="0" lang="en-US" sz="3200" b="0" i="0" u="none" strike="noStrike" cap="none" normalizeH="0" baseline="0" dirty="0">
                <a:ln>
                  <a:noFill/>
                </a:ln>
                <a:solidFill>
                  <a:schemeClr val="bg1"/>
                </a:solidFill>
                <a:effectLst/>
                <a:latin typeface="Arial" charset="0"/>
                <a:cs typeface="Arial" charset="0"/>
              </a:endParaRPr>
            </a:p>
          </p:txBody>
        </p:sp>
        <p:sp>
          <p:nvSpPr>
            <p:cNvPr id="18" name="Rectangle 17">
              <a:extLst>
                <a:ext uri="{FF2B5EF4-FFF2-40B4-BE49-F238E27FC236}">
                  <a16:creationId xmlns:a16="http://schemas.microsoft.com/office/drawing/2014/main" id="{6537FA07-D927-45F7-BD7F-A749FE878EAC}"/>
                </a:ext>
              </a:extLst>
            </p:cNvPr>
            <p:cNvSpPr/>
            <p:nvPr/>
          </p:nvSpPr>
          <p:spPr bwMode="auto">
            <a:xfrm>
              <a:off x="5112544" y="3519487"/>
              <a:ext cx="569912" cy="5207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r>
                <a:rPr lang="en-US" sz="3200" dirty="0">
                  <a:latin typeface="Arial" charset="0"/>
                  <a:cs typeface="Arial" charset="0"/>
                </a:rPr>
                <a:t>1</a:t>
              </a:r>
              <a:endParaRPr kumimoji="0" lang="en-US" sz="3200" b="0" i="0" u="none" strike="noStrike" cap="none" normalizeH="0" baseline="0" dirty="0">
                <a:ln>
                  <a:noFill/>
                </a:ln>
                <a:solidFill>
                  <a:schemeClr val="bg1"/>
                </a:solidFill>
                <a:effectLst/>
                <a:latin typeface="Arial" charset="0"/>
                <a:cs typeface="Arial" charset="0"/>
              </a:endParaRPr>
            </a:p>
          </p:txBody>
        </p:sp>
      </p:grpSp>
      <p:pic>
        <p:nvPicPr>
          <p:cNvPr id="13" name="Picture 12">
            <a:extLst>
              <a:ext uri="{FF2B5EF4-FFF2-40B4-BE49-F238E27FC236}">
                <a16:creationId xmlns:a16="http://schemas.microsoft.com/office/drawing/2014/main" id="{11B953CF-7E57-4648-9A78-848B5C21B0AC}"/>
              </a:ext>
            </a:extLst>
          </p:cNvPr>
          <p:cNvPicPr>
            <a:picLocks noChangeAspect="1"/>
          </p:cNvPicPr>
          <p:nvPr/>
        </p:nvPicPr>
        <p:blipFill rotWithShape="1">
          <a:blip r:embed="rId3"/>
          <a:srcRect r="55717"/>
          <a:stretch/>
        </p:blipFill>
        <p:spPr>
          <a:xfrm>
            <a:off x="7878415" y="839787"/>
            <a:ext cx="2167618" cy="3263900"/>
          </a:xfrm>
          <a:prstGeom prst="rect">
            <a:avLst/>
          </a:prstGeom>
        </p:spPr>
      </p:pic>
      <p:grpSp>
        <p:nvGrpSpPr>
          <p:cNvPr id="12" name="Group 11">
            <a:extLst>
              <a:ext uri="{FF2B5EF4-FFF2-40B4-BE49-F238E27FC236}">
                <a16:creationId xmlns:a16="http://schemas.microsoft.com/office/drawing/2014/main" id="{17F78E33-FCB9-4D59-B86E-F5C64C63AB00}"/>
              </a:ext>
            </a:extLst>
          </p:cNvPr>
          <p:cNvGrpSpPr/>
          <p:nvPr/>
        </p:nvGrpSpPr>
        <p:grpSpPr>
          <a:xfrm>
            <a:off x="52848" y="1833514"/>
            <a:ext cx="2702454" cy="2429019"/>
            <a:chOff x="137584" y="2622550"/>
            <a:chExt cx="2702454" cy="2429019"/>
          </a:xfrm>
        </p:grpSpPr>
        <p:grpSp>
          <p:nvGrpSpPr>
            <p:cNvPr id="14" name="Group 13">
              <a:extLst>
                <a:ext uri="{FF2B5EF4-FFF2-40B4-BE49-F238E27FC236}">
                  <a16:creationId xmlns:a16="http://schemas.microsoft.com/office/drawing/2014/main" id="{EE65C2AE-B442-4BDB-877F-F86F1CA4A4F3}"/>
                </a:ext>
              </a:extLst>
            </p:cNvPr>
            <p:cNvGrpSpPr/>
            <p:nvPr/>
          </p:nvGrpSpPr>
          <p:grpSpPr>
            <a:xfrm>
              <a:off x="169334" y="2622550"/>
              <a:ext cx="2670704" cy="2429019"/>
              <a:chOff x="1798745" y="1609138"/>
              <a:chExt cx="7086600" cy="5283559"/>
            </a:xfrm>
          </p:grpSpPr>
          <p:pic>
            <p:nvPicPr>
              <p:cNvPr id="17" name="Picture 16">
                <a:extLst>
                  <a:ext uri="{FF2B5EF4-FFF2-40B4-BE49-F238E27FC236}">
                    <a16:creationId xmlns:a16="http://schemas.microsoft.com/office/drawing/2014/main" id="{633DA462-2106-479B-9B29-3661530C2980}"/>
                  </a:ext>
                </a:extLst>
              </p:cNvPr>
              <p:cNvPicPr>
                <a:picLocks noChangeAspect="1"/>
              </p:cNvPicPr>
              <p:nvPr/>
            </p:nvPicPr>
            <p:blipFill rotWithShape="1">
              <a:blip r:embed="rId4"/>
              <a:srcRect r="30520"/>
              <a:stretch/>
            </p:blipFill>
            <p:spPr>
              <a:xfrm>
                <a:off x="2295422" y="1609138"/>
                <a:ext cx="5505449" cy="5283559"/>
              </a:xfrm>
              <a:prstGeom prst="rect">
                <a:avLst/>
              </a:prstGeom>
              <a:ln w="28575">
                <a:solidFill>
                  <a:schemeClr val="tx1"/>
                </a:solidFill>
              </a:ln>
            </p:spPr>
          </p:pic>
          <p:cxnSp>
            <p:nvCxnSpPr>
              <p:cNvPr id="20" name="Straight Connector 19">
                <a:extLst>
                  <a:ext uri="{FF2B5EF4-FFF2-40B4-BE49-F238E27FC236}">
                    <a16:creationId xmlns:a16="http://schemas.microsoft.com/office/drawing/2014/main" id="{09EC2C83-A287-45F8-A739-68AC1DC00B60}"/>
                  </a:ext>
                </a:extLst>
              </p:cNvPr>
              <p:cNvCxnSpPr/>
              <p:nvPr/>
            </p:nvCxnSpPr>
            <p:spPr bwMode="auto">
              <a:xfrm>
                <a:off x="1798745" y="3756023"/>
                <a:ext cx="7086600" cy="0"/>
              </a:xfrm>
              <a:prstGeom prst="line">
                <a:avLst/>
              </a:prstGeom>
              <a:solidFill>
                <a:srgbClr val="00B8FF"/>
              </a:solidFill>
              <a:ln w="28575" cap="flat" cmpd="sng" algn="ctr">
                <a:solidFill>
                  <a:srgbClr val="0070C0"/>
                </a:solidFill>
                <a:prstDash val="solid"/>
                <a:round/>
                <a:headEnd type="none" w="med" len="med"/>
                <a:tailEnd type="none" w="med" len="med"/>
              </a:ln>
              <a:effectLst/>
            </p:spPr>
          </p:cxnSp>
        </p:grpSp>
        <p:cxnSp>
          <p:nvCxnSpPr>
            <p:cNvPr id="15" name="Straight Connector 14">
              <a:extLst>
                <a:ext uri="{FF2B5EF4-FFF2-40B4-BE49-F238E27FC236}">
                  <a16:creationId xmlns:a16="http://schemas.microsoft.com/office/drawing/2014/main" id="{458E08D5-A967-4639-B8CF-E98F42E1D8D6}"/>
                </a:ext>
              </a:extLst>
            </p:cNvPr>
            <p:cNvCxnSpPr>
              <a:cxnSpLocks/>
            </p:cNvCxnSpPr>
            <p:nvPr/>
          </p:nvCxnSpPr>
          <p:spPr bwMode="auto">
            <a:xfrm>
              <a:off x="203200" y="4435041"/>
              <a:ext cx="2526076" cy="0"/>
            </a:xfrm>
            <a:prstGeom prst="line">
              <a:avLst/>
            </a:prstGeom>
            <a:solidFill>
              <a:srgbClr val="00B8FF"/>
            </a:solidFill>
            <a:ln w="28575" cap="flat" cmpd="sng" algn="ctr">
              <a:solidFill>
                <a:srgbClr val="0070C0"/>
              </a:solidFill>
              <a:prstDash val="dash"/>
              <a:round/>
              <a:headEnd type="none" w="med" len="med"/>
              <a:tailEnd type="none" w="med" len="med"/>
            </a:ln>
            <a:effectLst/>
          </p:spPr>
        </p:cxnSp>
        <p:cxnSp>
          <p:nvCxnSpPr>
            <p:cNvPr id="16" name="Straight Connector 15">
              <a:extLst>
                <a:ext uri="{FF2B5EF4-FFF2-40B4-BE49-F238E27FC236}">
                  <a16:creationId xmlns:a16="http://schemas.microsoft.com/office/drawing/2014/main" id="{226292B8-6BCA-431C-92D8-981506632833}"/>
                </a:ext>
              </a:extLst>
            </p:cNvPr>
            <p:cNvCxnSpPr/>
            <p:nvPr/>
          </p:nvCxnSpPr>
          <p:spPr bwMode="auto">
            <a:xfrm>
              <a:off x="137584" y="5007119"/>
              <a:ext cx="2670704" cy="0"/>
            </a:xfrm>
            <a:prstGeom prst="line">
              <a:avLst/>
            </a:prstGeom>
            <a:solidFill>
              <a:srgbClr val="00B8FF"/>
            </a:solidFill>
            <a:ln w="28575" cap="flat" cmpd="sng" algn="ctr">
              <a:solidFill>
                <a:srgbClr val="0070C0"/>
              </a:solidFill>
              <a:prstDash val="sysDot"/>
              <a:round/>
              <a:headEnd type="none" w="med" len="med"/>
              <a:tailEnd type="none" w="med" len="med"/>
            </a:ln>
            <a:effectLst/>
          </p:spPr>
        </p:cxnSp>
      </p:grpSp>
      <p:grpSp>
        <p:nvGrpSpPr>
          <p:cNvPr id="21" name="Group 20">
            <a:extLst>
              <a:ext uri="{FF2B5EF4-FFF2-40B4-BE49-F238E27FC236}">
                <a16:creationId xmlns:a16="http://schemas.microsoft.com/office/drawing/2014/main" id="{B2ECE9C5-DAF6-48F2-AA0D-5322FE0BE6A4}"/>
              </a:ext>
            </a:extLst>
          </p:cNvPr>
          <p:cNvGrpSpPr/>
          <p:nvPr/>
        </p:nvGrpSpPr>
        <p:grpSpPr>
          <a:xfrm>
            <a:off x="93780" y="4600763"/>
            <a:ext cx="2899684" cy="2471453"/>
            <a:chOff x="1578800" y="1268803"/>
            <a:chExt cx="7215950" cy="5705084"/>
          </a:xfrm>
        </p:grpSpPr>
        <p:pic>
          <p:nvPicPr>
            <p:cNvPr id="22" name="Picture 21">
              <a:extLst>
                <a:ext uri="{FF2B5EF4-FFF2-40B4-BE49-F238E27FC236}">
                  <a16:creationId xmlns:a16="http://schemas.microsoft.com/office/drawing/2014/main" id="{1280B86C-3076-4164-AA12-42C76CC8251C}"/>
                </a:ext>
              </a:extLst>
            </p:cNvPr>
            <p:cNvPicPr>
              <a:picLocks noChangeAspect="1"/>
            </p:cNvPicPr>
            <p:nvPr/>
          </p:nvPicPr>
          <p:blipFill rotWithShape="1">
            <a:blip r:embed="rId5"/>
            <a:srcRect r="42110"/>
            <a:stretch/>
          </p:blipFill>
          <p:spPr>
            <a:xfrm>
              <a:off x="3054351" y="1268803"/>
              <a:ext cx="4952999" cy="5705084"/>
            </a:xfrm>
            <a:prstGeom prst="rect">
              <a:avLst/>
            </a:prstGeom>
            <a:ln w="28575">
              <a:solidFill>
                <a:schemeClr val="tx1"/>
              </a:solidFill>
            </a:ln>
          </p:spPr>
        </p:pic>
        <p:cxnSp>
          <p:nvCxnSpPr>
            <p:cNvPr id="23" name="Straight Connector 22">
              <a:extLst>
                <a:ext uri="{FF2B5EF4-FFF2-40B4-BE49-F238E27FC236}">
                  <a16:creationId xmlns:a16="http://schemas.microsoft.com/office/drawing/2014/main" id="{B8D6C950-5127-491F-BDD1-EC243BE14E00}"/>
                </a:ext>
              </a:extLst>
            </p:cNvPr>
            <p:cNvCxnSpPr/>
            <p:nvPr/>
          </p:nvCxnSpPr>
          <p:spPr bwMode="auto">
            <a:xfrm>
              <a:off x="1708149" y="6899855"/>
              <a:ext cx="7086601" cy="0"/>
            </a:xfrm>
            <a:prstGeom prst="line">
              <a:avLst/>
            </a:prstGeom>
            <a:solidFill>
              <a:srgbClr val="00B8FF"/>
            </a:solidFill>
            <a:ln w="28575" cap="flat" cmpd="sng" algn="ctr">
              <a:solidFill>
                <a:srgbClr val="FF33CC"/>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DFCC579B-8F44-4331-A5D9-4697A104D5B7}"/>
                </a:ext>
              </a:extLst>
            </p:cNvPr>
            <p:cNvCxnSpPr/>
            <p:nvPr/>
          </p:nvCxnSpPr>
          <p:spPr bwMode="auto">
            <a:xfrm>
              <a:off x="1698320" y="5510890"/>
              <a:ext cx="7086600" cy="0"/>
            </a:xfrm>
            <a:prstGeom prst="line">
              <a:avLst/>
            </a:prstGeom>
            <a:solidFill>
              <a:srgbClr val="00B8FF"/>
            </a:solidFill>
            <a:ln w="28575" cap="flat" cmpd="sng" algn="ctr">
              <a:solidFill>
                <a:srgbClr val="FF33CC"/>
              </a:solidFill>
              <a:prstDash val="dash"/>
              <a:round/>
              <a:headEnd type="none" w="med" len="med"/>
              <a:tailEnd type="none" w="med" len="med"/>
            </a:ln>
            <a:effectLst/>
          </p:spPr>
        </p:cxnSp>
        <p:cxnSp>
          <p:nvCxnSpPr>
            <p:cNvPr id="25" name="Straight Connector 24">
              <a:extLst>
                <a:ext uri="{FF2B5EF4-FFF2-40B4-BE49-F238E27FC236}">
                  <a16:creationId xmlns:a16="http://schemas.microsoft.com/office/drawing/2014/main" id="{2E26A774-3B6B-4386-B1E5-030585D2D5B9}"/>
                </a:ext>
              </a:extLst>
            </p:cNvPr>
            <p:cNvCxnSpPr/>
            <p:nvPr/>
          </p:nvCxnSpPr>
          <p:spPr bwMode="auto">
            <a:xfrm>
              <a:off x="1578800" y="3273991"/>
              <a:ext cx="7086600" cy="0"/>
            </a:xfrm>
            <a:prstGeom prst="line">
              <a:avLst/>
            </a:prstGeom>
            <a:solidFill>
              <a:srgbClr val="00B8FF"/>
            </a:solidFill>
            <a:ln w="28575" cap="flat" cmpd="sng" algn="ctr">
              <a:solidFill>
                <a:srgbClr val="FF33CC"/>
              </a:solidFill>
              <a:prstDash val="solid"/>
              <a:round/>
              <a:headEnd type="none" w="med" len="med"/>
              <a:tailEnd type="none" w="med" len="med"/>
            </a:ln>
            <a:effectLst/>
          </p:spPr>
        </p:cxnSp>
      </p:grpSp>
      <p:grpSp>
        <p:nvGrpSpPr>
          <p:cNvPr id="31" name="Group 30">
            <a:extLst>
              <a:ext uri="{FF2B5EF4-FFF2-40B4-BE49-F238E27FC236}">
                <a16:creationId xmlns:a16="http://schemas.microsoft.com/office/drawing/2014/main" id="{472256E0-24DD-44CB-8F2B-C3A1CE044DA5}"/>
              </a:ext>
            </a:extLst>
          </p:cNvPr>
          <p:cNvGrpSpPr/>
          <p:nvPr/>
        </p:nvGrpSpPr>
        <p:grpSpPr>
          <a:xfrm>
            <a:off x="7231160" y="5070250"/>
            <a:ext cx="2572200" cy="751320"/>
            <a:chOff x="7231160" y="5070250"/>
            <a:chExt cx="2572200" cy="75132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5053E14-9CA3-4F20-8EE4-916CEEABEEF5}"/>
                    </a:ext>
                  </a:extLst>
                </p14:cNvPr>
                <p14:cNvContentPartPr/>
                <p14:nvPr/>
              </p14:nvContentPartPr>
              <p14:xfrm>
                <a:off x="7331240" y="5070250"/>
                <a:ext cx="245880" cy="563400"/>
              </p14:xfrm>
            </p:contentPart>
          </mc:Choice>
          <mc:Fallback xmlns="">
            <p:pic>
              <p:nvPicPr>
                <p:cNvPr id="9" name="Ink 8">
                  <a:extLst>
                    <a:ext uri="{FF2B5EF4-FFF2-40B4-BE49-F238E27FC236}">
                      <a16:creationId xmlns:a16="http://schemas.microsoft.com/office/drawing/2014/main" id="{45053E14-9CA3-4F20-8EE4-916CEEABEEF5}"/>
                    </a:ext>
                  </a:extLst>
                </p:cNvPr>
                <p:cNvPicPr/>
                <p:nvPr/>
              </p:nvPicPr>
              <p:blipFill>
                <a:blip r:embed="rId7"/>
                <a:stretch>
                  <a:fillRect/>
                </a:stretch>
              </p:blipFill>
              <p:spPr>
                <a:xfrm>
                  <a:off x="7313240" y="5052610"/>
                  <a:ext cx="28152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A080041-EC3B-4902-B67D-3AC399CE568A}"/>
                    </a:ext>
                  </a:extLst>
                </p14:cNvPr>
                <p14:cNvContentPartPr/>
                <p14:nvPr/>
              </p14:nvContentPartPr>
              <p14:xfrm>
                <a:off x="7357880" y="5374450"/>
                <a:ext cx="407160" cy="215280"/>
              </p14:xfrm>
            </p:contentPart>
          </mc:Choice>
          <mc:Fallback xmlns="">
            <p:pic>
              <p:nvPicPr>
                <p:cNvPr id="10" name="Ink 9">
                  <a:extLst>
                    <a:ext uri="{FF2B5EF4-FFF2-40B4-BE49-F238E27FC236}">
                      <a16:creationId xmlns:a16="http://schemas.microsoft.com/office/drawing/2014/main" id="{6A080041-EC3B-4902-B67D-3AC399CE568A}"/>
                    </a:ext>
                  </a:extLst>
                </p:cNvPr>
                <p:cNvPicPr/>
                <p:nvPr/>
              </p:nvPicPr>
              <p:blipFill>
                <a:blip r:embed="rId9"/>
                <a:stretch>
                  <a:fillRect/>
                </a:stretch>
              </p:blipFill>
              <p:spPr>
                <a:xfrm>
                  <a:off x="7340240" y="5356450"/>
                  <a:ext cx="442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581892C1-5013-4025-8566-47A162AE6277}"/>
                    </a:ext>
                  </a:extLst>
                </p14:cNvPr>
                <p14:cNvContentPartPr/>
                <p14:nvPr/>
              </p14:nvContentPartPr>
              <p14:xfrm>
                <a:off x="7886000" y="5207410"/>
                <a:ext cx="13680" cy="356040"/>
              </p14:xfrm>
            </p:contentPart>
          </mc:Choice>
          <mc:Fallback xmlns="">
            <p:pic>
              <p:nvPicPr>
                <p:cNvPr id="11" name="Ink 10">
                  <a:extLst>
                    <a:ext uri="{FF2B5EF4-FFF2-40B4-BE49-F238E27FC236}">
                      <a16:creationId xmlns:a16="http://schemas.microsoft.com/office/drawing/2014/main" id="{581892C1-5013-4025-8566-47A162AE6277}"/>
                    </a:ext>
                  </a:extLst>
                </p:cNvPr>
                <p:cNvPicPr/>
                <p:nvPr/>
              </p:nvPicPr>
              <p:blipFill>
                <a:blip r:embed="rId11"/>
                <a:stretch>
                  <a:fillRect/>
                </a:stretch>
              </p:blipFill>
              <p:spPr>
                <a:xfrm>
                  <a:off x="7868360" y="5189410"/>
                  <a:ext cx="49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2F93B55-9D86-4034-8713-5CF725828E83}"/>
                    </a:ext>
                  </a:extLst>
                </p14:cNvPr>
                <p14:cNvContentPartPr/>
                <p14:nvPr/>
              </p14:nvContentPartPr>
              <p14:xfrm>
                <a:off x="8029280" y="5203450"/>
                <a:ext cx="43200" cy="378720"/>
              </p14:xfrm>
            </p:contentPart>
          </mc:Choice>
          <mc:Fallback xmlns="">
            <p:pic>
              <p:nvPicPr>
                <p:cNvPr id="26" name="Ink 25">
                  <a:extLst>
                    <a:ext uri="{FF2B5EF4-FFF2-40B4-BE49-F238E27FC236}">
                      <a16:creationId xmlns:a16="http://schemas.microsoft.com/office/drawing/2014/main" id="{F2F93B55-9D86-4034-8713-5CF725828E83}"/>
                    </a:ext>
                  </a:extLst>
                </p:cNvPr>
                <p:cNvPicPr/>
                <p:nvPr/>
              </p:nvPicPr>
              <p:blipFill>
                <a:blip r:embed="rId13"/>
                <a:stretch>
                  <a:fillRect/>
                </a:stretch>
              </p:blipFill>
              <p:spPr>
                <a:xfrm>
                  <a:off x="8011280" y="5185450"/>
                  <a:ext cx="788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2FDDB000-12E3-4DBD-A38C-FAD16AEA0B86}"/>
                    </a:ext>
                  </a:extLst>
                </p14:cNvPr>
                <p14:cNvContentPartPr/>
                <p14:nvPr/>
              </p14:nvContentPartPr>
              <p14:xfrm>
                <a:off x="8280200" y="5158810"/>
                <a:ext cx="307800" cy="538920"/>
              </p14:xfrm>
            </p:contentPart>
          </mc:Choice>
          <mc:Fallback xmlns="">
            <p:pic>
              <p:nvPicPr>
                <p:cNvPr id="27" name="Ink 26">
                  <a:extLst>
                    <a:ext uri="{FF2B5EF4-FFF2-40B4-BE49-F238E27FC236}">
                      <a16:creationId xmlns:a16="http://schemas.microsoft.com/office/drawing/2014/main" id="{2FDDB000-12E3-4DBD-A38C-FAD16AEA0B86}"/>
                    </a:ext>
                  </a:extLst>
                </p:cNvPr>
                <p:cNvPicPr/>
                <p:nvPr/>
              </p:nvPicPr>
              <p:blipFill>
                <a:blip r:embed="rId15"/>
                <a:stretch>
                  <a:fillRect/>
                </a:stretch>
              </p:blipFill>
              <p:spPr>
                <a:xfrm>
                  <a:off x="8262560" y="5140810"/>
                  <a:ext cx="34344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3B58913D-1D25-47B0-A58D-A48BF2308450}"/>
                    </a:ext>
                  </a:extLst>
                </p14:cNvPr>
                <p14:cNvContentPartPr/>
                <p14:nvPr/>
              </p14:nvContentPartPr>
              <p14:xfrm>
                <a:off x="8423840" y="5384530"/>
                <a:ext cx="1319040" cy="289800"/>
              </p14:xfrm>
            </p:contentPart>
          </mc:Choice>
          <mc:Fallback xmlns="">
            <p:pic>
              <p:nvPicPr>
                <p:cNvPr id="28" name="Ink 27">
                  <a:extLst>
                    <a:ext uri="{FF2B5EF4-FFF2-40B4-BE49-F238E27FC236}">
                      <a16:creationId xmlns:a16="http://schemas.microsoft.com/office/drawing/2014/main" id="{3B58913D-1D25-47B0-A58D-A48BF2308450}"/>
                    </a:ext>
                  </a:extLst>
                </p:cNvPr>
                <p:cNvPicPr/>
                <p:nvPr/>
              </p:nvPicPr>
              <p:blipFill>
                <a:blip r:embed="rId17"/>
                <a:stretch>
                  <a:fillRect/>
                </a:stretch>
              </p:blipFill>
              <p:spPr>
                <a:xfrm>
                  <a:off x="8406200" y="5366890"/>
                  <a:ext cx="135468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80C69A03-1A36-4A74-B123-4856696CC5D7}"/>
                    </a:ext>
                  </a:extLst>
                </p14:cNvPr>
                <p14:cNvContentPartPr/>
                <p14:nvPr/>
              </p14:nvContentPartPr>
              <p14:xfrm>
                <a:off x="7231160" y="5716810"/>
                <a:ext cx="2572200" cy="104760"/>
              </p14:xfrm>
            </p:contentPart>
          </mc:Choice>
          <mc:Fallback xmlns="">
            <p:pic>
              <p:nvPicPr>
                <p:cNvPr id="30" name="Ink 29">
                  <a:extLst>
                    <a:ext uri="{FF2B5EF4-FFF2-40B4-BE49-F238E27FC236}">
                      <a16:creationId xmlns:a16="http://schemas.microsoft.com/office/drawing/2014/main" id="{80C69A03-1A36-4A74-B123-4856696CC5D7}"/>
                    </a:ext>
                  </a:extLst>
                </p:cNvPr>
                <p:cNvPicPr/>
                <p:nvPr/>
              </p:nvPicPr>
              <p:blipFill>
                <a:blip r:embed="rId19"/>
                <a:stretch>
                  <a:fillRect/>
                </a:stretch>
              </p:blipFill>
              <p:spPr>
                <a:xfrm>
                  <a:off x="7213160" y="5698810"/>
                  <a:ext cx="2607840" cy="140400"/>
                </a:xfrm>
                <a:prstGeom prst="rect">
                  <a:avLst/>
                </a:prstGeom>
              </p:spPr>
            </p:pic>
          </mc:Fallback>
        </mc:AlternateContent>
      </p:grpSp>
      <p:grpSp>
        <p:nvGrpSpPr>
          <p:cNvPr id="37" name="Group 36">
            <a:extLst>
              <a:ext uri="{FF2B5EF4-FFF2-40B4-BE49-F238E27FC236}">
                <a16:creationId xmlns:a16="http://schemas.microsoft.com/office/drawing/2014/main" id="{CD81A37B-E826-4AD6-90E8-6FD6471D66F1}"/>
              </a:ext>
            </a:extLst>
          </p:cNvPr>
          <p:cNvGrpSpPr/>
          <p:nvPr/>
        </p:nvGrpSpPr>
        <p:grpSpPr>
          <a:xfrm>
            <a:off x="6807800" y="6119973"/>
            <a:ext cx="846720" cy="835200"/>
            <a:chOff x="7841720" y="6120370"/>
            <a:chExt cx="846720" cy="835200"/>
          </a:xfrm>
        </p:grpSpPr>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2CE2EBC6-7BE1-4EE1-9984-89B4460BD80F}"/>
                    </a:ext>
                  </a:extLst>
                </p14:cNvPr>
                <p14:cNvContentPartPr/>
                <p14:nvPr/>
              </p14:nvContentPartPr>
              <p14:xfrm>
                <a:off x="7841720" y="6120370"/>
                <a:ext cx="761760" cy="835200"/>
              </p14:xfrm>
            </p:contentPart>
          </mc:Choice>
          <mc:Fallback xmlns="">
            <p:pic>
              <p:nvPicPr>
                <p:cNvPr id="32" name="Ink 31">
                  <a:extLst>
                    <a:ext uri="{FF2B5EF4-FFF2-40B4-BE49-F238E27FC236}">
                      <a16:creationId xmlns:a16="http://schemas.microsoft.com/office/drawing/2014/main" id="{2CE2EBC6-7BE1-4EE1-9984-89B4460BD80F}"/>
                    </a:ext>
                  </a:extLst>
                </p:cNvPr>
                <p:cNvPicPr/>
                <p:nvPr/>
              </p:nvPicPr>
              <p:blipFill>
                <a:blip r:embed="rId21"/>
                <a:stretch>
                  <a:fillRect/>
                </a:stretch>
              </p:blipFill>
              <p:spPr>
                <a:xfrm>
                  <a:off x="7824080" y="6102730"/>
                  <a:ext cx="79740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3" name="Ink 32">
                  <a:extLst>
                    <a:ext uri="{FF2B5EF4-FFF2-40B4-BE49-F238E27FC236}">
                      <a16:creationId xmlns:a16="http://schemas.microsoft.com/office/drawing/2014/main" id="{AF4AA88B-E0BE-4E14-8D27-6DF50E61105B}"/>
                    </a:ext>
                  </a:extLst>
                </p14:cNvPr>
                <p14:cNvContentPartPr/>
                <p14:nvPr/>
              </p14:nvContentPartPr>
              <p14:xfrm>
                <a:off x="7859000" y="6189490"/>
                <a:ext cx="829440" cy="691200"/>
              </p14:xfrm>
            </p:contentPart>
          </mc:Choice>
          <mc:Fallback xmlns="">
            <p:pic>
              <p:nvPicPr>
                <p:cNvPr id="33" name="Ink 32">
                  <a:extLst>
                    <a:ext uri="{FF2B5EF4-FFF2-40B4-BE49-F238E27FC236}">
                      <a16:creationId xmlns:a16="http://schemas.microsoft.com/office/drawing/2014/main" id="{AF4AA88B-E0BE-4E14-8D27-6DF50E61105B}"/>
                    </a:ext>
                  </a:extLst>
                </p:cNvPr>
                <p:cNvPicPr/>
                <p:nvPr/>
              </p:nvPicPr>
              <p:blipFill>
                <a:blip r:embed="rId23"/>
                <a:stretch>
                  <a:fillRect/>
                </a:stretch>
              </p:blipFill>
              <p:spPr>
                <a:xfrm>
                  <a:off x="7841360" y="6171850"/>
                  <a:ext cx="86508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5" name="Ink 34">
                  <a:extLst>
                    <a:ext uri="{FF2B5EF4-FFF2-40B4-BE49-F238E27FC236}">
                      <a16:creationId xmlns:a16="http://schemas.microsoft.com/office/drawing/2014/main" id="{ED64CED7-07E7-479B-86CC-91DBA5D58109}"/>
                    </a:ext>
                  </a:extLst>
                </p14:cNvPr>
                <p14:cNvContentPartPr/>
                <p14:nvPr/>
              </p14:nvContentPartPr>
              <p14:xfrm>
                <a:off x="8099120" y="6296050"/>
                <a:ext cx="174600" cy="228600"/>
              </p14:xfrm>
            </p:contentPart>
          </mc:Choice>
          <mc:Fallback xmlns="">
            <p:pic>
              <p:nvPicPr>
                <p:cNvPr id="35" name="Ink 34">
                  <a:extLst>
                    <a:ext uri="{FF2B5EF4-FFF2-40B4-BE49-F238E27FC236}">
                      <a16:creationId xmlns:a16="http://schemas.microsoft.com/office/drawing/2014/main" id="{ED64CED7-07E7-479B-86CC-91DBA5D58109}"/>
                    </a:ext>
                  </a:extLst>
                </p:cNvPr>
                <p:cNvPicPr/>
                <p:nvPr/>
              </p:nvPicPr>
              <p:blipFill>
                <a:blip r:embed="rId25"/>
                <a:stretch>
                  <a:fillRect/>
                </a:stretch>
              </p:blipFill>
              <p:spPr>
                <a:xfrm>
                  <a:off x="8081480" y="6278050"/>
                  <a:ext cx="210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9133189B-B092-4215-80C6-5B1E1B0BCFD4}"/>
                    </a:ext>
                  </a:extLst>
                </p14:cNvPr>
                <p14:cNvContentPartPr/>
                <p14:nvPr/>
              </p14:nvContentPartPr>
              <p14:xfrm>
                <a:off x="8358320" y="6543010"/>
                <a:ext cx="110160" cy="119520"/>
              </p14:xfrm>
            </p:contentPart>
          </mc:Choice>
          <mc:Fallback xmlns="">
            <p:pic>
              <p:nvPicPr>
                <p:cNvPr id="36" name="Ink 35">
                  <a:extLst>
                    <a:ext uri="{FF2B5EF4-FFF2-40B4-BE49-F238E27FC236}">
                      <a16:creationId xmlns:a16="http://schemas.microsoft.com/office/drawing/2014/main" id="{9133189B-B092-4215-80C6-5B1E1B0BCFD4}"/>
                    </a:ext>
                  </a:extLst>
                </p:cNvPr>
                <p:cNvPicPr/>
                <p:nvPr/>
              </p:nvPicPr>
              <p:blipFill>
                <a:blip r:embed="rId27"/>
                <a:stretch>
                  <a:fillRect/>
                </a:stretch>
              </p:blipFill>
              <p:spPr>
                <a:xfrm>
                  <a:off x="8340320" y="6525370"/>
                  <a:ext cx="145800" cy="155160"/>
                </a:xfrm>
                <a:prstGeom prst="rect">
                  <a:avLst/>
                </a:prstGeom>
              </p:spPr>
            </p:pic>
          </mc:Fallback>
        </mc:AlternateContent>
      </p:grpSp>
      <p:grpSp>
        <p:nvGrpSpPr>
          <p:cNvPr id="55" name="Group 54">
            <a:extLst>
              <a:ext uri="{FF2B5EF4-FFF2-40B4-BE49-F238E27FC236}">
                <a16:creationId xmlns:a16="http://schemas.microsoft.com/office/drawing/2014/main" id="{29F1533B-B193-4F50-9B9E-867E83694321}"/>
              </a:ext>
            </a:extLst>
          </p:cNvPr>
          <p:cNvGrpSpPr/>
          <p:nvPr/>
        </p:nvGrpSpPr>
        <p:grpSpPr>
          <a:xfrm>
            <a:off x="7553360" y="6096610"/>
            <a:ext cx="2173680" cy="656280"/>
            <a:chOff x="7553360" y="6096610"/>
            <a:chExt cx="2173680" cy="656280"/>
          </a:xfrm>
        </p:grpSpPr>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7111EA65-DD9C-4647-B710-12862E8DE93D}"/>
                    </a:ext>
                  </a:extLst>
                </p14:cNvPr>
                <p14:cNvContentPartPr/>
                <p14:nvPr/>
              </p14:nvContentPartPr>
              <p14:xfrm>
                <a:off x="8695280" y="6395410"/>
                <a:ext cx="339480" cy="135720"/>
              </p14:xfrm>
            </p:contentPart>
          </mc:Choice>
          <mc:Fallback xmlns="">
            <p:pic>
              <p:nvPicPr>
                <p:cNvPr id="42" name="Ink 41">
                  <a:extLst>
                    <a:ext uri="{FF2B5EF4-FFF2-40B4-BE49-F238E27FC236}">
                      <a16:creationId xmlns:a16="http://schemas.microsoft.com/office/drawing/2014/main" id="{7111EA65-DD9C-4647-B710-12862E8DE93D}"/>
                    </a:ext>
                  </a:extLst>
                </p:cNvPr>
                <p:cNvPicPr/>
                <p:nvPr/>
              </p:nvPicPr>
              <p:blipFill>
                <a:blip r:embed="rId29"/>
                <a:stretch>
                  <a:fillRect/>
                </a:stretch>
              </p:blipFill>
              <p:spPr>
                <a:xfrm>
                  <a:off x="8677640" y="6377410"/>
                  <a:ext cx="3751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99DAC7BD-1562-4BCA-B980-1DFDA9098F08}"/>
                    </a:ext>
                  </a:extLst>
                </p14:cNvPr>
                <p14:cNvContentPartPr/>
                <p14:nvPr/>
              </p14:nvContentPartPr>
              <p14:xfrm>
                <a:off x="9080120" y="6096610"/>
                <a:ext cx="551160" cy="584280"/>
              </p14:xfrm>
            </p:contentPart>
          </mc:Choice>
          <mc:Fallback xmlns="">
            <p:pic>
              <p:nvPicPr>
                <p:cNvPr id="43" name="Ink 42">
                  <a:extLst>
                    <a:ext uri="{FF2B5EF4-FFF2-40B4-BE49-F238E27FC236}">
                      <a16:creationId xmlns:a16="http://schemas.microsoft.com/office/drawing/2014/main" id="{99DAC7BD-1562-4BCA-B980-1DFDA9098F08}"/>
                    </a:ext>
                  </a:extLst>
                </p:cNvPr>
                <p:cNvPicPr/>
                <p:nvPr/>
              </p:nvPicPr>
              <p:blipFill>
                <a:blip r:embed="rId31"/>
                <a:stretch>
                  <a:fillRect/>
                </a:stretch>
              </p:blipFill>
              <p:spPr>
                <a:xfrm>
                  <a:off x="9062120" y="6078610"/>
                  <a:ext cx="586800" cy="61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3">
                  <a:extLst>
                    <a:ext uri="{FF2B5EF4-FFF2-40B4-BE49-F238E27FC236}">
                      <a16:creationId xmlns:a16="http://schemas.microsoft.com/office/drawing/2014/main" id="{6B0B0A60-8AAE-491D-85BB-4879894755A3}"/>
                    </a:ext>
                  </a:extLst>
                </p14:cNvPr>
                <p14:cNvContentPartPr/>
                <p14:nvPr/>
              </p14:nvContentPartPr>
              <p14:xfrm>
                <a:off x="9057080" y="6124330"/>
                <a:ext cx="669960" cy="604800"/>
              </p14:xfrm>
            </p:contentPart>
          </mc:Choice>
          <mc:Fallback xmlns="">
            <p:pic>
              <p:nvPicPr>
                <p:cNvPr id="44" name="Ink 43">
                  <a:extLst>
                    <a:ext uri="{FF2B5EF4-FFF2-40B4-BE49-F238E27FC236}">
                      <a16:creationId xmlns:a16="http://schemas.microsoft.com/office/drawing/2014/main" id="{6B0B0A60-8AAE-491D-85BB-4879894755A3}"/>
                    </a:ext>
                  </a:extLst>
                </p:cNvPr>
                <p:cNvPicPr/>
                <p:nvPr/>
              </p:nvPicPr>
              <p:blipFill>
                <a:blip r:embed="rId33"/>
                <a:stretch>
                  <a:fillRect/>
                </a:stretch>
              </p:blipFill>
              <p:spPr>
                <a:xfrm>
                  <a:off x="9039440" y="6106330"/>
                  <a:ext cx="70560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6" name="Ink 45">
                  <a:extLst>
                    <a:ext uri="{FF2B5EF4-FFF2-40B4-BE49-F238E27FC236}">
                      <a16:creationId xmlns:a16="http://schemas.microsoft.com/office/drawing/2014/main" id="{18EA4D0F-713B-4928-9DE8-D3D28660DCA1}"/>
                    </a:ext>
                  </a:extLst>
                </p14:cNvPr>
                <p14:cNvContentPartPr/>
                <p14:nvPr/>
              </p14:nvContentPartPr>
              <p14:xfrm>
                <a:off x="7553360" y="6513130"/>
                <a:ext cx="297360" cy="46440"/>
              </p14:xfrm>
            </p:contentPart>
          </mc:Choice>
          <mc:Fallback xmlns="">
            <p:pic>
              <p:nvPicPr>
                <p:cNvPr id="46" name="Ink 45">
                  <a:extLst>
                    <a:ext uri="{FF2B5EF4-FFF2-40B4-BE49-F238E27FC236}">
                      <a16:creationId xmlns:a16="http://schemas.microsoft.com/office/drawing/2014/main" id="{18EA4D0F-713B-4928-9DE8-D3D28660DCA1}"/>
                    </a:ext>
                  </a:extLst>
                </p:cNvPr>
                <p:cNvPicPr/>
                <p:nvPr/>
              </p:nvPicPr>
              <p:blipFill>
                <a:blip r:embed="rId35"/>
                <a:stretch>
                  <a:fillRect/>
                </a:stretch>
              </p:blipFill>
              <p:spPr>
                <a:xfrm>
                  <a:off x="7535360" y="6495490"/>
                  <a:ext cx="3330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7" name="Ink 46">
                  <a:extLst>
                    <a:ext uri="{FF2B5EF4-FFF2-40B4-BE49-F238E27FC236}">
                      <a16:creationId xmlns:a16="http://schemas.microsoft.com/office/drawing/2014/main" id="{D6CC9651-BB7F-4063-9ED1-03B3F7C8AE98}"/>
                    </a:ext>
                  </a:extLst>
                </p14:cNvPr>
                <p14:cNvContentPartPr/>
                <p14:nvPr/>
              </p14:nvContentPartPr>
              <p14:xfrm>
                <a:off x="7761440" y="6428890"/>
                <a:ext cx="132840" cy="181080"/>
              </p14:xfrm>
            </p:contentPart>
          </mc:Choice>
          <mc:Fallback xmlns="">
            <p:pic>
              <p:nvPicPr>
                <p:cNvPr id="47" name="Ink 46">
                  <a:extLst>
                    <a:ext uri="{FF2B5EF4-FFF2-40B4-BE49-F238E27FC236}">
                      <a16:creationId xmlns:a16="http://schemas.microsoft.com/office/drawing/2014/main" id="{D6CC9651-BB7F-4063-9ED1-03B3F7C8AE98}"/>
                    </a:ext>
                  </a:extLst>
                </p:cNvPr>
                <p:cNvPicPr/>
                <p:nvPr/>
              </p:nvPicPr>
              <p:blipFill>
                <a:blip r:embed="rId37"/>
                <a:stretch>
                  <a:fillRect/>
                </a:stretch>
              </p:blipFill>
              <p:spPr>
                <a:xfrm>
                  <a:off x="7743440" y="6411250"/>
                  <a:ext cx="1684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8" name="Ink 47">
                  <a:extLst>
                    <a:ext uri="{FF2B5EF4-FFF2-40B4-BE49-F238E27FC236}">
                      <a16:creationId xmlns:a16="http://schemas.microsoft.com/office/drawing/2014/main" id="{9BCAE4A9-2DD7-4038-9AFC-3CC0CEFB226D}"/>
                    </a:ext>
                  </a:extLst>
                </p14:cNvPr>
                <p14:cNvContentPartPr/>
                <p14:nvPr/>
              </p14:nvContentPartPr>
              <p14:xfrm>
                <a:off x="8001560" y="6140890"/>
                <a:ext cx="500400" cy="526320"/>
              </p14:xfrm>
            </p:contentPart>
          </mc:Choice>
          <mc:Fallback xmlns="">
            <p:pic>
              <p:nvPicPr>
                <p:cNvPr id="48" name="Ink 47">
                  <a:extLst>
                    <a:ext uri="{FF2B5EF4-FFF2-40B4-BE49-F238E27FC236}">
                      <a16:creationId xmlns:a16="http://schemas.microsoft.com/office/drawing/2014/main" id="{9BCAE4A9-2DD7-4038-9AFC-3CC0CEFB226D}"/>
                    </a:ext>
                  </a:extLst>
                </p:cNvPr>
                <p:cNvPicPr/>
                <p:nvPr/>
              </p:nvPicPr>
              <p:blipFill>
                <a:blip r:embed="rId39"/>
                <a:stretch>
                  <a:fillRect/>
                </a:stretch>
              </p:blipFill>
              <p:spPr>
                <a:xfrm>
                  <a:off x="7983920" y="6123250"/>
                  <a:ext cx="53604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9" name="Ink 48">
                  <a:extLst>
                    <a:ext uri="{FF2B5EF4-FFF2-40B4-BE49-F238E27FC236}">
                      <a16:creationId xmlns:a16="http://schemas.microsoft.com/office/drawing/2014/main" id="{EE3023DA-4974-4A4E-86DD-AC1EBD1F720E}"/>
                    </a:ext>
                  </a:extLst>
                </p14:cNvPr>
                <p14:cNvContentPartPr/>
                <p14:nvPr/>
              </p14:nvContentPartPr>
              <p14:xfrm>
                <a:off x="8009480" y="6130090"/>
                <a:ext cx="557280" cy="622800"/>
              </p14:xfrm>
            </p:contentPart>
          </mc:Choice>
          <mc:Fallback xmlns="">
            <p:pic>
              <p:nvPicPr>
                <p:cNvPr id="49" name="Ink 48">
                  <a:extLst>
                    <a:ext uri="{FF2B5EF4-FFF2-40B4-BE49-F238E27FC236}">
                      <a16:creationId xmlns:a16="http://schemas.microsoft.com/office/drawing/2014/main" id="{EE3023DA-4974-4A4E-86DD-AC1EBD1F720E}"/>
                    </a:ext>
                  </a:extLst>
                </p:cNvPr>
                <p:cNvPicPr/>
                <p:nvPr/>
              </p:nvPicPr>
              <p:blipFill>
                <a:blip r:embed="rId41"/>
                <a:stretch>
                  <a:fillRect/>
                </a:stretch>
              </p:blipFill>
              <p:spPr>
                <a:xfrm>
                  <a:off x="7991480" y="6112090"/>
                  <a:ext cx="59292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0" name="Ink 49">
                  <a:extLst>
                    <a:ext uri="{FF2B5EF4-FFF2-40B4-BE49-F238E27FC236}">
                      <a16:creationId xmlns:a16="http://schemas.microsoft.com/office/drawing/2014/main" id="{CB53D61E-DFFA-4BD5-8D59-68077DA4DE41}"/>
                    </a:ext>
                  </a:extLst>
                </p14:cNvPr>
                <p14:cNvContentPartPr/>
                <p14:nvPr/>
              </p14:nvContentPartPr>
              <p14:xfrm>
                <a:off x="8213960" y="6337450"/>
                <a:ext cx="90720" cy="154800"/>
              </p14:xfrm>
            </p:contentPart>
          </mc:Choice>
          <mc:Fallback xmlns="">
            <p:pic>
              <p:nvPicPr>
                <p:cNvPr id="50" name="Ink 49">
                  <a:extLst>
                    <a:ext uri="{FF2B5EF4-FFF2-40B4-BE49-F238E27FC236}">
                      <a16:creationId xmlns:a16="http://schemas.microsoft.com/office/drawing/2014/main" id="{CB53D61E-DFFA-4BD5-8D59-68077DA4DE41}"/>
                    </a:ext>
                  </a:extLst>
                </p:cNvPr>
                <p:cNvPicPr/>
                <p:nvPr/>
              </p:nvPicPr>
              <p:blipFill>
                <a:blip r:embed="rId43"/>
                <a:stretch>
                  <a:fillRect/>
                </a:stretch>
              </p:blipFill>
              <p:spPr>
                <a:xfrm>
                  <a:off x="8196320" y="6319450"/>
                  <a:ext cx="1263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1" name="Ink 50">
                  <a:extLst>
                    <a:ext uri="{FF2B5EF4-FFF2-40B4-BE49-F238E27FC236}">
                      <a16:creationId xmlns:a16="http://schemas.microsoft.com/office/drawing/2014/main" id="{CD0CE713-1FB9-42D4-9606-0A72F38C1644}"/>
                    </a:ext>
                  </a:extLst>
                </p14:cNvPr>
                <p14:cNvContentPartPr/>
                <p14:nvPr/>
              </p14:nvContentPartPr>
              <p14:xfrm>
                <a:off x="8417000" y="6480370"/>
                <a:ext cx="18360" cy="186840"/>
              </p14:xfrm>
            </p:contentPart>
          </mc:Choice>
          <mc:Fallback xmlns="">
            <p:pic>
              <p:nvPicPr>
                <p:cNvPr id="51" name="Ink 50">
                  <a:extLst>
                    <a:ext uri="{FF2B5EF4-FFF2-40B4-BE49-F238E27FC236}">
                      <a16:creationId xmlns:a16="http://schemas.microsoft.com/office/drawing/2014/main" id="{CD0CE713-1FB9-42D4-9606-0A72F38C1644}"/>
                    </a:ext>
                  </a:extLst>
                </p:cNvPr>
                <p:cNvPicPr/>
                <p:nvPr/>
              </p:nvPicPr>
              <p:blipFill>
                <a:blip r:embed="rId45"/>
                <a:stretch>
                  <a:fillRect/>
                </a:stretch>
              </p:blipFill>
              <p:spPr>
                <a:xfrm>
                  <a:off x="8399000" y="6462730"/>
                  <a:ext cx="540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2" name="Ink 51">
                  <a:extLst>
                    <a:ext uri="{FF2B5EF4-FFF2-40B4-BE49-F238E27FC236}">
                      <a16:creationId xmlns:a16="http://schemas.microsoft.com/office/drawing/2014/main" id="{479E5CB7-2CAC-432E-BC6C-FB2B26899A03}"/>
                    </a:ext>
                  </a:extLst>
                </p14:cNvPr>
                <p14:cNvContentPartPr/>
                <p14:nvPr/>
              </p14:nvContentPartPr>
              <p14:xfrm>
                <a:off x="9285320" y="6310450"/>
                <a:ext cx="50760" cy="169200"/>
              </p14:xfrm>
            </p:contentPart>
          </mc:Choice>
          <mc:Fallback xmlns="">
            <p:pic>
              <p:nvPicPr>
                <p:cNvPr id="52" name="Ink 51">
                  <a:extLst>
                    <a:ext uri="{FF2B5EF4-FFF2-40B4-BE49-F238E27FC236}">
                      <a16:creationId xmlns:a16="http://schemas.microsoft.com/office/drawing/2014/main" id="{479E5CB7-2CAC-432E-BC6C-FB2B26899A03}"/>
                    </a:ext>
                  </a:extLst>
                </p:cNvPr>
                <p:cNvPicPr/>
                <p:nvPr/>
              </p:nvPicPr>
              <p:blipFill>
                <a:blip r:embed="rId47"/>
                <a:stretch>
                  <a:fillRect/>
                </a:stretch>
              </p:blipFill>
              <p:spPr>
                <a:xfrm>
                  <a:off x="9267320" y="6292450"/>
                  <a:ext cx="864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3" name="Ink 52">
                  <a:extLst>
                    <a:ext uri="{FF2B5EF4-FFF2-40B4-BE49-F238E27FC236}">
                      <a16:creationId xmlns:a16="http://schemas.microsoft.com/office/drawing/2014/main" id="{695E926B-6DE2-46B8-B038-957F00BE4A54}"/>
                    </a:ext>
                  </a:extLst>
                </p14:cNvPr>
                <p14:cNvContentPartPr/>
                <p14:nvPr/>
              </p14:nvContentPartPr>
              <p14:xfrm>
                <a:off x="9460280" y="6477850"/>
                <a:ext cx="156600" cy="138960"/>
              </p14:xfrm>
            </p:contentPart>
          </mc:Choice>
          <mc:Fallback xmlns="">
            <p:pic>
              <p:nvPicPr>
                <p:cNvPr id="53" name="Ink 52">
                  <a:extLst>
                    <a:ext uri="{FF2B5EF4-FFF2-40B4-BE49-F238E27FC236}">
                      <a16:creationId xmlns:a16="http://schemas.microsoft.com/office/drawing/2014/main" id="{695E926B-6DE2-46B8-B038-957F00BE4A54}"/>
                    </a:ext>
                  </a:extLst>
                </p:cNvPr>
                <p:cNvPicPr/>
                <p:nvPr/>
              </p:nvPicPr>
              <p:blipFill>
                <a:blip r:embed="rId49"/>
                <a:stretch>
                  <a:fillRect/>
                </a:stretch>
              </p:blipFill>
              <p:spPr>
                <a:xfrm>
                  <a:off x="9442280" y="6459850"/>
                  <a:ext cx="1922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23B6F693-307B-4F51-BB4A-144F459DA23A}"/>
                    </a:ext>
                  </a:extLst>
                </p14:cNvPr>
                <p14:cNvContentPartPr/>
                <p14:nvPr/>
              </p14:nvContentPartPr>
              <p14:xfrm>
                <a:off x="9293960" y="6497290"/>
                <a:ext cx="122040" cy="19080"/>
              </p14:xfrm>
            </p:contentPart>
          </mc:Choice>
          <mc:Fallback xmlns="">
            <p:pic>
              <p:nvPicPr>
                <p:cNvPr id="54" name="Ink 53">
                  <a:extLst>
                    <a:ext uri="{FF2B5EF4-FFF2-40B4-BE49-F238E27FC236}">
                      <a16:creationId xmlns:a16="http://schemas.microsoft.com/office/drawing/2014/main" id="{23B6F693-307B-4F51-BB4A-144F459DA23A}"/>
                    </a:ext>
                  </a:extLst>
                </p:cNvPr>
                <p:cNvPicPr/>
                <p:nvPr/>
              </p:nvPicPr>
              <p:blipFill>
                <a:blip r:embed="rId51"/>
                <a:stretch>
                  <a:fillRect/>
                </a:stretch>
              </p:blipFill>
              <p:spPr>
                <a:xfrm>
                  <a:off x="9275960" y="6479290"/>
                  <a:ext cx="157680" cy="54720"/>
                </a:xfrm>
                <a:prstGeom prst="rect">
                  <a:avLst/>
                </a:prstGeom>
              </p:spPr>
            </p:pic>
          </mc:Fallback>
        </mc:AlternateContent>
      </p:grpSp>
      <p:grpSp>
        <p:nvGrpSpPr>
          <p:cNvPr id="40" name="Group 39">
            <a:extLst>
              <a:ext uri="{FF2B5EF4-FFF2-40B4-BE49-F238E27FC236}">
                <a16:creationId xmlns:a16="http://schemas.microsoft.com/office/drawing/2014/main" id="{006616DA-AD1E-43C9-B047-C63BAC7A7F97}"/>
              </a:ext>
            </a:extLst>
          </p:cNvPr>
          <p:cNvGrpSpPr/>
          <p:nvPr/>
        </p:nvGrpSpPr>
        <p:grpSpPr>
          <a:xfrm>
            <a:off x="2278996" y="3382593"/>
            <a:ext cx="1014120" cy="343800"/>
            <a:chOff x="2075240" y="2557090"/>
            <a:chExt cx="1014120" cy="343800"/>
          </a:xfrm>
        </p:grpSpPr>
        <mc:AlternateContent xmlns:mc="http://schemas.openxmlformats.org/markup-compatibility/2006" xmlns:p14="http://schemas.microsoft.com/office/powerpoint/2010/main">
          <mc:Choice Requires="p14">
            <p:contentPart p14:bwMode="auto" r:id="rId52">
              <p14:nvContentPartPr>
                <p14:cNvPr id="29" name="Ink 28">
                  <a:extLst>
                    <a:ext uri="{FF2B5EF4-FFF2-40B4-BE49-F238E27FC236}">
                      <a16:creationId xmlns:a16="http://schemas.microsoft.com/office/drawing/2014/main" id="{490373A6-05BB-4CFC-BC2B-9325BD29202D}"/>
                    </a:ext>
                  </a:extLst>
                </p14:cNvPr>
                <p14:cNvContentPartPr/>
                <p14:nvPr/>
              </p14:nvContentPartPr>
              <p14:xfrm>
                <a:off x="2075240" y="2631610"/>
                <a:ext cx="701280" cy="137160"/>
              </p14:xfrm>
            </p:contentPart>
          </mc:Choice>
          <mc:Fallback xmlns="">
            <p:pic>
              <p:nvPicPr>
                <p:cNvPr id="29" name="Ink 28">
                  <a:extLst>
                    <a:ext uri="{FF2B5EF4-FFF2-40B4-BE49-F238E27FC236}">
                      <a16:creationId xmlns:a16="http://schemas.microsoft.com/office/drawing/2014/main" id="{490373A6-05BB-4CFC-BC2B-9325BD29202D}"/>
                    </a:ext>
                  </a:extLst>
                </p:cNvPr>
                <p:cNvPicPr/>
                <p:nvPr/>
              </p:nvPicPr>
              <p:blipFill>
                <a:blip r:embed="rId53"/>
                <a:stretch>
                  <a:fillRect/>
                </a:stretch>
              </p:blipFill>
              <p:spPr>
                <a:xfrm>
                  <a:off x="2057240" y="2613610"/>
                  <a:ext cx="7369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8F3E1A93-988D-472C-A09A-2F6A935EE942}"/>
                    </a:ext>
                  </a:extLst>
                </p14:cNvPr>
                <p14:cNvContentPartPr/>
                <p14:nvPr/>
              </p14:nvContentPartPr>
              <p14:xfrm>
                <a:off x="2829080" y="2601370"/>
                <a:ext cx="39960" cy="237960"/>
              </p14:xfrm>
            </p:contentPart>
          </mc:Choice>
          <mc:Fallback xmlns="">
            <p:pic>
              <p:nvPicPr>
                <p:cNvPr id="34" name="Ink 33">
                  <a:extLst>
                    <a:ext uri="{FF2B5EF4-FFF2-40B4-BE49-F238E27FC236}">
                      <a16:creationId xmlns:a16="http://schemas.microsoft.com/office/drawing/2014/main" id="{8F3E1A93-988D-472C-A09A-2F6A935EE942}"/>
                    </a:ext>
                  </a:extLst>
                </p:cNvPr>
                <p:cNvPicPr/>
                <p:nvPr/>
              </p:nvPicPr>
              <p:blipFill>
                <a:blip r:embed="rId55"/>
                <a:stretch>
                  <a:fillRect/>
                </a:stretch>
              </p:blipFill>
              <p:spPr>
                <a:xfrm>
                  <a:off x="2811080" y="2583370"/>
                  <a:ext cx="756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E1AFCAC9-BE68-4445-8890-0BCE177C854D}"/>
                    </a:ext>
                  </a:extLst>
                </p14:cNvPr>
                <p14:cNvContentPartPr/>
                <p14:nvPr/>
              </p14:nvContentPartPr>
              <p14:xfrm>
                <a:off x="2835560" y="2557090"/>
                <a:ext cx="140040" cy="134280"/>
              </p14:xfrm>
            </p:contentPart>
          </mc:Choice>
          <mc:Fallback xmlns="">
            <p:pic>
              <p:nvPicPr>
                <p:cNvPr id="38" name="Ink 37">
                  <a:extLst>
                    <a:ext uri="{FF2B5EF4-FFF2-40B4-BE49-F238E27FC236}">
                      <a16:creationId xmlns:a16="http://schemas.microsoft.com/office/drawing/2014/main" id="{E1AFCAC9-BE68-4445-8890-0BCE177C854D}"/>
                    </a:ext>
                  </a:extLst>
                </p:cNvPr>
                <p:cNvPicPr/>
                <p:nvPr/>
              </p:nvPicPr>
              <p:blipFill>
                <a:blip r:embed="rId57"/>
                <a:stretch>
                  <a:fillRect/>
                </a:stretch>
              </p:blipFill>
              <p:spPr>
                <a:xfrm>
                  <a:off x="2817920" y="2539450"/>
                  <a:ext cx="1756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16B66771-ED52-49E7-9A1A-D4B2C95CC399}"/>
                    </a:ext>
                  </a:extLst>
                </p14:cNvPr>
                <p14:cNvContentPartPr/>
                <p14:nvPr/>
              </p14:nvContentPartPr>
              <p14:xfrm>
                <a:off x="2960480" y="2784610"/>
                <a:ext cx="128880" cy="116280"/>
              </p14:xfrm>
            </p:contentPart>
          </mc:Choice>
          <mc:Fallback xmlns="">
            <p:pic>
              <p:nvPicPr>
                <p:cNvPr id="39" name="Ink 38">
                  <a:extLst>
                    <a:ext uri="{FF2B5EF4-FFF2-40B4-BE49-F238E27FC236}">
                      <a16:creationId xmlns:a16="http://schemas.microsoft.com/office/drawing/2014/main" id="{16B66771-ED52-49E7-9A1A-D4B2C95CC399}"/>
                    </a:ext>
                  </a:extLst>
                </p:cNvPr>
                <p:cNvPicPr/>
                <p:nvPr/>
              </p:nvPicPr>
              <p:blipFill>
                <a:blip r:embed="rId59"/>
                <a:stretch>
                  <a:fillRect/>
                </a:stretch>
              </p:blipFill>
              <p:spPr>
                <a:xfrm>
                  <a:off x="2942840" y="2766610"/>
                  <a:ext cx="164520" cy="15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9B246FF1-CA6B-4260-BE54-D73E1951E059}"/>
                  </a:ext>
                </a:extLst>
              </p14:cNvPr>
              <p14:cNvContentPartPr/>
              <p14:nvPr/>
            </p14:nvContentPartPr>
            <p14:xfrm>
              <a:off x="1942040" y="4914370"/>
              <a:ext cx="552240" cy="192960"/>
            </p14:xfrm>
          </p:contentPart>
        </mc:Choice>
        <mc:Fallback xmlns="">
          <p:pic>
            <p:nvPicPr>
              <p:cNvPr id="41" name="Ink 40">
                <a:extLst>
                  <a:ext uri="{FF2B5EF4-FFF2-40B4-BE49-F238E27FC236}">
                    <a16:creationId xmlns:a16="http://schemas.microsoft.com/office/drawing/2014/main" id="{9B246FF1-CA6B-4260-BE54-D73E1951E059}"/>
                  </a:ext>
                </a:extLst>
              </p:cNvPr>
              <p:cNvPicPr/>
              <p:nvPr/>
            </p:nvPicPr>
            <p:blipFill>
              <a:blip r:embed="rId61"/>
              <a:stretch>
                <a:fillRect/>
              </a:stretch>
            </p:blipFill>
            <p:spPr>
              <a:xfrm>
                <a:off x="1924040" y="4896370"/>
                <a:ext cx="587880" cy="228600"/>
              </a:xfrm>
              <a:prstGeom prst="rect">
                <a:avLst/>
              </a:prstGeom>
            </p:spPr>
          </p:pic>
        </mc:Fallback>
      </mc:AlternateContent>
      <p:grpSp>
        <p:nvGrpSpPr>
          <p:cNvPr id="62" name="Group 61">
            <a:extLst>
              <a:ext uri="{FF2B5EF4-FFF2-40B4-BE49-F238E27FC236}">
                <a16:creationId xmlns:a16="http://schemas.microsoft.com/office/drawing/2014/main" id="{2F9826B9-6B41-4D73-A967-65C8519EFD2F}"/>
              </a:ext>
            </a:extLst>
          </p:cNvPr>
          <p:cNvGrpSpPr/>
          <p:nvPr/>
        </p:nvGrpSpPr>
        <p:grpSpPr>
          <a:xfrm>
            <a:off x="2779040" y="4783330"/>
            <a:ext cx="1179000" cy="439560"/>
            <a:chOff x="2779040" y="4783330"/>
            <a:chExt cx="1179000" cy="439560"/>
          </a:xfrm>
        </p:grpSpPr>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5C472197-85B1-4598-B45E-B4B6D38D279B}"/>
                    </a:ext>
                  </a:extLst>
                </p14:cNvPr>
                <p14:cNvContentPartPr/>
                <p14:nvPr/>
              </p14:nvContentPartPr>
              <p14:xfrm>
                <a:off x="2779040" y="4783330"/>
                <a:ext cx="163800" cy="184320"/>
              </p14:xfrm>
            </p:contentPart>
          </mc:Choice>
          <mc:Fallback xmlns="">
            <p:pic>
              <p:nvPicPr>
                <p:cNvPr id="45" name="Ink 44">
                  <a:extLst>
                    <a:ext uri="{FF2B5EF4-FFF2-40B4-BE49-F238E27FC236}">
                      <a16:creationId xmlns:a16="http://schemas.microsoft.com/office/drawing/2014/main" id="{5C472197-85B1-4598-B45E-B4B6D38D279B}"/>
                    </a:ext>
                  </a:extLst>
                </p:cNvPr>
                <p:cNvPicPr/>
                <p:nvPr/>
              </p:nvPicPr>
              <p:blipFill>
                <a:blip r:embed="rId63"/>
                <a:stretch>
                  <a:fillRect/>
                </a:stretch>
              </p:blipFill>
              <p:spPr>
                <a:xfrm>
                  <a:off x="2761400" y="4765330"/>
                  <a:ext cx="1994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3D82316E-1021-469A-96F3-F5E053D06D00}"/>
                    </a:ext>
                  </a:extLst>
                </p14:cNvPr>
                <p14:cNvContentPartPr/>
                <p14:nvPr/>
              </p14:nvContentPartPr>
              <p14:xfrm>
                <a:off x="2848160" y="4943170"/>
                <a:ext cx="110160" cy="81000"/>
              </p14:xfrm>
            </p:contentPart>
          </mc:Choice>
          <mc:Fallback xmlns="">
            <p:pic>
              <p:nvPicPr>
                <p:cNvPr id="56" name="Ink 55">
                  <a:extLst>
                    <a:ext uri="{FF2B5EF4-FFF2-40B4-BE49-F238E27FC236}">
                      <a16:creationId xmlns:a16="http://schemas.microsoft.com/office/drawing/2014/main" id="{3D82316E-1021-469A-96F3-F5E053D06D00}"/>
                    </a:ext>
                  </a:extLst>
                </p:cNvPr>
                <p:cNvPicPr/>
                <p:nvPr/>
              </p:nvPicPr>
              <p:blipFill>
                <a:blip r:embed="rId65"/>
                <a:stretch>
                  <a:fillRect/>
                </a:stretch>
              </p:blipFill>
              <p:spPr>
                <a:xfrm>
                  <a:off x="2830520" y="4925170"/>
                  <a:ext cx="1458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74C7F0DE-A26D-48B5-8934-315C1EDF7BE5}"/>
                    </a:ext>
                  </a:extLst>
                </p14:cNvPr>
                <p14:cNvContentPartPr/>
                <p14:nvPr/>
              </p14:nvContentPartPr>
              <p14:xfrm>
                <a:off x="2973440" y="5039290"/>
                <a:ext cx="99720" cy="126000"/>
              </p14:xfrm>
            </p:contentPart>
          </mc:Choice>
          <mc:Fallback xmlns="">
            <p:pic>
              <p:nvPicPr>
                <p:cNvPr id="57" name="Ink 56">
                  <a:extLst>
                    <a:ext uri="{FF2B5EF4-FFF2-40B4-BE49-F238E27FC236}">
                      <a16:creationId xmlns:a16="http://schemas.microsoft.com/office/drawing/2014/main" id="{74C7F0DE-A26D-48B5-8934-315C1EDF7BE5}"/>
                    </a:ext>
                  </a:extLst>
                </p:cNvPr>
                <p:cNvPicPr/>
                <p:nvPr/>
              </p:nvPicPr>
              <p:blipFill>
                <a:blip r:embed="rId67"/>
                <a:stretch>
                  <a:fillRect/>
                </a:stretch>
              </p:blipFill>
              <p:spPr>
                <a:xfrm>
                  <a:off x="2955440" y="5021650"/>
                  <a:ext cx="13536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FF145220-3C61-466F-877B-75ED138DA129}"/>
                    </a:ext>
                  </a:extLst>
                </p14:cNvPr>
                <p14:cNvContentPartPr/>
                <p14:nvPr/>
              </p14:nvContentPartPr>
              <p14:xfrm>
                <a:off x="3196280" y="4795210"/>
                <a:ext cx="76320" cy="187200"/>
              </p14:xfrm>
            </p:contentPart>
          </mc:Choice>
          <mc:Fallback xmlns="">
            <p:pic>
              <p:nvPicPr>
                <p:cNvPr id="58" name="Ink 57">
                  <a:extLst>
                    <a:ext uri="{FF2B5EF4-FFF2-40B4-BE49-F238E27FC236}">
                      <a16:creationId xmlns:a16="http://schemas.microsoft.com/office/drawing/2014/main" id="{FF145220-3C61-466F-877B-75ED138DA129}"/>
                    </a:ext>
                  </a:extLst>
                </p:cNvPr>
                <p:cNvPicPr/>
                <p:nvPr/>
              </p:nvPicPr>
              <p:blipFill>
                <a:blip r:embed="rId69"/>
                <a:stretch>
                  <a:fillRect/>
                </a:stretch>
              </p:blipFill>
              <p:spPr>
                <a:xfrm>
                  <a:off x="3178280" y="4777570"/>
                  <a:ext cx="111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9" name="Ink 58">
                  <a:extLst>
                    <a:ext uri="{FF2B5EF4-FFF2-40B4-BE49-F238E27FC236}">
                      <a16:creationId xmlns:a16="http://schemas.microsoft.com/office/drawing/2014/main" id="{EBB0CCAF-A46F-4185-9032-C8A2588B68A7}"/>
                    </a:ext>
                  </a:extLst>
                </p14:cNvPr>
                <p14:cNvContentPartPr/>
                <p14:nvPr/>
              </p14:nvContentPartPr>
              <p14:xfrm>
                <a:off x="3291680" y="4968370"/>
                <a:ext cx="35280" cy="135000"/>
              </p14:xfrm>
            </p:contentPart>
          </mc:Choice>
          <mc:Fallback xmlns="">
            <p:pic>
              <p:nvPicPr>
                <p:cNvPr id="59" name="Ink 58">
                  <a:extLst>
                    <a:ext uri="{FF2B5EF4-FFF2-40B4-BE49-F238E27FC236}">
                      <a16:creationId xmlns:a16="http://schemas.microsoft.com/office/drawing/2014/main" id="{EBB0CCAF-A46F-4185-9032-C8A2588B68A7}"/>
                    </a:ext>
                  </a:extLst>
                </p:cNvPr>
                <p:cNvPicPr/>
                <p:nvPr/>
              </p:nvPicPr>
              <p:blipFill>
                <a:blip r:embed="rId71"/>
                <a:stretch>
                  <a:fillRect/>
                </a:stretch>
              </p:blipFill>
              <p:spPr>
                <a:xfrm>
                  <a:off x="3273680" y="4950730"/>
                  <a:ext cx="709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 name="Ink 59">
                  <a:extLst>
                    <a:ext uri="{FF2B5EF4-FFF2-40B4-BE49-F238E27FC236}">
                      <a16:creationId xmlns:a16="http://schemas.microsoft.com/office/drawing/2014/main" id="{CF9FD3CA-4AB2-4EEA-BDC6-9D931995E82E}"/>
                    </a:ext>
                  </a:extLst>
                </p14:cNvPr>
                <p14:cNvContentPartPr/>
                <p14:nvPr/>
              </p14:nvContentPartPr>
              <p14:xfrm>
                <a:off x="3337040" y="5039290"/>
                <a:ext cx="108720" cy="183600"/>
              </p14:xfrm>
            </p:contentPart>
          </mc:Choice>
          <mc:Fallback xmlns="">
            <p:pic>
              <p:nvPicPr>
                <p:cNvPr id="60" name="Ink 59">
                  <a:extLst>
                    <a:ext uri="{FF2B5EF4-FFF2-40B4-BE49-F238E27FC236}">
                      <a16:creationId xmlns:a16="http://schemas.microsoft.com/office/drawing/2014/main" id="{CF9FD3CA-4AB2-4EEA-BDC6-9D931995E82E}"/>
                    </a:ext>
                  </a:extLst>
                </p:cNvPr>
                <p:cNvPicPr/>
                <p:nvPr/>
              </p:nvPicPr>
              <p:blipFill>
                <a:blip r:embed="rId73"/>
                <a:stretch>
                  <a:fillRect/>
                </a:stretch>
              </p:blipFill>
              <p:spPr>
                <a:xfrm>
                  <a:off x="3319400" y="5021650"/>
                  <a:ext cx="1443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1" name="Ink 60">
                  <a:extLst>
                    <a:ext uri="{FF2B5EF4-FFF2-40B4-BE49-F238E27FC236}">
                      <a16:creationId xmlns:a16="http://schemas.microsoft.com/office/drawing/2014/main" id="{F9F0C479-5F0F-497B-BD9F-1DB254DE2D12}"/>
                    </a:ext>
                  </a:extLst>
                </p14:cNvPr>
                <p14:cNvContentPartPr/>
                <p14:nvPr/>
              </p14:nvContentPartPr>
              <p14:xfrm>
                <a:off x="3494000" y="4816810"/>
                <a:ext cx="464040" cy="382320"/>
              </p14:xfrm>
            </p:contentPart>
          </mc:Choice>
          <mc:Fallback xmlns="">
            <p:pic>
              <p:nvPicPr>
                <p:cNvPr id="61" name="Ink 60">
                  <a:extLst>
                    <a:ext uri="{FF2B5EF4-FFF2-40B4-BE49-F238E27FC236}">
                      <a16:creationId xmlns:a16="http://schemas.microsoft.com/office/drawing/2014/main" id="{F9F0C479-5F0F-497B-BD9F-1DB254DE2D12}"/>
                    </a:ext>
                  </a:extLst>
                </p:cNvPr>
                <p:cNvPicPr/>
                <p:nvPr/>
              </p:nvPicPr>
              <p:blipFill>
                <a:blip r:embed="rId75"/>
                <a:stretch>
                  <a:fillRect/>
                </a:stretch>
              </p:blipFill>
              <p:spPr>
                <a:xfrm>
                  <a:off x="3476360" y="4799170"/>
                  <a:ext cx="499680" cy="417960"/>
                </a:xfrm>
                <a:prstGeom prst="rect">
                  <a:avLst/>
                </a:prstGeom>
              </p:spPr>
            </p:pic>
          </mc:Fallback>
        </mc:AlternateContent>
      </p:grpSp>
    </p:spTree>
    <p:extLst>
      <p:ext uri="{BB962C8B-B14F-4D97-AF65-F5344CB8AC3E}">
        <p14:creationId xmlns:p14="http://schemas.microsoft.com/office/powerpoint/2010/main" val="81051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86E0-9037-4136-B2C3-71AD4EC05836}"/>
              </a:ext>
            </a:extLst>
          </p:cNvPr>
          <p:cNvSpPr>
            <a:spLocks noGrp="1"/>
          </p:cNvSpPr>
          <p:nvPr>
            <p:ph type="title"/>
          </p:nvPr>
        </p:nvSpPr>
        <p:spPr/>
        <p:txBody>
          <a:bodyPr/>
          <a:lstStyle/>
          <a:p>
            <a:r>
              <a:rPr lang="en-US" dirty="0"/>
              <a:t>Muddiest Points (Process Termination)</a:t>
            </a:r>
          </a:p>
        </p:txBody>
      </p:sp>
      <p:sp>
        <p:nvSpPr>
          <p:cNvPr id="3" name="Content Placeholder 2">
            <a:extLst>
              <a:ext uri="{FF2B5EF4-FFF2-40B4-BE49-F238E27FC236}">
                <a16:creationId xmlns:a16="http://schemas.microsoft.com/office/drawing/2014/main" id="{A5026D35-753B-4BE4-ADA9-22811800D3D5}"/>
              </a:ext>
            </a:extLst>
          </p:cNvPr>
          <p:cNvSpPr>
            <a:spLocks noGrp="1"/>
          </p:cNvSpPr>
          <p:nvPr>
            <p:ph idx="1"/>
          </p:nvPr>
        </p:nvSpPr>
        <p:spPr/>
        <p:txBody>
          <a:bodyPr/>
          <a:lstStyle/>
          <a:p>
            <a:pPr algn="l"/>
            <a:r>
              <a:rPr lang="en-US" b="0" i="0" dirty="0">
                <a:solidFill>
                  <a:srgbClr val="38556A"/>
                </a:solidFill>
                <a:effectLst/>
                <a:latin typeface="Source Sans Pro" panose="020B0503030403020204" pitchFamily="34" charset="0"/>
              </a:rPr>
              <a:t>what does killing a process do, or what is the action the kill program takes to kill another?</a:t>
            </a:r>
          </a:p>
          <a:p>
            <a:pPr algn="l"/>
            <a:r>
              <a:rPr lang="sv-SE" b="0" i="0" dirty="0">
                <a:solidFill>
                  <a:srgbClr val="38556A"/>
                </a:solidFill>
                <a:effectLst/>
                <a:latin typeface="Source Sans Pro" panose="020B0503030403020204" pitchFamily="34" charset="0"/>
              </a:rPr>
              <a:t>exit vs kill vs abort</a:t>
            </a:r>
          </a:p>
          <a:p>
            <a:pPr algn="l"/>
            <a:r>
              <a:rPr lang="en-US" b="0" i="0" dirty="0">
                <a:solidFill>
                  <a:srgbClr val="38556A"/>
                </a:solidFill>
                <a:effectLst/>
                <a:latin typeface="Source Sans Pro" panose="020B0503030403020204" pitchFamily="34" charset="0"/>
              </a:rPr>
              <a:t>The differences between the exit(), Abort() and Kill(). Specifically, the difference between kill() and abort().</a:t>
            </a:r>
            <a:endParaRPr lang="en-US" dirty="0"/>
          </a:p>
        </p:txBody>
      </p:sp>
      <p:sp>
        <p:nvSpPr>
          <p:cNvPr id="4" name="Footer Placeholder 3">
            <a:extLst>
              <a:ext uri="{FF2B5EF4-FFF2-40B4-BE49-F238E27FC236}">
                <a16:creationId xmlns:a16="http://schemas.microsoft.com/office/drawing/2014/main" id="{F9A78D2E-8796-4550-95B5-2558BC523F48}"/>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81128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8A45-BAAD-4DBE-A9F3-5900713DA689}"/>
              </a:ext>
            </a:extLst>
          </p:cNvPr>
          <p:cNvSpPr>
            <a:spLocks noGrp="1"/>
          </p:cNvSpPr>
          <p:nvPr>
            <p:ph type="title"/>
          </p:nvPr>
        </p:nvSpPr>
        <p:spPr/>
        <p:txBody>
          <a:bodyPr/>
          <a:lstStyle/>
          <a:p>
            <a:r>
              <a:rPr lang="en-US" dirty="0"/>
              <a:t>Problem of the Day</a:t>
            </a:r>
          </a:p>
        </p:txBody>
      </p:sp>
      <p:sp>
        <p:nvSpPr>
          <p:cNvPr id="3" name="Content Placeholder 2">
            <a:extLst>
              <a:ext uri="{FF2B5EF4-FFF2-40B4-BE49-F238E27FC236}">
                <a16:creationId xmlns:a16="http://schemas.microsoft.com/office/drawing/2014/main" id="{34D1CC0D-B866-4CE5-A7D4-A686C1DB25CF}"/>
              </a:ext>
            </a:extLst>
          </p:cNvPr>
          <p:cNvSpPr>
            <a:spLocks noGrp="1"/>
          </p:cNvSpPr>
          <p:nvPr>
            <p:ph idx="1"/>
          </p:nvPr>
        </p:nvSpPr>
        <p:spPr>
          <a:xfrm>
            <a:off x="0" y="714375"/>
            <a:ext cx="9940212" cy="6567487"/>
          </a:xfrm>
        </p:spPr>
        <p:txBody>
          <a:bodyPr/>
          <a:lstStyle/>
          <a:p>
            <a:r>
              <a:rPr lang="en-US" dirty="0"/>
              <a:t>Bounded Buffer Problem</a:t>
            </a:r>
          </a:p>
          <a:p>
            <a:pPr lvl="1"/>
            <a:r>
              <a:rPr lang="en-US" dirty="0"/>
              <a:t>aka Producers Consumers Problem</a:t>
            </a:r>
          </a:p>
          <a:p>
            <a:r>
              <a:rPr lang="en-US" dirty="0"/>
              <a:t>A shared circular-array buffer with capacity </a:t>
            </a:r>
            <a:r>
              <a:rPr lang="en-US" i="1" dirty="0"/>
              <a:t>n</a:t>
            </a:r>
            <a:endParaRPr lang="en-US" dirty="0"/>
          </a:p>
          <a:p>
            <a:r>
              <a:rPr lang="en-US" dirty="0"/>
              <a:t>A set of </a:t>
            </a:r>
            <a:r>
              <a:rPr lang="en-US" i="1" dirty="0"/>
              <a:t>producer </a:t>
            </a:r>
            <a:r>
              <a:rPr lang="en-US" dirty="0"/>
              <a:t>processes/threads</a:t>
            </a:r>
          </a:p>
          <a:p>
            <a:r>
              <a:rPr lang="en-US" dirty="0"/>
              <a:t>As set of </a:t>
            </a:r>
            <a:r>
              <a:rPr lang="en-US" i="1" dirty="0"/>
              <a:t>consumer </a:t>
            </a:r>
            <a:r>
              <a:rPr lang="en-US" dirty="0"/>
              <a:t>processes/threads</a:t>
            </a:r>
          </a:p>
          <a:p>
            <a:r>
              <a:rPr lang="en-US" dirty="0"/>
              <a:t>Requirements:</a:t>
            </a:r>
          </a:p>
          <a:p>
            <a:pPr lvl="1"/>
            <a:r>
              <a:rPr lang="en-US" dirty="0"/>
              <a:t>Never exceed the buffer capacity</a:t>
            </a:r>
          </a:p>
          <a:p>
            <a:pPr lvl="1"/>
            <a:r>
              <a:rPr lang="en-US" dirty="0"/>
              <a:t>Producers wait if the buffer is full</a:t>
            </a:r>
          </a:p>
          <a:p>
            <a:pPr lvl="1"/>
            <a:r>
              <a:rPr lang="en-US" dirty="0"/>
              <a:t>Consumers wait if the buffer is empty</a:t>
            </a:r>
          </a:p>
        </p:txBody>
      </p:sp>
      <p:sp>
        <p:nvSpPr>
          <p:cNvPr id="4" name="Footer Placeholder 3">
            <a:extLst>
              <a:ext uri="{FF2B5EF4-FFF2-40B4-BE49-F238E27FC236}">
                <a16:creationId xmlns:a16="http://schemas.microsoft.com/office/drawing/2014/main" id="{498AAD6B-3A51-4971-AE36-1755C50BA4D2}"/>
              </a:ext>
            </a:extLst>
          </p:cNvPr>
          <p:cNvSpPr>
            <a:spLocks noGrp="1"/>
          </p:cNvSpPr>
          <p:nvPr>
            <p:ph type="ftr" idx="11"/>
          </p:nvPr>
        </p:nvSpPr>
        <p:spPr/>
        <p:txBody>
          <a:bodyPr/>
          <a:lstStyle/>
          <a:p>
            <a:pPr>
              <a:defRPr/>
            </a:pPr>
            <a:r>
              <a:rPr lang="en-US">
                <a:latin typeface="+mn-lt"/>
              </a:rPr>
              <a:t>CS 1550 – Operating Systems – Sherif Khattab</a:t>
            </a:r>
            <a:endParaRPr lang="en-GB"/>
          </a:p>
        </p:txBody>
      </p:sp>
    </p:spTree>
    <p:extLst>
      <p:ext uri="{BB962C8B-B14F-4D97-AF65-F5344CB8AC3E}">
        <p14:creationId xmlns:p14="http://schemas.microsoft.com/office/powerpoint/2010/main" val="361208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2B48-9471-43B3-A3FF-C02EB112AE54}"/>
              </a:ext>
            </a:extLst>
          </p:cNvPr>
          <p:cNvSpPr>
            <a:spLocks noGrp="1"/>
          </p:cNvSpPr>
          <p:nvPr>
            <p:ph type="title"/>
          </p:nvPr>
        </p:nvSpPr>
        <p:spPr/>
        <p:txBody>
          <a:bodyPr/>
          <a:lstStyle/>
          <a:p>
            <a:r>
              <a:rPr lang="en-US" dirty="0"/>
              <a:t>Produces Consumers Problem</a:t>
            </a:r>
          </a:p>
        </p:txBody>
      </p:sp>
      <p:sp>
        <p:nvSpPr>
          <p:cNvPr id="3" name="Content Placeholder 2">
            <a:extLst>
              <a:ext uri="{FF2B5EF4-FFF2-40B4-BE49-F238E27FC236}">
                <a16:creationId xmlns:a16="http://schemas.microsoft.com/office/drawing/2014/main" id="{BC3C8A2D-F000-4E76-89F2-3EEA1A6C8D72}"/>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932962B-7BD7-40C9-BF58-D2FAC5AA8DAB}"/>
              </a:ext>
            </a:extLst>
          </p:cNvPr>
          <p:cNvSpPr>
            <a:spLocks noGrp="1"/>
          </p:cNvSpPr>
          <p:nvPr>
            <p:ph type="ftr" idx="11"/>
          </p:nvPr>
        </p:nvSpPr>
        <p:spPr/>
        <p:txBody>
          <a:bodyPr/>
          <a:lstStyle/>
          <a:p>
            <a:pPr>
              <a:defRPr/>
            </a:pPr>
            <a:r>
              <a:rPr lang="en-US">
                <a:latin typeface="+mn-lt"/>
              </a:rPr>
              <a:t>CS 1550 – Operating Systems – Sherif Khattab</a:t>
            </a:r>
            <a:endParaRPr lang="en-GB"/>
          </a:p>
        </p:txBody>
      </p:sp>
      <p:pic>
        <p:nvPicPr>
          <p:cNvPr id="5" name="Picture 4">
            <a:extLst>
              <a:ext uri="{FF2B5EF4-FFF2-40B4-BE49-F238E27FC236}">
                <a16:creationId xmlns:a16="http://schemas.microsoft.com/office/drawing/2014/main" id="{6C84C4D7-ADC7-496A-9E7F-2F0A8D4E9848}"/>
              </a:ext>
            </a:extLst>
          </p:cNvPr>
          <p:cNvPicPr>
            <a:picLocks noChangeAspect="1"/>
          </p:cNvPicPr>
          <p:nvPr/>
        </p:nvPicPr>
        <p:blipFill rotWithShape="1">
          <a:blip r:embed="rId2"/>
          <a:srcRect r="-12" b="38445"/>
          <a:stretch/>
        </p:blipFill>
        <p:spPr>
          <a:xfrm>
            <a:off x="176989" y="1837744"/>
            <a:ext cx="9726645" cy="3991815"/>
          </a:xfrm>
          <a:prstGeom prst="rect">
            <a:avLst/>
          </a:prstGeom>
        </p:spPr>
      </p:pic>
    </p:spTree>
    <p:extLst>
      <p:ext uri="{BB962C8B-B14F-4D97-AF65-F5344CB8AC3E}">
        <p14:creationId xmlns:p14="http://schemas.microsoft.com/office/powerpoint/2010/main" val="477320872"/>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1572</Words>
  <Application>Microsoft Office PowerPoint</Application>
  <PresentationFormat>Custom</PresentationFormat>
  <Paragraphs>387</Paragraphs>
  <Slides>69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Helvetica</vt:lpstr>
      <vt:lpstr>Source Sans Pro</vt:lpstr>
      <vt:lpstr>Times New Roman</vt:lpstr>
      <vt:lpstr>Office Theme</vt:lpstr>
      <vt:lpstr>Introduction to Operating Systems CS 1550</vt:lpstr>
      <vt:lpstr>Announcements</vt:lpstr>
      <vt:lpstr>Previous lecture …</vt:lpstr>
      <vt:lpstr>Muddiest Points (fork)</vt:lpstr>
      <vt:lpstr>Muddiest Points (wait())</vt:lpstr>
      <vt:lpstr>Muddiest Points (Threads)</vt:lpstr>
      <vt:lpstr>Muddiest Points (Process Termination)</vt:lpstr>
      <vt:lpstr>Problem of the Day</vt:lpstr>
      <vt:lpstr>Produces Consumers Problem</vt:lpstr>
      <vt:lpstr>Producers Consumers Problem is everywhere!</vt:lpstr>
      <vt:lpstr>Producers Consumers Problem is everywhere!</vt:lpstr>
      <vt:lpstr>Solving Producers Consumers using Semaphores</vt:lpstr>
      <vt:lpstr>How to trace the solution?</vt:lpstr>
      <vt:lpstr>Producer arrives</vt:lpstr>
      <vt:lpstr>Producer enters</vt:lpstr>
      <vt:lpstr>Producer leaves</vt:lpstr>
      <vt:lpstr>Consumer arrives</vt:lpstr>
      <vt:lpstr>Consumer enters</vt:lpstr>
      <vt:lpstr>Consumer leaves</vt:lpstr>
      <vt:lpstr>Tracing</vt:lpstr>
      <vt:lpstr>System State</vt:lpstr>
      <vt:lpstr>Example 1</vt:lpstr>
      <vt:lpstr>Initial state</vt:lpstr>
      <vt:lpstr>P0 arrives</vt:lpstr>
      <vt:lpstr>P0 enters</vt:lpstr>
      <vt:lpstr>P1 arrives</vt:lpstr>
      <vt:lpstr>P2 arrives</vt:lpstr>
      <vt:lpstr>C0 arrives</vt:lpstr>
      <vt:lpstr>P0 leaves</vt:lpstr>
      <vt:lpstr>P0 leaves</vt:lpstr>
      <vt:lpstr>P0 leaves</vt:lpstr>
      <vt:lpstr>P0 leaves</vt:lpstr>
      <vt:lpstr>C0 enters</vt:lpstr>
      <vt:lpstr>C0 enters</vt:lpstr>
      <vt:lpstr>C0 enters</vt:lpstr>
      <vt:lpstr>Can C0 enter?</vt:lpstr>
      <vt:lpstr>Example 2</vt:lpstr>
      <vt:lpstr>Initial state</vt:lpstr>
      <vt:lpstr>C0 arrives</vt:lpstr>
      <vt:lpstr>C0 arrives</vt:lpstr>
      <vt:lpstr>P0 arrives</vt:lpstr>
      <vt:lpstr>P0 arrives</vt:lpstr>
      <vt:lpstr>P0 arrives</vt:lpstr>
      <vt:lpstr>P0 enters</vt:lpstr>
      <vt:lpstr>P0 enters</vt:lpstr>
      <vt:lpstr>P0 leaves</vt:lpstr>
      <vt:lpstr>P0 leaves</vt:lpstr>
      <vt:lpstr>P0 leaves</vt:lpstr>
      <vt:lpstr>C0 enters</vt:lpstr>
      <vt:lpstr>C0 enters</vt:lpstr>
      <vt:lpstr>Can C0 enter?</vt:lpstr>
      <vt:lpstr>C0 enters</vt:lpstr>
      <vt:lpstr>C0 leaves</vt:lpstr>
      <vt:lpstr>C0 leaves</vt:lpstr>
      <vt:lpstr>Example 3</vt:lpstr>
      <vt:lpstr>Initial state</vt:lpstr>
      <vt:lpstr>C0 arrives</vt:lpstr>
      <vt:lpstr>C0 arrives</vt:lpstr>
      <vt:lpstr>C1 arrives</vt:lpstr>
      <vt:lpstr>C1 arrives</vt:lpstr>
      <vt:lpstr>C2 arrives</vt:lpstr>
      <vt:lpstr>C2 arrives</vt:lpstr>
      <vt:lpstr>P0 arrives</vt:lpstr>
      <vt:lpstr>P0 arrives</vt:lpstr>
      <vt:lpstr>P0 arrives</vt:lpstr>
      <vt:lpstr>P0 enters</vt:lpstr>
      <vt:lpstr>P0 enters</vt:lpstr>
      <vt:lpstr>C0 enters</vt:lpstr>
      <vt:lpstr>Can C0 enter?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cp:revision>
  <dcterms:modified xsi:type="dcterms:W3CDTF">2023-01-12T18:45:01Z</dcterms:modified>
</cp:coreProperties>
</file>